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5" r:id="rId4"/>
    <p:sldId id="324" r:id="rId5"/>
    <p:sldId id="32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7556500" cy="10261600"/>
  <p:notesSz cx="7556500" cy="102616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06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181096"/>
            <a:ext cx="6428422" cy="215493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746496"/>
            <a:ext cx="5293995" cy="2565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6" name="Holder 6"/>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302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6" name="Holder 6"/>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302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360168"/>
            <a:ext cx="3289839" cy="677265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360168"/>
            <a:ext cx="3289839" cy="677265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7" name="Holder 7"/>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302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5" name="Holder 5"/>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3020">
              <a:lnSpc>
                <a:spcPct val="100000"/>
              </a:lnSpc>
              <a:spcBef>
                <a:spcPts val="1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4" name="Holder 4"/>
          <p:cNvSpPr>
            <a:spLocks noGrp="1"/>
          </p:cNvSpPr>
          <p:nvPr>
            <p:ph type="sldNum" sz="quarter" idx="7"/>
          </p:nvPr>
        </p:nvSpPr>
        <p:spPr/>
        <p:txBody>
          <a:bodyPr lIns="0" tIns="0" rIns="0" bIns="0"/>
          <a:lstStyle>
            <a:lvl1pPr>
              <a:defRPr sz="600" b="0" i="0">
                <a:solidFill>
                  <a:srgbClr val="131111"/>
                </a:solidFill>
                <a:latin typeface="Arial"/>
                <a:cs typeface="Arial"/>
              </a:defRPr>
            </a:lvl1pPr>
          </a:lstStyle>
          <a:p>
            <a:pPr marL="33020">
              <a:lnSpc>
                <a:spcPct val="100000"/>
              </a:lnSpc>
              <a:spcBef>
                <a:spcPts val="1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10464"/>
            <a:ext cx="6806565" cy="16418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360168"/>
            <a:ext cx="6806565" cy="677265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543288"/>
            <a:ext cx="2420112" cy="5130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543288"/>
            <a:ext cx="1739455" cy="5130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1/25/2021</a:t>
            </a:fld>
            <a:endParaRPr lang="en-US"/>
          </a:p>
        </p:txBody>
      </p:sp>
      <p:sp>
        <p:nvSpPr>
          <p:cNvPr id="6" name="Holder 6"/>
          <p:cNvSpPr>
            <a:spLocks noGrp="1"/>
          </p:cNvSpPr>
          <p:nvPr>
            <p:ph type="sldNum" sz="quarter" idx="7"/>
          </p:nvPr>
        </p:nvSpPr>
        <p:spPr>
          <a:xfrm>
            <a:off x="3704145" y="9985871"/>
            <a:ext cx="144145" cy="123190"/>
          </a:xfrm>
          <a:prstGeom prst="rect">
            <a:avLst/>
          </a:prstGeom>
        </p:spPr>
        <p:txBody>
          <a:bodyPr wrap="square" lIns="0" tIns="0" rIns="0" bIns="0">
            <a:spAutoFit/>
          </a:bodyPr>
          <a:lstStyle>
            <a:lvl1pPr>
              <a:defRPr sz="600" b="0" i="0">
                <a:solidFill>
                  <a:srgbClr val="131111"/>
                </a:solidFill>
                <a:latin typeface="Arial"/>
                <a:cs typeface="Arial"/>
              </a:defRPr>
            </a:lvl1pPr>
          </a:lstStyle>
          <a:p>
            <a:pPr marL="33020">
              <a:lnSpc>
                <a:spcPct val="100000"/>
              </a:lnSpc>
              <a:spcBef>
                <a:spcPts val="1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mspa.com/" TargetMode="External"/><Relationship Id="rId7" Type="http://schemas.openxmlformats.org/officeDocument/2006/relationships/hyperlink" Target="http://www.the-mspa.com/support"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1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6" Type="http://schemas.openxmlformats.org/officeDocument/2006/relationships/image" Target="../media/image100.png"/><Relationship Id="rId1" Type="http://schemas.openxmlformats.org/officeDocument/2006/relationships/slideLayout" Target="../slideLayouts/slideLayout5.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14.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image" Target="../media/image101.png"/><Relationship Id="rId16" Type="http://schemas.openxmlformats.org/officeDocument/2006/relationships/image" Target="../media/image115.png"/><Relationship Id="rId1" Type="http://schemas.openxmlformats.org/officeDocument/2006/relationships/slideLayout" Target="../slideLayouts/slideLayout5.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15.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5.xml"/><Relationship Id="rId6" Type="http://schemas.openxmlformats.org/officeDocument/2006/relationships/image" Target="../media/image121.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hyperlink" Target="http://www.the-mspa.com/after-sa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28.png"/><Relationship Id="rId4" Type="http://schemas.openxmlformats.org/officeDocument/2006/relationships/image" Target="../media/image12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1.png"/><Relationship Id="rId2" Type="http://schemas.openxmlformats.org/officeDocument/2006/relationships/hyperlink" Target="http://www.the-mspa.com/" TargetMode="External"/><Relationship Id="rId1" Type="http://schemas.openxmlformats.org/officeDocument/2006/relationships/slideLayout" Target="../slideLayouts/slideLayout5.xml"/><Relationship Id="rId6" Type="http://schemas.openxmlformats.org/officeDocument/2006/relationships/hyperlink" Target="http://www.the-mspa.com/support" TargetMode="External"/><Relationship Id="rId5" Type="http://schemas.openxmlformats.org/officeDocument/2006/relationships/image" Target="../media/image130.png"/><Relationship Id="rId4" Type="http://schemas.openxmlformats.org/officeDocument/2006/relationships/image" Target="../media/image12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2.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26.png"/><Relationship Id="rId3" Type="http://schemas.openxmlformats.org/officeDocument/2006/relationships/image" Target="../media/image134.png"/><Relationship Id="rId7" Type="http://schemas.openxmlformats.org/officeDocument/2006/relationships/image" Target="../media/image137.png"/><Relationship Id="rId12" Type="http://schemas.openxmlformats.org/officeDocument/2006/relationships/image" Target="../media/image140.png"/><Relationship Id="rId2" Type="http://schemas.openxmlformats.org/officeDocument/2006/relationships/image" Target="../media/image133.png"/><Relationship Id="rId16" Type="http://schemas.openxmlformats.org/officeDocument/2006/relationships/image" Target="../media/image142.png"/><Relationship Id="rId1" Type="http://schemas.openxmlformats.org/officeDocument/2006/relationships/slideLayout" Target="../slideLayouts/slideLayout5.xml"/><Relationship Id="rId6" Type="http://schemas.openxmlformats.org/officeDocument/2006/relationships/image" Target="../media/image136.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41.png"/><Relationship Id="rId10" Type="http://schemas.openxmlformats.org/officeDocument/2006/relationships/image" Target="../media/image23.png"/><Relationship Id="rId4" Type="http://schemas.openxmlformats.org/officeDocument/2006/relationships/image" Target="../media/image135.png"/><Relationship Id="rId9" Type="http://schemas.openxmlformats.org/officeDocument/2006/relationships/image" Target="../media/image139.png"/><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5.xml"/><Relationship Id="rId4" Type="http://schemas.openxmlformats.org/officeDocument/2006/relationships/image" Target="../media/image145.png"/></Relationships>
</file>

<file path=ppt/slides/_rels/slide27.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7.png"/><Relationship Id="rId18" Type="http://schemas.openxmlformats.org/officeDocument/2006/relationships/image" Target="../media/image162.png"/><Relationship Id="rId3" Type="http://schemas.openxmlformats.org/officeDocument/2006/relationships/image" Target="../media/image147.png"/><Relationship Id="rId21" Type="http://schemas.openxmlformats.org/officeDocument/2006/relationships/image" Target="../media/image165.png"/><Relationship Id="rId7" Type="http://schemas.openxmlformats.org/officeDocument/2006/relationships/image" Target="../media/image151.png"/><Relationship Id="rId12" Type="http://schemas.openxmlformats.org/officeDocument/2006/relationships/image" Target="../media/image156.png"/><Relationship Id="rId17" Type="http://schemas.openxmlformats.org/officeDocument/2006/relationships/image" Target="../media/image161.png"/><Relationship Id="rId2" Type="http://schemas.openxmlformats.org/officeDocument/2006/relationships/image" Target="../media/image146.png"/><Relationship Id="rId16" Type="http://schemas.openxmlformats.org/officeDocument/2006/relationships/image" Target="../media/image160.png"/><Relationship Id="rId20" Type="http://schemas.openxmlformats.org/officeDocument/2006/relationships/image" Target="../media/image164.png"/><Relationship Id="rId1" Type="http://schemas.openxmlformats.org/officeDocument/2006/relationships/slideLayout" Target="../slideLayouts/slideLayout5.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png"/><Relationship Id="rId15" Type="http://schemas.openxmlformats.org/officeDocument/2006/relationships/image" Target="../media/image159.png"/><Relationship Id="rId23" Type="http://schemas.openxmlformats.org/officeDocument/2006/relationships/image" Target="../media/image67.png"/><Relationship Id="rId10" Type="http://schemas.openxmlformats.org/officeDocument/2006/relationships/image" Target="../media/image154.png"/><Relationship Id="rId19" Type="http://schemas.openxmlformats.org/officeDocument/2006/relationships/image" Target="../media/image163.png"/><Relationship Id="rId4" Type="http://schemas.openxmlformats.org/officeDocument/2006/relationships/image" Target="../media/image148.png"/><Relationship Id="rId9" Type="http://schemas.openxmlformats.org/officeDocument/2006/relationships/image" Target="../media/image153.png"/><Relationship Id="rId14" Type="http://schemas.openxmlformats.org/officeDocument/2006/relationships/image" Target="../media/image158.png"/><Relationship Id="rId22"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7.png"/><Relationship Id="rId7" Type="http://schemas.openxmlformats.org/officeDocument/2006/relationships/image" Target="../media/image72.png"/><Relationship Id="rId12" Type="http://schemas.openxmlformats.org/officeDocument/2006/relationships/image" Target="../media/image175.png"/><Relationship Id="rId2" Type="http://schemas.openxmlformats.org/officeDocument/2006/relationships/image" Target="../media/image166.png"/><Relationship Id="rId1" Type="http://schemas.openxmlformats.org/officeDocument/2006/relationships/slideLayout" Target="../slideLayouts/slideLayout5.xml"/><Relationship Id="rId6" Type="http://schemas.openxmlformats.org/officeDocument/2006/relationships/image" Target="../media/image170.png"/><Relationship Id="rId11" Type="http://schemas.openxmlformats.org/officeDocument/2006/relationships/image" Target="../media/image174.png"/><Relationship Id="rId5" Type="http://schemas.openxmlformats.org/officeDocument/2006/relationships/image" Target="../media/image169.png"/><Relationship Id="rId10" Type="http://schemas.openxmlformats.org/officeDocument/2006/relationships/image" Target="../media/image173.png"/><Relationship Id="rId4" Type="http://schemas.openxmlformats.org/officeDocument/2006/relationships/image" Target="../media/image168.png"/><Relationship Id="rId9" Type="http://schemas.openxmlformats.org/officeDocument/2006/relationships/image" Target="../media/image172.png"/></Relationships>
</file>

<file path=ppt/slides/_rels/slide29.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79.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Layout" Target="../slideLayouts/slideLayout5.xml"/><Relationship Id="rId6" Type="http://schemas.openxmlformats.org/officeDocument/2006/relationships/image" Target="../media/image179.png"/><Relationship Id="rId11" Type="http://schemas.openxmlformats.org/officeDocument/2006/relationships/image" Target="../media/image184.png"/><Relationship Id="rId5" Type="http://schemas.openxmlformats.org/officeDocument/2006/relationships/image" Target="../media/image178.pn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186.png"/><Relationship Id="rId7" Type="http://schemas.openxmlformats.org/officeDocument/2006/relationships/image" Target="../media/image91.png"/><Relationship Id="rId12" Type="http://schemas.openxmlformats.org/officeDocument/2006/relationships/image" Target="../media/image188.png"/><Relationship Id="rId2" Type="http://schemas.openxmlformats.org/officeDocument/2006/relationships/image" Target="../media/image185.png"/><Relationship Id="rId16" Type="http://schemas.openxmlformats.org/officeDocument/2006/relationships/image" Target="../media/image100.png"/><Relationship Id="rId1" Type="http://schemas.openxmlformats.org/officeDocument/2006/relationships/slideLayout" Target="../slideLayouts/slideLayout5.xml"/><Relationship Id="rId6" Type="http://schemas.openxmlformats.org/officeDocument/2006/relationships/image" Target="../media/image187.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31.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200.png"/><Relationship Id="rId18" Type="http://schemas.openxmlformats.org/officeDocument/2006/relationships/image" Target="../media/image205.png"/><Relationship Id="rId3" Type="http://schemas.openxmlformats.org/officeDocument/2006/relationships/image" Target="../media/image190.png"/><Relationship Id="rId7" Type="http://schemas.openxmlformats.org/officeDocument/2006/relationships/image" Target="../media/image194.png"/><Relationship Id="rId12" Type="http://schemas.openxmlformats.org/officeDocument/2006/relationships/image" Target="../media/image199.png"/><Relationship Id="rId17" Type="http://schemas.openxmlformats.org/officeDocument/2006/relationships/image" Target="../media/image204.png"/><Relationship Id="rId2" Type="http://schemas.openxmlformats.org/officeDocument/2006/relationships/image" Target="../media/image189.png"/><Relationship Id="rId16" Type="http://schemas.openxmlformats.org/officeDocument/2006/relationships/image" Target="../media/image203.png"/><Relationship Id="rId1" Type="http://schemas.openxmlformats.org/officeDocument/2006/relationships/slideLayout" Target="../slideLayouts/slideLayout5.xml"/><Relationship Id="rId6" Type="http://schemas.openxmlformats.org/officeDocument/2006/relationships/image" Target="../media/image193.png"/><Relationship Id="rId11" Type="http://schemas.openxmlformats.org/officeDocument/2006/relationships/image" Target="../media/image198.png"/><Relationship Id="rId5" Type="http://schemas.openxmlformats.org/officeDocument/2006/relationships/image" Target="../media/image192.png"/><Relationship Id="rId15" Type="http://schemas.openxmlformats.org/officeDocument/2006/relationships/image" Target="../media/image202.png"/><Relationship Id="rId10" Type="http://schemas.openxmlformats.org/officeDocument/2006/relationships/image" Target="../media/image197.png"/><Relationship Id="rId4" Type="http://schemas.openxmlformats.org/officeDocument/2006/relationships/image" Target="../media/image191.png"/><Relationship Id="rId9" Type="http://schemas.openxmlformats.org/officeDocument/2006/relationships/image" Target="../media/image196.png"/><Relationship Id="rId14" Type="http://schemas.openxmlformats.org/officeDocument/2006/relationships/image" Target="../media/image201.png"/></Relationships>
</file>

<file path=ppt/slides/_rels/slide32.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118.png"/><Relationship Id="rId7" Type="http://schemas.openxmlformats.org/officeDocument/2006/relationships/image" Target="../media/image207.png"/><Relationship Id="rId2" Type="http://schemas.openxmlformats.org/officeDocument/2006/relationships/image" Target="../media/image117.png"/><Relationship Id="rId1" Type="http://schemas.openxmlformats.org/officeDocument/2006/relationships/slideLayout" Target="../slideLayouts/slideLayout5.xml"/><Relationship Id="rId6" Type="http://schemas.openxmlformats.org/officeDocument/2006/relationships/image" Target="../media/image206.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20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hyperlink" Target="http://www.the-mspa.com/after-sa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212.png"/><Relationship Id="rId4" Type="http://schemas.openxmlformats.org/officeDocument/2006/relationships/image" Target="../media/image211.png"/></Relationships>
</file>

<file path=ppt/slides/_rels/slide35.xml.rels><?xml version="1.0" encoding="UTF-8" standalone="yes"?>
<Relationships xmlns="http://schemas.openxmlformats.org/package/2006/relationships"><Relationship Id="rId3" Type="http://schemas.openxmlformats.org/officeDocument/2006/relationships/hyperlink" Target="http://www.the-mspa.com/" TargetMode="External"/><Relationship Id="rId7" Type="http://schemas.openxmlformats.org/officeDocument/2006/relationships/hyperlink" Target="http://www.the-mspa.com/support" TargetMode="External"/><Relationship Id="rId2" Type="http://schemas.openxmlformats.org/officeDocument/2006/relationships/image" Target="../media/image213.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29.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2.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218.png"/><Relationship Id="rId13" Type="http://schemas.openxmlformats.org/officeDocument/2006/relationships/image" Target="../media/image221.png"/><Relationship Id="rId3" Type="http://schemas.openxmlformats.org/officeDocument/2006/relationships/image" Target="../media/image214.png"/><Relationship Id="rId7" Type="http://schemas.openxmlformats.org/officeDocument/2006/relationships/image" Target="../media/image217.png"/><Relationship Id="rId12" Type="http://schemas.openxmlformats.org/officeDocument/2006/relationships/image" Target="../media/image25.png"/><Relationship Id="rId2" Type="http://schemas.openxmlformats.org/officeDocument/2006/relationships/image" Target="../media/image18.png"/><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216.png"/><Relationship Id="rId11" Type="http://schemas.openxmlformats.org/officeDocument/2006/relationships/image" Target="../media/image220.png"/><Relationship Id="rId5" Type="http://schemas.openxmlformats.org/officeDocument/2006/relationships/image" Target="../media/image215.png"/><Relationship Id="rId15" Type="http://schemas.openxmlformats.org/officeDocument/2006/relationships/image" Target="../media/image222.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19.png"/><Relationship Id="rId14"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5.xml"/><Relationship Id="rId4" Type="http://schemas.openxmlformats.org/officeDocument/2006/relationships/image" Target="../media/image225.png"/></Relationships>
</file>

<file path=ppt/slides/_rels/slide44.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35.png"/><Relationship Id="rId18" Type="http://schemas.openxmlformats.org/officeDocument/2006/relationships/image" Target="../media/image240.png"/><Relationship Id="rId3" Type="http://schemas.openxmlformats.org/officeDocument/2006/relationships/image" Target="../media/image227.png"/><Relationship Id="rId21" Type="http://schemas.openxmlformats.org/officeDocument/2006/relationships/image" Target="../media/image243.png"/><Relationship Id="rId7" Type="http://schemas.openxmlformats.org/officeDocument/2006/relationships/image" Target="../media/image230.png"/><Relationship Id="rId12" Type="http://schemas.openxmlformats.org/officeDocument/2006/relationships/image" Target="../media/image234.png"/><Relationship Id="rId17" Type="http://schemas.openxmlformats.org/officeDocument/2006/relationships/image" Target="../media/image239.png"/><Relationship Id="rId2" Type="http://schemas.openxmlformats.org/officeDocument/2006/relationships/image" Target="../media/image226.png"/><Relationship Id="rId16" Type="http://schemas.openxmlformats.org/officeDocument/2006/relationships/image" Target="../media/image238.png"/><Relationship Id="rId20" Type="http://schemas.openxmlformats.org/officeDocument/2006/relationships/image" Target="../media/image242.png"/><Relationship Id="rId1" Type="http://schemas.openxmlformats.org/officeDocument/2006/relationships/slideLayout" Target="../slideLayouts/slideLayout5.xml"/><Relationship Id="rId6" Type="http://schemas.openxmlformats.org/officeDocument/2006/relationships/image" Target="../media/image150.png"/><Relationship Id="rId11" Type="http://schemas.openxmlformats.org/officeDocument/2006/relationships/image" Target="../media/image233.png"/><Relationship Id="rId5" Type="http://schemas.openxmlformats.org/officeDocument/2006/relationships/image" Target="../media/image229.png"/><Relationship Id="rId15" Type="http://schemas.openxmlformats.org/officeDocument/2006/relationships/image" Target="../media/image237.png"/><Relationship Id="rId23" Type="http://schemas.openxmlformats.org/officeDocument/2006/relationships/image" Target="../media/image67.png"/><Relationship Id="rId10" Type="http://schemas.openxmlformats.org/officeDocument/2006/relationships/image" Target="../media/image232.png"/><Relationship Id="rId19" Type="http://schemas.openxmlformats.org/officeDocument/2006/relationships/image" Target="../media/image241.png"/><Relationship Id="rId4" Type="http://schemas.openxmlformats.org/officeDocument/2006/relationships/image" Target="../media/image228.png"/><Relationship Id="rId9" Type="http://schemas.openxmlformats.org/officeDocument/2006/relationships/image" Target="../media/image153.png"/><Relationship Id="rId14" Type="http://schemas.openxmlformats.org/officeDocument/2006/relationships/image" Target="../media/image236.png"/><Relationship Id="rId22" Type="http://schemas.openxmlformats.org/officeDocument/2006/relationships/image" Target="../media/image66.png"/></Relationships>
</file>

<file path=ppt/slides/_rels/slide45.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5.png"/><Relationship Id="rId7" Type="http://schemas.openxmlformats.org/officeDocument/2006/relationships/image" Target="../media/image72.png"/><Relationship Id="rId12" Type="http://schemas.openxmlformats.org/officeDocument/2006/relationships/image" Target="../media/image252.png"/><Relationship Id="rId2" Type="http://schemas.openxmlformats.org/officeDocument/2006/relationships/image" Target="../media/image244.png"/><Relationship Id="rId1" Type="http://schemas.openxmlformats.org/officeDocument/2006/relationships/slideLayout" Target="../slideLayouts/slideLayout5.xml"/><Relationship Id="rId6" Type="http://schemas.openxmlformats.org/officeDocument/2006/relationships/image" Target="../media/image247.png"/><Relationship Id="rId11" Type="http://schemas.openxmlformats.org/officeDocument/2006/relationships/image" Target="../media/image251.png"/><Relationship Id="rId5" Type="http://schemas.openxmlformats.org/officeDocument/2006/relationships/image" Target="../media/image169.png"/><Relationship Id="rId10" Type="http://schemas.openxmlformats.org/officeDocument/2006/relationships/image" Target="../media/image250.png"/><Relationship Id="rId4" Type="http://schemas.openxmlformats.org/officeDocument/2006/relationships/image" Target="../media/image246.png"/><Relationship Id="rId9" Type="http://schemas.openxmlformats.org/officeDocument/2006/relationships/image" Target="../media/image249.png"/></Relationships>
</file>

<file path=ppt/slides/_rels/slide46.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54.png"/><Relationship Id="rId7" Type="http://schemas.openxmlformats.org/officeDocument/2006/relationships/image" Target="../media/image258.png"/><Relationship Id="rId2" Type="http://schemas.openxmlformats.org/officeDocument/2006/relationships/image" Target="../media/image253.png"/><Relationship Id="rId1" Type="http://schemas.openxmlformats.org/officeDocument/2006/relationships/slideLayout" Target="../slideLayouts/slideLayout5.xml"/><Relationship Id="rId6" Type="http://schemas.openxmlformats.org/officeDocument/2006/relationships/image" Target="../media/image257.png"/><Relationship Id="rId5" Type="http://schemas.openxmlformats.org/officeDocument/2006/relationships/image" Target="../media/image256.png"/><Relationship Id="rId10" Type="http://schemas.openxmlformats.org/officeDocument/2006/relationships/image" Target="../media/image261.png"/><Relationship Id="rId4" Type="http://schemas.openxmlformats.org/officeDocument/2006/relationships/image" Target="../media/image255.png"/><Relationship Id="rId9" Type="http://schemas.openxmlformats.org/officeDocument/2006/relationships/image" Target="../media/image260.png"/></Relationships>
</file>

<file path=ppt/slides/_rels/slide4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266.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265.png"/><Relationship Id="rId2" Type="http://schemas.openxmlformats.org/officeDocument/2006/relationships/image" Target="../media/image88.png"/><Relationship Id="rId16" Type="http://schemas.openxmlformats.org/officeDocument/2006/relationships/image" Target="../media/image264.png"/><Relationship Id="rId1" Type="http://schemas.openxmlformats.org/officeDocument/2006/relationships/slideLayout" Target="../slideLayouts/slideLayout5.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85.png"/><Relationship Id="rId10" Type="http://schemas.openxmlformats.org/officeDocument/2006/relationships/image" Target="../media/image263.png"/><Relationship Id="rId4" Type="http://schemas.openxmlformats.org/officeDocument/2006/relationships/image" Target="../media/image262.png"/><Relationship Id="rId9" Type="http://schemas.openxmlformats.org/officeDocument/2006/relationships/image" Target="../media/image95.png"/><Relationship Id="rId14" Type="http://schemas.openxmlformats.org/officeDocument/2006/relationships/image" Target="../media/image100.png"/></Relationships>
</file>

<file path=ppt/slides/_rels/slide48.xml.rels><?xml version="1.0" encoding="UTF-8" standalone="yes"?>
<Relationships xmlns="http://schemas.openxmlformats.org/package/2006/relationships"><Relationship Id="rId8" Type="http://schemas.openxmlformats.org/officeDocument/2006/relationships/image" Target="../media/image272.png"/><Relationship Id="rId13" Type="http://schemas.openxmlformats.org/officeDocument/2006/relationships/image" Target="../media/image277.png"/><Relationship Id="rId18" Type="http://schemas.openxmlformats.org/officeDocument/2006/relationships/image" Target="../media/image205.png"/><Relationship Id="rId3" Type="http://schemas.openxmlformats.org/officeDocument/2006/relationships/image" Target="../media/image268.png"/><Relationship Id="rId7" Type="http://schemas.openxmlformats.org/officeDocument/2006/relationships/image" Target="../media/image271.png"/><Relationship Id="rId12" Type="http://schemas.openxmlformats.org/officeDocument/2006/relationships/image" Target="../media/image276.png"/><Relationship Id="rId17" Type="http://schemas.openxmlformats.org/officeDocument/2006/relationships/image" Target="../media/image204.png"/><Relationship Id="rId2" Type="http://schemas.openxmlformats.org/officeDocument/2006/relationships/image" Target="../media/image267.png"/><Relationship Id="rId16" Type="http://schemas.openxmlformats.org/officeDocument/2006/relationships/image" Target="../media/image278.png"/><Relationship Id="rId1" Type="http://schemas.openxmlformats.org/officeDocument/2006/relationships/slideLayout" Target="../slideLayouts/slideLayout5.xml"/><Relationship Id="rId6" Type="http://schemas.openxmlformats.org/officeDocument/2006/relationships/image" Target="../media/image270.png"/><Relationship Id="rId11" Type="http://schemas.openxmlformats.org/officeDocument/2006/relationships/image" Target="../media/image275.png"/><Relationship Id="rId5" Type="http://schemas.openxmlformats.org/officeDocument/2006/relationships/image" Target="../media/image109.png"/><Relationship Id="rId15" Type="http://schemas.openxmlformats.org/officeDocument/2006/relationships/image" Target="../media/image202.png"/><Relationship Id="rId10" Type="http://schemas.openxmlformats.org/officeDocument/2006/relationships/image" Target="../media/image274.png"/><Relationship Id="rId4" Type="http://schemas.openxmlformats.org/officeDocument/2006/relationships/image" Target="../media/image269.png"/><Relationship Id="rId9" Type="http://schemas.openxmlformats.org/officeDocument/2006/relationships/image" Target="../media/image273.png"/><Relationship Id="rId14" Type="http://schemas.openxmlformats.org/officeDocument/2006/relationships/image" Target="../media/image201.png"/></Relationships>
</file>

<file path=ppt/slides/_rels/slide4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280.png"/><Relationship Id="rId7" Type="http://schemas.openxmlformats.org/officeDocument/2006/relationships/image" Target="../media/image119.png"/><Relationship Id="rId2" Type="http://schemas.openxmlformats.org/officeDocument/2006/relationships/image" Target="../media/image279.png"/><Relationship Id="rId1" Type="http://schemas.openxmlformats.org/officeDocument/2006/relationships/slideLayout" Target="../slideLayouts/slideLayout5.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281.png"/><Relationship Id="rId9" Type="http://schemas.openxmlformats.org/officeDocument/2006/relationships/image" Target="../media/image28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hyperlink" Target="http://www.the-mspa.com/after-sa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285.png"/><Relationship Id="rId4" Type="http://schemas.openxmlformats.org/officeDocument/2006/relationships/image" Target="../media/image28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6.png"/><Relationship Id="rId2" Type="http://schemas.openxmlformats.org/officeDocument/2006/relationships/hyperlink" Target="http://www.the-mspa.com/" TargetMode="External"/><Relationship Id="rId1" Type="http://schemas.openxmlformats.org/officeDocument/2006/relationships/slideLayout" Target="../slideLayouts/slideLayout5.xml"/><Relationship Id="rId6" Type="http://schemas.openxmlformats.org/officeDocument/2006/relationships/hyperlink" Target="http://www.the-mspa.com/suppor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2.png"/><Relationship Id="rId5" Type="http://schemas.openxmlformats.org/officeDocument/2006/relationships/image" Target="../media/image12.pn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291.png"/><Relationship Id="rId13" Type="http://schemas.openxmlformats.org/officeDocument/2006/relationships/image" Target="../media/image26.png"/><Relationship Id="rId3" Type="http://schemas.openxmlformats.org/officeDocument/2006/relationships/image" Target="../media/image287.png"/><Relationship Id="rId7" Type="http://schemas.openxmlformats.org/officeDocument/2006/relationships/image" Target="../media/image290.png"/><Relationship Id="rId12" Type="http://schemas.openxmlformats.org/officeDocument/2006/relationships/image" Target="../media/image293.png"/><Relationship Id="rId2" Type="http://schemas.openxmlformats.org/officeDocument/2006/relationships/image" Target="../media/image18.png"/><Relationship Id="rId16" Type="http://schemas.openxmlformats.org/officeDocument/2006/relationships/image" Target="../media/image295.png"/><Relationship Id="rId1" Type="http://schemas.openxmlformats.org/officeDocument/2006/relationships/slideLayout" Target="../slideLayouts/slideLayout5.xml"/><Relationship Id="rId6" Type="http://schemas.openxmlformats.org/officeDocument/2006/relationships/image" Target="../media/image289.png"/><Relationship Id="rId11" Type="http://schemas.openxmlformats.org/officeDocument/2006/relationships/image" Target="../media/image220.png"/><Relationship Id="rId5" Type="http://schemas.openxmlformats.org/officeDocument/2006/relationships/image" Target="../media/image215.png"/><Relationship Id="rId15" Type="http://schemas.openxmlformats.org/officeDocument/2006/relationships/image" Target="../media/image294.png"/><Relationship Id="rId10" Type="http://schemas.openxmlformats.org/officeDocument/2006/relationships/image" Target="../media/image23.png"/><Relationship Id="rId4" Type="http://schemas.openxmlformats.org/officeDocument/2006/relationships/image" Target="../media/image288.png"/><Relationship Id="rId9" Type="http://schemas.openxmlformats.org/officeDocument/2006/relationships/image" Target="../media/image292.png"/><Relationship Id="rId14" Type="http://schemas.openxmlformats.org/officeDocument/2006/relationships/image" Target="../media/image27.png"/></Relationships>
</file>

<file path=ppt/slides/_rels/slide5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5.xml"/><Relationship Id="rId4" Type="http://schemas.openxmlformats.org/officeDocument/2006/relationships/image" Target="../media/image298.png"/></Relationships>
</file>

<file path=ppt/slides/_rels/slide61.xml.rels><?xml version="1.0" encoding="UTF-8" standalone="yes"?>
<Relationships xmlns="http://schemas.openxmlformats.org/package/2006/relationships"><Relationship Id="rId8" Type="http://schemas.openxmlformats.org/officeDocument/2006/relationships/image" Target="../media/image305.png"/><Relationship Id="rId13" Type="http://schemas.openxmlformats.org/officeDocument/2006/relationships/image" Target="../media/image310.png"/><Relationship Id="rId18" Type="http://schemas.openxmlformats.org/officeDocument/2006/relationships/image" Target="../media/image315.png"/><Relationship Id="rId3" Type="http://schemas.openxmlformats.org/officeDocument/2006/relationships/image" Target="../media/image300.png"/><Relationship Id="rId21" Type="http://schemas.openxmlformats.org/officeDocument/2006/relationships/image" Target="../media/image318.png"/><Relationship Id="rId7" Type="http://schemas.openxmlformats.org/officeDocument/2006/relationships/image" Target="../media/image304.png"/><Relationship Id="rId12" Type="http://schemas.openxmlformats.org/officeDocument/2006/relationships/image" Target="../media/image309.png"/><Relationship Id="rId17" Type="http://schemas.openxmlformats.org/officeDocument/2006/relationships/image" Target="../media/image314.png"/><Relationship Id="rId2" Type="http://schemas.openxmlformats.org/officeDocument/2006/relationships/image" Target="../media/image299.png"/><Relationship Id="rId16" Type="http://schemas.openxmlformats.org/officeDocument/2006/relationships/image" Target="../media/image313.png"/><Relationship Id="rId20" Type="http://schemas.openxmlformats.org/officeDocument/2006/relationships/image" Target="../media/image317.png"/><Relationship Id="rId1" Type="http://schemas.openxmlformats.org/officeDocument/2006/relationships/slideLayout" Target="../slideLayouts/slideLayout5.xml"/><Relationship Id="rId6" Type="http://schemas.openxmlformats.org/officeDocument/2006/relationships/image" Target="../media/image303.png"/><Relationship Id="rId11" Type="http://schemas.openxmlformats.org/officeDocument/2006/relationships/image" Target="../media/image308.png"/><Relationship Id="rId5" Type="http://schemas.openxmlformats.org/officeDocument/2006/relationships/image" Target="../media/image302.png"/><Relationship Id="rId15" Type="http://schemas.openxmlformats.org/officeDocument/2006/relationships/image" Target="../media/image312.png"/><Relationship Id="rId23" Type="http://schemas.openxmlformats.org/officeDocument/2006/relationships/image" Target="../media/image67.png"/><Relationship Id="rId10" Type="http://schemas.openxmlformats.org/officeDocument/2006/relationships/image" Target="../media/image307.png"/><Relationship Id="rId19" Type="http://schemas.openxmlformats.org/officeDocument/2006/relationships/image" Target="../media/image316.png"/><Relationship Id="rId4" Type="http://schemas.openxmlformats.org/officeDocument/2006/relationships/image" Target="../media/image301.png"/><Relationship Id="rId9" Type="http://schemas.openxmlformats.org/officeDocument/2006/relationships/image" Target="../media/image306.png"/><Relationship Id="rId14" Type="http://schemas.openxmlformats.org/officeDocument/2006/relationships/image" Target="../media/image311.png"/><Relationship Id="rId22" Type="http://schemas.openxmlformats.org/officeDocument/2006/relationships/image" Target="../media/image66.png"/></Relationships>
</file>

<file path=ppt/slides/_rels/slide62.xml.rels><?xml version="1.0" encoding="UTF-8" standalone="yes"?>
<Relationships xmlns="http://schemas.openxmlformats.org/package/2006/relationships"><Relationship Id="rId8" Type="http://schemas.openxmlformats.org/officeDocument/2006/relationships/image" Target="../media/image324.png"/><Relationship Id="rId3" Type="http://schemas.openxmlformats.org/officeDocument/2006/relationships/image" Target="../media/image320.png"/><Relationship Id="rId7" Type="http://schemas.openxmlformats.org/officeDocument/2006/relationships/image" Target="../media/image323.png"/><Relationship Id="rId12" Type="http://schemas.openxmlformats.org/officeDocument/2006/relationships/image" Target="../media/image328.png"/><Relationship Id="rId2" Type="http://schemas.openxmlformats.org/officeDocument/2006/relationships/image" Target="../media/image319.png"/><Relationship Id="rId1" Type="http://schemas.openxmlformats.org/officeDocument/2006/relationships/slideLayout" Target="../slideLayouts/slideLayout5.xml"/><Relationship Id="rId6" Type="http://schemas.openxmlformats.org/officeDocument/2006/relationships/image" Target="../media/image322.png"/><Relationship Id="rId11" Type="http://schemas.openxmlformats.org/officeDocument/2006/relationships/image" Target="../media/image327.png"/><Relationship Id="rId5" Type="http://schemas.openxmlformats.org/officeDocument/2006/relationships/image" Target="../media/image169.png"/><Relationship Id="rId10" Type="http://schemas.openxmlformats.org/officeDocument/2006/relationships/image" Target="../media/image326.png"/><Relationship Id="rId4" Type="http://schemas.openxmlformats.org/officeDocument/2006/relationships/image" Target="../media/image321.png"/><Relationship Id="rId9" Type="http://schemas.openxmlformats.org/officeDocument/2006/relationships/image" Target="../media/image325.png"/></Relationships>
</file>

<file path=ppt/slides/_rels/slide63.xml.rels><?xml version="1.0" encoding="UTF-8" standalone="yes"?>
<Relationships xmlns="http://schemas.openxmlformats.org/package/2006/relationships"><Relationship Id="rId8" Type="http://schemas.openxmlformats.org/officeDocument/2006/relationships/image" Target="../media/image333.png"/><Relationship Id="rId3" Type="http://schemas.openxmlformats.org/officeDocument/2006/relationships/image" Target="../media/image254.png"/><Relationship Id="rId7" Type="http://schemas.openxmlformats.org/officeDocument/2006/relationships/image" Target="../media/image258.png"/><Relationship Id="rId2" Type="http://schemas.openxmlformats.org/officeDocument/2006/relationships/image" Target="../media/image329.png"/><Relationship Id="rId1" Type="http://schemas.openxmlformats.org/officeDocument/2006/relationships/slideLayout" Target="../slideLayouts/slideLayout5.xml"/><Relationship Id="rId6" Type="http://schemas.openxmlformats.org/officeDocument/2006/relationships/image" Target="../media/image332.png"/><Relationship Id="rId5" Type="http://schemas.openxmlformats.org/officeDocument/2006/relationships/image" Target="../media/image331.png"/><Relationship Id="rId10" Type="http://schemas.openxmlformats.org/officeDocument/2006/relationships/image" Target="../media/image335.png"/><Relationship Id="rId4" Type="http://schemas.openxmlformats.org/officeDocument/2006/relationships/image" Target="../media/image330.png"/><Relationship Id="rId9" Type="http://schemas.openxmlformats.org/officeDocument/2006/relationships/image" Target="../media/image334.png"/></Relationships>
</file>

<file path=ppt/slides/_rels/slide64.xml.rels><?xml version="1.0" encoding="UTF-8" standalone="yes"?>
<Relationships xmlns="http://schemas.openxmlformats.org/package/2006/relationships"><Relationship Id="rId8" Type="http://schemas.openxmlformats.org/officeDocument/2006/relationships/image" Target="../media/image342.png"/><Relationship Id="rId13" Type="http://schemas.openxmlformats.org/officeDocument/2006/relationships/image" Target="../media/image347.png"/><Relationship Id="rId18" Type="http://schemas.openxmlformats.org/officeDocument/2006/relationships/image" Target="../media/image352.png"/><Relationship Id="rId3" Type="http://schemas.openxmlformats.org/officeDocument/2006/relationships/image" Target="../media/image337.png"/><Relationship Id="rId7" Type="http://schemas.openxmlformats.org/officeDocument/2006/relationships/image" Target="../media/image341.png"/><Relationship Id="rId12" Type="http://schemas.openxmlformats.org/officeDocument/2006/relationships/image" Target="../media/image346.png"/><Relationship Id="rId17" Type="http://schemas.openxmlformats.org/officeDocument/2006/relationships/image" Target="../media/image351.png"/><Relationship Id="rId2" Type="http://schemas.openxmlformats.org/officeDocument/2006/relationships/image" Target="../media/image336.png"/><Relationship Id="rId16" Type="http://schemas.openxmlformats.org/officeDocument/2006/relationships/image" Target="../media/image350.png"/><Relationship Id="rId1" Type="http://schemas.openxmlformats.org/officeDocument/2006/relationships/slideLayout" Target="../slideLayouts/slideLayout5.xml"/><Relationship Id="rId6" Type="http://schemas.openxmlformats.org/officeDocument/2006/relationships/image" Target="../media/image340.png"/><Relationship Id="rId11" Type="http://schemas.openxmlformats.org/officeDocument/2006/relationships/image" Target="../media/image345.png"/><Relationship Id="rId5" Type="http://schemas.openxmlformats.org/officeDocument/2006/relationships/image" Target="../media/image339.png"/><Relationship Id="rId15" Type="http://schemas.openxmlformats.org/officeDocument/2006/relationships/image" Target="../media/image349.png"/><Relationship Id="rId10" Type="http://schemas.openxmlformats.org/officeDocument/2006/relationships/image" Target="../media/image344.png"/><Relationship Id="rId4" Type="http://schemas.openxmlformats.org/officeDocument/2006/relationships/image" Target="../media/image338.png"/><Relationship Id="rId9" Type="http://schemas.openxmlformats.org/officeDocument/2006/relationships/image" Target="../media/image343.png"/><Relationship Id="rId14" Type="http://schemas.openxmlformats.org/officeDocument/2006/relationships/image" Target="../media/image348.png"/></Relationships>
</file>

<file path=ppt/slides/_rels/slide65.xml.rels><?xml version="1.0" encoding="UTF-8" standalone="yes"?>
<Relationships xmlns="http://schemas.openxmlformats.org/package/2006/relationships"><Relationship Id="rId8" Type="http://schemas.openxmlformats.org/officeDocument/2006/relationships/image" Target="../media/image355.png"/><Relationship Id="rId13" Type="http://schemas.openxmlformats.org/officeDocument/2006/relationships/image" Target="../media/image277.png"/><Relationship Id="rId18" Type="http://schemas.openxmlformats.org/officeDocument/2006/relationships/image" Target="../media/image205.png"/><Relationship Id="rId3" Type="http://schemas.openxmlformats.org/officeDocument/2006/relationships/image" Target="../media/image268.png"/><Relationship Id="rId7" Type="http://schemas.openxmlformats.org/officeDocument/2006/relationships/image" Target="../media/image271.png"/><Relationship Id="rId12" Type="http://schemas.openxmlformats.org/officeDocument/2006/relationships/image" Target="../media/image359.png"/><Relationship Id="rId17" Type="http://schemas.openxmlformats.org/officeDocument/2006/relationships/image" Target="../media/image204.png"/><Relationship Id="rId2" Type="http://schemas.openxmlformats.org/officeDocument/2006/relationships/image" Target="../media/image353.png"/><Relationship Id="rId16" Type="http://schemas.openxmlformats.org/officeDocument/2006/relationships/image" Target="../media/image278.png"/><Relationship Id="rId1" Type="http://schemas.openxmlformats.org/officeDocument/2006/relationships/slideLayout" Target="../slideLayouts/slideLayout5.xml"/><Relationship Id="rId6" Type="http://schemas.openxmlformats.org/officeDocument/2006/relationships/image" Target="../media/image110.png"/><Relationship Id="rId11" Type="http://schemas.openxmlformats.org/officeDocument/2006/relationships/image" Target="../media/image358.png"/><Relationship Id="rId5" Type="http://schemas.openxmlformats.org/officeDocument/2006/relationships/image" Target="../media/image109.png"/><Relationship Id="rId15" Type="http://schemas.openxmlformats.org/officeDocument/2006/relationships/image" Target="../media/image202.png"/><Relationship Id="rId10" Type="http://schemas.openxmlformats.org/officeDocument/2006/relationships/image" Target="../media/image357.png"/><Relationship Id="rId4" Type="http://schemas.openxmlformats.org/officeDocument/2006/relationships/image" Target="../media/image354.png"/><Relationship Id="rId9" Type="http://schemas.openxmlformats.org/officeDocument/2006/relationships/image" Target="../media/image356.png"/><Relationship Id="rId14" Type="http://schemas.openxmlformats.org/officeDocument/2006/relationships/image" Target="../media/image201.png"/></Relationships>
</file>

<file path=ppt/slides/_rels/slide66.xml.rels><?xml version="1.0" encoding="UTF-8" standalone="yes"?>
<Relationships xmlns="http://schemas.openxmlformats.org/package/2006/relationships"><Relationship Id="rId8" Type="http://schemas.openxmlformats.org/officeDocument/2006/relationships/image" Target="../media/image362.png"/><Relationship Id="rId3" Type="http://schemas.openxmlformats.org/officeDocument/2006/relationships/image" Target="../media/image118.png"/><Relationship Id="rId7" Type="http://schemas.openxmlformats.org/officeDocument/2006/relationships/image" Target="../media/image361.png"/><Relationship Id="rId2" Type="http://schemas.openxmlformats.org/officeDocument/2006/relationships/image" Target="../media/image117.png"/><Relationship Id="rId1" Type="http://schemas.openxmlformats.org/officeDocument/2006/relationships/slideLayout" Target="../slideLayouts/slideLayout5.xml"/><Relationship Id="rId6" Type="http://schemas.openxmlformats.org/officeDocument/2006/relationships/image" Target="../media/image360.png"/><Relationship Id="rId5" Type="http://schemas.openxmlformats.org/officeDocument/2006/relationships/image" Target="../media/image120.png"/><Relationship Id="rId4" Type="http://schemas.openxmlformats.org/officeDocument/2006/relationships/image" Target="../media/image1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1" y="1429101"/>
            <a:ext cx="7553964" cy="483922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4" name="object 4"/>
          <p:cNvSpPr/>
          <p:nvPr/>
        </p:nvSpPr>
        <p:spPr>
          <a:xfrm>
            <a:off x="573080" y="427301"/>
            <a:ext cx="863600" cy="594360"/>
          </a:xfrm>
          <a:custGeom>
            <a:avLst/>
            <a:gdLst/>
            <a:ahLst/>
            <a:cxnLst/>
            <a:rect l="l" t="t" r="r" b="b"/>
            <a:pathLst>
              <a:path w="863600" h="594360">
                <a:moveTo>
                  <a:pt x="844816" y="145002"/>
                </a:moveTo>
                <a:lnTo>
                  <a:pt x="656622" y="145002"/>
                </a:lnTo>
                <a:lnTo>
                  <a:pt x="674639" y="145689"/>
                </a:lnTo>
                <a:lnTo>
                  <a:pt x="682411" y="150498"/>
                </a:lnTo>
                <a:lnTo>
                  <a:pt x="681527" y="163551"/>
                </a:lnTo>
                <a:lnTo>
                  <a:pt x="673577" y="188970"/>
                </a:lnTo>
                <a:lnTo>
                  <a:pt x="662658" y="238438"/>
                </a:lnTo>
                <a:lnTo>
                  <a:pt x="637799" y="350812"/>
                </a:lnTo>
                <a:lnTo>
                  <a:pt x="610842" y="472044"/>
                </a:lnTo>
                <a:lnTo>
                  <a:pt x="593529" y="548545"/>
                </a:lnTo>
                <a:lnTo>
                  <a:pt x="587625" y="575213"/>
                </a:lnTo>
                <a:lnTo>
                  <a:pt x="587564" y="589299"/>
                </a:lnTo>
                <a:lnTo>
                  <a:pt x="595361" y="594140"/>
                </a:lnTo>
                <a:lnTo>
                  <a:pt x="612769" y="594239"/>
                </a:lnTo>
                <a:lnTo>
                  <a:pt x="717417" y="594239"/>
                </a:lnTo>
                <a:lnTo>
                  <a:pt x="738328" y="593448"/>
                </a:lnTo>
                <a:lnTo>
                  <a:pt x="749407" y="587913"/>
                </a:lnTo>
                <a:lnTo>
                  <a:pt x="754348" y="572888"/>
                </a:lnTo>
                <a:lnTo>
                  <a:pt x="756850" y="543630"/>
                </a:lnTo>
                <a:lnTo>
                  <a:pt x="766979" y="498371"/>
                </a:lnTo>
                <a:lnTo>
                  <a:pt x="791456" y="388498"/>
                </a:lnTo>
                <a:lnTo>
                  <a:pt x="821417" y="252867"/>
                </a:lnTo>
                <a:lnTo>
                  <a:pt x="844816" y="145002"/>
                </a:lnTo>
                <a:close/>
              </a:path>
              <a:path w="863600" h="594360">
                <a:moveTo>
                  <a:pt x="845914" y="139944"/>
                </a:moveTo>
                <a:lnTo>
                  <a:pt x="264745" y="139944"/>
                </a:lnTo>
                <a:lnTo>
                  <a:pt x="282836" y="143897"/>
                </a:lnTo>
                <a:lnTo>
                  <a:pt x="298617" y="144267"/>
                </a:lnTo>
                <a:lnTo>
                  <a:pt x="351555" y="146209"/>
                </a:lnTo>
                <a:lnTo>
                  <a:pt x="374791" y="147675"/>
                </a:lnTo>
                <a:lnTo>
                  <a:pt x="385468" y="151798"/>
                </a:lnTo>
                <a:lnTo>
                  <a:pt x="386224" y="161848"/>
                </a:lnTo>
                <a:lnTo>
                  <a:pt x="379699" y="181096"/>
                </a:lnTo>
                <a:lnTo>
                  <a:pt x="369630" y="228040"/>
                </a:lnTo>
                <a:lnTo>
                  <a:pt x="346463" y="335450"/>
                </a:lnTo>
                <a:lnTo>
                  <a:pt x="320752" y="453192"/>
                </a:lnTo>
                <a:lnTo>
                  <a:pt x="295772" y="563168"/>
                </a:lnTo>
                <a:lnTo>
                  <a:pt x="295231" y="580193"/>
                </a:lnTo>
                <a:lnTo>
                  <a:pt x="303129" y="587922"/>
                </a:lnTo>
                <a:lnTo>
                  <a:pt x="321164" y="592068"/>
                </a:lnTo>
                <a:lnTo>
                  <a:pt x="329448" y="592085"/>
                </a:lnTo>
                <a:lnTo>
                  <a:pt x="415716" y="593160"/>
                </a:lnTo>
                <a:lnTo>
                  <a:pt x="442375" y="593080"/>
                </a:lnTo>
                <a:lnTo>
                  <a:pt x="456065" y="588472"/>
                </a:lnTo>
                <a:lnTo>
                  <a:pt x="461109" y="575213"/>
                </a:lnTo>
                <a:lnTo>
                  <a:pt x="461829" y="549180"/>
                </a:lnTo>
                <a:lnTo>
                  <a:pt x="493217" y="397311"/>
                </a:lnTo>
                <a:lnTo>
                  <a:pt x="517733" y="279387"/>
                </a:lnTo>
                <a:lnTo>
                  <a:pt x="535045" y="197390"/>
                </a:lnTo>
                <a:lnTo>
                  <a:pt x="549679" y="148339"/>
                </a:lnTo>
                <a:lnTo>
                  <a:pt x="560055" y="143808"/>
                </a:lnTo>
                <a:lnTo>
                  <a:pt x="845075" y="143808"/>
                </a:lnTo>
                <a:lnTo>
                  <a:pt x="845914" y="139944"/>
                </a:lnTo>
                <a:close/>
              </a:path>
              <a:path w="863600" h="594360">
                <a:moveTo>
                  <a:pt x="446855" y="5824"/>
                </a:moveTo>
                <a:lnTo>
                  <a:pt x="413455" y="7753"/>
                </a:lnTo>
                <a:lnTo>
                  <a:pt x="44203" y="7753"/>
                </a:lnTo>
                <a:lnTo>
                  <a:pt x="32776" y="10736"/>
                </a:lnTo>
                <a:lnTo>
                  <a:pt x="28653" y="13563"/>
                </a:lnTo>
                <a:lnTo>
                  <a:pt x="31553" y="17887"/>
                </a:lnTo>
                <a:lnTo>
                  <a:pt x="41193" y="25355"/>
                </a:lnTo>
                <a:lnTo>
                  <a:pt x="65183" y="29077"/>
                </a:lnTo>
                <a:lnTo>
                  <a:pt x="98490" y="35418"/>
                </a:lnTo>
                <a:lnTo>
                  <a:pt x="111943" y="51519"/>
                </a:lnTo>
                <a:lnTo>
                  <a:pt x="107658" y="89968"/>
                </a:lnTo>
                <a:lnTo>
                  <a:pt x="87708" y="163551"/>
                </a:lnTo>
                <a:lnTo>
                  <a:pt x="49172" y="341014"/>
                </a:lnTo>
                <a:lnTo>
                  <a:pt x="20802" y="472044"/>
                </a:lnTo>
                <a:lnTo>
                  <a:pt x="4401" y="548545"/>
                </a:lnTo>
                <a:lnTo>
                  <a:pt x="0" y="571525"/>
                </a:lnTo>
                <a:lnTo>
                  <a:pt x="99" y="583559"/>
                </a:lnTo>
                <a:lnTo>
                  <a:pt x="6108" y="588582"/>
                </a:lnTo>
                <a:lnTo>
                  <a:pt x="19438" y="590531"/>
                </a:lnTo>
                <a:lnTo>
                  <a:pt x="126778" y="592068"/>
                </a:lnTo>
                <a:lnTo>
                  <a:pt x="146343" y="591467"/>
                </a:lnTo>
                <a:lnTo>
                  <a:pt x="156807" y="587267"/>
                </a:lnTo>
                <a:lnTo>
                  <a:pt x="161718" y="575866"/>
                </a:lnTo>
                <a:lnTo>
                  <a:pt x="164624" y="553663"/>
                </a:lnTo>
                <a:lnTo>
                  <a:pt x="173903" y="512641"/>
                </a:lnTo>
                <a:lnTo>
                  <a:pt x="195471" y="415939"/>
                </a:lnTo>
                <a:lnTo>
                  <a:pt x="219922" y="303105"/>
                </a:lnTo>
                <a:lnTo>
                  <a:pt x="237852" y="213684"/>
                </a:lnTo>
                <a:lnTo>
                  <a:pt x="246470" y="168295"/>
                </a:lnTo>
                <a:lnTo>
                  <a:pt x="254029" y="145896"/>
                </a:lnTo>
                <a:lnTo>
                  <a:pt x="264745" y="139944"/>
                </a:lnTo>
                <a:lnTo>
                  <a:pt x="845914" y="139944"/>
                </a:lnTo>
                <a:lnTo>
                  <a:pt x="847998" y="130334"/>
                </a:lnTo>
                <a:lnTo>
                  <a:pt x="863419" y="51519"/>
                </a:lnTo>
                <a:lnTo>
                  <a:pt x="863411" y="49333"/>
                </a:lnTo>
                <a:lnTo>
                  <a:pt x="482188" y="49333"/>
                </a:lnTo>
                <a:lnTo>
                  <a:pt x="474777" y="22716"/>
                </a:lnTo>
                <a:lnTo>
                  <a:pt x="465147" y="9512"/>
                </a:lnTo>
                <a:lnTo>
                  <a:pt x="446855" y="5824"/>
                </a:lnTo>
                <a:close/>
              </a:path>
              <a:path w="863600" h="594360">
                <a:moveTo>
                  <a:pt x="845075" y="143808"/>
                </a:moveTo>
                <a:lnTo>
                  <a:pt x="560055" y="143808"/>
                </a:lnTo>
                <a:lnTo>
                  <a:pt x="577819" y="146209"/>
                </a:lnTo>
                <a:lnTo>
                  <a:pt x="631027" y="145191"/>
                </a:lnTo>
                <a:lnTo>
                  <a:pt x="844816" y="145002"/>
                </a:lnTo>
                <a:lnTo>
                  <a:pt x="845075" y="143808"/>
                </a:lnTo>
                <a:close/>
              </a:path>
              <a:path w="863600" h="594360">
                <a:moveTo>
                  <a:pt x="836963" y="0"/>
                </a:moveTo>
                <a:lnTo>
                  <a:pt x="782708" y="4375"/>
                </a:lnTo>
                <a:lnTo>
                  <a:pt x="564331" y="4375"/>
                </a:lnTo>
                <a:lnTo>
                  <a:pt x="525672" y="5078"/>
                </a:lnTo>
                <a:lnTo>
                  <a:pt x="504228" y="9995"/>
                </a:lnTo>
                <a:lnTo>
                  <a:pt x="492301" y="23342"/>
                </a:lnTo>
                <a:lnTo>
                  <a:pt x="482188" y="49333"/>
                </a:lnTo>
                <a:lnTo>
                  <a:pt x="863411" y="49333"/>
                </a:lnTo>
                <a:lnTo>
                  <a:pt x="861849" y="11662"/>
                </a:lnTo>
                <a:lnTo>
                  <a:pt x="836963" y="0"/>
                </a:lnTo>
                <a:close/>
              </a:path>
            </a:pathLst>
          </a:custGeom>
          <a:solidFill>
            <a:srgbClr val="231F20"/>
          </a:solidFill>
        </p:spPr>
        <p:txBody>
          <a:bodyPr wrap="square" lIns="0" tIns="0" rIns="0" bIns="0" rtlCol="0"/>
          <a:lstStyle/>
          <a:p>
            <a:endParaRPr/>
          </a:p>
        </p:txBody>
      </p:sp>
      <p:sp>
        <p:nvSpPr>
          <p:cNvPr id="5" name="object 5"/>
          <p:cNvSpPr/>
          <p:nvPr/>
        </p:nvSpPr>
        <p:spPr>
          <a:xfrm>
            <a:off x="1251064" y="847439"/>
            <a:ext cx="1261745" cy="367030"/>
          </a:xfrm>
          <a:custGeom>
            <a:avLst/>
            <a:gdLst/>
            <a:ahLst/>
            <a:cxnLst/>
            <a:rect l="l" t="t" r="r" b="b"/>
            <a:pathLst>
              <a:path w="1261745" h="367030">
                <a:moveTo>
                  <a:pt x="681449" y="206190"/>
                </a:moveTo>
                <a:lnTo>
                  <a:pt x="590060" y="206190"/>
                </a:lnTo>
                <a:lnTo>
                  <a:pt x="588987" y="209861"/>
                </a:lnTo>
                <a:lnTo>
                  <a:pt x="577387" y="221108"/>
                </a:lnTo>
                <a:lnTo>
                  <a:pt x="563783" y="234572"/>
                </a:lnTo>
                <a:lnTo>
                  <a:pt x="548852" y="247898"/>
                </a:lnTo>
                <a:lnTo>
                  <a:pt x="533272" y="258730"/>
                </a:lnTo>
                <a:lnTo>
                  <a:pt x="508075" y="272303"/>
                </a:lnTo>
                <a:lnTo>
                  <a:pt x="471890" y="292563"/>
                </a:lnTo>
                <a:lnTo>
                  <a:pt x="436996" y="314852"/>
                </a:lnTo>
                <a:lnTo>
                  <a:pt x="415670" y="334511"/>
                </a:lnTo>
                <a:lnTo>
                  <a:pt x="412823" y="351023"/>
                </a:lnTo>
                <a:lnTo>
                  <a:pt x="423208" y="363420"/>
                </a:lnTo>
                <a:lnTo>
                  <a:pt x="443756" y="366401"/>
                </a:lnTo>
                <a:lnTo>
                  <a:pt x="471398" y="354666"/>
                </a:lnTo>
                <a:lnTo>
                  <a:pt x="489666" y="340742"/>
                </a:lnTo>
                <a:lnTo>
                  <a:pt x="438596" y="340742"/>
                </a:lnTo>
                <a:lnTo>
                  <a:pt x="440207" y="332708"/>
                </a:lnTo>
                <a:lnTo>
                  <a:pt x="455886" y="316378"/>
                </a:lnTo>
                <a:lnTo>
                  <a:pt x="481885" y="298481"/>
                </a:lnTo>
                <a:lnTo>
                  <a:pt x="506251" y="284052"/>
                </a:lnTo>
                <a:lnTo>
                  <a:pt x="517029" y="278123"/>
                </a:lnTo>
                <a:lnTo>
                  <a:pt x="565605" y="278123"/>
                </a:lnTo>
                <a:lnTo>
                  <a:pt x="578306" y="267128"/>
                </a:lnTo>
                <a:lnTo>
                  <a:pt x="591400" y="255555"/>
                </a:lnTo>
                <a:lnTo>
                  <a:pt x="701616" y="255555"/>
                </a:lnTo>
                <a:lnTo>
                  <a:pt x="716984" y="250701"/>
                </a:lnTo>
                <a:lnTo>
                  <a:pt x="732751" y="243986"/>
                </a:lnTo>
                <a:lnTo>
                  <a:pt x="740447" y="241058"/>
                </a:lnTo>
                <a:lnTo>
                  <a:pt x="631405" y="241058"/>
                </a:lnTo>
                <a:lnTo>
                  <a:pt x="619333" y="239753"/>
                </a:lnTo>
                <a:lnTo>
                  <a:pt x="618477" y="233915"/>
                </a:lnTo>
                <a:lnTo>
                  <a:pt x="674346" y="208955"/>
                </a:lnTo>
                <a:lnTo>
                  <a:pt x="681449" y="206190"/>
                </a:lnTo>
                <a:close/>
              </a:path>
              <a:path w="1261745" h="367030">
                <a:moveTo>
                  <a:pt x="565605" y="278123"/>
                </a:moveTo>
                <a:lnTo>
                  <a:pt x="517029" y="278123"/>
                </a:lnTo>
                <a:lnTo>
                  <a:pt x="494499" y="299149"/>
                </a:lnTo>
                <a:lnTo>
                  <a:pt x="481617" y="310983"/>
                </a:lnTo>
                <a:lnTo>
                  <a:pt x="444663" y="339461"/>
                </a:lnTo>
                <a:lnTo>
                  <a:pt x="438596" y="340742"/>
                </a:lnTo>
                <a:lnTo>
                  <a:pt x="489666" y="340742"/>
                </a:lnTo>
                <a:lnTo>
                  <a:pt x="507117" y="327441"/>
                </a:lnTo>
                <a:lnTo>
                  <a:pt x="546482" y="294676"/>
                </a:lnTo>
                <a:lnTo>
                  <a:pt x="565605" y="278123"/>
                </a:lnTo>
                <a:close/>
              </a:path>
              <a:path w="1261745" h="367030">
                <a:moveTo>
                  <a:pt x="575764" y="0"/>
                </a:moveTo>
                <a:lnTo>
                  <a:pt x="526523" y="125"/>
                </a:lnTo>
                <a:lnTo>
                  <a:pt x="472389" y="3982"/>
                </a:lnTo>
                <a:lnTo>
                  <a:pt x="417409" y="10408"/>
                </a:lnTo>
                <a:lnTo>
                  <a:pt x="365631" y="18240"/>
                </a:lnTo>
                <a:lnTo>
                  <a:pt x="321102" y="26315"/>
                </a:lnTo>
                <a:lnTo>
                  <a:pt x="244910" y="45462"/>
                </a:lnTo>
                <a:lnTo>
                  <a:pt x="195408" y="62607"/>
                </a:lnTo>
                <a:lnTo>
                  <a:pt x="148434" y="83202"/>
                </a:lnTo>
                <a:lnTo>
                  <a:pt x="113053" y="105541"/>
                </a:lnTo>
                <a:lnTo>
                  <a:pt x="98336" y="127920"/>
                </a:lnTo>
                <a:lnTo>
                  <a:pt x="117137" y="146069"/>
                </a:lnTo>
                <a:lnTo>
                  <a:pt x="165702" y="158146"/>
                </a:lnTo>
                <a:lnTo>
                  <a:pt x="228083" y="166095"/>
                </a:lnTo>
                <a:lnTo>
                  <a:pt x="288337" y="171857"/>
                </a:lnTo>
                <a:lnTo>
                  <a:pt x="330517" y="177374"/>
                </a:lnTo>
                <a:lnTo>
                  <a:pt x="359560" y="185385"/>
                </a:lnTo>
                <a:lnTo>
                  <a:pt x="375896" y="194271"/>
                </a:lnTo>
                <a:lnTo>
                  <a:pt x="377860" y="204035"/>
                </a:lnTo>
                <a:lnTo>
                  <a:pt x="363791" y="214674"/>
                </a:lnTo>
                <a:lnTo>
                  <a:pt x="315687" y="236832"/>
                </a:lnTo>
                <a:lnTo>
                  <a:pt x="239179" y="257981"/>
                </a:lnTo>
                <a:lnTo>
                  <a:pt x="189212" y="267150"/>
                </a:lnTo>
                <a:lnTo>
                  <a:pt x="126219" y="278806"/>
                </a:lnTo>
                <a:lnTo>
                  <a:pt x="65557" y="291297"/>
                </a:lnTo>
                <a:lnTo>
                  <a:pt x="19209" y="303593"/>
                </a:lnTo>
                <a:lnTo>
                  <a:pt x="0" y="314509"/>
                </a:lnTo>
                <a:lnTo>
                  <a:pt x="6240" y="323935"/>
                </a:lnTo>
                <a:lnTo>
                  <a:pt x="30691" y="327766"/>
                </a:lnTo>
                <a:lnTo>
                  <a:pt x="76747" y="325537"/>
                </a:lnTo>
                <a:lnTo>
                  <a:pt x="147802" y="316782"/>
                </a:lnTo>
                <a:lnTo>
                  <a:pt x="199662" y="307572"/>
                </a:lnTo>
                <a:lnTo>
                  <a:pt x="200176" y="307448"/>
                </a:lnTo>
                <a:lnTo>
                  <a:pt x="75349" y="307448"/>
                </a:lnTo>
                <a:lnTo>
                  <a:pt x="87054" y="304392"/>
                </a:lnTo>
                <a:lnTo>
                  <a:pt x="127863" y="297669"/>
                </a:lnTo>
                <a:lnTo>
                  <a:pt x="191960" y="287890"/>
                </a:lnTo>
                <a:lnTo>
                  <a:pt x="275263" y="287890"/>
                </a:lnTo>
                <a:lnTo>
                  <a:pt x="287470" y="284380"/>
                </a:lnTo>
                <a:lnTo>
                  <a:pt x="331556" y="271241"/>
                </a:lnTo>
                <a:lnTo>
                  <a:pt x="381188" y="257636"/>
                </a:lnTo>
                <a:lnTo>
                  <a:pt x="520766" y="225504"/>
                </a:lnTo>
                <a:lnTo>
                  <a:pt x="521305" y="225355"/>
                </a:lnTo>
                <a:lnTo>
                  <a:pt x="428840" y="225355"/>
                </a:lnTo>
                <a:lnTo>
                  <a:pt x="465846" y="203164"/>
                </a:lnTo>
                <a:lnTo>
                  <a:pt x="481236" y="189893"/>
                </a:lnTo>
                <a:lnTo>
                  <a:pt x="421254" y="158317"/>
                </a:lnTo>
                <a:lnTo>
                  <a:pt x="362635" y="149054"/>
                </a:lnTo>
                <a:lnTo>
                  <a:pt x="296474" y="141626"/>
                </a:lnTo>
                <a:lnTo>
                  <a:pt x="236935" y="136481"/>
                </a:lnTo>
                <a:lnTo>
                  <a:pt x="198183" y="134067"/>
                </a:lnTo>
                <a:lnTo>
                  <a:pt x="171742" y="131648"/>
                </a:lnTo>
                <a:lnTo>
                  <a:pt x="153498" y="127538"/>
                </a:lnTo>
                <a:lnTo>
                  <a:pt x="146227" y="123082"/>
                </a:lnTo>
                <a:lnTo>
                  <a:pt x="152704" y="119627"/>
                </a:lnTo>
                <a:lnTo>
                  <a:pt x="180027" y="99815"/>
                </a:lnTo>
                <a:lnTo>
                  <a:pt x="248513" y="77099"/>
                </a:lnTo>
                <a:lnTo>
                  <a:pt x="321284" y="63709"/>
                </a:lnTo>
                <a:lnTo>
                  <a:pt x="380793" y="53567"/>
                </a:lnTo>
                <a:lnTo>
                  <a:pt x="434958" y="45817"/>
                </a:lnTo>
                <a:lnTo>
                  <a:pt x="483943" y="40617"/>
                </a:lnTo>
                <a:lnTo>
                  <a:pt x="527913" y="38129"/>
                </a:lnTo>
                <a:lnTo>
                  <a:pt x="680569" y="38129"/>
                </a:lnTo>
                <a:lnTo>
                  <a:pt x="661652" y="20619"/>
                </a:lnTo>
                <a:lnTo>
                  <a:pt x="616064" y="4768"/>
                </a:lnTo>
                <a:lnTo>
                  <a:pt x="575764" y="0"/>
                </a:lnTo>
                <a:close/>
              </a:path>
              <a:path w="1261745" h="367030">
                <a:moveTo>
                  <a:pt x="275263" y="287890"/>
                </a:moveTo>
                <a:lnTo>
                  <a:pt x="191960" y="287890"/>
                </a:lnTo>
                <a:lnTo>
                  <a:pt x="172877" y="293999"/>
                </a:lnTo>
                <a:lnTo>
                  <a:pt x="136736" y="300383"/>
                </a:lnTo>
                <a:lnTo>
                  <a:pt x="99054" y="305410"/>
                </a:lnTo>
                <a:lnTo>
                  <a:pt x="75349" y="307448"/>
                </a:lnTo>
                <a:lnTo>
                  <a:pt x="200176" y="307448"/>
                </a:lnTo>
                <a:lnTo>
                  <a:pt x="244862" y="296630"/>
                </a:lnTo>
                <a:lnTo>
                  <a:pt x="275263" y="287890"/>
                </a:lnTo>
                <a:close/>
              </a:path>
              <a:path w="1261745" h="367030">
                <a:moveTo>
                  <a:pt x="819027" y="236099"/>
                </a:moveTo>
                <a:lnTo>
                  <a:pt x="759474" y="236099"/>
                </a:lnTo>
                <a:lnTo>
                  <a:pt x="770719" y="236885"/>
                </a:lnTo>
                <a:lnTo>
                  <a:pt x="774014" y="243986"/>
                </a:lnTo>
                <a:lnTo>
                  <a:pt x="772853" y="254591"/>
                </a:lnTo>
                <a:lnTo>
                  <a:pt x="776528" y="265430"/>
                </a:lnTo>
                <a:lnTo>
                  <a:pt x="789976" y="272125"/>
                </a:lnTo>
                <a:lnTo>
                  <a:pt x="818133" y="270300"/>
                </a:lnTo>
                <a:lnTo>
                  <a:pt x="858021" y="259175"/>
                </a:lnTo>
                <a:lnTo>
                  <a:pt x="886835" y="248461"/>
                </a:lnTo>
                <a:lnTo>
                  <a:pt x="822791" y="248461"/>
                </a:lnTo>
                <a:lnTo>
                  <a:pt x="813498" y="245484"/>
                </a:lnTo>
                <a:lnTo>
                  <a:pt x="819027" y="236099"/>
                </a:lnTo>
                <a:close/>
              </a:path>
              <a:path w="1261745" h="367030">
                <a:moveTo>
                  <a:pt x="701616" y="255555"/>
                </a:moveTo>
                <a:lnTo>
                  <a:pt x="591400" y="255555"/>
                </a:lnTo>
                <a:lnTo>
                  <a:pt x="595015" y="265895"/>
                </a:lnTo>
                <a:lnTo>
                  <a:pt x="601457" y="270549"/>
                </a:lnTo>
                <a:lnTo>
                  <a:pt x="615441" y="270605"/>
                </a:lnTo>
                <a:lnTo>
                  <a:pt x="641680" y="267150"/>
                </a:lnTo>
                <a:lnTo>
                  <a:pt x="674441" y="261865"/>
                </a:lnTo>
                <a:lnTo>
                  <a:pt x="698512" y="256535"/>
                </a:lnTo>
                <a:lnTo>
                  <a:pt x="701616" y="255555"/>
                </a:lnTo>
                <a:close/>
              </a:path>
              <a:path w="1261745" h="367030">
                <a:moveTo>
                  <a:pt x="984879" y="226256"/>
                </a:moveTo>
                <a:lnTo>
                  <a:pt x="939647" y="226256"/>
                </a:lnTo>
                <a:lnTo>
                  <a:pt x="933830" y="244506"/>
                </a:lnTo>
                <a:lnTo>
                  <a:pt x="933749" y="247682"/>
                </a:lnTo>
                <a:lnTo>
                  <a:pt x="933635" y="253903"/>
                </a:lnTo>
                <a:lnTo>
                  <a:pt x="940735" y="257105"/>
                </a:lnTo>
                <a:lnTo>
                  <a:pt x="990127" y="255051"/>
                </a:lnTo>
                <a:lnTo>
                  <a:pt x="1105256" y="244917"/>
                </a:lnTo>
                <a:lnTo>
                  <a:pt x="1168819" y="238588"/>
                </a:lnTo>
                <a:lnTo>
                  <a:pt x="1210744" y="233580"/>
                </a:lnTo>
                <a:lnTo>
                  <a:pt x="1000344" y="233580"/>
                </a:lnTo>
                <a:lnTo>
                  <a:pt x="981430" y="231679"/>
                </a:lnTo>
                <a:lnTo>
                  <a:pt x="984879" y="226256"/>
                </a:lnTo>
                <a:close/>
              </a:path>
              <a:path w="1261745" h="367030">
                <a:moveTo>
                  <a:pt x="1015097" y="202785"/>
                </a:moveTo>
                <a:lnTo>
                  <a:pt x="947004" y="202785"/>
                </a:lnTo>
                <a:lnTo>
                  <a:pt x="948433" y="206722"/>
                </a:lnTo>
                <a:lnTo>
                  <a:pt x="928065" y="216173"/>
                </a:lnTo>
                <a:lnTo>
                  <a:pt x="891311" y="229363"/>
                </a:lnTo>
                <a:lnTo>
                  <a:pt x="852474" y="241606"/>
                </a:lnTo>
                <a:lnTo>
                  <a:pt x="822791" y="248461"/>
                </a:lnTo>
                <a:lnTo>
                  <a:pt x="886835" y="248461"/>
                </a:lnTo>
                <a:lnTo>
                  <a:pt x="897469" y="244506"/>
                </a:lnTo>
                <a:lnTo>
                  <a:pt x="927725" y="231679"/>
                </a:lnTo>
                <a:lnTo>
                  <a:pt x="939647" y="226256"/>
                </a:lnTo>
                <a:lnTo>
                  <a:pt x="984879" y="226256"/>
                </a:lnTo>
                <a:lnTo>
                  <a:pt x="986093" y="224349"/>
                </a:lnTo>
                <a:lnTo>
                  <a:pt x="997796" y="215163"/>
                </a:lnTo>
                <a:lnTo>
                  <a:pt x="1011396" y="205701"/>
                </a:lnTo>
                <a:lnTo>
                  <a:pt x="1015097" y="202785"/>
                </a:lnTo>
                <a:close/>
              </a:path>
              <a:path w="1261745" h="367030">
                <a:moveTo>
                  <a:pt x="792105" y="193554"/>
                </a:moveTo>
                <a:lnTo>
                  <a:pt x="724635" y="193554"/>
                </a:lnTo>
                <a:lnTo>
                  <a:pt x="742264" y="196005"/>
                </a:lnTo>
                <a:lnTo>
                  <a:pt x="745888" y="204269"/>
                </a:lnTo>
                <a:lnTo>
                  <a:pt x="694540" y="230025"/>
                </a:lnTo>
                <a:lnTo>
                  <a:pt x="649774" y="239544"/>
                </a:lnTo>
                <a:lnTo>
                  <a:pt x="631405" y="241058"/>
                </a:lnTo>
                <a:lnTo>
                  <a:pt x="740447" y="241058"/>
                </a:lnTo>
                <a:lnTo>
                  <a:pt x="745183" y="239256"/>
                </a:lnTo>
                <a:lnTo>
                  <a:pt x="759474" y="236099"/>
                </a:lnTo>
                <a:lnTo>
                  <a:pt x="819027" y="236099"/>
                </a:lnTo>
                <a:lnTo>
                  <a:pt x="820733" y="233202"/>
                </a:lnTo>
                <a:lnTo>
                  <a:pt x="830803" y="225571"/>
                </a:lnTo>
                <a:lnTo>
                  <a:pt x="836350" y="223843"/>
                </a:lnTo>
                <a:lnTo>
                  <a:pt x="768591" y="223843"/>
                </a:lnTo>
                <a:lnTo>
                  <a:pt x="771089" y="219795"/>
                </a:lnTo>
                <a:lnTo>
                  <a:pt x="780890" y="209861"/>
                </a:lnTo>
                <a:lnTo>
                  <a:pt x="790826" y="197772"/>
                </a:lnTo>
                <a:lnTo>
                  <a:pt x="792105" y="193554"/>
                </a:lnTo>
                <a:close/>
              </a:path>
              <a:path w="1261745" h="367030">
                <a:moveTo>
                  <a:pt x="1253921" y="222332"/>
                </a:moveTo>
                <a:lnTo>
                  <a:pt x="1225985" y="223247"/>
                </a:lnTo>
                <a:lnTo>
                  <a:pt x="1047450" y="232456"/>
                </a:lnTo>
                <a:lnTo>
                  <a:pt x="1000344" y="233580"/>
                </a:lnTo>
                <a:lnTo>
                  <a:pt x="1210744" y="233580"/>
                </a:lnTo>
                <a:lnTo>
                  <a:pt x="1219504" y="232533"/>
                </a:lnTo>
                <a:lnTo>
                  <a:pt x="1250199" y="227526"/>
                </a:lnTo>
                <a:lnTo>
                  <a:pt x="1261478" y="223986"/>
                </a:lnTo>
                <a:lnTo>
                  <a:pt x="1253921" y="222332"/>
                </a:lnTo>
                <a:close/>
              </a:path>
              <a:path w="1261745" h="367030">
                <a:moveTo>
                  <a:pt x="647938" y="172430"/>
                </a:moveTo>
                <a:lnTo>
                  <a:pt x="629348" y="174377"/>
                </a:lnTo>
                <a:lnTo>
                  <a:pt x="610133" y="178936"/>
                </a:lnTo>
                <a:lnTo>
                  <a:pt x="594375" y="186307"/>
                </a:lnTo>
                <a:lnTo>
                  <a:pt x="571526" y="195456"/>
                </a:lnTo>
                <a:lnTo>
                  <a:pt x="531037" y="205352"/>
                </a:lnTo>
                <a:lnTo>
                  <a:pt x="453483" y="220254"/>
                </a:lnTo>
                <a:lnTo>
                  <a:pt x="428840" y="225355"/>
                </a:lnTo>
                <a:lnTo>
                  <a:pt x="521305" y="225355"/>
                </a:lnTo>
                <a:lnTo>
                  <a:pt x="590060" y="206190"/>
                </a:lnTo>
                <a:lnTo>
                  <a:pt x="681449" y="206190"/>
                </a:lnTo>
                <a:lnTo>
                  <a:pt x="692962" y="201708"/>
                </a:lnTo>
                <a:lnTo>
                  <a:pt x="648369" y="201708"/>
                </a:lnTo>
                <a:lnTo>
                  <a:pt x="653262" y="190595"/>
                </a:lnTo>
                <a:lnTo>
                  <a:pt x="657639" y="179055"/>
                </a:lnTo>
                <a:lnTo>
                  <a:pt x="656626" y="173470"/>
                </a:lnTo>
                <a:lnTo>
                  <a:pt x="647938" y="172430"/>
                </a:lnTo>
                <a:close/>
              </a:path>
              <a:path w="1261745" h="367030">
                <a:moveTo>
                  <a:pt x="938860" y="173463"/>
                </a:moveTo>
                <a:lnTo>
                  <a:pt x="883516" y="184324"/>
                </a:lnTo>
                <a:lnTo>
                  <a:pt x="829341" y="201310"/>
                </a:lnTo>
                <a:lnTo>
                  <a:pt x="768591" y="223843"/>
                </a:lnTo>
                <a:lnTo>
                  <a:pt x="836350" y="223843"/>
                </a:lnTo>
                <a:lnTo>
                  <a:pt x="850601" y="219406"/>
                </a:lnTo>
                <a:lnTo>
                  <a:pt x="887018" y="211524"/>
                </a:lnTo>
                <a:lnTo>
                  <a:pt x="925843" y="204380"/>
                </a:lnTo>
                <a:lnTo>
                  <a:pt x="947004" y="202785"/>
                </a:lnTo>
                <a:lnTo>
                  <a:pt x="1015097" y="202785"/>
                </a:lnTo>
                <a:lnTo>
                  <a:pt x="1021753" y="197542"/>
                </a:lnTo>
                <a:lnTo>
                  <a:pt x="1024393" y="192449"/>
                </a:lnTo>
                <a:lnTo>
                  <a:pt x="977544" y="192449"/>
                </a:lnTo>
                <a:lnTo>
                  <a:pt x="976504" y="186986"/>
                </a:lnTo>
                <a:lnTo>
                  <a:pt x="971613" y="179860"/>
                </a:lnTo>
                <a:lnTo>
                  <a:pt x="960017" y="174282"/>
                </a:lnTo>
                <a:lnTo>
                  <a:pt x="938860" y="173463"/>
                </a:lnTo>
                <a:close/>
              </a:path>
              <a:path w="1261745" h="367030">
                <a:moveTo>
                  <a:pt x="771885" y="175223"/>
                </a:moveTo>
                <a:lnTo>
                  <a:pt x="746045" y="176156"/>
                </a:lnTo>
                <a:lnTo>
                  <a:pt x="709041" y="182797"/>
                </a:lnTo>
                <a:lnTo>
                  <a:pt x="674286" y="193079"/>
                </a:lnTo>
                <a:lnTo>
                  <a:pt x="654719" y="200960"/>
                </a:lnTo>
                <a:lnTo>
                  <a:pt x="648369" y="201708"/>
                </a:lnTo>
                <a:lnTo>
                  <a:pt x="692962" y="201708"/>
                </a:lnTo>
                <a:lnTo>
                  <a:pt x="705864" y="196686"/>
                </a:lnTo>
                <a:lnTo>
                  <a:pt x="724635" y="193554"/>
                </a:lnTo>
                <a:lnTo>
                  <a:pt x="792105" y="193554"/>
                </a:lnTo>
                <a:lnTo>
                  <a:pt x="794181" y="186709"/>
                </a:lnTo>
                <a:lnTo>
                  <a:pt x="787588" y="179055"/>
                </a:lnTo>
                <a:lnTo>
                  <a:pt x="771885" y="175223"/>
                </a:lnTo>
                <a:close/>
              </a:path>
              <a:path w="1261745" h="367030">
                <a:moveTo>
                  <a:pt x="1014195" y="180240"/>
                </a:moveTo>
                <a:lnTo>
                  <a:pt x="999261" y="181298"/>
                </a:lnTo>
                <a:lnTo>
                  <a:pt x="981278" y="185350"/>
                </a:lnTo>
                <a:lnTo>
                  <a:pt x="978039" y="190252"/>
                </a:lnTo>
                <a:lnTo>
                  <a:pt x="977544" y="192449"/>
                </a:lnTo>
                <a:lnTo>
                  <a:pt x="1024393" y="192449"/>
                </a:lnTo>
                <a:lnTo>
                  <a:pt x="1025507" y="190300"/>
                </a:lnTo>
                <a:lnTo>
                  <a:pt x="1022965" y="183886"/>
                </a:lnTo>
                <a:lnTo>
                  <a:pt x="1014195" y="180240"/>
                </a:lnTo>
                <a:close/>
              </a:path>
              <a:path w="1261745" h="367030">
                <a:moveTo>
                  <a:pt x="680569" y="38129"/>
                </a:moveTo>
                <a:lnTo>
                  <a:pt x="527913" y="38129"/>
                </a:lnTo>
                <a:lnTo>
                  <a:pt x="567034" y="38513"/>
                </a:lnTo>
                <a:lnTo>
                  <a:pt x="601471" y="41929"/>
                </a:lnTo>
                <a:lnTo>
                  <a:pt x="627907" y="45817"/>
                </a:lnTo>
                <a:lnTo>
                  <a:pt x="641099" y="49253"/>
                </a:lnTo>
                <a:lnTo>
                  <a:pt x="645402" y="54273"/>
                </a:lnTo>
                <a:lnTo>
                  <a:pt x="644779" y="62807"/>
                </a:lnTo>
                <a:lnTo>
                  <a:pt x="649357" y="66020"/>
                </a:lnTo>
                <a:lnTo>
                  <a:pt x="646450" y="68218"/>
                </a:lnTo>
                <a:lnTo>
                  <a:pt x="632068" y="70415"/>
                </a:lnTo>
                <a:lnTo>
                  <a:pt x="602221" y="73628"/>
                </a:lnTo>
                <a:lnTo>
                  <a:pt x="573108" y="78589"/>
                </a:lnTo>
                <a:lnTo>
                  <a:pt x="561559" y="84229"/>
                </a:lnTo>
                <a:lnTo>
                  <a:pt x="564530" y="88855"/>
                </a:lnTo>
                <a:lnTo>
                  <a:pt x="578980" y="90773"/>
                </a:lnTo>
                <a:lnTo>
                  <a:pt x="629453" y="88630"/>
                </a:lnTo>
                <a:lnTo>
                  <a:pt x="674154" y="73628"/>
                </a:lnTo>
                <a:lnTo>
                  <a:pt x="683944" y="58198"/>
                </a:lnTo>
                <a:lnTo>
                  <a:pt x="682028" y="39479"/>
                </a:lnTo>
                <a:lnTo>
                  <a:pt x="680569" y="38129"/>
                </a:lnTo>
                <a:close/>
              </a:path>
            </a:pathLst>
          </a:custGeom>
          <a:solidFill>
            <a:srgbClr val="231F20"/>
          </a:solidFill>
        </p:spPr>
        <p:txBody>
          <a:bodyPr wrap="square" lIns="0" tIns="0" rIns="0" bIns="0" rtlCol="0"/>
          <a:lstStyle/>
          <a:p>
            <a:endParaRPr/>
          </a:p>
        </p:txBody>
      </p:sp>
      <p:sp>
        <p:nvSpPr>
          <p:cNvPr id="6" name="object 6"/>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3"/>
              </a:rPr>
              <a:t>www.the-mspa.com</a:t>
            </a:r>
            <a:r>
              <a:rPr sz="1400" spc="-160" dirty="0">
                <a:solidFill>
                  <a:srgbClr val="231F20"/>
                </a:solidFill>
                <a:latin typeface="Arial"/>
                <a:cs typeface="Arial"/>
                <a:hlinkClick r:id="rId3"/>
              </a:rPr>
              <a:t> </a:t>
            </a:r>
            <a:endParaRPr sz="1400">
              <a:latin typeface="Arial"/>
              <a:cs typeface="Arial"/>
            </a:endParaRPr>
          </a:p>
        </p:txBody>
      </p:sp>
      <p:sp>
        <p:nvSpPr>
          <p:cNvPr id="7" name="object 7"/>
          <p:cNvSpPr txBox="1"/>
          <p:nvPr/>
        </p:nvSpPr>
        <p:spPr>
          <a:xfrm>
            <a:off x="2146736" y="6263215"/>
            <a:ext cx="3263027" cy="843821"/>
          </a:xfrm>
          <a:prstGeom prst="rect">
            <a:avLst/>
          </a:prstGeom>
        </p:spPr>
        <p:txBody>
          <a:bodyPr vert="horz" wrap="square" lIns="0" tIns="12700" rIns="0" bIns="0" rtlCol="0">
            <a:spAutoFit/>
          </a:bodyPr>
          <a:lstStyle/>
          <a:p>
            <a:pPr marL="12700" algn="ctr">
              <a:lnSpc>
                <a:spcPct val="100000"/>
              </a:lnSpc>
              <a:spcBef>
                <a:spcPts val="100"/>
              </a:spcBef>
            </a:pPr>
            <a:r>
              <a:rPr lang="ru-RU" sz="2700" b="1" dirty="0">
                <a:solidFill>
                  <a:srgbClr val="231F20"/>
                </a:solidFill>
                <a:latin typeface="Century Gothic"/>
                <a:cs typeface="Century Gothic"/>
              </a:rPr>
              <a:t>ИНСТРУКЦИЯ ПО ЭКСПЛУАТАЦИИ</a:t>
            </a:r>
            <a:endParaRPr lang="ru-RU" sz="2700" dirty="0">
              <a:latin typeface="Century Gothic"/>
              <a:cs typeface="Century Gothic"/>
            </a:endParaRPr>
          </a:p>
        </p:txBody>
      </p:sp>
      <p:sp>
        <p:nvSpPr>
          <p:cNvPr id="9" name="object 9"/>
          <p:cNvSpPr txBox="1"/>
          <p:nvPr/>
        </p:nvSpPr>
        <p:spPr>
          <a:xfrm>
            <a:off x="2904796" y="7075609"/>
            <a:ext cx="85598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M-CA061  </a:t>
            </a:r>
            <a:r>
              <a:rPr sz="1500" b="1" spc="15" dirty="0">
                <a:solidFill>
                  <a:srgbClr val="231F20"/>
                </a:solidFill>
                <a:latin typeface="Arial"/>
                <a:cs typeface="Arial"/>
              </a:rPr>
              <a:t>M-OT061</a:t>
            </a:r>
            <a:endParaRPr sz="1500">
              <a:latin typeface="Arial"/>
              <a:cs typeface="Arial"/>
            </a:endParaRPr>
          </a:p>
        </p:txBody>
      </p:sp>
      <p:sp>
        <p:nvSpPr>
          <p:cNvPr id="10" name="object 10"/>
          <p:cNvSpPr txBox="1"/>
          <p:nvPr/>
        </p:nvSpPr>
        <p:spPr>
          <a:xfrm>
            <a:off x="3940037" y="7075609"/>
            <a:ext cx="715645" cy="660400"/>
          </a:xfrm>
          <a:prstGeom prst="rect">
            <a:avLst/>
          </a:prstGeom>
        </p:spPr>
        <p:txBody>
          <a:bodyPr vert="horz" wrap="square" lIns="0" tIns="11430" rIns="0" bIns="0" rtlCol="0">
            <a:spAutoFit/>
          </a:bodyPr>
          <a:lstStyle/>
          <a:p>
            <a:pPr marL="12700" marR="5080" indent="10160">
              <a:lnSpc>
                <a:spcPct val="138900"/>
              </a:lnSpc>
              <a:spcBef>
                <a:spcPts val="90"/>
              </a:spcBef>
            </a:pPr>
            <a:r>
              <a:rPr sz="1500" b="1" spc="10" dirty="0">
                <a:solidFill>
                  <a:srgbClr val="231F20"/>
                </a:solidFill>
                <a:latin typeface="Arial"/>
                <a:cs typeface="Arial"/>
              </a:rPr>
              <a:t>Carlton  </a:t>
            </a:r>
            <a:r>
              <a:rPr sz="1500" b="1" spc="15" dirty="0">
                <a:solidFill>
                  <a:srgbClr val="231F20"/>
                </a:solidFill>
                <a:latin typeface="Arial"/>
                <a:cs typeface="Arial"/>
              </a:rPr>
              <a:t>Otium</a:t>
            </a:r>
            <a:endParaRPr sz="1500">
              <a:latin typeface="Arial"/>
              <a:cs typeface="Arial"/>
            </a:endParaRPr>
          </a:p>
        </p:txBody>
      </p:sp>
      <p:sp>
        <p:nvSpPr>
          <p:cNvPr id="11" name="object 11"/>
          <p:cNvSpPr/>
          <p:nvPr/>
        </p:nvSpPr>
        <p:spPr>
          <a:xfrm>
            <a:off x="6771037" y="9560014"/>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12" name="object 12"/>
          <p:cNvSpPr/>
          <p:nvPr/>
        </p:nvSpPr>
        <p:spPr>
          <a:xfrm>
            <a:off x="6771037" y="9560014"/>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sp>
        <p:nvSpPr>
          <p:cNvPr id="13" name="object 13"/>
          <p:cNvSpPr/>
          <p:nvPr/>
        </p:nvSpPr>
        <p:spPr>
          <a:xfrm>
            <a:off x="6464974" y="9560012"/>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14" name="object 14"/>
          <p:cNvSpPr/>
          <p:nvPr/>
        </p:nvSpPr>
        <p:spPr>
          <a:xfrm>
            <a:off x="6464974" y="9560012"/>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sp>
        <p:nvSpPr>
          <p:cNvPr id="15" name="object 15"/>
          <p:cNvSpPr/>
          <p:nvPr/>
        </p:nvSpPr>
        <p:spPr>
          <a:xfrm>
            <a:off x="685763" y="8449179"/>
            <a:ext cx="708025" cy="615315"/>
          </a:xfrm>
          <a:custGeom>
            <a:avLst/>
            <a:gdLst/>
            <a:ahLst/>
            <a:cxnLst/>
            <a:rect l="l" t="t" r="r" b="b"/>
            <a:pathLst>
              <a:path w="708025" h="615315">
                <a:moveTo>
                  <a:pt x="359613" y="0"/>
                </a:moveTo>
                <a:lnTo>
                  <a:pt x="347802" y="0"/>
                </a:lnTo>
                <a:lnTo>
                  <a:pt x="342138" y="4190"/>
                </a:lnTo>
                <a:lnTo>
                  <a:pt x="800" y="595248"/>
                </a:lnTo>
                <a:lnTo>
                  <a:pt x="0" y="602259"/>
                </a:lnTo>
                <a:lnTo>
                  <a:pt x="5892" y="612482"/>
                </a:lnTo>
                <a:lnTo>
                  <a:pt x="12369" y="615302"/>
                </a:lnTo>
                <a:lnTo>
                  <a:pt x="695058" y="615302"/>
                </a:lnTo>
                <a:lnTo>
                  <a:pt x="701522" y="612482"/>
                </a:lnTo>
                <a:lnTo>
                  <a:pt x="707415" y="602259"/>
                </a:lnTo>
                <a:lnTo>
                  <a:pt x="706615" y="595248"/>
                </a:lnTo>
                <a:lnTo>
                  <a:pt x="365277" y="4190"/>
                </a:lnTo>
                <a:lnTo>
                  <a:pt x="359613" y="0"/>
                </a:lnTo>
                <a:close/>
              </a:path>
            </a:pathLst>
          </a:custGeom>
          <a:solidFill>
            <a:srgbClr val="231F20"/>
          </a:solidFill>
        </p:spPr>
        <p:txBody>
          <a:bodyPr wrap="square" lIns="0" tIns="0" rIns="0" bIns="0" rtlCol="0"/>
          <a:lstStyle/>
          <a:p>
            <a:endParaRPr/>
          </a:p>
        </p:txBody>
      </p:sp>
      <p:sp>
        <p:nvSpPr>
          <p:cNvPr id="16" name="object 16"/>
          <p:cNvSpPr/>
          <p:nvPr/>
        </p:nvSpPr>
        <p:spPr>
          <a:xfrm>
            <a:off x="683730" y="8445847"/>
            <a:ext cx="711835" cy="622300"/>
          </a:xfrm>
          <a:custGeom>
            <a:avLst/>
            <a:gdLst/>
            <a:ahLst/>
            <a:cxnLst/>
            <a:rect l="l" t="t" r="r" b="b"/>
            <a:pathLst>
              <a:path w="711835" h="622300">
                <a:moveTo>
                  <a:pt x="362572" y="0"/>
                </a:moveTo>
                <a:lnTo>
                  <a:pt x="348907" y="0"/>
                </a:lnTo>
                <a:lnTo>
                  <a:pt x="342074" y="4495"/>
                </a:lnTo>
                <a:lnTo>
                  <a:pt x="4356" y="589305"/>
                </a:lnTo>
                <a:lnTo>
                  <a:pt x="0" y="601983"/>
                </a:lnTo>
                <a:lnTo>
                  <a:pt x="2100" y="612365"/>
                </a:lnTo>
                <a:lnTo>
                  <a:pt x="10037" y="619380"/>
                </a:lnTo>
                <a:lnTo>
                  <a:pt x="23190" y="621957"/>
                </a:lnTo>
                <a:lnTo>
                  <a:pt x="688289" y="621957"/>
                </a:lnTo>
                <a:lnTo>
                  <a:pt x="701442" y="619380"/>
                </a:lnTo>
                <a:lnTo>
                  <a:pt x="706056" y="615302"/>
                </a:lnTo>
                <a:lnTo>
                  <a:pt x="15748" y="615302"/>
                </a:lnTo>
                <a:lnTo>
                  <a:pt x="10160" y="613029"/>
                </a:lnTo>
                <a:lnTo>
                  <a:pt x="5562" y="605066"/>
                </a:lnTo>
                <a:lnTo>
                  <a:pt x="6388" y="599071"/>
                </a:lnTo>
                <a:lnTo>
                  <a:pt x="346379" y="10350"/>
                </a:lnTo>
                <a:lnTo>
                  <a:pt x="351142" y="6654"/>
                </a:lnTo>
                <a:lnTo>
                  <a:pt x="370650" y="6654"/>
                </a:lnTo>
                <a:lnTo>
                  <a:pt x="369405" y="4495"/>
                </a:lnTo>
                <a:lnTo>
                  <a:pt x="362572" y="0"/>
                </a:lnTo>
                <a:close/>
              </a:path>
              <a:path w="711835" h="622300">
                <a:moveTo>
                  <a:pt x="370650" y="6654"/>
                </a:moveTo>
                <a:lnTo>
                  <a:pt x="360337" y="6654"/>
                </a:lnTo>
                <a:lnTo>
                  <a:pt x="365099" y="10350"/>
                </a:lnTo>
                <a:lnTo>
                  <a:pt x="705091" y="599071"/>
                </a:lnTo>
                <a:lnTo>
                  <a:pt x="705916" y="605066"/>
                </a:lnTo>
                <a:lnTo>
                  <a:pt x="701319" y="613029"/>
                </a:lnTo>
                <a:lnTo>
                  <a:pt x="695731" y="615302"/>
                </a:lnTo>
                <a:lnTo>
                  <a:pt x="706056" y="615302"/>
                </a:lnTo>
                <a:lnTo>
                  <a:pt x="709379" y="612365"/>
                </a:lnTo>
                <a:lnTo>
                  <a:pt x="711479" y="601983"/>
                </a:lnTo>
                <a:lnTo>
                  <a:pt x="707123" y="589305"/>
                </a:lnTo>
                <a:lnTo>
                  <a:pt x="370650" y="6654"/>
                </a:lnTo>
                <a:close/>
              </a:path>
            </a:pathLst>
          </a:custGeom>
          <a:solidFill>
            <a:srgbClr val="231F20"/>
          </a:solidFill>
        </p:spPr>
        <p:txBody>
          <a:bodyPr wrap="square" lIns="0" tIns="0" rIns="0" bIns="0" rtlCol="0"/>
          <a:lstStyle/>
          <a:p>
            <a:endParaRPr/>
          </a:p>
        </p:txBody>
      </p:sp>
      <p:sp>
        <p:nvSpPr>
          <p:cNvPr id="17" name="object 17"/>
          <p:cNvSpPr/>
          <p:nvPr/>
        </p:nvSpPr>
        <p:spPr>
          <a:xfrm>
            <a:off x="982718" y="8604686"/>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699">
            <a:solidFill>
              <a:srgbClr val="F1F2F2"/>
            </a:solidFill>
          </a:ln>
        </p:spPr>
        <p:txBody>
          <a:bodyPr wrap="square" lIns="0" tIns="0" rIns="0" bIns="0" rtlCol="0"/>
          <a:lstStyle/>
          <a:p>
            <a:endParaRPr/>
          </a:p>
        </p:txBody>
      </p:sp>
      <p:sp>
        <p:nvSpPr>
          <p:cNvPr id="18" name="object 18"/>
          <p:cNvSpPr/>
          <p:nvPr/>
        </p:nvSpPr>
        <p:spPr>
          <a:xfrm>
            <a:off x="975568" y="8899447"/>
            <a:ext cx="127800" cy="127787"/>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1631444" y="8420224"/>
            <a:ext cx="251647" cy="195365"/>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1984825" y="8420434"/>
            <a:ext cx="251665" cy="195365"/>
          </a:xfrm>
          <a:prstGeom prst="rect">
            <a:avLst/>
          </a:prstGeom>
          <a:blipFill>
            <a:blip r:embed="rId6" cstate="print"/>
            <a:stretch>
              <a:fillRect/>
            </a:stretch>
          </a:blipFill>
        </p:spPr>
        <p:txBody>
          <a:bodyPr wrap="square" lIns="0" tIns="0" rIns="0" bIns="0" rtlCol="0"/>
          <a:lstStyle/>
          <a:p>
            <a:endParaRPr/>
          </a:p>
        </p:txBody>
      </p:sp>
      <p:sp>
        <p:nvSpPr>
          <p:cNvPr id="22" name="object 22"/>
          <p:cNvSpPr txBox="1"/>
          <p:nvPr/>
        </p:nvSpPr>
        <p:spPr>
          <a:xfrm>
            <a:off x="515937" y="8123617"/>
            <a:ext cx="221615" cy="183384"/>
          </a:xfrm>
          <a:prstGeom prst="rect">
            <a:avLst/>
          </a:prstGeom>
        </p:spPr>
        <p:txBody>
          <a:bodyPr vert="horz" wrap="square" lIns="0" tIns="13970" rIns="0" bIns="0" rtlCol="0">
            <a:spAutoFit/>
          </a:bodyPr>
          <a:lstStyle/>
          <a:p>
            <a:pPr marL="12700">
              <a:lnSpc>
                <a:spcPct val="100000"/>
              </a:lnSpc>
              <a:spcBef>
                <a:spcPts val="110"/>
              </a:spcBef>
            </a:pPr>
            <a:r>
              <a:rPr lang="en-US" sz="1100" b="1" spc="5" dirty="0">
                <a:solidFill>
                  <a:srgbClr val="231F20"/>
                </a:solidFill>
                <a:latin typeface="Arial"/>
                <a:cs typeface="Arial"/>
              </a:rPr>
              <a:t>RU</a:t>
            </a:r>
            <a:endParaRPr sz="1100" dirty="0">
              <a:latin typeface="Arial"/>
              <a:cs typeface="Arial"/>
            </a:endParaRPr>
          </a:p>
        </p:txBody>
      </p:sp>
      <p:graphicFrame>
        <p:nvGraphicFramePr>
          <p:cNvPr id="23" name="object 21">
            <a:extLst>
              <a:ext uri="{FF2B5EF4-FFF2-40B4-BE49-F238E27FC236}">
                <a16:creationId xmlns:a16="http://schemas.microsoft.com/office/drawing/2014/main" id="{FB3A0C32-D2B2-49DD-84AF-227E64FFF72F}"/>
              </a:ext>
            </a:extLst>
          </p:cNvPr>
          <p:cNvGraphicFramePr>
            <a:graphicFrameLocks noGrp="1"/>
          </p:cNvGraphicFramePr>
          <p:nvPr>
            <p:extLst>
              <p:ext uri="{D42A27DB-BD31-4B8C-83A1-F6EECF244321}">
                <p14:modId xmlns:p14="http://schemas.microsoft.com/office/powerpoint/2010/main" val="2261008390"/>
              </p:ext>
            </p:extLst>
          </p:nvPr>
        </p:nvGraphicFramePr>
        <p:xfrm>
          <a:off x="541337" y="8354276"/>
          <a:ext cx="4684713" cy="1323066"/>
        </p:xfrm>
        <a:graphic>
          <a:graphicData uri="http://schemas.openxmlformats.org/drawingml/2006/table">
            <a:tbl>
              <a:tblPr firstRow="1" bandRow="1">
                <a:tableStyleId>{2D5ABB26-0587-4C30-8999-92F81FD0307C}</a:tableStyleId>
              </a:tblPr>
              <a:tblGrid>
                <a:gridCol w="1007853">
                  <a:extLst>
                    <a:ext uri="{9D8B030D-6E8A-4147-A177-3AD203B41FA5}">
                      <a16:colId xmlns:a16="http://schemas.microsoft.com/office/drawing/2014/main" val="20000"/>
                    </a:ext>
                  </a:extLst>
                </a:gridCol>
                <a:gridCol w="3676860">
                  <a:extLst>
                    <a:ext uri="{9D8B030D-6E8A-4147-A177-3AD203B41FA5}">
                      <a16:colId xmlns:a16="http://schemas.microsoft.com/office/drawing/2014/main" val="20001"/>
                    </a:ext>
                  </a:extLst>
                </a:gridCol>
              </a:tblGrid>
              <a:tr h="799871">
                <a:tc>
                  <a:txBody>
                    <a:bodyPr/>
                    <a:lstStyle/>
                    <a:p>
                      <a:pPr>
                        <a:lnSpc>
                          <a:spcPct val="100000"/>
                        </a:lnSpc>
                      </a:pPr>
                      <a:endParaRPr sz="10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dirty="0">
                        <a:latin typeface="Times New Roman"/>
                        <a:cs typeface="Times New Roman"/>
                      </a:endParaRPr>
                    </a:p>
                    <a:p>
                      <a:pPr>
                        <a:lnSpc>
                          <a:spcPct val="100000"/>
                        </a:lnSpc>
                        <a:spcBef>
                          <a:spcPts val="10"/>
                        </a:spcBef>
                      </a:pPr>
                      <a:endParaRPr sz="950" dirty="0">
                        <a:latin typeface="Times New Roman"/>
                        <a:cs typeface="Times New Roman"/>
                      </a:endParaRPr>
                    </a:p>
                    <a:p>
                      <a:pPr marL="122555">
                        <a:lnSpc>
                          <a:spcPts val="1260"/>
                        </a:lnSpc>
                      </a:pPr>
                      <a:r>
                        <a:rPr lang="ru-RU" sz="1100" spc="5" dirty="0">
                          <a:solidFill>
                            <a:srgbClr val="231F20"/>
                          </a:solidFill>
                          <a:latin typeface="Arial"/>
                          <a:cs typeface="Arial"/>
                        </a:rPr>
                        <a:t>ВОПРОСЫ?</a:t>
                      </a:r>
                      <a:r>
                        <a:rPr sz="1100" spc="5" dirty="0">
                          <a:solidFill>
                            <a:srgbClr val="231F20"/>
                          </a:solidFill>
                          <a:latin typeface="Arial"/>
                          <a:cs typeface="Arial"/>
                        </a:rPr>
                        <a:t> </a:t>
                      </a:r>
                      <a:r>
                        <a:rPr lang="ru-RU" sz="1100" spc="5" dirty="0">
                          <a:solidFill>
                            <a:srgbClr val="231F20"/>
                          </a:solidFill>
                          <a:latin typeface="Arial"/>
                          <a:cs typeface="Arial"/>
                        </a:rPr>
                        <a:t>ПРОБЛЕМЫ</a:t>
                      </a:r>
                      <a:r>
                        <a:rPr sz="1100" spc="5" dirty="0">
                          <a:solidFill>
                            <a:srgbClr val="231F20"/>
                          </a:solidFill>
                          <a:latin typeface="Arial"/>
                          <a:cs typeface="Arial"/>
                        </a:rPr>
                        <a:t>?</a:t>
                      </a:r>
                      <a:r>
                        <a:rPr lang="ru-RU" sz="1100" spc="5" dirty="0">
                          <a:solidFill>
                            <a:srgbClr val="231F20"/>
                          </a:solidFill>
                          <a:latin typeface="Arial"/>
                          <a:cs typeface="Arial"/>
                        </a:rPr>
                        <a:t> НЕДОСТАЮЩИЕ ЧАСТИ</a:t>
                      </a:r>
                      <a:r>
                        <a:rPr sz="1100" spc="5" dirty="0">
                          <a:solidFill>
                            <a:srgbClr val="231F20"/>
                          </a:solidFill>
                          <a:latin typeface="Arial"/>
                          <a:cs typeface="Arial"/>
                        </a:rPr>
                        <a:t>?</a:t>
                      </a:r>
                      <a:endParaRPr sz="1100" dirty="0">
                        <a:latin typeface="Arial"/>
                        <a:cs typeface="Arial"/>
                      </a:endParaRPr>
                    </a:p>
                    <a:p>
                      <a:pPr marL="122555">
                        <a:lnSpc>
                          <a:spcPts val="1140"/>
                        </a:lnSpc>
                      </a:pPr>
                      <a:r>
                        <a:rPr lang="ru-RU" sz="1000" dirty="0">
                          <a:solidFill>
                            <a:srgbClr val="231F20"/>
                          </a:solidFill>
                          <a:latin typeface="Arial"/>
                          <a:cs typeface="Arial"/>
                        </a:rPr>
                        <a:t>За часто возникающими вопросами</a:t>
                      </a:r>
                      <a:r>
                        <a:rPr sz="1000" dirty="0">
                          <a:solidFill>
                            <a:srgbClr val="231F20"/>
                          </a:solidFill>
                          <a:latin typeface="Arial"/>
                          <a:cs typeface="Arial"/>
                        </a:rPr>
                        <a:t>, </a:t>
                      </a:r>
                      <a:r>
                        <a:rPr lang="ru-RU" sz="1000" dirty="0">
                          <a:solidFill>
                            <a:srgbClr val="231F20"/>
                          </a:solidFill>
                          <a:latin typeface="Arial"/>
                          <a:cs typeface="Arial"/>
                        </a:rPr>
                        <a:t>инструкциями по эксплуатации</a:t>
                      </a:r>
                      <a:r>
                        <a:rPr sz="1000" dirty="0">
                          <a:solidFill>
                            <a:srgbClr val="231F20"/>
                          </a:solidFill>
                          <a:latin typeface="Arial"/>
                          <a:cs typeface="Arial"/>
                        </a:rPr>
                        <a:t>, </a:t>
                      </a:r>
                      <a:r>
                        <a:rPr lang="ru-RU" sz="1000" dirty="0">
                          <a:solidFill>
                            <a:srgbClr val="231F20"/>
                          </a:solidFill>
                          <a:latin typeface="Arial"/>
                          <a:cs typeface="Arial"/>
                        </a:rPr>
                        <a:t>видео</a:t>
                      </a:r>
                      <a:r>
                        <a:rPr sz="1000" dirty="0">
                          <a:solidFill>
                            <a:srgbClr val="231F20"/>
                          </a:solidFill>
                          <a:latin typeface="Arial"/>
                          <a:cs typeface="Arial"/>
                        </a:rPr>
                        <a:t> </a:t>
                      </a:r>
                      <a:r>
                        <a:rPr lang="ru-RU" sz="1000" dirty="0">
                          <a:solidFill>
                            <a:srgbClr val="231F20"/>
                          </a:solidFill>
                          <a:latin typeface="Arial"/>
                          <a:cs typeface="Arial"/>
                        </a:rPr>
                        <a:t>или запчастями</a:t>
                      </a:r>
                      <a:r>
                        <a:rPr sz="1000" dirty="0">
                          <a:solidFill>
                            <a:srgbClr val="231F20"/>
                          </a:solidFill>
                          <a:latin typeface="Arial"/>
                          <a:cs typeface="Arial"/>
                        </a:rPr>
                        <a:t>, </a:t>
                      </a:r>
                      <a:r>
                        <a:rPr lang="ru-RU" sz="1000" spc="-5" dirty="0">
                          <a:solidFill>
                            <a:srgbClr val="231F20"/>
                          </a:solidFill>
                          <a:latin typeface="Arial"/>
                          <a:cs typeface="Arial"/>
                        </a:rPr>
                        <a:t>пожалуйста обратитесь на сайт</a:t>
                      </a:r>
                      <a:endParaRPr sz="1000" dirty="0">
                        <a:latin typeface="Arial"/>
                        <a:cs typeface="Arial"/>
                      </a:endParaRPr>
                    </a:p>
                    <a:p>
                      <a:pPr marL="122555">
                        <a:lnSpc>
                          <a:spcPct val="100000"/>
                        </a:lnSpc>
                      </a:pPr>
                      <a:r>
                        <a:rPr sz="900" spc="-5" dirty="0">
                          <a:solidFill>
                            <a:srgbClr val="231F20"/>
                          </a:solidFill>
                          <a:latin typeface="Arial"/>
                          <a:cs typeface="Arial"/>
                          <a:hlinkClick r:id="rId7"/>
                        </a:rPr>
                        <a:t>www.the-mspa.com/support</a:t>
                      </a:r>
                      <a:endParaRPr sz="900" dirty="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4046">
                <a:tc gridSpan="2">
                  <a:txBody>
                    <a:bodyPr/>
                    <a:lstStyle/>
                    <a:p>
                      <a:pPr marL="301625">
                        <a:lnSpc>
                          <a:spcPct val="100000"/>
                        </a:lnSpc>
                        <a:spcBef>
                          <a:spcPts val="400"/>
                        </a:spcBef>
                      </a:pPr>
                      <a:r>
                        <a:rPr lang="ru-RU" sz="1100" spc="5" dirty="0">
                          <a:solidFill>
                            <a:srgbClr val="FFFFFF"/>
                          </a:solidFill>
                          <a:latin typeface="Arial"/>
                          <a:cs typeface="Arial"/>
                        </a:rPr>
                        <a:t>ПОЖАЛУЙСТА НЕ ВОЗВРАЩАЙТЕ ПРОДУКТ В МАГАЗИН</a:t>
                      </a:r>
                      <a:endParaRPr sz="1100" dirty="0">
                        <a:latin typeface="Arial"/>
                        <a:cs typeface="Arial"/>
                      </a:endParaRPr>
                    </a:p>
                  </a:txBody>
                  <a:tcPr marL="0" marR="0" marT="50800"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4" name="object 8">
            <a:extLst>
              <a:ext uri="{FF2B5EF4-FFF2-40B4-BE49-F238E27FC236}">
                <a16:creationId xmlns:a16="http://schemas.microsoft.com/office/drawing/2014/main" id="{A301068E-D2C0-46C4-A7B0-6F137A82844C}"/>
              </a:ext>
            </a:extLst>
          </p:cNvPr>
          <p:cNvSpPr txBox="1"/>
          <p:nvPr/>
        </p:nvSpPr>
        <p:spPr>
          <a:xfrm>
            <a:off x="537527" y="9693282"/>
            <a:ext cx="5534025" cy="410369"/>
          </a:xfrm>
          <a:prstGeom prst="rect">
            <a:avLst/>
          </a:prstGeom>
        </p:spPr>
        <p:txBody>
          <a:bodyPr vert="horz" wrap="square" lIns="0" tIns="25400" rIns="0" bIns="0" rtlCol="0">
            <a:spAutoFit/>
          </a:bodyPr>
          <a:lstStyle/>
          <a:p>
            <a:pPr marL="12700" marR="5080">
              <a:lnSpc>
                <a:spcPts val="1000"/>
              </a:lnSpc>
              <a:spcBef>
                <a:spcPts val="200"/>
              </a:spcBef>
            </a:pPr>
            <a:r>
              <a:rPr lang="ru-RU" sz="900" dirty="0">
                <a:solidFill>
                  <a:srgbClr val="231F20"/>
                </a:solidFill>
                <a:latin typeface="Arial Narrow"/>
                <a:cs typeface="Arial Narrow"/>
              </a:rPr>
              <a:t>Благодаря непрерывному процессу совершенствования своей продукции</a:t>
            </a:r>
            <a:r>
              <a:rPr sz="900" spc="-5" dirty="0">
                <a:solidFill>
                  <a:srgbClr val="231F20"/>
                </a:solidFill>
                <a:latin typeface="Arial Narrow"/>
                <a:cs typeface="Arial Narrow"/>
              </a:rPr>
              <a:t>, </a:t>
            </a:r>
            <a:r>
              <a:rPr sz="900" spc="-5" dirty="0" err="1">
                <a:solidFill>
                  <a:srgbClr val="231F20"/>
                </a:solidFill>
                <a:latin typeface="Arial Narrow"/>
                <a:cs typeface="Arial Narrow"/>
              </a:rPr>
              <a:t>MSpa</a:t>
            </a:r>
            <a:r>
              <a:rPr sz="900" spc="-5" dirty="0">
                <a:solidFill>
                  <a:srgbClr val="231F20"/>
                </a:solidFill>
                <a:latin typeface="Arial Narrow"/>
                <a:cs typeface="Arial Narrow"/>
              </a:rPr>
              <a:t> </a:t>
            </a:r>
            <a:r>
              <a:rPr lang="ru-RU" sz="900" spc="-5" dirty="0">
                <a:solidFill>
                  <a:srgbClr val="231F20"/>
                </a:solidFill>
                <a:latin typeface="Arial Narrow"/>
                <a:cs typeface="Arial Narrow"/>
              </a:rPr>
              <a:t>оставляет за собой право менять спецификации и внешний вид продукции</a:t>
            </a:r>
            <a:r>
              <a:rPr sz="900" spc="-5" dirty="0">
                <a:solidFill>
                  <a:srgbClr val="231F20"/>
                </a:solidFill>
                <a:latin typeface="Arial Narrow"/>
                <a:cs typeface="Arial Narrow"/>
              </a:rPr>
              <a:t>, </a:t>
            </a:r>
            <a:r>
              <a:rPr lang="ru-RU" sz="900" dirty="0">
                <a:solidFill>
                  <a:srgbClr val="231F20"/>
                </a:solidFill>
                <a:latin typeface="Arial Narrow"/>
                <a:cs typeface="Arial Narrow"/>
              </a:rPr>
              <a:t>что может привести к обновлениям в инструкции по эксплуатации продукции без предварительного уведомления</a:t>
            </a:r>
            <a:r>
              <a:rPr sz="900" dirty="0">
                <a:solidFill>
                  <a:srgbClr val="231F20"/>
                </a:solidFill>
                <a:latin typeface="Arial Narrow"/>
                <a:cs typeface="Arial Narrow"/>
              </a:rPr>
              <a:t>.</a:t>
            </a:r>
            <a:endParaRPr sz="900" dirty="0">
              <a:latin typeface="Arial Narrow"/>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61913" y="8807676"/>
            <a:ext cx="1478915" cy="615233"/>
          </a:xfrm>
          <a:prstGeom prst="rect">
            <a:avLst/>
          </a:prstGeom>
        </p:spPr>
        <p:txBody>
          <a:bodyPr vert="horz" wrap="square" lIns="0" tIns="12700" rIns="0" bIns="0" rtlCol="0">
            <a:spAutoFit/>
          </a:bodyPr>
          <a:lstStyle/>
          <a:p>
            <a:pPr marL="12700" marR="5080" indent="-12700" algn="ctr">
              <a:lnSpc>
                <a:spcPct val="111100"/>
              </a:lnSpc>
              <a:spcBef>
                <a:spcPts val="100"/>
              </a:spcBef>
            </a:pPr>
            <a:r>
              <a:rPr lang="ru-RU" sz="900" dirty="0">
                <a:solidFill>
                  <a:srgbClr val="231F20"/>
                </a:solidFill>
                <a:latin typeface="Arial Narrow"/>
                <a:cs typeface="Arial Narrow"/>
              </a:rPr>
              <a:t>Всегда держите СПА-бассейн накрытым крышкой, чтобы свести к минимуму потери тепла при нагревании воды.</a:t>
            </a:r>
            <a:endParaRPr sz="900" dirty="0">
              <a:latin typeface="Arial Narrow"/>
              <a:cs typeface="Arial Narrow"/>
            </a:endParaRPr>
          </a:p>
        </p:txBody>
      </p:sp>
      <p:sp>
        <p:nvSpPr>
          <p:cNvPr id="3" name="object 3"/>
          <p:cNvSpPr/>
          <p:nvPr/>
        </p:nvSpPr>
        <p:spPr>
          <a:xfrm>
            <a:off x="541553" y="8105508"/>
            <a:ext cx="6483985" cy="288290"/>
          </a:xfrm>
          <a:custGeom>
            <a:avLst/>
            <a:gdLst/>
            <a:ahLst/>
            <a:cxnLst/>
            <a:rect l="l" t="t" r="r" b="b"/>
            <a:pathLst>
              <a:path w="6483984" h="288290">
                <a:moveTo>
                  <a:pt x="6483718" y="287997"/>
                </a:moveTo>
                <a:lnTo>
                  <a:pt x="0" y="287997"/>
                </a:lnTo>
                <a:lnTo>
                  <a:pt x="0" y="0"/>
                </a:lnTo>
                <a:lnTo>
                  <a:pt x="6483718" y="0"/>
                </a:lnTo>
                <a:lnTo>
                  <a:pt x="6483718" y="287997"/>
                </a:lnTo>
                <a:close/>
              </a:path>
            </a:pathLst>
          </a:custGeom>
          <a:solidFill>
            <a:srgbClr val="58595B"/>
          </a:solidFill>
        </p:spPr>
        <p:txBody>
          <a:bodyPr wrap="square" lIns="0" tIns="0" rIns="0" bIns="0" rtlCol="0"/>
          <a:lstStyle/>
          <a:p>
            <a:endParaRPr/>
          </a:p>
        </p:txBody>
      </p:sp>
      <p:sp>
        <p:nvSpPr>
          <p:cNvPr id="4" name="object 4"/>
          <p:cNvSpPr txBox="1"/>
          <p:nvPr/>
        </p:nvSpPr>
        <p:spPr>
          <a:xfrm>
            <a:off x="544728" y="8108683"/>
            <a:ext cx="6478905" cy="210314"/>
          </a:xfrm>
          <a:prstGeom prst="rect">
            <a:avLst/>
          </a:prstGeom>
          <a:solidFill>
            <a:srgbClr val="58595B"/>
          </a:solidFill>
        </p:spPr>
        <p:txBody>
          <a:bodyPr vert="horz" wrap="square" lIns="0" tIns="55880" rIns="0" bIns="0" rtlCol="0">
            <a:spAutoFit/>
          </a:bodyPr>
          <a:lstStyle/>
          <a:p>
            <a:pPr marL="8890" algn="ctr">
              <a:lnSpc>
                <a:spcPct val="100000"/>
              </a:lnSpc>
              <a:spcBef>
                <a:spcPts val="440"/>
              </a:spcBef>
            </a:pPr>
            <a:r>
              <a:rPr lang="ru-RU" sz="1000" b="1" dirty="0">
                <a:solidFill>
                  <a:srgbClr val="FFFFFF"/>
                </a:solidFill>
                <a:latin typeface="Arial Narrow"/>
                <a:cs typeface="Arial Narrow"/>
              </a:rPr>
              <a:t>Действие застежки</a:t>
            </a:r>
            <a:endParaRPr sz="1000" dirty="0">
              <a:latin typeface="Arial Narrow"/>
              <a:cs typeface="Arial Narrow"/>
            </a:endParaRPr>
          </a:p>
        </p:txBody>
      </p:sp>
      <p:sp>
        <p:nvSpPr>
          <p:cNvPr id="5" name="object 5"/>
          <p:cNvSpPr txBox="1"/>
          <p:nvPr/>
        </p:nvSpPr>
        <p:spPr>
          <a:xfrm>
            <a:off x="539940" y="1984863"/>
            <a:ext cx="6525134" cy="1295355"/>
          </a:xfrm>
          <a:prstGeom prst="rect">
            <a:avLst/>
          </a:prstGeom>
        </p:spPr>
        <p:txBody>
          <a:bodyPr vert="horz" wrap="square" lIns="0" tIns="56515" rIns="0" bIns="0" rtlCol="0">
            <a:spAutoFit/>
          </a:bodyPr>
          <a:lstStyle/>
          <a:p>
            <a:pPr marL="12700">
              <a:lnSpc>
                <a:spcPct val="100000"/>
              </a:lnSpc>
              <a:spcBef>
                <a:spcPts val="710"/>
              </a:spcBef>
            </a:pPr>
            <a:r>
              <a:rPr lang="ru-RU" sz="900" b="1" spc="-5" dirty="0">
                <a:solidFill>
                  <a:srgbClr val="231F20"/>
                </a:solidFill>
                <a:latin typeface="Arial Narrow"/>
                <a:cs typeface="Arial Narrow"/>
              </a:rPr>
              <a:t>Установка фильтрующего картриджа</a:t>
            </a:r>
            <a:endParaRPr lang="ru-RU" sz="900" dirty="0">
              <a:latin typeface="Arial Narrow"/>
              <a:cs typeface="Arial Narrow"/>
            </a:endParaRPr>
          </a:p>
          <a:p>
            <a:pPr marL="12700" marR="5080">
              <a:lnSpc>
                <a:spcPct val="129700"/>
              </a:lnSpc>
              <a:spcBef>
                <a:spcPts val="140"/>
              </a:spcBef>
              <a:buAutoNum type="arabicPeriod"/>
              <a:tabLst>
                <a:tab pos="169545" algn="l"/>
              </a:tabLst>
            </a:pPr>
            <a:r>
              <a:rPr lang="ru-RU" sz="900" dirty="0">
                <a:solidFill>
                  <a:srgbClr val="231F20"/>
                </a:solidFill>
                <a:latin typeface="Arial Narrow"/>
                <a:cs typeface="Arial Narrow"/>
              </a:rPr>
              <a:t>Прикрепите основание фильтрующего картриджа к входной решетке гидромассажной ванны (верхнее положение</a:t>
            </a:r>
            <a:r>
              <a:rPr lang="ru-RU" sz="900" spc="-5" dirty="0">
                <a:solidFill>
                  <a:srgbClr val="231F20"/>
                </a:solidFill>
                <a:latin typeface="Arial Narrow"/>
                <a:cs typeface="Arial Narrow"/>
              </a:rPr>
              <a:t>) и слегка поверните его, чтобы закрепить. </a:t>
            </a: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Основание фильтрующего картриджа </a:t>
            </a:r>
            <a:r>
              <a:rPr lang="ru-RU" sz="900" spc="-5" dirty="0">
                <a:solidFill>
                  <a:srgbClr val="231F20"/>
                </a:solidFill>
                <a:latin typeface="Arial Narrow"/>
                <a:cs typeface="Arial Narrow"/>
              </a:rPr>
              <a:t>предназначено для вкручивания и скручивания. Никогда не применяйте силу, т.к. это может привести к повреждениям</a:t>
            </a:r>
            <a:r>
              <a:rPr lang="ru-RU" sz="900" dirty="0">
                <a:solidFill>
                  <a:srgbClr val="231F20"/>
                </a:solidFill>
                <a:latin typeface="Arial Narrow"/>
                <a:cs typeface="Arial Narrow"/>
              </a:rPr>
              <a:t>.</a:t>
            </a:r>
            <a:endParaRPr lang="ru-RU" sz="900" dirty="0">
              <a:latin typeface="Arial Narrow"/>
              <a:cs typeface="Arial Narrow"/>
            </a:endParaRPr>
          </a:p>
          <a:p>
            <a:pPr marL="12700" marR="5080">
              <a:lnSpc>
                <a:spcPct val="129700"/>
              </a:lnSpc>
              <a:spcBef>
                <a:spcPts val="140"/>
              </a:spcBef>
              <a:tabLst>
                <a:tab pos="169545" algn="l"/>
              </a:tabLst>
            </a:pPr>
            <a:r>
              <a:rPr lang="ru-RU" sz="900" dirty="0">
                <a:solidFill>
                  <a:srgbClr val="231F20"/>
                </a:solidFill>
                <a:latin typeface="Arial Narrow"/>
                <a:cs typeface="Arial Narrow"/>
              </a:rPr>
              <a:t>2. Наденьте сетчатую крышку на фильтрующий картридж, затем прикрепите фильтрующий картридж к основанию.</a:t>
            </a:r>
            <a:endParaRPr lang="ru-RU" sz="900" dirty="0">
              <a:latin typeface="Arial Narrow"/>
              <a:cs typeface="Arial Narrow"/>
            </a:endParaRPr>
          </a:p>
          <a:p>
            <a:pPr marL="12700">
              <a:lnSpc>
                <a:spcPct val="100000"/>
              </a:lnSpc>
              <a:spcBef>
                <a:spcPts val="3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Перед установкой фильтрующего картриджа сначала надуйте гидромассажную ванну</a:t>
            </a:r>
            <a:r>
              <a:rPr lang="ru-RU" sz="900" spc="-5"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3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Всегда используйте фильтрующий картридж, когда СПА используется и наполнен водой.</a:t>
            </a:r>
            <a:endParaRPr sz="900" dirty="0">
              <a:latin typeface="Arial Narrow"/>
              <a:cs typeface="Arial Narrow"/>
            </a:endParaRPr>
          </a:p>
        </p:txBody>
      </p:sp>
      <p:sp>
        <p:nvSpPr>
          <p:cNvPr id="6" name="object 6"/>
          <p:cNvSpPr txBox="1"/>
          <p:nvPr/>
        </p:nvSpPr>
        <p:spPr>
          <a:xfrm>
            <a:off x="526525" y="4684922"/>
            <a:ext cx="6431280" cy="3335400"/>
          </a:xfrm>
          <a:prstGeom prst="rect">
            <a:avLst/>
          </a:prstGeom>
        </p:spPr>
        <p:txBody>
          <a:bodyPr vert="horz" wrap="square" lIns="0" tIns="56515" rIns="0" bIns="0" rtlCol="0">
            <a:spAutoFit/>
          </a:bodyPr>
          <a:lstStyle/>
          <a:p>
            <a:pPr marL="12700">
              <a:lnSpc>
                <a:spcPct val="100000"/>
              </a:lnSpc>
              <a:spcBef>
                <a:spcPts val="710"/>
              </a:spcBef>
            </a:pPr>
            <a:r>
              <a:rPr lang="ru-RU" sz="900" b="1" dirty="0">
                <a:solidFill>
                  <a:srgbClr val="231F20"/>
                </a:solidFill>
                <a:latin typeface="Arial Narrow"/>
                <a:cs typeface="Arial Narrow"/>
              </a:rPr>
              <a:t>Наполнение гидромассажной ванны водой</a:t>
            </a:r>
            <a:endParaRPr lang="ru-RU" sz="900" dirty="0">
              <a:latin typeface="Arial Narrow"/>
              <a:cs typeface="Arial Narrow"/>
            </a:endParaRPr>
          </a:p>
          <a:p>
            <a:pPr marL="168910" indent="-156845">
              <a:lnSpc>
                <a:spcPct val="100000"/>
              </a:lnSpc>
              <a:spcBef>
                <a:spcPts val="459"/>
              </a:spcBef>
              <a:buAutoNum type="arabicPeriod"/>
              <a:tabLst>
                <a:tab pos="169545" algn="l"/>
              </a:tabLst>
            </a:pPr>
            <a:r>
              <a:rPr lang="ru-RU" sz="900" dirty="0">
                <a:solidFill>
                  <a:srgbClr val="231F20"/>
                </a:solidFill>
                <a:latin typeface="Arial Narrow"/>
                <a:cs typeface="Arial Narrow"/>
              </a:rPr>
              <a:t>Перед заполнением водой убедитесь, что крышка сливного клапана надежно закрыта.</a:t>
            </a:r>
            <a:endParaRPr lang="ru-RU" sz="900" dirty="0">
              <a:latin typeface="Arial Narrow"/>
              <a:cs typeface="Arial Narrow"/>
            </a:endParaRPr>
          </a:p>
          <a:p>
            <a:pPr marL="168910" marR="2640965" indent="-156845">
              <a:lnSpc>
                <a:spcPct val="129700"/>
              </a:lnSpc>
              <a:buAutoNum type="arabicPeriod"/>
              <a:tabLst>
                <a:tab pos="168275" algn="l"/>
                <a:tab pos="6370638" algn="l"/>
              </a:tabLst>
            </a:pPr>
            <a:r>
              <a:rPr lang="ru-RU" sz="900" dirty="0">
                <a:solidFill>
                  <a:srgbClr val="231F20"/>
                </a:solidFill>
                <a:latin typeface="Arial Narrow"/>
                <a:cs typeface="Arial Narrow"/>
              </a:rPr>
              <a:t>Наполните гидромассажную ванну свежей водой до уровня, указанного между метками </a:t>
            </a:r>
            <a:r>
              <a:rPr lang="ru-RU" sz="900" spc="-5" dirty="0">
                <a:solidFill>
                  <a:srgbClr val="231F20"/>
                </a:solidFill>
                <a:latin typeface="Arial Narrow"/>
                <a:cs typeface="Arial Narrow"/>
              </a:rPr>
              <a:t>MIN и MAX, расположенными на внутренней стенке ванны.</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520"/>
              </a:spcBef>
            </a:pPr>
            <a:r>
              <a:rPr lang="ru-RU" sz="900" b="1" dirty="0">
                <a:solidFill>
                  <a:srgbClr val="231F20"/>
                </a:solidFill>
                <a:latin typeface="Arial Narrow"/>
                <a:cs typeface="Arial Narrow"/>
              </a:rPr>
              <a:t>ПРЕДУПРЕЖДЕНИЕ:</a:t>
            </a:r>
            <a:endParaRPr lang="ru-RU" sz="900" dirty="0">
              <a:latin typeface="Arial Narrow"/>
              <a:cs typeface="Arial Narrow"/>
            </a:endParaRPr>
          </a:p>
          <a:p>
            <a:pPr marL="12700">
              <a:lnSpc>
                <a:spcPct val="100000"/>
              </a:lnSpc>
              <a:spcBef>
                <a:spcPts val="320"/>
              </a:spcBef>
            </a:pPr>
            <a:r>
              <a:rPr lang="ru-RU" sz="900" dirty="0">
                <a:solidFill>
                  <a:srgbClr val="231F20"/>
                </a:solidFill>
                <a:latin typeface="Arial Narrow"/>
                <a:cs typeface="Arial Narrow"/>
              </a:rPr>
              <a:t>Не переполняйте гидромассажную ванну водой.</a:t>
            </a:r>
            <a:endParaRPr lang="ru-RU" sz="900" dirty="0">
              <a:latin typeface="Arial Narrow"/>
              <a:cs typeface="Arial Narrow"/>
            </a:endParaRPr>
          </a:p>
          <a:p>
            <a:pPr marL="12700">
              <a:lnSpc>
                <a:spcPct val="100000"/>
              </a:lnSpc>
              <a:spcBef>
                <a:spcPts val="320"/>
              </a:spcBef>
            </a:pPr>
            <a:r>
              <a:rPr lang="ru-RU" sz="900" dirty="0">
                <a:solidFill>
                  <a:srgbClr val="231F20"/>
                </a:solidFill>
                <a:latin typeface="Arial Narrow"/>
                <a:cs typeface="Arial Narrow"/>
              </a:rPr>
              <a:t>Не включайте СПА, пока уровень воды не достигнет отметки </a:t>
            </a:r>
            <a:r>
              <a:rPr lang="ru-RU" sz="900" spc="-5" dirty="0">
                <a:solidFill>
                  <a:srgbClr val="231F20"/>
                </a:solidFill>
                <a:latin typeface="Arial Narrow"/>
                <a:cs typeface="Arial Narrow"/>
              </a:rPr>
              <a:t>MIN.</a:t>
            </a:r>
            <a:endParaRPr lang="ru-RU" sz="900" dirty="0">
              <a:latin typeface="Arial Narrow"/>
              <a:cs typeface="Arial Narrow"/>
            </a:endParaRPr>
          </a:p>
          <a:p>
            <a:pPr marL="12700" marR="2921635">
              <a:lnSpc>
                <a:spcPct val="129700"/>
              </a:lnSpc>
            </a:pPr>
            <a:r>
              <a:rPr lang="ru-RU" sz="900" dirty="0">
                <a:solidFill>
                  <a:srgbClr val="231F20"/>
                </a:solidFill>
                <a:latin typeface="Arial Narrow"/>
                <a:cs typeface="Arial Narrow"/>
              </a:rPr>
              <a:t>Не перемещайте ванну после наполнения ее водой и/или после соединения ее  с блоком управления, т.к. это может повредить СПА или блок управления. </a:t>
            </a:r>
            <a:endParaRPr lang="ru-RU" sz="900" dirty="0">
              <a:latin typeface="Arial Narrow"/>
              <a:cs typeface="Arial Narrow"/>
            </a:endParaRPr>
          </a:p>
          <a:p>
            <a:pPr marL="12700"/>
            <a:r>
              <a:rPr lang="ru-RU" sz="900" dirty="0">
                <a:solidFill>
                  <a:srgbClr val="231F20"/>
                </a:solidFill>
                <a:latin typeface="Arial Narrow"/>
                <a:cs typeface="Arial Narrow"/>
              </a:rPr>
              <a:t>Не наполняйте ванну водой температурой выше </a:t>
            </a:r>
            <a:r>
              <a:rPr lang="ru-RU" sz="900" spc="-5" dirty="0">
                <a:solidFill>
                  <a:srgbClr val="231F20"/>
                </a:solidFill>
                <a:latin typeface="Arial Narrow"/>
                <a:cs typeface="Arial Narrow"/>
              </a:rPr>
              <a:t>40°C. </a:t>
            </a:r>
            <a:r>
              <a:rPr lang="ru-RU" sz="900" dirty="0">
                <a:solidFill>
                  <a:srgbClr val="231F20"/>
                </a:solidFill>
                <a:latin typeface="Arial Narrow"/>
                <a:cs typeface="Arial Narrow"/>
              </a:rPr>
              <a:t>Рекомендуется наполнять гидромассажную ванну теплой водой для быстрого нагрева воды и сохранения энергии. </a:t>
            </a:r>
          </a:p>
          <a:p>
            <a:pPr marL="12700"/>
            <a:endParaRPr lang="ru-RU" sz="900" dirty="0">
              <a:solidFill>
                <a:srgbClr val="231F20"/>
              </a:solidFill>
              <a:latin typeface="Arial Narrow"/>
              <a:cs typeface="Arial Narrow"/>
            </a:endParaRPr>
          </a:p>
          <a:p>
            <a:pPr marL="12700">
              <a:lnSpc>
                <a:spcPct val="100000"/>
              </a:lnSpc>
            </a:pPr>
            <a:r>
              <a:rPr lang="ru-RU" sz="900" b="1" dirty="0">
                <a:solidFill>
                  <a:srgbClr val="231F20"/>
                </a:solidFill>
                <a:latin typeface="Arial Narrow"/>
                <a:cs typeface="Arial Narrow"/>
              </a:rPr>
              <a:t>НАГРЕВ ВОДЫ</a:t>
            </a:r>
            <a:endParaRPr lang="ru-RU" sz="900" dirty="0">
              <a:latin typeface="Arial Narrow"/>
              <a:cs typeface="Arial Narrow"/>
            </a:endParaRPr>
          </a:p>
          <a:p>
            <a:pPr marL="168910" marR="5080" indent="-156845">
              <a:lnSpc>
                <a:spcPct val="129700"/>
              </a:lnSpc>
              <a:spcBef>
                <a:spcPts val="140"/>
              </a:spcBef>
              <a:buAutoNum type="arabicPeriod"/>
              <a:tabLst>
                <a:tab pos="169545" algn="l"/>
              </a:tabLst>
            </a:pPr>
            <a:r>
              <a:rPr lang="ru-RU" sz="900" spc="-5" dirty="0">
                <a:solidFill>
                  <a:srgbClr val="231F20"/>
                </a:solidFill>
                <a:latin typeface="Arial Narrow"/>
                <a:cs typeface="Arial Narrow"/>
              </a:rPr>
              <a:t>Поместите надувную камеру и крышку СПА-бассейна над гидромассажной ванной, туго затяните ремни с пряжками и убедитесь, что застежки крышки застегнуты с помощью ключа, предоставленного в комплекте. </a:t>
            </a:r>
            <a:endParaRPr lang="ru-RU" sz="900" dirty="0">
              <a:latin typeface="Arial Narrow"/>
              <a:cs typeface="Arial Narrow"/>
            </a:endParaRPr>
          </a:p>
          <a:p>
            <a:pPr marL="168910" indent="-156845">
              <a:lnSpc>
                <a:spcPct val="100000"/>
              </a:lnSpc>
              <a:spcBef>
                <a:spcPts val="120"/>
              </a:spcBef>
              <a:buAutoNum type="arabicPeriod"/>
              <a:tabLst>
                <a:tab pos="169545" algn="l"/>
              </a:tabLst>
            </a:pPr>
            <a:r>
              <a:rPr lang="ru-RU" sz="900" dirty="0">
                <a:solidFill>
                  <a:srgbClr val="231F20"/>
                </a:solidFill>
                <a:latin typeface="Arial Narrow"/>
                <a:cs typeface="Arial Narrow"/>
              </a:rPr>
              <a:t>Убедитесь, что СПА-бассейн подключен к электрической розетке, и обратитесь </a:t>
            </a:r>
            <a:r>
              <a:rPr lang="ru-RU" sz="900" spc="-5" dirty="0">
                <a:solidFill>
                  <a:srgbClr val="231F20"/>
                </a:solidFill>
                <a:latin typeface="Arial Narrow"/>
                <a:cs typeface="Arial Narrow"/>
              </a:rPr>
              <a:t>к разделу «</a:t>
            </a:r>
            <a:r>
              <a:rPr lang="ru-RU" sz="900" dirty="0">
                <a:solidFill>
                  <a:srgbClr val="231F20"/>
                </a:solidFill>
                <a:latin typeface="Arial Narrow"/>
                <a:cs typeface="Arial Narrow"/>
              </a:rPr>
              <a:t>ПУЛЬТ УПРАВЛЕНИЯ»</a:t>
            </a:r>
            <a:r>
              <a:rPr lang="ru-RU" sz="900" spc="-5" dirty="0">
                <a:solidFill>
                  <a:srgbClr val="231F20"/>
                </a:solidFill>
                <a:latin typeface="Arial Narrow"/>
                <a:cs typeface="Arial Narrow"/>
              </a:rPr>
              <a:t> для получения более подробной информации о работе данной функции</a:t>
            </a:r>
            <a:r>
              <a:rPr lang="ru-RU" sz="900" dirty="0">
                <a:solidFill>
                  <a:srgbClr val="231F20"/>
                </a:solidFill>
                <a:latin typeface="Arial Narrow"/>
                <a:cs typeface="Arial Narrow"/>
              </a:rPr>
              <a:t>.</a:t>
            </a:r>
          </a:p>
          <a:p>
            <a:pPr marL="168910" indent="-156845">
              <a:lnSpc>
                <a:spcPct val="100000"/>
              </a:lnSpc>
              <a:spcBef>
                <a:spcPts val="120"/>
              </a:spcBef>
              <a:buAutoNum type="arabicPeriod"/>
              <a:tabLst>
                <a:tab pos="169545" algn="l"/>
              </a:tabLst>
            </a:pPr>
            <a:endParaRPr lang="ru-RU" sz="900" dirty="0">
              <a:latin typeface="Arial Narrow"/>
              <a:cs typeface="Arial Narrow"/>
            </a:endParaRPr>
          </a:p>
          <a:p>
            <a:pPr marL="12700">
              <a:lnSpc>
                <a:spcPct val="100000"/>
              </a:lnSpc>
            </a:pPr>
            <a:r>
              <a:rPr lang="ru-RU" sz="1000" b="1" dirty="0">
                <a:solidFill>
                  <a:srgbClr val="231F20"/>
                </a:solidFill>
                <a:latin typeface="Arial Narrow"/>
                <a:cs typeface="Arial Narrow"/>
              </a:rPr>
              <a:t>ПРИМЕЧАНИЕ</a:t>
            </a:r>
            <a:r>
              <a:rPr sz="1000" b="1" dirty="0">
                <a:solidFill>
                  <a:srgbClr val="231F20"/>
                </a:solidFill>
                <a:latin typeface="Arial Narrow"/>
                <a:cs typeface="Arial Narrow"/>
              </a:rPr>
              <a:t>:</a:t>
            </a:r>
            <a:r>
              <a:rPr lang="ru-RU" sz="1000" b="1" dirty="0">
                <a:solidFill>
                  <a:srgbClr val="231F20"/>
                </a:solidFill>
                <a:latin typeface="Arial Narrow"/>
                <a:cs typeface="Arial Narrow"/>
              </a:rPr>
              <a:t> </a:t>
            </a:r>
            <a:r>
              <a:rPr lang="ru-RU" sz="900" dirty="0">
                <a:solidFill>
                  <a:srgbClr val="231F20"/>
                </a:solidFill>
                <a:latin typeface="Arial Narrow"/>
                <a:cs typeface="Arial Narrow"/>
              </a:rPr>
              <a:t>Почасовой уровень нагрева воды составляет </a:t>
            </a:r>
            <a:r>
              <a:rPr sz="900" spc="-5" dirty="0">
                <a:solidFill>
                  <a:srgbClr val="231F20"/>
                </a:solidFill>
                <a:latin typeface="Arial Narrow"/>
                <a:cs typeface="Arial Narrow"/>
              </a:rPr>
              <a:t>2°C </a:t>
            </a:r>
            <a:r>
              <a:rPr sz="900" dirty="0">
                <a:solidFill>
                  <a:srgbClr val="231F20"/>
                </a:solidFill>
                <a:latin typeface="Arial Narrow"/>
                <a:cs typeface="Arial Narrow"/>
              </a:rPr>
              <a:t>- </a:t>
            </a:r>
            <a:r>
              <a:rPr sz="900" spc="-5" dirty="0">
                <a:solidFill>
                  <a:srgbClr val="231F20"/>
                </a:solidFill>
                <a:latin typeface="Arial Narrow"/>
                <a:cs typeface="Arial Narrow"/>
              </a:rPr>
              <a:t>2.5°C  </a:t>
            </a:r>
            <a:r>
              <a:rPr lang="ru-RU" sz="900" dirty="0">
                <a:solidFill>
                  <a:srgbClr val="231F20"/>
                </a:solidFill>
                <a:latin typeface="Arial Narrow"/>
                <a:cs typeface="Arial Narrow"/>
              </a:rPr>
              <a:t>для 2-местного или </a:t>
            </a:r>
            <a:r>
              <a:rPr sz="900" spc="-5" dirty="0">
                <a:solidFill>
                  <a:srgbClr val="231F20"/>
                </a:solidFill>
                <a:latin typeface="Arial Narrow"/>
                <a:cs typeface="Arial Narrow"/>
              </a:rPr>
              <a:t>4-</a:t>
            </a:r>
            <a:r>
              <a:rPr lang="ru-RU" sz="900" spc="-5" dirty="0">
                <a:solidFill>
                  <a:srgbClr val="231F20"/>
                </a:solidFill>
                <a:latin typeface="Arial Narrow"/>
                <a:cs typeface="Arial Narrow"/>
              </a:rPr>
              <a:t>местного квадратного</a:t>
            </a:r>
            <a:r>
              <a:rPr sz="900" spc="-5" dirty="0">
                <a:solidFill>
                  <a:srgbClr val="231F20"/>
                </a:solidFill>
                <a:latin typeface="Arial Narrow"/>
                <a:cs typeface="Arial Narrow"/>
              </a:rPr>
              <a:t> </a:t>
            </a:r>
            <a:r>
              <a:rPr lang="ru-RU" sz="900" dirty="0">
                <a:solidFill>
                  <a:srgbClr val="231F20"/>
                </a:solidFill>
                <a:latin typeface="Arial Narrow"/>
                <a:cs typeface="Arial Narrow"/>
              </a:rPr>
              <a:t>СПА</a:t>
            </a:r>
            <a:r>
              <a:rPr sz="900" spc="-5" dirty="0">
                <a:solidFill>
                  <a:srgbClr val="231F20"/>
                </a:solidFill>
                <a:latin typeface="Arial Narrow"/>
                <a:cs typeface="Arial Narrow"/>
              </a:rPr>
              <a:t>, 1.5°C </a:t>
            </a:r>
            <a:r>
              <a:rPr sz="900" dirty="0">
                <a:solidFill>
                  <a:srgbClr val="231F20"/>
                </a:solidFill>
                <a:latin typeface="Arial Narrow"/>
                <a:cs typeface="Arial Narrow"/>
              </a:rPr>
              <a:t>- </a:t>
            </a:r>
            <a:r>
              <a:rPr sz="900" spc="-5" dirty="0">
                <a:solidFill>
                  <a:srgbClr val="231F20"/>
                </a:solidFill>
                <a:latin typeface="Arial Narrow"/>
                <a:cs typeface="Arial Narrow"/>
              </a:rPr>
              <a:t>2°C  </a:t>
            </a:r>
            <a:r>
              <a:rPr lang="ru-RU" sz="900" dirty="0">
                <a:solidFill>
                  <a:srgbClr val="231F20"/>
                </a:solidFill>
                <a:latin typeface="Arial Narrow"/>
                <a:cs typeface="Arial Narrow"/>
              </a:rPr>
              <a:t>для</a:t>
            </a:r>
            <a:r>
              <a:rPr sz="900" dirty="0">
                <a:solidFill>
                  <a:srgbClr val="231F20"/>
                </a:solidFill>
                <a:latin typeface="Arial Narrow"/>
                <a:cs typeface="Arial Narrow"/>
              </a:rPr>
              <a:t> </a:t>
            </a:r>
            <a:r>
              <a:rPr sz="900" spc="-5" dirty="0">
                <a:solidFill>
                  <a:srgbClr val="231F20"/>
                </a:solidFill>
                <a:latin typeface="Arial Narrow"/>
                <a:cs typeface="Arial Narrow"/>
              </a:rPr>
              <a:t>4-</a:t>
            </a:r>
            <a:r>
              <a:rPr lang="ru-RU" sz="900" spc="-5" dirty="0">
                <a:solidFill>
                  <a:srgbClr val="231F20"/>
                </a:solidFill>
                <a:latin typeface="Arial Narrow"/>
                <a:cs typeface="Arial Narrow"/>
              </a:rPr>
              <a:t> местного круглого СПА</a:t>
            </a:r>
            <a:r>
              <a:rPr sz="900" spc="-5" dirty="0">
                <a:solidFill>
                  <a:srgbClr val="231F20"/>
                </a:solidFill>
                <a:latin typeface="Arial Narrow"/>
                <a:cs typeface="Arial Narrow"/>
              </a:rPr>
              <a:t>, </a:t>
            </a:r>
            <a:r>
              <a:rPr lang="ru-RU" sz="900" spc="-5" dirty="0">
                <a:solidFill>
                  <a:srgbClr val="231F20"/>
                </a:solidFill>
                <a:latin typeface="Arial Narrow"/>
                <a:cs typeface="Arial Narrow"/>
              </a:rPr>
              <a:t>и</a:t>
            </a:r>
            <a:r>
              <a:rPr sz="900" spc="-5" dirty="0">
                <a:solidFill>
                  <a:srgbClr val="231F20"/>
                </a:solidFill>
                <a:latin typeface="Arial Narrow"/>
                <a:cs typeface="Arial Narrow"/>
              </a:rPr>
              <a:t> 1.2°C </a:t>
            </a:r>
            <a:r>
              <a:rPr sz="900" dirty="0">
                <a:solidFill>
                  <a:srgbClr val="231F20"/>
                </a:solidFill>
                <a:latin typeface="Arial Narrow"/>
                <a:cs typeface="Arial Narrow"/>
              </a:rPr>
              <a:t>- </a:t>
            </a:r>
            <a:r>
              <a:rPr sz="900" spc="-5" dirty="0">
                <a:solidFill>
                  <a:srgbClr val="231F20"/>
                </a:solidFill>
                <a:latin typeface="Arial Narrow"/>
                <a:cs typeface="Arial Narrow"/>
              </a:rPr>
              <a:t>1.8°C   </a:t>
            </a:r>
            <a:r>
              <a:rPr lang="ru-RU" sz="900" dirty="0">
                <a:solidFill>
                  <a:srgbClr val="231F20"/>
                </a:solidFill>
                <a:latin typeface="Arial Narrow"/>
                <a:cs typeface="Arial Narrow"/>
              </a:rPr>
              <a:t>для</a:t>
            </a:r>
            <a:r>
              <a:rPr sz="900" dirty="0">
                <a:solidFill>
                  <a:srgbClr val="231F20"/>
                </a:solidFill>
                <a:latin typeface="Arial Narrow"/>
                <a:cs typeface="Arial Narrow"/>
              </a:rPr>
              <a:t> </a:t>
            </a:r>
            <a:r>
              <a:rPr sz="900" spc="-5" dirty="0">
                <a:solidFill>
                  <a:srgbClr val="231F20"/>
                </a:solidFill>
                <a:latin typeface="Arial Narrow"/>
                <a:cs typeface="Arial Narrow"/>
              </a:rPr>
              <a:t>6-</a:t>
            </a:r>
            <a:r>
              <a:rPr lang="ru-RU" sz="900" spc="-5" dirty="0">
                <a:solidFill>
                  <a:srgbClr val="231F20"/>
                </a:solidFill>
                <a:latin typeface="Arial Narrow"/>
                <a:cs typeface="Arial Narrow"/>
              </a:rPr>
              <a:t> местного</a:t>
            </a:r>
            <a:r>
              <a:rPr sz="900" spc="-25" dirty="0">
                <a:solidFill>
                  <a:srgbClr val="231F20"/>
                </a:solidFill>
                <a:latin typeface="Arial Narrow"/>
                <a:cs typeface="Arial Narrow"/>
              </a:rPr>
              <a:t> </a:t>
            </a:r>
            <a:r>
              <a:rPr lang="ru-RU" sz="900" spc="-25" dirty="0">
                <a:solidFill>
                  <a:srgbClr val="231F20"/>
                </a:solidFill>
                <a:latin typeface="Arial Narrow"/>
                <a:cs typeface="Arial Narrow"/>
              </a:rPr>
              <a:t>СПА</a:t>
            </a:r>
            <a:r>
              <a:rPr sz="900" spc="-5" dirty="0">
                <a:solidFill>
                  <a:srgbClr val="231F20"/>
                </a:solidFill>
                <a:latin typeface="Arial Narrow"/>
                <a:cs typeface="Arial Narrow"/>
              </a:rPr>
              <a:t>.</a:t>
            </a:r>
            <a:endParaRPr sz="900" dirty="0">
              <a:latin typeface="Arial Narrow"/>
              <a:cs typeface="Arial Narrow"/>
            </a:endParaRPr>
          </a:p>
        </p:txBody>
      </p:sp>
      <p:sp>
        <p:nvSpPr>
          <p:cNvPr id="7" name="object 7"/>
          <p:cNvSpPr txBox="1"/>
          <p:nvPr/>
        </p:nvSpPr>
        <p:spPr>
          <a:xfrm>
            <a:off x="3548770" y="523400"/>
            <a:ext cx="3451734" cy="1384033"/>
          </a:xfrm>
          <a:prstGeom prst="rect">
            <a:avLst/>
          </a:prstGeom>
        </p:spPr>
        <p:txBody>
          <a:bodyPr vert="horz" wrap="square" lIns="0" tIns="12700" rIns="0" bIns="0" rtlCol="0">
            <a:spAutoFit/>
          </a:bodyPr>
          <a:lstStyle/>
          <a:p>
            <a:pPr marL="98425" marR="5080" indent="-99060">
              <a:lnSpc>
                <a:spcPct val="111000"/>
              </a:lnSpc>
              <a:spcBef>
                <a:spcPts val="100"/>
              </a:spcBef>
              <a:buAutoNum type="arabicPeriod"/>
              <a:tabLst>
                <a:tab pos="104775" algn="l"/>
              </a:tabLst>
            </a:pPr>
            <a:r>
              <a:rPr lang="ru-RU" sz="900" spc="-30" dirty="0">
                <a:solidFill>
                  <a:srgbClr val="231F20"/>
                </a:solidFill>
                <a:latin typeface="Arial Narrow"/>
                <a:cs typeface="Arial Narrow"/>
              </a:rPr>
              <a:t>Откройте воздушный клапан </a:t>
            </a:r>
            <a:r>
              <a:rPr sz="900" spc="-15" dirty="0">
                <a:solidFill>
                  <a:srgbClr val="231F20"/>
                </a:solidFill>
                <a:latin typeface="Arial Narrow"/>
                <a:cs typeface="Arial Narrow"/>
              </a:rPr>
              <a:t>(a) </a:t>
            </a:r>
            <a:r>
              <a:rPr lang="ru-RU" sz="900" spc="-25" dirty="0">
                <a:solidFill>
                  <a:srgbClr val="231F20"/>
                </a:solidFill>
                <a:latin typeface="Arial Narrow"/>
                <a:cs typeface="Arial Narrow"/>
              </a:rPr>
              <a:t>на надувной камее</a:t>
            </a:r>
            <a:r>
              <a:rPr sz="900" spc="-25" dirty="0">
                <a:solidFill>
                  <a:srgbClr val="231F20"/>
                </a:solidFill>
                <a:latin typeface="Arial Narrow"/>
                <a:cs typeface="Arial Narrow"/>
              </a:rPr>
              <a:t>. </a:t>
            </a:r>
            <a:r>
              <a:rPr lang="ru-RU" sz="900" spc="-25" dirty="0">
                <a:solidFill>
                  <a:srgbClr val="231F20"/>
                </a:solidFill>
                <a:latin typeface="Arial Narrow"/>
                <a:cs typeface="Arial Narrow"/>
              </a:rPr>
              <a:t>Вставьте надувной шланг </a:t>
            </a:r>
            <a:r>
              <a:rPr sz="900" spc="-15" dirty="0">
                <a:solidFill>
                  <a:srgbClr val="231F20"/>
                </a:solidFill>
                <a:latin typeface="Arial Narrow"/>
                <a:cs typeface="Arial Narrow"/>
              </a:rPr>
              <a:t>(b) </a:t>
            </a:r>
            <a:r>
              <a:rPr lang="ru-RU" sz="900" spc="-20" dirty="0">
                <a:solidFill>
                  <a:srgbClr val="231F20"/>
                </a:solidFill>
                <a:latin typeface="Arial Narrow"/>
                <a:cs typeface="Arial Narrow"/>
              </a:rPr>
              <a:t>в клапан</a:t>
            </a:r>
            <a:r>
              <a:rPr sz="900" spc="-25" dirty="0">
                <a:solidFill>
                  <a:srgbClr val="231F20"/>
                </a:solidFill>
                <a:latin typeface="Arial Narrow"/>
                <a:cs typeface="Arial Narrow"/>
              </a:rPr>
              <a:t>.  </a:t>
            </a:r>
            <a:r>
              <a:rPr lang="ru-RU" sz="900" spc="-30" dirty="0">
                <a:solidFill>
                  <a:srgbClr val="231F20"/>
                </a:solidFill>
                <a:latin typeface="Arial Narrow"/>
                <a:cs typeface="Arial Narrow"/>
              </a:rPr>
              <a:t>Откройте воздушный клапан (с) на гидромассажном бассейне. </a:t>
            </a:r>
            <a:endParaRPr sz="900" dirty="0">
              <a:latin typeface="Arial Narrow"/>
              <a:cs typeface="Arial Narrow"/>
            </a:endParaRPr>
          </a:p>
          <a:p>
            <a:pPr marL="78105" marR="12065" indent="-78740">
              <a:lnSpc>
                <a:spcPct val="111100"/>
              </a:lnSpc>
              <a:buAutoNum type="arabicPeriod"/>
              <a:tabLst>
                <a:tab pos="104775" algn="l"/>
              </a:tabLst>
            </a:pPr>
            <a:r>
              <a:rPr lang="ru-RU" sz="900" dirty="0">
                <a:solidFill>
                  <a:srgbClr val="231F20"/>
                </a:solidFill>
                <a:latin typeface="Arial Narrow"/>
                <a:cs typeface="Arial Narrow"/>
              </a:rPr>
              <a:t> Удерживайте кнопку пузырькового массажа</a:t>
            </a:r>
            <a:r>
              <a:rPr sz="900" dirty="0">
                <a:solidFill>
                  <a:srgbClr val="231F20"/>
                </a:solidFill>
                <a:latin typeface="Arial Narrow"/>
                <a:cs typeface="Arial Narrow"/>
              </a:rPr>
              <a:t> </a:t>
            </a:r>
            <a:r>
              <a:rPr sz="900" b="1" dirty="0">
                <a:solidFill>
                  <a:srgbClr val="231F20"/>
                </a:solidFill>
                <a:latin typeface="Arial Narrow"/>
                <a:cs typeface="Arial Narrow"/>
              </a:rPr>
              <a:t>BUBBLE </a:t>
            </a:r>
            <a:r>
              <a:rPr lang="ru-RU" sz="900" spc="-5" dirty="0">
                <a:solidFill>
                  <a:srgbClr val="231F20"/>
                </a:solidFill>
                <a:latin typeface="Arial Narrow"/>
                <a:cs typeface="Arial Narrow"/>
              </a:rPr>
              <a:t>для надувания,</a:t>
            </a:r>
            <a:r>
              <a:rPr sz="900" spc="-5" dirty="0">
                <a:solidFill>
                  <a:srgbClr val="231F20"/>
                </a:solidFill>
                <a:latin typeface="Arial Narrow"/>
                <a:cs typeface="Arial Narrow"/>
              </a:rPr>
              <a:t> </a:t>
            </a:r>
            <a:r>
              <a:rPr lang="ru-RU" sz="900" dirty="0">
                <a:solidFill>
                  <a:srgbClr val="231F20"/>
                </a:solidFill>
                <a:latin typeface="Arial Narrow"/>
                <a:cs typeface="Arial Narrow"/>
              </a:rPr>
              <a:t>пока надувная камера не станет твердой наощупь, но не жесткой. </a:t>
            </a:r>
            <a:endParaRPr sz="900" dirty="0">
              <a:latin typeface="Arial Narrow"/>
              <a:cs typeface="Arial Narrow"/>
            </a:endParaRPr>
          </a:p>
          <a:p>
            <a:pPr marL="104139" marR="266700" indent="-104775">
              <a:lnSpc>
                <a:spcPct val="111100"/>
              </a:lnSpc>
              <a:buAutoNum type="arabicPeriod"/>
              <a:tabLst>
                <a:tab pos="104775" algn="l"/>
              </a:tabLst>
            </a:pPr>
            <a:r>
              <a:rPr lang="ru-RU" sz="900" dirty="0">
                <a:solidFill>
                  <a:srgbClr val="231F20"/>
                </a:solidFill>
                <a:latin typeface="Arial Narrow"/>
                <a:cs typeface="Arial Narrow"/>
              </a:rPr>
              <a:t>Нажмите  удерживайте кнопку пузырькового массажа </a:t>
            </a:r>
            <a:r>
              <a:rPr sz="900" b="1" dirty="0">
                <a:solidFill>
                  <a:srgbClr val="231F20"/>
                </a:solidFill>
                <a:latin typeface="Arial Narrow"/>
                <a:cs typeface="Arial Narrow"/>
              </a:rPr>
              <a:t>BUBBLE </a:t>
            </a:r>
            <a:r>
              <a:rPr lang="ru-RU" sz="900" spc="-5" dirty="0">
                <a:solidFill>
                  <a:srgbClr val="231F20"/>
                </a:solidFill>
                <a:latin typeface="Arial Narrow"/>
                <a:cs typeface="Arial Narrow"/>
              </a:rPr>
              <a:t>более </a:t>
            </a:r>
            <a:r>
              <a:rPr sz="900" dirty="0">
                <a:solidFill>
                  <a:srgbClr val="231F20"/>
                </a:solidFill>
                <a:latin typeface="Arial Narrow"/>
                <a:cs typeface="Arial Narrow"/>
              </a:rPr>
              <a:t>3 </a:t>
            </a:r>
            <a:r>
              <a:rPr lang="ru-RU" sz="900" spc="-5" dirty="0">
                <a:solidFill>
                  <a:srgbClr val="231F20"/>
                </a:solidFill>
                <a:latin typeface="Arial Narrow"/>
                <a:cs typeface="Arial Narrow"/>
              </a:rPr>
              <a:t>секунд, чтобы остановить надувание. Отсоедините надувной шланг от выхода воздуходувки и клапана. </a:t>
            </a:r>
            <a:endParaRPr sz="900" dirty="0">
              <a:latin typeface="Arial Narrow"/>
              <a:cs typeface="Arial Narrow"/>
            </a:endParaRPr>
          </a:p>
          <a:p>
            <a:pPr marL="104139" marR="272415" indent="-104775">
              <a:lnSpc>
                <a:spcPct val="111100"/>
              </a:lnSpc>
              <a:buAutoNum type="arabicPeriod"/>
              <a:tabLst>
                <a:tab pos="104775" algn="l"/>
              </a:tabLst>
            </a:pPr>
            <a:r>
              <a:rPr lang="ru-RU" sz="900" dirty="0">
                <a:solidFill>
                  <a:srgbClr val="231F20"/>
                </a:solidFill>
                <a:latin typeface="Arial Narrow"/>
                <a:cs typeface="Arial Narrow"/>
              </a:rPr>
              <a:t>Верните колпачок воздушного клапана </a:t>
            </a:r>
            <a:r>
              <a:rPr sz="900" dirty="0">
                <a:solidFill>
                  <a:srgbClr val="231F20"/>
                </a:solidFill>
                <a:latin typeface="Arial Narrow"/>
                <a:cs typeface="Arial Narrow"/>
              </a:rPr>
              <a:t>(c) </a:t>
            </a:r>
            <a:r>
              <a:rPr lang="ru-RU" sz="900" spc="-5" dirty="0">
                <a:solidFill>
                  <a:srgbClr val="231F20"/>
                </a:solidFill>
                <a:latin typeface="Arial Narrow"/>
                <a:cs typeface="Arial Narrow"/>
              </a:rPr>
              <a:t>на место, закройте и </a:t>
            </a:r>
            <a:r>
              <a:rPr lang="ru-RU" sz="900" dirty="0">
                <a:solidFill>
                  <a:srgbClr val="231F20"/>
                </a:solidFill>
                <a:latin typeface="Arial Narrow"/>
                <a:cs typeface="Arial Narrow"/>
              </a:rPr>
              <a:t>вставьте в воздушный клапан </a:t>
            </a:r>
            <a:r>
              <a:rPr sz="900" dirty="0">
                <a:solidFill>
                  <a:srgbClr val="231F20"/>
                </a:solidFill>
                <a:latin typeface="Arial Narrow"/>
                <a:cs typeface="Arial Narrow"/>
              </a:rPr>
              <a:t>(a).</a:t>
            </a:r>
            <a:endParaRPr sz="900" dirty="0">
              <a:latin typeface="Arial Narrow"/>
              <a:cs typeface="Arial Narrow"/>
            </a:endParaRPr>
          </a:p>
        </p:txBody>
      </p:sp>
      <p:sp>
        <p:nvSpPr>
          <p:cNvPr id="8" name="object 8"/>
          <p:cNvSpPr/>
          <p:nvPr/>
        </p:nvSpPr>
        <p:spPr>
          <a:xfrm>
            <a:off x="6395861" y="3403783"/>
            <a:ext cx="583425" cy="583425"/>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165868" y="3453473"/>
            <a:ext cx="471242" cy="56324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080698" y="3610475"/>
            <a:ext cx="33655" cy="339090"/>
          </a:xfrm>
          <a:custGeom>
            <a:avLst/>
            <a:gdLst/>
            <a:ahLst/>
            <a:cxnLst/>
            <a:rect l="l" t="t" r="r" b="b"/>
            <a:pathLst>
              <a:path w="33654" h="339089">
                <a:moveTo>
                  <a:pt x="16682" y="-996"/>
                </a:moveTo>
                <a:lnTo>
                  <a:pt x="16682" y="339982"/>
                </a:lnTo>
              </a:path>
            </a:pathLst>
          </a:custGeom>
          <a:ln w="35359">
            <a:solidFill>
              <a:srgbClr val="231F20"/>
            </a:solidFill>
          </a:ln>
        </p:spPr>
        <p:txBody>
          <a:bodyPr wrap="square" lIns="0" tIns="0" rIns="0" bIns="0" rtlCol="0"/>
          <a:lstStyle/>
          <a:p>
            <a:endParaRPr/>
          </a:p>
        </p:txBody>
      </p:sp>
      <p:sp>
        <p:nvSpPr>
          <p:cNvPr id="11" name="object 11"/>
          <p:cNvSpPr/>
          <p:nvPr/>
        </p:nvSpPr>
        <p:spPr>
          <a:xfrm>
            <a:off x="5340430" y="3688774"/>
            <a:ext cx="105700" cy="9745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042522" y="3442299"/>
            <a:ext cx="1606673" cy="1136608"/>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41553" y="8105508"/>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14" name="object 14"/>
          <p:cNvSpPr/>
          <p:nvPr/>
        </p:nvSpPr>
        <p:spPr>
          <a:xfrm>
            <a:off x="2413794" y="8633725"/>
            <a:ext cx="19685" cy="16510"/>
          </a:xfrm>
          <a:custGeom>
            <a:avLst/>
            <a:gdLst/>
            <a:ahLst/>
            <a:cxnLst/>
            <a:rect l="l" t="t" r="r" b="b"/>
            <a:pathLst>
              <a:path w="19685" h="16509">
                <a:moveTo>
                  <a:pt x="0" y="9332"/>
                </a:moveTo>
                <a:lnTo>
                  <a:pt x="2949" y="10761"/>
                </a:lnTo>
                <a:lnTo>
                  <a:pt x="18453" y="16190"/>
                </a:lnTo>
                <a:lnTo>
                  <a:pt x="19372" y="0"/>
                </a:lnTo>
              </a:path>
            </a:pathLst>
          </a:custGeom>
          <a:ln w="4292">
            <a:solidFill>
              <a:srgbClr val="070403"/>
            </a:solidFill>
          </a:ln>
        </p:spPr>
        <p:txBody>
          <a:bodyPr wrap="square" lIns="0" tIns="0" rIns="0" bIns="0" rtlCol="0"/>
          <a:lstStyle/>
          <a:p>
            <a:endParaRPr/>
          </a:p>
        </p:txBody>
      </p:sp>
      <p:sp>
        <p:nvSpPr>
          <p:cNvPr id="15" name="object 15"/>
          <p:cNvSpPr/>
          <p:nvPr/>
        </p:nvSpPr>
        <p:spPr>
          <a:xfrm>
            <a:off x="2432250" y="8649910"/>
            <a:ext cx="3175" cy="123189"/>
          </a:xfrm>
          <a:custGeom>
            <a:avLst/>
            <a:gdLst/>
            <a:ahLst/>
            <a:cxnLst/>
            <a:rect l="l" t="t" r="r" b="b"/>
            <a:pathLst>
              <a:path w="3175" h="123190">
                <a:moveTo>
                  <a:pt x="3060" y="122974"/>
                </a:moveTo>
                <a:lnTo>
                  <a:pt x="0" y="0"/>
                </a:lnTo>
              </a:path>
            </a:pathLst>
          </a:custGeom>
          <a:ln w="4292">
            <a:solidFill>
              <a:srgbClr val="070403"/>
            </a:solidFill>
          </a:ln>
        </p:spPr>
        <p:txBody>
          <a:bodyPr wrap="square" lIns="0" tIns="0" rIns="0" bIns="0" rtlCol="0"/>
          <a:lstStyle/>
          <a:p>
            <a:endParaRPr/>
          </a:p>
        </p:txBody>
      </p:sp>
      <p:sp>
        <p:nvSpPr>
          <p:cNvPr id="16" name="object 16"/>
          <p:cNvSpPr/>
          <p:nvPr/>
        </p:nvSpPr>
        <p:spPr>
          <a:xfrm>
            <a:off x="2681671" y="8598455"/>
            <a:ext cx="15240" cy="189865"/>
          </a:xfrm>
          <a:custGeom>
            <a:avLst/>
            <a:gdLst/>
            <a:ahLst/>
            <a:cxnLst/>
            <a:rect l="l" t="t" r="r" b="b"/>
            <a:pathLst>
              <a:path w="15239" h="189865">
                <a:moveTo>
                  <a:pt x="6698" y="0"/>
                </a:moveTo>
                <a:lnTo>
                  <a:pt x="3658" y="34434"/>
                </a:lnTo>
                <a:lnTo>
                  <a:pt x="6426" y="101338"/>
                </a:lnTo>
                <a:lnTo>
                  <a:pt x="12003" y="155308"/>
                </a:lnTo>
                <a:lnTo>
                  <a:pt x="15049" y="177488"/>
                </a:lnTo>
                <a:lnTo>
                  <a:pt x="15049" y="189273"/>
                </a:lnTo>
                <a:lnTo>
                  <a:pt x="0" y="186428"/>
                </a:lnTo>
              </a:path>
            </a:pathLst>
          </a:custGeom>
          <a:ln w="4292">
            <a:solidFill>
              <a:srgbClr val="070403"/>
            </a:solidFill>
          </a:ln>
        </p:spPr>
        <p:txBody>
          <a:bodyPr wrap="square" lIns="0" tIns="0" rIns="0" bIns="0" rtlCol="0"/>
          <a:lstStyle/>
          <a:p>
            <a:endParaRPr/>
          </a:p>
        </p:txBody>
      </p:sp>
      <p:sp>
        <p:nvSpPr>
          <p:cNvPr id="17" name="object 17"/>
          <p:cNvSpPr/>
          <p:nvPr/>
        </p:nvSpPr>
        <p:spPr>
          <a:xfrm>
            <a:off x="2547021" y="8830540"/>
            <a:ext cx="480695" cy="691515"/>
          </a:xfrm>
          <a:custGeom>
            <a:avLst/>
            <a:gdLst/>
            <a:ahLst/>
            <a:cxnLst/>
            <a:rect l="l" t="t" r="r" b="b"/>
            <a:pathLst>
              <a:path w="480694" h="691515">
                <a:moveTo>
                  <a:pt x="480314" y="0"/>
                </a:moveTo>
                <a:lnTo>
                  <a:pt x="462647" y="11268"/>
                </a:lnTo>
                <a:lnTo>
                  <a:pt x="428462" y="36688"/>
                </a:lnTo>
                <a:lnTo>
                  <a:pt x="407786" y="59349"/>
                </a:lnTo>
                <a:lnTo>
                  <a:pt x="384940" y="79570"/>
                </a:lnTo>
                <a:lnTo>
                  <a:pt x="366873" y="97819"/>
                </a:lnTo>
                <a:lnTo>
                  <a:pt x="354998" y="111021"/>
                </a:lnTo>
                <a:lnTo>
                  <a:pt x="350725" y="116105"/>
                </a:lnTo>
                <a:lnTo>
                  <a:pt x="311724" y="155170"/>
                </a:lnTo>
                <a:lnTo>
                  <a:pt x="230596" y="269013"/>
                </a:lnTo>
                <a:lnTo>
                  <a:pt x="158663" y="338063"/>
                </a:lnTo>
                <a:lnTo>
                  <a:pt x="128327" y="381571"/>
                </a:lnTo>
                <a:lnTo>
                  <a:pt x="107566" y="405138"/>
                </a:lnTo>
                <a:lnTo>
                  <a:pt x="86799" y="416923"/>
                </a:lnTo>
                <a:lnTo>
                  <a:pt x="56441" y="425083"/>
                </a:lnTo>
                <a:lnTo>
                  <a:pt x="40249" y="430964"/>
                </a:lnTo>
                <a:lnTo>
                  <a:pt x="32470" y="434026"/>
                </a:lnTo>
                <a:lnTo>
                  <a:pt x="26948" y="439348"/>
                </a:lnTo>
                <a:lnTo>
                  <a:pt x="17528" y="452007"/>
                </a:lnTo>
                <a:lnTo>
                  <a:pt x="9128" y="483350"/>
                </a:lnTo>
                <a:lnTo>
                  <a:pt x="18215" y="502601"/>
                </a:lnTo>
                <a:lnTo>
                  <a:pt x="35239" y="512293"/>
                </a:lnTo>
                <a:lnTo>
                  <a:pt x="50650" y="514961"/>
                </a:lnTo>
                <a:lnTo>
                  <a:pt x="71336" y="512610"/>
                </a:lnTo>
                <a:lnTo>
                  <a:pt x="110619" y="499912"/>
                </a:lnTo>
                <a:lnTo>
                  <a:pt x="215623" y="425083"/>
                </a:lnTo>
                <a:lnTo>
                  <a:pt x="353773" y="299150"/>
                </a:lnTo>
                <a:lnTo>
                  <a:pt x="240427" y="409556"/>
                </a:lnTo>
                <a:lnTo>
                  <a:pt x="167620" y="473836"/>
                </a:lnTo>
                <a:lnTo>
                  <a:pt x="103828" y="516717"/>
                </a:lnTo>
                <a:lnTo>
                  <a:pt x="17528" y="562929"/>
                </a:lnTo>
                <a:lnTo>
                  <a:pt x="0" y="618095"/>
                </a:lnTo>
                <a:lnTo>
                  <a:pt x="17145" y="640115"/>
                </a:lnTo>
                <a:lnTo>
                  <a:pt x="45005" y="643030"/>
                </a:lnTo>
                <a:lnTo>
                  <a:pt x="59616" y="640882"/>
                </a:lnTo>
                <a:lnTo>
                  <a:pt x="230596" y="514961"/>
                </a:lnTo>
                <a:lnTo>
                  <a:pt x="246697" y="504151"/>
                </a:lnTo>
                <a:lnTo>
                  <a:pt x="258011" y="495868"/>
                </a:lnTo>
                <a:lnTo>
                  <a:pt x="269888" y="485902"/>
                </a:lnTo>
                <a:lnTo>
                  <a:pt x="287682" y="470041"/>
                </a:lnTo>
                <a:lnTo>
                  <a:pt x="313033" y="447898"/>
                </a:lnTo>
                <a:lnTo>
                  <a:pt x="339494" y="425469"/>
                </a:lnTo>
                <a:lnTo>
                  <a:pt x="360318" y="408096"/>
                </a:lnTo>
                <a:lnTo>
                  <a:pt x="368759" y="401118"/>
                </a:lnTo>
                <a:lnTo>
                  <a:pt x="359818" y="421985"/>
                </a:lnTo>
                <a:lnTo>
                  <a:pt x="233606" y="538913"/>
                </a:lnTo>
                <a:lnTo>
                  <a:pt x="113565" y="643828"/>
                </a:lnTo>
                <a:lnTo>
                  <a:pt x="94794" y="659935"/>
                </a:lnTo>
                <a:lnTo>
                  <a:pt x="87600" y="671244"/>
                </a:lnTo>
                <a:lnTo>
                  <a:pt x="91141" y="683101"/>
                </a:lnTo>
                <a:lnTo>
                  <a:pt x="97152" y="691044"/>
                </a:lnTo>
              </a:path>
            </a:pathLst>
          </a:custGeom>
          <a:ln w="4292">
            <a:solidFill>
              <a:srgbClr val="070403"/>
            </a:solidFill>
          </a:ln>
        </p:spPr>
        <p:txBody>
          <a:bodyPr wrap="square" lIns="0" tIns="0" rIns="0" bIns="0" rtlCol="0"/>
          <a:lstStyle/>
          <a:p>
            <a:endParaRPr/>
          </a:p>
        </p:txBody>
      </p:sp>
      <p:sp>
        <p:nvSpPr>
          <p:cNvPr id="18" name="object 18"/>
          <p:cNvSpPr/>
          <p:nvPr/>
        </p:nvSpPr>
        <p:spPr>
          <a:xfrm>
            <a:off x="2757424" y="9264450"/>
            <a:ext cx="254635" cy="238760"/>
          </a:xfrm>
          <a:custGeom>
            <a:avLst/>
            <a:gdLst/>
            <a:ahLst/>
            <a:cxnLst/>
            <a:rect l="l" t="t" r="r" b="b"/>
            <a:pathLst>
              <a:path w="254635" h="238759">
                <a:moveTo>
                  <a:pt x="0" y="238136"/>
                </a:moveTo>
                <a:lnTo>
                  <a:pt x="34801" y="205195"/>
                </a:lnTo>
                <a:lnTo>
                  <a:pt x="73668" y="169500"/>
                </a:lnTo>
                <a:lnTo>
                  <a:pt x="93345" y="154045"/>
                </a:lnTo>
                <a:lnTo>
                  <a:pt x="107341" y="147027"/>
                </a:lnTo>
                <a:lnTo>
                  <a:pt x="124686" y="133554"/>
                </a:lnTo>
                <a:lnTo>
                  <a:pt x="142291" y="115565"/>
                </a:lnTo>
                <a:lnTo>
                  <a:pt x="155943" y="99816"/>
                </a:lnTo>
                <a:lnTo>
                  <a:pt x="161430" y="93065"/>
                </a:lnTo>
                <a:lnTo>
                  <a:pt x="254584" y="0"/>
                </a:lnTo>
              </a:path>
            </a:pathLst>
          </a:custGeom>
          <a:ln w="4292">
            <a:solidFill>
              <a:srgbClr val="070403"/>
            </a:solidFill>
          </a:ln>
        </p:spPr>
        <p:txBody>
          <a:bodyPr wrap="square" lIns="0" tIns="0" rIns="0" bIns="0" rtlCol="0"/>
          <a:lstStyle/>
          <a:p>
            <a:endParaRPr/>
          </a:p>
        </p:txBody>
      </p:sp>
      <p:sp>
        <p:nvSpPr>
          <p:cNvPr id="19" name="object 19"/>
          <p:cNvSpPr/>
          <p:nvPr/>
        </p:nvSpPr>
        <p:spPr>
          <a:xfrm>
            <a:off x="2936805" y="9298206"/>
            <a:ext cx="83185" cy="44450"/>
          </a:xfrm>
          <a:custGeom>
            <a:avLst/>
            <a:gdLst/>
            <a:ahLst/>
            <a:cxnLst/>
            <a:rect l="l" t="t" r="r" b="b"/>
            <a:pathLst>
              <a:path w="83185" h="44450">
                <a:moveTo>
                  <a:pt x="82735" y="0"/>
                </a:moveTo>
                <a:lnTo>
                  <a:pt x="72034" y="5343"/>
                </a:lnTo>
                <a:lnTo>
                  <a:pt x="0" y="44294"/>
                </a:lnTo>
              </a:path>
            </a:pathLst>
          </a:custGeom>
          <a:ln w="4292">
            <a:solidFill>
              <a:srgbClr val="070403"/>
            </a:solidFill>
          </a:ln>
        </p:spPr>
        <p:txBody>
          <a:bodyPr wrap="square" lIns="0" tIns="0" rIns="0" bIns="0" rtlCol="0"/>
          <a:lstStyle/>
          <a:p>
            <a:endParaRPr/>
          </a:p>
        </p:txBody>
      </p:sp>
      <p:sp>
        <p:nvSpPr>
          <p:cNvPr id="20" name="object 20"/>
          <p:cNvSpPr/>
          <p:nvPr/>
        </p:nvSpPr>
        <p:spPr>
          <a:xfrm>
            <a:off x="2458727" y="8596338"/>
            <a:ext cx="215900" cy="301625"/>
          </a:xfrm>
          <a:custGeom>
            <a:avLst/>
            <a:gdLst/>
            <a:ahLst/>
            <a:cxnLst/>
            <a:rect l="l" t="t" r="r" b="b"/>
            <a:pathLst>
              <a:path w="215900" h="301625">
                <a:moveTo>
                  <a:pt x="215780" y="0"/>
                </a:moveTo>
                <a:lnTo>
                  <a:pt x="214719" y="2638"/>
                </a:lnTo>
                <a:lnTo>
                  <a:pt x="192797" y="68552"/>
                </a:lnTo>
                <a:lnTo>
                  <a:pt x="169243" y="106877"/>
                </a:lnTo>
                <a:lnTo>
                  <a:pt x="126265" y="179491"/>
                </a:lnTo>
                <a:lnTo>
                  <a:pt x="84987" y="249855"/>
                </a:lnTo>
                <a:lnTo>
                  <a:pt x="66533" y="281429"/>
                </a:lnTo>
                <a:lnTo>
                  <a:pt x="36948" y="296505"/>
                </a:lnTo>
                <a:lnTo>
                  <a:pt x="20537" y="301211"/>
                </a:lnTo>
                <a:lnTo>
                  <a:pt x="11409" y="295261"/>
                </a:lnTo>
                <a:lnTo>
                  <a:pt x="3668" y="278369"/>
                </a:lnTo>
                <a:lnTo>
                  <a:pt x="0" y="253599"/>
                </a:lnTo>
                <a:lnTo>
                  <a:pt x="3654" y="228265"/>
                </a:lnTo>
                <a:lnTo>
                  <a:pt x="9564" y="208540"/>
                </a:lnTo>
                <a:lnTo>
                  <a:pt x="12660" y="200594"/>
                </a:lnTo>
                <a:lnTo>
                  <a:pt x="36765" y="161567"/>
                </a:lnTo>
                <a:lnTo>
                  <a:pt x="99706" y="32585"/>
                </a:lnTo>
                <a:lnTo>
                  <a:pt x="110535" y="132"/>
                </a:lnTo>
              </a:path>
            </a:pathLst>
          </a:custGeom>
          <a:ln w="4292">
            <a:solidFill>
              <a:srgbClr val="070403"/>
            </a:solidFill>
          </a:ln>
        </p:spPr>
        <p:txBody>
          <a:bodyPr wrap="square" lIns="0" tIns="0" rIns="0" bIns="0" rtlCol="0"/>
          <a:lstStyle/>
          <a:p>
            <a:endParaRPr/>
          </a:p>
        </p:txBody>
      </p:sp>
      <p:sp>
        <p:nvSpPr>
          <p:cNvPr id="21" name="object 21"/>
          <p:cNvSpPr/>
          <p:nvPr/>
        </p:nvSpPr>
        <p:spPr>
          <a:xfrm>
            <a:off x="2525261" y="8599570"/>
            <a:ext cx="24130" cy="92710"/>
          </a:xfrm>
          <a:custGeom>
            <a:avLst/>
            <a:gdLst/>
            <a:ahLst/>
            <a:cxnLst/>
            <a:rect l="l" t="t" r="r" b="b"/>
            <a:pathLst>
              <a:path w="24130" h="92709">
                <a:moveTo>
                  <a:pt x="23696" y="0"/>
                </a:moveTo>
                <a:lnTo>
                  <a:pt x="15239" y="26395"/>
                </a:lnTo>
                <a:lnTo>
                  <a:pt x="0" y="92397"/>
                </a:lnTo>
              </a:path>
            </a:pathLst>
          </a:custGeom>
          <a:ln w="4292">
            <a:solidFill>
              <a:srgbClr val="070403"/>
            </a:solidFill>
          </a:ln>
        </p:spPr>
        <p:txBody>
          <a:bodyPr wrap="square" lIns="0" tIns="0" rIns="0" bIns="0" rtlCol="0"/>
          <a:lstStyle/>
          <a:p>
            <a:endParaRPr/>
          </a:p>
        </p:txBody>
      </p:sp>
      <p:sp>
        <p:nvSpPr>
          <p:cNvPr id="22" name="object 22"/>
          <p:cNvSpPr/>
          <p:nvPr/>
        </p:nvSpPr>
        <p:spPr>
          <a:xfrm>
            <a:off x="2513434" y="8739833"/>
            <a:ext cx="174625" cy="288290"/>
          </a:xfrm>
          <a:custGeom>
            <a:avLst/>
            <a:gdLst/>
            <a:ahLst/>
            <a:cxnLst/>
            <a:rect l="l" t="t" r="r" b="b"/>
            <a:pathLst>
              <a:path w="174625" h="288290">
                <a:moveTo>
                  <a:pt x="0" y="147015"/>
                </a:moveTo>
                <a:lnTo>
                  <a:pt x="18021" y="212890"/>
                </a:lnTo>
                <a:lnTo>
                  <a:pt x="14947" y="224942"/>
                </a:lnTo>
                <a:lnTo>
                  <a:pt x="32994" y="272910"/>
                </a:lnTo>
                <a:lnTo>
                  <a:pt x="47879" y="272910"/>
                </a:lnTo>
                <a:lnTo>
                  <a:pt x="53975" y="287858"/>
                </a:lnTo>
                <a:lnTo>
                  <a:pt x="75057" y="284937"/>
                </a:lnTo>
                <a:lnTo>
                  <a:pt x="66192" y="245884"/>
                </a:lnTo>
                <a:lnTo>
                  <a:pt x="72110" y="236880"/>
                </a:lnTo>
                <a:lnTo>
                  <a:pt x="60083" y="188963"/>
                </a:lnTo>
                <a:lnTo>
                  <a:pt x="51117" y="176961"/>
                </a:lnTo>
                <a:lnTo>
                  <a:pt x="39001" y="119900"/>
                </a:lnTo>
                <a:lnTo>
                  <a:pt x="174142" y="63042"/>
                </a:lnTo>
                <a:lnTo>
                  <a:pt x="168620" y="38508"/>
                </a:lnTo>
                <a:lnTo>
                  <a:pt x="163968" y="24076"/>
                </a:lnTo>
                <a:lnTo>
                  <a:pt x="157656" y="14115"/>
                </a:lnTo>
                <a:lnTo>
                  <a:pt x="147154" y="2997"/>
                </a:lnTo>
                <a:lnTo>
                  <a:pt x="141160" y="0"/>
                </a:lnTo>
                <a:lnTo>
                  <a:pt x="141160" y="6007"/>
                </a:lnTo>
                <a:lnTo>
                  <a:pt x="144081" y="21094"/>
                </a:lnTo>
                <a:lnTo>
                  <a:pt x="66192" y="51028"/>
                </a:lnTo>
              </a:path>
            </a:pathLst>
          </a:custGeom>
          <a:ln w="4292">
            <a:solidFill>
              <a:srgbClr val="070403"/>
            </a:solidFill>
          </a:ln>
        </p:spPr>
        <p:txBody>
          <a:bodyPr wrap="square" lIns="0" tIns="0" rIns="0" bIns="0" rtlCol="0"/>
          <a:lstStyle/>
          <a:p>
            <a:endParaRPr/>
          </a:p>
        </p:txBody>
      </p:sp>
      <p:sp>
        <p:nvSpPr>
          <p:cNvPr id="23" name="object 23"/>
          <p:cNvSpPr/>
          <p:nvPr/>
        </p:nvSpPr>
        <p:spPr>
          <a:xfrm>
            <a:off x="2573521" y="8811858"/>
            <a:ext cx="141605" cy="210185"/>
          </a:xfrm>
          <a:custGeom>
            <a:avLst/>
            <a:gdLst/>
            <a:ahLst/>
            <a:cxnLst/>
            <a:rect l="l" t="t" r="r" b="b"/>
            <a:pathLst>
              <a:path w="141605" h="210184">
                <a:moveTo>
                  <a:pt x="108038" y="0"/>
                </a:moveTo>
                <a:lnTo>
                  <a:pt x="126072" y="77939"/>
                </a:lnTo>
                <a:lnTo>
                  <a:pt x="132156" y="83946"/>
                </a:lnTo>
                <a:lnTo>
                  <a:pt x="141224" y="131914"/>
                </a:lnTo>
                <a:lnTo>
                  <a:pt x="135204" y="140868"/>
                </a:lnTo>
                <a:lnTo>
                  <a:pt x="126072" y="164858"/>
                </a:lnTo>
                <a:lnTo>
                  <a:pt x="108038" y="167919"/>
                </a:lnTo>
                <a:lnTo>
                  <a:pt x="102209" y="131914"/>
                </a:lnTo>
                <a:lnTo>
                  <a:pt x="92964" y="128854"/>
                </a:lnTo>
                <a:lnTo>
                  <a:pt x="83985" y="83946"/>
                </a:lnTo>
                <a:lnTo>
                  <a:pt x="83985" y="74993"/>
                </a:lnTo>
                <a:lnTo>
                  <a:pt x="88942" y="67320"/>
                </a:lnTo>
                <a:lnTo>
                  <a:pt x="89971" y="59139"/>
                </a:lnTo>
                <a:lnTo>
                  <a:pt x="86512" y="45388"/>
                </a:lnTo>
                <a:lnTo>
                  <a:pt x="78003" y="21005"/>
                </a:lnTo>
                <a:lnTo>
                  <a:pt x="68935" y="21005"/>
                </a:lnTo>
                <a:lnTo>
                  <a:pt x="60083" y="27000"/>
                </a:lnTo>
                <a:lnTo>
                  <a:pt x="92964" y="194843"/>
                </a:lnTo>
                <a:lnTo>
                  <a:pt x="66040" y="206844"/>
                </a:lnTo>
                <a:lnTo>
                  <a:pt x="24155" y="35890"/>
                </a:lnTo>
                <a:lnTo>
                  <a:pt x="66040"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24" name="object 24"/>
          <p:cNvSpPr/>
          <p:nvPr/>
        </p:nvSpPr>
        <p:spPr>
          <a:xfrm>
            <a:off x="2555502" y="8838869"/>
            <a:ext cx="78105" cy="30480"/>
          </a:xfrm>
          <a:custGeom>
            <a:avLst/>
            <a:gdLst/>
            <a:ahLst/>
            <a:cxnLst/>
            <a:rect l="l" t="t" r="r" b="b"/>
            <a:pathLst>
              <a:path w="78105" h="30479">
                <a:moveTo>
                  <a:pt x="0" y="29971"/>
                </a:moveTo>
                <a:lnTo>
                  <a:pt x="68999" y="2946"/>
                </a:lnTo>
                <a:lnTo>
                  <a:pt x="78092" y="0"/>
                </a:lnTo>
              </a:path>
            </a:pathLst>
          </a:custGeom>
          <a:ln w="4292">
            <a:solidFill>
              <a:srgbClr val="070403"/>
            </a:solidFill>
          </a:ln>
        </p:spPr>
        <p:txBody>
          <a:bodyPr wrap="square" lIns="0" tIns="0" rIns="0" bIns="0" rtlCol="0"/>
          <a:lstStyle/>
          <a:p>
            <a:endParaRPr/>
          </a:p>
        </p:txBody>
      </p:sp>
      <p:sp>
        <p:nvSpPr>
          <p:cNvPr id="25" name="object 25"/>
          <p:cNvSpPr/>
          <p:nvPr/>
        </p:nvSpPr>
        <p:spPr>
          <a:xfrm>
            <a:off x="2606638" y="8841819"/>
            <a:ext cx="24130" cy="39370"/>
          </a:xfrm>
          <a:custGeom>
            <a:avLst/>
            <a:gdLst/>
            <a:ahLst/>
            <a:cxnLst/>
            <a:rect l="l" t="t" r="r" b="b"/>
            <a:pathLst>
              <a:path w="24130" h="39370">
                <a:moveTo>
                  <a:pt x="0" y="39027"/>
                </a:moveTo>
                <a:lnTo>
                  <a:pt x="23901" y="29971"/>
                </a:lnTo>
                <a:lnTo>
                  <a:pt x="17856" y="0"/>
                </a:lnTo>
              </a:path>
            </a:pathLst>
          </a:custGeom>
          <a:ln w="4292">
            <a:solidFill>
              <a:srgbClr val="070403"/>
            </a:solidFill>
          </a:ln>
        </p:spPr>
        <p:txBody>
          <a:bodyPr wrap="square" lIns="0" tIns="0" rIns="0" bIns="0" rtlCol="0"/>
          <a:lstStyle/>
          <a:p>
            <a:endParaRPr/>
          </a:p>
        </p:txBody>
      </p:sp>
      <p:sp>
        <p:nvSpPr>
          <p:cNvPr id="26" name="object 26"/>
          <p:cNvSpPr/>
          <p:nvPr/>
        </p:nvSpPr>
        <p:spPr>
          <a:xfrm>
            <a:off x="2606638" y="8880847"/>
            <a:ext cx="30480" cy="27305"/>
          </a:xfrm>
          <a:custGeom>
            <a:avLst/>
            <a:gdLst/>
            <a:ahLst/>
            <a:cxnLst/>
            <a:rect l="l" t="t" r="r" b="b"/>
            <a:pathLst>
              <a:path w="30480" h="27304">
                <a:moveTo>
                  <a:pt x="0" y="11912"/>
                </a:moveTo>
                <a:lnTo>
                  <a:pt x="26962" y="0"/>
                </a:lnTo>
                <a:lnTo>
                  <a:pt x="29895" y="14960"/>
                </a:lnTo>
                <a:lnTo>
                  <a:pt x="5854" y="27000"/>
                </a:lnTo>
              </a:path>
            </a:pathLst>
          </a:custGeom>
          <a:ln w="4292">
            <a:solidFill>
              <a:srgbClr val="070403"/>
            </a:solidFill>
          </a:ln>
        </p:spPr>
        <p:txBody>
          <a:bodyPr wrap="square" lIns="0" tIns="0" rIns="0" bIns="0" rtlCol="0"/>
          <a:lstStyle/>
          <a:p>
            <a:endParaRPr/>
          </a:p>
        </p:txBody>
      </p:sp>
      <p:sp>
        <p:nvSpPr>
          <p:cNvPr id="27" name="object 27"/>
          <p:cNvSpPr/>
          <p:nvPr/>
        </p:nvSpPr>
        <p:spPr>
          <a:xfrm>
            <a:off x="2438387" y="8766831"/>
            <a:ext cx="27305" cy="45085"/>
          </a:xfrm>
          <a:custGeom>
            <a:avLst/>
            <a:gdLst/>
            <a:ahLst/>
            <a:cxnLst/>
            <a:rect l="l" t="t" r="r" b="b"/>
            <a:pathLst>
              <a:path w="27305" h="45084">
                <a:moveTo>
                  <a:pt x="0" y="0"/>
                </a:moveTo>
                <a:lnTo>
                  <a:pt x="4206" y="17235"/>
                </a:lnTo>
                <a:lnTo>
                  <a:pt x="13462" y="31578"/>
                </a:lnTo>
                <a:lnTo>
                  <a:pt x="22717" y="41387"/>
                </a:lnTo>
                <a:lnTo>
                  <a:pt x="26924" y="45021"/>
                </a:lnTo>
              </a:path>
            </a:pathLst>
          </a:custGeom>
          <a:ln w="4292">
            <a:solidFill>
              <a:srgbClr val="070403"/>
            </a:solidFill>
          </a:ln>
        </p:spPr>
        <p:txBody>
          <a:bodyPr wrap="square" lIns="0" tIns="0" rIns="0" bIns="0" rtlCol="0"/>
          <a:lstStyle/>
          <a:p>
            <a:endParaRPr/>
          </a:p>
        </p:txBody>
      </p:sp>
      <p:sp>
        <p:nvSpPr>
          <p:cNvPr id="28" name="object 28"/>
          <p:cNvSpPr/>
          <p:nvPr/>
        </p:nvSpPr>
        <p:spPr>
          <a:xfrm>
            <a:off x="2615542" y="8904659"/>
            <a:ext cx="27305" cy="27305"/>
          </a:xfrm>
          <a:custGeom>
            <a:avLst/>
            <a:gdLst/>
            <a:ahLst/>
            <a:cxnLst/>
            <a:rect l="l" t="t" r="r" b="b"/>
            <a:pathLst>
              <a:path w="27305" h="27304">
                <a:moveTo>
                  <a:pt x="0" y="12141"/>
                </a:moveTo>
                <a:lnTo>
                  <a:pt x="24028" y="0"/>
                </a:lnTo>
                <a:lnTo>
                  <a:pt x="26911" y="14985"/>
                </a:lnTo>
                <a:lnTo>
                  <a:pt x="3073" y="26923"/>
                </a:lnTo>
              </a:path>
            </a:pathLst>
          </a:custGeom>
          <a:ln w="4292">
            <a:solidFill>
              <a:srgbClr val="070403"/>
            </a:solidFill>
          </a:ln>
        </p:spPr>
        <p:txBody>
          <a:bodyPr wrap="square" lIns="0" tIns="0" rIns="0" bIns="0" rtlCol="0"/>
          <a:lstStyle/>
          <a:p>
            <a:endParaRPr/>
          </a:p>
        </p:txBody>
      </p:sp>
      <p:sp>
        <p:nvSpPr>
          <p:cNvPr id="29" name="object 29"/>
          <p:cNvSpPr/>
          <p:nvPr/>
        </p:nvSpPr>
        <p:spPr>
          <a:xfrm>
            <a:off x="2633477" y="8985718"/>
            <a:ext cx="24130" cy="20955"/>
          </a:xfrm>
          <a:custGeom>
            <a:avLst/>
            <a:gdLst/>
            <a:ahLst/>
            <a:cxnLst/>
            <a:rect l="l" t="t" r="r" b="b"/>
            <a:pathLst>
              <a:path w="24130" h="20954">
                <a:moveTo>
                  <a:pt x="0" y="5943"/>
                </a:moveTo>
                <a:lnTo>
                  <a:pt x="20993" y="0"/>
                </a:lnTo>
                <a:lnTo>
                  <a:pt x="24041" y="11950"/>
                </a:lnTo>
                <a:lnTo>
                  <a:pt x="3060" y="20878"/>
                </a:lnTo>
              </a:path>
            </a:pathLst>
          </a:custGeom>
          <a:ln w="4292">
            <a:solidFill>
              <a:srgbClr val="070403"/>
            </a:solidFill>
          </a:ln>
        </p:spPr>
        <p:txBody>
          <a:bodyPr wrap="square" lIns="0" tIns="0" rIns="0" bIns="0" rtlCol="0"/>
          <a:lstStyle/>
          <a:p>
            <a:endParaRPr/>
          </a:p>
        </p:txBody>
      </p:sp>
      <p:sp>
        <p:nvSpPr>
          <p:cNvPr id="30" name="object 30"/>
          <p:cNvSpPr/>
          <p:nvPr/>
        </p:nvSpPr>
        <p:spPr>
          <a:xfrm>
            <a:off x="2627461" y="8958707"/>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31" name="object 31"/>
          <p:cNvSpPr/>
          <p:nvPr/>
        </p:nvSpPr>
        <p:spPr>
          <a:xfrm>
            <a:off x="2621409" y="8931588"/>
            <a:ext cx="27305" cy="24765"/>
          </a:xfrm>
          <a:custGeom>
            <a:avLst/>
            <a:gdLst/>
            <a:ahLst/>
            <a:cxnLst/>
            <a:rect l="l" t="t" r="r" b="b"/>
            <a:pathLst>
              <a:path w="27305" h="24765">
                <a:moveTo>
                  <a:pt x="0" y="9118"/>
                </a:moveTo>
                <a:lnTo>
                  <a:pt x="24168" y="0"/>
                </a:lnTo>
                <a:lnTo>
                  <a:pt x="27127" y="15049"/>
                </a:lnTo>
                <a:lnTo>
                  <a:pt x="3086" y="24193"/>
                </a:lnTo>
              </a:path>
            </a:pathLst>
          </a:custGeom>
          <a:ln w="4292">
            <a:solidFill>
              <a:srgbClr val="070403"/>
            </a:solidFill>
          </a:ln>
        </p:spPr>
        <p:txBody>
          <a:bodyPr wrap="square" lIns="0" tIns="0" rIns="0" bIns="0" rtlCol="0"/>
          <a:lstStyle/>
          <a:p>
            <a:endParaRPr/>
          </a:p>
        </p:txBody>
      </p:sp>
      <p:sp>
        <p:nvSpPr>
          <p:cNvPr id="32" name="object 32"/>
          <p:cNvSpPr/>
          <p:nvPr/>
        </p:nvSpPr>
        <p:spPr>
          <a:xfrm>
            <a:off x="2666492" y="8823730"/>
            <a:ext cx="39370" cy="135255"/>
          </a:xfrm>
          <a:custGeom>
            <a:avLst/>
            <a:gdLst/>
            <a:ahLst/>
            <a:cxnLst/>
            <a:rect l="l" t="t" r="r" b="b"/>
            <a:pathLst>
              <a:path w="39369" h="135254">
                <a:moveTo>
                  <a:pt x="0" y="3098"/>
                </a:moveTo>
                <a:lnTo>
                  <a:pt x="6083" y="0"/>
                </a:lnTo>
                <a:lnTo>
                  <a:pt x="15074" y="39014"/>
                </a:lnTo>
                <a:lnTo>
                  <a:pt x="15074" y="66065"/>
                </a:lnTo>
                <a:lnTo>
                  <a:pt x="20993" y="87096"/>
                </a:lnTo>
                <a:lnTo>
                  <a:pt x="36055" y="95923"/>
                </a:lnTo>
                <a:lnTo>
                  <a:pt x="39027" y="125882"/>
                </a:lnTo>
                <a:lnTo>
                  <a:pt x="30137" y="134975"/>
                </a:lnTo>
                <a:lnTo>
                  <a:pt x="27203"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33" name="object 33"/>
          <p:cNvSpPr/>
          <p:nvPr/>
        </p:nvSpPr>
        <p:spPr>
          <a:xfrm>
            <a:off x="2545779" y="9112372"/>
            <a:ext cx="203994" cy="166303"/>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2562333" y="9345600"/>
            <a:ext cx="68580" cy="42545"/>
          </a:xfrm>
          <a:custGeom>
            <a:avLst/>
            <a:gdLst/>
            <a:ahLst/>
            <a:cxnLst/>
            <a:rect l="l" t="t" r="r" b="b"/>
            <a:pathLst>
              <a:path w="68580" h="42545">
                <a:moveTo>
                  <a:pt x="68203" y="5841"/>
                </a:moveTo>
                <a:lnTo>
                  <a:pt x="41905" y="5750"/>
                </a:lnTo>
                <a:lnTo>
                  <a:pt x="26553" y="5111"/>
                </a:lnTo>
                <a:lnTo>
                  <a:pt x="16221" y="3377"/>
                </a:lnTo>
                <a:lnTo>
                  <a:pt x="4982" y="0"/>
                </a:lnTo>
                <a:lnTo>
                  <a:pt x="0" y="9016"/>
                </a:lnTo>
                <a:lnTo>
                  <a:pt x="553" y="23158"/>
                </a:lnTo>
                <a:lnTo>
                  <a:pt x="3321" y="36204"/>
                </a:lnTo>
                <a:lnTo>
                  <a:pt x="4982" y="41935"/>
                </a:lnTo>
              </a:path>
            </a:pathLst>
          </a:custGeom>
          <a:ln w="4292">
            <a:solidFill>
              <a:srgbClr val="070403"/>
            </a:solidFill>
          </a:ln>
        </p:spPr>
        <p:txBody>
          <a:bodyPr wrap="square" lIns="0" tIns="0" rIns="0" bIns="0" rtlCol="0"/>
          <a:lstStyle/>
          <a:p>
            <a:endParaRPr/>
          </a:p>
        </p:txBody>
      </p:sp>
      <p:sp>
        <p:nvSpPr>
          <p:cNvPr id="35" name="object 35"/>
          <p:cNvSpPr/>
          <p:nvPr/>
        </p:nvSpPr>
        <p:spPr>
          <a:xfrm>
            <a:off x="2582440" y="9474286"/>
            <a:ext cx="8255" cy="46990"/>
          </a:xfrm>
          <a:custGeom>
            <a:avLst/>
            <a:gdLst/>
            <a:ahLst/>
            <a:cxnLst/>
            <a:rect l="l" t="t" r="r" b="b"/>
            <a:pathLst>
              <a:path w="8255" h="46990">
                <a:moveTo>
                  <a:pt x="0" y="0"/>
                </a:moveTo>
                <a:lnTo>
                  <a:pt x="8205" y="46802"/>
                </a:lnTo>
              </a:path>
            </a:pathLst>
          </a:custGeom>
          <a:ln w="4292">
            <a:solidFill>
              <a:srgbClr val="070403"/>
            </a:solidFill>
          </a:ln>
        </p:spPr>
        <p:txBody>
          <a:bodyPr wrap="square" lIns="0" tIns="0" rIns="0" bIns="0" rtlCol="0"/>
          <a:lstStyle/>
          <a:p>
            <a:endParaRPr/>
          </a:p>
        </p:txBody>
      </p:sp>
      <p:sp>
        <p:nvSpPr>
          <p:cNvPr id="36" name="object 36"/>
          <p:cNvSpPr/>
          <p:nvPr/>
        </p:nvSpPr>
        <p:spPr>
          <a:xfrm>
            <a:off x="2699593" y="9402526"/>
            <a:ext cx="3175" cy="36195"/>
          </a:xfrm>
          <a:custGeom>
            <a:avLst/>
            <a:gdLst/>
            <a:ahLst/>
            <a:cxnLst/>
            <a:rect l="l" t="t" r="r" b="b"/>
            <a:pathLst>
              <a:path w="3175" h="36195">
                <a:moveTo>
                  <a:pt x="1473" y="-2146"/>
                </a:moveTo>
                <a:lnTo>
                  <a:pt x="1473" y="38049"/>
                </a:lnTo>
              </a:path>
            </a:pathLst>
          </a:custGeom>
          <a:ln w="7239">
            <a:solidFill>
              <a:srgbClr val="070403"/>
            </a:solidFill>
          </a:ln>
        </p:spPr>
        <p:txBody>
          <a:bodyPr wrap="square" lIns="0" tIns="0" rIns="0" bIns="0" rtlCol="0"/>
          <a:lstStyle/>
          <a:p>
            <a:endParaRPr/>
          </a:p>
        </p:txBody>
      </p:sp>
      <p:sp>
        <p:nvSpPr>
          <p:cNvPr id="37" name="object 37"/>
          <p:cNvSpPr/>
          <p:nvPr/>
        </p:nvSpPr>
        <p:spPr>
          <a:xfrm>
            <a:off x="2639565" y="8688938"/>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38" name="object 38"/>
          <p:cNvSpPr/>
          <p:nvPr/>
        </p:nvSpPr>
        <p:spPr>
          <a:xfrm>
            <a:off x="2416000" y="8927297"/>
            <a:ext cx="62865" cy="292100"/>
          </a:xfrm>
          <a:custGeom>
            <a:avLst/>
            <a:gdLst/>
            <a:ahLst/>
            <a:cxnLst/>
            <a:rect l="l" t="t" r="r" b="b"/>
            <a:pathLst>
              <a:path w="62864" h="292100">
                <a:moveTo>
                  <a:pt x="23939" y="206197"/>
                </a:moveTo>
                <a:lnTo>
                  <a:pt x="59461" y="292074"/>
                </a:lnTo>
                <a:lnTo>
                  <a:pt x="62030" y="212801"/>
                </a:lnTo>
                <a:lnTo>
                  <a:pt x="39103" y="212801"/>
                </a:lnTo>
                <a:lnTo>
                  <a:pt x="23939" y="206197"/>
                </a:lnTo>
                <a:close/>
              </a:path>
              <a:path w="62864" h="292100">
                <a:moveTo>
                  <a:pt x="10769" y="0"/>
                </a:moveTo>
                <a:lnTo>
                  <a:pt x="0" y="1955"/>
                </a:lnTo>
                <a:lnTo>
                  <a:pt x="39103" y="212801"/>
                </a:lnTo>
                <a:lnTo>
                  <a:pt x="62030" y="212801"/>
                </a:lnTo>
                <a:lnTo>
                  <a:pt x="62093" y="210870"/>
                </a:lnTo>
                <a:lnTo>
                  <a:pt x="49898" y="210870"/>
                </a:lnTo>
                <a:lnTo>
                  <a:pt x="10769" y="0"/>
                </a:lnTo>
                <a:close/>
              </a:path>
              <a:path w="62864" h="292100">
                <a:moveTo>
                  <a:pt x="62471" y="199199"/>
                </a:moveTo>
                <a:lnTo>
                  <a:pt x="49898" y="210870"/>
                </a:lnTo>
                <a:lnTo>
                  <a:pt x="62093" y="210870"/>
                </a:lnTo>
                <a:lnTo>
                  <a:pt x="62471" y="199199"/>
                </a:lnTo>
                <a:close/>
              </a:path>
            </a:pathLst>
          </a:custGeom>
          <a:solidFill>
            <a:srgbClr val="58595B"/>
          </a:solidFill>
        </p:spPr>
        <p:txBody>
          <a:bodyPr wrap="square" lIns="0" tIns="0" rIns="0" bIns="0" rtlCol="0"/>
          <a:lstStyle/>
          <a:p>
            <a:endParaRPr/>
          </a:p>
        </p:txBody>
      </p:sp>
      <p:sp>
        <p:nvSpPr>
          <p:cNvPr id="39" name="object 39"/>
          <p:cNvSpPr/>
          <p:nvPr/>
        </p:nvSpPr>
        <p:spPr>
          <a:xfrm>
            <a:off x="2157594" y="8593240"/>
            <a:ext cx="929640" cy="929640"/>
          </a:xfrm>
          <a:custGeom>
            <a:avLst/>
            <a:gdLst/>
            <a:ahLst/>
            <a:cxnLst/>
            <a:rect l="l" t="t" r="r" b="b"/>
            <a:pathLst>
              <a:path w="929639" h="929640">
                <a:moveTo>
                  <a:pt x="929411" y="464718"/>
                </a:moveTo>
                <a:lnTo>
                  <a:pt x="927012" y="512230"/>
                </a:lnTo>
                <a:lnTo>
                  <a:pt x="919971" y="558371"/>
                </a:lnTo>
                <a:lnTo>
                  <a:pt x="908521" y="602906"/>
                </a:lnTo>
                <a:lnTo>
                  <a:pt x="892897" y="645603"/>
                </a:lnTo>
                <a:lnTo>
                  <a:pt x="873330" y="686226"/>
                </a:lnTo>
                <a:lnTo>
                  <a:pt x="850056" y="724544"/>
                </a:lnTo>
                <a:lnTo>
                  <a:pt x="823306" y="760321"/>
                </a:lnTo>
                <a:lnTo>
                  <a:pt x="793316" y="793324"/>
                </a:lnTo>
                <a:lnTo>
                  <a:pt x="760318" y="823320"/>
                </a:lnTo>
                <a:lnTo>
                  <a:pt x="724546" y="850074"/>
                </a:lnTo>
                <a:lnTo>
                  <a:pt x="686233" y="873354"/>
                </a:lnTo>
                <a:lnTo>
                  <a:pt x="645613" y="892925"/>
                </a:lnTo>
                <a:lnTo>
                  <a:pt x="602919" y="908554"/>
                </a:lnTo>
                <a:lnTo>
                  <a:pt x="558385" y="920006"/>
                </a:lnTo>
                <a:lnTo>
                  <a:pt x="512245" y="927049"/>
                </a:lnTo>
                <a:lnTo>
                  <a:pt x="464731" y="929449"/>
                </a:lnTo>
                <a:lnTo>
                  <a:pt x="417214" y="927049"/>
                </a:lnTo>
                <a:lnTo>
                  <a:pt x="371070" y="920006"/>
                </a:lnTo>
                <a:lnTo>
                  <a:pt x="326533" y="908554"/>
                </a:lnTo>
                <a:lnTo>
                  <a:pt x="283835" y="892925"/>
                </a:lnTo>
                <a:lnTo>
                  <a:pt x="243211" y="873354"/>
                </a:lnTo>
                <a:lnTo>
                  <a:pt x="204894" y="850074"/>
                </a:lnTo>
                <a:lnTo>
                  <a:pt x="169117" y="823320"/>
                </a:lnTo>
                <a:lnTo>
                  <a:pt x="136115" y="793324"/>
                </a:lnTo>
                <a:lnTo>
                  <a:pt x="106120" y="760321"/>
                </a:lnTo>
                <a:lnTo>
                  <a:pt x="79367" y="724544"/>
                </a:lnTo>
                <a:lnTo>
                  <a:pt x="56089"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89" y="243201"/>
                </a:lnTo>
                <a:lnTo>
                  <a:pt x="79367" y="204885"/>
                </a:lnTo>
                <a:lnTo>
                  <a:pt x="106120" y="169110"/>
                </a:lnTo>
                <a:lnTo>
                  <a:pt x="136115" y="136109"/>
                </a:lnTo>
                <a:lnTo>
                  <a:pt x="169117" y="106115"/>
                </a:lnTo>
                <a:lnTo>
                  <a:pt x="204894" y="79363"/>
                </a:lnTo>
                <a:lnTo>
                  <a:pt x="243211" y="56086"/>
                </a:lnTo>
                <a:lnTo>
                  <a:pt x="283835" y="36518"/>
                </a:lnTo>
                <a:lnTo>
                  <a:pt x="326533" y="20891"/>
                </a:lnTo>
                <a:lnTo>
                  <a:pt x="371070" y="9441"/>
                </a:lnTo>
                <a:lnTo>
                  <a:pt x="417214" y="2399"/>
                </a:lnTo>
                <a:lnTo>
                  <a:pt x="464731" y="0"/>
                </a:lnTo>
                <a:lnTo>
                  <a:pt x="512245" y="2399"/>
                </a:lnTo>
                <a:lnTo>
                  <a:pt x="558385" y="9441"/>
                </a:lnTo>
                <a:lnTo>
                  <a:pt x="602919" y="20891"/>
                </a:lnTo>
                <a:lnTo>
                  <a:pt x="645613" y="36518"/>
                </a:lnTo>
                <a:lnTo>
                  <a:pt x="686233" y="56086"/>
                </a:lnTo>
                <a:lnTo>
                  <a:pt x="724546" y="79363"/>
                </a:lnTo>
                <a:lnTo>
                  <a:pt x="760318" y="106115"/>
                </a:lnTo>
                <a:lnTo>
                  <a:pt x="793316" y="136109"/>
                </a:lnTo>
                <a:lnTo>
                  <a:pt x="823306" y="169110"/>
                </a:lnTo>
                <a:lnTo>
                  <a:pt x="850056" y="204885"/>
                </a:lnTo>
                <a:lnTo>
                  <a:pt x="873330" y="243201"/>
                </a:lnTo>
                <a:lnTo>
                  <a:pt x="892897" y="283824"/>
                </a:lnTo>
                <a:lnTo>
                  <a:pt x="908521" y="326521"/>
                </a:lnTo>
                <a:lnTo>
                  <a:pt x="919971" y="371058"/>
                </a:lnTo>
                <a:lnTo>
                  <a:pt x="927012" y="417201"/>
                </a:lnTo>
                <a:lnTo>
                  <a:pt x="929411" y="464718"/>
                </a:lnTo>
                <a:close/>
              </a:path>
            </a:pathLst>
          </a:custGeom>
          <a:ln w="4292">
            <a:solidFill>
              <a:srgbClr val="231F20"/>
            </a:solidFill>
          </a:ln>
        </p:spPr>
        <p:txBody>
          <a:bodyPr wrap="square" lIns="0" tIns="0" rIns="0" bIns="0" rtlCol="0"/>
          <a:lstStyle/>
          <a:p>
            <a:endParaRPr/>
          </a:p>
        </p:txBody>
      </p:sp>
      <p:sp>
        <p:nvSpPr>
          <p:cNvPr id="40" name="object 40"/>
          <p:cNvSpPr txBox="1"/>
          <p:nvPr/>
        </p:nvSpPr>
        <p:spPr>
          <a:xfrm>
            <a:off x="2991170" y="9365840"/>
            <a:ext cx="777041" cy="166712"/>
          </a:xfrm>
          <a:prstGeom prst="rect">
            <a:avLst/>
          </a:prstGeom>
        </p:spPr>
        <p:txBody>
          <a:bodyPr vert="horz" wrap="square" lIns="0" tIns="12700" rIns="0" bIns="0" rtlCol="0">
            <a:spAutoFit/>
          </a:bodyPr>
          <a:lstStyle/>
          <a:p>
            <a:pPr marL="12700">
              <a:lnSpc>
                <a:spcPct val="100000"/>
              </a:lnSpc>
              <a:spcBef>
                <a:spcPts val="100"/>
              </a:spcBef>
            </a:pPr>
            <a:r>
              <a:rPr lang="ru-RU" sz="1000" b="1" dirty="0">
                <a:solidFill>
                  <a:srgbClr val="231F20"/>
                </a:solidFill>
                <a:latin typeface="Arial Narrow"/>
                <a:cs typeface="Arial Narrow"/>
              </a:rPr>
              <a:t>Пристегнуть</a:t>
            </a:r>
            <a:endParaRPr sz="1000" dirty="0">
              <a:latin typeface="Arial Narrow"/>
              <a:cs typeface="Arial Narrow"/>
            </a:endParaRPr>
          </a:p>
        </p:txBody>
      </p:sp>
      <p:sp>
        <p:nvSpPr>
          <p:cNvPr id="41" name="object 41"/>
          <p:cNvSpPr txBox="1"/>
          <p:nvPr/>
        </p:nvSpPr>
        <p:spPr>
          <a:xfrm>
            <a:off x="4437672" y="9368985"/>
            <a:ext cx="758189" cy="166712"/>
          </a:xfrm>
          <a:prstGeom prst="rect">
            <a:avLst/>
          </a:prstGeom>
        </p:spPr>
        <p:txBody>
          <a:bodyPr vert="horz" wrap="square" lIns="0" tIns="12700" rIns="0" bIns="0" rtlCol="0">
            <a:spAutoFit/>
          </a:bodyPr>
          <a:lstStyle/>
          <a:p>
            <a:pPr marL="12700">
              <a:lnSpc>
                <a:spcPct val="100000"/>
              </a:lnSpc>
              <a:spcBef>
                <a:spcPts val="100"/>
              </a:spcBef>
            </a:pPr>
            <a:r>
              <a:rPr lang="ru-RU" sz="1000" b="1" dirty="0">
                <a:solidFill>
                  <a:srgbClr val="231F20"/>
                </a:solidFill>
                <a:latin typeface="Arial Narrow"/>
                <a:cs typeface="Arial Narrow"/>
              </a:rPr>
              <a:t>Отстегнуть</a:t>
            </a:r>
            <a:endParaRPr sz="1000" dirty="0">
              <a:latin typeface="Arial Narrow"/>
              <a:cs typeface="Arial Narrow"/>
            </a:endParaRPr>
          </a:p>
        </p:txBody>
      </p:sp>
      <p:sp>
        <p:nvSpPr>
          <p:cNvPr id="42" name="object 42"/>
          <p:cNvSpPr/>
          <p:nvPr/>
        </p:nvSpPr>
        <p:spPr>
          <a:xfrm>
            <a:off x="3645243" y="8594274"/>
            <a:ext cx="927341" cy="927379"/>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623900" y="8651565"/>
            <a:ext cx="1229360" cy="26670"/>
          </a:xfrm>
          <a:custGeom>
            <a:avLst/>
            <a:gdLst/>
            <a:ahLst/>
            <a:cxnLst/>
            <a:rect l="l" t="t" r="r" b="b"/>
            <a:pathLst>
              <a:path w="1229360" h="26670">
                <a:moveTo>
                  <a:pt x="0" y="0"/>
                </a:moveTo>
                <a:lnTo>
                  <a:pt x="426764" y="18316"/>
                </a:lnTo>
                <a:lnTo>
                  <a:pt x="663773" y="26562"/>
                </a:lnTo>
                <a:lnTo>
                  <a:pt x="796304" y="26664"/>
                </a:lnTo>
                <a:lnTo>
                  <a:pt x="909637" y="20548"/>
                </a:lnTo>
                <a:lnTo>
                  <a:pt x="990312" y="15205"/>
                </a:lnTo>
                <a:lnTo>
                  <a:pt x="1057412" y="10646"/>
                </a:lnTo>
                <a:lnTo>
                  <a:pt x="1112888" y="6859"/>
                </a:lnTo>
                <a:lnTo>
                  <a:pt x="1158691" y="3831"/>
                </a:lnTo>
                <a:lnTo>
                  <a:pt x="1196771" y="1549"/>
                </a:lnTo>
                <a:lnTo>
                  <a:pt x="1229080" y="0"/>
                </a:lnTo>
              </a:path>
            </a:pathLst>
          </a:custGeom>
          <a:ln w="4787">
            <a:solidFill>
              <a:srgbClr val="070403"/>
            </a:solidFill>
          </a:ln>
        </p:spPr>
        <p:txBody>
          <a:bodyPr wrap="square" lIns="0" tIns="0" rIns="0" bIns="0" rtlCol="0"/>
          <a:lstStyle/>
          <a:p>
            <a:endParaRPr/>
          </a:p>
        </p:txBody>
      </p:sp>
      <p:sp>
        <p:nvSpPr>
          <p:cNvPr id="44" name="object 44"/>
          <p:cNvSpPr/>
          <p:nvPr/>
        </p:nvSpPr>
        <p:spPr>
          <a:xfrm>
            <a:off x="1131924" y="8672214"/>
            <a:ext cx="223520" cy="376555"/>
          </a:xfrm>
          <a:custGeom>
            <a:avLst/>
            <a:gdLst/>
            <a:ahLst/>
            <a:cxnLst/>
            <a:rect l="l" t="t" r="r" b="b"/>
            <a:pathLst>
              <a:path w="223519" h="376554">
                <a:moveTo>
                  <a:pt x="0" y="0"/>
                </a:moveTo>
                <a:lnTo>
                  <a:pt x="10657" y="206439"/>
                </a:lnTo>
                <a:lnTo>
                  <a:pt x="16206" y="313682"/>
                </a:lnTo>
                <a:lnTo>
                  <a:pt x="18443" y="356314"/>
                </a:lnTo>
                <a:lnTo>
                  <a:pt x="44121" y="375999"/>
                </a:lnTo>
                <a:lnTo>
                  <a:pt x="60935" y="374876"/>
                </a:lnTo>
                <a:lnTo>
                  <a:pt x="68554" y="373951"/>
                </a:lnTo>
                <a:lnTo>
                  <a:pt x="194614" y="372503"/>
                </a:lnTo>
                <a:lnTo>
                  <a:pt x="211593" y="374414"/>
                </a:lnTo>
                <a:lnTo>
                  <a:pt x="220240" y="373643"/>
                </a:lnTo>
                <a:lnTo>
                  <a:pt x="223243"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45" name="object 45"/>
          <p:cNvSpPr/>
          <p:nvPr/>
        </p:nvSpPr>
        <p:spPr>
          <a:xfrm>
            <a:off x="1104512" y="9002469"/>
            <a:ext cx="291465" cy="530225"/>
          </a:xfrm>
          <a:custGeom>
            <a:avLst/>
            <a:gdLst/>
            <a:ahLst/>
            <a:cxnLst/>
            <a:rect l="l" t="t" r="r" b="b"/>
            <a:pathLst>
              <a:path w="291465" h="530225">
                <a:moveTo>
                  <a:pt x="42976" y="4838"/>
                </a:moveTo>
                <a:lnTo>
                  <a:pt x="19835" y="14481"/>
                </a:lnTo>
                <a:lnTo>
                  <a:pt x="8196" y="23590"/>
                </a:lnTo>
                <a:lnTo>
                  <a:pt x="4527" y="37471"/>
                </a:lnTo>
                <a:lnTo>
                  <a:pt x="5295" y="61429"/>
                </a:lnTo>
                <a:lnTo>
                  <a:pt x="9546" y="87125"/>
                </a:lnTo>
                <a:lnTo>
                  <a:pt x="17657" y="105235"/>
                </a:lnTo>
                <a:lnTo>
                  <a:pt x="28129" y="117872"/>
                </a:lnTo>
                <a:lnTo>
                  <a:pt x="39458" y="127152"/>
                </a:lnTo>
                <a:lnTo>
                  <a:pt x="49569" y="135680"/>
                </a:lnTo>
                <a:lnTo>
                  <a:pt x="57215" y="143643"/>
                </a:lnTo>
                <a:lnTo>
                  <a:pt x="62052" y="149530"/>
                </a:lnTo>
                <a:lnTo>
                  <a:pt x="63741" y="151828"/>
                </a:lnTo>
                <a:lnTo>
                  <a:pt x="55156" y="160464"/>
                </a:lnTo>
                <a:lnTo>
                  <a:pt x="55156" y="165112"/>
                </a:lnTo>
                <a:lnTo>
                  <a:pt x="55156" y="169748"/>
                </a:lnTo>
                <a:lnTo>
                  <a:pt x="45123" y="170446"/>
                </a:lnTo>
                <a:lnTo>
                  <a:pt x="45910" y="177660"/>
                </a:lnTo>
                <a:lnTo>
                  <a:pt x="39458" y="188747"/>
                </a:lnTo>
                <a:lnTo>
                  <a:pt x="35165" y="202061"/>
                </a:lnTo>
                <a:lnTo>
                  <a:pt x="32423" y="221991"/>
                </a:lnTo>
                <a:lnTo>
                  <a:pt x="31804" y="243466"/>
                </a:lnTo>
                <a:lnTo>
                  <a:pt x="33883" y="261416"/>
                </a:lnTo>
                <a:lnTo>
                  <a:pt x="24546" y="258067"/>
                </a:lnTo>
                <a:lnTo>
                  <a:pt x="6866" y="298759"/>
                </a:lnTo>
                <a:lnTo>
                  <a:pt x="590" y="339247"/>
                </a:lnTo>
                <a:lnTo>
                  <a:pt x="0" y="356666"/>
                </a:lnTo>
                <a:lnTo>
                  <a:pt x="745" y="380073"/>
                </a:lnTo>
                <a:lnTo>
                  <a:pt x="4630" y="446670"/>
                </a:lnTo>
                <a:lnTo>
                  <a:pt x="14216" y="489295"/>
                </a:lnTo>
                <a:lnTo>
                  <a:pt x="39370" y="527151"/>
                </a:lnTo>
                <a:lnTo>
                  <a:pt x="47650" y="530021"/>
                </a:lnTo>
                <a:lnTo>
                  <a:pt x="48348" y="524268"/>
                </a:lnTo>
                <a:lnTo>
                  <a:pt x="74891" y="523582"/>
                </a:lnTo>
                <a:lnTo>
                  <a:pt x="240639" y="512114"/>
                </a:lnTo>
                <a:lnTo>
                  <a:pt x="252476" y="512114"/>
                </a:lnTo>
                <a:lnTo>
                  <a:pt x="254292" y="504609"/>
                </a:lnTo>
                <a:lnTo>
                  <a:pt x="270383" y="499935"/>
                </a:lnTo>
                <a:lnTo>
                  <a:pt x="272910" y="489178"/>
                </a:lnTo>
                <a:lnTo>
                  <a:pt x="274868" y="482896"/>
                </a:lnTo>
                <a:lnTo>
                  <a:pt x="285445" y="435825"/>
                </a:lnTo>
                <a:lnTo>
                  <a:pt x="288561" y="381623"/>
                </a:lnTo>
                <a:lnTo>
                  <a:pt x="288722" y="361918"/>
                </a:lnTo>
                <a:lnTo>
                  <a:pt x="288658" y="354177"/>
                </a:lnTo>
                <a:lnTo>
                  <a:pt x="287223" y="350951"/>
                </a:lnTo>
                <a:lnTo>
                  <a:pt x="287380" y="341308"/>
                </a:lnTo>
                <a:lnTo>
                  <a:pt x="280813" y="298875"/>
                </a:lnTo>
                <a:lnTo>
                  <a:pt x="268947" y="261061"/>
                </a:lnTo>
                <a:lnTo>
                  <a:pt x="256425" y="261061"/>
                </a:lnTo>
                <a:lnTo>
                  <a:pt x="260721" y="250301"/>
                </a:lnTo>
                <a:lnTo>
                  <a:pt x="262601" y="243471"/>
                </a:lnTo>
                <a:lnTo>
                  <a:pt x="250726" y="194995"/>
                </a:lnTo>
                <a:lnTo>
                  <a:pt x="243154" y="169748"/>
                </a:lnTo>
                <a:lnTo>
                  <a:pt x="241388" y="157213"/>
                </a:lnTo>
                <a:lnTo>
                  <a:pt x="235280" y="157213"/>
                </a:lnTo>
                <a:lnTo>
                  <a:pt x="247286" y="137719"/>
                </a:lnTo>
                <a:lnTo>
                  <a:pt x="254795" y="126182"/>
                </a:lnTo>
                <a:lnTo>
                  <a:pt x="260963" y="118067"/>
                </a:lnTo>
                <a:lnTo>
                  <a:pt x="268947" y="108838"/>
                </a:lnTo>
                <a:lnTo>
                  <a:pt x="278151" y="98694"/>
                </a:lnTo>
                <a:lnTo>
                  <a:pt x="285415" y="89655"/>
                </a:lnTo>
                <a:lnTo>
                  <a:pt x="289995" y="80006"/>
                </a:lnTo>
                <a:lnTo>
                  <a:pt x="291147" y="68033"/>
                </a:lnTo>
                <a:lnTo>
                  <a:pt x="289213" y="51409"/>
                </a:lnTo>
                <a:lnTo>
                  <a:pt x="283419" y="31730"/>
                </a:lnTo>
                <a:lnTo>
                  <a:pt x="271377" y="13194"/>
                </a:lnTo>
                <a:lnTo>
                  <a:pt x="250698" y="0"/>
                </a:lnTo>
              </a:path>
            </a:pathLst>
          </a:custGeom>
          <a:ln w="4787">
            <a:solidFill>
              <a:srgbClr val="070403"/>
            </a:solidFill>
          </a:ln>
        </p:spPr>
        <p:txBody>
          <a:bodyPr wrap="square" lIns="0" tIns="0" rIns="0" bIns="0" rtlCol="0"/>
          <a:lstStyle/>
          <a:p>
            <a:endParaRPr/>
          </a:p>
        </p:txBody>
      </p:sp>
      <p:sp>
        <p:nvSpPr>
          <p:cNvPr id="46" name="object 46"/>
          <p:cNvSpPr/>
          <p:nvPr/>
        </p:nvSpPr>
        <p:spPr>
          <a:xfrm>
            <a:off x="1137865" y="9028812"/>
            <a:ext cx="249558" cy="273552"/>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108075" y="9353424"/>
            <a:ext cx="283845" cy="50165"/>
          </a:xfrm>
          <a:custGeom>
            <a:avLst/>
            <a:gdLst/>
            <a:ahLst/>
            <a:cxnLst/>
            <a:rect l="l" t="t" r="r" b="b"/>
            <a:pathLst>
              <a:path w="283844" h="50165">
                <a:moveTo>
                  <a:pt x="0" y="13004"/>
                </a:moveTo>
                <a:lnTo>
                  <a:pt x="5458" y="9614"/>
                </a:lnTo>
                <a:lnTo>
                  <a:pt x="9518" y="8697"/>
                </a:lnTo>
                <a:lnTo>
                  <a:pt x="14198" y="10445"/>
                </a:lnTo>
                <a:lnTo>
                  <a:pt x="21513" y="15049"/>
                </a:lnTo>
                <a:lnTo>
                  <a:pt x="33695" y="22532"/>
                </a:lnTo>
                <a:lnTo>
                  <a:pt x="50939" y="31707"/>
                </a:lnTo>
                <a:lnTo>
                  <a:pt x="72212" y="40893"/>
                </a:lnTo>
                <a:lnTo>
                  <a:pt x="96481" y="48412"/>
                </a:lnTo>
                <a:lnTo>
                  <a:pt x="101727" y="49834"/>
                </a:lnTo>
                <a:lnTo>
                  <a:pt x="101727" y="38163"/>
                </a:lnTo>
                <a:lnTo>
                  <a:pt x="101583" y="29893"/>
                </a:lnTo>
                <a:lnTo>
                  <a:pt x="102208" y="23294"/>
                </a:lnTo>
                <a:lnTo>
                  <a:pt x="105182" y="19425"/>
                </a:lnTo>
                <a:lnTo>
                  <a:pt x="112090" y="19342"/>
                </a:lnTo>
                <a:lnTo>
                  <a:pt x="122551" y="21516"/>
                </a:lnTo>
                <a:lnTo>
                  <a:pt x="134716" y="23158"/>
                </a:lnTo>
                <a:lnTo>
                  <a:pt x="148017" y="23371"/>
                </a:lnTo>
                <a:lnTo>
                  <a:pt x="161886" y="21259"/>
                </a:lnTo>
                <a:lnTo>
                  <a:pt x="175025" y="17890"/>
                </a:lnTo>
                <a:lnTo>
                  <a:pt x="186064" y="15516"/>
                </a:lnTo>
                <a:lnTo>
                  <a:pt x="194326" y="14937"/>
                </a:lnTo>
                <a:lnTo>
                  <a:pt x="199136" y="16954"/>
                </a:lnTo>
                <a:lnTo>
                  <a:pt x="201042" y="23368"/>
                </a:lnTo>
                <a:lnTo>
                  <a:pt x="201509" y="32823"/>
                </a:lnTo>
                <a:lnTo>
                  <a:pt x="201259" y="41382"/>
                </a:lnTo>
                <a:lnTo>
                  <a:pt x="201015" y="45110"/>
                </a:lnTo>
                <a:lnTo>
                  <a:pt x="210592" y="42516"/>
                </a:lnTo>
                <a:lnTo>
                  <a:pt x="216673" y="40360"/>
                </a:lnTo>
                <a:lnTo>
                  <a:pt x="221855" y="37480"/>
                </a:lnTo>
                <a:lnTo>
                  <a:pt x="228739" y="32715"/>
                </a:lnTo>
                <a:lnTo>
                  <a:pt x="240015" y="24410"/>
                </a:lnTo>
                <a:lnTo>
                  <a:pt x="254774" y="13938"/>
                </a:lnTo>
                <a:lnTo>
                  <a:pt x="270248" y="4675"/>
                </a:lnTo>
                <a:lnTo>
                  <a:pt x="283667" y="0"/>
                </a:lnTo>
              </a:path>
            </a:pathLst>
          </a:custGeom>
          <a:ln w="4787">
            <a:solidFill>
              <a:srgbClr val="070403"/>
            </a:solidFill>
          </a:ln>
        </p:spPr>
        <p:txBody>
          <a:bodyPr wrap="square" lIns="0" tIns="0" rIns="0" bIns="0" rtlCol="0"/>
          <a:lstStyle/>
          <a:p>
            <a:endParaRPr/>
          </a:p>
        </p:txBody>
      </p:sp>
      <p:sp>
        <p:nvSpPr>
          <p:cNvPr id="48" name="object 48"/>
          <p:cNvSpPr/>
          <p:nvPr/>
        </p:nvSpPr>
        <p:spPr>
          <a:xfrm>
            <a:off x="1104452" y="9356650"/>
            <a:ext cx="288925" cy="61594"/>
          </a:xfrm>
          <a:custGeom>
            <a:avLst/>
            <a:gdLst/>
            <a:ahLst/>
            <a:cxnLst/>
            <a:rect l="l" t="t" r="r" b="b"/>
            <a:pathLst>
              <a:path w="288925" h="61595">
                <a:moveTo>
                  <a:pt x="0" y="9779"/>
                </a:moveTo>
                <a:lnTo>
                  <a:pt x="7112" y="14211"/>
                </a:lnTo>
                <a:lnTo>
                  <a:pt x="12547" y="16573"/>
                </a:lnTo>
                <a:lnTo>
                  <a:pt x="17970" y="18973"/>
                </a:lnTo>
                <a:lnTo>
                  <a:pt x="20358" y="13957"/>
                </a:lnTo>
                <a:lnTo>
                  <a:pt x="30861" y="21018"/>
                </a:lnTo>
                <a:lnTo>
                  <a:pt x="40392" y="27160"/>
                </a:lnTo>
                <a:lnTo>
                  <a:pt x="52290" y="34156"/>
                </a:lnTo>
                <a:lnTo>
                  <a:pt x="65167" y="40638"/>
                </a:lnTo>
                <a:lnTo>
                  <a:pt x="77635" y="45237"/>
                </a:lnTo>
                <a:lnTo>
                  <a:pt x="93421" y="49530"/>
                </a:lnTo>
                <a:lnTo>
                  <a:pt x="99618" y="49009"/>
                </a:lnTo>
                <a:lnTo>
                  <a:pt x="100101" y="54991"/>
                </a:lnTo>
                <a:lnTo>
                  <a:pt x="100545" y="60985"/>
                </a:lnTo>
                <a:lnTo>
                  <a:pt x="109651" y="61468"/>
                </a:lnTo>
                <a:lnTo>
                  <a:pt x="121132" y="61468"/>
                </a:lnTo>
                <a:lnTo>
                  <a:pt x="135570" y="61511"/>
                </a:lnTo>
                <a:lnTo>
                  <a:pt x="179329" y="59951"/>
                </a:lnTo>
                <a:lnTo>
                  <a:pt x="209536" y="45554"/>
                </a:lnTo>
                <a:lnTo>
                  <a:pt x="215163" y="42379"/>
                </a:lnTo>
                <a:lnTo>
                  <a:pt x="256118" y="18175"/>
                </a:lnTo>
                <a:lnTo>
                  <a:pt x="274104" y="6070"/>
                </a:lnTo>
                <a:lnTo>
                  <a:pt x="273431" y="2032"/>
                </a:lnTo>
                <a:lnTo>
                  <a:pt x="288709" y="0"/>
                </a:lnTo>
              </a:path>
            </a:pathLst>
          </a:custGeom>
          <a:ln w="4787">
            <a:solidFill>
              <a:srgbClr val="070403"/>
            </a:solidFill>
          </a:ln>
        </p:spPr>
        <p:txBody>
          <a:bodyPr wrap="square" lIns="0" tIns="0" rIns="0" bIns="0" rtlCol="0"/>
          <a:lstStyle/>
          <a:p>
            <a:endParaRPr/>
          </a:p>
        </p:txBody>
      </p:sp>
      <p:sp>
        <p:nvSpPr>
          <p:cNvPr id="49" name="object 49"/>
          <p:cNvSpPr/>
          <p:nvPr/>
        </p:nvSpPr>
        <p:spPr>
          <a:xfrm>
            <a:off x="1113254" y="9151904"/>
            <a:ext cx="261875" cy="377231"/>
          </a:xfrm>
          <a:prstGeom prst="rect">
            <a:avLst/>
          </a:prstGeom>
          <a:blipFill>
            <a:blip r:embed="rId9" cstate="print"/>
            <a:stretch>
              <a:fillRect/>
            </a:stretch>
          </a:blipFill>
        </p:spPr>
        <p:txBody>
          <a:bodyPr wrap="square" lIns="0" tIns="0" rIns="0" bIns="0" rtlCol="0"/>
          <a:lstStyle/>
          <a:p>
            <a:endParaRPr/>
          </a:p>
        </p:txBody>
      </p:sp>
      <p:sp>
        <p:nvSpPr>
          <p:cNvPr id="50" name="object 50"/>
          <p:cNvSpPr txBox="1"/>
          <p:nvPr/>
        </p:nvSpPr>
        <p:spPr>
          <a:xfrm>
            <a:off x="2157597" y="1543763"/>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51" name="object 51"/>
          <p:cNvSpPr txBox="1"/>
          <p:nvPr/>
        </p:nvSpPr>
        <p:spPr>
          <a:xfrm>
            <a:off x="1888053" y="1016661"/>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(b)</a:t>
            </a:r>
            <a:endParaRPr sz="800">
              <a:latin typeface="Arial Narrow"/>
              <a:cs typeface="Arial Narrow"/>
            </a:endParaRPr>
          </a:p>
        </p:txBody>
      </p:sp>
      <p:sp>
        <p:nvSpPr>
          <p:cNvPr id="52" name="object 52"/>
          <p:cNvSpPr txBox="1"/>
          <p:nvPr/>
        </p:nvSpPr>
        <p:spPr>
          <a:xfrm>
            <a:off x="1010533" y="712268"/>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sp>
        <p:nvSpPr>
          <p:cNvPr id="53" name="object 53"/>
          <p:cNvSpPr/>
          <p:nvPr/>
        </p:nvSpPr>
        <p:spPr>
          <a:xfrm>
            <a:off x="538373" y="539915"/>
            <a:ext cx="1592693" cy="1201796"/>
          </a:xfrm>
          <a:prstGeom prst="rect">
            <a:avLst/>
          </a:prstGeom>
          <a:blipFill>
            <a:blip r:embed="rId10" cstate="print"/>
            <a:stretch>
              <a:fillRect/>
            </a:stretch>
          </a:blipFill>
        </p:spPr>
        <p:txBody>
          <a:bodyPr wrap="square" lIns="0" tIns="0" rIns="0" bIns="0" rtlCol="0"/>
          <a:lstStyle/>
          <a:p>
            <a:endParaRPr/>
          </a:p>
        </p:txBody>
      </p:sp>
      <p:sp>
        <p:nvSpPr>
          <p:cNvPr id="54" name="object 54"/>
          <p:cNvSpPr/>
          <p:nvPr/>
        </p:nvSpPr>
        <p:spPr>
          <a:xfrm>
            <a:off x="4816119" y="3359112"/>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50">
            <a:solidFill>
              <a:srgbClr val="231F20"/>
            </a:solidFill>
          </a:ln>
        </p:spPr>
        <p:txBody>
          <a:bodyPr wrap="square" lIns="0" tIns="0" rIns="0" bIns="0" rtlCol="0"/>
          <a:lstStyle/>
          <a:p>
            <a:endParaRPr/>
          </a:p>
        </p:txBody>
      </p:sp>
      <p:sp>
        <p:nvSpPr>
          <p:cNvPr id="55" name="object 55"/>
          <p:cNvSpPr/>
          <p:nvPr/>
        </p:nvSpPr>
        <p:spPr>
          <a:xfrm>
            <a:off x="2023649" y="3356432"/>
            <a:ext cx="1339325" cy="1252651"/>
          </a:xfrm>
          <a:prstGeom prst="rect">
            <a:avLst/>
          </a:prstGeom>
          <a:blipFill>
            <a:blip r:embed="rId11" cstate="print"/>
            <a:stretch>
              <a:fillRect/>
            </a:stretch>
          </a:blipFill>
        </p:spPr>
        <p:txBody>
          <a:bodyPr wrap="square" lIns="0" tIns="0" rIns="0" bIns="0" rtlCol="0"/>
          <a:lstStyle/>
          <a:p>
            <a:endParaRPr/>
          </a:p>
        </p:txBody>
      </p:sp>
      <p:sp>
        <p:nvSpPr>
          <p:cNvPr id="56" name="object 56"/>
          <p:cNvSpPr/>
          <p:nvPr/>
        </p:nvSpPr>
        <p:spPr>
          <a:xfrm>
            <a:off x="4176424" y="3712155"/>
            <a:ext cx="357991" cy="364953"/>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3362153" y="3351422"/>
            <a:ext cx="1321270" cy="1199479"/>
          </a:xfrm>
          <a:prstGeom prst="rect">
            <a:avLst/>
          </a:prstGeom>
          <a:blipFill>
            <a:blip r:embed="rId13" cstate="print"/>
            <a:stretch>
              <a:fillRect/>
            </a:stretch>
          </a:blipFill>
        </p:spPr>
        <p:txBody>
          <a:bodyPr wrap="square" lIns="0" tIns="0" rIns="0" bIns="0" rtlCol="0"/>
          <a:lstStyle/>
          <a:p>
            <a:endParaRPr/>
          </a:p>
        </p:txBody>
      </p:sp>
      <p:sp>
        <p:nvSpPr>
          <p:cNvPr id="58" name="object 58"/>
          <p:cNvSpPr/>
          <p:nvPr/>
        </p:nvSpPr>
        <p:spPr>
          <a:xfrm>
            <a:off x="918520" y="1055136"/>
            <a:ext cx="145469" cy="85204"/>
          </a:xfrm>
          <a:prstGeom prst="rect">
            <a:avLst/>
          </a:prstGeom>
          <a:blipFill>
            <a:blip r:embed="rId14" cstate="print"/>
            <a:stretch>
              <a:fillRect/>
            </a:stretch>
          </a:blipFill>
        </p:spPr>
        <p:txBody>
          <a:bodyPr wrap="square" lIns="0" tIns="0" rIns="0" bIns="0" rtlCol="0"/>
          <a:lstStyle/>
          <a:p>
            <a:endParaRPr/>
          </a:p>
        </p:txBody>
      </p:sp>
      <p:sp>
        <p:nvSpPr>
          <p:cNvPr id="59" name="object 59"/>
          <p:cNvSpPr/>
          <p:nvPr/>
        </p:nvSpPr>
        <p:spPr>
          <a:xfrm>
            <a:off x="2495414" y="1085889"/>
            <a:ext cx="164106" cy="111991"/>
          </a:xfrm>
          <a:prstGeom prst="rect">
            <a:avLst/>
          </a:prstGeom>
          <a:blipFill>
            <a:blip r:embed="rId15" cstate="print"/>
            <a:stretch>
              <a:fillRect/>
            </a:stretch>
          </a:blipFill>
        </p:spPr>
        <p:txBody>
          <a:bodyPr wrap="square" lIns="0" tIns="0" rIns="0" bIns="0" rtlCol="0"/>
          <a:lstStyle/>
          <a:p>
            <a:endParaRPr/>
          </a:p>
        </p:txBody>
      </p:sp>
      <p:sp>
        <p:nvSpPr>
          <p:cNvPr id="60" name="object 60"/>
          <p:cNvSpPr/>
          <p:nvPr/>
        </p:nvSpPr>
        <p:spPr>
          <a:xfrm>
            <a:off x="2620205" y="1048130"/>
            <a:ext cx="395605" cy="215265"/>
          </a:xfrm>
          <a:custGeom>
            <a:avLst/>
            <a:gdLst/>
            <a:ahLst/>
            <a:cxnLst/>
            <a:rect l="l" t="t" r="r" b="b"/>
            <a:pathLst>
              <a:path w="395605" h="215265">
                <a:moveTo>
                  <a:pt x="0" y="137012"/>
                </a:moveTo>
                <a:lnTo>
                  <a:pt x="109261" y="167479"/>
                </a:lnTo>
                <a:lnTo>
                  <a:pt x="199189" y="155517"/>
                </a:lnTo>
                <a:lnTo>
                  <a:pt x="260186" y="128366"/>
                </a:lnTo>
                <a:lnTo>
                  <a:pt x="282651" y="113263"/>
                </a:lnTo>
                <a:lnTo>
                  <a:pt x="323653" y="99863"/>
                </a:lnTo>
                <a:lnTo>
                  <a:pt x="348948" y="101352"/>
                </a:lnTo>
                <a:lnTo>
                  <a:pt x="361761" y="108796"/>
                </a:lnTo>
                <a:lnTo>
                  <a:pt x="365315" y="113263"/>
                </a:lnTo>
                <a:lnTo>
                  <a:pt x="367973" y="148286"/>
                </a:lnTo>
                <a:lnTo>
                  <a:pt x="344041"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37" y="123209"/>
                </a:lnTo>
                <a:lnTo>
                  <a:pt x="12423" y="95813"/>
                </a:lnTo>
                <a:lnTo>
                  <a:pt x="25053" y="77247"/>
                </a:lnTo>
                <a:lnTo>
                  <a:pt x="31165" y="70413"/>
                </a:lnTo>
                <a:lnTo>
                  <a:pt x="125395" y="32246"/>
                </a:lnTo>
                <a:lnTo>
                  <a:pt x="202831" y="22178"/>
                </a:lnTo>
                <a:lnTo>
                  <a:pt x="255293" y="26322"/>
                </a:lnTo>
                <a:lnTo>
                  <a:pt x="274599" y="30789"/>
                </a:lnTo>
                <a:lnTo>
                  <a:pt x="319573" y="7563"/>
                </a:lnTo>
                <a:lnTo>
                  <a:pt x="363887" y="8259"/>
                </a:lnTo>
                <a:lnTo>
                  <a:pt x="391253" y="51410"/>
                </a:lnTo>
                <a:lnTo>
                  <a:pt x="394993" y="81040"/>
                </a:lnTo>
                <a:lnTo>
                  <a:pt x="392887" y="105440"/>
                </a:lnTo>
              </a:path>
            </a:pathLst>
          </a:custGeom>
          <a:ln w="6349">
            <a:solidFill>
              <a:srgbClr val="231F20"/>
            </a:solidFill>
          </a:ln>
        </p:spPr>
        <p:txBody>
          <a:bodyPr wrap="square" lIns="0" tIns="0" rIns="0" bIns="0" rtlCol="0"/>
          <a:lstStyle/>
          <a:p>
            <a:endParaRPr/>
          </a:p>
        </p:txBody>
      </p:sp>
      <p:sp>
        <p:nvSpPr>
          <p:cNvPr id="61" name="object 61"/>
          <p:cNvSpPr/>
          <p:nvPr/>
        </p:nvSpPr>
        <p:spPr>
          <a:xfrm>
            <a:off x="2622071" y="1102097"/>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3" y="118565"/>
                </a:lnTo>
                <a:lnTo>
                  <a:pt x="375195" y="127935"/>
                </a:lnTo>
                <a:lnTo>
                  <a:pt x="319811" y="131144"/>
                </a:lnTo>
                <a:lnTo>
                  <a:pt x="316275" y="165967"/>
                </a:lnTo>
                <a:lnTo>
                  <a:pt x="297335" y="185362"/>
                </a:lnTo>
                <a:lnTo>
                  <a:pt x="247005" y="196340"/>
                </a:lnTo>
                <a:lnTo>
                  <a:pt x="149301" y="205909"/>
                </a:lnTo>
                <a:lnTo>
                  <a:pt x="102948" y="205643"/>
                </a:lnTo>
                <a:lnTo>
                  <a:pt x="58216" y="198359"/>
                </a:lnTo>
                <a:lnTo>
                  <a:pt x="23496" y="182074"/>
                </a:lnTo>
                <a:lnTo>
                  <a:pt x="7175" y="154805"/>
                </a:lnTo>
                <a:lnTo>
                  <a:pt x="7175" y="127830"/>
                </a:lnTo>
                <a:lnTo>
                  <a:pt x="0" y="102557"/>
                </a:lnTo>
                <a:lnTo>
                  <a:pt x="54922" y="145744"/>
                </a:lnTo>
                <a:lnTo>
                  <a:pt x="101339" y="159542"/>
                </a:lnTo>
                <a:lnTo>
                  <a:pt x="164549" y="143412"/>
                </a:lnTo>
                <a:lnTo>
                  <a:pt x="269849" y="96816"/>
                </a:lnTo>
                <a:lnTo>
                  <a:pt x="281447" y="88620"/>
                </a:lnTo>
                <a:lnTo>
                  <a:pt x="287288" y="83018"/>
                </a:lnTo>
                <a:lnTo>
                  <a:pt x="289150" y="77425"/>
                </a:lnTo>
                <a:lnTo>
                  <a:pt x="288810" y="69257"/>
                </a:lnTo>
                <a:lnTo>
                  <a:pt x="284213" y="58742"/>
                </a:lnTo>
              </a:path>
            </a:pathLst>
          </a:custGeom>
          <a:ln w="6350">
            <a:solidFill>
              <a:srgbClr val="231F20"/>
            </a:solidFill>
          </a:ln>
        </p:spPr>
        <p:txBody>
          <a:bodyPr wrap="square" lIns="0" tIns="0" rIns="0" bIns="0" rtlCol="0"/>
          <a:lstStyle/>
          <a:p>
            <a:endParaRPr/>
          </a:p>
        </p:txBody>
      </p:sp>
      <p:sp>
        <p:nvSpPr>
          <p:cNvPr id="62" name="object 62"/>
          <p:cNvSpPr/>
          <p:nvPr/>
        </p:nvSpPr>
        <p:spPr>
          <a:xfrm>
            <a:off x="2711077" y="1112721"/>
            <a:ext cx="127000" cy="43815"/>
          </a:xfrm>
          <a:custGeom>
            <a:avLst/>
            <a:gdLst/>
            <a:ahLst/>
            <a:cxnLst/>
            <a:rect l="l" t="t" r="r" b="b"/>
            <a:pathLst>
              <a:path w="127000" h="43815">
                <a:moveTo>
                  <a:pt x="0" y="43703"/>
                </a:moveTo>
                <a:lnTo>
                  <a:pt x="33915" y="12719"/>
                </a:lnTo>
                <a:lnTo>
                  <a:pt x="58437" y="0"/>
                </a:lnTo>
                <a:lnTo>
                  <a:pt x="85462" y="3391"/>
                </a:lnTo>
                <a:lnTo>
                  <a:pt x="126885" y="20742"/>
                </a:lnTo>
              </a:path>
            </a:pathLst>
          </a:custGeom>
          <a:ln w="6350">
            <a:solidFill>
              <a:srgbClr val="231F20"/>
            </a:solidFill>
          </a:ln>
        </p:spPr>
        <p:txBody>
          <a:bodyPr wrap="square" lIns="0" tIns="0" rIns="0" bIns="0" rtlCol="0"/>
          <a:lstStyle/>
          <a:p>
            <a:endParaRPr/>
          </a:p>
        </p:txBody>
      </p:sp>
      <p:sp>
        <p:nvSpPr>
          <p:cNvPr id="63" name="object 63"/>
          <p:cNvSpPr/>
          <p:nvPr/>
        </p:nvSpPr>
        <p:spPr>
          <a:xfrm>
            <a:off x="2603048" y="1239402"/>
            <a:ext cx="367665" cy="139700"/>
          </a:xfrm>
          <a:custGeom>
            <a:avLst/>
            <a:gdLst/>
            <a:ahLst/>
            <a:cxnLst/>
            <a:rect l="l" t="t" r="r" b="b"/>
            <a:pathLst>
              <a:path w="367664" h="139700">
                <a:moveTo>
                  <a:pt x="30799" y="31280"/>
                </a:moveTo>
                <a:lnTo>
                  <a:pt x="8423" y="50083"/>
                </a:lnTo>
                <a:lnTo>
                  <a:pt x="0" y="63309"/>
                </a:lnTo>
                <a:lnTo>
                  <a:pt x="4661" y="77221"/>
                </a:lnTo>
                <a:lnTo>
                  <a:pt x="42838" y="114054"/>
                </a:lnTo>
                <a:lnTo>
                  <a:pt x="120322" y="135901"/>
                </a:lnTo>
                <a:lnTo>
                  <a:pt x="169155" y="139532"/>
                </a:lnTo>
                <a:lnTo>
                  <a:pt x="219813" y="136807"/>
                </a:lnTo>
                <a:lnTo>
                  <a:pt x="268617" y="126603"/>
                </a:lnTo>
                <a:lnTo>
                  <a:pt x="311892" y="107799"/>
                </a:lnTo>
                <a:lnTo>
                  <a:pt x="345961" y="79273"/>
                </a:lnTo>
                <a:lnTo>
                  <a:pt x="367145" y="39903"/>
                </a:lnTo>
                <a:lnTo>
                  <a:pt x="364701" y="26115"/>
                </a:lnTo>
                <a:lnTo>
                  <a:pt x="360175" y="15317"/>
                </a:lnTo>
                <a:lnTo>
                  <a:pt x="352631" y="6836"/>
                </a:lnTo>
                <a:lnTo>
                  <a:pt x="341136" y="0"/>
                </a:lnTo>
              </a:path>
            </a:pathLst>
          </a:custGeom>
          <a:ln w="6350">
            <a:solidFill>
              <a:srgbClr val="231F20"/>
            </a:solidFill>
          </a:ln>
        </p:spPr>
        <p:txBody>
          <a:bodyPr wrap="square" lIns="0" tIns="0" rIns="0" bIns="0" rtlCol="0"/>
          <a:lstStyle/>
          <a:p>
            <a:endParaRPr/>
          </a:p>
        </p:txBody>
      </p:sp>
      <p:sp>
        <p:nvSpPr>
          <p:cNvPr id="64" name="object 64"/>
          <p:cNvSpPr/>
          <p:nvPr/>
        </p:nvSpPr>
        <p:spPr>
          <a:xfrm>
            <a:off x="2604742" y="1283880"/>
            <a:ext cx="384175" cy="248285"/>
          </a:xfrm>
          <a:custGeom>
            <a:avLst/>
            <a:gdLst/>
            <a:ahLst/>
            <a:cxnLst/>
            <a:rect l="l" t="t" r="r" b="b"/>
            <a:pathLst>
              <a:path w="384175" h="248284">
                <a:moveTo>
                  <a:pt x="8443" y="25298"/>
                </a:moveTo>
                <a:lnTo>
                  <a:pt x="2506" y="79739"/>
                </a:lnTo>
                <a:lnTo>
                  <a:pt x="0" y="110643"/>
                </a:lnTo>
                <a:lnTo>
                  <a:pt x="448" y="129491"/>
                </a:lnTo>
                <a:lnTo>
                  <a:pt x="3376" y="147764"/>
                </a:lnTo>
                <a:lnTo>
                  <a:pt x="5133" y="171632"/>
                </a:lnTo>
                <a:lnTo>
                  <a:pt x="38406" y="211617"/>
                </a:lnTo>
                <a:lnTo>
                  <a:pt x="100433" y="238248"/>
                </a:lnTo>
                <a:lnTo>
                  <a:pt x="138131" y="245424"/>
                </a:lnTo>
                <a:lnTo>
                  <a:pt x="178101" y="247902"/>
                </a:lnTo>
                <a:lnTo>
                  <a:pt x="218704" y="245230"/>
                </a:lnTo>
                <a:lnTo>
                  <a:pt x="258300" y="236956"/>
                </a:lnTo>
                <a:lnTo>
                  <a:pt x="295252" y="222626"/>
                </a:lnTo>
                <a:lnTo>
                  <a:pt x="327920" y="201788"/>
                </a:lnTo>
                <a:lnTo>
                  <a:pt x="354664" y="173988"/>
                </a:lnTo>
                <a:lnTo>
                  <a:pt x="373847" y="138775"/>
                </a:lnTo>
                <a:lnTo>
                  <a:pt x="383830" y="95694"/>
                </a:lnTo>
                <a:lnTo>
                  <a:pt x="365453" y="0"/>
                </a:lnTo>
              </a:path>
            </a:pathLst>
          </a:custGeom>
          <a:ln w="6350">
            <a:solidFill>
              <a:srgbClr val="231F20"/>
            </a:solidFill>
          </a:ln>
        </p:spPr>
        <p:txBody>
          <a:bodyPr wrap="square" lIns="0" tIns="0" rIns="0" bIns="0" rtlCol="0"/>
          <a:lstStyle/>
          <a:p>
            <a:endParaRPr/>
          </a:p>
        </p:txBody>
      </p:sp>
      <p:sp>
        <p:nvSpPr>
          <p:cNvPr id="65" name="object 65"/>
          <p:cNvSpPr/>
          <p:nvPr/>
        </p:nvSpPr>
        <p:spPr>
          <a:xfrm>
            <a:off x="2468737" y="1322419"/>
            <a:ext cx="650875" cy="386080"/>
          </a:xfrm>
          <a:custGeom>
            <a:avLst/>
            <a:gdLst/>
            <a:ahLst/>
            <a:cxnLst/>
            <a:rect l="l" t="t" r="r" b="b"/>
            <a:pathLst>
              <a:path w="650875" h="386080">
                <a:moveTo>
                  <a:pt x="140393" y="30378"/>
                </a:moveTo>
                <a:lnTo>
                  <a:pt x="94850" y="60997"/>
                </a:lnTo>
                <a:lnTo>
                  <a:pt x="58989" y="90887"/>
                </a:lnTo>
                <a:lnTo>
                  <a:pt x="32192" y="119940"/>
                </a:lnTo>
                <a:lnTo>
                  <a:pt x="3315" y="175123"/>
                </a:lnTo>
                <a:lnTo>
                  <a:pt x="0" y="201042"/>
                </a:lnTo>
                <a:lnTo>
                  <a:pt x="3275" y="225707"/>
                </a:lnTo>
                <a:lnTo>
                  <a:pt x="27127" y="270854"/>
                </a:lnTo>
                <a:lnTo>
                  <a:pt x="69926" y="309726"/>
                </a:lnTo>
                <a:lnTo>
                  <a:pt x="126727" y="341483"/>
                </a:lnTo>
                <a:lnTo>
                  <a:pt x="192585" y="365288"/>
                </a:lnTo>
                <a:lnTo>
                  <a:pt x="262556" y="380303"/>
                </a:lnTo>
                <a:lnTo>
                  <a:pt x="331693" y="385688"/>
                </a:lnTo>
                <a:lnTo>
                  <a:pt x="364404" y="384508"/>
                </a:lnTo>
                <a:lnTo>
                  <a:pt x="460664" y="368431"/>
                </a:lnTo>
                <a:lnTo>
                  <a:pt x="515011" y="352608"/>
                </a:lnTo>
                <a:lnTo>
                  <a:pt x="558911" y="333626"/>
                </a:lnTo>
                <a:lnTo>
                  <a:pt x="593183" y="311975"/>
                </a:lnTo>
                <a:lnTo>
                  <a:pt x="636115" y="262624"/>
                </a:lnTo>
                <a:lnTo>
                  <a:pt x="650349" y="208475"/>
                </a:lnTo>
                <a:lnTo>
                  <a:pt x="648750" y="180825"/>
                </a:lnTo>
                <a:lnTo>
                  <a:pt x="632208" y="126826"/>
                </a:lnTo>
                <a:lnTo>
                  <a:pt x="603330" y="77825"/>
                </a:lnTo>
                <a:lnTo>
                  <a:pt x="568657" y="37741"/>
                </a:lnTo>
                <a:lnTo>
                  <a:pt x="534736" y="10493"/>
                </a:lnTo>
                <a:lnTo>
                  <a:pt x="520101" y="2907"/>
                </a:lnTo>
                <a:lnTo>
                  <a:pt x="508109" y="0"/>
                </a:lnTo>
              </a:path>
            </a:pathLst>
          </a:custGeom>
          <a:ln w="6350">
            <a:solidFill>
              <a:srgbClr val="231F20"/>
            </a:solidFill>
          </a:ln>
        </p:spPr>
        <p:txBody>
          <a:bodyPr wrap="square" lIns="0" tIns="0" rIns="0" bIns="0" rtlCol="0"/>
          <a:lstStyle/>
          <a:p>
            <a:endParaRPr/>
          </a:p>
        </p:txBody>
      </p:sp>
      <p:sp>
        <p:nvSpPr>
          <p:cNvPr id="66" name="object 66"/>
          <p:cNvSpPr/>
          <p:nvPr/>
        </p:nvSpPr>
        <p:spPr>
          <a:xfrm>
            <a:off x="2561796" y="1120471"/>
            <a:ext cx="20320" cy="24130"/>
          </a:xfrm>
          <a:custGeom>
            <a:avLst/>
            <a:gdLst/>
            <a:ahLst/>
            <a:cxnLst/>
            <a:rect l="l" t="t" r="r" b="b"/>
            <a:pathLst>
              <a:path w="20319" h="24130">
                <a:moveTo>
                  <a:pt x="19850" y="0"/>
                </a:moveTo>
                <a:lnTo>
                  <a:pt x="0" y="23888"/>
                </a:lnTo>
              </a:path>
            </a:pathLst>
          </a:custGeom>
          <a:ln w="6349">
            <a:solidFill>
              <a:srgbClr val="231F20"/>
            </a:solidFill>
          </a:ln>
        </p:spPr>
        <p:txBody>
          <a:bodyPr wrap="square" lIns="0" tIns="0" rIns="0" bIns="0" rtlCol="0"/>
          <a:lstStyle/>
          <a:p>
            <a:endParaRPr/>
          </a:p>
        </p:txBody>
      </p:sp>
      <p:sp>
        <p:nvSpPr>
          <p:cNvPr id="67" name="object 67"/>
          <p:cNvSpPr/>
          <p:nvPr/>
        </p:nvSpPr>
        <p:spPr>
          <a:xfrm>
            <a:off x="2596243" y="1123664"/>
            <a:ext cx="14604" cy="26034"/>
          </a:xfrm>
          <a:custGeom>
            <a:avLst/>
            <a:gdLst/>
            <a:ahLst/>
            <a:cxnLst/>
            <a:rect l="l" t="t" r="r" b="b"/>
            <a:pathLst>
              <a:path w="14605" h="26034">
                <a:moveTo>
                  <a:pt x="14350" y="0"/>
                </a:moveTo>
                <a:lnTo>
                  <a:pt x="0" y="25869"/>
                </a:lnTo>
              </a:path>
            </a:pathLst>
          </a:custGeom>
          <a:ln w="6350">
            <a:solidFill>
              <a:srgbClr val="231F20"/>
            </a:solidFill>
          </a:ln>
        </p:spPr>
        <p:txBody>
          <a:bodyPr wrap="square" lIns="0" tIns="0" rIns="0" bIns="0" rtlCol="0"/>
          <a:lstStyle/>
          <a:p>
            <a:endParaRPr/>
          </a:p>
        </p:txBody>
      </p:sp>
      <p:sp>
        <p:nvSpPr>
          <p:cNvPr id="68" name="object 68"/>
          <p:cNvSpPr/>
          <p:nvPr/>
        </p:nvSpPr>
        <p:spPr>
          <a:xfrm>
            <a:off x="2590491" y="1163599"/>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69" name="object 69"/>
          <p:cNvSpPr/>
          <p:nvPr/>
        </p:nvSpPr>
        <p:spPr>
          <a:xfrm>
            <a:off x="2700154" y="1090804"/>
            <a:ext cx="144322" cy="83228"/>
          </a:xfrm>
          <a:prstGeom prst="rect">
            <a:avLst/>
          </a:prstGeom>
          <a:blipFill>
            <a:blip r:embed="rId16" cstate="print"/>
            <a:stretch>
              <a:fillRect/>
            </a:stretch>
          </a:blipFill>
        </p:spPr>
        <p:txBody>
          <a:bodyPr wrap="square" lIns="0" tIns="0" rIns="0" bIns="0" rtlCol="0"/>
          <a:lstStyle/>
          <a:p>
            <a:endParaRPr/>
          </a:p>
        </p:txBody>
      </p:sp>
      <p:sp>
        <p:nvSpPr>
          <p:cNvPr id="70" name="object 70"/>
          <p:cNvSpPr/>
          <p:nvPr/>
        </p:nvSpPr>
        <p:spPr>
          <a:xfrm>
            <a:off x="2669205" y="539991"/>
            <a:ext cx="638175" cy="626110"/>
          </a:xfrm>
          <a:custGeom>
            <a:avLst/>
            <a:gdLst/>
            <a:ahLst/>
            <a:cxnLst/>
            <a:rect l="l" t="t" r="r" b="b"/>
            <a:pathLst>
              <a:path w="638175" h="626110">
                <a:moveTo>
                  <a:pt x="593871" y="0"/>
                </a:moveTo>
                <a:lnTo>
                  <a:pt x="480765" y="0"/>
                </a:lnTo>
                <a:lnTo>
                  <a:pt x="472555" y="30508"/>
                </a:lnTo>
                <a:lnTo>
                  <a:pt x="416090" y="153749"/>
                </a:lnTo>
                <a:lnTo>
                  <a:pt x="319445" y="261803"/>
                </a:lnTo>
                <a:lnTo>
                  <a:pt x="147285" y="408044"/>
                </a:lnTo>
                <a:lnTo>
                  <a:pt x="114797" y="433879"/>
                </a:lnTo>
                <a:lnTo>
                  <a:pt x="80629" y="458981"/>
                </a:lnTo>
                <a:lnTo>
                  <a:pt x="44748" y="483240"/>
                </a:lnTo>
                <a:lnTo>
                  <a:pt x="7115" y="506546"/>
                </a:lnTo>
                <a:lnTo>
                  <a:pt x="0" y="589284"/>
                </a:lnTo>
                <a:lnTo>
                  <a:pt x="25197" y="626000"/>
                </a:lnTo>
                <a:lnTo>
                  <a:pt x="107521" y="624919"/>
                </a:lnTo>
                <a:lnTo>
                  <a:pt x="271783" y="594265"/>
                </a:lnTo>
                <a:lnTo>
                  <a:pt x="475724" y="474674"/>
                </a:lnTo>
                <a:lnTo>
                  <a:pt x="581854" y="387685"/>
                </a:lnTo>
                <a:lnTo>
                  <a:pt x="624510" y="290882"/>
                </a:lnTo>
                <a:lnTo>
                  <a:pt x="638026" y="141852"/>
                </a:lnTo>
                <a:lnTo>
                  <a:pt x="593871" y="0"/>
                </a:lnTo>
                <a:close/>
              </a:path>
            </a:pathLst>
          </a:custGeom>
          <a:solidFill>
            <a:srgbClr val="FFFFFF"/>
          </a:solidFill>
        </p:spPr>
        <p:txBody>
          <a:bodyPr wrap="square" lIns="0" tIns="0" rIns="0" bIns="0" rtlCol="0"/>
          <a:lstStyle/>
          <a:p>
            <a:endParaRPr/>
          </a:p>
        </p:txBody>
      </p:sp>
      <p:sp>
        <p:nvSpPr>
          <p:cNvPr id="71" name="object 71"/>
          <p:cNvSpPr/>
          <p:nvPr/>
        </p:nvSpPr>
        <p:spPr>
          <a:xfrm>
            <a:off x="2669205" y="539991"/>
            <a:ext cx="638175" cy="626110"/>
          </a:xfrm>
          <a:custGeom>
            <a:avLst/>
            <a:gdLst/>
            <a:ahLst/>
            <a:cxnLst/>
            <a:rect l="l" t="t" r="r" b="b"/>
            <a:pathLst>
              <a:path w="638175" h="626110">
                <a:moveTo>
                  <a:pt x="480765" y="0"/>
                </a:moveTo>
                <a:lnTo>
                  <a:pt x="416090" y="153749"/>
                </a:lnTo>
                <a:lnTo>
                  <a:pt x="319445" y="261803"/>
                </a:lnTo>
                <a:lnTo>
                  <a:pt x="147285" y="408044"/>
                </a:lnTo>
                <a:lnTo>
                  <a:pt x="114797" y="433879"/>
                </a:lnTo>
                <a:lnTo>
                  <a:pt x="80629" y="458981"/>
                </a:lnTo>
                <a:lnTo>
                  <a:pt x="44748" y="483240"/>
                </a:lnTo>
                <a:lnTo>
                  <a:pt x="7115" y="506546"/>
                </a:lnTo>
                <a:lnTo>
                  <a:pt x="0" y="589284"/>
                </a:lnTo>
                <a:lnTo>
                  <a:pt x="25197" y="626000"/>
                </a:lnTo>
                <a:lnTo>
                  <a:pt x="107521" y="624919"/>
                </a:lnTo>
                <a:lnTo>
                  <a:pt x="271783" y="594265"/>
                </a:lnTo>
                <a:lnTo>
                  <a:pt x="475724" y="474674"/>
                </a:lnTo>
                <a:lnTo>
                  <a:pt x="581854" y="387685"/>
                </a:lnTo>
                <a:lnTo>
                  <a:pt x="624510" y="290882"/>
                </a:lnTo>
                <a:lnTo>
                  <a:pt x="638026" y="141852"/>
                </a:lnTo>
                <a:lnTo>
                  <a:pt x="593871" y="0"/>
                </a:lnTo>
                <a:lnTo>
                  <a:pt x="480765" y="0"/>
                </a:lnTo>
              </a:path>
            </a:pathLst>
          </a:custGeom>
          <a:ln w="6350">
            <a:solidFill>
              <a:srgbClr val="231F20"/>
            </a:solidFill>
          </a:ln>
        </p:spPr>
        <p:txBody>
          <a:bodyPr wrap="square" lIns="0" tIns="0" rIns="0" bIns="0" rtlCol="0"/>
          <a:lstStyle/>
          <a:p>
            <a:endParaRPr/>
          </a:p>
        </p:txBody>
      </p:sp>
      <p:sp>
        <p:nvSpPr>
          <p:cNvPr id="72" name="object 72"/>
          <p:cNvSpPr/>
          <p:nvPr/>
        </p:nvSpPr>
        <p:spPr>
          <a:xfrm>
            <a:off x="2685454" y="965741"/>
            <a:ext cx="165661" cy="99364"/>
          </a:xfrm>
          <a:prstGeom prst="rect">
            <a:avLst/>
          </a:prstGeom>
          <a:blipFill>
            <a:blip r:embed="rId17" cstate="print"/>
            <a:stretch>
              <a:fillRect/>
            </a:stretch>
          </a:blipFill>
        </p:spPr>
        <p:txBody>
          <a:bodyPr wrap="square" lIns="0" tIns="0" rIns="0" bIns="0" rtlCol="0"/>
          <a:lstStyle/>
          <a:p>
            <a:endParaRPr/>
          </a:p>
        </p:txBody>
      </p:sp>
      <p:sp>
        <p:nvSpPr>
          <p:cNvPr id="73" name="object 73"/>
          <p:cNvSpPr/>
          <p:nvPr/>
        </p:nvSpPr>
        <p:spPr>
          <a:xfrm>
            <a:off x="3261704" y="740222"/>
            <a:ext cx="181443" cy="186382"/>
          </a:xfrm>
          <a:prstGeom prst="rect">
            <a:avLst/>
          </a:prstGeom>
          <a:blipFill>
            <a:blip r:embed="rId18" cstate="print"/>
            <a:stretch>
              <a:fillRect/>
            </a:stretch>
          </a:blipFill>
        </p:spPr>
        <p:txBody>
          <a:bodyPr wrap="square" lIns="0" tIns="0" rIns="0" bIns="0" rtlCol="0"/>
          <a:lstStyle/>
          <a:p>
            <a:endParaRPr/>
          </a:p>
        </p:txBody>
      </p:sp>
      <p:sp>
        <p:nvSpPr>
          <p:cNvPr id="74" name="object 74"/>
          <p:cNvSpPr/>
          <p:nvPr/>
        </p:nvSpPr>
        <p:spPr>
          <a:xfrm>
            <a:off x="2905037" y="1027846"/>
            <a:ext cx="535305" cy="297815"/>
          </a:xfrm>
          <a:custGeom>
            <a:avLst/>
            <a:gdLst/>
            <a:ahLst/>
            <a:cxnLst/>
            <a:rect l="l" t="t" r="r" b="b"/>
            <a:pathLst>
              <a:path w="535304" h="297815">
                <a:moveTo>
                  <a:pt x="534935" y="0"/>
                </a:moveTo>
                <a:lnTo>
                  <a:pt x="45839" y="204828"/>
                </a:lnTo>
                <a:lnTo>
                  <a:pt x="13492" y="236604"/>
                </a:lnTo>
                <a:lnTo>
                  <a:pt x="0" y="256820"/>
                </a:lnTo>
                <a:lnTo>
                  <a:pt x="2921" y="274139"/>
                </a:lnTo>
                <a:lnTo>
                  <a:pt x="19816" y="297221"/>
                </a:lnTo>
                <a:lnTo>
                  <a:pt x="88910" y="288192"/>
                </a:lnTo>
                <a:lnTo>
                  <a:pt x="136558" y="280281"/>
                </a:lnTo>
                <a:lnTo>
                  <a:pt x="184915" y="269076"/>
                </a:lnTo>
                <a:lnTo>
                  <a:pt x="256138" y="250167"/>
                </a:lnTo>
                <a:lnTo>
                  <a:pt x="376582" y="171793"/>
                </a:lnTo>
                <a:lnTo>
                  <a:pt x="445881" y="129519"/>
                </a:lnTo>
                <a:lnTo>
                  <a:pt x="490269" y="108812"/>
                </a:lnTo>
                <a:lnTo>
                  <a:pt x="534935" y="95452"/>
                </a:lnTo>
                <a:lnTo>
                  <a:pt x="534935" y="0"/>
                </a:lnTo>
                <a:close/>
              </a:path>
            </a:pathLst>
          </a:custGeom>
          <a:solidFill>
            <a:srgbClr val="FFFFFF"/>
          </a:solidFill>
        </p:spPr>
        <p:txBody>
          <a:bodyPr wrap="square" lIns="0" tIns="0" rIns="0" bIns="0" rtlCol="0"/>
          <a:lstStyle/>
          <a:p>
            <a:endParaRPr/>
          </a:p>
        </p:txBody>
      </p:sp>
      <p:sp>
        <p:nvSpPr>
          <p:cNvPr id="75" name="object 75"/>
          <p:cNvSpPr/>
          <p:nvPr/>
        </p:nvSpPr>
        <p:spPr>
          <a:xfrm>
            <a:off x="2905037" y="1027846"/>
            <a:ext cx="535305" cy="297815"/>
          </a:xfrm>
          <a:custGeom>
            <a:avLst/>
            <a:gdLst/>
            <a:ahLst/>
            <a:cxnLst/>
            <a:rect l="l" t="t" r="r" b="b"/>
            <a:pathLst>
              <a:path w="535304" h="297815">
                <a:moveTo>
                  <a:pt x="45839" y="204828"/>
                </a:moveTo>
                <a:lnTo>
                  <a:pt x="13492" y="236604"/>
                </a:lnTo>
                <a:lnTo>
                  <a:pt x="0" y="256820"/>
                </a:lnTo>
                <a:lnTo>
                  <a:pt x="2921" y="274139"/>
                </a:lnTo>
                <a:lnTo>
                  <a:pt x="19816" y="297221"/>
                </a:lnTo>
                <a:lnTo>
                  <a:pt x="88910" y="288192"/>
                </a:lnTo>
                <a:lnTo>
                  <a:pt x="136558" y="280281"/>
                </a:lnTo>
                <a:lnTo>
                  <a:pt x="184915" y="269076"/>
                </a:lnTo>
                <a:lnTo>
                  <a:pt x="256138" y="250167"/>
                </a:lnTo>
                <a:lnTo>
                  <a:pt x="376582" y="171793"/>
                </a:lnTo>
                <a:lnTo>
                  <a:pt x="445881" y="129519"/>
                </a:lnTo>
                <a:lnTo>
                  <a:pt x="490269" y="108812"/>
                </a:lnTo>
                <a:lnTo>
                  <a:pt x="534935" y="95452"/>
                </a:lnTo>
                <a:lnTo>
                  <a:pt x="534935" y="0"/>
                </a:lnTo>
                <a:lnTo>
                  <a:pt x="45839" y="204828"/>
                </a:lnTo>
              </a:path>
            </a:pathLst>
          </a:custGeom>
          <a:ln w="6350">
            <a:solidFill>
              <a:srgbClr val="231F20"/>
            </a:solidFill>
          </a:ln>
        </p:spPr>
        <p:txBody>
          <a:bodyPr wrap="square" lIns="0" tIns="0" rIns="0" bIns="0" rtlCol="0"/>
          <a:lstStyle/>
          <a:p>
            <a:endParaRPr/>
          </a:p>
        </p:txBody>
      </p:sp>
      <p:sp>
        <p:nvSpPr>
          <p:cNvPr id="76" name="object 76"/>
          <p:cNvSpPr/>
          <p:nvPr/>
        </p:nvSpPr>
        <p:spPr>
          <a:xfrm>
            <a:off x="2985479" y="1106332"/>
            <a:ext cx="46355" cy="60960"/>
          </a:xfrm>
          <a:custGeom>
            <a:avLst/>
            <a:gdLst/>
            <a:ahLst/>
            <a:cxnLst/>
            <a:rect l="l" t="t" r="r" b="b"/>
            <a:pathLst>
              <a:path w="46355" h="60959">
                <a:moveTo>
                  <a:pt x="0" y="0"/>
                </a:moveTo>
                <a:lnTo>
                  <a:pt x="45872" y="60566"/>
                </a:lnTo>
              </a:path>
            </a:pathLst>
          </a:custGeom>
          <a:ln w="6349">
            <a:solidFill>
              <a:srgbClr val="231F20"/>
            </a:solidFill>
          </a:ln>
        </p:spPr>
        <p:txBody>
          <a:bodyPr wrap="square" lIns="0" tIns="0" rIns="0" bIns="0" rtlCol="0"/>
          <a:lstStyle/>
          <a:p>
            <a:endParaRPr/>
          </a:p>
        </p:txBody>
      </p:sp>
      <p:sp>
        <p:nvSpPr>
          <p:cNvPr id="77" name="object 77"/>
          <p:cNvSpPr/>
          <p:nvPr/>
        </p:nvSpPr>
        <p:spPr>
          <a:xfrm>
            <a:off x="3068389" y="1016344"/>
            <a:ext cx="176621" cy="81190"/>
          </a:xfrm>
          <a:prstGeom prst="rect">
            <a:avLst/>
          </a:prstGeom>
          <a:blipFill>
            <a:blip r:embed="rId19" cstate="print"/>
            <a:stretch>
              <a:fillRect/>
            </a:stretch>
          </a:blipFill>
        </p:spPr>
        <p:txBody>
          <a:bodyPr wrap="square" lIns="0" tIns="0" rIns="0" bIns="0" rtlCol="0"/>
          <a:lstStyle/>
          <a:p>
            <a:endParaRPr/>
          </a:p>
        </p:txBody>
      </p:sp>
      <p:sp>
        <p:nvSpPr>
          <p:cNvPr id="78" name="object 78"/>
          <p:cNvSpPr/>
          <p:nvPr/>
        </p:nvSpPr>
        <p:spPr>
          <a:xfrm>
            <a:off x="3189940" y="1170943"/>
            <a:ext cx="250032" cy="87519"/>
          </a:xfrm>
          <a:prstGeom prst="rect">
            <a:avLst/>
          </a:prstGeom>
          <a:blipFill>
            <a:blip r:embed="rId20" cstate="print"/>
            <a:stretch>
              <a:fillRect/>
            </a:stretch>
          </a:blipFill>
        </p:spPr>
        <p:txBody>
          <a:bodyPr wrap="square" lIns="0" tIns="0" rIns="0" bIns="0" rtlCol="0"/>
          <a:lstStyle/>
          <a:p>
            <a:endParaRPr/>
          </a:p>
        </p:txBody>
      </p:sp>
      <p:sp>
        <p:nvSpPr>
          <p:cNvPr id="79" name="object 79"/>
          <p:cNvSpPr/>
          <p:nvPr/>
        </p:nvSpPr>
        <p:spPr>
          <a:xfrm>
            <a:off x="3189940" y="1170943"/>
            <a:ext cx="250190" cy="87630"/>
          </a:xfrm>
          <a:custGeom>
            <a:avLst/>
            <a:gdLst/>
            <a:ahLst/>
            <a:cxnLst/>
            <a:rect l="l" t="t" r="r" b="b"/>
            <a:pathLst>
              <a:path w="250189" h="87630">
                <a:moveTo>
                  <a:pt x="250032" y="68433"/>
                </a:moveTo>
                <a:lnTo>
                  <a:pt x="222377" y="64837"/>
                </a:lnTo>
                <a:lnTo>
                  <a:pt x="145694" y="52849"/>
                </a:lnTo>
                <a:lnTo>
                  <a:pt x="73912" y="62372"/>
                </a:lnTo>
                <a:lnTo>
                  <a:pt x="20767" y="78798"/>
                </a:lnTo>
                <a:lnTo>
                  <a:pt x="0" y="87519"/>
                </a:lnTo>
                <a:lnTo>
                  <a:pt x="250032" y="0"/>
                </a:lnTo>
                <a:lnTo>
                  <a:pt x="250032" y="68433"/>
                </a:lnTo>
              </a:path>
            </a:pathLst>
          </a:custGeom>
          <a:ln w="6350">
            <a:solidFill>
              <a:srgbClr val="231F20"/>
            </a:solidFill>
          </a:ln>
        </p:spPr>
        <p:txBody>
          <a:bodyPr wrap="square" lIns="0" tIns="0" rIns="0" bIns="0" rtlCol="0"/>
          <a:lstStyle/>
          <a:p>
            <a:endParaRPr/>
          </a:p>
        </p:txBody>
      </p:sp>
      <p:sp>
        <p:nvSpPr>
          <p:cNvPr id="80" name="object 80"/>
          <p:cNvSpPr/>
          <p:nvPr/>
        </p:nvSpPr>
        <p:spPr>
          <a:xfrm>
            <a:off x="3013844" y="909588"/>
            <a:ext cx="418465" cy="296545"/>
          </a:xfrm>
          <a:custGeom>
            <a:avLst/>
            <a:gdLst/>
            <a:ahLst/>
            <a:cxnLst/>
            <a:rect l="l" t="t" r="r" b="b"/>
            <a:pathLst>
              <a:path w="418464" h="296544">
                <a:moveTo>
                  <a:pt x="68331" y="219014"/>
                </a:moveTo>
                <a:lnTo>
                  <a:pt x="21804" y="248154"/>
                </a:lnTo>
                <a:lnTo>
                  <a:pt x="34886" y="253898"/>
                </a:lnTo>
                <a:lnTo>
                  <a:pt x="26012" y="267002"/>
                </a:lnTo>
                <a:lnTo>
                  <a:pt x="11222" y="289483"/>
                </a:lnTo>
                <a:lnTo>
                  <a:pt x="8263" y="296096"/>
                </a:lnTo>
                <a:lnTo>
                  <a:pt x="34886" y="261594"/>
                </a:lnTo>
                <a:lnTo>
                  <a:pt x="68331" y="219014"/>
                </a:lnTo>
                <a:close/>
              </a:path>
              <a:path w="418464" h="296544">
                <a:moveTo>
                  <a:pt x="13600" y="246972"/>
                </a:moveTo>
                <a:lnTo>
                  <a:pt x="7474" y="251299"/>
                </a:lnTo>
                <a:lnTo>
                  <a:pt x="0" y="261810"/>
                </a:lnTo>
                <a:lnTo>
                  <a:pt x="21804" y="248154"/>
                </a:lnTo>
                <a:lnTo>
                  <a:pt x="21647" y="248085"/>
                </a:lnTo>
                <a:lnTo>
                  <a:pt x="13600" y="246972"/>
                </a:lnTo>
                <a:close/>
              </a:path>
              <a:path w="418464" h="296544">
                <a:moveTo>
                  <a:pt x="124044" y="184122"/>
                </a:moveTo>
                <a:lnTo>
                  <a:pt x="105652" y="187771"/>
                </a:lnTo>
                <a:lnTo>
                  <a:pt x="73295" y="212695"/>
                </a:lnTo>
                <a:lnTo>
                  <a:pt x="68331" y="219014"/>
                </a:lnTo>
                <a:lnTo>
                  <a:pt x="124044" y="184122"/>
                </a:lnTo>
                <a:close/>
              </a:path>
              <a:path w="418464" h="296544">
                <a:moveTo>
                  <a:pt x="259619" y="99213"/>
                </a:moveTo>
                <a:lnTo>
                  <a:pt x="124044" y="184122"/>
                </a:lnTo>
                <a:lnTo>
                  <a:pt x="149556" y="179061"/>
                </a:lnTo>
                <a:lnTo>
                  <a:pt x="222605" y="178803"/>
                </a:lnTo>
                <a:lnTo>
                  <a:pt x="259619" y="99213"/>
                </a:lnTo>
                <a:close/>
              </a:path>
              <a:path w="418464" h="296544">
                <a:moveTo>
                  <a:pt x="418033" y="0"/>
                </a:moveTo>
                <a:lnTo>
                  <a:pt x="342270" y="19567"/>
                </a:lnTo>
                <a:lnTo>
                  <a:pt x="296659" y="44715"/>
                </a:lnTo>
                <a:lnTo>
                  <a:pt x="262878" y="92206"/>
                </a:lnTo>
                <a:lnTo>
                  <a:pt x="259619" y="99213"/>
                </a:lnTo>
                <a:lnTo>
                  <a:pt x="418033" y="0"/>
                </a:lnTo>
                <a:close/>
              </a:path>
            </a:pathLst>
          </a:custGeom>
          <a:solidFill>
            <a:srgbClr val="FFFFFF"/>
          </a:solidFill>
        </p:spPr>
        <p:txBody>
          <a:bodyPr wrap="square" lIns="0" tIns="0" rIns="0" bIns="0" rtlCol="0"/>
          <a:lstStyle/>
          <a:p>
            <a:endParaRPr/>
          </a:p>
        </p:txBody>
      </p:sp>
      <p:sp>
        <p:nvSpPr>
          <p:cNvPr id="81" name="object 81"/>
          <p:cNvSpPr/>
          <p:nvPr/>
        </p:nvSpPr>
        <p:spPr>
          <a:xfrm>
            <a:off x="3013844" y="909588"/>
            <a:ext cx="418465" cy="296545"/>
          </a:xfrm>
          <a:custGeom>
            <a:avLst/>
            <a:gdLst/>
            <a:ahLst/>
            <a:cxnLst/>
            <a:rect l="l" t="t" r="r" b="b"/>
            <a:pathLst>
              <a:path w="418464" h="296544">
                <a:moveTo>
                  <a:pt x="418033" y="0"/>
                </a:moveTo>
                <a:lnTo>
                  <a:pt x="342270" y="19567"/>
                </a:lnTo>
                <a:lnTo>
                  <a:pt x="296659" y="44715"/>
                </a:lnTo>
                <a:lnTo>
                  <a:pt x="262878" y="92206"/>
                </a:lnTo>
                <a:lnTo>
                  <a:pt x="222605" y="178803"/>
                </a:lnTo>
                <a:lnTo>
                  <a:pt x="149556" y="179061"/>
                </a:lnTo>
                <a:lnTo>
                  <a:pt x="105652" y="187771"/>
                </a:lnTo>
                <a:lnTo>
                  <a:pt x="73295" y="212695"/>
                </a:lnTo>
                <a:lnTo>
                  <a:pt x="34886" y="261594"/>
                </a:lnTo>
                <a:lnTo>
                  <a:pt x="8263" y="296096"/>
                </a:lnTo>
                <a:lnTo>
                  <a:pt x="11222" y="289483"/>
                </a:lnTo>
                <a:lnTo>
                  <a:pt x="26012" y="267002"/>
                </a:lnTo>
                <a:lnTo>
                  <a:pt x="34886" y="253898"/>
                </a:lnTo>
                <a:lnTo>
                  <a:pt x="21647" y="248085"/>
                </a:lnTo>
                <a:lnTo>
                  <a:pt x="13600" y="246972"/>
                </a:lnTo>
                <a:lnTo>
                  <a:pt x="7474" y="251299"/>
                </a:lnTo>
                <a:lnTo>
                  <a:pt x="0" y="261810"/>
                </a:lnTo>
              </a:path>
            </a:pathLst>
          </a:custGeom>
          <a:ln w="6350">
            <a:solidFill>
              <a:srgbClr val="231F20"/>
            </a:solidFill>
          </a:ln>
        </p:spPr>
        <p:txBody>
          <a:bodyPr wrap="square" lIns="0" tIns="0" rIns="0" bIns="0" rtlCol="0"/>
          <a:lstStyle/>
          <a:p>
            <a:endParaRPr/>
          </a:p>
        </p:txBody>
      </p:sp>
      <p:sp>
        <p:nvSpPr>
          <p:cNvPr id="82" name="object 82"/>
          <p:cNvSpPr/>
          <p:nvPr/>
        </p:nvSpPr>
        <p:spPr>
          <a:xfrm>
            <a:off x="2578597" y="763029"/>
            <a:ext cx="52705" cy="258445"/>
          </a:xfrm>
          <a:custGeom>
            <a:avLst/>
            <a:gdLst/>
            <a:ahLst/>
            <a:cxnLst/>
            <a:rect l="l" t="t" r="r" b="b"/>
            <a:pathLst>
              <a:path w="52705" h="258444">
                <a:moveTo>
                  <a:pt x="0" y="136550"/>
                </a:moveTo>
                <a:lnTo>
                  <a:pt x="26263" y="258432"/>
                </a:lnTo>
                <a:lnTo>
                  <a:pt x="49873" y="148920"/>
                </a:lnTo>
                <a:lnTo>
                  <a:pt x="18453" y="148920"/>
                </a:lnTo>
                <a:lnTo>
                  <a:pt x="0" y="136550"/>
                </a:lnTo>
                <a:close/>
              </a:path>
              <a:path w="52705" h="258444">
                <a:moveTo>
                  <a:pt x="33134" y="0"/>
                </a:moveTo>
                <a:lnTo>
                  <a:pt x="18453" y="0"/>
                </a:lnTo>
                <a:lnTo>
                  <a:pt x="18453" y="148920"/>
                </a:lnTo>
                <a:lnTo>
                  <a:pt x="33134" y="148920"/>
                </a:lnTo>
                <a:lnTo>
                  <a:pt x="33134" y="0"/>
                </a:lnTo>
                <a:close/>
              </a:path>
              <a:path w="52705" h="258444">
                <a:moveTo>
                  <a:pt x="52539" y="136550"/>
                </a:moveTo>
                <a:lnTo>
                  <a:pt x="33134" y="148920"/>
                </a:lnTo>
                <a:lnTo>
                  <a:pt x="49873" y="148920"/>
                </a:lnTo>
                <a:lnTo>
                  <a:pt x="52539" y="136550"/>
                </a:lnTo>
                <a:close/>
              </a:path>
            </a:pathLst>
          </a:custGeom>
          <a:solidFill>
            <a:srgbClr val="58595B"/>
          </a:solidFill>
        </p:spPr>
        <p:txBody>
          <a:bodyPr wrap="square" lIns="0" tIns="0" rIns="0" bIns="0" rtlCol="0"/>
          <a:lstStyle/>
          <a:p>
            <a:endParaRPr/>
          </a:p>
        </p:txBody>
      </p:sp>
      <p:sp>
        <p:nvSpPr>
          <p:cNvPr id="83" name="object 83"/>
          <p:cNvSpPr/>
          <p:nvPr/>
        </p:nvSpPr>
        <p:spPr>
          <a:xfrm>
            <a:off x="1323444" y="3742611"/>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84" name="object 84"/>
          <p:cNvSpPr/>
          <p:nvPr/>
        </p:nvSpPr>
        <p:spPr>
          <a:xfrm>
            <a:off x="1309902" y="3749935"/>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85" name="object 85"/>
          <p:cNvSpPr/>
          <p:nvPr/>
        </p:nvSpPr>
        <p:spPr>
          <a:xfrm>
            <a:off x="1238727" y="3742533"/>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5"/>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86" name="object 86"/>
          <p:cNvSpPr/>
          <p:nvPr/>
        </p:nvSpPr>
        <p:spPr>
          <a:xfrm>
            <a:off x="1696497" y="3743712"/>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87" name="object 87"/>
          <p:cNvSpPr/>
          <p:nvPr/>
        </p:nvSpPr>
        <p:spPr>
          <a:xfrm>
            <a:off x="1715259" y="3750047"/>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88" name="object 88"/>
          <p:cNvSpPr/>
          <p:nvPr/>
        </p:nvSpPr>
        <p:spPr>
          <a:xfrm>
            <a:off x="1275915" y="3941186"/>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89" name="object 89"/>
          <p:cNvSpPr/>
          <p:nvPr/>
        </p:nvSpPr>
        <p:spPr>
          <a:xfrm>
            <a:off x="1348494" y="4441167"/>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90" name="object 90"/>
          <p:cNvSpPr/>
          <p:nvPr/>
        </p:nvSpPr>
        <p:spPr>
          <a:xfrm>
            <a:off x="1367792" y="4389678"/>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91" name="object 91"/>
          <p:cNvSpPr/>
          <p:nvPr/>
        </p:nvSpPr>
        <p:spPr>
          <a:xfrm>
            <a:off x="1371290" y="4338116"/>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92" name="object 92"/>
          <p:cNvSpPr/>
          <p:nvPr/>
        </p:nvSpPr>
        <p:spPr>
          <a:xfrm>
            <a:off x="1378532" y="4286560"/>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93" name="object 93"/>
          <p:cNvSpPr/>
          <p:nvPr/>
        </p:nvSpPr>
        <p:spPr>
          <a:xfrm>
            <a:off x="1383717" y="4235009"/>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94" name="object 94"/>
          <p:cNvSpPr/>
          <p:nvPr/>
        </p:nvSpPr>
        <p:spPr>
          <a:xfrm>
            <a:off x="1386296" y="4183428"/>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95" name="object 95"/>
          <p:cNvSpPr/>
          <p:nvPr/>
        </p:nvSpPr>
        <p:spPr>
          <a:xfrm>
            <a:off x="1389868" y="4131897"/>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96" name="object 96"/>
          <p:cNvSpPr/>
          <p:nvPr/>
        </p:nvSpPr>
        <p:spPr>
          <a:xfrm>
            <a:off x="1386594" y="4080321"/>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97" name="object 97"/>
          <p:cNvSpPr/>
          <p:nvPr/>
        </p:nvSpPr>
        <p:spPr>
          <a:xfrm>
            <a:off x="1384287" y="4028746"/>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98" name="object 98"/>
          <p:cNvSpPr/>
          <p:nvPr/>
        </p:nvSpPr>
        <p:spPr>
          <a:xfrm>
            <a:off x="1382699" y="3977165"/>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99" name="object 99"/>
          <p:cNvSpPr/>
          <p:nvPr/>
        </p:nvSpPr>
        <p:spPr>
          <a:xfrm>
            <a:off x="1381062" y="3925614"/>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100" name="object 100"/>
          <p:cNvSpPr/>
          <p:nvPr/>
        </p:nvSpPr>
        <p:spPr>
          <a:xfrm>
            <a:off x="1375134" y="3874008"/>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101" name="object 101"/>
          <p:cNvSpPr/>
          <p:nvPr/>
        </p:nvSpPr>
        <p:spPr>
          <a:xfrm>
            <a:off x="1369702" y="3822446"/>
            <a:ext cx="387985" cy="1270"/>
          </a:xfrm>
          <a:custGeom>
            <a:avLst/>
            <a:gdLst/>
            <a:ahLst/>
            <a:cxnLst/>
            <a:rect l="l" t="t" r="r" b="b"/>
            <a:pathLst>
              <a:path w="387985" h="1270">
                <a:moveTo>
                  <a:pt x="0" y="0"/>
                </a:moveTo>
                <a:lnTo>
                  <a:pt x="387794" y="1066"/>
                </a:lnTo>
              </a:path>
            </a:pathLst>
          </a:custGeom>
          <a:ln w="5918">
            <a:solidFill>
              <a:srgbClr val="231F20"/>
            </a:solidFill>
          </a:ln>
        </p:spPr>
        <p:txBody>
          <a:bodyPr wrap="square" lIns="0" tIns="0" rIns="0" bIns="0" rtlCol="0"/>
          <a:lstStyle/>
          <a:p>
            <a:endParaRPr/>
          </a:p>
        </p:txBody>
      </p:sp>
      <p:sp>
        <p:nvSpPr>
          <p:cNvPr id="102" name="object 102"/>
          <p:cNvSpPr/>
          <p:nvPr/>
        </p:nvSpPr>
        <p:spPr>
          <a:xfrm>
            <a:off x="1352760" y="3770827"/>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103" name="object 103"/>
          <p:cNvSpPr/>
          <p:nvPr/>
        </p:nvSpPr>
        <p:spPr>
          <a:xfrm>
            <a:off x="1298487" y="4468836"/>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104" name="object 104"/>
          <p:cNvSpPr/>
          <p:nvPr/>
        </p:nvSpPr>
        <p:spPr>
          <a:xfrm>
            <a:off x="1300373" y="3742611"/>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105" name="object 105"/>
          <p:cNvSpPr/>
          <p:nvPr/>
        </p:nvSpPr>
        <p:spPr>
          <a:xfrm>
            <a:off x="1290575" y="3956273"/>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106" name="object 106"/>
          <p:cNvSpPr/>
          <p:nvPr/>
        </p:nvSpPr>
        <p:spPr>
          <a:xfrm>
            <a:off x="1285223" y="3978312"/>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107" name="object 107"/>
          <p:cNvSpPr/>
          <p:nvPr/>
        </p:nvSpPr>
        <p:spPr>
          <a:xfrm>
            <a:off x="1281569" y="4002968"/>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108" name="object 108"/>
          <p:cNvSpPr/>
          <p:nvPr/>
        </p:nvSpPr>
        <p:spPr>
          <a:xfrm>
            <a:off x="1278891" y="4029881"/>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109" name="object 109"/>
          <p:cNvSpPr/>
          <p:nvPr/>
        </p:nvSpPr>
        <p:spPr>
          <a:xfrm>
            <a:off x="1275910" y="4055088"/>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110" name="object 110"/>
          <p:cNvSpPr/>
          <p:nvPr/>
        </p:nvSpPr>
        <p:spPr>
          <a:xfrm>
            <a:off x="1275020" y="4080321"/>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1" name="object 111"/>
          <p:cNvSpPr/>
          <p:nvPr/>
        </p:nvSpPr>
        <p:spPr>
          <a:xfrm>
            <a:off x="1275910" y="4105721"/>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112" name="object 112"/>
          <p:cNvSpPr/>
          <p:nvPr/>
        </p:nvSpPr>
        <p:spPr>
          <a:xfrm>
            <a:off x="1275020" y="4131897"/>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3" name="object 113"/>
          <p:cNvSpPr/>
          <p:nvPr/>
        </p:nvSpPr>
        <p:spPr>
          <a:xfrm>
            <a:off x="1275021" y="4157675"/>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114" name="object 114"/>
          <p:cNvSpPr/>
          <p:nvPr/>
        </p:nvSpPr>
        <p:spPr>
          <a:xfrm>
            <a:off x="1275918" y="4184568"/>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115" name="object 115"/>
          <p:cNvSpPr/>
          <p:nvPr/>
        </p:nvSpPr>
        <p:spPr>
          <a:xfrm>
            <a:off x="1281565" y="4215234"/>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116" name="object 116"/>
          <p:cNvSpPr/>
          <p:nvPr/>
        </p:nvSpPr>
        <p:spPr>
          <a:xfrm>
            <a:off x="1285215" y="4241167"/>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117" name="object 117"/>
          <p:cNvSpPr/>
          <p:nvPr/>
        </p:nvSpPr>
        <p:spPr>
          <a:xfrm>
            <a:off x="1293901" y="4282961"/>
            <a:ext cx="11430" cy="9525"/>
          </a:xfrm>
          <a:custGeom>
            <a:avLst/>
            <a:gdLst/>
            <a:ahLst/>
            <a:cxnLst/>
            <a:rect l="l" t="t" r="r" b="b"/>
            <a:pathLst>
              <a:path w="11430"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118" name="object 118"/>
          <p:cNvSpPr/>
          <p:nvPr/>
        </p:nvSpPr>
        <p:spPr>
          <a:xfrm>
            <a:off x="1293901" y="3917327"/>
            <a:ext cx="11430" cy="9525"/>
          </a:xfrm>
          <a:custGeom>
            <a:avLst/>
            <a:gdLst/>
            <a:ahLst/>
            <a:cxnLst/>
            <a:rect l="l" t="t" r="r" b="b"/>
            <a:pathLst>
              <a:path w="11430"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119" name="object 119"/>
          <p:cNvSpPr/>
          <p:nvPr/>
        </p:nvSpPr>
        <p:spPr>
          <a:xfrm>
            <a:off x="1335963" y="4089031"/>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120" name="object 120"/>
          <p:cNvSpPr/>
          <p:nvPr/>
        </p:nvSpPr>
        <p:spPr>
          <a:xfrm>
            <a:off x="1254340" y="4089031"/>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121" name="object 121"/>
          <p:cNvSpPr/>
          <p:nvPr/>
        </p:nvSpPr>
        <p:spPr>
          <a:xfrm>
            <a:off x="1334317" y="4002641"/>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122" name="object 122"/>
          <p:cNvSpPr/>
          <p:nvPr/>
        </p:nvSpPr>
        <p:spPr>
          <a:xfrm>
            <a:off x="1258517" y="4002932"/>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123" name="object 123"/>
          <p:cNvSpPr/>
          <p:nvPr/>
        </p:nvSpPr>
        <p:spPr>
          <a:xfrm>
            <a:off x="1256431" y="4180475"/>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124" name="object 124"/>
          <p:cNvSpPr/>
          <p:nvPr/>
        </p:nvSpPr>
        <p:spPr>
          <a:xfrm>
            <a:off x="1334491" y="4180768"/>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125" name="object 125"/>
          <p:cNvSpPr/>
          <p:nvPr/>
        </p:nvSpPr>
        <p:spPr>
          <a:xfrm>
            <a:off x="1500125" y="3744031"/>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126" name="object 126"/>
          <p:cNvSpPr/>
          <p:nvPr/>
        </p:nvSpPr>
        <p:spPr>
          <a:xfrm>
            <a:off x="1497072" y="4441818"/>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127" name="object 127"/>
          <p:cNvSpPr/>
          <p:nvPr/>
        </p:nvSpPr>
        <p:spPr>
          <a:xfrm>
            <a:off x="759153" y="3729103"/>
            <a:ext cx="737920" cy="754637"/>
          </a:xfrm>
          <a:prstGeom prst="rect">
            <a:avLst/>
          </a:prstGeom>
          <a:blipFill>
            <a:blip r:embed="rId21" cstate="print"/>
            <a:stretch>
              <a:fillRect/>
            </a:stretch>
          </a:blipFill>
        </p:spPr>
        <p:txBody>
          <a:bodyPr wrap="square" lIns="0" tIns="0" rIns="0" bIns="0" rtlCol="0"/>
          <a:lstStyle/>
          <a:p>
            <a:endParaRPr/>
          </a:p>
        </p:txBody>
      </p:sp>
      <p:sp>
        <p:nvSpPr>
          <p:cNvPr id="128" name="object 128"/>
          <p:cNvSpPr/>
          <p:nvPr/>
        </p:nvSpPr>
        <p:spPr>
          <a:xfrm>
            <a:off x="866346" y="3744031"/>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129" name="object 129"/>
          <p:cNvSpPr/>
          <p:nvPr/>
        </p:nvSpPr>
        <p:spPr>
          <a:xfrm>
            <a:off x="759141" y="3729103"/>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130" name="object 130"/>
          <p:cNvSpPr/>
          <p:nvPr/>
        </p:nvSpPr>
        <p:spPr>
          <a:xfrm>
            <a:off x="1439467" y="3742537"/>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131" name="object 131"/>
          <p:cNvSpPr/>
          <p:nvPr/>
        </p:nvSpPr>
        <p:spPr>
          <a:xfrm>
            <a:off x="1300720" y="3549204"/>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2" name="object 132"/>
          <p:cNvSpPr/>
          <p:nvPr/>
        </p:nvSpPr>
        <p:spPr>
          <a:xfrm>
            <a:off x="6118177" y="5369704"/>
            <a:ext cx="1245301" cy="738633"/>
          </a:xfrm>
          <a:prstGeom prst="rect">
            <a:avLst/>
          </a:prstGeom>
          <a:blipFill>
            <a:blip r:embed="rId22" cstate="print"/>
            <a:stretch>
              <a:fillRect/>
            </a:stretch>
          </a:blipFill>
        </p:spPr>
        <p:txBody>
          <a:bodyPr wrap="square" lIns="0" tIns="0" rIns="0" bIns="0" rtlCol="0"/>
          <a:lstStyle/>
          <a:p>
            <a:endParaRPr/>
          </a:p>
        </p:txBody>
      </p:sp>
      <p:sp>
        <p:nvSpPr>
          <p:cNvPr id="133" name="object 133"/>
          <p:cNvSpPr/>
          <p:nvPr/>
        </p:nvSpPr>
        <p:spPr>
          <a:xfrm>
            <a:off x="5637110" y="5673615"/>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4" name="object 134"/>
          <p:cNvSpPr/>
          <p:nvPr/>
        </p:nvSpPr>
        <p:spPr>
          <a:xfrm>
            <a:off x="4152524" y="5380765"/>
            <a:ext cx="1262222" cy="727572"/>
          </a:xfrm>
          <a:prstGeom prst="rect">
            <a:avLst/>
          </a:prstGeom>
          <a:blipFill>
            <a:blip r:embed="rId23" cstate="print"/>
            <a:stretch>
              <a:fillRect/>
            </a:stretch>
          </a:blipFill>
        </p:spPr>
        <p:txBody>
          <a:bodyPr wrap="square" lIns="0" tIns="0" rIns="0" bIns="0" rtlCol="0"/>
          <a:lstStyle/>
          <a:p>
            <a:endParaRPr/>
          </a:p>
        </p:txBody>
      </p:sp>
      <p:sp>
        <p:nvSpPr>
          <p:cNvPr id="135" name="object 135"/>
          <p:cNvSpPr/>
          <p:nvPr/>
        </p:nvSpPr>
        <p:spPr>
          <a:xfrm>
            <a:off x="542670" y="3359112"/>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sp>
        <p:nvSpPr>
          <p:cNvPr id="136" name="object 136"/>
          <p:cNvSpPr/>
          <p:nvPr/>
        </p:nvSpPr>
        <p:spPr>
          <a:xfrm>
            <a:off x="541553" y="543090"/>
            <a:ext cx="6477000" cy="1358265"/>
          </a:xfrm>
          <a:custGeom>
            <a:avLst/>
            <a:gdLst/>
            <a:ahLst/>
            <a:cxnLst/>
            <a:rect l="l" t="t" r="r" b="b"/>
            <a:pathLst>
              <a:path w="6477000" h="1358264">
                <a:moveTo>
                  <a:pt x="6476961" y="1358201"/>
                </a:moveTo>
                <a:lnTo>
                  <a:pt x="0" y="1358201"/>
                </a:lnTo>
                <a:lnTo>
                  <a:pt x="0" y="0"/>
                </a:lnTo>
                <a:lnTo>
                  <a:pt x="6476961" y="0"/>
                </a:lnTo>
                <a:lnTo>
                  <a:pt x="6476961" y="1358201"/>
                </a:lnTo>
                <a:close/>
              </a:path>
            </a:pathLst>
          </a:custGeom>
          <a:ln w="6350">
            <a:solidFill>
              <a:srgbClr val="231F20"/>
            </a:solidFill>
          </a:ln>
        </p:spPr>
        <p:txBody>
          <a:bodyPr wrap="square" lIns="0" tIns="0" rIns="0" bIns="0" rtlCol="0"/>
          <a:lstStyle/>
          <a:p>
            <a:endParaRPr/>
          </a:p>
        </p:txBody>
      </p:sp>
      <p:sp>
        <p:nvSpPr>
          <p:cNvPr id="137" name="object 137"/>
          <p:cNvSpPr txBox="1"/>
          <p:nvPr/>
        </p:nvSpPr>
        <p:spPr>
          <a:xfrm>
            <a:off x="3097720" y="1571109"/>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sp>
        <p:nvSpPr>
          <p:cNvPr id="138" name="object 138"/>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10</a:t>
            </a:fld>
            <a:endParaRPr sz="6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1735" y="435347"/>
            <a:ext cx="3085778" cy="25904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РАБОТА УПРАВЛЯЮЩЕГО БЛОКА</a:t>
            </a:r>
            <a:endParaRPr lang="ru-RU" sz="1600" dirty="0">
              <a:latin typeface="Arial Narrow"/>
              <a:cs typeface="Arial Narrow"/>
            </a:endParaRPr>
          </a:p>
        </p:txBody>
      </p:sp>
      <p:sp>
        <p:nvSpPr>
          <p:cNvPr id="3" name="object 3"/>
          <p:cNvSpPr/>
          <p:nvPr/>
        </p:nvSpPr>
        <p:spPr>
          <a:xfrm>
            <a:off x="61752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 name="object 4"/>
          <p:cNvSpPr/>
          <p:nvPr/>
        </p:nvSpPr>
        <p:spPr>
          <a:xfrm>
            <a:off x="589165"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 name="object 5"/>
          <p:cNvSpPr/>
          <p:nvPr/>
        </p:nvSpPr>
        <p:spPr>
          <a:xfrm>
            <a:off x="560895"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 name="object 6"/>
          <p:cNvSpPr/>
          <p:nvPr/>
        </p:nvSpPr>
        <p:spPr>
          <a:xfrm>
            <a:off x="702703"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 name="object 7"/>
          <p:cNvSpPr/>
          <p:nvPr/>
        </p:nvSpPr>
        <p:spPr>
          <a:xfrm>
            <a:off x="67434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 name="object 8"/>
          <p:cNvSpPr/>
          <p:nvPr/>
        </p:nvSpPr>
        <p:spPr>
          <a:xfrm>
            <a:off x="646074"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 name="object 9"/>
          <p:cNvSpPr/>
          <p:nvPr/>
        </p:nvSpPr>
        <p:spPr>
          <a:xfrm>
            <a:off x="787908"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 name="object 10"/>
          <p:cNvSpPr/>
          <p:nvPr/>
        </p:nvSpPr>
        <p:spPr>
          <a:xfrm>
            <a:off x="75953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1" name="object 11"/>
          <p:cNvSpPr/>
          <p:nvPr/>
        </p:nvSpPr>
        <p:spPr>
          <a:xfrm>
            <a:off x="73127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 name="object 12"/>
          <p:cNvSpPr/>
          <p:nvPr/>
        </p:nvSpPr>
        <p:spPr>
          <a:xfrm>
            <a:off x="87308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 name="object 13"/>
          <p:cNvSpPr/>
          <p:nvPr/>
        </p:nvSpPr>
        <p:spPr>
          <a:xfrm>
            <a:off x="844727"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 name="object 14"/>
          <p:cNvSpPr/>
          <p:nvPr/>
        </p:nvSpPr>
        <p:spPr>
          <a:xfrm>
            <a:off x="816457"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 name="object 15"/>
          <p:cNvSpPr/>
          <p:nvPr/>
        </p:nvSpPr>
        <p:spPr>
          <a:xfrm>
            <a:off x="958265"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 name="object 16"/>
          <p:cNvSpPr/>
          <p:nvPr/>
        </p:nvSpPr>
        <p:spPr>
          <a:xfrm>
            <a:off x="92990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 name="object 17"/>
          <p:cNvSpPr/>
          <p:nvPr/>
        </p:nvSpPr>
        <p:spPr>
          <a:xfrm>
            <a:off x="901636"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8" name="object 18"/>
          <p:cNvSpPr/>
          <p:nvPr/>
        </p:nvSpPr>
        <p:spPr>
          <a:xfrm>
            <a:off x="1043470"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 name="object 19"/>
          <p:cNvSpPr/>
          <p:nvPr/>
        </p:nvSpPr>
        <p:spPr>
          <a:xfrm>
            <a:off x="101509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 name="object 20"/>
          <p:cNvSpPr/>
          <p:nvPr/>
        </p:nvSpPr>
        <p:spPr>
          <a:xfrm>
            <a:off x="98684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 name="object 21"/>
          <p:cNvSpPr/>
          <p:nvPr/>
        </p:nvSpPr>
        <p:spPr>
          <a:xfrm>
            <a:off x="1128649"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 name="object 22"/>
          <p:cNvSpPr/>
          <p:nvPr/>
        </p:nvSpPr>
        <p:spPr>
          <a:xfrm>
            <a:off x="110030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 name="object 23"/>
          <p:cNvSpPr/>
          <p:nvPr/>
        </p:nvSpPr>
        <p:spPr>
          <a:xfrm>
            <a:off x="1072019"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24" name="object 24"/>
          <p:cNvSpPr/>
          <p:nvPr/>
        </p:nvSpPr>
        <p:spPr>
          <a:xfrm>
            <a:off x="1213827"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5" name="object 25"/>
          <p:cNvSpPr/>
          <p:nvPr/>
        </p:nvSpPr>
        <p:spPr>
          <a:xfrm>
            <a:off x="1185468"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6" name="object 26"/>
          <p:cNvSpPr/>
          <p:nvPr/>
        </p:nvSpPr>
        <p:spPr>
          <a:xfrm>
            <a:off x="1157198"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27" name="object 27"/>
          <p:cNvSpPr/>
          <p:nvPr/>
        </p:nvSpPr>
        <p:spPr>
          <a:xfrm>
            <a:off x="1299032"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8" name="object 28"/>
          <p:cNvSpPr/>
          <p:nvPr/>
        </p:nvSpPr>
        <p:spPr>
          <a:xfrm>
            <a:off x="127066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9" name="object 29"/>
          <p:cNvSpPr/>
          <p:nvPr/>
        </p:nvSpPr>
        <p:spPr>
          <a:xfrm>
            <a:off x="124240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0" name="object 30"/>
          <p:cNvSpPr/>
          <p:nvPr/>
        </p:nvSpPr>
        <p:spPr>
          <a:xfrm>
            <a:off x="1384223"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31" name="object 31"/>
          <p:cNvSpPr/>
          <p:nvPr/>
        </p:nvSpPr>
        <p:spPr>
          <a:xfrm>
            <a:off x="135586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2" name="object 32"/>
          <p:cNvSpPr/>
          <p:nvPr/>
        </p:nvSpPr>
        <p:spPr>
          <a:xfrm>
            <a:off x="1327581"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33" name="object 33"/>
          <p:cNvSpPr/>
          <p:nvPr/>
        </p:nvSpPr>
        <p:spPr>
          <a:xfrm>
            <a:off x="1469389"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34" name="object 34"/>
          <p:cNvSpPr/>
          <p:nvPr/>
        </p:nvSpPr>
        <p:spPr>
          <a:xfrm>
            <a:off x="1441030"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35" name="object 35"/>
          <p:cNvSpPr/>
          <p:nvPr/>
        </p:nvSpPr>
        <p:spPr>
          <a:xfrm>
            <a:off x="1412760"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36" name="object 36"/>
          <p:cNvSpPr/>
          <p:nvPr/>
        </p:nvSpPr>
        <p:spPr>
          <a:xfrm>
            <a:off x="155459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7" name="object 37"/>
          <p:cNvSpPr/>
          <p:nvPr/>
        </p:nvSpPr>
        <p:spPr>
          <a:xfrm>
            <a:off x="152622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38" name="object 38"/>
          <p:cNvSpPr/>
          <p:nvPr/>
        </p:nvSpPr>
        <p:spPr>
          <a:xfrm>
            <a:off x="149796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9" name="object 39"/>
          <p:cNvSpPr/>
          <p:nvPr/>
        </p:nvSpPr>
        <p:spPr>
          <a:xfrm>
            <a:off x="1639773"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40" name="object 40"/>
          <p:cNvSpPr/>
          <p:nvPr/>
        </p:nvSpPr>
        <p:spPr>
          <a:xfrm>
            <a:off x="161142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1" name="object 41"/>
          <p:cNvSpPr/>
          <p:nvPr/>
        </p:nvSpPr>
        <p:spPr>
          <a:xfrm>
            <a:off x="1583143"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42" name="object 42"/>
          <p:cNvSpPr/>
          <p:nvPr/>
        </p:nvSpPr>
        <p:spPr>
          <a:xfrm>
            <a:off x="1724964"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43" name="object 43"/>
          <p:cNvSpPr/>
          <p:nvPr/>
        </p:nvSpPr>
        <p:spPr>
          <a:xfrm>
            <a:off x="1696605"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44" name="object 44"/>
          <p:cNvSpPr/>
          <p:nvPr/>
        </p:nvSpPr>
        <p:spPr>
          <a:xfrm>
            <a:off x="1668348"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5" name="object 45"/>
          <p:cNvSpPr/>
          <p:nvPr/>
        </p:nvSpPr>
        <p:spPr>
          <a:xfrm>
            <a:off x="181015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6" name="object 46"/>
          <p:cNvSpPr/>
          <p:nvPr/>
        </p:nvSpPr>
        <p:spPr>
          <a:xfrm>
            <a:off x="1781771"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47" name="object 47"/>
          <p:cNvSpPr/>
          <p:nvPr/>
        </p:nvSpPr>
        <p:spPr>
          <a:xfrm>
            <a:off x="1753539"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8" name="object 48"/>
          <p:cNvSpPr/>
          <p:nvPr/>
        </p:nvSpPr>
        <p:spPr>
          <a:xfrm>
            <a:off x="1895335"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49" name="object 49"/>
          <p:cNvSpPr/>
          <p:nvPr/>
        </p:nvSpPr>
        <p:spPr>
          <a:xfrm>
            <a:off x="186698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0" name="object 50"/>
          <p:cNvSpPr/>
          <p:nvPr/>
        </p:nvSpPr>
        <p:spPr>
          <a:xfrm>
            <a:off x="1838705"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51" name="object 51"/>
          <p:cNvSpPr/>
          <p:nvPr/>
        </p:nvSpPr>
        <p:spPr>
          <a:xfrm>
            <a:off x="198052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52" name="object 52"/>
          <p:cNvSpPr/>
          <p:nvPr/>
        </p:nvSpPr>
        <p:spPr>
          <a:xfrm>
            <a:off x="1952167"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53" name="object 53"/>
          <p:cNvSpPr/>
          <p:nvPr/>
        </p:nvSpPr>
        <p:spPr>
          <a:xfrm>
            <a:off x="1923910"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4" name="object 54"/>
          <p:cNvSpPr/>
          <p:nvPr/>
        </p:nvSpPr>
        <p:spPr>
          <a:xfrm>
            <a:off x="206571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5" name="object 55"/>
          <p:cNvSpPr/>
          <p:nvPr/>
        </p:nvSpPr>
        <p:spPr>
          <a:xfrm>
            <a:off x="203737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6" name="object 56"/>
          <p:cNvSpPr/>
          <p:nvPr/>
        </p:nvSpPr>
        <p:spPr>
          <a:xfrm>
            <a:off x="2009101"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7" name="object 57"/>
          <p:cNvSpPr/>
          <p:nvPr/>
        </p:nvSpPr>
        <p:spPr>
          <a:xfrm>
            <a:off x="2150897"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58" name="object 58"/>
          <p:cNvSpPr/>
          <p:nvPr/>
        </p:nvSpPr>
        <p:spPr>
          <a:xfrm>
            <a:off x="2122551"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9" name="object 59"/>
          <p:cNvSpPr/>
          <p:nvPr/>
        </p:nvSpPr>
        <p:spPr>
          <a:xfrm>
            <a:off x="209426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60" name="object 60"/>
          <p:cNvSpPr/>
          <p:nvPr/>
        </p:nvSpPr>
        <p:spPr>
          <a:xfrm>
            <a:off x="223611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1" name="object 61"/>
          <p:cNvSpPr/>
          <p:nvPr/>
        </p:nvSpPr>
        <p:spPr>
          <a:xfrm>
            <a:off x="2207729"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62" name="object 62"/>
          <p:cNvSpPr/>
          <p:nvPr/>
        </p:nvSpPr>
        <p:spPr>
          <a:xfrm>
            <a:off x="2179472"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3" name="object 63"/>
          <p:cNvSpPr/>
          <p:nvPr/>
        </p:nvSpPr>
        <p:spPr>
          <a:xfrm>
            <a:off x="232128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4" name="object 64"/>
          <p:cNvSpPr/>
          <p:nvPr/>
        </p:nvSpPr>
        <p:spPr>
          <a:xfrm>
            <a:off x="229293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5" name="object 65"/>
          <p:cNvSpPr/>
          <p:nvPr/>
        </p:nvSpPr>
        <p:spPr>
          <a:xfrm>
            <a:off x="226466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6" name="object 66"/>
          <p:cNvSpPr/>
          <p:nvPr/>
        </p:nvSpPr>
        <p:spPr>
          <a:xfrm>
            <a:off x="2406459"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67" name="object 67"/>
          <p:cNvSpPr/>
          <p:nvPr/>
        </p:nvSpPr>
        <p:spPr>
          <a:xfrm>
            <a:off x="2378113"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8" name="object 68"/>
          <p:cNvSpPr/>
          <p:nvPr/>
        </p:nvSpPr>
        <p:spPr>
          <a:xfrm>
            <a:off x="234984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69" name="object 69"/>
          <p:cNvSpPr/>
          <p:nvPr/>
        </p:nvSpPr>
        <p:spPr>
          <a:xfrm>
            <a:off x="249167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0" name="object 70"/>
          <p:cNvSpPr/>
          <p:nvPr/>
        </p:nvSpPr>
        <p:spPr>
          <a:xfrm>
            <a:off x="246329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1" name="object 71"/>
          <p:cNvSpPr/>
          <p:nvPr/>
        </p:nvSpPr>
        <p:spPr>
          <a:xfrm>
            <a:off x="243503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2" name="object 72"/>
          <p:cNvSpPr/>
          <p:nvPr/>
        </p:nvSpPr>
        <p:spPr>
          <a:xfrm>
            <a:off x="257684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3" name="object 73"/>
          <p:cNvSpPr/>
          <p:nvPr/>
        </p:nvSpPr>
        <p:spPr>
          <a:xfrm>
            <a:off x="254849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4" name="object 74"/>
          <p:cNvSpPr/>
          <p:nvPr/>
        </p:nvSpPr>
        <p:spPr>
          <a:xfrm>
            <a:off x="252022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5" name="object 75"/>
          <p:cNvSpPr/>
          <p:nvPr/>
        </p:nvSpPr>
        <p:spPr>
          <a:xfrm>
            <a:off x="266202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6" name="object 76"/>
          <p:cNvSpPr/>
          <p:nvPr/>
        </p:nvSpPr>
        <p:spPr>
          <a:xfrm>
            <a:off x="2633675"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7" name="object 77"/>
          <p:cNvSpPr/>
          <p:nvPr/>
        </p:nvSpPr>
        <p:spPr>
          <a:xfrm>
            <a:off x="2605404"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8" name="object 78"/>
          <p:cNvSpPr/>
          <p:nvPr/>
        </p:nvSpPr>
        <p:spPr>
          <a:xfrm>
            <a:off x="274723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9" name="object 79"/>
          <p:cNvSpPr/>
          <p:nvPr/>
        </p:nvSpPr>
        <p:spPr>
          <a:xfrm>
            <a:off x="2718854"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80" name="object 80"/>
          <p:cNvSpPr/>
          <p:nvPr/>
        </p:nvSpPr>
        <p:spPr>
          <a:xfrm>
            <a:off x="269059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1" name="object 81"/>
          <p:cNvSpPr/>
          <p:nvPr/>
        </p:nvSpPr>
        <p:spPr>
          <a:xfrm>
            <a:off x="283240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2" name="object 82"/>
          <p:cNvSpPr/>
          <p:nvPr/>
        </p:nvSpPr>
        <p:spPr>
          <a:xfrm>
            <a:off x="2804058"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3" name="object 83"/>
          <p:cNvSpPr/>
          <p:nvPr/>
        </p:nvSpPr>
        <p:spPr>
          <a:xfrm>
            <a:off x="2775775"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84" name="object 84"/>
          <p:cNvSpPr/>
          <p:nvPr/>
        </p:nvSpPr>
        <p:spPr>
          <a:xfrm>
            <a:off x="2917583"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85" name="object 85"/>
          <p:cNvSpPr/>
          <p:nvPr/>
        </p:nvSpPr>
        <p:spPr>
          <a:xfrm>
            <a:off x="2889237"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6" name="object 86"/>
          <p:cNvSpPr/>
          <p:nvPr/>
        </p:nvSpPr>
        <p:spPr>
          <a:xfrm>
            <a:off x="2860967"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87" name="object 87"/>
          <p:cNvSpPr/>
          <p:nvPr/>
        </p:nvSpPr>
        <p:spPr>
          <a:xfrm>
            <a:off x="300280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8" name="object 88"/>
          <p:cNvSpPr/>
          <p:nvPr/>
        </p:nvSpPr>
        <p:spPr>
          <a:xfrm>
            <a:off x="297441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89" name="object 89"/>
          <p:cNvSpPr/>
          <p:nvPr/>
        </p:nvSpPr>
        <p:spPr>
          <a:xfrm>
            <a:off x="2946158"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0" name="object 90"/>
          <p:cNvSpPr/>
          <p:nvPr/>
        </p:nvSpPr>
        <p:spPr>
          <a:xfrm>
            <a:off x="3087979"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1" name="object 91"/>
          <p:cNvSpPr/>
          <p:nvPr/>
        </p:nvSpPr>
        <p:spPr>
          <a:xfrm>
            <a:off x="3059620"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2" name="object 92"/>
          <p:cNvSpPr/>
          <p:nvPr/>
        </p:nvSpPr>
        <p:spPr>
          <a:xfrm>
            <a:off x="3031337"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93" name="object 93"/>
          <p:cNvSpPr/>
          <p:nvPr/>
        </p:nvSpPr>
        <p:spPr>
          <a:xfrm>
            <a:off x="3173145"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4" name="object 94"/>
          <p:cNvSpPr/>
          <p:nvPr/>
        </p:nvSpPr>
        <p:spPr>
          <a:xfrm>
            <a:off x="3144799"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5" name="object 95"/>
          <p:cNvSpPr/>
          <p:nvPr/>
        </p:nvSpPr>
        <p:spPr>
          <a:xfrm>
            <a:off x="3116529"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6" name="object 96"/>
          <p:cNvSpPr/>
          <p:nvPr/>
        </p:nvSpPr>
        <p:spPr>
          <a:xfrm>
            <a:off x="325836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7" name="object 97"/>
          <p:cNvSpPr/>
          <p:nvPr/>
        </p:nvSpPr>
        <p:spPr>
          <a:xfrm>
            <a:off x="322997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8" name="object 98"/>
          <p:cNvSpPr/>
          <p:nvPr/>
        </p:nvSpPr>
        <p:spPr>
          <a:xfrm>
            <a:off x="320172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9" name="object 99"/>
          <p:cNvSpPr/>
          <p:nvPr/>
        </p:nvSpPr>
        <p:spPr>
          <a:xfrm>
            <a:off x="334354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00" name="object 100"/>
          <p:cNvSpPr/>
          <p:nvPr/>
        </p:nvSpPr>
        <p:spPr>
          <a:xfrm>
            <a:off x="3315182"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1" name="object 101"/>
          <p:cNvSpPr/>
          <p:nvPr/>
        </p:nvSpPr>
        <p:spPr>
          <a:xfrm>
            <a:off x="3286899"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02" name="object 102"/>
          <p:cNvSpPr/>
          <p:nvPr/>
        </p:nvSpPr>
        <p:spPr>
          <a:xfrm>
            <a:off x="3428707"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03" name="object 103"/>
          <p:cNvSpPr/>
          <p:nvPr/>
        </p:nvSpPr>
        <p:spPr>
          <a:xfrm>
            <a:off x="340036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04" name="object 104"/>
          <p:cNvSpPr/>
          <p:nvPr/>
        </p:nvSpPr>
        <p:spPr>
          <a:xfrm>
            <a:off x="337209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05" name="object 105"/>
          <p:cNvSpPr/>
          <p:nvPr/>
        </p:nvSpPr>
        <p:spPr>
          <a:xfrm>
            <a:off x="3513912"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6" name="object 106"/>
          <p:cNvSpPr/>
          <p:nvPr/>
        </p:nvSpPr>
        <p:spPr>
          <a:xfrm>
            <a:off x="348554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07" name="object 107"/>
          <p:cNvSpPr/>
          <p:nvPr/>
        </p:nvSpPr>
        <p:spPr>
          <a:xfrm>
            <a:off x="345728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8" name="object 108"/>
          <p:cNvSpPr/>
          <p:nvPr/>
        </p:nvSpPr>
        <p:spPr>
          <a:xfrm>
            <a:off x="3599103"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09" name="object 109"/>
          <p:cNvSpPr/>
          <p:nvPr/>
        </p:nvSpPr>
        <p:spPr>
          <a:xfrm>
            <a:off x="357074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0" name="object 110"/>
          <p:cNvSpPr/>
          <p:nvPr/>
        </p:nvSpPr>
        <p:spPr>
          <a:xfrm>
            <a:off x="354246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11" name="object 111"/>
          <p:cNvSpPr/>
          <p:nvPr/>
        </p:nvSpPr>
        <p:spPr>
          <a:xfrm>
            <a:off x="3684282"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12" name="object 112"/>
          <p:cNvSpPr/>
          <p:nvPr/>
        </p:nvSpPr>
        <p:spPr>
          <a:xfrm>
            <a:off x="365593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13" name="object 113"/>
          <p:cNvSpPr/>
          <p:nvPr/>
        </p:nvSpPr>
        <p:spPr>
          <a:xfrm>
            <a:off x="362767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4" name="object 114"/>
          <p:cNvSpPr/>
          <p:nvPr/>
        </p:nvSpPr>
        <p:spPr>
          <a:xfrm>
            <a:off x="376947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5" name="object 115"/>
          <p:cNvSpPr/>
          <p:nvPr/>
        </p:nvSpPr>
        <p:spPr>
          <a:xfrm>
            <a:off x="374110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16" name="object 116"/>
          <p:cNvSpPr/>
          <p:nvPr/>
        </p:nvSpPr>
        <p:spPr>
          <a:xfrm>
            <a:off x="3712857"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7" name="object 117"/>
          <p:cNvSpPr/>
          <p:nvPr/>
        </p:nvSpPr>
        <p:spPr>
          <a:xfrm>
            <a:off x="3854665"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18" name="object 118"/>
          <p:cNvSpPr/>
          <p:nvPr/>
        </p:nvSpPr>
        <p:spPr>
          <a:xfrm>
            <a:off x="382630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9" name="object 119"/>
          <p:cNvSpPr/>
          <p:nvPr/>
        </p:nvSpPr>
        <p:spPr>
          <a:xfrm>
            <a:off x="3798023"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20" name="object 120"/>
          <p:cNvSpPr/>
          <p:nvPr/>
        </p:nvSpPr>
        <p:spPr>
          <a:xfrm>
            <a:off x="3939857"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1" name="object 121"/>
          <p:cNvSpPr/>
          <p:nvPr/>
        </p:nvSpPr>
        <p:spPr>
          <a:xfrm>
            <a:off x="3911485"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22" name="object 122"/>
          <p:cNvSpPr/>
          <p:nvPr/>
        </p:nvSpPr>
        <p:spPr>
          <a:xfrm>
            <a:off x="388324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3" name="object 123"/>
          <p:cNvSpPr/>
          <p:nvPr/>
        </p:nvSpPr>
        <p:spPr>
          <a:xfrm>
            <a:off x="402503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4" name="object 124"/>
          <p:cNvSpPr/>
          <p:nvPr/>
        </p:nvSpPr>
        <p:spPr>
          <a:xfrm>
            <a:off x="399669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5" name="object 125"/>
          <p:cNvSpPr/>
          <p:nvPr/>
        </p:nvSpPr>
        <p:spPr>
          <a:xfrm>
            <a:off x="3968419"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6" name="object 126"/>
          <p:cNvSpPr/>
          <p:nvPr/>
        </p:nvSpPr>
        <p:spPr>
          <a:xfrm>
            <a:off x="411022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27" name="object 127"/>
          <p:cNvSpPr/>
          <p:nvPr/>
        </p:nvSpPr>
        <p:spPr>
          <a:xfrm>
            <a:off x="4081869"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8" name="object 128"/>
          <p:cNvSpPr/>
          <p:nvPr/>
        </p:nvSpPr>
        <p:spPr>
          <a:xfrm>
            <a:off x="4053585"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29" name="object 129"/>
          <p:cNvSpPr/>
          <p:nvPr/>
        </p:nvSpPr>
        <p:spPr>
          <a:xfrm>
            <a:off x="419543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0" name="object 130"/>
          <p:cNvSpPr/>
          <p:nvPr/>
        </p:nvSpPr>
        <p:spPr>
          <a:xfrm>
            <a:off x="4167047"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31" name="object 131"/>
          <p:cNvSpPr/>
          <p:nvPr/>
        </p:nvSpPr>
        <p:spPr>
          <a:xfrm>
            <a:off x="4138803"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2" name="object 132"/>
          <p:cNvSpPr/>
          <p:nvPr/>
        </p:nvSpPr>
        <p:spPr>
          <a:xfrm>
            <a:off x="4280598"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3" name="object 133"/>
          <p:cNvSpPr/>
          <p:nvPr/>
        </p:nvSpPr>
        <p:spPr>
          <a:xfrm>
            <a:off x="425225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4" name="object 134"/>
          <p:cNvSpPr/>
          <p:nvPr/>
        </p:nvSpPr>
        <p:spPr>
          <a:xfrm>
            <a:off x="4223981"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5" name="object 135"/>
          <p:cNvSpPr/>
          <p:nvPr/>
        </p:nvSpPr>
        <p:spPr>
          <a:xfrm>
            <a:off x="436579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36" name="object 136"/>
          <p:cNvSpPr/>
          <p:nvPr/>
        </p:nvSpPr>
        <p:spPr>
          <a:xfrm>
            <a:off x="433743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7" name="object 137"/>
          <p:cNvSpPr/>
          <p:nvPr/>
        </p:nvSpPr>
        <p:spPr>
          <a:xfrm>
            <a:off x="430916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38" name="object 138"/>
          <p:cNvSpPr/>
          <p:nvPr/>
        </p:nvSpPr>
        <p:spPr>
          <a:xfrm>
            <a:off x="445099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9" name="object 139"/>
          <p:cNvSpPr/>
          <p:nvPr/>
        </p:nvSpPr>
        <p:spPr>
          <a:xfrm>
            <a:off x="4422609"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40" name="object 140"/>
          <p:cNvSpPr/>
          <p:nvPr/>
        </p:nvSpPr>
        <p:spPr>
          <a:xfrm>
            <a:off x="4394365"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1" name="object 141"/>
          <p:cNvSpPr/>
          <p:nvPr/>
        </p:nvSpPr>
        <p:spPr>
          <a:xfrm>
            <a:off x="4536160"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2" name="object 142"/>
          <p:cNvSpPr/>
          <p:nvPr/>
        </p:nvSpPr>
        <p:spPr>
          <a:xfrm>
            <a:off x="450782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3" name="object 143"/>
          <p:cNvSpPr/>
          <p:nvPr/>
        </p:nvSpPr>
        <p:spPr>
          <a:xfrm>
            <a:off x="447954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4" name="object 144"/>
          <p:cNvSpPr/>
          <p:nvPr/>
        </p:nvSpPr>
        <p:spPr>
          <a:xfrm>
            <a:off x="4621339"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45" name="object 145"/>
          <p:cNvSpPr/>
          <p:nvPr/>
        </p:nvSpPr>
        <p:spPr>
          <a:xfrm>
            <a:off x="4592993"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6" name="object 146"/>
          <p:cNvSpPr/>
          <p:nvPr/>
        </p:nvSpPr>
        <p:spPr>
          <a:xfrm>
            <a:off x="456472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47" name="object 147"/>
          <p:cNvSpPr/>
          <p:nvPr/>
        </p:nvSpPr>
        <p:spPr>
          <a:xfrm>
            <a:off x="470655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8" name="object 148"/>
          <p:cNvSpPr/>
          <p:nvPr/>
        </p:nvSpPr>
        <p:spPr>
          <a:xfrm>
            <a:off x="467817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49" name="object 149"/>
          <p:cNvSpPr/>
          <p:nvPr/>
        </p:nvSpPr>
        <p:spPr>
          <a:xfrm>
            <a:off x="464991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0" name="object 150"/>
          <p:cNvSpPr/>
          <p:nvPr/>
        </p:nvSpPr>
        <p:spPr>
          <a:xfrm>
            <a:off x="4791735"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1" name="object 151"/>
          <p:cNvSpPr/>
          <p:nvPr/>
        </p:nvSpPr>
        <p:spPr>
          <a:xfrm>
            <a:off x="4763389"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2" name="object 152"/>
          <p:cNvSpPr/>
          <p:nvPr/>
        </p:nvSpPr>
        <p:spPr>
          <a:xfrm>
            <a:off x="4735105"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3" name="object 153"/>
          <p:cNvSpPr/>
          <p:nvPr/>
        </p:nvSpPr>
        <p:spPr>
          <a:xfrm>
            <a:off x="487690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4" name="object 154"/>
          <p:cNvSpPr/>
          <p:nvPr/>
        </p:nvSpPr>
        <p:spPr>
          <a:xfrm>
            <a:off x="4848555"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5" name="object 155"/>
          <p:cNvSpPr/>
          <p:nvPr/>
        </p:nvSpPr>
        <p:spPr>
          <a:xfrm>
            <a:off x="4820284"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6" name="object 156"/>
          <p:cNvSpPr/>
          <p:nvPr/>
        </p:nvSpPr>
        <p:spPr>
          <a:xfrm>
            <a:off x="496211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7" name="object 157"/>
          <p:cNvSpPr/>
          <p:nvPr/>
        </p:nvSpPr>
        <p:spPr>
          <a:xfrm>
            <a:off x="4933734"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58" name="object 158"/>
          <p:cNvSpPr/>
          <p:nvPr/>
        </p:nvSpPr>
        <p:spPr>
          <a:xfrm>
            <a:off x="490547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9" name="object 159"/>
          <p:cNvSpPr/>
          <p:nvPr/>
        </p:nvSpPr>
        <p:spPr>
          <a:xfrm>
            <a:off x="5047297"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60" name="object 160"/>
          <p:cNvSpPr/>
          <p:nvPr/>
        </p:nvSpPr>
        <p:spPr>
          <a:xfrm>
            <a:off x="5018951"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1" name="object 161"/>
          <p:cNvSpPr/>
          <p:nvPr/>
        </p:nvSpPr>
        <p:spPr>
          <a:xfrm>
            <a:off x="499066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2" name="object 162"/>
          <p:cNvSpPr/>
          <p:nvPr/>
        </p:nvSpPr>
        <p:spPr>
          <a:xfrm>
            <a:off x="513247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3" name="object 163"/>
          <p:cNvSpPr/>
          <p:nvPr/>
        </p:nvSpPr>
        <p:spPr>
          <a:xfrm>
            <a:off x="5104129"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4" name="object 164"/>
          <p:cNvSpPr/>
          <p:nvPr/>
        </p:nvSpPr>
        <p:spPr>
          <a:xfrm>
            <a:off x="5075847"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5" name="object 165"/>
          <p:cNvSpPr/>
          <p:nvPr/>
        </p:nvSpPr>
        <p:spPr>
          <a:xfrm>
            <a:off x="521768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6" name="object 166"/>
          <p:cNvSpPr/>
          <p:nvPr/>
        </p:nvSpPr>
        <p:spPr>
          <a:xfrm>
            <a:off x="518929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7" name="object 167"/>
          <p:cNvSpPr/>
          <p:nvPr/>
        </p:nvSpPr>
        <p:spPr>
          <a:xfrm>
            <a:off x="5161051"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8" name="object 168"/>
          <p:cNvSpPr/>
          <p:nvPr/>
        </p:nvSpPr>
        <p:spPr>
          <a:xfrm>
            <a:off x="5302859"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9" name="object 169"/>
          <p:cNvSpPr/>
          <p:nvPr/>
        </p:nvSpPr>
        <p:spPr>
          <a:xfrm>
            <a:off x="5274513"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0" name="object 170"/>
          <p:cNvSpPr/>
          <p:nvPr/>
        </p:nvSpPr>
        <p:spPr>
          <a:xfrm>
            <a:off x="524623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71" name="object 171"/>
          <p:cNvSpPr/>
          <p:nvPr/>
        </p:nvSpPr>
        <p:spPr>
          <a:xfrm>
            <a:off x="538803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72" name="object 172"/>
          <p:cNvSpPr/>
          <p:nvPr/>
        </p:nvSpPr>
        <p:spPr>
          <a:xfrm>
            <a:off x="535969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73" name="object 173"/>
          <p:cNvSpPr/>
          <p:nvPr/>
        </p:nvSpPr>
        <p:spPr>
          <a:xfrm>
            <a:off x="533143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4" name="object 174"/>
          <p:cNvSpPr/>
          <p:nvPr/>
        </p:nvSpPr>
        <p:spPr>
          <a:xfrm>
            <a:off x="5473242"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5" name="object 175"/>
          <p:cNvSpPr/>
          <p:nvPr/>
        </p:nvSpPr>
        <p:spPr>
          <a:xfrm>
            <a:off x="544485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76" name="object 176"/>
          <p:cNvSpPr/>
          <p:nvPr/>
        </p:nvSpPr>
        <p:spPr>
          <a:xfrm>
            <a:off x="5416613"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7" name="object 177"/>
          <p:cNvSpPr/>
          <p:nvPr/>
        </p:nvSpPr>
        <p:spPr>
          <a:xfrm>
            <a:off x="5558421"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78" name="object 178"/>
          <p:cNvSpPr/>
          <p:nvPr/>
        </p:nvSpPr>
        <p:spPr>
          <a:xfrm>
            <a:off x="5530075"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9" name="object 179"/>
          <p:cNvSpPr/>
          <p:nvPr/>
        </p:nvSpPr>
        <p:spPr>
          <a:xfrm>
            <a:off x="550179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80" name="object 180"/>
          <p:cNvSpPr/>
          <p:nvPr/>
        </p:nvSpPr>
        <p:spPr>
          <a:xfrm>
            <a:off x="5643600"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181" name="object 181"/>
          <p:cNvSpPr/>
          <p:nvPr/>
        </p:nvSpPr>
        <p:spPr>
          <a:xfrm>
            <a:off x="5615254"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82" name="object 182"/>
          <p:cNvSpPr/>
          <p:nvPr/>
        </p:nvSpPr>
        <p:spPr>
          <a:xfrm>
            <a:off x="558699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3" name="object 183"/>
          <p:cNvSpPr/>
          <p:nvPr/>
        </p:nvSpPr>
        <p:spPr>
          <a:xfrm>
            <a:off x="572880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4" name="object 184"/>
          <p:cNvSpPr/>
          <p:nvPr/>
        </p:nvSpPr>
        <p:spPr>
          <a:xfrm>
            <a:off x="5700445"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5" name="object 185"/>
          <p:cNvSpPr/>
          <p:nvPr/>
        </p:nvSpPr>
        <p:spPr>
          <a:xfrm>
            <a:off x="5672175"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6" name="object 186"/>
          <p:cNvSpPr/>
          <p:nvPr/>
        </p:nvSpPr>
        <p:spPr>
          <a:xfrm>
            <a:off x="5813983"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87" name="object 187"/>
          <p:cNvSpPr/>
          <p:nvPr/>
        </p:nvSpPr>
        <p:spPr>
          <a:xfrm>
            <a:off x="578562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8" name="object 188"/>
          <p:cNvSpPr/>
          <p:nvPr/>
        </p:nvSpPr>
        <p:spPr>
          <a:xfrm>
            <a:off x="5757354"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89" name="object 189"/>
          <p:cNvSpPr/>
          <p:nvPr/>
        </p:nvSpPr>
        <p:spPr>
          <a:xfrm>
            <a:off x="5899187"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0" name="object 190"/>
          <p:cNvSpPr/>
          <p:nvPr/>
        </p:nvSpPr>
        <p:spPr>
          <a:xfrm>
            <a:off x="587081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91" name="object 191"/>
          <p:cNvSpPr/>
          <p:nvPr/>
        </p:nvSpPr>
        <p:spPr>
          <a:xfrm>
            <a:off x="584255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2" name="object 192"/>
          <p:cNvSpPr/>
          <p:nvPr/>
        </p:nvSpPr>
        <p:spPr>
          <a:xfrm>
            <a:off x="598436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3" name="object 193"/>
          <p:cNvSpPr/>
          <p:nvPr/>
        </p:nvSpPr>
        <p:spPr>
          <a:xfrm>
            <a:off x="5956007"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4" name="object 194"/>
          <p:cNvSpPr/>
          <p:nvPr/>
        </p:nvSpPr>
        <p:spPr>
          <a:xfrm>
            <a:off x="5927737"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5" name="object 195"/>
          <p:cNvSpPr/>
          <p:nvPr/>
        </p:nvSpPr>
        <p:spPr>
          <a:xfrm>
            <a:off x="6069545"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96" name="object 196"/>
          <p:cNvSpPr/>
          <p:nvPr/>
        </p:nvSpPr>
        <p:spPr>
          <a:xfrm>
            <a:off x="6041186"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7" name="object 197"/>
          <p:cNvSpPr/>
          <p:nvPr/>
        </p:nvSpPr>
        <p:spPr>
          <a:xfrm>
            <a:off x="6012916"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98" name="object 198"/>
          <p:cNvSpPr/>
          <p:nvPr/>
        </p:nvSpPr>
        <p:spPr>
          <a:xfrm>
            <a:off x="6154750"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9" name="object 199"/>
          <p:cNvSpPr/>
          <p:nvPr/>
        </p:nvSpPr>
        <p:spPr>
          <a:xfrm>
            <a:off x="612637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0" name="object 200"/>
          <p:cNvSpPr/>
          <p:nvPr/>
        </p:nvSpPr>
        <p:spPr>
          <a:xfrm>
            <a:off x="609812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1" name="object 201"/>
          <p:cNvSpPr/>
          <p:nvPr/>
        </p:nvSpPr>
        <p:spPr>
          <a:xfrm>
            <a:off x="6239929"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2" name="object 202"/>
          <p:cNvSpPr/>
          <p:nvPr/>
        </p:nvSpPr>
        <p:spPr>
          <a:xfrm>
            <a:off x="6211570"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3" name="object 203"/>
          <p:cNvSpPr/>
          <p:nvPr/>
        </p:nvSpPr>
        <p:spPr>
          <a:xfrm>
            <a:off x="6183299"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4" name="object 204"/>
          <p:cNvSpPr/>
          <p:nvPr/>
        </p:nvSpPr>
        <p:spPr>
          <a:xfrm>
            <a:off x="6325108"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5" name="object 205"/>
          <p:cNvSpPr/>
          <p:nvPr/>
        </p:nvSpPr>
        <p:spPr>
          <a:xfrm>
            <a:off x="6296748"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6" name="object 206"/>
          <p:cNvSpPr/>
          <p:nvPr/>
        </p:nvSpPr>
        <p:spPr>
          <a:xfrm>
            <a:off x="6268478"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207" name="object 207"/>
          <p:cNvSpPr/>
          <p:nvPr/>
        </p:nvSpPr>
        <p:spPr>
          <a:xfrm>
            <a:off x="6410312"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8" name="object 208"/>
          <p:cNvSpPr/>
          <p:nvPr/>
        </p:nvSpPr>
        <p:spPr>
          <a:xfrm>
            <a:off x="638194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9" name="object 209"/>
          <p:cNvSpPr/>
          <p:nvPr/>
        </p:nvSpPr>
        <p:spPr>
          <a:xfrm>
            <a:off x="6353683"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0" name="object 210"/>
          <p:cNvSpPr/>
          <p:nvPr/>
        </p:nvSpPr>
        <p:spPr>
          <a:xfrm>
            <a:off x="6495491"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1" name="object 211"/>
          <p:cNvSpPr/>
          <p:nvPr/>
        </p:nvSpPr>
        <p:spPr>
          <a:xfrm>
            <a:off x="6467144"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2" name="object 212"/>
          <p:cNvSpPr/>
          <p:nvPr/>
        </p:nvSpPr>
        <p:spPr>
          <a:xfrm>
            <a:off x="643886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13" name="object 213"/>
          <p:cNvSpPr/>
          <p:nvPr/>
        </p:nvSpPr>
        <p:spPr>
          <a:xfrm>
            <a:off x="658067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14" name="object 214"/>
          <p:cNvSpPr/>
          <p:nvPr/>
        </p:nvSpPr>
        <p:spPr>
          <a:xfrm>
            <a:off x="6552310"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5" name="object 215"/>
          <p:cNvSpPr/>
          <p:nvPr/>
        </p:nvSpPr>
        <p:spPr>
          <a:xfrm>
            <a:off x="6524040"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16" name="object 216"/>
          <p:cNvSpPr/>
          <p:nvPr/>
        </p:nvSpPr>
        <p:spPr>
          <a:xfrm>
            <a:off x="6665874"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7" name="object 217"/>
          <p:cNvSpPr/>
          <p:nvPr/>
        </p:nvSpPr>
        <p:spPr>
          <a:xfrm>
            <a:off x="663750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18" name="object 218"/>
          <p:cNvSpPr/>
          <p:nvPr/>
        </p:nvSpPr>
        <p:spPr>
          <a:xfrm>
            <a:off x="6609245"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9" name="object 219"/>
          <p:cNvSpPr/>
          <p:nvPr/>
        </p:nvSpPr>
        <p:spPr>
          <a:xfrm>
            <a:off x="6751053" y="763956"/>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0" name="object 220"/>
          <p:cNvSpPr/>
          <p:nvPr/>
        </p:nvSpPr>
        <p:spPr>
          <a:xfrm>
            <a:off x="672270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1" name="object 221"/>
          <p:cNvSpPr/>
          <p:nvPr/>
        </p:nvSpPr>
        <p:spPr>
          <a:xfrm>
            <a:off x="6694423"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222" name="object 222"/>
          <p:cNvSpPr/>
          <p:nvPr/>
        </p:nvSpPr>
        <p:spPr>
          <a:xfrm>
            <a:off x="6836232"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3" name="object 223"/>
          <p:cNvSpPr/>
          <p:nvPr/>
        </p:nvSpPr>
        <p:spPr>
          <a:xfrm>
            <a:off x="6807872"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224" name="object 224"/>
          <p:cNvSpPr/>
          <p:nvPr/>
        </p:nvSpPr>
        <p:spPr>
          <a:xfrm>
            <a:off x="6779603"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5" name="object 225"/>
          <p:cNvSpPr/>
          <p:nvPr/>
        </p:nvSpPr>
        <p:spPr>
          <a:xfrm>
            <a:off x="6921436"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6" name="object 226"/>
          <p:cNvSpPr/>
          <p:nvPr/>
        </p:nvSpPr>
        <p:spPr>
          <a:xfrm>
            <a:off x="6893052"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227" name="object 227"/>
          <p:cNvSpPr/>
          <p:nvPr/>
        </p:nvSpPr>
        <p:spPr>
          <a:xfrm>
            <a:off x="6864807"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8" name="object 228"/>
          <p:cNvSpPr/>
          <p:nvPr/>
        </p:nvSpPr>
        <p:spPr>
          <a:xfrm>
            <a:off x="7006615" y="763956"/>
            <a:ext cx="15875" cy="10160"/>
          </a:xfrm>
          <a:custGeom>
            <a:avLst/>
            <a:gdLst/>
            <a:ahLst/>
            <a:cxnLst/>
            <a:rect l="l" t="t" r="r" b="b"/>
            <a:pathLst>
              <a:path w="15875" h="10159">
                <a:moveTo>
                  <a:pt x="0" y="9537"/>
                </a:moveTo>
                <a:lnTo>
                  <a:pt x="15836" y="9537"/>
                </a:lnTo>
                <a:lnTo>
                  <a:pt x="15836" y="0"/>
                </a:lnTo>
                <a:lnTo>
                  <a:pt x="0" y="0"/>
                </a:lnTo>
                <a:lnTo>
                  <a:pt x="0" y="9537"/>
                </a:lnTo>
                <a:close/>
              </a:path>
            </a:pathLst>
          </a:custGeom>
          <a:solidFill>
            <a:srgbClr val="231F20"/>
          </a:solidFill>
        </p:spPr>
        <p:txBody>
          <a:bodyPr wrap="square" lIns="0" tIns="0" rIns="0" bIns="0" rtlCol="0"/>
          <a:lstStyle/>
          <a:p>
            <a:endParaRPr/>
          </a:p>
        </p:txBody>
      </p:sp>
      <p:sp>
        <p:nvSpPr>
          <p:cNvPr id="229" name="object 229"/>
          <p:cNvSpPr/>
          <p:nvPr/>
        </p:nvSpPr>
        <p:spPr>
          <a:xfrm>
            <a:off x="6978268" y="763956"/>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0" name="object 230"/>
          <p:cNvSpPr/>
          <p:nvPr/>
        </p:nvSpPr>
        <p:spPr>
          <a:xfrm>
            <a:off x="6949985" y="763956"/>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31" name="object 231"/>
          <p:cNvSpPr txBox="1"/>
          <p:nvPr/>
        </p:nvSpPr>
        <p:spPr>
          <a:xfrm>
            <a:off x="1589173" y="1942184"/>
            <a:ext cx="638810"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231F20"/>
                </a:solidFill>
                <a:latin typeface="Arial Narrow"/>
                <a:cs typeface="Arial Narrow"/>
              </a:rPr>
              <a:t>Heater</a:t>
            </a:r>
            <a:r>
              <a:rPr sz="950" spc="-60"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32" name="object 232"/>
          <p:cNvSpPr/>
          <p:nvPr/>
        </p:nvSpPr>
        <p:spPr>
          <a:xfrm>
            <a:off x="1579474" y="2152035"/>
            <a:ext cx="1823085" cy="0"/>
          </a:xfrm>
          <a:custGeom>
            <a:avLst/>
            <a:gdLst/>
            <a:ahLst/>
            <a:cxnLst/>
            <a:rect l="l" t="t" r="r" b="b"/>
            <a:pathLst>
              <a:path w="1823085">
                <a:moveTo>
                  <a:pt x="1823008" y="0"/>
                </a:moveTo>
                <a:lnTo>
                  <a:pt x="0" y="0"/>
                </a:lnTo>
              </a:path>
            </a:pathLst>
          </a:custGeom>
          <a:ln w="6718">
            <a:solidFill>
              <a:srgbClr val="86888A"/>
            </a:solidFill>
          </a:ln>
        </p:spPr>
        <p:txBody>
          <a:bodyPr wrap="square" lIns="0" tIns="0" rIns="0" bIns="0" rtlCol="0"/>
          <a:lstStyle/>
          <a:p>
            <a:endParaRPr/>
          </a:p>
        </p:txBody>
      </p:sp>
      <p:sp>
        <p:nvSpPr>
          <p:cNvPr id="233" name="object 233"/>
          <p:cNvSpPr txBox="1"/>
          <p:nvPr/>
        </p:nvSpPr>
        <p:spPr>
          <a:xfrm>
            <a:off x="1610370" y="1334178"/>
            <a:ext cx="572135"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231F20"/>
                </a:solidFill>
                <a:latin typeface="Arial Narrow"/>
                <a:cs typeface="Arial Narrow"/>
              </a:rPr>
              <a:t>LED</a:t>
            </a:r>
            <a:r>
              <a:rPr sz="950" spc="-55" dirty="0">
                <a:solidFill>
                  <a:srgbClr val="231F20"/>
                </a:solidFill>
                <a:latin typeface="Arial Narrow"/>
                <a:cs typeface="Arial Narrow"/>
              </a:rPr>
              <a:t> </a:t>
            </a:r>
            <a:r>
              <a:rPr sz="950" dirty="0">
                <a:solidFill>
                  <a:srgbClr val="231F20"/>
                </a:solidFill>
                <a:latin typeface="Arial Narrow"/>
                <a:cs typeface="Arial Narrow"/>
              </a:rPr>
              <a:t>Display</a:t>
            </a:r>
            <a:endParaRPr sz="950">
              <a:latin typeface="Arial Narrow"/>
              <a:cs typeface="Arial Narrow"/>
            </a:endParaRPr>
          </a:p>
        </p:txBody>
      </p:sp>
      <p:sp>
        <p:nvSpPr>
          <p:cNvPr id="234" name="object 234"/>
          <p:cNvSpPr/>
          <p:nvPr/>
        </p:nvSpPr>
        <p:spPr>
          <a:xfrm>
            <a:off x="1600664" y="1544016"/>
            <a:ext cx="1957705" cy="0"/>
          </a:xfrm>
          <a:custGeom>
            <a:avLst/>
            <a:gdLst/>
            <a:ahLst/>
            <a:cxnLst/>
            <a:rect l="l" t="t" r="r" b="b"/>
            <a:pathLst>
              <a:path w="1957704">
                <a:moveTo>
                  <a:pt x="1957679" y="0"/>
                </a:moveTo>
                <a:lnTo>
                  <a:pt x="0" y="0"/>
                </a:lnTo>
              </a:path>
            </a:pathLst>
          </a:custGeom>
          <a:ln w="6718">
            <a:solidFill>
              <a:srgbClr val="86888A"/>
            </a:solidFill>
          </a:ln>
        </p:spPr>
        <p:txBody>
          <a:bodyPr wrap="square" lIns="0" tIns="0" rIns="0" bIns="0" rtlCol="0"/>
          <a:lstStyle/>
          <a:p>
            <a:endParaRPr/>
          </a:p>
        </p:txBody>
      </p:sp>
      <p:sp>
        <p:nvSpPr>
          <p:cNvPr id="235" name="object 235"/>
          <p:cNvSpPr txBox="1"/>
          <p:nvPr/>
        </p:nvSpPr>
        <p:spPr>
          <a:xfrm>
            <a:off x="1610370" y="2208189"/>
            <a:ext cx="1493520" cy="353695"/>
          </a:xfrm>
          <a:prstGeom prst="rect">
            <a:avLst/>
          </a:prstGeom>
        </p:spPr>
        <p:txBody>
          <a:bodyPr vert="horz" wrap="square" lIns="0" tIns="12700" rIns="0" bIns="0" rtlCol="0">
            <a:spAutoFit/>
          </a:bodyPr>
          <a:lstStyle/>
          <a:p>
            <a:pPr marL="12700">
              <a:lnSpc>
                <a:spcPts val="1040"/>
              </a:lnSpc>
              <a:spcBef>
                <a:spcPts val="100"/>
              </a:spcBef>
            </a:pPr>
            <a:r>
              <a:rPr sz="950" dirty="0">
                <a:solidFill>
                  <a:srgbClr val="231F20"/>
                </a:solidFill>
                <a:latin typeface="Arial Narrow"/>
                <a:cs typeface="Arial Narrow"/>
              </a:rPr>
              <a:t>Bubble</a:t>
            </a:r>
            <a:r>
              <a:rPr sz="950" spc="-5"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a:p>
            <a:pPr marL="12700">
              <a:lnSpc>
                <a:spcPts val="720"/>
              </a:lnSpc>
            </a:pPr>
            <a:r>
              <a:rPr sz="750" spc="-5" dirty="0">
                <a:solidFill>
                  <a:srgbClr val="231F20"/>
                </a:solidFill>
                <a:latin typeface="Arial Narrow"/>
                <a:cs typeface="Arial Narrow"/>
              </a:rPr>
              <a:t>- Adjust the </a:t>
            </a:r>
            <a:r>
              <a:rPr sz="750" spc="-10" dirty="0">
                <a:solidFill>
                  <a:srgbClr val="231F20"/>
                </a:solidFill>
                <a:latin typeface="Arial Narrow"/>
                <a:cs typeface="Arial Narrow"/>
              </a:rPr>
              <a:t>bubble level by </a:t>
            </a:r>
            <a:r>
              <a:rPr sz="750" spc="-5" dirty="0">
                <a:solidFill>
                  <a:srgbClr val="231F20"/>
                </a:solidFill>
                <a:latin typeface="Arial Narrow"/>
                <a:cs typeface="Arial Narrow"/>
              </a:rPr>
              <a:t>pressing</a:t>
            </a:r>
            <a:endParaRPr sz="750">
              <a:latin typeface="Arial Narrow"/>
              <a:cs typeface="Arial Narrow"/>
            </a:endParaRPr>
          </a:p>
          <a:p>
            <a:pPr marL="12700">
              <a:lnSpc>
                <a:spcPts val="819"/>
              </a:lnSpc>
            </a:pPr>
            <a:r>
              <a:rPr sz="750" spc="-5" dirty="0">
                <a:solidFill>
                  <a:srgbClr val="231F20"/>
                </a:solidFill>
                <a:latin typeface="Arial Narrow"/>
                <a:cs typeface="Arial Narrow"/>
              </a:rPr>
              <a:t>the </a:t>
            </a:r>
            <a:r>
              <a:rPr sz="750" spc="-10" dirty="0">
                <a:solidFill>
                  <a:srgbClr val="231F20"/>
                </a:solidFill>
                <a:latin typeface="Arial Narrow"/>
                <a:cs typeface="Arial Narrow"/>
              </a:rPr>
              <a:t>button </a:t>
            </a:r>
            <a:r>
              <a:rPr sz="750" spc="-5" dirty="0">
                <a:solidFill>
                  <a:srgbClr val="231F20"/>
                </a:solidFill>
                <a:latin typeface="Arial Narrow"/>
                <a:cs typeface="Arial Narrow"/>
              </a:rPr>
              <a:t>(L1: </a:t>
            </a:r>
            <a:r>
              <a:rPr sz="750" spc="-10" dirty="0">
                <a:solidFill>
                  <a:srgbClr val="231F20"/>
                </a:solidFill>
                <a:latin typeface="Arial Narrow"/>
                <a:cs typeface="Arial Narrow"/>
              </a:rPr>
              <a:t>300W, L2: 500W, L3:</a:t>
            </a:r>
            <a:r>
              <a:rPr sz="750" spc="-15" dirty="0">
                <a:solidFill>
                  <a:srgbClr val="231F20"/>
                </a:solidFill>
                <a:latin typeface="Arial Narrow"/>
                <a:cs typeface="Arial Narrow"/>
              </a:rPr>
              <a:t> </a:t>
            </a:r>
            <a:r>
              <a:rPr sz="750" spc="-5" dirty="0">
                <a:solidFill>
                  <a:srgbClr val="231F20"/>
                </a:solidFill>
                <a:latin typeface="Arial Narrow"/>
                <a:cs typeface="Arial Narrow"/>
              </a:rPr>
              <a:t>720W</a:t>
            </a:r>
            <a:endParaRPr sz="750">
              <a:latin typeface="Arial Narrow"/>
              <a:cs typeface="Arial Narrow"/>
            </a:endParaRPr>
          </a:p>
        </p:txBody>
      </p:sp>
      <p:sp>
        <p:nvSpPr>
          <p:cNvPr id="236" name="object 236"/>
          <p:cNvSpPr/>
          <p:nvPr/>
        </p:nvSpPr>
        <p:spPr>
          <a:xfrm>
            <a:off x="1600658" y="2603239"/>
            <a:ext cx="1823085" cy="0"/>
          </a:xfrm>
          <a:custGeom>
            <a:avLst/>
            <a:gdLst/>
            <a:ahLst/>
            <a:cxnLst/>
            <a:rect l="l" t="t" r="r" b="b"/>
            <a:pathLst>
              <a:path w="1823085">
                <a:moveTo>
                  <a:pt x="1823008" y="0"/>
                </a:moveTo>
                <a:lnTo>
                  <a:pt x="0" y="0"/>
                </a:lnTo>
              </a:path>
            </a:pathLst>
          </a:custGeom>
          <a:ln w="6718">
            <a:solidFill>
              <a:srgbClr val="86888A"/>
            </a:solidFill>
          </a:ln>
        </p:spPr>
        <p:txBody>
          <a:bodyPr wrap="square" lIns="0" tIns="0" rIns="0" bIns="0" rtlCol="0"/>
          <a:lstStyle/>
          <a:p>
            <a:endParaRPr/>
          </a:p>
        </p:txBody>
      </p:sp>
      <p:sp>
        <p:nvSpPr>
          <p:cNvPr id="237" name="object 237"/>
          <p:cNvSpPr txBox="1"/>
          <p:nvPr/>
        </p:nvSpPr>
        <p:spPr>
          <a:xfrm>
            <a:off x="1610370" y="2716388"/>
            <a:ext cx="467359"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231F20"/>
                </a:solidFill>
                <a:latin typeface="Arial Narrow"/>
                <a:cs typeface="Arial Narrow"/>
              </a:rPr>
              <a:t>Up</a:t>
            </a:r>
            <a:r>
              <a:rPr sz="950" spc="-65"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38" name="object 238"/>
          <p:cNvSpPr txBox="1"/>
          <p:nvPr/>
        </p:nvSpPr>
        <p:spPr>
          <a:xfrm>
            <a:off x="5206548" y="1955660"/>
            <a:ext cx="560705"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231F20"/>
                </a:solidFill>
                <a:latin typeface="Arial Narrow"/>
                <a:cs typeface="Arial Narrow"/>
              </a:rPr>
              <a:t>Filter</a:t>
            </a:r>
            <a:r>
              <a:rPr sz="950" spc="-60"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39" name="object 239"/>
          <p:cNvSpPr txBox="1"/>
          <p:nvPr/>
        </p:nvSpPr>
        <p:spPr>
          <a:xfrm>
            <a:off x="5194686" y="2406892"/>
            <a:ext cx="593725"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231F20"/>
                </a:solidFill>
                <a:latin typeface="Arial Narrow"/>
                <a:cs typeface="Arial Narrow"/>
              </a:rPr>
              <a:t>Timer</a:t>
            </a:r>
            <a:r>
              <a:rPr sz="950" spc="-60"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40" name="object 240"/>
          <p:cNvSpPr txBox="1"/>
          <p:nvPr/>
        </p:nvSpPr>
        <p:spPr>
          <a:xfrm>
            <a:off x="5194565" y="2729823"/>
            <a:ext cx="594360"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231F20"/>
                </a:solidFill>
                <a:latin typeface="Arial Narrow"/>
                <a:cs typeface="Arial Narrow"/>
              </a:rPr>
              <a:t>Down</a:t>
            </a:r>
            <a:r>
              <a:rPr sz="950" spc="-60"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41" name="object 241"/>
          <p:cNvSpPr/>
          <p:nvPr/>
        </p:nvSpPr>
        <p:spPr>
          <a:xfrm>
            <a:off x="1600658" y="2926227"/>
            <a:ext cx="1823085" cy="0"/>
          </a:xfrm>
          <a:custGeom>
            <a:avLst/>
            <a:gdLst/>
            <a:ahLst/>
            <a:cxnLst/>
            <a:rect l="l" t="t" r="r" b="b"/>
            <a:pathLst>
              <a:path w="1823085">
                <a:moveTo>
                  <a:pt x="1823008" y="0"/>
                </a:moveTo>
                <a:lnTo>
                  <a:pt x="0" y="0"/>
                </a:lnTo>
              </a:path>
            </a:pathLst>
          </a:custGeom>
          <a:ln w="6718">
            <a:solidFill>
              <a:srgbClr val="86888A"/>
            </a:solidFill>
          </a:ln>
        </p:spPr>
        <p:txBody>
          <a:bodyPr wrap="square" lIns="0" tIns="0" rIns="0" bIns="0" rtlCol="0"/>
          <a:lstStyle/>
          <a:p>
            <a:endParaRPr/>
          </a:p>
        </p:txBody>
      </p:sp>
      <p:sp>
        <p:nvSpPr>
          <p:cNvPr id="242" name="object 242"/>
          <p:cNvSpPr/>
          <p:nvPr/>
        </p:nvSpPr>
        <p:spPr>
          <a:xfrm>
            <a:off x="4154256" y="2165498"/>
            <a:ext cx="1639570" cy="0"/>
          </a:xfrm>
          <a:custGeom>
            <a:avLst/>
            <a:gdLst/>
            <a:ahLst/>
            <a:cxnLst/>
            <a:rect l="l" t="t" r="r" b="b"/>
            <a:pathLst>
              <a:path w="1639570">
                <a:moveTo>
                  <a:pt x="1639150" y="0"/>
                </a:moveTo>
                <a:lnTo>
                  <a:pt x="0" y="0"/>
                </a:lnTo>
              </a:path>
            </a:pathLst>
          </a:custGeom>
          <a:ln w="6667">
            <a:solidFill>
              <a:srgbClr val="86888A"/>
            </a:solidFill>
          </a:ln>
        </p:spPr>
        <p:txBody>
          <a:bodyPr wrap="square" lIns="0" tIns="0" rIns="0" bIns="0" rtlCol="0"/>
          <a:lstStyle/>
          <a:p>
            <a:endParaRPr/>
          </a:p>
        </p:txBody>
      </p:sp>
      <p:sp>
        <p:nvSpPr>
          <p:cNvPr id="243" name="object 243"/>
          <p:cNvSpPr txBox="1"/>
          <p:nvPr/>
        </p:nvSpPr>
        <p:spPr>
          <a:xfrm>
            <a:off x="5271740" y="1641111"/>
            <a:ext cx="516890"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231F20"/>
                </a:solidFill>
                <a:latin typeface="Arial Narrow"/>
                <a:cs typeface="Arial Narrow"/>
              </a:rPr>
              <a:t>JET</a:t>
            </a:r>
            <a:r>
              <a:rPr sz="950" spc="-55"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44" name="object 244"/>
          <p:cNvSpPr/>
          <p:nvPr/>
        </p:nvSpPr>
        <p:spPr>
          <a:xfrm>
            <a:off x="3903405" y="1856594"/>
            <a:ext cx="1911350" cy="0"/>
          </a:xfrm>
          <a:custGeom>
            <a:avLst/>
            <a:gdLst/>
            <a:ahLst/>
            <a:cxnLst/>
            <a:rect l="l" t="t" r="r" b="b"/>
            <a:pathLst>
              <a:path w="1911350">
                <a:moveTo>
                  <a:pt x="1911184" y="0"/>
                </a:moveTo>
                <a:lnTo>
                  <a:pt x="0" y="0"/>
                </a:lnTo>
              </a:path>
            </a:pathLst>
          </a:custGeom>
          <a:ln w="6718">
            <a:solidFill>
              <a:srgbClr val="86888A"/>
            </a:solidFill>
          </a:ln>
        </p:spPr>
        <p:txBody>
          <a:bodyPr wrap="square" lIns="0" tIns="0" rIns="0" bIns="0" rtlCol="0"/>
          <a:lstStyle/>
          <a:p>
            <a:endParaRPr/>
          </a:p>
        </p:txBody>
      </p:sp>
      <p:sp>
        <p:nvSpPr>
          <p:cNvPr id="245" name="object 245"/>
          <p:cNvSpPr txBox="1"/>
          <p:nvPr/>
        </p:nvSpPr>
        <p:spPr>
          <a:xfrm>
            <a:off x="1610370" y="3049433"/>
            <a:ext cx="577850"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231F20"/>
                </a:solidFill>
                <a:latin typeface="Arial Narrow"/>
                <a:cs typeface="Arial Narrow"/>
              </a:rPr>
              <a:t>UVC</a:t>
            </a:r>
            <a:r>
              <a:rPr sz="950" spc="145"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46" name="object 246"/>
          <p:cNvSpPr txBox="1"/>
          <p:nvPr/>
        </p:nvSpPr>
        <p:spPr>
          <a:xfrm>
            <a:off x="5095314" y="3062869"/>
            <a:ext cx="693420" cy="170815"/>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231F20"/>
                </a:solidFill>
                <a:latin typeface="Arial Narrow"/>
                <a:cs typeface="Arial Narrow"/>
              </a:rPr>
              <a:t>OZONE</a:t>
            </a:r>
            <a:r>
              <a:rPr sz="950" spc="-55" dirty="0">
                <a:solidFill>
                  <a:srgbClr val="231F20"/>
                </a:solidFill>
                <a:latin typeface="Arial Narrow"/>
                <a:cs typeface="Arial Narrow"/>
              </a:rPr>
              <a:t> </a:t>
            </a:r>
            <a:r>
              <a:rPr sz="950" dirty="0">
                <a:solidFill>
                  <a:srgbClr val="231F20"/>
                </a:solidFill>
                <a:latin typeface="Arial Narrow"/>
                <a:cs typeface="Arial Narrow"/>
              </a:rPr>
              <a:t>Button</a:t>
            </a:r>
            <a:endParaRPr sz="950">
              <a:latin typeface="Arial Narrow"/>
              <a:cs typeface="Arial Narrow"/>
            </a:endParaRPr>
          </a:p>
        </p:txBody>
      </p:sp>
      <p:sp>
        <p:nvSpPr>
          <p:cNvPr id="247" name="object 247"/>
          <p:cNvSpPr txBox="1"/>
          <p:nvPr/>
        </p:nvSpPr>
        <p:spPr>
          <a:xfrm>
            <a:off x="976448" y="3771687"/>
            <a:ext cx="5744953" cy="690574"/>
          </a:xfrm>
          <a:prstGeom prst="rect">
            <a:avLst/>
          </a:prstGeom>
        </p:spPr>
        <p:txBody>
          <a:bodyPr vert="horz" wrap="square" lIns="0" tIns="69215" rIns="0" bIns="0" rtlCol="0">
            <a:spAutoFit/>
          </a:bodyPr>
          <a:lstStyle/>
          <a:p>
            <a:pPr marL="12700">
              <a:lnSpc>
                <a:spcPct val="100000"/>
              </a:lnSpc>
              <a:spcBef>
                <a:spcPts val="545"/>
              </a:spcBef>
            </a:pPr>
            <a:r>
              <a:rPr lang="ru-RU" sz="1000" b="1" dirty="0">
                <a:solidFill>
                  <a:srgbClr val="231F20"/>
                </a:solidFill>
                <a:latin typeface="Arial Narrow"/>
                <a:cs typeface="Arial Narrow"/>
              </a:rPr>
              <a:t>СВЕТОДИОДНЫЙ ДИСПЛЕЙ</a:t>
            </a:r>
            <a:endParaRPr lang="ru-RU" sz="1000" dirty="0">
              <a:latin typeface="Arial Narrow"/>
              <a:cs typeface="Arial Narrow"/>
            </a:endParaRPr>
          </a:p>
          <a:p>
            <a:pPr marL="12700">
              <a:lnSpc>
                <a:spcPct val="100000"/>
              </a:lnSpc>
              <a:spcBef>
                <a:spcPts val="400"/>
              </a:spcBef>
            </a:pPr>
            <a:r>
              <a:rPr lang="ru-RU" sz="900" spc="-5" dirty="0">
                <a:solidFill>
                  <a:srgbClr val="231F20"/>
                </a:solidFill>
                <a:latin typeface="Arial Narrow"/>
                <a:cs typeface="Arial Narrow"/>
              </a:rPr>
              <a:t>После включения нажмите кнопку перезагрузки (RESET) </a:t>
            </a:r>
            <a:r>
              <a:rPr lang="ru-RU" sz="900" dirty="0">
                <a:solidFill>
                  <a:srgbClr val="231F20"/>
                </a:solidFill>
                <a:latin typeface="Arial Narrow"/>
                <a:cs typeface="Arial Narrow"/>
              </a:rPr>
              <a:t>.на УЗО. Дисплей автоматически отображает текущую температуру воды.  </a:t>
            </a: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Фактическая температура воды может отличаться от температуры, отображаемой на светодиодном экране примерно на 1°C</a:t>
            </a:r>
            <a:r>
              <a:rPr sz="800" dirty="0">
                <a:solidFill>
                  <a:srgbClr val="231F20"/>
                </a:solidFill>
                <a:latin typeface="Arial Narrow"/>
                <a:cs typeface="Arial Narrow"/>
              </a:rPr>
              <a:t>.</a:t>
            </a:r>
            <a:endParaRPr sz="800" dirty="0">
              <a:latin typeface="Arial Narrow"/>
              <a:cs typeface="Arial Narrow"/>
            </a:endParaRPr>
          </a:p>
        </p:txBody>
      </p:sp>
      <p:sp>
        <p:nvSpPr>
          <p:cNvPr id="248" name="object 248"/>
          <p:cNvSpPr txBox="1"/>
          <p:nvPr/>
        </p:nvSpPr>
        <p:spPr>
          <a:xfrm>
            <a:off x="958265" y="4448733"/>
            <a:ext cx="5809615" cy="1070165"/>
          </a:xfrm>
          <a:prstGeom prst="rect">
            <a:avLst/>
          </a:prstGeom>
        </p:spPr>
        <p:txBody>
          <a:bodyPr vert="horz" wrap="square" lIns="0" tIns="69215" rIns="0" bIns="0" rtlCol="0">
            <a:spAutoFit/>
          </a:bodyPr>
          <a:lstStyle/>
          <a:p>
            <a:pPr marL="12700">
              <a:lnSpc>
                <a:spcPct val="100000"/>
              </a:lnSpc>
              <a:spcBef>
                <a:spcPts val="545"/>
              </a:spcBef>
            </a:pPr>
            <a:r>
              <a:rPr lang="ru-RU" sz="1000" b="1" spc="-5" dirty="0">
                <a:solidFill>
                  <a:srgbClr val="231F20"/>
                </a:solidFill>
                <a:latin typeface="Arial Narrow"/>
                <a:cs typeface="Arial Narrow"/>
              </a:rPr>
              <a:t>КНОПКА СТРУЙНОЙ ПОДАЧИ ВОДЫ</a:t>
            </a:r>
            <a:endParaRPr sz="1000" dirty="0">
              <a:latin typeface="Arial Narrow"/>
              <a:cs typeface="Arial Narrow"/>
            </a:endParaRPr>
          </a:p>
          <a:p>
            <a:pPr marL="12700">
              <a:lnSpc>
                <a:spcPct val="100000"/>
              </a:lnSpc>
              <a:spcBef>
                <a:spcPts val="400"/>
              </a:spcBef>
              <a:tabLst>
                <a:tab pos="669290" algn="l"/>
              </a:tabLst>
            </a:pPr>
            <a:r>
              <a:rPr lang="ru-RU" sz="900" dirty="0">
                <a:solidFill>
                  <a:srgbClr val="231F20"/>
                </a:solidFill>
                <a:latin typeface="Arial Narrow"/>
                <a:cs typeface="Arial Narrow"/>
              </a:rPr>
              <a:t>Нажмите кнопку ПОДАЧА ВОДЫ (</a:t>
            </a:r>
            <a:r>
              <a:rPr sz="900" b="1" dirty="0">
                <a:solidFill>
                  <a:srgbClr val="231F20"/>
                </a:solidFill>
                <a:latin typeface="Arial Narrow"/>
                <a:cs typeface="Arial Narrow"/>
              </a:rPr>
              <a:t>JET</a:t>
            </a:r>
            <a:r>
              <a:rPr lang="ru-RU" sz="900" b="1" dirty="0">
                <a:solidFill>
                  <a:srgbClr val="231F20"/>
                </a:solidFill>
                <a:latin typeface="Arial Narrow"/>
                <a:cs typeface="Arial Narrow"/>
              </a:rPr>
              <a:t>),</a:t>
            </a:r>
            <a:r>
              <a:rPr sz="900" spc="-5" dirty="0">
                <a:solidFill>
                  <a:srgbClr val="231F20"/>
                </a:solidFill>
                <a:latin typeface="Arial Narrow"/>
                <a:cs typeface="Arial Narrow"/>
              </a:rPr>
              <a:t> </a:t>
            </a:r>
            <a:r>
              <a:rPr lang="ru-RU" sz="900" dirty="0">
                <a:solidFill>
                  <a:srgbClr val="231F20"/>
                </a:solidFill>
                <a:latin typeface="Arial Narrow"/>
                <a:cs typeface="Arial Narrow"/>
              </a:rPr>
              <a:t>чтобы включить и выключить функцию массажа струей воды</a:t>
            </a:r>
            <a:r>
              <a:rPr sz="900" spc="-5" dirty="0">
                <a:solidFill>
                  <a:srgbClr val="231F20"/>
                </a:solidFill>
                <a:latin typeface="Arial Narrow"/>
                <a:cs typeface="Arial Narrow"/>
              </a:rPr>
              <a:t>. </a:t>
            </a:r>
            <a:r>
              <a:rPr lang="ru-RU" sz="900" dirty="0">
                <a:solidFill>
                  <a:srgbClr val="231F20"/>
                </a:solidFill>
                <a:latin typeface="Arial Narrow"/>
                <a:cs typeface="Arial Narrow"/>
              </a:rPr>
              <a:t>Индикатор над кнопкой ПОДАЧА ВОДЫ (</a:t>
            </a:r>
            <a:r>
              <a:rPr lang="en-US" sz="900" b="1" dirty="0">
                <a:solidFill>
                  <a:srgbClr val="231F20"/>
                </a:solidFill>
                <a:latin typeface="Arial Narrow"/>
                <a:cs typeface="Arial Narrow"/>
              </a:rPr>
              <a:t>JET)</a:t>
            </a:r>
            <a:r>
              <a:rPr sz="900" spc="-5" dirty="0">
                <a:solidFill>
                  <a:srgbClr val="231F20"/>
                </a:solidFill>
                <a:latin typeface="Arial Narrow"/>
                <a:cs typeface="Arial Narrow"/>
              </a:rPr>
              <a:t> </a:t>
            </a:r>
            <a:r>
              <a:rPr lang="ru-RU" sz="900" spc="-5" dirty="0">
                <a:solidFill>
                  <a:srgbClr val="231F20"/>
                </a:solidFill>
                <a:latin typeface="Arial Narrow"/>
                <a:cs typeface="Arial Narrow"/>
              </a:rPr>
              <a:t>загорится зеленым при включении. </a:t>
            </a:r>
            <a:endParaRPr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a:t>
            </a:r>
            <a:r>
              <a:rPr sz="900" b="1" dirty="0">
                <a:solidFill>
                  <a:srgbClr val="231F20"/>
                </a:solidFill>
                <a:latin typeface="Arial Narrow"/>
                <a:cs typeface="Arial Narrow"/>
              </a:rPr>
              <a:t>: </a:t>
            </a:r>
            <a:r>
              <a:rPr lang="ru-RU" sz="900" dirty="0">
                <a:solidFill>
                  <a:srgbClr val="231F20"/>
                </a:solidFill>
                <a:latin typeface="Arial Narrow"/>
                <a:cs typeface="Arial Narrow"/>
              </a:rPr>
              <a:t>При активации струйной подачи воды кнопка пузырькового массажа</a:t>
            </a:r>
            <a:r>
              <a:rPr sz="900" dirty="0">
                <a:solidFill>
                  <a:srgbClr val="231F20"/>
                </a:solidFill>
                <a:latin typeface="Arial Narrow"/>
                <a:cs typeface="Arial Narrow"/>
              </a:rPr>
              <a:t> </a:t>
            </a:r>
            <a:r>
              <a:rPr sz="900" b="1" dirty="0">
                <a:solidFill>
                  <a:srgbClr val="231F20"/>
                </a:solidFill>
                <a:latin typeface="Arial Narrow"/>
                <a:cs typeface="Arial Narrow"/>
              </a:rPr>
              <a:t>BUBBLE </a:t>
            </a:r>
            <a:r>
              <a:rPr lang="ru-RU" sz="900" spc="-5" dirty="0">
                <a:solidFill>
                  <a:srgbClr val="231F20"/>
                </a:solidFill>
                <a:latin typeface="Arial Narrow"/>
                <a:cs typeface="Arial Narrow"/>
              </a:rPr>
              <a:t>может быть установлена только на уровнях </a:t>
            </a:r>
            <a:r>
              <a:rPr sz="900" spc="-5" dirty="0">
                <a:solidFill>
                  <a:srgbClr val="231F20"/>
                </a:solidFill>
                <a:latin typeface="Arial Narrow"/>
                <a:cs typeface="Arial Narrow"/>
              </a:rPr>
              <a:t>L1 </a:t>
            </a:r>
            <a:r>
              <a:rPr lang="ru-RU" sz="900" spc="-5" dirty="0">
                <a:solidFill>
                  <a:srgbClr val="231F20"/>
                </a:solidFill>
                <a:latin typeface="Arial Narrow"/>
                <a:cs typeface="Arial Narrow"/>
              </a:rPr>
              <a:t>или</a:t>
            </a:r>
            <a:r>
              <a:rPr sz="900" spc="-5" dirty="0">
                <a:solidFill>
                  <a:srgbClr val="231F20"/>
                </a:solidFill>
                <a:latin typeface="Arial Narrow"/>
                <a:cs typeface="Arial Narrow"/>
              </a:rPr>
              <a:t> L2</a:t>
            </a:r>
            <a:r>
              <a:rPr sz="900" dirty="0">
                <a:solidFill>
                  <a:srgbClr val="231F20"/>
                </a:solidFill>
                <a:latin typeface="Arial Narrow"/>
                <a:cs typeface="Arial Narrow"/>
              </a:rPr>
              <a:t>.</a:t>
            </a:r>
            <a:endParaRPr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a:t>
            </a:r>
            <a:r>
              <a:rPr sz="900" b="1" dirty="0">
                <a:solidFill>
                  <a:srgbClr val="231F20"/>
                </a:solidFill>
                <a:latin typeface="Arial Narrow"/>
                <a:cs typeface="Arial Narrow"/>
              </a:rPr>
              <a:t>: </a:t>
            </a:r>
            <a:r>
              <a:rPr lang="ru-RU" sz="900" dirty="0">
                <a:solidFill>
                  <a:srgbClr val="231F20"/>
                </a:solidFill>
                <a:latin typeface="Arial Narrow"/>
                <a:cs typeface="Arial Narrow"/>
              </a:rPr>
              <a:t>Система ПОДАЧИ ВОДЫ (</a:t>
            </a:r>
            <a:r>
              <a:rPr lang="en-US" sz="900" b="1" dirty="0">
                <a:solidFill>
                  <a:srgbClr val="231F20"/>
                </a:solidFill>
                <a:latin typeface="Arial Narrow"/>
                <a:cs typeface="Arial Narrow"/>
              </a:rPr>
              <a:t>JET),</a:t>
            </a:r>
            <a:r>
              <a:rPr lang="en-US" sz="900" spc="-5" dirty="0">
                <a:solidFill>
                  <a:srgbClr val="231F20"/>
                </a:solidFill>
                <a:latin typeface="Arial Narrow"/>
                <a:cs typeface="Arial Narrow"/>
              </a:rPr>
              <a:t> </a:t>
            </a:r>
            <a:r>
              <a:rPr lang="ru-RU" sz="900" spc="-5" dirty="0">
                <a:solidFill>
                  <a:srgbClr val="231F20"/>
                </a:solidFill>
                <a:latin typeface="Arial Narrow"/>
                <a:cs typeface="Arial Narrow"/>
              </a:rPr>
              <a:t>отключается автоматически спустя один час работы</a:t>
            </a:r>
            <a:r>
              <a:rPr sz="900" dirty="0">
                <a:solidFill>
                  <a:srgbClr val="231F20"/>
                </a:solidFill>
                <a:latin typeface="Arial Narrow"/>
                <a:cs typeface="Arial Narrow"/>
              </a:rPr>
              <a:t>.</a:t>
            </a:r>
            <a:endParaRPr sz="900" dirty="0">
              <a:latin typeface="Arial Narrow"/>
              <a:cs typeface="Arial Narrow"/>
            </a:endParaRPr>
          </a:p>
        </p:txBody>
      </p:sp>
      <p:sp>
        <p:nvSpPr>
          <p:cNvPr id="249" name="object 249"/>
          <p:cNvSpPr txBox="1"/>
          <p:nvPr/>
        </p:nvSpPr>
        <p:spPr>
          <a:xfrm>
            <a:off x="1007412" y="7259623"/>
            <a:ext cx="494665" cy="166712"/>
          </a:xfrm>
          <a:prstGeom prst="rect">
            <a:avLst/>
          </a:prstGeom>
        </p:spPr>
        <p:txBody>
          <a:bodyPr vert="horz" wrap="square" lIns="0" tIns="12700" rIns="0" bIns="0" rtlCol="0">
            <a:spAutoFit/>
          </a:bodyPr>
          <a:lstStyle/>
          <a:p>
            <a:pPr marL="12700">
              <a:lnSpc>
                <a:spcPct val="100000"/>
              </a:lnSpc>
              <a:spcBef>
                <a:spcPts val="100"/>
              </a:spcBef>
            </a:pPr>
            <a:r>
              <a:rPr lang="ru-RU" sz="1000" b="1" dirty="0">
                <a:solidFill>
                  <a:srgbClr val="231F20"/>
                </a:solidFill>
                <a:latin typeface="Arial Narrow"/>
                <a:cs typeface="Arial Narrow"/>
              </a:rPr>
              <a:t>НАГРЕВ</a:t>
            </a:r>
            <a:endParaRPr sz="1000" dirty="0">
              <a:latin typeface="Arial Narrow"/>
              <a:cs typeface="Arial Narrow"/>
            </a:endParaRPr>
          </a:p>
        </p:txBody>
      </p:sp>
      <p:sp>
        <p:nvSpPr>
          <p:cNvPr id="250" name="object 250"/>
          <p:cNvSpPr txBox="1"/>
          <p:nvPr/>
        </p:nvSpPr>
        <p:spPr>
          <a:xfrm>
            <a:off x="988377" y="7439350"/>
            <a:ext cx="6048375" cy="428322"/>
          </a:xfrm>
          <a:prstGeom prst="rect">
            <a:avLst/>
          </a:prstGeom>
        </p:spPr>
        <p:txBody>
          <a:bodyPr vert="horz" wrap="square" lIns="0" tIns="12700" rIns="0" bIns="0" rtlCol="0">
            <a:spAutoFit/>
          </a:bodyPr>
          <a:lstStyle/>
          <a:p>
            <a:pPr marL="12700">
              <a:lnSpc>
                <a:spcPct val="100000"/>
              </a:lnSpc>
              <a:spcBef>
                <a:spcPts val="100"/>
              </a:spcBef>
              <a:tabLst>
                <a:tab pos="799465" algn="l"/>
              </a:tabLst>
            </a:pPr>
            <a:r>
              <a:rPr lang="ru-RU" sz="900" spc="-5" dirty="0">
                <a:solidFill>
                  <a:srgbClr val="231F20"/>
                </a:solidFill>
                <a:latin typeface="Arial Narrow"/>
                <a:cs typeface="Arial Narrow"/>
              </a:rPr>
              <a:t>1. </a:t>
            </a:r>
            <a:r>
              <a:rPr lang="ru-RU" sz="900" dirty="0">
                <a:solidFill>
                  <a:srgbClr val="231F20"/>
                </a:solidFill>
                <a:latin typeface="Arial Narrow"/>
                <a:cs typeface="Arial Narrow"/>
              </a:rPr>
              <a:t>Нажмите кнопку НАГРЕВ (</a:t>
            </a:r>
            <a:r>
              <a:rPr lang="ru-RU" sz="900" b="1" dirty="0">
                <a:solidFill>
                  <a:srgbClr val="231F20"/>
                </a:solidFill>
                <a:latin typeface="Arial Narrow"/>
                <a:cs typeface="Arial Narrow"/>
              </a:rPr>
              <a:t>HEATER) </a:t>
            </a:r>
            <a:r>
              <a:rPr lang="ru-RU" sz="900" spc="-5" dirty="0">
                <a:solidFill>
                  <a:srgbClr val="231F20"/>
                </a:solidFill>
                <a:latin typeface="Arial Narrow"/>
                <a:cs typeface="Arial Narrow"/>
              </a:rPr>
              <a:t>чтобы включить/выключить систему нагрева воды. Когда индикатор над кнопкой горит красным, система нагрева воды включена. Зеленый индикатор кнопки указывает на то, что температура воды в СПА установлена </a:t>
            </a:r>
            <a:r>
              <a:rPr lang="ru-RU" sz="900" dirty="0">
                <a:solidFill>
                  <a:srgbClr val="231F20"/>
                </a:solidFill>
                <a:latin typeface="Arial Narrow"/>
                <a:cs typeface="Arial Narrow"/>
              </a:rPr>
              <a:t>и система нагрева воды выключена</a:t>
            </a:r>
            <a:endParaRPr sz="900" dirty="0">
              <a:latin typeface="Arial Narrow"/>
              <a:cs typeface="Arial Narrow"/>
            </a:endParaRPr>
          </a:p>
        </p:txBody>
      </p:sp>
      <p:sp>
        <p:nvSpPr>
          <p:cNvPr id="252" name="object 252"/>
          <p:cNvSpPr txBox="1"/>
          <p:nvPr/>
        </p:nvSpPr>
        <p:spPr>
          <a:xfrm>
            <a:off x="987869" y="7897738"/>
            <a:ext cx="5913120" cy="289823"/>
          </a:xfrm>
          <a:prstGeom prst="rect">
            <a:avLst/>
          </a:prstGeom>
        </p:spPr>
        <p:txBody>
          <a:bodyPr vert="horz" wrap="square" lIns="0" tIns="12700" rIns="0" bIns="0" rtlCol="0">
            <a:spAutoFit/>
          </a:bodyPr>
          <a:lstStyle/>
          <a:p>
            <a:pPr marL="12700">
              <a:spcBef>
                <a:spcPts val="100"/>
              </a:spcBef>
              <a:tabLst>
                <a:tab pos="898525" algn="l"/>
                <a:tab pos="1372235" algn="l"/>
              </a:tabLst>
            </a:pPr>
            <a:r>
              <a:rPr sz="900" spc="-5" dirty="0">
                <a:solidFill>
                  <a:srgbClr val="231F20"/>
                </a:solidFill>
                <a:latin typeface="Arial Narrow"/>
                <a:cs typeface="Arial Narrow"/>
              </a:rPr>
              <a:t>2. </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При нажатии кнопки ВВЕРХ (</a:t>
            </a:r>
            <a:r>
              <a:rPr lang="ru-RU" sz="900" b="1" dirty="0">
                <a:solidFill>
                  <a:srgbClr val="231F20"/>
                </a:solidFill>
                <a:latin typeface="Arial Narrow"/>
                <a:cs typeface="Arial Narrow"/>
              </a:rPr>
              <a:t>UP) </a:t>
            </a:r>
            <a:r>
              <a:rPr lang="ru-RU" sz="900" spc="-5" dirty="0">
                <a:solidFill>
                  <a:srgbClr val="231F20"/>
                </a:solidFill>
                <a:latin typeface="Arial Narrow"/>
                <a:cs typeface="Arial Narrow"/>
              </a:rPr>
              <a:t>или ВНИЗ (</a:t>
            </a:r>
            <a:r>
              <a:rPr lang="ru-RU" sz="900" b="1" dirty="0">
                <a:solidFill>
                  <a:srgbClr val="231F20"/>
                </a:solidFill>
                <a:latin typeface="Arial Narrow"/>
                <a:cs typeface="Arial Narrow"/>
              </a:rPr>
              <a:t>DOWN)</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можно отрегулировать температуру воды до желаемого значения </a:t>
            </a:r>
            <a:r>
              <a:rPr lang="ru-RU" sz="900" spc="-15" dirty="0">
                <a:solidFill>
                  <a:srgbClr val="231F20"/>
                </a:solidFill>
                <a:latin typeface="Arial Narrow"/>
                <a:cs typeface="Arial Narrow"/>
              </a:rPr>
              <a:t>(от 20°C до</a:t>
            </a:r>
            <a:r>
              <a:rPr lang="ru-RU" sz="900" spc="-10" dirty="0">
                <a:solidFill>
                  <a:srgbClr val="231F20"/>
                </a:solidFill>
                <a:latin typeface="Arial Narrow"/>
                <a:cs typeface="Arial Narrow"/>
              </a:rPr>
              <a:t> </a:t>
            </a:r>
            <a:r>
              <a:rPr lang="ru-RU" sz="900" spc="-20" dirty="0">
                <a:solidFill>
                  <a:srgbClr val="231F20"/>
                </a:solidFill>
                <a:latin typeface="Arial Narrow"/>
                <a:cs typeface="Arial Narrow"/>
              </a:rPr>
              <a:t>40°C </a:t>
            </a:r>
            <a:r>
              <a:rPr lang="ru-RU" sz="900" spc="-10" dirty="0">
                <a:solidFill>
                  <a:srgbClr val="231F20"/>
                </a:solidFill>
                <a:latin typeface="Arial Narrow"/>
                <a:cs typeface="Arial Narrow"/>
              </a:rPr>
              <a:t>). </a:t>
            </a:r>
            <a:r>
              <a:rPr lang="ru-RU" sz="900" spc="-15" dirty="0">
                <a:solidFill>
                  <a:srgbClr val="231F20"/>
                </a:solidFill>
                <a:latin typeface="Arial Narrow"/>
                <a:cs typeface="Arial Narrow"/>
              </a:rPr>
              <a:t>Установленная температура воды будет отображаться на светодиодном дисплее в течение 3 секунд для подтверждения.</a:t>
            </a:r>
            <a:endParaRPr lang="ru-RU" sz="900" dirty="0">
              <a:latin typeface="Arial Narrow"/>
              <a:cs typeface="Arial Narrow"/>
            </a:endParaRPr>
          </a:p>
        </p:txBody>
      </p:sp>
      <p:sp>
        <p:nvSpPr>
          <p:cNvPr id="253" name="object 253"/>
          <p:cNvSpPr txBox="1"/>
          <p:nvPr/>
        </p:nvSpPr>
        <p:spPr>
          <a:xfrm>
            <a:off x="982980" y="8165412"/>
            <a:ext cx="6027420" cy="1672253"/>
          </a:xfrm>
          <a:prstGeom prst="rect">
            <a:avLst/>
          </a:prstGeom>
        </p:spPr>
        <p:txBody>
          <a:bodyPr vert="horz" wrap="square" lIns="0" tIns="66040" rIns="0" bIns="0" rtlCol="0">
            <a:spAutoFit/>
          </a:bodyPr>
          <a:lstStyle/>
          <a:p>
            <a:pPr marL="12700">
              <a:lnSpc>
                <a:spcPct val="100000"/>
              </a:lnSpc>
              <a:spcBef>
                <a:spcPts val="4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Температура по умолчанию составляет</a:t>
            </a:r>
            <a:r>
              <a:rPr lang="ru-RU" sz="900" spc="-15" dirty="0">
                <a:solidFill>
                  <a:srgbClr val="231F20"/>
                </a:solidFill>
                <a:latin typeface="Arial Narrow"/>
                <a:cs typeface="Arial Narrow"/>
              </a:rPr>
              <a:t> </a:t>
            </a:r>
            <a:r>
              <a:rPr lang="ru-RU" sz="900" dirty="0">
                <a:solidFill>
                  <a:srgbClr val="231F20"/>
                </a:solidFill>
                <a:latin typeface="Arial Narrow"/>
                <a:cs typeface="Arial Narrow"/>
              </a:rPr>
              <a:t>38°C.</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Если система нагрева воды выключена, система фильтрации воды запускается автоматически</a:t>
            </a:r>
            <a:r>
              <a:rPr lang="ru-RU" sz="900" spc="-5"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Когда температура воды опускается ниже</a:t>
            </a:r>
            <a:r>
              <a:rPr lang="ru-RU" sz="900" spc="-5" dirty="0">
                <a:solidFill>
                  <a:srgbClr val="231F20"/>
                </a:solidFill>
                <a:latin typeface="Arial Narrow"/>
                <a:cs typeface="Arial Narrow"/>
              </a:rPr>
              <a:t> 1°C </a:t>
            </a:r>
            <a:r>
              <a:rPr lang="ru-RU" sz="900" dirty="0">
                <a:solidFill>
                  <a:srgbClr val="231F20"/>
                </a:solidFill>
                <a:latin typeface="Arial Narrow"/>
                <a:cs typeface="Arial Narrow"/>
              </a:rPr>
              <a:t>(33.8°F), автоматически запускается система защиты от обледенения, нагревая воду до </a:t>
            </a:r>
            <a:r>
              <a:rPr lang="ru-RU" sz="900" spc="-5" dirty="0">
                <a:solidFill>
                  <a:srgbClr val="231F20"/>
                </a:solidFill>
                <a:latin typeface="Arial Narrow"/>
                <a:cs typeface="Arial Narrow"/>
              </a:rPr>
              <a:t>3°C</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ВАЖНО: При следующих условиях вода будет нагреваться медленно</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Температура окружающей среды ниже </a:t>
            </a:r>
            <a:r>
              <a:rPr lang="ru-RU" sz="900" spc="-5" dirty="0">
                <a:solidFill>
                  <a:srgbClr val="231F20"/>
                </a:solidFill>
                <a:latin typeface="Arial Narrow"/>
                <a:cs typeface="Arial Narrow"/>
              </a:rPr>
              <a:t>10°C</a:t>
            </a:r>
            <a:r>
              <a:rPr lang="ru-RU" sz="900" spc="-20" dirty="0">
                <a:solidFill>
                  <a:srgbClr val="231F20"/>
                </a:solidFill>
                <a:latin typeface="Arial Narrow"/>
                <a:cs typeface="Arial Narrow"/>
              </a:rPr>
              <a:t> </a:t>
            </a:r>
            <a:r>
              <a:rPr lang="ru-RU" sz="900" dirty="0">
                <a:solidFill>
                  <a:srgbClr val="231F20"/>
                </a:solidFill>
                <a:latin typeface="Arial Narrow"/>
                <a:cs typeface="Arial Narrow"/>
              </a:rPr>
              <a:t>(50°F).</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Скорость ветра на улице выше </a:t>
            </a:r>
            <a:r>
              <a:rPr lang="ru-RU" sz="900" spc="-5" dirty="0">
                <a:solidFill>
                  <a:srgbClr val="231F20"/>
                </a:solidFill>
                <a:latin typeface="Arial Narrow"/>
                <a:cs typeface="Arial Narrow"/>
              </a:rPr>
              <a:t>3.5-5.4 м/с</a:t>
            </a:r>
            <a:r>
              <a:rPr lang="ru-RU" sz="900" dirty="0">
                <a:solidFill>
                  <a:srgbClr val="231F20"/>
                </a:solidFill>
                <a:latin typeface="Arial Narrow"/>
                <a:cs typeface="Arial Narrow"/>
              </a:rPr>
              <a:t>.</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Если функция пузырькового массажа активирована при включенной функции нагрева воды.</a:t>
            </a:r>
            <a:endParaRPr lang="ru-RU" sz="900" dirty="0">
              <a:latin typeface="Arial Narrow"/>
              <a:cs typeface="Arial Narrow"/>
            </a:endParaRPr>
          </a:p>
          <a:p>
            <a:pPr marL="194945" indent="-182880">
              <a:lnSpc>
                <a:spcPct val="100000"/>
              </a:lnSpc>
              <a:spcBef>
                <a:spcPts val="420"/>
              </a:spcBef>
              <a:buChar char="●"/>
              <a:tabLst>
                <a:tab pos="195580" algn="l"/>
              </a:tabLst>
            </a:pPr>
            <a:r>
              <a:rPr lang="ru-RU" sz="900" dirty="0">
                <a:solidFill>
                  <a:srgbClr val="231F20"/>
                </a:solidFill>
                <a:latin typeface="Arial Narrow"/>
                <a:cs typeface="Arial Narrow"/>
              </a:rPr>
              <a:t>Если крышка гидромассажной ванны не установлена должным образом при включенной системе нагрева воды.</a:t>
            </a:r>
            <a:endParaRPr lang="ru-RU" sz="900" dirty="0">
              <a:latin typeface="Arial Narrow"/>
              <a:cs typeface="Arial Narrow"/>
            </a:endParaRPr>
          </a:p>
        </p:txBody>
      </p:sp>
      <p:sp>
        <p:nvSpPr>
          <p:cNvPr id="254" name="object 254"/>
          <p:cNvSpPr/>
          <p:nvPr/>
        </p:nvSpPr>
        <p:spPr>
          <a:xfrm>
            <a:off x="540130" y="3879520"/>
            <a:ext cx="292735" cy="146685"/>
          </a:xfrm>
          <a:custGeom>
            <a:avLst/>
            <a:gdLst/>
            <a:ahLst/>
            <a:cxnLst/>
            <a:rect l="l" t="t" r="r" b="b"/>
            <a:pathLst>
              <a:path w="292734" h="146685">
                <a:moveTo>
                  <a:pt x="0" y="0"/>
                </a:moveTo>
                <a:lnTo>
                  <a:pt x="292430" y="0"/>
                </a:lnTo>
                <a:lnTo>
                  <a:pt x="292430" y="146227"/>
                </a:lnTo>
                <a:lnTo>
                  <a:pt x="0" y="146227"/>
                </a:lnTo>
                <a:lnTo>
                  <a:pt x="0" y="0"/>
                </a:lnTo>
                <a:close/>
              </a:path>
            </a:pathLst>
          </a:custGeom>
          <a:ln w="3175">
            <a:solidFill>
              <a:srgbClr val="231F20"/>
            </a:solidFill>
          </a:ln>
        </p:spPr>
        <p:txBody>
          <a:bodyPr wrap="square" lIns="0" tIns="0" rIns="0" bIns="0" rtlCol="0"/>
          <a:lstStyle/>
          <a:p>
            <a:endParaRPr/>
          </a:p>
        </p:txBody>
      </p:sp>
      <p:sp>
        <p:nvSpPr>
          <p:cNvPr id="255" name="object 255"/>
          <p:cNvSpPr txBox="1"/>
          <p:nvPr/>
        </p:nvSpPr>
        <p:spPr>
          <a:xfrm>
            <a:off x="835099" y="3861078"/>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256" name="object 256"/>
          <p:cNvSpPr/>
          <p:nvPr/>
        </p:nvSpPr>
        <p:spPr>
          <a:xfrm>
            <a:off x="1600658" y="888593"/>
            <a:ext cx="4213932" cy="2715907"/>
          </a:xfrm>
          <a:prstGeom prst="rect">
            <a:avLst/>
          </a:prstGeom>
          <a:blipFill>
            <a:blip r:embed="rId2" cstate="print"/>
            <a:stretch>
              <a:fillRect/>
            </a:stretch>
          </a:blipFill>
        </p:spPr>
        <p:txBody>
          <a:bodyPr wrap="square" lIns="0" tIns="0" rIns="0" bIns="0" rtlCol="0"/>
          <a:lstStyle/>
          <a:p>
            <a:endParaRPr dirty="0"/>
          </a:p>
        </p:txBody>
      </p:sp>
      <p:sp>
        <p:nvSpPr>
          <p:cNvPr id="257" name="object 257"/>
          <p:cNvSpPr/>
          <p:nvPr/>
        </p:nvSpPr>
        <p:spPr>
          <a:xfrm>
            <a:off x="535466" y="4588193"/>
            <a:ext cx="245059" cy="246011"/>
          </a:xfrm>
          <a:prstGeom prst="rect">
            <a:avLst/>
          </a:prstGeom>
          <a:blipFill>
            <a:blip r:embed="rId3" cstate="print"/>
            <a:stretch>
              <a:fillRect/>
            </a:stretch>
          </a:blipFill>
        </p:spPr>
        <p:txBody>
          <a:bodyPr wrap="square" lIns="0" tIns="0" rIns="0" bIns="0" rtlCol="0"/>
          <a:lstStyle/>
          <a:p>
            <a:endParaRPr/>
          </a:p>
        </p:txBody>
      </p:sp>
      <p:sp>
        <p:nvSpPr>
          <p:cNvPr id="259" name="object 259"/>
          <p:cNvSpPr/>
          <p:nvPr/>
        </p:nvSpPr>
        <p:spPr>
          <a:xfrm>
            <a:off x="536441" y="7318875"/>
            <a:ext cx="286385" cy="287655"/>
          </a:xfrm>
          <a:custGeom>
            <a:avLst/>
            <a:gdLst/>
            <a:ahLst/>
            <a:cxnLst/>
            <a:rect l="l" t="t" r="r" b="b"/>
            <a:pathLst>
              <a:path w="286384" h="287654">
                <a:moveTo>
                  <a:pt x="283291" y="105092"/>
                </a:moveTo>
                <a:lnTo>
                  <a:pt x="272229" y="67233"/>
                </a:lnTo>
                <a:lnTo>
                  <a:pt x="245800" y="31648"/>
                </a:lnTo>
                <a:lnTo>
                  <a:pt x="209224" y="9906"/>
                </a:lnTo>
                <a:lnTo>
                  <a:pt x="170555" y="1376"/>
                </a:lnTo>
                <a:lnTo>
                  <a:pt x="143121" y="0"/>
                </a:lnTo>
                <a:lnTo>
                  <a:pt x="133957" y="139"/>
                </a:lnTo>
                <a:lnTo>
                  <a:pt x="94594" y="4737"/>
                </a:lnTo>
                <a:lnTo>
                  <a:pt x="88714" y="6337"/>
                </a:lnTo>
                <a:lnTo>
                  <a:pt x="82821" y="7937"/>
                </a:lnTo>
                <a:lnTo>
                  <a:pt x="47579" y="25879"/>
                </a:lnTo>
                <a:lnTo>
                  <a:pt x="17785" y="60261"/>
                </a:lnTo>
                <a:lnTo>
                  <a:pt x="9225" y="79959"/>
                </a:lnTo>
                <a:lnTo>
                  <a:pt x="6901" y="86753"/>
                </a:lnTo>
                <a:lnTo>
                  <a:pt x="297" y="129171"/>
                </a:lnTo>
                <a:lnTo>
                  <a:pt x="119" y="136309"/>
                </a:lnTo>
                <a:lnTo>
                  <a:pt x="119" y="143459"/>
                </a:lnTo>
                <a:lnTo>
                  <a:pt x="0" y="150727"/>
                </a:lnTo>
                <a:lnTo>
                  <a:pt x="5373" y="193890"/>
                </a:lnTo>
                <a:lnTo>
                  <a:pt x="22223" y="233932"/>
                </a:lnTo>
                <a:lnTo>
                  <a:pt x="52730" y="264643"/>
                </a:lnTo>
                <a:lnTo>
                  <a:pt x="92702" y="281656"/>
                </a:lnTo>
                <a:lnTo>
                  <a:pt x="135856" y="287097"/>
                </a:lnTo>
                <a:lnTo>
                  <a:pt x="143121" y="286956"/>
                </a:lnTo>
                <a:lnTo>
                  <a:pt x="150366" y="287097"/>
                </a:lnTo>
                <a:lnTo>
                  <a:pt x="193537" y="281656"/>
                </a:lnTo>
                <a:lnTo>
                  <a:pt x="233503" y="264643"/>
                </a:lnTo>
                <a:lnTo>
                  <a:pt x="264035" y="233932"/>
                </a:lnTo>
                <a:lnTo>
                  <a:pt x="280855" y="193890"/>
                </a:lnTo>
                <a:lnTo>
                  <a:pt x="286243" y="150727"/>
                </a:lnTo>
                <a:lnTo>
                  <a:pt x="286123" y="143459"/>
                </a:lnTo>
                <a:lnTo>
                  <a:pt x="285984" y="133849"/>
                </a:lnTo>
                <a:lnTo>
                  <a:pt x="285497" y="124228"/>
                </a:lnTo>
                <a:lnTo>
                  <a:pt x="284616" y="114630"/>
                </a:lnTo>
                <a:lnTo>
                  <a:pt x="283291" y="105092"/>
                </a:lnTo>
                <a:close/>
              </a:path>
            </a:pathLst>
          </a:custGeom>
          <a:ln w="3594">
            <a:solidFill>
              <a:srgbClr val="050100"/>
            </a:solidFill>
          </a:ln>
        </p:spPr>
        <p:txBody>
          <a:bodyPr wrap="square" lIns="0" tIns="0" rIns="0" bIns="0" rtlCol="0"/>
          <a:lstStyle/>
          <a:p>
            <a:endParaRPr/>
          </a:p>
        </p:txBody>
      </p:sp>
      <p:sp>
        <p:nvSpPr>
          <p:cNvPr id="260" name="object 260"/>
          <p:cNvSpPr txBox="1"/>
          <p:nvPr/>
        </p:nvSpPr>
        <p:spPr>
          <a:xfrm>
            <a:off x="616235" y="7489297"/>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261" name="object 261"/>
          <p:cNvSpPr/>
          <p:nvPr/>
        </p:nvSpPr>
        <p:spPr>
          <a:xfrm>
            <a:off x="637252" y="7371719"/>
            <a:ext cx="84404" cy="109232"/>
          </a:xfrm>
          <a:prstGeom prst="rect">
            <a:avLst/>
          </a:prstGeom>
          <a:blipFill>
            <a:blip r:embed="rId4" cstate="print"/>
            <a:stretch>
              <a:fillRect/>
            </a:stretch>
          </a:blipFill>
        </p:spPr>
        <p:txBody>
          <a:bodyPr wrap="square" lIns="0" tIns="0" rIns="0" bIns="0" rtlCol="0"/>
          <a:lstStyle/>
          <a:p>
            <a:endParaRPr/>
          </a:p>
        </p:txBody>
      </p:sp>
      <p:sp>
        <p:nvSpPr>
          <p:cNvPr id="270" name="object 270"/>
          <p:cNvSpPr txBox="1"/>
          <p:nvPr/>
        </p:nvSpPr>
        <p:spPr>
          <a:xfrm>
            <a:off x="523739" y="7629959"/>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271" name="object 271"/>
          <p:cNvSpPr/>
          <p:nvPr/>
        </p:nvSpPr>
        <p:spPr>
          <a:xfrm>
            <a:off x="3781425" y="5899886"/>
            <a:ext cx="1538465" cy="1161580"/>
          </a:xfrm>
          <a:prstGeom prst="rect">
            <a:avLst/>
          </a:prstGeom>
          <a:blipFill>
            <a:blip r:embed="rId5" cstate="print"/>
            <a:stretch>
              <a:fillRect/>
            </a:stretch>
          </a:blipFill>
        </p:spPr>
        <p:txBody>
          <a:bodyPr wrap="square" lIns="0" tIns="0" rIns="0" bIns="0" rtlCol="0"/>
          <a:lstStyle/>
          <a:p>
            <a:endParaRPr/>
          </a:p>
        </p:txBody>
      </p:sp>
      <p:sp>
        <p:nvSpPr>
          <p:cNvPr id="272" name="object 272"/>
          <p:cNvSpPr/>
          <p:nvPr/>
        </p:nvSpPr>
        <p:spPr>
          <a:xfrm>
            <a:off x="5431218" y="5906821"/>
            <a:ext cx="1525270" cy="1149350"/>
          </a:xfrm>
          <a:custGeom>
            <a:avLst/>
            <a:gdLst/>
            <a:ahLst/>
            <a:cxnLst/>
            <a:rect l="l" t="t" r="r" b="b"/>
            <a:pathLst>
              <a:path w="1525270" h="1149350">
                <a:moveTo>
                  <a:pt x="1525003" y="0"/>
                </a:moveTo>
                <a:lnTo>
                  <a:pt x="0" y="0"/>
                </a:lnTo>
                <a:lnTo>
                  <a:pt x="0" y="1149261"/>
                </a:lnTo>
                <a:lnTo>
                  <a:pt x="1525003" y="1149261"/>
                </a:lnTo>
                <a:lnTo>
                  <a:pt x="1525003" y="0"/>
                </a:lnTo>
                <a:close/>
              </a:path>
            </a:pathLst>
          </a:custGeom>
          <a:ln w="8597">
            <a:solidFill>
              <a:srgbClr val="231F20"/>
            </a:solidFill>
          </a:ln>
        </p:spPr>
        <p:txBody>
          <a:bodyPr wrap="square" lIns="0" tIns="0" rIns="0" bIns="0" rtlCol="0"/>
          <a:lstStyle/>
          <a:p>
            <a:endParaRPr/>
          </a:p>
        </p:txBody>
      </p:sp>
      <p:sp>
        <p:nvSpPr>
          <p:cNvPr id="273" name="object 273"/>
          <p:cNvSpPr/>
          <p:nvPr/>
        </p:nvSpPr>
        <p:spPr>
          <a:xfrm>
            <a:off x="5973808" y="6386188"/>
            <a:ext cx="338455" cy="75565"/>
          </a:xfrm>
          <a:custGeom>
            <a:avLst/>
            <a:gdLst/>
            <a:ahLst/>
            <a:cxnLst/>
            <a:rect l="l" t="t" r="r" b="b"/>
            <a:pathLst>
              <a:path w="338454" h="75564">
                <a:moveTo>
                  <a:pt x="338315" y="43397"/>
                </a:moveTo>
                <a:lnTo>
                  <a:pt x="291709" y="21628"/>
                </a:lnTo>
                <a:lnTo>
                  <a:pt x="244362" y="7153"/>
                </a:lnTo>
                <a:lnTo>
                  <a:pt x="197261" y="0"/>
                </a:lnTo>
                <a:lnTo>
                  <a:pt x="151393" y="195"/>
                </a:lnTo>
                <a:lnTo>
                  <a:pt x="107746" y="7767"/>
                </a:lnTo>
                <a:lnTo>
                  <a:pt x="67306" y="22741"/>
                </a:lnTo>
                <a:lnTo>
                  <a:pt x="31061" y="45146"/>
                </a:lnTo>
                <a:lnTo>
                  <a:pt x="0" y="75008"/>
                </a:lnTo>
              </a:path>
            </a:pathLst>
          </a:custGeom>
          <a:ln w="10541">
            <a:solidFill>
              <a:srgbClr val="231F20"/>
            </a:solidFill>
          </a:ln>
        </p:spPr>
        <p:txBody>
          <a:bodyPr wrap="square" lIns="0" tIns="0" rIns="0" bIns="0" rtlCol="0"/>
          <a:lstStyle/>
          <a:p>
            <a:endParaRPr/>
          </a:p>
        </p:txBody>
      </p:sp>
      <p:sp>
        <p:nvSpPr>
          <p:cNvPr id="274" name="object 274"/>
          <p:cNvSpPr/>
          <p:nvPr/>
        </p:nvSpPr>
        <p:spPr>
          <a:xfrm>
            <a:off x="6269489" y="6378661"/>
            <a:ext cx="105410" cy="94615"/>
          </a:xfrm>
          <a:custGeom>
            <a:avLst/>
            <a:gdLst/>
            <a:ahLst/>
            <a:cxnLst/>
            <a:rect l="l" t="t" r="r" b="b"/>
            <a:pathLst>
              <a:path w="105410" h="94614">
                <a:moveTo>
                  <a:pt x="57975" y="0"/>
                </a:moveTo>
                <a:lnTo>
                  <a:pt x="0" y="87553"/>
                </a:lnTo>
                <a:lnTo>
                  <a:pt x="104787" y="93992"/>
                </a:lnTo>
                <a:lnTo>
                  <a:pt x="57975" y="0"/>
                </a:lnTo>
                <a:close/>
              </a:path>
            </a:pathLst>
          </a:custGeom>
          <a:solidFill>
            <a:srgbClr val="231F20"/>
          </a:solidFill>
        </p:spPr>
        <p:txBody>
          <a:bodyPr wrap="square" lIns="0" tIns="0" rIns="0" bIns="0" rtlCol="0"/>
          <a:lstStyle/>
          <a:p>
            <a:endParaRPr/>
          </a:p>
        </p:txBody>
      </p:sp>
      <p:sp>
        <p:nvSpPr>
          <p:cNvPr id="275" name="object 275"/>
          <p:cNvSpPr/>
          <p:nvPr/>
        </p:nvSpPr>
        <p:spPr>
          <a:xfrm>
            <a:off x="6004582" y="6386160"/>
            <a:ext cx="338455" cy="74930"/>
          </a:xfrm>
          <a:custGeom>
            <a:avLst/>
            <a:gdLst/>
            <a:ahLst/>
            <a:cxnLst/>
            <a:rect l="l" t="t" r="r" b="b"/>
            <a:pathLst>
              <a:path w="338454" h="74929">
                <a:moveTo>
                  <a:pt x="0" y="43586"/>
                </a:moveTo>
                <a:lnTo>
                  <a:pt x="46577" y="21753"/>
                </a:lnTo>
                <a:lnTo>
                  <a:pt x="93905" y="7215"/>
                </a:lnTo>
                <a:lnTo>
                  <a:pt x="140997" y="0"/>
                </a:lnTo>
                <a:lnTo>
                  <a:pt x="186867" y="136"/>
                </a:lnTo>
                <a:lnTo>
                  <a:pt x="230527" y="7653"/>
                </a:lnTo>
                <a:lnTo>
                  <a:pt x="270991" y="22580"/>
                </a:lnTo>
                <a:lnTo>
                  <a:pt x="307270" y="44945"/>
                </a:lnTo>
                <a:lnTo>
                  <a:pt x="338378" y="74777"/>
                </a:lnTo>
              </a:path>
            </a:pathLst>
          </a:custGeom>
          <a:ln w="10541">
            <a:solidFill>
              <a:srgbClr val="231F20"/>
            </a:solidFill>
          </a:ln>
        </p:spPr>
        <p:txBody>
          <a:bodyPr wrap="square" lIns="0" tIns="0" rIns="0" bIns="0" rtlCol="0"/>
          <a:lstStyle/>
          <a:p>
            <a:endParaRPr/>
          </a:p>
        </p:txBody>
      </p:sp>
      <p:sp>
        <p:nvSpPr>
          <p:cNvPr id="276" name="object 276"/>
          <p:cNvSpPr/>
          <p:nvPr/>
        </p:nvSpPr>
        <p:spPr>
          <a:xfrm>
            <a:off x="5942186" y="6378379"/>
            <a:ext cx="104775" cy="94615"/>
          </a:xfrm>
          <a:custGeom>
            <a:avLst/>
            <a:gdLst/>
            <a:ahLst/>
            <a:cxnLst/>
            <a:rect l="l" t="t" r="r" b="b"/>
            <a:pathLst>
              <a:path w="104775" h="94614">
                <a:moveTo>
                  <a:pt x="46685" y="0"/>
                </a:moveTo>
                <a:lnTo>
                  <a:pt x="0" y="94043"/>
                </a:lnTo>
                <a:lnTo>
                  <a:pt x="104775" y="87464"/>
                </a:lnTo>
                <a:lnTo>
                  <a:pt x="46685" y="0"/>
                </a:lnTo>
                <a:close/>
              </a:path>
            </a:pathLst>
          </a:custGeom>
          <a:solidFill>
            <a:srgbClr val="231F20"/>
          </a:solidFill>
        </p:spPr>
        <p:txBody>
          <a:bodyPr wrap="square" lIns="0" tIns="0" rIns="0" bIns="0" rtlCol="0"/>
          <a:lstStyle/>
          <a:p>
            <a:endParaRPr/>
          </a:p>
        </p:txBody>
      </p:sp>
      <p:sp>
        <p:nvSpPr>
          <p:cNvPr id="277" name="object 277"/>
          <p:cNvSpPr/>
          <p:nvPr/>
        </p:nvSpPr>
        <p:spPr>
          <a:xfrm>
            <a:off x="5804207" y="6203160"/>
            <a:ext cx="704215" cy="704215"/>
          </a:xfrm>
          <a:custGeom>
            <a:avLst/>
            <a:gdLst/>
            <a:ahLst/>
            <a:cxnLst/>
            <a:rect l="l" t="t" r="r" b="b"/>
            <a:pathLst>
              <a:path w="704215" h="704215">
                <a:moveTo>
                  <a:pt x="703922" y="351967"/>
                </a:moveTo>
                <a:lnTo>
                  <a:pt x="700710" y="399727"/>
                </a:lnTo>
                <a:lnTo>
                  <a:pt x="691352" y="445534"/>
                </a:lnTo>
                <a:lnTo>
                  <a:pt x="676267" y="488969"/>
                </a:lnTo>
                <a:lnTo>
                  <a:pt x="655875" y="529612"/>
                </a:lnTo>
                <a:lnTo>
                  <a:pt x="630594" y="567044"/>
                </a:lnTo>
                <a:lnTo>
                  <a:pt x="600844" y="600846"/>
                </a:lnTo>
                <a:lnTo>
                  <a:pt x="567045" y="630598"/>
                </a:lnTo>
                <a:lnTo>
                  <a:pt x="529614" y="655881"/>
                </a:lnTo>
                <a:lnTo>
                  <a:pt x="488972" y="676276"/>
                </a:lnTo>
                <a:lnTo>
                  <a:pt x="445538" y="691362"/>
                </a:lnTo>
                <a:lnTo>
                  <a:pt x="399730" y="700722"/>
                </a:lnTo>
                <a:lnTo>
                  <a:pt x="351967" y="703935"/>
                </a:lnTo>
                <a:lnTo>
                  <a:pt x="304205" y="700722"/>
                </a:lnTo>
                <a:lnTo>
                  <a:pt x="258396" y="691362"/>
                </a:lnTo>
                <a:lnTo>
                  <a:pt x="214960" y="676276"/>
                </a:lnTo>
                <a:lnTo>
                  <a:pt x="174317" y="655881"/>
                </a:lnTo>
                <a:lnTo>
                  <a:pt x="136885" y="630598"/>
                </a:lnTo>
                <a:lnTo>
                  <a:pt x="103084" y="600846"/>
                </a:lnTo>
                <a:lnTo>
                  <a:pt x="73333" y="567044"/>
                </a:lnTo>
                <a:lnTo>
                  <a:pt x="48051" y="529612"/>
                </a:lnTo>
                <a:lnTo>
                  <a:pt x="27657" y="488969"/>
                </a:lnTo>
                <a:lnTo>
                  <a:pt x="12571" y="445534"/>
                </a:lnTo>
                <a:lnTo>
                  <a:pt x="3212" y="399727"/>
                </a:lnTo>
                <a:lnTo>
                  <a:pt x="0" y="351967"/>
                </a:lnTo>
                <a:lnTo>
                  <a:pt x="3212" y="304210"/>
                </a:lnTo>
                <a:lnTo>
                  <a:pt x="12571" y="258405"/>
                </a:lnTo>
                <a:lnTo>
                  <a:pt x="27657" y="214971"/>
                </a:lnTo>
                <a:lnTo>
                  <a:pt x="48051" y="174328"/>
                </a:lnTo>
                <a:lnTo>
                  <a:pt x="73333" y="136896"/>
                </a:lnTo>
                <a:lnTo>
                  <a:pt x="103084" y="103093"/>
                </a:lnTo>
                <a:lnTo>
                  <a:pt x="136885" y="73340"/>
                </a:lnTo>
                <a:lnTo>
                  <a:pt x="174317" y="48056"/>
                </a:lnTo>
                <a:lnTo>
                  <a:pt x="214960" y="27661"/>
                </a:lnTo>
                <a:lnTo>
                  <a:pt x="258396" y="12573"/>
                </a:lnTo>
                <a:lnTo>
                  <a:pt x="304205" y="3213"/>
                </a:lnTo>
                <a:lnTo>
                  <a:pt x="351967" y="0"/>
                </a:lnTo>
                <a:lnTo>
                  <a:pt x="399730" y="3213"/>
                </a:lnTo>
                <a:lnTo>
                  <a:pt x="445538" y="12573"/>
                </a:lnTo>
                <a:lnTo>
                  <a:pt x="488972" y="27661"/>
                </a:lnTo>
                <a:lnTo>
                  <a:pt x="529614" y="48056"/>
                </a:lnTo>
                <a:lnTo>
                  <a:pt x="567045" y="73340"/>
                </a:lnTo>
                <a:lnTo>
                  <a:pt x="600844" y="103093"/>
                </a:lnTo>
                <a:lnTo>
                  <a:pt x="630594" y="136896"/>
                </a:lnTo>
                <a:lnTo>
                  <a:pt x="655875" y="174328"/>
                </a:lnTo>
                <a:lnTo>
                  <a:pt x="676267" y="214971"/>
                </a:lnTo>
                <a:lnTo>
                  <a:pt x="691352" y="258405"/>
                </a:lnTo>
                <a:lnTo>
                  <a:pt x="700710" y="304210"/>
                </a:lnTo>
                <a:lnTo>
                  <a:pt x="703922" y="351967"/>
                </a:lnTo>
                <a:close/>
              </a:path>
            </a:pathLst>
          </a:custGeom>
          <a:ln w="8305">
            <a:solidFill>
              <a:srgbClr val="231F20"/>
            </a:solidFill>
          </a:ln>
        </p:spPr>
        <p:txBody>
          <a:bodyPr wrap="square" lIns="0" tIns="0" rIns="0" bIns="0" rtlCol="0"/>
          <a:lstStyle/>
          <a:p>
            <a:endParaRPr/>
          </a:p>
        </p:txBody>
      </p:sp>
      <p:sp>
        <p:nvSpPr>
          <p:cNvPr id="278" name="object 278"/>
          <p:cNvSpPr/>
          <p:nvPr/>
        </p:nvSpPr>
        <p:spPr>
          <a:xfrm>
            <a:off x="5727434" y="6079031"/>
            <a:ext cx="857885" cy="857885"/>
          </a:xfrm>
          <a:custGeom>
            <a:avLst/>
            <a:gdLst/>
            <a:ahLst/>
            <a:cxnLst/>
            <a:rect l="l" t="t" r="r" b="b"/>
            <a:pathLst>
              <a:path w="857884" h="857884">
                <a:moveTo>
                  <a:pt x="857465" y="428713"/>
                </a:moveTo>
                <a:lnTo>
                  <a:pt x="854950" y="475430"/>
                </a:lnTo>
                <a:lnTo>
                  <a:pt x="847577" y="520689"/>
                </a:lnTo>
                <a:lnTo>
                  <a:pt x="835609" y="564229"/>
                </a:lnTo>
                <a:lnTo>
                  <a:pt x="819306" y="605788"/>
                </a:lnTo>
                <a:lnTo>
                  <a:pt x="798932" y="645105"/>
                </a:lnTo>
                <a:lnTo>
                  <a:pt x="774746" y="681919"/>
                </a:lnTo>
                <a:lnTo>
                  <a:pt x="747011" y="715968"/>
                </a:lnTo>
                <a:lnTo>
                  <a:pt x="715988" y="746990"/>
                </a:lnTo>
                <a:lnTo>
                  <a:pt x="681939" y="774724"/>
                </a:lnTo>
                <a:lnTo>
                  <a:pt x="645125" y="798909"/>
                </a:lnTo>
                <a:lnTo>
                  <a:pt x="605808" y="819283"/>
                </a:lnTo>
                <a:lnTo>
                  <a:pt x="564249" y="835584"/>
                </a:lnTo>
                <a:lnTo>
                  <a:pt x="520711" y="847552"/>
                </a:lnTo>
                <a:lnTo>
                  <a:pt x="475453" y="854924"/>
                </a:lnTo>
                <a:lnTo>
                  <a:pt x="428739" y="857440"/>
                </a:lnTo>
                <a:lnTo>
                  <a:pt x="382022" y="854924"/>
                </a:lnTo>
                <a:lnTo>
                  <a:pt x="336763" y="847552"/>
                </a:lnTo>
                <a:lnTo>
                  <a:pt x="293222" y="835584"/>
                </a:lnTo>
                <a:lnTo>
                  <a:pt x="251662" y="819283"/>
                </a:lnTo>
                <a:lnTo>
                  <a:pt x="212343" y="798909"/>
                </a:lnTo>
                <a:lnTo>
                  <a:pt x="175529" y="774724"/>
                </a:lnTo>
                <a:lnTo>
                  <a:pt x="141479" y="746990"/>
                </a:lnTo>
                <a:lnTo>
                  <a:pt x="110455" y="715968"/>
                </a:lnTo>
                <a:lnTo>
                  <a:pt x="82720" y="681919"/>
                </a:lnTo>
                <a:lnTo>
                  <a:pt x="58534" y="645105"/>
                </a:lnTo>
                <a:lnTo>
                  <a:pt x="38159" y="605788"/>
                </a:lnTo>
                <a:lnTo>
                  <a:pt x="21856" y="564229"/>
                </a:lnTo>
                <a:lnTo>
                  <a:pt x="9888" y="520689"/>
                </a:lnTo>
                <a:lnTo>
                  <a:pt x="2515" y="475430"/>
                </a:lnTo>
                <a:lnTo>
                  <a:pt x="0" y="428713"/>
                </a:lnTo>
                <a:lnTo>
                  <a:pt x="2515" y="382001"/>
                </a:lnTo>
                <a:lnTo>
                  <a:pt x="9888" y="336746"/>
                </a:lnTo>
                <a:lnTo>
                  <a:pt x="21856" y="293209"/>
                </a:lnTo>
                <a:lnTo>
                  <a:pt x="38159" y="251652"/>
                </a:lnTo>
                <a:lnTo>
                  <a:pt x="58534" y="212336"/>
                </a:lnTo>
                <a:lnTo>
                  <a:pt x="82720" y="175523"/>
                </a:lnTo>
                <a:lnTo>
                  <a:pt x="110455" y="141475"/>
                </a:lnTo>
                <a:lnTo>
                  <a:pt x="141479" y="110453"/>
                </a:lnTo>
                <a:lnTo>
                  <a:pt x="175529" y="82718"/>
                </a:lnTo>
                <a:lnTo>
                  <a:pt x="212343" y="58533"/>
                </a:lnTo>
                <a:lnTo>
                  <a:pt x="251662" y="38158"/>
                </a:lnTo>
                <a:lnTo>
                  <a:pt x="293222" y="21856"/>
                </a:lnTo>
                <a:lnTo>
                  <a:pt x="336763" y="9888"/>
                </a:lnTo>
                <a:lnTo>
                  <a:pt x="382022" y="2515"/>
                </a:lnTo>
                <a:lnTo>
                  <a:pt x="428739" y="0"/>
                </a:lnTo>
                <a:lnTo>
                  <a:pt x="475453" y="2515"/>
                </a:lnTo>
                <a:lnTo>
                  <a:pt x="520711" y="9888"/>
                </a:lnTo>
                <a:lnTo>
                  <a:pt x="564249" y="21856"/>
                </a:lnTo>
                <a:lnTo>
                  <a:pt x="605808" y="38158"/>
                </a:lnTo>
                <a:lnTo>
                  <a:pt x="645125" y="58533"/>
                </a:lnTo>
                <a:lnTo>
                  <a:pt x="681939" y="82718"/>
                </a:lnTo>
                <a:lnTo>
                  <a:pt x="715988" y="110453"/>
                </a:lnTo>
                <a:lnTo>
                  <a:pt x="747011" y="141475"/>
                </a:lnTo>
                <a:lnTo>
                  <a:pt x="774746" y="175523"/>
                </a:lnTo>
                <a:lnTo>
                  <a:pt x="798932" y="212336"/>
                </a:lnTo>
                <a:lnTo>
                  <a:pt x="819306" y="251652"/>
                </a:lnTo>
                <a:lnTo>
                  <a:pt x="835609" y="293209"/>
                </a:lnTo>
                <a:lnTo>
                  <a:pt x="847577" y="336746"/>
                </a:lnTo>
                <a:lnTo>
                  <a:pt x="854950" y="382001"/>
                </a:lnTo>
                <a:lnTo>
                  <a:pt x="857465" y="428713"/>
                </a:lnTo>
                <a:close/>
              </a:path>
            </a:pathLst>
          </a:custGeom>
          <a:ln w="8305">
            <a:solidFill>
              <a:srgbClr val="231F20"/>
            </a:solidFill>
          </a:ln>
        </p:spPr>
        <p:txBody>
          <a:bodyPr wrap="square" lIns="0" tIns="0" rIns="0" bIns="0" rtlCol="0"/>
          <a:lstStyle/>
          <a:p>
            <a:endParaRPr/>
          </a:p>
        </p:txBody>
      </p:sp>
      <p:sp>
        <p:nvSpPr>
          <p:cNvPr id="279" name="object 279"/>
          <p:cNvSpPr/>
          <p:nvPr/>
        </p:nvSpPr>
        <p:spPr>
          <a:xfrm>
            <a:off x="6067941" y="6078601"/>
            <a:ext cx="78496" cy="128701"/>
          </a:xfrm>
          <a:prstGeom prst="rect">
            <a:avLst/>
          </a:prstGeom>
          <a:blipFill>
            <a:blip r:embed="rId6" cstate="print"/>
            <a:stretch>
              <a:fillRect/>
            </a:stretch>
          </a:blipFill>
        </p:spPr>
        <p:txBody>
          <a:bodyPr wrap="square" lIns="0" tIns="0" rIns="0" bIns="0" rtlCol="0"/>
          <a:lstStyle/>
          <a:p>
            <a:endParaRPr/>
          </a:p>
        </p:txBody>
      </p:sp>
      <p:sp>
        <p:nvSpPr>
          <p:cNvPr id="280" name="object 280"/>
          <p:cNvSpPr/>
          <p:nvPr/>
        </p:nvSpPr>
        <p:spPr>
          <a:xfrm>
            <a:off x="6170150" y="6082754"/>
            <a:ext cx="23495" cy="120650"/>
          </a:xfrm>
          <a:custGeom>
            <a:avLst/>
            <a:gdLst/>
            <a:ahLst/>
            <a:cxnLst/>
            <a:rect l="l" t="t" r="r" b="b"/>
            <a:pathLst>
              <a:path w="23495" h="120650">
                <a:moveTo>
                  <a:pt x="22885" y="0"/>
                </a:moveTo>
                <a:lnTo>
                  <a:pt x="6362" y="43700"/>
                </a:lnTo>
                <a:lnTo>
                  <a:pt x="0" y="70808"/>
                </a:lnTo>
                <a:lnTo>
                  <a:pt x="3029" y="92611"/>
                </a:lnTo>
                <a:lnTo>
                  <a:pt x="14681" y="120396"/>
                </a:lnTo>
              </a:path>
            </a:pathLst>
          </a:custGeom>
          <a:ln w="8305">
            <a:solidFill>
              <a:srgbClr val="231F20"/>
            </a:solidFill>
          </a:ln>
        </p:spPr>
        <p:txBody>
          <a:bodyPr wrap="square" lIns="0" tIns="0" rIns="0" bIns="0" rtlCol="0"/>
          <a:lstStyle/>
          <a:p>
            <a:endParaRPr/>
          </a:p>
        </p:txBody>
      </p:sp>
      <p:sp>
        <p:nvSpPr>
          <p:cNvPr id="281" name="object 281"/>
          <p:cNvSpPr/>
          <p:nvPr/>
        </p:nvSpPr>
        <p:spPr>
          <a:xfrm>
            <a:off x="6221592" y="6085273"/>
            <a:ext cx="84687" cy="141735"/>
          </a:xfrm>
          <a:prstGeom prst="rect">
            <a:avLst/>
          </a:prstGeom>
          <a:blipFill>
            <a:blip r:embed="rId7" cstate="print"/>
            <a:stretch>
              <a:fillRect/>
            </a:stretch>
          </a:blipFill>
        </p:spPr>
        <p:txBody>
          <a:bodyPr wrap="square" lIns="0" tIns="0" rIns="0" bIns="0" rtlCol="0"/>
          <a:lstStyle/>
          <a:p>
            <a:endParaRPr/>
          </a:p>
        </p:txBody>
      </p:sp>
      <p:sp>
        <p:nvSpPr>
          <p:cNvPr id="282" name="object 282"/>
          <p:cNvSpPr/>
          <p:nvPr/>
        </p:nvSpPr>
        <p:spPr>
          <a:xfrm>
            <a:off x="5723286" y="6540155"/>
            <a:ext cx="102750" cy="148721"/>
          </a:xfrm>
          <a:prstGeom prst="rect">
            <a:avLst/>
          </a:prstGeom>
          <a:blipFill>
            <a:blip r:embed="rId8" cstate="print"/>
            <a:stretch>
              <a:fillRect/>
            </a:stretch>
          </a:blipFill>
        </p:spPr>
        <p:txBody>
          <a:bodyPr wrap="square" lIns="0" tIns="0" rIns="0" bIns="0" rtlCol="0"/>
          <a:lstStyle/>
          <a:p>
            <a:endParaRPr/>
          </a:p>
        </p:txBody>
      </p:sp>
      <p:sp>
        <p:nvSpPr>
          <p:cNvPr id="283" name="object 283"/>
          <p:cNvSpPr/>
          <p:nvPr/>
        </p:nvSpPr>
        <p:spPr>
          <a:xfrm>
            <a:off x="6407979" y="6699016"/>
            <a:ext cx="114014" cy="128179"/>
          </a:xfrm>
          <a:prstGeom prst="rect">
            <a:avLst/>
          </a:prstGeom>
          <a:blipFill>
            <a:blip r:embed="rId9" cstate="print"/>
            <a:stretch>
              <a:fillRect/>
            </a:stretch>
          </a:blipFill>
        </p:spPr>
        <p:txBody>
          <a:bodyPr wrap="square" lIns="0" tIns="0" rIns="0" bIns="0" rtlCol="0"/>
          <a:lstStyle/>
          <a:p>
            <a:endParaRPr/>
          </a:p>
        </p:txBody>
      </p:sp>
      <p:sp>
        <p:nvSpPr>
          <p:cNvPr id="284" name="object 284"/>
          <p:cNvSpPr/>
          <p:nvPr/>
        </p:nvSpPr>
        <p:spPr>
          <a:xfrm>
            <a:off x="5946015" y="6851140"/>
            <a:ext cx="19685" cy="30480"/>
          </a:xfrm>
          <a:custGeom>
            <a:avLst/>
            <a:gdLst/>
            <a:ahLst/>
            <a:cxnLst/>
            <a:rect l="l" t="t" r="r" b="b"/>
            <a:pathLst>
              <a:path w="19685" h="30479">
                <a:moveTo>
                  <a:pt x="19685" y="0"/>
                </a:moveTo>
                <a:lnTo>
                  <a:pt x="0" y="30378"/>
                </a:lnTo>
              </a:path>
            </a:pathLst>
          </a:custGeom>
          <a:ln w="8305">
            <a:solidFill>
              <a:srgbClr val="231F20"/>
            </a:solidFill>
          </a:ln>
        </p:spPr>
        <p:txBody>
          <a:bodyPr wrap="square" lIns="0" tIns="0" rIns="0" bIns="0" rtlCol="0"/>
          <a:lstStyle/>
          <a:p>
            <a:endParaRPr/>
          </a:p>
        </p:txBody>
      </p:sp>
      <p:sp>
        <p:nvSpPr>
          <p:cNvPr id="285" name="object 285"/>
          <p:cNvSpPr/>
          <p:nvPr/>
        </p:nvSpPr>
        <p:spPr>
          <a:xfrm>
            <a:off x="5977474" y="6867697"/>
            <a:ext cx="17145" cy="30480"/>
          </a:xfrm>
          <a:custGeom>
            <a:avLst/>
            <a:gdLst/>
            <a:ahLst/>
            <a:cxnLst/>
            <a:rect l="l" t="t" r="r" b="b"/>
            <a:pathLst>
              <a:path w="17145" h="30479">
                <a:moveTo>
                  <a:pt x="16751" y="0"/>
                </a:moveTo>
                <a:lnTo>
                  <a:pt x="0" y="29857"/>
                </a:lnTo>
              </a:path>
            </a:pathLst>
          </a:custGeom>
          <a:ln w="8305">
            <a:solidFill>
              <a:srgbClr val="231F20"/>
            </a:solidFill>
          </a:ln>
        </p:spPr>
        <p:txBody>
          <a:bodyPr wrap="square" lIns="0" tIns="0" rIns="0" bIns="0" rtlCol="0"/>
          <a:lstStyle/>
          <a:p>
            <a:endParaRPr/>
          </a:p>
        </p:txBody>
      </p:sp>
      <p:sp>
        <p:nvSpPr>
          <p:cNvPr id="286" name="object 286"/>
          <p:cNvSpPr/>
          <p:nvPr/>
        </p:nvSpPr>
        <p:spPr>
          <a:xfrm>
            <a:off x="6008390" y="6881514"/>
            <a:ext cx="15875" cy="30480"/>
          </a:xfrm>
          <a:custGeom>
            <a:avLst/>
            <a:gdLst/>
            <a:ahLst/>
            <a:cxnLst/>
            <a:rect l="l" t="t" r="r" b="b"/>
            <a:pathLst>
              <a:path w="15875" h="30479">
                <a:moveTo>
                  <a:pt x="15836" y="0"/>
                </a:moveTo>
                <a:lnTo>
                  <a:pt x="0" y="30175"/>
                </a:lnTo>
              </a:path>
            </a:pathLst>
          </a:custGeom>
          <a:ln w="8305">
            <a:solidFill>
              <a:srgbClr val="231F20"/>
            </a:solidFill>
          </a:ln>
        </p:spPr>
        <p:txBody>
          <a:bodyPr wrap="square" lIns="0" tIns="0" rIns="0" bIns="0" rtlCol="0"/>
          <a:lstStyle/>
          <a:p>
            <a:endParaRPr/>
          </a:p>
        </p:txBody>
      </p:sp>
      <p:sp>
        <p:nvSpPr>
          <p:cNvPr id="287" name="object 287"/>
          <p:cNvSpPr/>
          <p:nvPr/>
        </p:nvSpPr>
        <p:spPr>
          <a:xfrm>
            <a:off x="6041194" y="6892337"/>
            <a:ext cx="13970" cy="28575"/>
          </a:xfrm>
          <a:custGeom>
            <a:avLst/>
            <a:gdLst/>
            <a:ahLst/>
            <a:cxnLst/>
            <a:rect l="l" t="t" r="r" b="b"/>
            <a:pathLst>
              <a:path w="13970" h="28575">
                <a:moveTo>
                  <a:pt x="0" y="28536"/>
                </a:moveTo>
                <a:lnTo>
                  <a:pt x="13804" y="0"/>
                </a:lnTo>
              </a:path>
            </a:pathLst>
          </a:custGeom>
          <a:ln w="8305">
            <a:solidFill>
              <a:srgbClr val="231F20"/>
            </a:solidFill>
          </a:ln>
        </p:spPr>
        <p:txBody>
          <a:bodyPr wrap="square" lIns="0" tIns="0" rIns="0" bIns="0" rtlCol="0"/>
          <a:lstStyle/>
          <a:p>
            <a:endParaRPr/>
          </a:p>
        </p:txBody>
      </p:sp>
      <p:sp>
        <p:nvSpPr>
          <p:cNvPr id="288" name="object 288"/>
          <p:cNvSpPr/>
          <p:nvPr/>
        </p:nvSpPr>
        <p:spPr>
          <a:xfrm>
            <a:off x="5752246" y="6196057"/>
            <a:ext cx="210513" cy="215381"/>
          </a:xfrm>
          <a:prstGeom prst="rect">
            <a:avLst/>
          </a:prstGeom>
          <a:blipFill>
            <a:blip r:embed="rId10" cstate="print"/>
            <a:stretch>
              <a:fillRect/>
            </a:stretch>
          </a:blipFill>
        </p:spPr>
        <p:txBody>
          <a:bodyPr wrap="square" lIns="0" tIns="0" rIns="0" bIns="0" rtlCol="0"/>
          <a:lstStyle/>
          <a:p>
            <a:endParaRPr/>
          </a:p>
        </p:txBody>
      </p:sp>
      <p:sp>
        <p:nvSpPr>
          <p:cNvPr id="289" name="object 289"/>
          <p:cNvSpPr/>
          <p:nvPr/>
        </p:nvSpPr>
        <p:spPr>
          <a:xfrm>
            <a:off x="6429599" y="6273296"/>
            <a:ext cx="158309" cy="234208"/>
          </a:xfrm>
          <a:prstGeom prst="rect">
            <a:avLst/>
          </a:prstGeom>
          <a:blipFill>
            <a:blip r:embed="rId11" cstate="print"/>
            <a:stretch>
              <a:fillRect/>
            </a:stretch>
          </a:blipFill>
        </p:spPr>
        <p:txBody>
          <a:bodyPr wrap="square" lIns="0" tIns="0" rIns="0" bIns="0" rtlCol="0"/>
          <a:lstStyle/>
          <a:p>
            <a:endParaRPr/>
          </a:p>
        </p:txBody>
      </p:sp>
      <p:graphicFrame>
        <p:nvGraphicFramePr>
          <p:cNvPr id="290" name="object 290"/>
          <p:cNvGraphicFramePr>
            <a:graphicFrameLocks noGrp="1"/>
          </p:cNvGraphicFramePr>
          <p:nvPr>
            <p:extLst>
              <p:ext uri="{D42A27DB-BD31-4B8C-83A1-F6EECF244321}">
                <p14:modId xmlns:p14="http://schemas.microsoft.com/office/powerpoint/2010/main" val="3281507150"/>
              </p:ext>
            </p:extLst>
          </p:nvPr>
        </p:nvGraphicFramePr>
        <p:xfrm>
          <a:off x="538505" y="5526989"/>
          <a:ext cx="6483348" cy="1611641"/>
        </p:xfrm>
        <a:graphic>
          <a:graphicData uri="http://schemas.openxmlformats.org/drawingml/2006/table">
            <a:tbl>
              <a:tblPr firstRow="1" bandRow="1">
                <a:tableStyleId>{2D5ABB26-0587-4C30-8999-92F81FD0307C}</a:tableStyleId>
              </a:tblPr>
              <a:tblGrid>
                <a:gridCol w="3646170">
                  <a:extLst>
                    <a:ext uri="{9D8B030D-6E8A-4147-A177-3AD203B41FA5}">
                      <a16:colId xmlns:a16="http://schemas.microsoft.com/office/drawing/2014/main" val="20000"/>
                    </a:ext>
                  </a:extLst>
                </a:gridCol>
                <a:gridCol w="1277620">
                  <a:extLst>
                    <a:ext uri="{9D8B030D-6E8A-4147-A177-3AD203B41FA5}">
                      <a16:colId xmlns:a16="http://schemas.microsoft.com/office/drawing/2014/main" val="20001"/>
                    </a:ext>
                  </a:extLst>
                </a:gridCol>
                <a:gridCol w="1094104">
                  <a:extLst>
                    <a:ext uri="{9D8B030D-6E8A-4147-A177-3AD203B41FA5}">
                      <a16:colId xmlns:a16="http://schemas.microsoft.com/office/drawing/2014/main" val="20002"/>
                    </a:ext>
                  </a:extLst>
                </a:gridCol>
                <a:gridCol w="465454">
                  <a:extLst>
                    <a:ext uri="{9D8B030D-6E8A-4147-A177-3AD203B41FA5}">
                      <a16:colId xmlns:a16="http://schemas.microsoft.com/office/drawing/2014/main" val="20003"/>
                    </a:ext>
                  </a:extLst>
                </a:gridCol>
              </a:tblGrid>
              <a:tr h="287997">
                <a:tc gridSpan="4">
                  <a:txBody>
                    <a:bodyPr/>
                    <a:lstStyle/>
                    <a:p>
                      <a:pPr marR="10160" algn="ctr">
                        <a:lnSpc>
                          <a:spcPct val="100000"/>
                        </a:lnSpc>
                        <a:spcBef>
                          <a:spcPts val="570"/>
                        </a:spcBef>
                      </a:pPr>
                      <a:r>
                        <a:rPr lang="ru-RU" sz="1000" b="1" spc="-5" dirty="0">
                          <a:solidFill>
                            <a:srgbClr val="FFFFFF"/>
                          </a:solidFill>
                          <a:latin typeface="Arial Narrow"/>
                          <a:cs typeface="Arial Narrow"/>
                        </a:rPr>
                        <a:t>РАБОТА СТРУЙНОЙ ПОДАЧИ ВОДЫ</a:t>
                      </a:r>
                      <a:endParaRPr sz="1000" dirty="0">
                        <a:latin typeface="Arial Narrow"/>
                        <a:cs typeface="Arial Narrow"/>
                      </a:endParaRPr>
                    </a:p>
                  </a:txBody>
                  <a:tcPr marL="0" marR="0" marT="72390" marB="0">
                    <a:lnL w="6350">
                      <a:solidFill>
                        <a:srgbClr val="231F20"/>
                      </a:solidFill>
                      <a:prstDash val="solid"/>
                    </a:lnL>
                    <a:lnR w="6350">
                      <a:solidFill>
                        <a:srgbClr val="231F20"/>
                      </a:solidFill>
                      <a:prstDash val="solid"/>
                    </a:lnR>
                    <a:lnT w="6350">
                      <a:solidFill>
                        <a:srgbClr val="231F20"/>
                      </a:solidFill>
                      <a:prstDash val="solid"/>
                    </a:lnT>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23644">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50"/>
                        </a:spcBef>
                      </a:pPr>
                      <a:endParaRPr sz="1300" dirty="0">
                        <a:latin typeface="Times New Roman"/>
                        <a:cs typeface="Times New Roman"/>
                      </a:endParaRPr>
                    </a:p>
                    <a:p>
                      <a:pPr marL="278130" marR="718820">
                        <a:lnSpc>
                          <a:spcPct val="120300"/>
                        </a:lnSpc>
                      </a:pPr>
                      <a:r>
                        <a:rPr lang="ru-RU" sz="900" dirty="0">
                          <a:solidFill>
                            <a:srgbClr val="231F20"/>
                          </a:solidFill>
                          <a:latin typeface="Arial Narrow"/>
                          <a:cs typeface="Arial Narrow"/>
                        </a:rPr>
                        <a:t>Регулируйте сопла подачи воды </a:t>
                      </a:r>
                      <a:r>
                        <a:rPr sz="900" dirty="0">
                          <a:solidFill>
                            <a:srgbClr val="231F20"/>
                          </a:solidFill>
                          <a:latin typeface="Arial Narrow"/>
                          <a:cs typeface="Arial Narrow"/>
                        </a:rPr>
                        <a:t>(a)</a:t>
                      </a:r>
                      <a:r>
                        <a:rPr lang="ru-RU" sz="900" dirty="0">
                          <a:solidFill>
                            <a:srgbClr val="231F20"/>
                          </a:solidFill>
                          <a:latin typeface="Arial Narrow"/>
                          <a:cs typeface="Arial Narrow"/>
                        </a:rPr>
                        <a:t>, чтобы изменить направление потока воды</a:t>
                      </a:r>
                      <a:r>
                        <a:rPr sz="900" dirty="0">
                          <a:solidFill>
                            <a:srgbClr val="231F20"/>
                          </a:solidFill>
                          <a:latin typeface="Arial Narrow"/>
                          <a:cs typeface="Arial Narrow"/>
                        </a:rPr>
                        <a:t>. </a:t>
                      </a:r>
                      <a:r>
                        <a:rPr lang="ru-RU" sz="900" dirty="0">
                          <a:solidFill>
                            <a:srgbClr val="231F20"/>
                          </a:solidFill>
                          <a:latin typeface="Arial Narrow"/>
                          <a:cs typeface="Arial Narrow"/>
                        </a:rPr>
                        <a:t>Поверните ручку управления подачи воды </a:t>
                      </a:r>
                      <a:r>
                        <a:rPr sz="900" dirty="0">
                          <a:solidFill>
                            <a:srgbClr val="231F20"/>
                          </a:solidFill>
                          <a:latin typeface="Arial Narrow"/>
                          <a:cs typeface="Arial Narrow"/>
                        </a:rPr>
                        <a:t>(b)</a:t>
                      </a:r>
                      <a:r>
                        <a:rPr lang="ru-RU" sz="900" dirty="0">
                          <a:solidFill>
                            <a:srgbClr val="231F20"/>
                          </a:solidFill>
                          <a:latin typeface="Arial Narrow"/>
                          <a:cs typeface="Arial Narrow"/>
                        </a:rPr>
                        <a:t>, чтобы изменить настройку потока воды</a:t>
                      </a:r>
                      <a:r>
                        <a:rPr sz="900" spc="-5" dirty="0">
                          <a:solidFill>
                            <a:srgbClr val="231F20"/>
                          </a:solidFill>
                          <a:latin typeface="Arial Narrow"/>
                          <a:cs typeface="Arial Narrow"/>
                        </a:rPr>
                        <a:t>.</a:t>
                      </a:r>
                      <a:endParaRPr sz="900" dirty="0">
                        <a:latin typeface="Arial Narrow"/>
                        <a:cs typeface="Arial Narrow"/>
                      </a:endParaRPr>
                    </a:p>
                  </a:txBody>
                  <a:tcPr marL="0" marR="0" marT="0" marB="0">
                    <a:lnL w="6350">
                      <a:solidFill>
                        <a:srgbClr val="231F20"/>
                      </a:solidFill>
                      <a:prstDash val="solid"/>
                    </a:lnL>
                    <a:lnB w="6350">
                      <a:solidFill>
                        <a:srgbClr val="231F2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650">
                        <a:latin typeface="Times New Roman"/>
                        <a:cs typeface="Times New Roman"/>
                      </a:endParaRPr>
                    </a:p>
                    <a:p>
                      <a:pPr marL="726440">
                        <a:lnSpc>
                          <a:spcPct val="100000"/>
                        </a:lnSpc>
                      </a:pPr>
                      <a:r>
                        <a:rPr sz="1050" spc="-5" dirty="0">
                          <a:solidFill>
                            <a:srgbClr val="231F20"/>
                          </a:solidFill>
                          <a:latin typeface="Georgia"/>
                          <a:cs typeface="Georgia"/>
                        </a:rPr>
                        <a:t>(</a:t>
                      </a:r>
                      <a:r>
                        <a:rPr sz="1050" spc="-5" dirty="0">
                          <a:solidFill>
                            <a:srgbClr val="231F20"/>
                          </a:solidFill>
                          <a:latin typeface="Arial Narrow"/>
                          <a:cs typeface="Arial Narrow"/>
                        </a:rPr>
                        <a:t>a</a:t>
                      </a:r>
                      <a:r>
                        <a:rPr sz="1050" spc="-5" dirty="0">
                          <a:solidFill>
                            <a:srgbClr val="231F20"/>
                          </a:solidFill>
                          <a:latin typeface="Georgia"/>
                          <a:cs typeface="Georgia"/>
                        </a:rPr>
                        <a:t>)</a:t>
                      </a:r>
                      <a:endParaRPr sz="1050">
                        <a:latin typeface="Georgia"/>
                        <a:cs typeface="Georgia"/>
                      </a:endParaRPr>
                    </a:p>
                  </a:txBody>
                  <a:tcPr marL="0" marR="0" marT="0" marB="0">
                    <a:lnB w="6350">
                      <a:solidFill>
                        <a:srgbClr val="231F20"/>
                      </a:solidFill>
                      <a:prstDash val="solid"/>
                    </a:lnB>
                  </a:tcPr>
                </a:tc>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25"/>
                        </a:spcBef>
                      </a:pPr>
                      <a:endParaRPr sz="1050" dirty="0">
                        <a:latin typeface="Times New Roman"/>
                        <a:cs typeface="Times New Roman"/>
                      </a:endParaRPr>
                    </a:p>
                    <a:p>
                      <a:pPr marL="391160">
                        <a:lnSpc>
                          <a:spcPct val="100000"/>
                        </a:lnSpc>
                      </a:pPr>
                      <a:r>
                        <a:rPr lang="ru-RU" sz="700" spc="-10" dirty="0">
                          <a:solidFill>
                            <a:srgbClr val="231F20"/>
                          </a:solidFill>
                          <a:latin typeface="Arial Narrow"/>
                          <a:cs typeface="Arial Narrow"/>
                        </a:rPr>
                        <a:t>Закрыть   Открыть</a:t>
                      </a:r>
                      <a:endParaRPr sz="1050" dirty="0">
                        <a:latin typeface="Arial Narrow"/>
                        <a:cs typeface="Arial Narrow"/>
                      </a:endParaRPr>
                    </a:p>
                  </a:txBody>
                  <a:tcPr marL="0" marR="0" marT="0" marB="0">
                    <a:lnB w="6350">
                      <a:solidFill>
                        <a:srgbClr val="231F20"/>
                      </a:solidFill>
                      <a:prstDash val="solid"/>
                    </a:lnB>
                  </a:tcPr>
                </a:tc>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10"/>
                        </a:spcBef>
                      </a:pPr>
                      <a:endParaRPr sz="1650" dirty="0">
                        <a:latin typeface="Times New Roman"/>
                        <a:cs typeface="Times New Roman"/>
                      </a:endParaRPr>
                    </a:p>
                    <a:p>
                      <a:pPr marL="107314">
                        <a:lnSpc>
                          <a:spcPct val="100000"/>
                        </a:lnSpc>
                      </a:pPr>
                      <a:r>
                        <a:rPr sz="1050" spc="-5" dirty="0">
                          <a:solidFill>
                            <a:srgbClr val="231F20"/>
                          </a:solidFill>
                          <a:latin typeface="Georgia"/>
                          <a:cs typeface="Georgia"/>
                        </a:rPr>
                        <a:t>(</a:t>
                      </a:r>
                      <a:r>
                        <a:rPr sz="1050" spc="-5" dirty="0">
                          <a:solidFill>
                            <a:srgbClr val="231F20"/>
                          </a:solidFill>
                          <a:latin typeface="Arial Narrow"/>
                          <a:cs typeface="Arial Narrow"/>
                        </a:rPr>
                        <a:t>b</a:t>
                      </a:r>
                      <a:r>
                        <a:rPr sz="1050" spc="-5" dirty="0">
                          <a:solidFill>
                            <a:srgbClr val="231F20"/>
                          </a:solidFill>
                          <a:latin typeface="Georgia"/>
                          <a:cs typeface="Georgia"/>
                        </a:rPr>
                        <a:t>)</a:t>
                      </a:r>
                      <a:endParaRPr sz="1050" dirty="0">
                        <a:latin typeface="Georgia"/>
                        <a:cs typeface="Georgia"/>
                      </a:endParaRPr>
                    </a:p>
                  </a:txBody>
                  <a:tcPr marL="0" marR="0" marT="0" marB="0">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bl>
          </a:graphicData>
        </a:graphic>
      </p:graphicFrame>
      <p:sp>
        <p:nvSpPr>
          <p:cNvPr id="291" name="object 291"/>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11</a:t>
            </a:fld>
            <a:endParaRPr sz="600">
              <a:latin typeface="Arial"/>
              <a:cs typeface="Arial"/>
            </a:endParaRPr>
          </a:p>
        </p:txBody>
      </p:sp>
      <p:sp>
        <p:nvSpPr>
          <p:cNvPr id="292" name="object 374">
            <a:extLst>
              <a:ext uri="{FF2B5EF4-FFF2-40B4-BE49-F238E27FC236}">
                <a16:creationId xmlns:a16="http://schemas.microsoft.com/office/drawing/2014/main" id="{40B03FFA-D7E5-4127-996D-B00D79E30B2D}"/>
              </a:ext>
            </a:extLst>
          </p:cNvPr>
          <p:cNvSpPr txBox="1"/>
          <p:nvPr/>
        </p:nvSpPr>
        <p:spPr>
          <a:xfrm>
            <a:off x="492272" y="1348422"/>
            <a:ext cx="1120753" cy="151323"/>
          </a:xfrm>
          <a:prstGeom prst="rect">
            <a:avLst/>
          </a:prstGeom>
        </p:spPr>
        <p:txBody>
          <a:bodyPr vert="horz" wrap="square" lIns="0" tIns="12700" rIns="0" bIns="0" rtlCol="0">
            <a:spAutoFit/>
          </a:bodyPr>
          <a:lstStyle/>
          <a:p>
            <a:pPr marL="12700">
              <a:lnSpc>
                <a:spcPct val="100000"/>
              </a:lnSpc>
              <a:spcBef>
                <a:spcPts val="100"/>
              </a:spcBef>
            </a:pPr>
            <a:r>
              <a:rPr lang="ru-RU" sz="900" spc="-5" dirty="0">
                <a:solidFill>
                  <a:srgbClr val="231F20"/>
                </a:solidFill>
                <a:latin typeface="Arial Narrow"/>
                <a:cs typeface="Arial Narrow"/>
              </a:rPr>
              <a:t>Светодиодный дисплей</a:t>
            </a:r>
            <a:endParaRPr sz="900" dirty="0">
              <a:latin typeface="Arial Narrow"/>
              <a:cs typeface="Arial Narrow"/>
            </a:endParaRPr>
          </a:p>
        </p:txBody>
      </p:sp>
      <p:sp>
        <p:nvSpPr>
          <p:cNvPr id="293" name="object 335">
            <a:extLst>
              <a:ext uri="{FF2B5EF4-FFF2-40B4-BE49-F238E27FC236}">
                <a16:creationId xmlns:a16="http://schemas.microsoft.com/office/drawing/2014/main" id="{0C3532DA-C1F3-49C2-9F86-058CAB223836}"/>
              </a:ext>
            </a:extLst>
          </p:cNvPr>
          <p:cNvSpPr txBox="1"/>
          <p:nvPr/>
        </p:nvSpPr>
        <p:spPr>
          <a:xfrm>
            <a:off x="851940" y="2749960"/>
            <a:ext cx="76671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ВВЕРХ </a:t>
            </a:r>
            <a:endParaRPr sz="900" dirty="0">
              <a:latin typeface="Arial Narrow"/>
              <a:cs typeface="Arial Narrow"/>
            </a:endParaRPr>
          </a:p>
        </p:txBody>
      </p:sp>
      <p:sp>
        <p:nvSpPr>
          <p:cNvPr id="294" name="object 335">
            <a:extLst>
              <a:ext uri="{FF2B5EF4-FFF2-40B4-BE49-F238E27FC236}">
                <a16:creationId xmlns:a16="http://schemas.microsoft.com/office/drawing/2014/main" id="{D5CAE2CA-5FE0-4551-B886-EDE5BCEE4415}"/>
              </a:ext>
            </a:extLst>
          </p:cNvPr>
          <p:cNvSpPr txBox="1"/>
          <p:nvPr/>
        </p:nvSpPr>
        <p:spPr>
          <a:xfrm>
            <a:off x="5857502" y="2726133"/>
            <a:ext cx="69898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ВНИЗ</a:t>
            </a:r>
            <a:endParaRPr sz="900" dirty="0">
              <a:latin typeface="Arial Narrow"/>
              <a:cs typeface="Arial Narrow"/>
            </a:endParaRPr>
          </a:p>
        </p:txBody>
      </p:sp>
      <p:sp>
        <p:nvSpPr>
          <p:cNvPr id="296" name="object 335">
            <a:extLst>
              <a:ext uri="{FF2B5EF4-FFF2-40B4-BE49-F238E27FC236}">
                <a16:creationId xmlns:a16="http://schemas.microsoft.com/office/drawing/2014/main" id="{AC0AC2AF-E607-42D0-8B11-1D987E7D3E9C}"/>
              </a:ext>
            </a:extLst>
          </p:cNvPr>
          <p:cNvSpPr txBox="1"/>
          <p:nvPr/>
        </p:nvSpPr>
        <p:spPr>
          <a:xfrm>
            <a:off x="5888926" y="2409644"/>
            <a:ext cx="87800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ТАЙМЕР</a:t>
            </a:r>
            <a:endParaRPr sz="900" dirty="0">
              <a:latin typeface="Arial Narrow"/>
              <a:cs typeface="Arial Narrow"/>
            </a:endParaRPr>
          </a:p>
        </p:txBody>
      </p:sp>
      <p:sp>
        <p:nvSpPr>
          <p:cNvPr id="297" name="object 335">
            <a:extLst>
              <a:ext uri="{FF2B5EF4-FFF2-40B4-BE49-F238E27FC236}">
                <a16:creationId xmlns:a16="http://schemas.microsoft.com/office/drawing/2014/main" id="{39338601-3CB5-470E-AA50-182F9062948A}"/>
              </a:ext>
            </a:extLst>
          </p:cNvPr>
          <p:cNvSpPr txBox="1"/>
          <p:nvPr/>
        </p:nvSpPr>
        <p:spPr>
          <a:xfrm>
            <a:off x="5896178" y="1942184"/>
            <a:ext cx="87800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ФИЛЬТР</a:t>
            </a:r>
            <a:endParaRPr sz="900" dirty="0">
              <a:latin typeface="Arial Narrow"/>
              <a:cs typeface="Arial Narrow"/>
            </a:endParaRPr>
          </a:p>
        </p:txBody>
      </p:sp>
      <p:sp>
        <p:nvSpPr>
          <p:cNvPr id="298" name="object 335">
            <a:extLst>
              <a:ext uri="{FF2B5EF4-FFF2-40B4-BE49-F238E27FC236}">
                <a16:creationId xmlns:a16="http://schemas.microsoft.com/office/drawing/2014/main" id="{53F50A36-73A0-43EB-9BC8-0017EB92E207}"/>
              </a:ext>
            </a:extLst>
          </p:cNvPr>
          <p:cNvSpPr txBox="1"/>
          <p:nvPr/>
        </p:nvSpPr>
        <p:spPr>
          <a:xfrm>
            <a:off x="5871577" y="3062984"/>
            <a:ext cx="87800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ОЗОНАТОР</a:t>
            </a:r>
            <a:endParaRPr sz="900" dirty="0">
              <a:latin typeface="Arial Narrow"/>
              <a:cs typeface="Arial Narrow"/>
            </a:endParaRPr>
          </a:p>
        </p:txBody>
      </p:sp>
      <p:sp>
        <p:nvSpPr>
          <p:cNvPr id="299" name="object 335">
            <a:extLst>
              <a:ext uri="{FF2B5EF4-FFF2-40B4-BE49-F238E27FC236}">
                <a16:creationId xmlns:a16="http://schemas.microsoft.com/office/drawing/2014/main" id="{66304C15-4856-4CCF-8EBF-D8113FE3F7FC}"/>
              </a:ext>
            </a:extLst>
          </p:cNvPr>
          <p:cNvSpPr txBox="1"/>
          <p:nvPr/>
        </p:nvSpPr>
        <p:spPr>
          <a:xfrm>
            <a:off x="925849" y="3060219"/>
            <a:ext cx="600901"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УФ </a:t>
            </a:r>
            <a:endParaRPr sz="900" dirty="0">
              <a:latin typeface="Arial Narrow"/>
              <a:cs typeface="Arial Narrow"/>
            </a:endParaRPr>
          </a:p>
        </p:txBody>
      </p:sp>
      <p:sp>
        <p:nvSpPr>
          <p:cNvPr id="300" name="object 335">
            <a:extLst>
              <a:ext uri="{FF2B5EF4-FFF2-40B4-BE49-F238E27FC236}">
                <a16:creationId xmlns:a16="http://schemas.microsoft.com/office/drawing/2014/main" id="{2DE7F743-627F-45EE-830B-BB44302F9A59}"/>
              </a:ext>
            </a:extLst>
          </p:cNvPr>
          <p:cNvSpPr txBox="1"/>
          <p:nvPr/>
        </p:nvSpPr>
        <p:spPr>
          <a:xfrm>
            <a:off x="816419" y="1952397"/>
            <a:ext cx="766712"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НАГРЕВ </a:t>
            </a:r>
            <a:endParaRPr sz="900" dirty="0">
              <a:latin typeface="Arial Narrow"/>
              <a:cs typeface="Arial Narrow"/>
            </a:endParaRPr>
          </a:p>
        </p:txBody>
      </p:sp>
      <p:sp>
        <p:nvSpPr>
          <p:cNvPr id="301" name="object 374">
            <a:extLst>
              <a:ext uri="{FF2B5EF4-FFF2-40B4-BE49-F238E27FC236}">
                <a16:creationId xmlns:a16="http://schemas.microsoft.com/office/drawing/2014/main" id="{DE4EE136-6BDA-47E5-9AAD-FEE06208394D}"/>
              </a:ext>
            </a:extLst>
          </p:cNvPr>
          <p:cNvSpPr txBox="1"/>
          <p:nvPr/>
        </p:nvSpPr>
        <p:spPr>
          <a:xfrm>
            <a:off x="174917" y="2182953"/>
            <a:ext cx="1371370" cy="487313"/>
          </a:xfrm>
          <a:prstGeom prst="rect">
            <a:avLst/>
          </a:prstGeom>
        </p:spPr>
        <p:txBody>
          <a:bodyPr vert="horz" wrap="square" lIns="0" tIns="12700" rIns="0" bIns="0" rtlCol="0">
            <a:spAutoFit/>
          </a:bodyPr>
          <a:lstStyle/>
          <a:p>
            <a:pPr marL="12700">
              <a:lnSpc>
                <a:spcPct val="100000"/>
              </a:lnSpc>
              <a:spcBef>
                <a:spcPts val="100"/>
              </a:spcBef>
            </a:pPr>
            <a:r>
              <a:rPr lang="ru-RU" sz="900" spc="-5" dirty="0">
                <a:solidFill>
                  <a:srgbClr val="231F20"/>
                </a:solidFill>
                <a:latin typeface="Arial Narrow"/>
                <a:cs typeface="Arial Narrow"/>
              </a:rPr>
              <a:t>Кнопка пузырькового массажа </a:t>
            </a:r>
          </a:p>
          <a:p>
            <a:pPr marL="12700">
              <a:lnSpc>
                <a:spcPct val="100000"/>
              </a:lnSpc>
              <a:spcBef>
                <a:spcPts val="100"/>
              </a:spcBef>
            </a:pPr>
            <a:r>
              <a:rPr lang="ru-RU" sz="700" spc="-5" dirty="0">
                <a:solidFill>
                  <a:srgbClr val="231F20"/>
                </a:solidFill>
                <a:latin typeface="Arial Narrow"/>
                <a:cs typeface="Arial Narrow"/>
              </a:rPr>
              <a:t>Регулируйте уровень пузырьков нажатием кнопок (</a:t>
            </a:r>
            <a:r>
              <a:rPr lang="en-US" sz="700" spc="-5" dirty="0">
                <a:solidFill>
                  <a:srgbClr val="231F20"/>
                </a:solidFill>
                <a:latin typeface="Arial Narrow"/>
                <a:cs typeface="Arial Narrow"/>
              </a:rPr>
              <a:t>L1: 300 </a:t>
            </a:r>
            <a:r>
              <a:rPr lang="ru-RU" sz="700" spc="-5" dirty="0">
                <a:solidFill>
                  <a:srgbClr val="231F20"/>
                </a:solidFill>
                <a:latin typeface="Arial Narrow"/>
                <a:cs typeface="Arial Narrow"/>
              </a:rPr>
              <a:t>Вт</a:t>
            </a:r>
            <a:r>
              <a:rPr lang="en-US" sz="700" spc="-5" dirty="0">
                <a:solidFill>
                  <a:srgbClr val="231F20"/>
                </a:solidFill>
                <a:latin typeface="Arial Narrow"/>
                <a:cs typeface="Arial Narrow"/>
              </a:rPr>
              <a:t>; L2: 500 </a:t>
            </a:r>
            <a:r>
              <a:rPr lang="ru-RU" sz="700" spc="-5" dirty="0">
                <a:solidFill>
                  <a:srgbClr val="231F20"/>
                </a:solidFill>
                <a:latin typeface="Arial Narrow"/>
                <a:cs typeface="Arial Narrow"/>
              </a:rPr>
              <a:t>Вт</a:t>
            </a:r>
            <a:r>
              <a:rPr lang="en-US" sz="700" spc="-5" dirty="0">
                <a:solidFill>
                  <a:srgbClr val="231F20"/>
                </a:solidFill>
                <a:latin typeface="Arial Narrow"/>
                <a:cs typeface="Arial Narrow"/>
              </a:rPr>
              <a:t>; L3: 720 </a:t>
            </a:r>
            <a:r>
              <a:rPr lang="ru-RU" sz="700" spc="-5" dirty="0">
                <a:solidFill>
                  <a:srgbClr val="231F20"/>
                </a:solidFill>
                <a:latin typeface="Arial Narrow"/>
                <a:cs typeface="Arial Narrow"/>
              </a:rPr>
              <a:t>Вт</a:t>
            </a:r>
            <a:r>
              <a:rPr lang="en-US" sz="700" spc="-5" dirty="0">
                <a:solidFill>
                  <a:srgbClr val="231F20"/>
                </a:solidFill>
                <a:latin typeface="Arial Narrow"/>
                <a:cs typeface="Arial Narrow"/>
              </a:rPr>
              <a:t>)</a:t>
            </a:r>
            <a:endParaRPr sz="700" dirty="0">
              <a:latin typeface="Arial Narrow"/>
              <a:cs typeface="Arial Narrow"/>
            </a:endParaRPr>
          </a:p>
        </p:txBody>
      </p:sp>
      <p:sp>
        <p:nvSpPr>
          <p:cNvPr id="302" name="object 335">
            <a:extLst>
              <a:ext uri="{FF2B5EF4-FFF2-40B4-BE49-F238E27FC236}">
                <a16:creationId xmlns:a16="http://schemas.microsoft.com/office/drawing/2014/main" id="{98726399-0007-4467-8768-010D3FCA2FD8}"/>
              </a:ext>
            </a:extLst>
          </p:cNvPr>
          <p:cNvSpPr txBox="1"/>
          <p:nvPr/>
        </p:nvSpPr>
        <p:spPr>
          <a:xfrm>
            <a:off x="5865684" y="1643081"/>
            <a:ext cx="1100176" cy="151323"/>
          </a:xfrm>
          <a:prstGeom prst="rect">
            <a:avLst/>
          </a:prstGeom>
        </p:spPr>
        <p:txBody>
          <a:bodyPr vert="horz" wrap="square" lIns="0" tIns="12700" rIns="0" bIns="0" rtlCol="0">
            <a:spAutoFit/>
          </a:bodyPr>
          <a:lstStyle/>
          <a:p>
            <a:pPr marL="12700">
              <a:lnSpc>
                <a:spcPct val="100000"/>
              </a:lnSpc>
              <a:spcBef>
                <a:spcPts val="100"/>
              </a:spcBef>
            </a:pPr>
            <a:r>
              <a:rPr lang="ru-RU" sz="900" dirty="0">
                <a:solidFill>
                  <a:srgbClr val="231F20"/>
                </a:solidFill>
                <a:latin typeface="Arial Narrow"/>
                <a:cs typeface="Arial Narrow"/>
              </a:rPr>
              <a:t>Кнопка ПОДАЧИ ВОДЫ</a:t>
            </a:r>
            <a:endParaRPr sz="900" dirty="0">
              <a:latin typeface="Arial Narrow"/>
              <a:cs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0610" y="378979"/>
            <a:ext cx="1730834" cy="166712"/>
          </a:xfrm>
          <a:prstGeom prst="rect">
            <a:avLst/>
          </a:prstGeom>
        </p:spPr>
        <p:txBody>
          <a:bodyPr vert="horz" wrap="square" lIns="0" tIns="12700" rIns="0" bIns="0" rtlCol="0">
            <a:spAutoFit/>
          </a:bodyPr>
          <a:lstStyle/>
          <a:p>
            <a:pPr marL="12700">
              <a:spcBef>
                <a:spcPts val="100"/>
              </a:spcBef>
            </a:pPr>
            <a:r>
              <a:rPr lang="ru-RU" sz="1000" b="1" dirty="0">
                <a:solidFill>
                  <a:srgbClr val="231F20"/>
                </a:solidFill>
                <a:latin typeface="Arial Narrow"/>
                <a:cs typeface="Arial Narrow"/>
              </a:rPr>
              <a:t>ФИЛЬТРАЦИЯ</a:t>
            </a:r>
            <a:endParaRPr lang="ru-RU" sz="1000" dirty="0">
              <a:latin typeface="Arial Narrow"/>
              <a:cs typeface="Arial Narrow"/>
            </a:endParaRPr>
          </a:p>
        </p:txBody>
      </p:sp>
      <p:sp>
        <p:nvSpPr>
          <p:cNvPr id="3" name="object 3"/>
          <p:cNvSpPr txBox="1"/>
          <p:nvPr/>
        </p:nvSpPr>
        <p:spPr>
          <a:xfrm>
            <a:off x="962667" y="562093"/>
            <a:ext cx="5982128" cy="151323"/>
          </a:xfrm>
          <a:prstGeom prst="rect">
            <a:avLst/>
          </a:prstGeom>
        </p:spPr>
        <p:txBody>
          <a:bodyPr vert="horz" wrap="square" lIns="0" tIns="12700" rIns="0" bIns="0" rtlCol="0">
            <a:spAutoFit/>
          </a:bodyPr>
          <a:lstStyle/>
          <a:p>
            <a:pPr marL="12700">
              <a:spcBef>
                <a:spcPts val="100"/>
              </a:spcBef>
              <a:tabLst>
                <a:tab pos="695325" algn="l"/>
              </a:tabLst>
            </a:pPr>
            <a:r>
              <a:rPr lang="ru-RU" sz="900" dirty="0">
                <a:solidFill>
                  <a:srgbClr val="231F20"/>
                </a:solidFill>
                <a:latin typeface="Arial Narrow"/>
                <a:cs typeface="Arial Narrow"/>
              </a:rPr>
              <a:t>Нажмите кнопку ФИЛЬТР (</a:t>
            </a:r>
            <a:r>
              <a:rPr lang="ru-RU" sz="900" b="1" dirty="0">
                <a:solidFill>
                  <a:srgbClr val="231F20"/>
                </a:solidFill>
                <a:latin typeface="Arial Narrow"/>
                <a:cs typeface="Arial Narrow"/>
              </a:rPr>
              <a:t>FILTER),</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чтобы включить/выключить функцию фильтрации воды</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Загорится зеленый индикатор.</a:t>
            </a:r>
            <a:endParaRPr sz="900" dirty="0">
              <a:latin typeface="Arial Narrow"/>
              <a:cs typeface="Arial Narrow"/>
            </a:endParaRPr>
          </a:p>
        </p:txBody>
      </p:sp>
      <p:sp>
        <p:nvSpPr>
          <p:cNvPr id="4" name="object 4"/>
          <p:cNvSpPr txBox="1"/>
          <p:nvPr/>
        </p:nvSpPr>
        <p:spPr>
          <a:xfrm>
            <a:off x="971811" y="705500"/>
            <a:ext cx="6232441" cy="1199944"/>
          </a:xfrm>
          <a:prstGeom prst="rect">
            <a:avLst/>
          </a:prstGeom>
        </p:spPr>
        <p:txBody>
          <a:bodyPr vert="horz" wrap="square" lIns="0" tIns="66040" rIns="0" bIns="0" rtlCol="0">
            <a:spAutoFit/>
          </a:bodyPr>
          <a:lstStyle/>
          <a:p>
            <a:pPr marL="12700">
              <a:lnSpc>
                <a:spcPct val="100000"/>
              </a:lnSpc>
              <a:spcBef>
                <a:spcPts val="5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Система фильтрации автоматически запускается при активации системы подогрева воды</a:t>
            </a:r>
            <a:r>
              <a:rPr lang="ru-RU" sz="900" spc="-5" dirty="0">
                <a:solidFill>
                  <a:srgbClr val="231F20"/>
                </a:solidFill>
                <a:latin typeface="Arial Narrow"/>
                <a:cs typeface="Arial Narrow"/>
              </a:rPr>
              <a:t>, озонирования или УФ дезинфекции</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После выключения системы подогрева воды система фильтрации автоматически выключается через 30 секунд</a:t>
            </a:r>
            <a:r>
              <a:rPr lang="ru-RU" sz="900" spc="-5" dirty="0">
                <a:solidFill>
                  <a:srgbClr val="231F20"/>
                </a:solidFill>
                <a:latin typeface="Arial Narrow"/>
                <a:cs typeface="Arial Narrow"/>
              </a:rPr>
              <a:t>.</a:t>
            </a:r>
            <a:endParaRPr lang="ru-RU" sz="900" dirty="0">
              <a:latin typeface="Arial Narrow"/>
              <a:cs typeface="Arial Narrow"/>
            </a:endParaRPr>
          </a:p>
          <a:p>
            <a:pPr marL="12700" marR="5080">
              <a:lnSpc>
                <a:spcPct val="111100"/>
              </a:lnSpc>
              <a:spcBef>
                <a:spcPts val="300"/>
              </a:spcBef>
            </a:pPr>
            <a:r>
              <a:rPr lang="ru-RU" sz="900" b="1" dirty="0">
                <a:solidFill>
                  <a:srgbClr val="231F20"/>
                </a:solidFill>
                <a:latin typeface="Arial Narrow"/>
                <a:cs typeface="Arial Narrow"/>
              </a:rPr>
              <a:t>Напоминание об очистке фильтрующего картриджа: </a:t>
            </a:r>
            <a:r>
              <a:rPr lang="ru-RU" sz="900" dirty="0">
                <a:solidFill>
                  <a:srgbClr val="231F20"/>
                </a:solidFill>
                <a:latin typeface="Arial Narrow"/>
                <a:cs typeface="Arial Narrow"/>
              </a:rPr>
              <a:t>Если иконка ФИЛЬТР / FILTER </a:t>
            </a:r>
            <a:r>
              <a:rPr lang="ru-RU" sz="900" spc="-5" dirty="0">
                <a:solidFill>
                  <a:srgbClr val="231F20"/>
                </a:solidFill>
                <a:latin typeface="Arial Narrow"/>
                <a:cs typeface="Arial Narrow"/>
              </a:rPr>
              <a:t>мигает или горит красным, фильтрующий картридж необходимо очистить или заменить</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Как только это будет сделано, зажмите кнопку ФИЛЬТР / </a:t>
            </a:r>
            <a:r>
              <a:rPr lang="ru-RU" sz="900" dirty="0">
                <a:solidFill>
                  <a:srgbClr val="231F20"/>
                </a:solidFill>
                <a:latin typeface="Arial Narrow"/>
                <a:cs typeface="Arial Narrow"/>
              </a:rPr>
              <a:t>FILTER </a:t>
            </a:r>
            <a:r>
              <a:rPr lang="ru-RU" sz="900" spc="-5" dirty="0">
                <a:solidFill>
                  <a:srgbClr val="231F20"/>
                </a:solidFill>
                <a:latin typeface="Arial Narrow"/>
                <a:cs typeface="Arial Narrow"/>
              </a:rPr>
              <a:t>на 3 секунды, чтобы сбросить напоминание</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100"/>
              </a:spcBef>
            </a:pPr>
            <a:r>
              <a:rPr lang="ru-RU" sz="1000" b="1" dirty="0">
                <a:solidFill>
                  <a:srgbClr val="231F20"/>
                </a:solidFill>
                <a:latin typeface="Arial Narrow"/>
                <a:cs typeface="Arial Narrow"/>
              </a:rPr>
              <a:t>ПУЗЫРЬКОВЫЙ МАССАЖ</a:t>
            </a:r>
            <a:endParaRPr lang="ru-RU" sz="1000" dirty="0">
              <a:latin typeface="Arial Narrow"/>
              <a:cs typeface="Arial Narrow"/>
            </a:endParaRPr>
          </a:p>
        </p:txBody>
      </p:sp>
      <p:sp>
        <p:nvSpPr>
          <p:cNvPr id="5" name="object 5"/>
          <p:cNvSpPr txBox="1"/>
          <p:nvPr/>
        </p:nvSpPr>
        <p:spPr>
          <a:xfrm>
            <a:off x="980610" y="1911505"/>
            <a:ext cx="6054090" cy="289823"/>
          </a:xfrm>
          <a:prstGeom prst="rect">
            <a:avLst/>
          </a:prstGeom>
        </p:spPr>
        <p:txBody>
          <a:bodyPr vert="horz" wrap="square" lIns="0" tIns="12700" rIns="0" bIns="0" rtlCol="0">
            <a:spAutoFit/>
          </a:bodyPr>
          <a:lstStyle/>
          <a:p>
            <a:pPr marL="12700">
              <a:spcBef>
                <a:spcPts val="100"/>
              </a:spcBef>
              <a:tabLst>
                <a:tab pos="695325" algn="l"/>
              </a:tabLst>
            </a:pPr>
            <a:r>
              <a:rPr lang="ru-RU" sz="900" dirty="0">
                <a:solidFill>
                  <a:srgbClr val="231F20"/>
                </a:solidFill>
                <a:latin typeface="Arial Narrow"/>
                <a:cs typeface="Arial Narrow"/>
              </a:rPr>
              <a:t>Нажмите кнопку пузырькового массажа </a:t>
            </a:r>
            <a:r>
              <a:rPr lang="ru-RU" sz="900" b="1" dirty="0">
                <a:solidFill>
                  <a:srgbClr val="231F20"/>
                </a:solidFill>
                <a:latin typeface="Arial Narrow"/>
                <a:cs typeface="Arial Narrow"/>
              </a:rPr>
              <a:t>(BUBBLE)</a:t>
            </a:r>
            <a:r>
              <a:rPr lang="ru-RU" sz="900" b="1" spc="-5" dirty="0">
                <a:solidFill>
                  <a:srgbClr val="231F20"/>
                </a:solidFill>
                <a:latin typeface="Arial Narrow"/>
                <a:cs typeface="Arial Narrow"/>
              </a:rPr>
              <a:t>, </a:t>
            </a:r>
            <a:r>
              <a:rPr lang="ru-RU" sz="900" spc="-5" dirty="0">
                <a:solidFill>
                  <a:srgbClr val="231F20"/>
                </a:solidFill>
                <a:latin typeface="Arial Narrow"/>
                <a:cs typeface="Arial Narrow"/>
              </a:rPr>
              <a:t>чтобы включить массажную систему; удерживайте кнопку </a:t>
            </a:r>
            <a:r>
              <a:rPr lang="ru-RU" sz="900" dirty="0">
                <a:solidFill>
                  <a:srgbClr val="231F20"/>
                </a:solidFill>
                <a:latin typeface="Arial Narrow"/>
                <a:cs typeface="Arial Narrow"/>
              </a:rPr>
              <a:t>в течение 3 секунд для выключения. Кнопка пузырькового массажа </a:t>
            </a:r>
            <a:r>
              <a:rPr lang="ru-RU" sz="900" b="1" dirty="0">
                <a:solidFill>
                  <a:srgbClr val="231F20"/>
                </a:solidFill>
                <a:latin typeface="Arial Narrow"/>
                <a:cs typeface="Arial Narrow"/>
              </a:rPr>
              <a:t>(BUBBLE)</a:t>
            </a:r>
            <a:r>
              <a:rPr lang="ru-RU" sz="900" b="1" spc="-5" dirty="0">
                <a:solidFill>
                  <a:srgbClr val="231F20"/>
                </a:solidFill>
                <a:latin typeface="Arial Narrow"/>
                <a:cs typeface="Arial Narrow"/>
              </a:rPr>
              <a:t>, </a:t>
            </a:r>
            <a:r>
              <a:rPr lang="ru-RU" sz="900" spc="-5" dirty="0">
                <a:solidFill>
                  <a:srgbClr val="231F20"/>
                </a:solidFill>
                <a:latin typeface="Arial Narrow"/>
                <a:cs typeface="Arial Narrow"/>
              </a:rPr>
              <a:t>загорится зеленым.</a:t>
            </a:r>
            <a:endParaRPr sz="900" dirty="0">
              <a:latin typeface="Arial Narrow"/>
              <a:cs typeface="Arial Narrow"/>
            </a:endParaRPr>
          </a:p>
        </p:txBody>
      </p:sp>
      <p:sp>
        <p:nvSpPr>
          <p:cNvPr id="6" name="object 6"/>
          <p:cNvSpPr txBox="1"/>
          <p:nvPr/>
        </p:nvSpPr>
        <p:spPr>
          <a:xfrm>
            <a:off x="980610" y="2206334"/>
            <a:ext cx="6010910" cy="1207318"/>
          </a:xfrm>
          <a:prstGeom prst="rect">
            <a:avLst/>
          </a:prstGeom>
        </p:spPr>
        <p:txBody>
          <a:bodyPr vert="horz" wrap="square" lIns="0" tIns="66040" rIns="0" bIns="0" rtlCol="0">
            <a:spAutoFit/>
          </a:bodyPr>
          <a:lstStyle/>
          <a:p>
            <a:pPr marL="12700" marR="23495">
              <a:lnSpc>
                <a:spcPct val="111100"/>
              </a:lnSpc>
              <a:spcBef>
                <a:spcPts val="100"/>
              </a:spcBef>
              <a:tabLst>
                <a:tab pos="1210310" algn="l"/>
                <a:tab pos="3294379" algn="l"/>
                <a:tab pos="4128135" algn="l"/>
              </a:tabLst>
            </a:pPr>
            <a:r>
              <a:rPr lang="ru-RU" sz="900" dirty="0">
                <a:solidFill>
                  <a:srgbClr val="231F20"/>
                </a:solidFill>
                <a:latin typeface="Arial Narrow"/>
                <a:cs typeface="Arial Narrow"/>
              </a:rPr>
              <a:t>Пузырьковый массаж можно настроить на три различных уровня. Настройка по умолчанию находится на уровне 2 (500Вт). Нажмите кнопку пузырькового массажа (</a:t>
            </a:r>
            <a:r>
              <a:rPr lang="ru-RU" sz="900" b="1" dirty="0">
                <a:solidFill>
                  <a:srgbClr val="231F20"/>
                </a:solidFill>
                <a:latin typeface="Arial Narrow"/>
                <a:cs typeface="Arial Narrow"/>
              </a:rPr>
              <a:t>BUBBLE), </a:t>
            </a:r>
            <a:r>
              <a:rPr lang="ru-RU" sz="900" dirty="0">
                <a:solidFill>
                  <a:srgbClr val="231F20"/>
                </a:solidFill>
                <a:latin typeface="Arial Narrow"/>
                <a:cs typeface="Arial Narrow"/>
              </a:rPr>
              <a:t>чтобы настроить массаж на уровень 3  (720Вт). Нажмите ее повторно для перехода на уровень (300Вт).</a:t>
            </a:r>
            <a:endParaRPr lang="ru-RU" sz="900" dirty="0">
              <a:latin typeface="Arial Narrow"/>
              <a:cs typeface="Arial Narrow"/>
            </a:endParaRPr>
          </a:p>
          <a:p>
            <a:pPr marL="12700" marR="5080">
              <a:lnSpc>
                <a:spcPct val="111100"/>
              </a:lnSpc>
              <a:spcBef>
                <a:spcPts val="300"/>
              </a:spcBef>
            </a:pPr>
            <a:r>
              <a:rPr lang="ru-RU" sz="900" b="1" dirty="0">
                <a:solidFill>
                  <a:srgbClr val="231F20"/>
                </a:solidFill>
                <a:latin typeface="Arial Narrow"/>
                <a:cs typeface="Arial Narrow"/>
              </a:rPr>
              <a:t>ВАЖНО: </a:t>
            </a:r>
            <a:r>
              <a:rPr lang="ru-RU" sz="900" dirty="0">
                <a:solidFill>
                  <a:srgbClr val="231F20"/>
                </a:solidFill>
                <a:latin typeface="Arial Narrow"/>
                <a:cs typeface="Arial Narrow"/>
              </a:rPr>
              <a:t>Не включайте массажную систему, когда крышка ванны закрыта. Воздух может накапливаться внутри СПА-ванны и причинить непоправимый ущерб оборудованию и стать причиной травмы.</a:t>
            </a:r>
            <a:endParaRPr lang="ru-RU" sz="900" dirty="0">
              <a:latin typeface="Arial Narrow"/>
              <a:cs typeface="Arial Narrow"/>
            </a:endParaRPr>
          </a:p>
          <a:p>
            <a:pPr marL="12700" marR="233679">
              <a:lnSpc>
                <a:spcPct val="111100"/>
              </a:lnSpc>
              <a:spcBef>
                <a:spcPts val="3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В качестве меры предосторожности функция пузырькового массажа автоматически отключается через каждые 20 минут работы. </a:t>
            </a:r>
            <a:r>
              <a:rPr lang="ru-RU" sz="900" spc="-5" dirty="0">
                <a:solidFill>
                  <a:srgbClr val="231F20"/>
                </a:solidFill>
                <a:latin typeface="Arial Narrow"/>
                <a:cs typeface="Arial Narrow"/>
              </a:rPr>
              <a:t>Через 10 минут после отключения ее можно повторно включить, снова нажав кнопку пузырькового массажа. </a:t>
            </a:r>
            <a:endParaRPr lang="ru-RU" sz="900" dirty="0">
              <a:latin typeface="Arial Narrow"/>
              <a:cs typeface="Arial Narrow"/>
            </a:endParaRPr>
          </a:p>
        </p:txBody>
      </p:sp>
      <p:sp>
        <p:nvSpPr>
          <p:cNvPr id="7" name="object 7"/>
          <p:cNvSpPr txBox="1"/>
          <p:nvPr/>
        </p:nvSpPr>
        <p:spPr>
          <a:xfrm>
            <a:off x="980616" y="3399220"/>
            <a:ext cx="5769434" cy="626454"/>
          </a:xfrm>
          <a:prstGeom prst="rect">
            <a:avLst/>
          </a:prstGeom>
        </p:spPr>
        <p:txBody>
          <a:bodyPr vert="horz" wrap="square" lIns="0" tIns="69215" rIns="0" bIns="0" rtlCol="0">
            <a:spAutoFit/>
          </a:bodyPr>
          <a:lstStyle/>
          <a:p>
            <a:pPr marL="12700">
              <a:lnSpc>
                <a:spcPct val="100000"/>
              </a:lnSpc>
              <a:spcBef>
                <a:spcPts val="545"/>
              </a:spcBef>
            </a:pPr>
            <a:r>
              <a:rPr lang="ru-RU" sz="1050" b="1" dirty="0">
                <a:solidFill>
                  <a:srgbClr val="231F20"/>
                </a:solidFill>
                <a:latin typeface="Arial Narrow"/>
                <a:cs typeface="Arial Narrow"/>
              </a:rPr>
              <a:t>ТАЙМЕР НАГРЕВА ВОДЫ</a:t>
            </a:r>
            <a:endParaRPr lang="ru-RU" sz="1050" dirty="0">
              <a:latin typeface="Arial Narrow"/>
              <a:cs typeface="Arial Narrow"/>
            </a:endParaRPr>
          </a:p>
          <a:p>
            <a:pPr marL="12700">
              <a:lnSpc>
                <a:spcPct val="100000"/>
              </a:lnSpc>
              <a:spcBef>
                <a:spcPts val="400"/>
              </a:spcBef>
            </a:pPr>
            <a:r>
              <a:rPr lang="ru-RU" sz="900" dirty="0">
                <a:solidFill>
                  <a:srgbClr val="231F20"/>
                </a:solidFill>
                <a:latin typeface="Arial Narrow"/>
                <a:cs typeface="Arial Narrow"/>
              </a:rPr>
              <a:t>Чтобы установить количество часов нагрева воды с настоящего момента, когда функция нагрева воды включена</a:t>
            </a:r>
            <a:r>
              <a:rPr lang="ru-RU" sz="1000" dirty="0">
                <a:solidFill>
                  <a:srgbClr val="231F20"/>
                </a:solidFill>
                <a:latin typeface="Arial Narrow"/>
                <a:cs typeface="Arial Narrow"/>
              </a:rPr>
              <a:t>:</a:t>
            </a:r>
            <a:endParaRPr lang="ru-RU" sz="1000" dirty="0">
              <a:latin typeface="Arial Narrow"/>
              <a:cs typeface="Arial Narrow"/>
            </a:endParaRPr>
          </a:p>
          <a:p>
            <a:pPr marL="12700">
              <a:lnSpc>
                <a:spcPct val="100000"/>
              </a:lnSpc>
              <a:spcBef>
                <a:spcPts val="400"/>
              </a:spcBef>
            </a:pPr>
            <a:r>
              <a:rPr sz="900" dirty="0">
                <a:solidFill>
                  <a:srgbClr val="231F20"/>
                </a:solidFill>
                <a:latin typeface="Arial Narrow"/>
                <a:cs typeface="Arial Narrow"/>
              </a:rPr>
              <a:t>:</a:t>
            </a:r>
            <a:endParaRPr sz="900" dirty="0">
              <a:latin typeface="Arial Narrow"/>
              <a:cs typeface="Arial Narrow"/>
            </a:endParaRPr>
          </a:p>
        </p:txBody>
      </p:sp>
      <p:sp>
        <p:nvSpPr>
          <p:cNvPr id="8" name="object 8"/>
          <p:cNvSpPr txBox="1"/>
          <p:nvPr/>
        </p:nvSpPr>
        <p:spPr>
          <a:xfrm>
            <a:off x="981924" y="3864433"/>
            <a:ext cx="5312234" cy="151323"/>
          </a:xfrm>
          <a:prstGeom prst="rect">
            <a:avLst/>
          </a:prstGeom>
        </p:spPr>
        <p:txBody>
          <a:bodyPr vert="horz" wrap="square" lIns="0" tIns="12700" rIns="0" bIns="0" rtlCol="0">
            <a:spAutoFit/>
          </a:bodyPr>
          <a:lstStyle/>
          <a:p>
            <a:pPr marL="12700">
              <a:lnSpc>
                <a:spcPct val="100000"/>
              </a:lnSpc>
              <a:spcBef>
                <a:spcPts val="100"/>
              </a:spcBef>
              <a:tabLst>
                <a:tab pos="825500" algn="l"/>
              </a:tabLst>
            </a:pPr>
            <a:r>
              <a:rPr lang="ru-RU" sz="900" spc="-5" dirty="0">
                <a:solidFill>
                  <a:srgbClr val="231F20"/>
                </a:solidFill>
                <a:latin typeface="Arial Narrow"/>
                <a:cs typeface="Arial Narrow"/>
              </a:rPr>
              <a:t>1. </a:t>
            </a:r>
            <a:r>
              <a:rPr lang="ru-RU" sz="900" dirty="0">
                <a:solidFill>
                  <a:srgbClr val="231F20"/>
                </a:solidFill>
                <a:latin typeface="Arial Narrow"/>
                <a:cs typeface="Arial Narrow"/>
              </a:rPr>
              <a:t> Нажмите кнопку ТАЙМЕР (</a:t>
            </a:r>
            <a:r>
              <a:rPr lang="ru-RU" sz="900" b="1" dirty="0">
                <a:solidFill>
                  <a:srgbClr val="231F20"/>
                </a:solidFill>
                <a:latin typeface="Arial Narrow"/>
                <a:cs typeface="Arial Narrow"/>
              </a:rPr>
              <a:t>TIMER), </a:t>
            </a:r>
            <a:r>
              <a:rPr lang="ru-RU" sz="900" dirty="0">
                <a:solidFill>
                  <a:srgbClr val="231F20"/>
                </a:solidFill>
                <a:latin typeface="Arial Narrow"/>
                <a:cs typeface="Arial Narrow"/>
              </a:rPr>
              <a:t>чтобы войти в режим предварительной настройки</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Кнопка загорится зеленым</a:t>
            </a:r>
            <a:r>
              <a:rPr sz="900" dirty="0">
                <a:solidFill>
                  <a:srgbClr val="231F20"/>
                </a:solidFill>
                <a:latin typeface="Arial Narrow"/>
                <a:cs typeface="Arial Narrow"/>
              </a:rPr>
              <a:t>.</a:t>
            </a:r>
            <a:endParaRPr sz="900" dirty="0">
              <a:latin typeface="Arial Narrow"/>
              <a:cs typeface="Arial Narrow"/>
            </a:endParaRPr>
          </a:p>
        </p:txBody>
      </p:sp>
      <p:sp>
        <p:nvSpPr>
          <p:cNvPr id="9" name="object 9"/>
          <p:cNvSpPr txBox="1"/>
          <p:nvPr/>
        </p:nvSpPr>
        <p:spPr>
          <a:xfrm>
            <a:off x="948340" y="6954716"/>
            <a:ext cx="5769440" cy="495007"/>
          </a:xfrm>
          <a:prstGeom prst="rect">
            <a:avLst/>
          </a:prstGeom>
        </p:spPr>
        <p:txBody>
          <a:bodyPr vert="horz" wrap="square" lIns="0" tIns="12700" rIns="0" bIns="0" rtlCol="0">
            <a:spAutoFit/>
          </a:bodyPr>
          <a:lstStyle/>
          <a:p>
            <a:pPr marL="12700">
              <a:lnSpc>
                <a:spcPct val="100000"/>
              </a:lnSpc>
              <a:spcBef>
                <a:spcPts val="545"/>
              </a:spcBef>
            </a:pPr>
            <a:r>
              <a:rPr lang="ru-RU" sz="1000" b="1" dirty="0">
                <a:solidFill>
                  <a:srgbClr val="231F20"/>
                </a:solidFill>
                <a:latin typeface="Arial Narrow"/>
                <a:cs typeface="Arial Narrow"/>
              </a:rPr>
              <a:t>ВЫБОР ШКАЛЫ ТЕМПЕРАТУР (по Цельсию / Фаренгейту)</a:t>
            </a:r>
            <a:endParaRPr lang="ru-RU" sz="1000" dirty="0">
              <a:latin typeface="Arial Narrow"/>
              <a:cs typeface="Arial Narrow"/>
            </a:endParaRPr>
          </a:p>
          <a:p>
            <a:pPr marL="12700">
              <a:lnSpc>
                <a:spcPct val="100000"/>
              </a:lnSpc>
              <a:spcBef>
                <a:spcPts val="400"/>
              </a:spcBef>
              <a:tabLst>
                <a:tab pos="3472179" algn="l"/>
              </a:tabLst>
            </a:pPr>
            <a:r>
              <a:rPr lang="ru-RU" sz="900" dirty="0">
                <a:solidFill>
                  <a:srgbClr val="231F20"/>
                </a:solidFill>
                <a:latin typeface="Arial Narrow"/>
                <a:cs typeface="Arial Narrow"/>
              </a:rPr>
              <a:t>Температура может отображаться как по Цельсию, так и по Фаренгейту.</a:t>
            </a:r>
            <a:r>
              <a:rPr lang="ru-RU" sz="900" spc="20" dirty="0">
                <a:solidFill>
                  <a:srgbClr val="231F20"/>
                </a:solidFill>
                <a:latin typeface="Arial Narrow"/>
                <a:cs typeface="Arial Narrow"/>
              </a:rPr>
              <a:t> Для переключения шкалы температур нажмите и удерживайте кнопку ВНИЗ (DOWN) в течение 3 секунд</a:t>
            </a:r>
            <a:endParaRPr sz="900" dirty="0">
              <a:latin typeface="Arial Narrow"/>
              <a:cs typeface="Arial Narrow"/>
            </a:endParaRPr>
          </a:p>
        </p:txBody>
      </p:sp>
      <p:sp>
        <p:nvSpPr>
          <p:cNvPr id="10" name="object 10"/>
          <p:cNvSpPr/>
          <p:nvPr/>
        </p:nvSpPr>
        <p:spPr>
          <a:xfrm>
            <a:off x="545805" y="1818199"/>
            <a:ext cx="286385" cy="287655"/>
          </a:xfrm>
          <a:custGeom>
            <a:avLst/>
            <a:gdLst/>
            <a:ahLst/>
            <a:cxnLst/>
            <a:rect l="l" t="t" r="r" b="b"/>
            <a:pathLst>
              <a:path w="286384" h="287655">
                <a:moveTo>
                  <a:pt x="283291" y="105130"/>
                </a:moveTo>
                <a:lnTo>
                  <a:pt x="272229" y="67233"/>
                </a:lnTo>
                <a:lnTo>
                  <a:pt x="245800" y="31686"/>
                </a:lnTo>
                <a:lnTo>
                  <a:pt x="209224" y="9931"/>
                </a:lnTo>
                <a:lnTo>
                  <a:pt x="170555" y="1403"/>
                </a:lnTo>
                <a:lnTo>
                  <a:pt x="143121" y="0"/>
                </a:lnTo>
                <a:lnTo>
                  <a:pt x="133957" y="142"/>
                </a:lnTo>
                <a:lnTo>
                  <a:pt x="94594" y="4762"/>
                </a:lnTo>
                <a:lnTo>
                  <a:pt x="88714" y="6350"/>
                </a:lnTo>
                <a:lnTo>
                  <a:pt x="82821" y="7937"/>
                </a:lnTo>
                <a:lnTo>
                  <a:pt x="47579" y="25918"/>
                </a:lnTo>
                <a:lnTo>
                  <a:pt x="17785" y="60299"/>
                </a:lnTo>
                <a:lnTo>
                  <a:pt x="9225" y="79959"/>
                </a:lnTo>
                <a:lnTo>
                  <a:pt x="6901" y="86753"/>
                </a:lnTo>
                <a:lnTo>
                  <a:pt x="906" y="122047"/>
                </a:lnTo>
                <a:lnTo>
                  <a:pt x="297" y="129184"/>
                </a:lnTo>
                <a:lnTo>
                  <a:pt x="119" y="136347"/>
                </a:lnTo>
                <a:lnTo>
                  <a:pt x="119" y="143484"/>
                </a:lnTo>
                <a:lnTo>
                  <a:pt x="0" y="150744"/>
                </a:lnTo>
                <a:lnTo>
                  <a:pt x="5373" y="193901"/>
                </a:lnTo>
                <a:lnTo>
                  <a:pt x="22223" y="233929"/>
                </a:lnTo>
                <a:lnTo>
                  <a:pt x="52730" y="264654"/>
                </a:lnTo>
                <a:lnTo>
                  <a:pt x="92702" y="281670"/>
                </a:lnTo>
                <a:lnTo>
                  <a:pt x="135856" y="287103"/>
                </a:lnTo>
                <a:lnTo>
                  <a:pt x="143121" y="286956"/>
                </a:lnTo>
                <a:lnTo>
                  <a:pt x="150366" y="287103"/>
                </a:lnTo>
                <a:lnTo>
                  <a:pt x="193537" y="281670"/>
                </a:lnTo>
                <a:lnTo>
                  <a:pt x="233503" y="264654"/>
                </a:lnTo>
                <a:lnTo>
                  <a:pt x="264035" y="233954"/>
                </a:lnTo>
                <a:lnTo>
                  <a:pt x="280855" y="193911"/>
                </a:lnTo>
                <a:lnTo>
                  <a:pt x="286243" y="150744"/>
                </a:lnTo>
                <a:lnTo>
                  <a:pt x="286123" y="143484"/>
                </a:lnTo>
                <a:lnTo>
                  <a:pt x="285984" y="133869"/>
                </a:lnTo>
                <a:lnTo>
                  <a:pt x="285497" y="124250"/>
                </a:lnTo>
                <a:lnTo>
                  <a:pt x="284616" y="114659"/>
                </a:lnTo>
                <a:lnTo>
                  <a:pt x="283291" y="105130"/>
                </a:lnTo>
                <a:close/>
              </a:path>
            </a:pathLst>
          </a:custGeom>
          <a:ln w="3594">
            <a:solidFill>
              <a:srgbClr val="050100"/>
            </a:solidFill>
          </a:ln>
        </p:spPr>
        <p:txBody>
          <a:bodyPr wrap="square" lIns="0" tIns="0" rIns="0" bIns="0" rtlCol="0"/>
          <a:lstStyle/>
          <a:p>
            <a:endParaRPr/>
          </a:p>
        </p:txBody>
      </p:sp>
      <p:sp>
        <p:nvSpPr>
          <p:cNvPr id="11" name="object 11"/>
          <p:cNvSpPr txBox="1"/>
          <p:nvPr/>
        </p:nvSpPr>
        <p:spPr>
          <a:xfrm>
            <a:off x="623874" y="1988622"/>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12" name="object 12"/>
          <p:cNvSpPr/>
          <p:nvPr/>
        </p:nvSpPr>
        <p:spPr>
          <a:xfrm>
            <a:off x="643257" y="1881633"/>
            <a:ext cx="91300" cy="105644"/>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542596" y="3515236"/>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14" name="object 14"/>
          <p:cNvSpPr txBox="1"/>
          <p:nvPr/>
        </p:nvSpPr>
        <p:spPr>
          <a:xfrm>
            <a:off x="626132" y="3685672"/>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15" name="object 15"/>
          <p:cNvSpPr/>
          <p:nvPr/>
        </p:nvSpPr>
        <p:spPr>
          <a:xfrm>
            <a:off x="633789" y="3579608"/>
            <a:ext cx="103847" cy="103860"/>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962667" y="4074659"/>
            <a:ext cx="6001385" cy="2865080"/>
          </a:xfrm>
          <a:prstGeom prst="rect">
            <a:avLst/>
          </a:prstGeom>
        </p:spPr>
        <p:txBody>
          <a:bodyPr vert="horz" wrap="square" lIns="0" tIns="12700" rIns="0" bIns="0" rtlCol="0">
            <a:spAutoFit/>
          </a:bodyPr>
          <a:lstStyle/>
          <a:p>
            <a:pPr marL="38100">
              <a:spcBef>
                <a:spcPts val="100"/>
              </a:spcBef>
              <a:tabLst>
                <a:tab pos="923925" algn="l"/>
              </a:tabLst>
            </a:pPr>
            <a:r>
              <a:rPr lang="ru-RU" sz="900" spc="-5" dirty="0">
                <a:solidFill>
                  <a:srgbClr val="231F20"/>
                </a:solidFill>
                <a:latin typeface="Arial Narrow"/>
                <a:cs typeface="Arial Narrow"/>
              </a:rPr>
              <a:t>2. </a:t>
            </a:r>
            <a:r>
              <a:rPr lang="ru-RU" sz="900" dirty="0">
                <a:solidFill>
                  <a:srgbClr val="231F20"/>
                </a:solidFill>
                <a:latin typeface="Arial Narrow"/>
                <a:cs typeface="Arial Narrow"/>
              </a:rPr>
              <a:t> При нажатии кнопки ВВЕРХ (</a:t>
            </a:r>
            <a:r>
              <a:rPr lang="ru-RU" sz="900" b="1" dirty="0">
                <a:solidFill>
                  <a:srgbClr val="231F20"/>
                </a:solidFill>
                <a:latin typeface="Arial Narrow"/>
                <a:cs typeface="Arial Narrow"/>
              </a:rPr>
              <a:t>UP) </a:t>
            </a:r>
            <a:r>
              <a:rPr lang="ru-RU" sz="900" dirty="0">
                <a:solidFill>
                  <a:srgbClr val="231F20"/>
                </a:solidFill>
                <a:latin typeface="Arial Narrow"/>
                <a:cs typeface="Arial Narrow"/>
              </a:rPr>
              <a:t>или ВНИЗ (</a:t>
            </a:r>
            <a:r>
              <a:rPr lang="ru-RU" sz="900" b="1" spc="-30" baseline="-37037" dirty="0">
                <a:solidFill>
                  <a:srgbClr val="231F20"/>
                </a:solidFill>
                <a:latin typeface="Calibri"/>
                <a:cs typeface="Calibri"/>
              </a:rPr>
              <a:t> </a:t>
            </a:r>
            <a:r>
              <a:rPr lang="ru-RU" sz="900" b="1" dirty="0">
                <a:solidFill>
                  <a:srgbClr val="231F20"/>
                </a:solidFill>
                <a:latin typeface="Arial Narrow"/>
                <a:cs typeface="Arial Narrow"/>
              </a:rPr>
              <a:t>DOWN)</a:t>
            </a:r>
            <a:r>
              <a:rPr lang="ru-RU" sz="900" spc="-5" dirty="0">
                <a:solidFill>
                  <a:srgbClr val="231F20"/>
                </a:solidFill>
                <a:latin typeface="Arial Narrow"/>
                <a:cs typeface="Arial Narrow"/>
              </a:rPr>
              <a:t> светодиодный индикатор начнет мигать</a:t>
            </a:r>
            <a:r>
              <a:rPr lang="ru-RU" sz="900" dirty="0">
                <a:solidFill>
                  <a:srgbClr val="231F20"/>
                </a:solidFill>
                <a:latin typeface="Arial Narrow"/>
                <a:cs typeface="Arial Narrow"/>
              </a:rPr>
              <a:t>. Во время мигания индикатора вы можете настроить количество часов до включения нагревателя (от 1 до 99 часов). Выбранная установка таймера отображается на светодиодном дисплее в течение 3 секунд для подтверждения выбранного значения. </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Чтобы изменить настройку таймера</a:t>
            </a:r>
            <a:r>
              <a:rPr lang="ru-RU" sz="900" spc="-5" dirty="0">
                <a:solidFill>
                  <a:srgbClr val="231F20"/>
                </a:solidFill>
                <a:latin typeface="Arial Narrow"/>
                <a:cs typeface="Arial Narrow"/>
              </a:rPr>
              <a:t>: Снова нажмите кнопку ТАЙМЕР</a:t>
            </a:r>
            <a:r>
              <a:rPr lang="ru-RU" sz="900" dirty="0">
                <a:solidFill>
                  <a:srgbClr val="231F20"/>
                </a:solidFill>
                <a:latin typeface="Arial Narrow"/>
                <a:cs typeface="Arial Narrow"/>
              </a:rPr>
              <a:t> (</a:t>
            </a:r>
            <a:r>
              <a:rPr lang="ru-RU" sz="900" b="1" dirty="0" err="1">
                <a:solidFill>
                  <a:srgbClr val="231F20"/>
                </a:solidFill>
                <a:latin typeface="Arial Narrow"/>
                <a:cs typeface="Arial Narrow"/>
              </a:rPr>
              <a:t>Timer</a:t>
            </a:r>
            <a:r>
              <a:rPr lang="ru-RU" sz="900" b="1" dirty="0">
                <a:solidFill>
                  <a:srgbClr val="231F20"/>
                </a:solidFill>
                <a:latin typeface="Arial Narrow"/>
                <a:cs typeface="Arial Narrow"/>
              </a:rPr>
              <a:t>) </a:t>
            </a:r>
            <a:r>
              <a:rPr lang="ru-RU" sz="900" spc="-5" dirty="0">
                <a:solidFill>
                  <a:srgbClr val="231F20"/>
                </a:solidFill>
                <a:latin typeface="Arial Narrow"/>
                <a:cs typeface="Arial Narrow"/>
              </a:rPr>
              <a:t>и используйте кнопки ВВЕРХ</a:t>
            </a:r>
            <a:r>
              <a:rPr lang="ru-RU" sz="900" dirty="0">
                <a:solidFill>
                  <a:srgbClr val="231F20"/>
                </a:solidFill>
                <a:latin typeface="Arial Narrow"/>
                <a:cs typeface="Arial Narrow"/>
              </a:rPr>
              <a:t> (</a:t>
            </a:r>
            <a:r>
              <a:rPr lang="ru-RU" sz="900" b="1" dirty="0">
                <a:solidFill>
                  <a:srgbClr val="231F20"/>
                </a:solidFill>
                <a:latin typeface="Arial Narrow"/>
                <a:cs typeface="Arial Narrow"/>
              </a:rPr>
              <a:t>UP) </a:t>
            </a:r>
            <a:r>
              <a:rPr lang="ru-RU" sz="900" spc="-5" dirty="0">
                <a:solidFill>
                  <a:srgbClr val="231F20"/>
                </a:solidFill>
                <a:latin typeface="Arial Narrow"/>
                <a:cs typeface="Arial Narrow"/>
              </a:rPr>
              <a:t>или ВНИЗ (</a:t>
            </a:r>
            <a:r>
              <a:rPr lang="ru-RU" sz="900" b="1" dirty="0">
                <a:solidFill>
                  <a:srgbClr val="231F20"/>
                </a:solidFill>
                <a:latin typeface="Arial Narrow"/>
                <a:cs typeface="Arial Narrow"/>
              </a:rPr>
              <a:t>DOWN) </a:t>
            </a:r>
            <a:r>
              <a:rPr lang="ru-RU" sz="900" spc="-5" dirty="0">
                <a:solidFill>
                  <a:srgbClr val="231F20"/>
                </a:solidFill>
                <a:latin typeface="Arial Narrow"/>
                <a:cs typeface="Arial Narrow"/>
              </a:rPr>
              <a:t>для изменения настройки</a:t>
            </a:r>
            <a:r>
              <a:rPr lang="ru-RU" sz="900"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Отмена настройки: </a:t>
            </a:r>
            <a:r>
              <a:rPr lang="ru-RU" sz="900" dirty="0">
                <a:solidFill>
                  <a:srgbClr val="231F20"/>
                </a:solidFill>
                <a:latin typeface="Arial Narrow"/>
                <a:cs typeface="Arial Narrow"/>
              </a:rPr>
              <a:t>Нажмите и удерживайте кнопку ТАЙМЕР (</a:t>
            </a:r>
            <a:r>
              <a:rPr lang="ru-RU" sz="900" b="1" dirty="0">
                <a:solidFill>
                  <a:srgbClr val="231F20"/>
                </a:solidFill>
                <a:latin typeface="Arial Narrow"/>
                <a:cs typeface="Arial Narrow"/>
              </a:rPr>
              <a:t>TIMER) </a:t>
            </a:r>
            <a:r>
              <a:rPr lang="ru-RU" sz="900" spc="-5" dirty="0">
                <a:solidFill>
                  <a:srgbClr val="231F20"/>
                </a:solidFill>
                <a:latin typeface="Arial Narrow"/>
                <a:cs typeface="Arial Narrow"/>
              </a:rPr>
              <a:t>в течение 3 секунд.</a:t>
            </a:r>
            <a:endParaRPr lang="ru-RU" sz="900" dirty="0">
              <a:latin typeface="Arial Narrow"/>
              <a:cs typeface="Arial Narrow"/>
            </a:endParaRPr>
          </a:p>
          <a:p>
            <a:pPr marL="12700">
              <a:lnSpc>
                <a:spcPct val="100000"/>
              </a:lnSpc>
              <a:spcBef>
                <a:spcPts val="42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Активация системы нагрева или перезагрузка гидромассажной ванны отменит установку таймера</a:t>
            </a:r>
            <a:r>
              <a:rPr lang="ru-RU" sz="900" spc="-5" dirty="0">
                <a:solidFill>
                  <a:srgbClr val="231F20"/>
                </a:solidFill>
                <a:latin typeface="Arial Narrow"/>
                <a:cs typeface="Arial Narrow"/>
              </a:rPr>
              <a:t>.</a:t>
            </a:r>
            <a:endParaRPr lang="ru-RU" sz="900" dirty="0">
              <a:latin typeface="Arial Narrow"/>
              <a:cs typeface="Arial Narrow"/>
            </a:endParaRPr>
          </a:p>
          <a:p>
            <a:pPr marL="12700">
              <a:lnSpc>
                <a:spcPct val="100000"/>
              </a:lnSpc>
              <a:spcBef>
                <a:spcPts val="5"/>
              </a:spcBef>
            </a:pPr>
            <a:endParaRPr lang="ru-RU" sz="1050" b="1" dirty="0">
              <a:solidFill>
                <a:srgbClr val="231F20"/>
              </a:solidFill>
              <a:latin typeface="Arial Narrow"/>
              <a:cs typeface="Arial Narrow"/>
            </a:endParaRPr>
          </a:p>
          <a:p>
            <a:pPr marL="12700">
              <a:lnSpc>
                <a:spcPct val="100000"/>
              </a:lnSpc>
              <a:spcBef>
                <a:spcPts val="5"/>
              </a:spcBef>
            </a:pPr>
            <a:r>
              <a:rPr lang="ru-RU" sz="1050" b="1" dirty="0">
                <a:solidFill>
                  <a:srgbClr val="231F20"/>
                </a:solidFill>
                <a:latin typeface="Arial Narrow"/>
                <a:cs typeface="Arial Narrow"/>
              </a:rPr>
              <a:t>УФ-ДЕЗИНФИЦИРУЕЩЕЕ СРЕДСТВО</a:t>
            </a:r>
            <a:endParaRPr lang="ru-RU" sz="1050" dirty="0">
              <a:latin typeface="Arial Narrow"/>
              <a:cs typeface="Arial Narrow"/>
            </a:endParaRPr>
          </a:p>
          <a:p>
            <a:pPr marL="12700" marR="5080">
              <a:lnSpc>
                <a:spcPct val="111100"/>
              </a:lnSpc>
              <a:spcBef>
                <a:spcPts val="280"/>
              </a:spcBef>
              <a:tabLst>
                <a:tab pos="695325" algn="l"/>
              </a:tabLst>
            </a:pPr>
            <a:r>
              <a:rPr lang="ru-RU" sz="1000" dirty="0">
                <a:solidFill>
                  <a:srgbClr val="231F20"/>
                </a:solidFill>
                <a:latin typeface="Arial Narrow"/>
                <a:cs typeface="Arial Narrow"/>
              </a:rPr>
              <a:t>Нажмите кнопку </a:t>
            </a:r>
            <a:r>
              <a:rPr lang="ru-RU" sz="1000" b="1" dirty="0">
                <a:solidFill>
                  <a:srgbClr val="231F20"/>
                </a:solidFill>
                <a:latin typeface="Arial Narrow"/>
                <a:cs typeface="Arial Narrow"/>
              </a:rPr>
              <a:t>UVC, </a:t>
            </a:r>
            <a:r>
              <a:rPr lang="ru-RU" sz="1000" dirty="0">
                <a:solidFill>
                  <a:srgbClr val="231F20"/>
                </a:solidFill>
                <a:latin typeface="Arial Narrow"/>
                <a:cs typeface="Arial Narrow"/>
              </a:rPr>
              <a:t>чтобы включить / выключить систему дезинфекции UVC</a:t>
            </a:r>
            <a:r>
              <a:rPr lang="ru-RU" sz="1000" spc="-5" dirty="0">
                <a:solidFill>
                  <a:srgbClr val="231F20"/>
                </a:solidFill>
                <a:latin typeface="Arial Narrow"/>
                <a:cs typeface="Arial Narrow"/>
              </a:rPr>
              <a:t>. Значок </a:t>
            </a:r>
            <a:r>
              <a:rPr lang="ru-RU" sz="1000" dirty="0">
                <a:solidFill>
                  <a:srgbClr val="231F20"/>
                </a:solidFill>
                <a:latin typeface="Arial Narrow"/>
                <a:cs typeface="Arial Narrow"/>
              </a:rPr>
              <a:t>UVC загорится зеленым, это означает, что система дезинфекции UVC </a:t>
            </a:r>
            <a:r>
              <a:rPr lang="ru-RU" sz="1000" spc="-5" dirty="0">
                <a:solidFill>
                  <a:srgbClr val="231F20"/>
                </a:solidFill>
                <a:latin typeface="Arial Narrow"/>
                <a:cs typeface="Arial Narrow"/>
              </a:rPr>
              <a:t>активирована</a:t>
            </a:r>
            <a:r>
              <a:rPr lang="ru-RU" sz="1000" dirty="0">
                <a:solidFill>
                  <a:srgbClr val="231F20"/>
                </a:solidFill>
                <a:latin typeface="Arial Narrow"/>
                <a:cs typeface="Arial Narrow"/>
              </a:rPr>
              <a:t>.</a:t>
            </a:r>
            <a:endParaRPr lang="ru-RU" sz="1000" dirty="0">
              <a:latin typeface="Arial Narrow"/>
              <a:cs typeface="Arial Narrow"/>
            </a:endParaRPr>
          </a:p>
          <a:p>
            <a:pPr>
              <a:lnSpc>
                <a:spcPct val="100000"/>
              </a:lnSpc>
              <a:spcBef>
                <a:spcPts val="40"/>
              </a:spcBef>
            </a:pPr>
            <a:endParaRPr sz="1200" dirty="0">
              <a:latin typeface="Times New Roman"/>
              <a:cs typeface="Times New Roman"/>
            </a:endParaRPr>
          </a:p>
          <a:p>
            <a:pPr marL="12700">
              <a:lnSpc>
                <a:spcPct val="100000"/>
              </a:lnSpc>
            </a:pPr>
            <a:r>
              <a:rPr lang="ru-RU" sz="1050" b="1" spc="-5" dirty="0">
                <a:solidFill>
                  <a:srgbClr val="231F20"/>
                </a:solidFill>
                <a:latin typeface="Arial Narrow"/>
                <a:cs typeface="Arial Narrow"/>
              </a:rPr>
              <a:t>СИСТЕМА ОЗОНИРОВАНИЯ</a:t>
            </a:r>
            <a:endParaRPr lang="ru-RU" sz="1050" dirty="0">
              <a:latin typeface="Arial Narrow"/>
              <a:cs typeface="Arial Narrow"/>
            </a:endParaRPr>
          </a:p>
          <a:p>
            <a:pPr marL="12700" marR="248285">
              <a:lnSpc>
                <a:spcPct val="111100"/>
              </a:lnSpc>
              <a:spcBef>
                <a:spcPts val="280"/>
              </a:spcBef>
              <a:tabLst>
                <a:tab pos="695325" algn="l"/>
              </a:tabLst>
            </a:pPr>
            <a:r>
              <a:rPr lang="ru-RU" sz="900" dirty="0">
                <a:solidFill>
                  <a:srgbClr val="231F20"/>
                </a:solidFill>
                <a:latin typeface="Arial Narrow"/>
                <a:cs typeface="Arial Narrow"/>
              </a:rPr>
              <a:t>Нажмите кнопку </a:t>
            </a:r>
            <a:r>
              <a:rPr lang="ru-RU" sz="900" b="1" spc="-5" dirty="0">
                <a:solidFill>
                  <a:srgbClr val="231F20"/>
                </a:solidFill>
                <a:latin typeface="Arial Narrow"/>
                <a:cs typeface="Arial Narrow"/>
              </a:rPr>
              <a:t>OZONE, </a:t>
            </a:r>
            <a:r>
              <a:rPr lang="ru-RU" sz="900" spc="-5" dirty="0">
                <a:solidFill>
                  <a:srgbClr val="231F20"/>
                </a:solidFill>
                <a:latin typeface="Arial Narrow"/>
                <a:cs typeface="Arial Narrow"/>
              </a:rPr>
              <a:t>чтобы включить / выключить </a:t>
            </a:r>
            <a:r>
              <a:rPr lang="ru-RU" sz="900" dirty="0">
                <a:solidFill>
                  <a:srgbClr val="231F20"/>
                </a:solidFill>
                <a:latin typeface="Arial Narrow"/>
                <a:cs typeface="Arial Narrow"/>
              </a:rPr>
              <a:t>данную функцию</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Значок </a:t>
            </a:r>
            <a:r>
              <a:rPr lang="ru-RU" sz="900" spc="-5" dirty="0" err="1">
                <a:solidFill>
                  <a:srgbClr val="231F20"/>
                </a:solidFill>
                <a:latin typeface="Arial Narrow"/>
                <a:cs typeface="Arial Narrow"/>
              </a:rPr>
              <a:t>Ozone</a:t>
            </a:r>
            <a:r>
              <a:rPr lang="ru-RU" sz="900" spc="-5" dirty="0">
                <a:solidFill>
                  <a:srgbClr val="231F20"/>
                </a:solidFill>
                <a:latin typeface="Arial Narrow"/>
                <a:cs typeface="Arial Narrow"/>
              </a:rPr>
              <a:t>, отображаемый на светодиодном дисплее, означает, что данная функция активирована. Озонатор автоматически выключится после двух часов работы. </a:t>
            </a:r>
            <a:endParaRPr lang="ru-RU" sz="900" dirty="0">
              <a:latin typeface="Arial Narrow"/>
              <a:cs typeface="Arial Narrow"/>
            </a:endParaRPr>
          </a:p>
          <a:p>
            <a:pPr marL="12700" marR="76835">
              <a:lnSpc>
                <a:spcPct val="111100"/>
              </a:lnSpc>
              <a:spcBef>
                <a:spcPts val="3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Во время работы озонатора нельзя находится в гидромассажном бассейне.</a:t>
            </a:r>
            <a:r>
              <a:rPr lang="ru-RU" sz="900" b="1" dirty="0">
                <a:solidFill>
                  <a:srgbClr val="231F20"/>
                </a:solidFill>
                <a:latin typeface="Arial Narrow"/>
                <a:cs typeface="Arial Narrow"/>
              </a:rPr>
              <a:t> </a:t>
            </a:r>
            <a:r>
              <a:rPr lang="ru-RU" sz="900" dirty="0">
                <a:solidFill>
                  <a:srgbClr val="231F20"/>
                </a:solidFill>
                <a:latin typeface="Arial Narrow"/>
                <a:cs typeface="Arial Narrow"/>
              </a:rPr>
              <a:t>Функция озонирования воды не может быть включена, когда функции </a:t>
            </a:r>
            <a:r>
              <a:rPr lang="ru-RU" sz="900" spc="-5" dirty="0">
                <a:solidFill>
                  <a:srgbClr val="231F20"/>
                </a:solidFill>
                <a:latin typeface="Arial Narrow"/>
                <a:cs typeface="Arial Narrow"/>
              </a:rPr>
              <a:t>JET или  </a:t>
            </a:r>
            <a:r>
              <a:rPr lang="ru-RU" sz="900" dirty="0">
                <a:solidFill>
                  <a:srgbClr val="231F20"/>
                </a:solidFill>
                <a:latin typeface="Arial Narrow"/>
                <a:cs typeface="Arial Narrow"/>
              </a:rPr>
              <a:t>BUBBLE активированы.</a:t>
            </a:r>
            <a:endParaRPr lang="ru-RU" sz="900" dirty="0">
              <a:latin typeface="Arial Narrow"/>
              <a:cs typeface="Arial Narrow"/>
            </a:endParaRPr>
          </a:p>
        </p:txBody>
      </p:sp>
      <p:sp>
        <p:nvSpPr>
          <p:cNvPr id="24" name="object 24"/>
          <p:cNvSpPr txBox="1"/>
          <p:nvPr/>
        </p:nvSpPr>
        <p:spPr>
          <a:xfrm>
            <a:off x="984676" y="7426512"/>
            <a:ext cx="5848985" cy="654025"/>
          </a:xfrm>
          <a:prstGeom prst="rect">
            <a:avLst/>
          </a:prstGeom>
        </p:spPr>
        <p:txBody>
          <a:bodyPr vert="horz" wrap="square" lIns="0" tIns="71120" rIns="0" bIns="0" rtlCol="0">
            <a:spAutoFit/>
          </a:bodyPr>
          <a:lstStyle/>
          <a:p>
            <a:pPr marL="12700">
              <a:lnSpc>
                <a:spcPct val="100000"/>
              </a:lnSpc>
              <a:spcBef>
                <a:spcPts val="100"/>
              </a:spcBef>
            </a:pPr>
            <a:r>
              <a:rPr lang="ru-RU" sz="1000" b="1" dirty="0">
                <a:solidFill>
                  <a:srgbClr val="231F20"/>
                </a:solidFill>
                <a:latin typeface="Arial Narrow"/>
                <a:cs typeface="Arial Narrow"/>
              </a:rPr>
              <a:t>ПРЕДОХРАНИТЕЛЬНАЯ БЛОКИРОВКА</a:t>
            </a:r>
            <a:r>
              <a:rPr lang="ru-RU" sz="1000" b="1" dirty="0">
                <a:latin typeface="Arial Narrow"/>
                <a:cs typeface="Arial Narrow"/>
              </a:rPr>
              <a:t> </a:t>
            </a:r>
          </a:p>
          <a:p>
            <a:pPr marL="12700">
              <a:lnSpc>
                <a:spcPct val="100000"/>
              </a:lnSpc>
              <a:spcBef>
                <a:spcPts val="100"/>
              </a:spcBef>
            </a:pPr>
            <a:r>
              <a:rPr lang="ru-RU" sz="900" dirty="0">
                <a:solidFill>
                  <a:srgbClr val="231F20"/>
                </a:solidFill>
                <a:latin typeface="Arial Narrow"/>
                <a:cs typeface="Arial Narrow"/>
              </a:rPr>
              <a:t>Удерживайте кнопки ВВЕРХ (</a:t>
            </a:r>
            <a:r>
              <a:rPr lang="ru-RU" sz="900" b="1" dirty="0">
                <a:solidFill>
                  <a:srgbClr val="231F20"/>
                </a:solidFill>
                <a:latin typeface="Arial Narrow"/>
                <a:cs typeface="Arial Narrow"/>
              </a:rPr>
              <a:t>UP) </a:t>
            </a:r>
            <a:r>
              <a:rPr lang="ru-RU" sz="900" dirty="0">
                <a:solidFill>
                  <a:srgbClr val="231F20"/>
                </a:solidFill>
                <a:latin typeface="Arial Narrow"/>
                <a:cs typeface="Arial Narrow"/>
              </a:rPr>
              <a:t>и ВНИЗ </a:t>
            </a:r>
            <a:r>
              <a:rPr lang="ru-RU" sz="900" b="1" dirty="0">
                <a:solidFill>
                  <a:srgbClr val="231F20"/>
                </a:solidFill>
                <a:latin typeface="Arial Narrow"/>
                <a:cs typeface="Arial Narrow"/>
              </a:rPr>
              <a:t>(DOWN)</a:t>
            </a:r>
            <a:r>
              <a:rPr lang="ru-RU" sz="900" spc="-5" dirty="0">
                <a:solidFill>
                  <a:srgbClr val="231F20"/>
                </a:solidFill>
                <a:latin typeface="Arial Narrow"/>
                <a:cs typeface="Arial Narrow"/>
              </a:rPr>
              <a:t> одновременно в течение </a:t>
            </a:r>
            <a:r>
              <a:rPr lang="ru-RU" sz="900" dirty="0">
                <a:solidFill>
                  <a:srgbClr val="231F20"/>
                </a:solidFill>
                <a:latin typeface="Arial Narrow"/>
                <a:cs typeface="Arial Narrow"/>
              </a:rPr>
              <a:t>3 секунд, чтобы заблокировать / разблокировать управляющий блок. В режиме предохранительной блокировки управляющий блок отключен, и гидромассажная ванна сохраняет все предыдущие настройки</a:t>
            </a:r>
            <a:r>
              <a:rPr lang="ru-RU" sz="900" spc="-5" dirty="0">
                <a:solidFill>
                  <a:srgbClr val="231F20"/>
                </a:solidFill>
                <a:latin typeface="Arial Narrow"/>
                <a:cs typeface="Arial Narrow"/>
              </a:rPr>
              <a:t>.</a:t>
            </a:r>
            <a:endParaRPr lang="ru-RU" sz="900" dirty="0">
              <a:latin typeface="Arial Narrow"/>
              <a:cs typeface="Arial Narrow"/>
            </a:endParaRPr>
          </a:p>
        </p:txBody>
      </p:sp>
      <p:sp>
        <p:nvSpPr>
          <p:cNvPr id="29" name="object 29"/>
          <p:cNvSpPr txBox="1"/>
          <p:nvPr/>
        </p:nvSpPr>
        <p:spPr>
          <a:xfrm>
            <a:off x="566638" y="3823450"/>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33" name="object 33"/>
          <p:cNvSpPr/>
          <p:nvPr/>
        </p:nvSpPr>
        <p:spPr>
          <a:xfrm>
            <a:off x="1656812" y="3904972"/>
            <a:ext cx="8890" cy="20955"/>
          </a:xfrm>
          <a:custGeom>
            <a:avLst/>
            <a:gdLst/>
            <a:ahLst/>
            <a:cxnLst/>
            <a:rect l="l" t="t" r="r" b="b"/>
            <a:pathLst>
              <a:path w="8889" h="20954">
                <a:moveTo>
                  <a:pt x="3937" y="0"/>
                </a:moveTo>
                <a:lnTo>
                  <a:pt x="2908" y="2565"/>
                </a:lnTo>
                <a:lnTo>
                  <a:pt x="694" y="12776"/>
                </a:lnTo>
                <a:lnTo>
                  <a:pt x="152" y="15836"/>
                </a:lnTo>
                <a:lnTo>
                  <a:pt x="0" y="17335"/>
                </a:lnTo>
                <a:lnTo>
                  <a:pt x="355" y="18262"/>
                </a:lnTo>
                <a:lnTo>
                  <a:pt x="1739" y="20078"/>
                </a:lnTo>
                <a:lnTo>
                  <a:pt x="3009" y="20688"/>
                </a:lnTo>
                <a:lnTo>
                  <a:pt x="7708" y="20688"/>
                </a:lnTo>
                <a:lnTo>
                  <a:pt x="8801" y="19075"/>
                </a:lnTo>
                <a:lnTo>
                  <a:pt x="8559" y="15836"/>
                </a:lnTo>
                <a:lnTo>
                  <a:pt x="7944" y="12750"/>
                </a:lnTo>
                <a:lnTo>
                  <a:pt x="6756" y="7721"/>
                </a:lnTo>
                <a:lnTo>
                  <a:pt x="6197" y="5194"/>
                </a:lnTo>
                <a:lnTo>
                  <a:pt x="5538" y="2565"/>
                </a:lnTo>
                <a:lnTo>
                  <a:pt x="4660" y="152"/>
                </a:lnTo>
                <a:lnTo>
                  <a:pt x="3937" y="0"/>
                </a:lnTo>
                <a:close/>
              </a:path>
            </a:pathLst>
          </a:custGeom>
          <a:solidFill>
            <a:srgbClr val="231F20"/>
          </a:solidFill>
        </p:spPr>
        <p:txBody>
          <a:bodyPr wrap="square" lIns="0" tIns="0" rIns="0" bIns="0" rtlCol="0"/>
          <a:lstStyle/>
          <a:p>
            <a:endParaRPr/>
          </a:p>
        </p:txBody>
      </p:sp>
      <p:sp>
        <p:nvSpPr>
          <p:cNvPr id="39" name="object 39"/>
          <p:cNvSpPr/>
          <p:nvPr/>
        </p:nvSpPr>
        <p:spPr>
          <a:xfrm>
            <a:off x="626697" y="7717556"/>
            <a:ext cx="115887" cy="115887"/>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545682" y="7536383"/>
            <a:ext cx="154940" cy="154940"/>
          </a:xfrm>
          <a:custGeom>
            <a:avLst/>
            <a:gdLst/>
            <a:ahLst/>
            <a:cxnLst/>
            <a:rect l="l" t="t" r="r" b="b"/>
            <a:pathLst>
              <a:path w="154940" h="154940">
                <a:moveTo>
                  <a:pt x="152768" y="56629"/>
                </a:moveTo>
                <a:lnTo>
                  <a:pt x="144767" y="32461"/>
                </a:lnTo>
                <a:lnTo>
                  <a:pt x="141770" y="26644"/>
                </a:lnTo>
                <a:lnTo>
                  <a:pt x="109715" y="4254"/>
                </a:lnTo>
                <a:lnTo>
                  <a:pt x="106552" y="3403"/>
                </a:lnTo>
                <a:lnTo>
                  <a:pt x="103365" y="2539"/>
                </a:lnTo>
                <a:lnTo>
                  <a:pt x="100152" y="1866"/>
                </a:lnTo>
                <a:lnTo>
                  <a:pt x="96913" y="1384"/>
                </a:lnTo>
                <a:lnTo>
                  <a:pt x="90423" y="368"/>
                </a:lnTo>
                <a:lnTo>
                  <a:pt x="83807" y="0"/>
                </a:lnTo>
                <a:lnTo>
                  <a:pt x="77241" y="0"/>
                </a:lnTo>
                <a:lnTo>
                  <a:pt x="70637" y="0"/>
                </a:lnTo>
                <a:lnTo>
                  <a:pt x="64084" y="368"/>
                </a:lnTo>
                <a:lnTo>
                  <a:pt x="57581" y="1384"/>
                </a:lnTo>
                <a:lnTo>
                  <a:pt x="54330" y="1866"/>
                </a:lnTo>
                <a:lnTo>
                  <a:pt x="51092" y="2539"/>
                </a:lnTo>
                <a:lnTo>
                  <a:pt x="47942" y="3403"/>
                </a:lnTo>
                <a:lnTo>
                  <a:pt x="44742" y="4254"/>
                </a:lnTo>
                <a:lnTo>
                  <a:pt x="12738" y="26644"/>
                </a:lnTo>
                <a:lnTo>
                  <a:pt x="9690" y="32461"/>
                </a:lnTo>
                <a:lnTo>
                  <a:pt x="7886" y="35852"/>
                </a:lnTo>
                <a:lnTo>
                  <a:pt x="6337" y="39420"/>
                </a:lnTo>
                <a:lnTo>
                  <a:pt x="5092" y="43078"/>
                </a:lnTo>
                <a:lnTo>
                  <a:pt x="3848" y="46723"/>
                </a:lnTo>
                <a:lnTo>
                  <a:pt x="2870" y="50495"/>
                </a:lnTo>
                <a:lnTo>
                  <a:pt x="2158" y="54267"/>
                </a:lnTo>
                <a:lnTo>
                  <a:pt x="1409" y="58051"/>
                </a:lnTo>
                <a:lnTo>
                  <a:pt x="952" y="61899"/>
                </a:lnTo>
                <a:lnTo>
                  <a:pt x="622" y="65735"/>
                </a:lnTo>
                <a:lnTo>
                  <a:pt x="279" y="69583"/>
                </a:lnTo>
                <a:lnTo>
                  <a:pt x="177" y="73456"/>
                </a:lnTo>
                <a:lnTo>
                  <a:pt x="177" y="77292"/>
                </a:lnTo>
                <a:lnTo>
                  <a:pt x="0" y="82499"/>
                </a:lnTo>
                <a:lnTo>
                  <a:pt x="4102" y="108229"/>
                </a:lnTo>
                <a:lnTo>
                  <a:pt x="5587" y="113245"/>
                </a:lnTo>
                <a:lnTo>
                  <a:pt x="7543" y="118097"/>
                </a:lnTo>
                <a:lnTo>
                  <a:pt x="10109" y="122669"/>
                </a:lnTo>
                <a:lnTo>
                  <a:pt x="12623" y="127253"/>
                </a:lnTo>
                <a:lnTo>
                  <a:pt x="31889" y="144602"/>
                </a:lnTo>
                <a:lnTo>
                  <a:pt x="36448" y="147154"/>
                </a:lnTo>
                <a:lnTo>
                  <a:pt x="41325" y="149161"/>
                </a:lnTo>
                <a:lnTo>
                  <a:pt x="46291" y="150672"/>
                </a:lnTo>
                <a:lnTo>
                  <a:pt x="51320" y="152209"/>
                </a:lnTo>
                <a:lnTo>
                  <a:pt x="56426" y="153276"/>
                </a:lnTo>
                <a:lnTo>
                  <a:pt x="61594" y="153923"/>
                </a:lnTo>
                <a:lnTo>
                  <a:pt x="66789" y="154571"/>
                </a:lnTo>
                <a:lnTo>
                  <a:pt x="72034" y="154800"/>
                </a:lnTo>
                <a:lnTo>
                  <a:pt x="77241" y="154597"/>
                </a:lnTo>
                <a:lnTo>
                  <a:pt x="82422" y="154800"/>
                </a:lnTo>
                <a:lnTo>
                  <a:pt x="87693" y="154571"/>
                </a:lnTo>
                <a:lnTo>
                  <a:pt x="92862" y="153923"/>
                </a:lnTo>
                <a:lnTo>
                  <a:pt x="98043" y="153276"/>
                </a:lnTo>
                <a:lnTo>
                  <a:pt x="103187" y="152209"/>
                </a:lnTo>
                <a:lnTo>
                  <a:pt x="108165" y="150672"/>
                </a:lnTo>
                <a:lnTo>
                  <a:pt x="113156" y="149161"/>
                </a:lnTo>
                <a:lnTo>
                  <a:pt x="144386" y="122669"/>
                </a:lnTo>
                <a:lnTo>
                  <a:pt x="146938" y="118109"/>
                </a:lnTo>
                <a:lnTo>
                  <a:pt x="148882" y="113245"/>
                </a:lnTo>
                <a:lnTo>
                  <a:pt x="150393" y="108229"/>
                </a:lnTo>
                <a:lnTo>
                  <a:pt x="151917" y="103238"/>
                </a:lnTo>
                <a:lnTo>
                  <a:pt x="152971" y="98107"/>
                </a:lnTo>
                <a:lnTo>
                  <a:pt x="153606" y="92925"/>
                </a:lnTo>
                <a:lnTo>
                  <a:pt x="154266" y="87744"/>
                </a:lnTo>
                <a:lnTo>
                  <a:pt x="154470" y="82499"/>
                </a:lnTo>
                <a:lnTo>
                  <a:pt x="154279" y="77292"/>
                </a:lnTo>
                <a:lnTo>
                  <a:pt x="154292" y="70383"/>
                </a:lnTo>
                <a:lnTo>
                  <a:pt x="153885" y="63449"/>
                </a:lnTo>
                <a:lnTo>
                  <a:pt x="152768" y="56629"/>
                </a:lnTo>
                <a:close/>
              </a:path>
            </a:pathLst>
          </a:custGeom>
          <a:ln w="3860">
            <a:solidFill>
              <a:srgbClr val="050100"/>
            </a:solidFill>
          </a:ln>
        </p:spPr>
        <p:txBody>
          <a:bodyPr wrap="square" lIns="0" tIns="0" rIns="0" bIns="0" rtlCol="0"/>
          <a:lstStyle/>
          <a:p>
            <a:endParaRPr/>
          </a:p>
        </p:txBody>
      </p:sp>
      <p:sp>
        <p:nvSpPr>
          <p:cNvPr id="41" name="object 41"/>
          <p:cNvSpPr/>
          <p:nvPr/>
        </p:nvSpPr>
        <p:spPr>
          <a:xfrm>
            <a:off x="598992" y="7575356"/>
            <a:ext cx="48260" cy="41910"/>
          </a:xfrm>
          <a:custGeom>
            <a:avLst/>
            <a:gdLst/>
            <a:ahLst/>
            <a:cxnLst/>
            <a:rect l="l" t="t" r="r" b="b"/>
            <a:pathLst>
              <a:path w="48259" h="41909">
                <a:moveTo>
                  <a:pt x="23926" y="0"/>
                </a:moveTo>
                <a:lnTo>
                  <a:pt x="7962" y="27749"/>
                </a:lnTo>
                <a:lnTo>
                  <a:pt x="4013" y="34658"/>
                </a:lnTo>
                <a:lnTo>
                  <a:pt x="0" y="41579"/>
                </a:lnTo>
                <a:lnTo>
                  <a:pt x="6451" y="41579"/>
                </a:lnTo>
                <a:lnTo>
                  <a:pt x="23926" y="11201"/>
                </a:lnTo>
                <a:lnTo>
                  <a:pt x="30372" y="11201"/>
                </a:lnTo>
                <a:lnTo>
                  <a:pt x="23926" y="0"/>
                </a:lnTo>
                <a:close/>
              </a:path>
              <a:path w="48259" h="41909">
                <a:moveTo>
                  <a:pt x="30372" y="11201"/>
                </a:moveTo>
                <a:lnTo>
                  <a:pt x="23926" y="11201"/>
                </a:lnTo>
                <a:lnTo>
                  <a:pt x="41389" y="41579"/>
                </a:lnTo>
                <a:lnTo>
                  <a:pt x="47866" y="41579"/>
                </a:lnTo>
                <a:lnTo>
                  <a:pt x="43840" y="34658"/>
                </a:lnTo>
                <a:lnTo>
                  <a:pt x="30372" y="11201"/>
                </a:lnTo>
                <a:close/>
              </a:path>
            </a:pathLst>
          </a:custGeom>
          <a:solidFill>
            <a:srgbClr val="231F20"/>
          </a:solidFill>
        </p:spPr>
        <p:txBody>
          <a:bodyPr wrap="square" lIns="0" tIns="0" rIns="0" bIns="0" rtlCol="0"/>
          <a:lstStyle/>
          <a:p>
            <a:endParaRPr/>
          </a:p>
        </p:txBody>
      </p:sp>
      <p:sp>
        <p:nvSpPr>
          <p:cNvPr id="42" name="object 42"/>
          <p:cNvSpPr/>
          <p:nvPr/>
        </p:nvSpPr>
        <p:spPr>
          <a:xfrm>
            <a:off x="784613" y="7536383"/>
            <a:ext cx="154940" cy="154940"/>
          </a:xfrm>
          <a:custGeom>
            <a:avLst/>
            <a:gdLst/>
            <a:ahLst/>
            <a:cxnLst/>
            <a:rect l="l" t="t" r="r" b="b"/>
            <a:pathLst>
              <a:path w="154940" h="154940">
                <a:moveTo>
                  <a:pt x="152730" y="56629"/>
                </a:moveTo>
                <a:lnTo>
                  <a:pt x="152057" y="52438"/>
                </a:lnTo>
                <a:lnTo>
                  <a:pt x="151066" y="48272"/>
                </a:lnTo>
                <a:lnTo>
                  <a:pt x="149745" y="44221"/>
                </a:lnTo>
                <a:lnTo>
                  <a:pt x="148450" y="40170"/>
                </a:lnTo>
                <a:lnTo>
                  <a:pt x="146786" y="36220"/>
                </a:lnTo>
                <a:lnTo>
                  <a:pt x="144779" y="32473"/>
                </a:lnTo>
                <a:lnTo>
                  <a:pt x="141719" y="26644"/>
                </a:lnTo>
                <a:lnTo>
                  <a:pt x="137540" y="21424"/>
                </a:lnTo>
                <a:lnTo>
                  <a:pt x="132562" y="17056"/>
                </a:lnTo>
                <a:lnTo>
                  <a:pt x="127609" y="12699"/>
                </a:lnTo>
                <a:lnTo>
                  <a:pt x="106552" y="3403"/>
                </a:lnTo>
                <a:lnTo>
                  <a:pt x="103377" y="2539"/>
                </a:lnTo>
                <a:lnTo>
                  <a:pt x="100126" y="1866"/>
                </a:lnTo>
                <a:lnTo>
                  <a:pt x="96888" y="1384"/>
                </a:lnTo>
                <a:lnTo>
                  <a:pt x="90411" y="380"/>
                </a:lnTo>
                <a:lnTo>
                  <a:pt x="83807" y="0"/>
                </a:lnTo>
                <a:lnTo>
                  <a:pt x="77241" y="0"/>
                </a:lnTo>
                <a:lnTo>
                  <a:pt x="70662" y="0"/>
                </a:lnTo>
                <a:lnTo>
                  <a:pt x="64058" y="380"/>
                </a:lnTo>
                <a:lnTo>
                  <a:pt x="57569" y="1384"/>
                </a:lnTo>
                <a:lnTo>
                  <a:pt x="54330" y="1866"/>
                </a:lnTo>
                <a:lnTo>
                  <a:pt x="51079" y="2539"/>
                </a:lnTo>
                <a:lnTo>
                  <a:pt x="47917" y="3403"/>
                </a:lnTo>
                <a:lnTo>
                  <a:pt x="44729" y="4254"/>
                </a:lnTo>
                <a:lnTo>
                  <a:pt x="21907" y="17056"/>
                </a:lnTo>
                <a:lnTo>
                  <a:pt x="16941" y="21424"/>
                </a:lnTo>
                <a:lnTo>
                  <a:pt x="12712" y="26644"/>
                </a:lnTo>
                <a:lnTo>
                  <a:pt x="9690" y="32473"/>
                </a:lnTo>
                <a:lnTo>
                  <a:pt x="7886" y="35852"/>
                </a:lnTo>
                <a:lnTo>
                  <a:pt x="2158" y="54267"/>
                </a:lnTo>
                <a:lnTo>
                  <a:pt x="1409" y="58077"/>
                </a:lnTo>
                <a:lnTo>
                  <a:pt x="914" y="61899"/>
                </a:lnTo>
                <a:lnTo>
                  <a:pt x="596" y="65735"/>
                </a:lnTo>
                <a:lnTo>
                  <a:pt x="279" y="69583"/>
                </a:lnTo>
                <a:lnTo>
                  <a:pt x="177" y="73456"/>
                </a:lnTo>
                <a:lnTo>
                  <a:pt x="177" y="77292"/>
                </a:lnTo>
                <a:lnTo>
                  <a:pt x="0" y="82511"/>
                </a:lnTo>
                <a:lnTo>
                  <a:pt x="4063" y="108229"/>
                </a:lnTo>
                <a:lnTo>
                  <a:pt x="5562" y="113245"/>
                </a:lnTo>
                <a:lnTo>
                  <a:pt x="7531" y="118097"/>
                </a:lnTo>
                <a:lnTo>
                  <a:pt x="10083" y="122669"/>
                </a:lnTo>
                <a:lnTo>
                  <a:pt x="12636" y="127253"/>
                </a:lnTo>
                <a:lnTo>
                  <a:pt x="15709" y="131533"/>
                </a:lnTo>
                <a:lnTo>
                  <a:pt x="19405" y="135229"/>
                </a:lnTo>
                <a:lnTo>
                  <a:pt x="23063" y="138937"/>
                </a:lnTo>
                <a:lnTo>
                  <a:pt x="27343" y="142062"/>
                </a:lnTo>
                <a:lnTo>
                  <a:pt x="31902" y="144602"/>
                </a:lnTo>
                <a:lnTo>
                  <a:pt x="36461" y="147154"/>
                </a:lnTo>
                <a:lnTo>
                  <a:pt x="61607" y="153923"/>
                </a:lnTo>
                <a:lnTo>
                  <a:pt x="66776" y="154571"/>
                </a:lnTo>
                <a:lnTo>
                  <a:pt x="72034" y="154800"/>
                </a:lnTo>
                <a:lnTo>
                  <a:pt x="77241" y="154597"/>
                </a:lnTo>
                <a:lnTo>
                  <a:pt x="82448" y="154800"/>
                </a:lnTo>
                <a:lnTo>
                  <a:pt x="87680" y="154571"/>
                </a:lnTo>
                <a:lnTo>
                  <a:pt x="92849" y="153923"/>
                </a:lnTo>
                <a:lnTo>
                  <a:pt x="98031" y="153276"/>
                </a:lnTo>
                <a:lnTo>
                  <a:pt x="103187" y="152209"/>
                </a:lnTo>
                <a:lnTo>
                  <a:pt x="108140" y="150685"/>
                </a:lnTo>
                <a:lnTo>
                  <a:pt x="113131" y="149161"/>
                </a:lnTo>
                <a:lnTo>
                  <a:pt x="118008" y="147154"/>
                </a:lnTo>
                <a:lnTo>
                  <a:pt x="122554" y="144602"/>
                </a:lnTo>
                <a:lnTo>
                  <a:pt x="127126" y="142062"/>
                </a:lnTo>
                <a:lnTo>
                  <a:pt x="150406" y="108229"/>
                </a:lnTo>
                <a:lnTo>
                  <a:pt x="151904" y="103238"/>
                </a:lnTo>
                <a:lnTo>
                  <a:pt x="152971" y="98107"/>
                </a:lnTo>
                <a:lnTo>
                  <a:pt x="153606" y="92951"/>
                </a:lnTo>
                <a:lnTo>
                  <a:pt x="154241" y="87744"/>
                </a:lnTo>
                <a:lnTo>
                  <a:pt x="154470" y="82511"/>
                </a:lnTo>
                <a:lnTo>
                  <a:pt x="154266" y="77292"/>
                </a:lnTo>
                <a:lnTo>
                  <a:pt x="154304" y="70396"/>
                </a:lnTo>
                <a:lnTo>
                  <a:pt x="153873" y="63461"/>
                </a:lnTo>
                <a:lnTo>
                  <a:pt x="152730" y="56629"/>
                </a:lnTo>
                <a:close/>
              </a:path>
            </a:pathLst>
          </a:custGeom>
          <a:ln w="3860">
            <a:solidFill>
              <a:srgbClr val="050100"/>
            </a:solidFill>
          </a:ln>
        </p:spPr>
        <p:txBody>
          <a:bodyPr wrap="square" lIns="0" tIns="0" rIns="0" bIns="0" rtlCol="0"/>
          <a:lstStyle/>
          <a:p>
            <a:endParaRPr/>
          </a:p>
        </p:txBody>
      </p:sp>
      <p:sp>
        <p:nvSpPr>
          <p:cNvPr id="43" name="object 43"/>
          <p:cNvSpPr/>
          <p:nvPr/>
        </p:nvSpPr>
        <p:spPr>
          <a:xfrm>
            <a:off x="839339" y="7575363"/>
            <a:ext cx="48260" cy="41910"/>
          </a:xfrm>
          <a:custGeom>
            <a:avLst/>
            <a:gdLst/>
            <a:ahLst/>
            <a:cxnLst/>
            <a:rect l="l" t="t" r="r" b="b"/>
            <a:pathLst>
              <a:path w="48259" h="41909">
                <a:moveTo>
                  <a:pt x="6426" y="0"/>
                </a:moveTo>
                <a:lnTo>
                  <a:pt x="0" y="0"/>
                </a:lnTo>
                <a:lnTo>
                  <a:pt x="3962" y="6934"/>
                </a:lnTo>
                <a:lnTo>
                  <a:pt x="16205" y="28155"/>
                </a:lnTo>
                <a:lnTo>
                  <a:pt x="19659" y="34226"/>
                </a:lnTo>
                <a:lnTo>
                  <a:pt x="23914" y="41579"/>
                </a:lnTo>
                <a:lnTo>
                  <a:pt x="30334" y="30391"/>
                </a:lnTo>
                <a:lnTo>
                  <a:pt x="23914" y="30391"/>
                </a:lnTo>
                <a:lnTo>
                  <a:pt x="22059" y="27190"/>
                </a:lnTo>
                <a:lnTo>
                  <a:pt x="14425" y="13855"/>
                </a:lnTo>
                <a:lnTo>
                  <a:pt x="6426" y="0"/>
                </a:lnTo>
                <a:close/>
              </a:path>
              <a:path w="48259" h="41909">
                <a:moveTo>
                  <a:pt x="47840" y="0"/>
                </a:moveTo>
                <a:lnTo>
                  <a:pt x="41401" y="0"/>
                </a:lnTo>
                <a:lnTo>
                  <a:pt x="23914" y="30391"/>
                </a:lnTo>
                <a:lnTo>
                  <a:pt x="30334" y="30391"/>
                </a:lnTo>
                <a:lnTo>
                  <a:pt x="35852" y="20777"/>
                </a:lnTo>
                <a:lnTo>
                  <a:pt x="39865" y="13855"/>
                </a:lnTo>
                <a:lnTo>
                  <a:pt x="43835" y="6921"/>
                </a:lnTo>
                <a:lnTo>
                  <a:pt x="47840" y="0"/>
                </a:lnTo>
                <a:close/>
              </a:path>
            </a:pathLst>
          </a:custGeom>
          <a:solidFill>
            <a:srgbClr val="231F20"/>
          </a:solidFill>
        </p:spPr>
        <p:txBody>
          <a:bodyPr wrap="square" lIns="0" tIns="0" rIns="0" bIns="0" rtlCol="0"/>
          <a:lstStyle/>
          <a:p>
            <a:endParaRPr/>
          </a:p>
        </p:txBody>
      </p:sp>
      <p:sp>
        <p:nvSpPr>
          <p:cNvPr id="44" name="object 44"/>
          <p:cNvSpPr/>
          <p:nvPr/>
        </p:nvSpPr>
        <p:spPr>
          <a:xfrm>
            <a:off x="562292" y="7202220"/>
            <a:ext cx="115887" cy="115887"/>
          </a:xfrm>
          <a:prstGeom prst="rect">
            <a:avLst/>
          </a:prstGeom>
          <a:blipFill>
            <a:blip r:embed="rId5" cstate="print"/>
            <a:stretch>
              <a:fillRect/>
            </a:stretch>
          </a:blipFill>
        </p:spPr>
        <p:txBody>
          <a:bodyPr wrap="square" lIns="0" tIns="0" rIns="0" bIns="0" rtlCol="0"/>
          <a:lstStyle/>
          <a:p>
            <a:endParaRPr/>
          </a:p>
        </p:txBody>
      </p:sp>
      <p:sp>
        <p:nvSpPr>
          <p:cNvPr id="46" name="object 46"/>
          <p:cNvSpPr/>
          <p:nvPr/>
        </p:nvSpPr>
        <p:spPr>
          <a:xfrm>
            <a:off x="540024" y="6869639"/>
            <a:ext cx="277495" cy="278765"/>
          </a:xfrm>
          <a:custGeom>
            <a:avLst/>
            <a:gdLst/>
            <a:ahLst/>
            <a:cxnLst/>
            <a:rect l="l" t="t" r="r" b="b"/>
            <a:pathLst>
              <a:path w="277494" h="278765">
                <a:moveTo>
                  <a:pt x="274449" y="101853"/>
                </a:moveTo>
                <a:lnTo>
                  <a:pt x="273242" y="94322"/>
                </a:lnTo>
                <a:lnTo>
                  <a:pt x="271464" y="86829"/>
                </a:lnTo>
                <a:lnTo>
                  <a:pt x="269077" y="79552"/>
                </a:lnTo>
                <a:lnTo>
                  <a:pt x="266753" y="72250"/>
                </a:lnTo>
                <a:lnTo>
                  <a:pt x="244618" y="36858"/>
                </a:lnTo>
                <a:lnTo>
                  <a:pt x="208155" y="11925"/>
                </a:lnTo>
                <a:lnTo>
                  <a:pt x="191416" y="6134"/>
                </a:lnTo>
                <a:lnTo>
                  <a:pt x="185714" y="4584"/>
                </a:lnTo>
                <a:lnTo>
                  <a:pt x="147557" y="139"/>
                </a:lnTo>
                <a:lnTo>
                  <a:pt x="138686" y="0"/>
                </a:lnTo>
                <a:lnTo>
                  <a:pt x="129816" y="139"/>
                </a:lnTo>
                <a:lnTo>
                  <a:pt x="91645" y="4584"/>
                </a:lnTo>
                <a:lnTo>
                  <a:pt x="85955" y="6134"/>
                </a:lnTo>
                <a:lnTo>
                  <a:pt x="80228" y="7670"/>
                </a:lnTo>
                <a:lnTo>
                  <a:pt x="46101" y="25107"/>
                </a:lnTo>
                <a:lnTo>
                  <a:pt x="17223" y="58419"/>
                </a:lnTo>
                <a:lnTo>
                  <a:pt x="3659" y="97612"/>
                </a:lnTo>
                <a:lnTo>
                  <a:pt x="2326" y="104457"/>
                </a:lnTo>
                <a:lnTo>
                  <a:pt x="1437" y="111328"/>
                </a:lnTo>
                <a:lnTo>
                  <a:pt x="865" y="118236"/>
                </a:lnTo>
                <a:lnTo>
                  <a:pt x="294" y="125145"/>
                </a:lnTo>
                <a:lnTo>
                  <a:pt x="116" y="132105"/>
                </a:lnTo>
                <a:lnTo>
                  <a:pt x="116" y="139026"/>
                </a:lnTo>
                <a:lnTo>
                  <a:pt x="0" y="146060"/>
                </a:lnTo>
                <a:lnTo>
                  <a:pt x="5211" y="187886"/>
                </a:lnTo>
                <a:lnTo>
                  <a:pt x="21536" y="226688"/>
                </a:lnTo>
                <a:lnTo>
                  <a:pt x="51122" y="256438"/>
                </a:lnTo>
                <a:lnTo>
                  <a:pt x="89837" y="272903"/>
                </a:lnTo>
                <a:lnTo>
                  <a:pt x="131648" y="278164"/>
                </a:lnTo>
                <a:lnTo>
                  <a:pt x="138686" y="278041"/>
                </a:lnTo>
                <a:lnTo>
                  <a:pt x="145720" y="278164"/>
                </a:lnTo>
                <a:lnTo>
                  <a:pt x="187520" y="272903"/>
                </a:lnTo>
                <a:lnTo>
                  <a:pt x="226251" y="256438"/>
                </a:lnTo>
                <a:lnTo>
                  <a:pt x="255815" y="226688"/>
                </a:lnTo>
                <a:lnTo>
                  <a:pt x="272143" y="187886"/>
                </a:lnTo>
                <a:lnTo>
                  <a:pt x="277342" y="146060"/>
                </a:lnTo>
                <a:lnTo>
                  <a:pt x="277217" y="139026"/>
                </a:lnTo>
                <a:lnTo>
                  <a:pt x="277105" y="129705"/>
                </a:lnTo>
                <a:lnTo>
                  <a:pt x="276629" y="120388"/>
                </a:lnTo>
                <a:lnTo>
                  <a:pt x="275755" y="111096"/>
                </a:lnTo>
                <a:lnTo>
                  <a:pt x="274449" y="101853"/>
                </a:lnTo>
                <a:close/>
              </a:path>
            </a:pathLst>
          </a:custGeom>
          <a:ln w="6946">
            <a:solidFill>
              <a:srgbClr val="050100"/>
            </a:solidFill>
          </a:ln>
        </p:spPr>
        <p:txBody>
          <a:bodyPr wrap="square" lIns="0" tIns="0" rIns="0" bIns="0" rtlCol="0"/>
          <a:lstStyle/>
          <a:p>
            <a:endParaRPr/>
          </a:p>
        </p:txBody>
      </p:sp>
      <p:sp>
        <p:nvSpPr>
          <p:cNvPr id="47" name="object 47"/>
          <p:cNvSpPr txBox="1"/>
          <p:nvPr/>
        </p:nvSpPr>
        <p:spPr>
          <a:xfrm>
            <a:off x="627186" y="7034396"/>
            <a:ext cx="116205" cy="72390"/>
          </a:xfrm>
          <a:prstGeom prst="rect">
            <a:avLst/>
          </a:prstGeom>
        </p:spPr>
        <p:txBody>
          <a:bodyPr vert="horz" wrap="square" lIns="0" tIns="13335" rIns="0" bIns="0" rtlCol="0">
            <a:spAutoFit/>
          </a:bodyPr>
          <a:lstStyle/>
          <a:p>
            <a:pPr marL="12700">
              <a:lnSpc>
                <a:spcPct val="100000"/>
              </a:lnSpc>
              <a:spcBef>
                <a:spcPts val="105"/>
              </a:spcBef>
            </a:pPr>
            <a:r>
              <a:rPr sz="300" b="1" spc="-40" dirty="0">
                <a:solidFill>
                  <a:srgbClr val="231F20"/>
                </a:solidFill>
                <a:latin typeface="Calibri"/>
                <a:cs typeface="Calibri"/>
              </a:rPr>
              <a:t>DOWN</a:t>
            </a:r>
            <a:endParaRPr sz="300">
              <a:latin typeface="Calibri"/>
              <a:cs typeface="Calibri"/>
            </a:endParaRPr>
          </a:p>
        </p:txBody>
      </p:sp>
      <p:sp>
        <p:nvSpPr>
          <p:cNvPr id="48" name="object 48"/>
          <p:cNvSpPr/>
          <p:nvPr/>
        </p:nvSpPr>
        <p:spPr>
          <a:xfrm>
            <a:off x="638220" y="6939739"/>
            <a:ext cx="86042" cy="74790"/>
          </a:xfrm>
          <a:prstGeom prst="rect">
            <a:avLst/>
          </a:prstGeom>
          <a:blipFill>
            <a:blip r:embed="rId6" cstate="print"/>
            <a:stretch>
              <a:fillRect/>
            </a:stretch>
          </a:blipFill>
        </p:spPr>
        <p:txBody>
          <a:bodyPr wrap="square" lIns="0" tIns="0" rIns="0" bIns="0" rtlCol="0"/>
          <a:lstStyle/>
          <a:p>
            <a:endParaRPr/>
          </a:p>
        </p:txBody>
      </p:sp>
      <p:sp>
        <p:nvSpPr>
          <p:cNvPr id="49" name="object 49"/>
          <p:cNvSpPr txBox="1"/>
          <p:nvPr/>
        </p:nvSpPr>
        <p:spPr>
          <a:xfrm>
            <a:off x="600322" y="7461806"/>
            <a:ext cx="302895" cy="381635"/>
          </a:xfrm>
          <a:prstGeom prst="rect">
            <a:avLst/>
          </a:prstGeom>
        </p:spPr>
        <p:txBody>
          <a:bodyPr vert="horz" wrap="square" lIns="0" tIns="73660" rIns="0" bIns="0" rtlCol="0">
            <a:spAutoFit/>
          </a:bodyPr>
          <a:lstStyle/>
          <a:p>
            <a:pPr marL="12700">
              <a:lnSpc>
                <a:spcPct val="100000"/>
              </a:lnSpc>
              <a:spcBef>
                <a:spcPts val="580"/>
              </a:spcBef>
            </a:pPr>
            <a:r>
              <a:rPr sz="150" b="1" spc="-10" dirty="0">
                <a:solidFill>
                  <a:srgbClr val="231F20"/>
                </a:solidFill>
                <a:latin typeface="Calibri"/>
                <a:cs typeface="Calibri"/>
              </a:rPr>
              <a:t>UP </a:t>
            </a:r>
            <a:r>
              <a:rPr sz="950" spc="5" dirty="0">
                <a:solidFill>
                  <a:srgbClr val="231F20"/>
                </a:solidFill>
                <a:latin typeface="Arial Narrow"/>
                <a:cs typeface="Arial Narrow"/>
              </a:rPr>
              <a:t>+</a:t>
            </a:r>
            <a:r>
              <a:rPr sz="950" spc="65" dirty="0">
                <a:solidFill>
                  <a:srgbClr val="231F20"/>
                </a:solidFill>
                <a:latin typeface="Arial Narrow"/>
                <a:cs typeface="Arial Narrow"/>
              </a:rPr>
              <a:t> </a:t>
            </a:r>
            <a:r>
              <a:rPr sz="150" b="1" spc="-15" dirty="0">
                <a:solidFill>
                  <a:srgbClr val="231F20"/>
                </a:solidFill>
                <a:latin typeface="Calibri"/>
                <a:cs typeface="Calibri"/>
              </a:rPr>
              <a:t>DOWN</a:t>
            </a:r>
            <a:endParaRPr sz="150">
              <a:latin typeface="Calibri"/>
              <a:cs typeface="Calibri"/>
            </a:endParaRPr>
          </a:p>
          <a:p>
            <a:pPr marL="170815">
              <a:lnSpc>
                <a:spcPct val="100000"/>
              </a:lnSpc>
              <a:spcBef>
                <a:spcPts val="340"/>
              </a:spcBef>
            </a:pPr>
            <a:r>
              <a:rPr sz="700" dirty="0">
                <a:solidFill>
                  <a:srgbClr val="231F20"/>
                </a:solidFill>
                <a:latin typeface="Arial Narrow"/>
                <a:cs typeface="Arial Narrow"/>
              </a:rPr>
              <a:t>3s</a:t>
            </a:r>
            <a:endParaRPr sz="700">
              <a:latin typeface="Arial Narrow"/>
              <a:cs typeface="Arial Narrow"/>
            </a:endParaRPr>
          </a:p>
        </p:txBody>
      </p:sp>
      <p:sp>
        <p:nvSpPr>
          <p:cNvPr id="50" name="object 50"/>
          <p:cNvSpPr/>
          <p:nvPr/>
        </p:nvSpPr>
        <p:spPr>
          <a:xfrm>
            <a:off x="541735" y="5851927"/>
            <a:ext cx="245109" cy="245750"/>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540468" y="5156056"/>
            <a:ext cx="245008" cy="245750"/>
          </a:xfrm>
          <a:prstGeom prst="rect">
            <a:avLst/>
          </a:prstGeom>
          <a:blipFill>
            <a:blip r:embed="rId8" cstate="print"/>
            <a:stretch>
              <a:fillRect/>
            </a:stretch>
          </a:blipFill>
        </p:spPr>
        <p:txBody>
          <a:bodyPr wrap="square" lIns="0" tIns="0" rIns="0" bIns="0" rtlCol="0"/>
          <a:lstStyle/>
          <a:p>
            <a:endParaRPr/>
          </a:p>
        </p:txBody>
      </p:sp>
      <p:sp>
        <p:nvSpPr>
          <p:cNvPr id="54" name="object 54"/>
          <p:cNvSpPr/>
          <p:nvPr/>
        </p:nvSpPr>
        <p:spPr>
          <a:xfrm>
            <a:off x="540004" y="574308"/>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55" name="object 55"/>
          <p:cNvSpPr txBox="1"/>
          <p:nvPr/>
        </p:nvSpPr>
        <p:spPr>
          <a:xfrm>
            <a:off x="621159" y="744735"/>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56" name="object 56"/>
          <p:cNvSpPr/>
          <p:nvPr/>
        </p:nvSpPr>
        <p:spPr>
          <a:xfrm>
            <a:off x="634646" y="644809"/>
            <a:ext cx="96946" cy="89075"/>
          </a:xfrm>
          <a:prstGeom prst="rect">
            <a:avLst/>
          </a:prstGeom>
          <a:blipFill>
            <a:blip r:embed="rId9" cstate="print"/>
            <a:stretch>
              <a:fillRect/>
            </a:stretch>
          </a:blipFill>
        </p:spPr>
        <p:txBody>
          <a:bodyPr wrap="square" lIns="0" tIns="0" rIns="0" bIns="0" rtlCol="0"/>
          <a:lstStyle/>
          <a:p>
            <a:endParaRPr/>
          </a:p>
        </p:txBody>
      </p:sp>
      <p:sp>
        <p:nvSpPr>
          <p:cNvPr id="66" name="object 66"/>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12</a:t>
            </a:fld>
            <a:endParaRPr sz="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2027" y="453014"/>
            <a:ext cx="3357245" cy="26924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УХОД ЗА ВОДОЙ И РЕАГЕНТЫ</a:t>
            </a:r>
            <a:endParaRPr lang="ru-RU" sz="1600" dirty="0">
              <a:latin typeface="Arial Narrow"/>
              <a:cs typeface="Arial Narrow"/>
            </a:endParaRPr>
          </a:p>
        </p:txBody>
      </p:sp>
      <p:sp>
        <p:nvSpPr>
          <p:cNvPr id="3" name="object 3"/>
          <p:cNvSpPr/>
          <p:nvPr/>
        </p:nvSpPr>
        <p:spPr>
          <a:xfrm>
            <a:off x="59778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 name="object 4"/>
          <p:cNvSpPr/>
          <p:nvPr/>
        </p:nvSpPr>
        <p:spPr>
          <a:xfrm>
            <a:off x="56945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 name="object 5"/>
          <p:cNvSpPr/>
          <p:nvPr/>
        </p:nvSpPr>
        <p:spPr>
          <a:xfrm>
            <a:off x="54119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 name="object 6"/>
          <p:cNvSpPr/>
          <p:nvPr/>
        </p:nvSpPr>
        <p:spPr>
          <a:xfrm>
            <a:off x="68292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 name="object 7"/>
          <p:cNvSpPr/>
          <p:nvPr/>
        </p:nvSpPr>
        <p:spPr>
          <a:xfrm>
            <a:off x="65458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 name="object 8"/>
          <p:cNvSpPr/>
          <p:nvPr/>
        </p:nvSpPr>
        <p:spPr>
          <a:xfrm>
            <a:off x="626325"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 name="object 9"/>
          <p:cNvSpPr/>
          <p:nvPr/>
        </p:nvSpPr>
        <p:spPr>
          <a:xfrm>
            <a:off x="76805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 name="object 10"/>
          <p:cNvSpPr/>
          <p:nvPr/>
        </p:nvSpPr>
        <p:spPr>
          <a:xfrm>
            <a:off x="73972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 name="object 11"/>
          <p:cNvSpPr/>
          <p:nvPr/>
        </p:nvSpPr>
        <p:spPr>
          <a:xfrm>
            <a:off x="71146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 name="object 12"/>
          <p:cNvSpPr/>
          <p:nvPr/>
        </p:nvSpPr>
        <p:spPr>
          <a:xfrm>
            <a:off x="853186"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3" name="object 13"/>
          <p:cNvSpPr/>
          <p:nvPr/>
        </p:nvSpPr>
        <p:spPr>
          <a:xfrm>
            <a:off x="82485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 name="object 14"/>
          <p:cNvSpPr/>
          <p:nvPr/>
        </p:nvSpPr>
        <p:spPr>
          <a:xfrm>
            <a:off x="7966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 name="object 15"/>
          <p:cNvSpPr/>
          <p:nvPr/>
        </p:nvSpPr>
        <p:spPr>
          <a:xfrm>
            <a:off x="93833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 name="object 16"/>
          <p:cNvSpPr/>
          <p:nvPr/>
        </p:nvSpPr>
        <p:spPr>
          <a:xfrm>
            <a:off x="91000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 name="object 17"/>
          <p:cNvSpPr/>
          <p:nvPr/>
        </p:nvSpPr>
        <p:spPr>
          <a:xfrm>
            <a:off x="88174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 name="object 18"/>
          <p:cNvSpPr/>
          <p:nvPr/>
        </p:nvSpPr>
        <p:spPr>
          <a:xfrm>
            <a:off x="102348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 name="object 19"/>
          <p:cNvSpPr/>
          <p:nvPr/>
        </p:nvSpPr>
        <p:spPr>
          <a:xfrm>
            <a:off x="99513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 name="object 20"/>
          <p:cNvSpPr/>
          <p:nvPr/>
        </p:nvSpPr>
        <p:spPr>
          <a:xfrm>
            <a:off x="96687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 name="object 21"/>
          <p:cNvSpPr/>
          <p:nvPr/>
        </p:nvSpPr>
        <p:spPr>
          <a:xfrm>
            <a:off x="110860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 name="object 22"/>
          <p:cNvSpPr/>
          <p:nvPr/>
        </p:nvSpPr>
        <p:spPr>
          <a:xfrm>
            <a:off x="108027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 name="object 23"/>
          <p:cNvSpPr/>
          <p:nvPr/>
        </p:nvSpPr>
        <p:spPr>
          <a:xfrm>
            <a:off x="105201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4" name="object 24"/>
          <p:cNvSpPr/>
          <p:nvPr/>
        </p:nvSpPr>
        <p:spPr>
          <a:xfrm>
            <a:off x="119373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5" name="object 25"/>
          <p:cNvSpPr/>
          <p:nvPr/>
        </p:nvSpPr>
        <p:spPr>
          <a:xfrm>
            <a:off x="116540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6" name="object 26"/>
          <p:cNvSpPr/>
          <p:nvPr/>
        </p:nvSpPr>
        <p:spPr>
          <a:xfrm>
            <a:off x="113715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7" name="object 27"/>
          <p:cNvSpPr/>
          <p:nvPr/>
        </p:nvSpPr>
        <p:spPr>
          <a:xfrm>
            <a:off x="127887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8" name="object 28"/>
          <p:cNvSpPr/>
          <p:nvPr/>
        </p:nvSpPr>
        <p:spPr>
          <a:xfrm>
            <a:off x="125054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9" name="object 29"/>
          <p:cNvSpPr/>
          <p:nvPr/>
        </p:nvSpPr>
        <p:spPr>
          <a:xfrm>
            <a:off x="12222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0" name="object 30"/>
          <p:cNvSpPr/>
          <p:nvPr/>
        </p:nvSpPr>
        <p:spPr>
          <a:xfrm>
            <a:off x="136401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1" name="object 31"/>
          <p:cNvSpPr/>
          <p:nvPr/>
        </p:nvSpPr>
        <p:spPr>
          <a:xfrm>
            <a:off x="133567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2" name="object 32"/>
          <p:cNvSpPr/>
          <p:nvPr/>
        </p:nvSpPr>
        <p:spPr>
          <a:xfrm>
            <a:off x="130742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3" name="object 33"/>
          <p:cNvSpPr/>
          <p:nvPr/>
        </p:nvSpPr>
        <p:spPr>
          <a:xfrm>
            <a:off x="144915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4" name="object 34"/>
          <p:cNvSpPr/>
          <p:nvPr/>
        </p:nvSpPr>
        <p:spPr>
          <a:xfrm>
            <a:off x="14208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5" name="object 35"/>
          <p:cNvSpPr/>
          <p:nvPr/>
        </p:nvSpPr>
        <p:spPr>
          <a:xfrm>
            <a:off x="139256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6" name="object 36"/>
          <p:cNvSpPr/>
          <p:nvPr/>
        </p:nvSpPr>
        <p:spPr>
          <a:xfrm>
            <a:off x="15342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7" name="object 37"/>
          <p:cNvSpPr/>
          <p:nvPr/>
        </p:nvSpPr>
        <p:spPr>
          <a:xfrm>
            <a:off x="15059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8" name="object 38"/>
          <p:cNvSpPr/>
          <p:nvPr/>
        </p:nvSpPr>
        <p:spPr>
          <a:xfrm>
            <a:off x="147769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9" name="object 39"/>
          <p:cNvSpPr/>
          <p:nvPr/>
        </p:nvSpPr>
        <p:spPr>
          <a:xfrm>
            <a:off x="161942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0" name="object 40"/>
          <p:cNvSpPr/>
          <p:nvPr/>
        </p:nvSpPr>
        <p:spPr>
          <a:xfrm>
            <a:off x="159108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1" name="object 41"/>
          <p:cNvSpPr/>
          <p:nvPr/>
        </p:nvSpPr>
        <p:spPr>
          <a:xfrm>
            <a:off x="156283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2" name="object 42"/>
          <p:cNvSpPr/>
          <p:nvPr/>
        </p:nvSpPr>
        <p:spPr>
          <a:xfrm>
            <a:off x="170455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3" name="object 43"/>
          <p:cNvSpPr/>
          <p:nvPr/>
        </p:nvSpPr>
        <p:spPr>
          <a:xfrm>
            <a:off x="167620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4" name="object 44"/>
          <p:cNvSpPr/>
          <p:nvPr/>
        </p:nvSpPr>
        <p:spPr>
          <a:xfrm>
            <a:off x="164796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5" name="object 45"/>
          <p:cNvSpPr/>
          <p:nvPr/>
        </p:nvSpPr>
        <p:spPr>
          <a:xfrm>
            <a:off x="178969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6" name="object 46"/>
          <p:cNvSpPr/>
          <p:nvPr/>
        </p:nvSpPr>
        <p:spPr>
          <a:xfrm>
            <a:off x="176133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47" name="object 47"/>
          <p:cNvSpPr/>
          <p:nvPr/>
        </p:nvSpPr>
        <p:spPr>
          <a:xfrm>
            <a:off x="173310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8" name="object 48"/>
          <p:cNvSpPr/>
          <p:nvPr/>
        </p:nvSpPr>
        <p:spPr>
          <a:xfrm>
            <a:off x="187482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9" name="object 49"/>
          <p:cNvSpPr/>
          <p:nvPr/>
        </p:nvSpPr>
        <p:spPr>
          <a:xfrm>
            <a:off x="184647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0" name="object 50"/>
          <p:cNvSpPr/>
          <p:nvPr/>
        </p:nvSpPr>
        <p:spPr>
          <a:xfrm>
            <a:off x="181823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1" name="object 51"/>
          <p:cNvSpPr/>
          <p:nvPr/>
        </p:nvSpPr>
        <p:spPr>
          <a:xfrm>
            <a:off x="195996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2" name="object 52"/>
          <p:cNvSpPr/>
          <p:nvPr/>
        </p:nvSpPr>
        <p:spPr>
          <a:xfrm>
            <a:off x="193161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3" name="object 53"/>
          <p:cNvSpPr/>
          <p:nvPr/>
        </p:nvSpPr>
        <p:spPr>
          <a:xfrm>
            <a:off x="190337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4" name="object 54"/>
          <p:cNvSpPr/>
          <p:nvPr/>
        </p:nvSpPr>
        <p:spPr>
          <a:xfrm>
            <a:off x="204510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5" name="object 55"/>
          <p:cNvSpPr/>
          <p:nvPr/>
        </p:nvSpPr>
        <p:spPr>
          <a:xfrm>
            <a:off x="201676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6" name="object 56"/>
          <p:cNvSpPr/>
          <p:nvPr/>
        </p:nvSpPr>
        <p:spPr>
          <a:xfrm>
            <a:off x="198850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7" name="object 57"/>
          <p:cNvSpPr/>
          <p:nvPr/>
        </p:nvSpPr>
        <p:spPr>
          <a:xfrm>
            <a:off x="213024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8" name="object 58"/>
          <p:cNvSpPr/>
          <p:nvPr/>
        </p:nvSpPr>
        <p:spPr>
          <a:xfrm>
            <a:off x="210188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9" name="object 59"/>
          <p:cNvSpPr/>
          <p:nvPr/>
        </p:nvSpPr>
        <p:spPr>
          <a:xfrm>
            <a:off x="207364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0" name="object 60"/>
          <p:cNvSpPr/>
          <p:nvPr/>
        </p:nvSpPr>
        <p:spPr>
          <a:xfrm>
            <a:off x="221537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1" name="object 61"/>
          <p:cNvSpPr/>
          <p:nvPr/>
        </p:nvSpPr>
        <p:spPr>
          <a:xfrm>
            <a:off x="218702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2" name="object 62"/>
          <p:cNvSpPr/>
          <p:nvPr/>
        </p:nvSpPr>
        <p:spPr>
          <a:xfrm>
            <a:off x="215877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3" name="object 63"/>
          <p:cNvSpPr/>
          <p:nvPr/>
        </p:nvSpPr>
        <p:spPr>
          <a:xfrm>
            <a:off x="230051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4" name="object 64"/>
          <p:cNvSpPr/>
          <p:nvPr/>
        </p:nvSpPr>
        <p:spPr>
          <a:xfrm>
            <a:off x="227215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65" name="object 65"/>
          <p:cNvSpPr/>
          <p:nvPr/>
        </p:nvSpPr>
        <p:spPr>
          <a:xfrm>
            <a:off x="224391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6" name="object 66"/>
          <p:cNvSpPr/>
          <p:nvPr/>
        </p:nvSpPr>
        <p:spPr>
          <a:xfrm>
            <a:off x="238563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7" name="object 67"/>
          <p:cNvSpPr/>
          <p:nvPr/>
        </p:nvSpPr>
        <p:spPr>
          <a:xfrm>
            <a:off x="235729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8" name="object 68"/>
          <p:cNvSpPr/>
          <p:nvPr/>
        </p:nvSpPr>
        <p:spPr>
          <a:xfrm>
            <a:off x="23290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9" name="object 69"/>
          <p:cNvSpPr/>
          <p:nvPr/>
        </p:nvSpPr>
        <p:spPr>
          <a:xfrm>
            <a:off x="247077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0" name="object 70"/>
          <p:cNvSpPr/>
          <p:nvPr/>
        </p:nvSpPr>
        <p:spPr>
          <a:xfrm>
            <a:off x="244242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1" name="object 71"/>
          <p:cNvSpPr/>
          <p:nvPr/>
        </p:nvSpPr>
        <p:spPr>
          <a:xfrm>
            <a:off x="2414181"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2" name="object 72"/>
          <p:cNvSpPr/>
          <p:nvPr/>
        </p:nvSpPr>
        <p:spPr>
          <a:xfrm>
            <a:off x="255591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3" name="object 73"/>
          <p:cNvSpPr/>
          <p:nvPr/>
        </p:nvSpPr>
        <p:spPr>
          <a:xfrm>
            <a:off x="252756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4" name="object 74"/>
          <p:cNvSpPr/>
          <p:nvPr/>
        </p:nvSpPr>
        <p:spPr>
          <a:xfrm>
            <a:off x="249932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5" name="object 75"/>
          <p:cNvSpPr/>
          <p:nvPr/>
        </p:nvSpPr>
        <p:spPr>
          <a:xfrm>
            <a:off x="2641041"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76" name="object 76"/>
          <p:cNvSpPr/>
          <p:nvPr/>
        </p:nvSpPr>
        <p:spPr>
          <a:xfrm>
            <a:off x="261270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7" name="object 77"/>
          <p:cNvSpPr/>
          <p:nvPr/>
        </p:nvSpPr>
        <p:spPr>
          <a:xfrm>
            <a:off x="258446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8" name="object 78"/>
          <p:cNvSpPr/>
          <p:nvPr/>
        </p:nvSpPr>
        <p:spPr>
          <a:xfrm>
            <a:off x="272618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9" name="object 79"/>
          <p:cNvSpPr/>
          <p:nvPr/>
        </p:nvSpPr>
        <p:spPr>
          <a:xfrm>
            <a:off x="269784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0" name="object 80"/>
          <p:cNvSpPr/>
          <p:nvPr/>
        </p:nvSpPr>
        <p:spPr>
          <a:xfrm>
            <a:off x="266959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1" name="object 81"/>
          <p:cNvSpPr/>
          <p:nvPr/>
        </p:nvSpPr>
        <p:spPr>
          <a:xfrm>
            <a:off x="281132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2" name="object 82"/>
          <p:cNvSpPr/>
          <p:nvPr/>
        </p:nvSpPr>
        <p:spPr>
          <a:xfrm>
            <a:off x="278297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3" name="object 83"/>
          <p:cNvSpPr/>
          <p:nvPr/>
        </p:nvSpPr>
        <p:spPr>
          <a:xfrm>
            <a:off x="275471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4" name="object 84"/>
          <p:cNvSpPr/>
          <p:nvPr/>
        </p:nvSpPr>
        <p:spPr>
          <a:xfrm>
            <a:off x="289645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5" name="object 85"/>
          <p:cNvSpPr/>
          <p:nvPr/>
        </p:nvSpPr>
        <p:spPr>
          <a:xfrm>
            <a:off x="286811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6" name="object 86"/>
          <p:cNvSpPr/>
          <p:nvPr/>
        </p:nvSpPr>
        <p:spPr>
          <a:xfrm>
            <a:off x="283985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7" name="object 87"/>
          <p:cNvSpPr/>
          <p:nvPr/>
        </p:nvSpPr>
        <p:spPr>
          <a:xfrm>
            <a:off x="29815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8" name="object 88"/>
          <p:cNvSpPr/>
          <p:nvPr/>
        </p:nvSpPr>
        <p:spPr>
          <a:xfrm>
            <a:off x="295324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9" name="object 89"/>
          <p:cNvSpPr/>
          <p:nvPr/>
        </p:nvSpPr>
        <p:spPr>
          <a:xfrm>
            <a:off x="292498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0" name="object 90"/>
          <p:cNvSpPr/>
          <p:nvPr/>
        </p:nvSpPr>
        <p:spPr>
          <a:xfrm>
            <a:off x="306673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1" name="object 91"/>
          <p:cNvSpPr/>
          <p:nvPr/>
        </p:nvSpPr>
        <p:spPr>
          <a:xfrm>
            <a:off x="30383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2" name="object 92"/>
          <p:cNvSpPr/>
          <p:nvPr/>
        </p:nvSpPr>
        <p:spPr>
          <a:xfrm>
            <a:off x="301014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3" name="object 93"/>
          <p:cNvSpPr/>
          <p:nvPr/>
        </p:nvSpPr>
        <p:spPr>
          <a:xfrm>
            <a:off x="315186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4" name="object 94"/>
          <p:cNvSpPr/>
          <p:nvPr/>
        </p:nvSpPr>
        <p:spPr>
          <a:xfrm>
            <a:off x="312352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5" name="object 95"/>
          <p:cNvSpPr/>
          <p:nvPr/>
        </p:nvSpPr>
        <p:spPr>
          <a:xfrm>
            <a:off x="309526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6" name="object 96"/>
          <p:cNvSpPr/>
          <p:nvPr/>
        </p:nvSpPr>
        <p:spPr>
          <a:xfrm>
            <a:off x="323700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7" name="object 97"/>
          <p:cNvSpPr/>
          <p:nvPr/>
        </p:nvSpPr>
        <p:spPr>
          <a:xfrm>
            <a:off x="320865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8" name="object 98"/>
          <p:cNvSpPr/>
          <p:nvPr/>
        </p:nvSpPr>
        <p:spPr>
          <a:xfrm>
            <a:off x="318041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9" name="object 99"/>
          <p:cNvSpPr/>
          <p:nvPr/>
        </p:nvSpPr>
        <p:spPr>
          <a:xfrm>
            <a:off x="332212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0" name="object 100"/>
          <p:cNvSpPr/>
          <p:nvPr/>
        </p:nvSpPr>
        <p:spPr>
          <a:xfrm>
            <a:off x="329379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1" name="object 101"/>
          <p:cNvSpPr/>
          <p:nvPr/>
        </p:nvSpPr>
        <p:spPr>
          <a:xfrm>
            <a:off x="326553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2" name="object 102"/>
          <p:cNvSpPr/>
          <p:nvPr/>
        </p:nvSpPr>
        <p:spPr>
          <a:xfrm>
            <a:off x="340727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3" name="object 103"/>
          <p:cNvSpPr/>
          <p:nvPr/>
        </p:nvSpPr>
        <p:spPr>
          <a:xfrm>
            <a:off x="337893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4" name="object 104"/>
          <p:cNvSpPr/>
          <p:nvPr/>
        </p:nvSpPr>
        <p:spPr>
          <a:xfrm>
            <a:off x="33506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5" name="object 105"/>
          <p:cNvSpPr/>
          <p:nvPr/>
        </p:nvSpPr>
        <p:spPr>
          <a:xfrm>
            <a:off x="349239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6" name="object 106"/>
          <p:cNvSpPr/>
          <p:nvPr/>
        </p:nvSpPr>
        <p:spPr>
          <a:xfrm>
            <a:off x="346405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7" name="object 107"/>
          <p:cNvSpPr/>
          <p:nvPr/>
        </p:nvSpPr>
        <p:spPr>
          <a:xfrm>
            <a:off x="34358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8" name="object 108"/>
          <p:cNvSpPr/>
          <p:nvPr/>
        </p:nvSpPr>
        <p:spPr>
          <a:xfrm>
            <a:off x="357753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9" name="object 109"/>
          <p:cNvSpPr/>
          <p:nvPr/>
        </p:nvSpPr>
        <p:spPr>
          <a:xfrm>
            <a:off x="3549192"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10" name="object 110"/>
          <p:cNvSpPr/>
          <p:nvPr/>
        </p:nvSpPr>
        <p:spPr>
          <a:xfrm>
            <a:off x="352094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1" name="object 111"/>
          <p:cNvSpPr/>
          <p:nvPr/>
        </p:nvSpPr>
        <p:spPr>
          <a:xfrm>
            <a:off x="36626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2" name="object 112"/>
          <p:cNvSpPr/>
          <p:nvPr/>
        </p:nvSpPr>
        <p:spPr>
          <a:xfrm>
            <a:off x="363433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3" name="object 113"/>
          <p:cNvSpPr/>
          <p:nvPr/>
        </p:nvSpPr>
        <p:spPr>
          <a:xfrm>
            <a:off x="360608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4" name="object 114"/>
          <p:cNvSpPr/>
          <p:nvPr/>
        </p:nvSpPr>
        <p:spPr>
          <a:xfrm>
            <a:off x="374782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5" name="object 115"/>
          <p:cNvSpPr/>
          <p:nvPr/>
        </p:nvSpPr>
        <p:spPr>
          <a:xfrm>
            <a:off x="371947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6" name="object 116"/>
          <p:cNvSpPr/>
          <p:nvPr/>
        </p:nvSpPr>
        <p:spPr>
          <a:xfrm>
            <a:off x="369122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7" name="object 117"/>
          <p:cNvSpPr/>
          <p:nvPr/>
        </p:nvSpPr>
        <p:spPr>
          <a:xfrm>
            <a:off x="383294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8" name="object 118"/>
          <p:cNvSpPr/>
          <p:nvPr/>
        </p:nvSpPr>
        <p:spPr>
          <a:xfrm>
            <a:off x="380460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9" name="object 119"/>
          <p:cNvSpPr/>
          <p:nvPr/>
        </p:nvSpPr>
        <p:spPr>
          <a:xfrm>
            <a:off x="377635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0" name="object 120"/>
          <p:cNvSpPr/>
          <p:nvPr/>
        </p:nvSpPr>
        <p:spPr>
          <a:xfrm>
            <a:off x="391808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1" name="object 121"/>
          <p:cNvSpPr/>
          <p:nvPr/>
        </p:nvSpPr>
        <p:spPr>
          <a:xfrm>
            <a:off x="388973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2" name="object 122"/>
          <p:cNvSpPr/>
          <p:nvPr/>
        </p:nvSpPr>
        <p:spPr>
          <a:xfrm>
            <a:off x="3861473"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23" name="object 123"/>
          <p:cNvSpPr/>
          <p:nvPr/>
        </p:nvSpPr>
        <p:spPr>
          <a:xfrm>
            <a:off x="400321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4" name="object 124"/>
          <p:cNvSpPr/>
          <p:nvPr/>
        </p:nvSpPr>
        <p:spPr>
          <a:xfrm>
            <a:off x="397487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5" name="object 125"/>
          <p:cNvSpPr/>
          <p:nvPr/>
        </p:nvSpPr>
        <p:spPr>
          <a:xfrm>
            <a:off x="394661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6" name="object 126"/>
          <p:cNvSpPr/>
          <p:nvPr/>
        </p:nvSpPr>
        <p:spPr>
          <a:xfrm>
            <a:off x="408834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7" name="object 127"/>
          <p:cNvSpPr/>
          <p:nvPr/>
        </p:nvSpPr>
        <p:spPr>
          <a:xfrm>
            <a:off x="4059999"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28" name="object 128"/>
          <p:cNvSpPr/>
          <p:nvPr/>
        </p:nvSpPr>
        <p:spPr>
          <a:xfrm>
            <a:off x="403175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9" name="object 129"/>
          <p:cNvSpPr/>
          <p:nvPr/>
        </p:nvSpPr>
        <p:spPr>
          <a:xfrm>
            <a:off x="417348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0" name="object 130"/>
          <p:cNvSpPr/>
          <p:nvPr/>
        </p:nvSpPr>
        <p:spPr>
          <a:xfrm>
            <a:off x="41451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1" name="object 131"/>
          <p:cNvSpPr/>
          <p:nvPr/>
        </p:nvSpPr>
        <p:spPr>
          <a:xfrm>
            <a:off x="411689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2" name="object 132"/>
          <p:cNvSpPr/>
          <p:nvPr/>
        </p:nvSpPr>
        <p:spPr>
          <a:xfrm>
            <a:off x="425864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3" name="object 133"/>
          <p:cNvSpPr/>
          <p:nvPr/>
        </p:nvSpPr>
        <p:spPr>
          <a:xfrm>
            <a:off x="423028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4" name="object 134"/>
          <p:cNvSpPr/>
          <p:nvPr/>
        </p:nvSpPr>
        <p:spPr>
          <a:xfrm>
            <a:off x="4202023"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35" name="object 135"/>
          <p:cNvSpPr/>
          <p:nvPr/>
        </p:nvSpPr>
        <p:spPr>
          <a:xfrm>
            <a:off x="434375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6" name="object 136"/>
          <p:cNvSpPr/>
          <p:nvPr/>
        </p:nvSpPr>
        <p:spPr>
          <a:xfrm>
            <a:off x="431542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7" name="object 137"/>
          <p:cNvSpPr/>
          <p:nvPr/>
        </p:nvSpPr>
        <p:spPr>
          <a:xfrm>
            <a:off x="428716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8" name="object 138"/>
          <p:cNvSpPr/>
          <p:nvPr/>
        </p:nvSpPr>
        <p:spPr>
          <a:xfrm>
            <a:off x="442888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9" name="object 139"/>
          <p:cNvSpPr/>
          <p:nvPr/>
        </p:nvSpPr>
        <p:spPr>
          <a:xfrm>
            <a:off x="440055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0" name="object 140"/>
          <p:cNvSpPr/>
          <p:nvPr/>
        </p:nvSpPr>
        <p:spPr>
          <a:xfrm>
            <a:off x="437230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1" name="object 141"/>
          <p:cNvSpPr/>
          <p:nvPr/>
        </p:nvSpPr>
        <p:spPr>
          <a:xfrm>
            <a:off x="451402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2" name="object 142"/>
          <p:cNvSpPr/>
          <p:nvPr/>
        </p:nvSpPr>
        <p:spPr>
          <a:xfrm>
            <a:off x="448569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3" name="object 143"/>
          <p:cNvSpPr/>
          <p:nvPr/>
        </p:nvSpPr>
        <p:spPr>
          <a:xfrm>
            <a:off x="445743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4" name="object 144"/>
          <p:cNvSpPr/>
          <p:nvPr/>
        </p:nvSpPr>
        <p:spPr>
          <a:xfrm>
            <a:off x="459916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5" name="object 145"/>
          <p:cNvSpPr/>
          <p:nvPr/>
        </p:nvSpPr>
        <p:spPr>
          <a:xfrm>
            <a:off x="457081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6" name="object 146"/>
          <p:cNvSpPr/>
          <p:nvPr/>
        </p:nvSpPr>
        <p:spPr>
          <a:xfrm>
            <a:off x="454256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7" name="object 147"/>
          <p:cNvSpPr/>
          <p:nvPr/>
        </p:nvSpPr>
        <p:spPr>
          <a:xfrm>
            <a:off x="468429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8" name="object 148"/>
          <p:cNvSpPr/>
          <p:nvPr/>
        </p:nvSpPr>
        <p:spPr>
          <a:xfrm>
            <a:off x="465595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9" name="object 149"/>
          <p:cNvSpPr/>
          <p:nvPr/>
        </p:nvSpPr>
        <p:spPr>
          <a:xfrm>
            <a:off x="462771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0" name="object 150"/>
          <p:cNvSpPr/>
          <p:nvPr/>
        </p:nvSpPr>
        <p:spPr>
          <a:xfrm>
            <a:off x="476943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1" name="object 151"/>
          <p:cNvSpPr/>
          <p:nvPr/>
        </p:nvSpPr>
        <p:spPr>
          <a:xfrm>
            <a:off x="474110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2" name="object 152"/>
          <p:cNvSpPr/>
          <p:nvPr/>
        </p:nvSpPr>
        <p:spPr>
          <a:xfrm>
            <a:off x="4712842"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3" name="object 153"/>
          <p:cNvSpPr/>
          <p:nvPr/>
        </p:nvSpPr>
        <p:spPr>
          <a:xfrm>
            <a:off x="485457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4" name="object 154"/>
          <p:cNvSpPr/>
          <p:nvPr/>
        </p:nvSpPr>
        <p:spPr>
          <a:xfrm>
            <a:off x="482624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5" name="object 155"/>
          <p:cNvSpPr/>
          <p:nvPr/>
        </p:nvSpPr>
        <p:spPr>
          <a:xfrm>
            <a:off x="479798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6" name="object 156"/>
          <p:cNvSpPr/>
          <p:nvPr/>
        </p:nvSpPr>
        <p:spPr>
          <a:xfrm>
            <a:off x="4939703"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7" name="object 157"/>
          <p:cNvSpPr/>
          <p:nvPr/>
        </p:nvSpPr>
        <p:spPr>
          <a:xfrm>
            <a:off x="491136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8" name="object 158"/>
          <p:cNvSpPr/>
          <p:nvPr/>
        </p:nvSpPr>
        <p:spPr>
          <a:xfrm>
            <a:off x="48831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9" name="object 159"/>
          <p:cNvSpPr/>
          <p:nvPr/>
        </p:nvSpPr>
        <p:spPr>
          <a:xfrm>
            <a:off x="502484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0" name="object 160"/>
          <p:cNvSpPr/>
          <p:nvPr/>
        </p:nvSpPr>
        <p:spPr>
          <a:xfrm>
            <a:off x="499649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1" name="object 161"/>
          <p:cNvSpPr/>
          <p:nvPr/>
        </p:nvSpPr>
        <p:spPr>
          <a:xfrm>
            <a:off x="496825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2" name="object 162"/>
          <p:cNvSpPr/>
          <p:nvPr/>
        </p:nvSpPr>
        <p:spPr>
          <a:xfrm>
            <a:off x="510997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3" name="object 163"/>
          <p:cNvSpPr/>
          <p:nvPr/>
        </p:nvSpPr>
        <p:spPr>
          <a:xfrm>
            <a:off x="5081638"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4" name="object 164"/>
          <p:cNvSpPr/>
          <p:nvPr/>
        </p:nvSpPr>
        <p:spPr>
          <a:xfrm>
            <a:off x="505338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5" name="object 165"/>
          <p:cNvSpPr/>
          <p:nvPr/>
        </p:nvSpPr>
        <p:spPr>
          <a:xfrm>
            <a:off x="51951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6" name="object 166"/>
          <p:cNvSpPr/>
          <p:nvPr/>
        </p:nvSpPr>
        <p:spPr>
          <a:xfrm>
            <a:off x="5166779"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7" name="object 167"/>
          <p:cNvSpPr/>
          <p:nvPr/>
        </p:nvSpPr>
        <p:spPr>
          <a:xfrm>
            <a:off x="513852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8" name="object 168"/>
          <p:cNvSpPr/>
          <p:nvPr/>
        </p:nvSpPr>
        <p:spPr>
          <a:xfrm>
            <a:off x="528025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9" name="object 169"/>
          <p:cNvSpPr/>
          <p:nvPr/>
        </p:nvSpPr>
        <p:spPr>
          <a:xfrm>
            <a:off x="52519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0" name="object 170"/>
          <p:cNvSpPr/>
          <p:nvPr/>
        </p:nvSpPr>
        <p:spPr>
          <a:xfrm>
            <a:off x="522366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1" name="object 171"/>
          <p:cNvSpPr/>
          <p:nvPr/>
        </p:nvSpPr>
        <p:spPr>
          <a:xfrm>
            <a:off x="536539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2" name="object 172"/>
          <p:cNvSpPr/>
          <p:nvPr/>
        </p:nvSpPr>
        <p:spPr>
          <a:xfrm>
            <a:off x="533703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3" name="object 173"/>
          <p:cNvSpPr/>
          <p:nvPr/>
        </p:nvSpPr>
        <p:spPr>
          <a:xfrm>
            <a:off x="530880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4" name="object 174"/>
          <p:cNvSpPr/>
          <p:nvPr/>
        </p:nvSpPr>
        <p:spPr>
          <a:xfrm>
            <a:off x="545052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5" name="object 175"/>
          <p:cNvSpPr/>
          <p:nvPr/>
        </p:nvSpPr>
        <p:spPr>
          <a:xfrm>
            <a:off x="542217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6" name="object 176"/>
          <p:cNvSpPr/>
          <p:nvPr/>
        </p:nvSpPr>
        <p:spPr>
          <a:xfrm>
            <a:off x="539393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7" name="object 177"/>
          <p:cNvSpPr/>
          <p:nvPr/>
        </p:nvSpPr>
        <p:spPr>
          <a:xfrm>
            <a:off x="553566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8" name="object 178"/>
          <p:cNvSpPr/>
          <p:nvPr/>
        </p:nvSpPr>
        <p:spPr>
          <a:xfrm>
            <a:off x="5507304"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79" name="object 179"/>
          <p:cNvSpPr/>
          <p:nvPr/>
        </p:nvSpPr>
        <p:spPr>
          <a:xfrm>
            <a:off x="547907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0" name="object 180"/>
          <p:cNvSpPr/>
          <p:nvPr/>
        </p:nvSpPr>
        <p:spPr>
          <a:xfrm>
            <a:off x="562079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1" name="object 181"/>
          <p:cNvSpPr/>
          <p:nvPr/>
        </p:nvSpPr>
        <p:spPr>
          <a:xfrm>
            <a:off x="559244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2" name="object 182"/>
          <p:cNvSpPr/>
          <p:nvPr/>
        </p:nvSpPr>
        <p:spPr>
          <a:xfrm>
            <a:off x="556420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3" name="object 183"/>
          <p:cNvSpPr/>
          <p:nvPr/>
        </p:nvSpPr>
        <p:spPr>
          <a:xfrm>
            <a:off x="570593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4" name="object 184"/>
          <p:cNvSpPr/>
          <p:nvPr/>
        </p:nvSpPr>
        <p:spPr>
          <a:xfrm>
            <a:off x="567757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5" name="object 185"/>
          <p:cNvSpPr/>
          <p:nvPr/>
        </p:nvSpPr>
        <p:spPr>
          <a:xfrm>
            <a:off x="564932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6" name="object 186"/>
          <p:cNvSpPr/>
          <p:nvPr/>
        </p:nvSpPr>
        <p:spPr>
          <a:xfrm>
            <a:off x="579107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7" name="object 187"/>
          <p:cNvSpPr/>
          <p:nvPr/>
        </p:nvSpPr>
        <p:spPr>
          <a:xfrm>
            <a:off x="576272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8" name="object 188"/>
          <p:cNvSpPr/>
          <p:nvPr/>
        </p:nvSpPr>
        <p:spPr>
          <a:xfrm>
            <a:off x="573448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9" name="object 189"/>
          <p:cNvSpPr/>
          <p:nvPr/>
        </p:nvSpPr>
        <p:spPr>
          <a:xfrm>
            <a:off x="5876201"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0" name="object 190"/>
          <p:cNvSpPr/>
          <p:nvPr/>
        </p:nvSpPr>
        <p:spPr>
          <a:xfrm>
            <a:off x="5847854"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91" name="object 191"/>
          <p:cNvSpPr/>
          <p:nvPr/>
        </p:nvSpPr>
        <p:spPr>
          <a:xfrm>
            <a:off x="581962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2" name="object 192"/>
          <p:cNvSpPr/>
          <p:nvPr/>
        </p:nvSpPr>
        <p:spPr>
          <a:xfrm>
            <a:off x="5961341"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3" name="object 193"/>
          <p:cNvSpPr/>
          <p:nvPr/>
        </p:nvSpPr>
        <p:spPr>
          <a:xfrm>
            <a:off x="593299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4" name="object 194"/>
          <p:cNvSpPr/>
          <p:nvPr/>
        </p:nvSpPr>
        <p:spPr>
          <a:xfrm>
            <a:off x="590473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5" name="object 195"/>
          <p:cNvSpPr/>
          <p:nvPr/>
        </p:nvSpPr>
        <p:spPr>
          <a:xfrm>
            <a:off x="604648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6" name="object 196"/>
          <p:cNvSpPr/>
          <p:nvPr/>
        </p:nvSpPr>
        <p:spPr>
          <a:xfrm>
            <a:off x="6018123"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7" name="object 197"/>
          <p:cNvSpPr/>
          <p:nvPr/>
        </p:nvSpPr>
        <p:spPr>
          <a:xfrm>
            <a:off x="598986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8" name="object 198"/>
          <p:cNvSpPr/>
          <p:nvPr/>
        </p:nvSpPr>
        <p:spPr>
          <a:xfrm>
            <a:off x="613161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9" name="object 199"/>
          <p:cNvSpPr/>
          <p:nvPr/>
        </p:nvSpPr>
        <p:spPr>
          <a:xfrm>
            <a:off x="6103264"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0" name="object 200"/>
          <p:cNvSpPr/>
          <p:nvPr/>
        </p:nvSpPr>
        <p:spPr>
          <a:xfrm>
            <a:off x="607500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1" name="object 201"/>
          <p:cNvSpPr/>
          <p:nvPr/>
        </p:nvSpPr>
        <p:spPr>
          <a:xfrm>
            <a:off x="621672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2" name="object 202"/>
          <p:cNvSpPr/>
          <p:nvPr/>
        </p:nvSpPr>
        <p:spPr>
          <a:xfrm>
            <a:off x="618839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3" name="object 203"/>
          <p:cNvSpPr/>
          <p:nvPr/>
        </p:nvSpPr>
        <p:spPr>
          <a:xfrm>
            <a:off x="616014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4" name="object 204"/>
          <p:cNvSpPr/>
          <p:nvPr/>
        </p:nvSpPr>
        <p:spPr>
          <a:xfrm>
            <a:off x="6301879"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5" name="object 205"/>
          <p:cNvSpPr/>
          <p:nvPr/>
        </p:nvSpPr>
        <p:spPr>
          <a:xfrm>
            <a:off x="627353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6" name="object 206"/>
          <p:cNvSpPr/>
          <p:nvPr/>
        </p:nvSpPr>
        <p:spPr>
          <a:xfrm>
            <a:off x="624528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7" name="object 207"/>
          <p:cNvSpPr/>
          <p:nvPr/>
        </p:nvSpPr>
        <p:spPr>
          <a:xfrm>
            <a:off x="6387007"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08" name="object 208"/>
          <p:cNvSpPr/>
          <p:nvPr/>
        </p:nvSpPr>
        <p:spPr>
          <a:xfrm>
            <a:off x="635867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9" name="object 209"/>
          <p:cNvSpPr/>
          <p:nvPr/>
        </p:nvSpPr>
        <p:spPr>
          <a:xfrm>
            <a:off x="633041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0" name="object 210"/>
          <p:cNvSpPr/>
          <p:nvPr/>
        </p:nvSpPr>
        <p:spPr>
          <a:xfrm>
            <a:off x="647214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1" name="object 211"/>
          <p:cNvSpPr/>
          <p:nvPr/>
        </p:nvSpPr>
        <p:spPr>
          <a:xfrm>
            <a:off x="6443802"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2" name="object 212"/>
          <p:cNvSpPr/>
          <p:nvPr/>
        </p:nvSpPr>
        <p:spPr>
          <a:xfrm>
            <a:off x="641555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3" name="object 213"/>
          <p:cNvSpPr/>
          <p:nvPr/>
        </p:nvSpPr>
        <p:spPr>
          <a:xfrm>
            <a:off x="655727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4" name="object 214"/>
          <p:cNvSpPr/>
          <p:nvPr/>
        </p:nvSpPr>
        <p:spPr>
          <a:xfrm>
            <a:off x="652894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5" name="object 215"/>
          <p:cNvSpPr/>
          <p:nvPr/>
        </p:nvSpPr>
        <p:spPr>
          <a:xfrm>
            <a:off x="6500685"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16" name="object 216"/>
          <p:cNvSpPr/>
          <p:nvPr/>
        </p:nvSpPr>
        <p:spPr>
          <a:xfrm>
            <a:off x="664241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7" name="object 217"/>
          <p:cNvSpPr/>
          <p:nvPr/>
        </p:nvSpPr>
        <p:spPr>
          <a:xfrm>
            <a:off x="6614083"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8" name="object 218"/>
          <p:cNvSpPr/>
          <p:nvPr/>
        </p:nvSpPr>
        <p:spPr>
          <a:xfrm>
            <a:off x="6585825"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9" name="object 219"/>
          <p:cNvSpPr/>
          <p:nvPr/>
        </p:nvSpPr>
        <p:spPr>
          <a:xfrm>
            <a:off x="6727545" y="781609"/>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0" name="object 220"/>
          <p:cNvSpPr/>
          <p:nvPr/>
        </p:nvSpPr>
        <p:spPr>
          <a:xfrm>
            <a:off x="6699212"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1" name="object 221"/>
          <p:cNvSpPr/>
          <p:nvPr/>
        </p:nvSpPr>
        <p:spPr>
          <a:xfrm>
            <a:off x="667095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2" name="object 222"/>
          <p:cNvSpPr/>
          <p:nvPr/>
        </p:nvSpPr>
        <p:spPr>
          <a:xfrm>
            <a:off x="6812686"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3" name="object 223"/>
          <p:cNvSpPr/>
          <p:nvPr/>
        </p:nvSpPr>
        <p:spPr>
          <a:xfrm>
            <a:off x="6784340"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4" name="object 224"/>
          <p:cNvSpPr/>
          <p:nvPr/>
        </p:nvSpPr>
        <p:spPr>
          <a:xfrm>
            <a:off x="6756107"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5" name="object 225"/>
          <p:cNvSpPr/>
          <p:nvPr/>
        </p:nvSpPr>
        <p:spPr>
          <a:xfrm>
            <a:off x="6897827"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6" name="object 226"/>
          <p:cNvSpPr/>
          <p:nvPr/>
        </p:nvSpPr>
        <p:spPr>
          <a:xfrm>
            <a:off x="6869480"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7" name="object 227"/>
          <p:cNvSpPr/>
          <p:nvPr/>
        </p:nvSpPr>
        <p:spPr>
          <a:xfrm>
            <a:off x="6841235"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8" name="object 228"/>
          <p:cNvSpPr/>
          <p:nvPr/>
        </p:nvSpPr>
        <p:spPr>
          <a:xfrm>
            <a:off x="6982968" y="781609"/>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9" name="object 229"/>
          <p:cNvSpPr/>
          <p:nvPr/>
        </p:nvSpPr>
        <p:spPr>
          <a:xfrm>
            <a:off x="6954634"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0" name="object 230"/>
          <p:cNvSpPr/>
          <p:nvPr/>
        </p:nvSpPr>
        <p:spPr>
          <a:xfrm>
            <a:off x="6926376" y="781609"/>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1" name="object 231"/>
          <p:cNvSpPr txBox="1"/>
          <p:nvPr/>
        </p:nvSpPr>
        <p:spPr>
          <a:xfrm>
            <a:off x="522051" y="969329"/>
            <a:ext cx="6497320" cy="706120"/>
          </a:xfrm>
          <a:prstGeom prst="rect">
            <a:avLst/>
          </a:prstGeom>
        </p:spPr>
        <p:txBody>
          <a:bodyPr vert="horz" wrap="square" lIns="0" tIns="12700" rIns="0" bIns="0" rtlCol="0">
            <a:spAutoFit/>
          </a:bodyPr>
          <a:lstStyle/>
          <a:p>
            <a:pPr marL="12700" marR="5080">
              <a:lnSpc>
                <a:spcPct val="100000"/>
              </a:lnSpc>
              <a:spcBef>
                <a:spcPts val="100"/>
              </a:spcBef>
            </a:pPr>
            <a:r>
              <a:rPr lang="ru-RU" sz="900" b="1" dirty="0">
                <a:solidFill>
                  <a:srgbClr val="231F20"/>
                </a:solidFill>
                <a:latin typeface="Arial Narrow"/>
                <a:cs typeface="Arial Narrow"/>
              </a:rPr>
              <a:t>ВНИМАНИЕ: ВСЕГДА ОТКЛЮЧАЙТЕ СПА-ВАННУ ОТ ПИТАНИЯ ПЕРЕД НАЧАЛОМ ЛЮБЫХ РАБОТ ПО ТЕХНИЧЕСКОМУ ОБСЛУЖИВАНИЮ, ЧТОБЫ ИЗБЕЖАТЬ РИСКА ТРАВМЫ ИЛИ СМЕРТИ.</a:t>
            </a:r>
            <a:endParaRPr lang="ru-RU" sz="900" dirty="0">
              <a:latin typeface="Arial Narrow"/>
              <a:cs typeface="Arial Narrow"/>
            </a:endParaRPr>
          </a:p>
          <a:p>
            <a:pPr marL="12700">
              <a:lnSpc>
                <a:spcPct val="100000"/>
              </a:lnSpc>
              <a:spcBef>
                <a:spcPts val="620"/>
              </a:spcBef>
            </a:pPr>
            <a:r>
              <a:rPr lang="ru-RU" sz="1200" b="1" dirty="0">
                <a:solidFill>
                  <a:srgbClr val="231F20"/>
                </a:solidFill>
                <a:latin typeface="Arial Narrow"/>
                <a:cs typeface="Arial Narrow"/>
              </a:rPr>
              <a:t>ОБСЛУЖИВАНИЕ ФИЛЬТРУЮЩЕГО КАРТРИДЖА</a:t>
            </a:r>
            <a:endParaRPr lang="ru-RU" sz="1200" dirty="0">
              <a:latin typeface="Arial Narrow"/>
              <a:cs typeface="Arial Narrow"/>
            </a:endParaRPr>
          </a:p>
          <a:p>
            <a:pPr marL="12700">
              <a:lnSpc>
                <a:spcPct val="100000"/>
              </a:lnSpc>
              <a:spcBef>
                <a:spcPts val="60"/>
              </a:spcBef>
            </a:pPr>
            <a:r>
              <a:rPr lang="ru-RU" sz="900" spc="-5" dirty="0">
                <a:solidFill>
                  <a:srgbClr val="231F20"/>
                </a:solidFill>
                <a:latin typeface="Arial Narrow"/>
                <a:cs typeface="Arial Narrow"/>
              </a:rPr>
              <a:t>1. </a:t>
            </a:r>
            <a:r>
              <a:rPr lang="ru-RU" sz="900" dirty="0">
                <a:solidFill>
                  <a:srgbClr val="231F20"/>
                </a:solidFill>
                <a:latin typeface="Arial Narrow"/>
                <a:cs typeface="Arial Narrow"/>
              </a:rPr>
              <a:t>Осматривайте и осторожно очищайте фильтрующий картридж после каждого использования. Следуйте инструкциям ниже:</a:t>
            </a:r>
            <a:endParaRPr lang="ru-RU" sz="900" dirty="0">
              <a:latin typeface="Arial Narrow"/>
              <a:cs typeface="Arial Narrow"/>
            </a:endParaRPr>
          </a:p>
        </p:txBody>
      </p:sp>
      <p:sp>
        <p:nvSpPr>
          <p:cNvPr id="232" name="object 232"/>
          <p:cNvSpPr txBox="1"/>
          <p:nvPr/>
        </p:nvSpPr>
        <p:spPr>
          <a:xfrm>
            <a:off x="522051" y="3224662"/>
            <a:ext cx="6503712" cy="4619213"/>
          </a:xfrm>
          <a:prstGeom prst="rect">
            <a:avLst/>
          </a:prstGeom>
        </p:spPr>
        <p:txBody>
          <a:bodyPr vert="horz" wrap="square" lIns="0" tIns="12700" rIns="0" bIns="0" rtlCol="0">
            <a:spAutoFit/>
          </a:bodyPr>
          <a:lstStyle/>
          <a:p>
            <a:pPr marL="330835" marR="56515" indent="-313055">
              <a:lnSpc>
                <a:spcPct val="111100"/>
              </a:lnSpc>
              <a:spcBef>
                <a:spcPts val="1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Заменяйте фильтрующий картридж каждые 3-5 дней использования ванны или если он загрязнен или обесцвечен. Сетчатое покрытие фильтра можно использовать повторно, если оно не повреждено и не загрязнено.</a:t>
            </a:r>
            <a:endParaRPr lang="ru-RU" sz="900" dirty="0">
              <a:latin typeface="Arial Narrow"/>
              <a:cs typeface="Arial Narrow"/>
            </a:endParaRPr>
          </a:p>
          <a:p>
            <a:pPr marL="17780">
              <a:lnSpc>
                <a:spcPct val="100000"/>
              </a:lnSpc>
              <a:spcBef>
                <a:spcPts val="120"/>
              </a:spcBef>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Наполнение СПА водой возможно только в случае, если исправный фильтрующий картридж правильно установлен.</a:t>
            </a:r>
            <a:endParaRPr lang="ru-RU" sz="900" dirty="0">
              <a:latin typeface="Arial Narrow"/>
              <a:cs typeface="Arial Narrow"/>
            </a:endParaRPr>
          </a:p>
          <a:p>
            <a:pPr marL="17780">
              <a:lnSpc>
                <a:spcPct val="100000"/>
              </a:lnSpc>
              <a:spcBef>
                <a:spcPts val="219"/>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 Выключите все функции гидромассажной ванны перед заменой или очисткой фильтрующего картриджа</a:t>
            </a:r>
            <a:r>
              <a:rPr lang="ru-RU" sz="900" spc="-5" dirty="0">
                <a:solidFill>
                  <a:srgbClr val="231F20"/>
                </a:solidFill>
                <a:latin typeface="Arial Narrow"/>
                <a:cs typeface="Arial Narrow"/>
              </a:rPr>
              <a:t>.</a:t>
            </a:r>
            <a:endParaRPr sz="900" dirty="0">
              <a:latin typeface="Arial Narrow"/>
              <a:cs typeface="Arial Narrow"/>
            </a:endParaRPr>
          </a:p>
          <a:p>
            <a:pPr>
              <a:lnSpc>
                <a:spcPct val="100000"/>
              </a:lnSpc>
              <a:spcBef>
                <a:spcPts val="25"/>
              </a:spcBef>
            </a:pPr>
            <a:endParaRPr sz="850" dirty="0">
              <a:latin typeface="Times New Roman"/>
              <a:cs typeface="Times New Roman"/>
            </a:endParaRPr>
          </a:p>
          <a:p>
            <a:pPr marL="148590" marR="2621280" indent="-130810">
              <a:lnSpc>
                <a:spcPct val="111100"/>
              </a:lnSpc>
            </a:pPr>
            <a:r>
              <a:rPr lang="ru-RU" sz="900" spc="-5" dirty="0">
                <a:solidFill>
                  <a:srgbClr val="231F20"/>
                </a:solidFill>
                <a:latin typeface="Arial Narrow"/>
                <a:cs typeface="Arial Narrow"/>
              </a:rPr>
              <a:t>2. </a:t>
            </a:r>
            <a:r>
              <a:rPr lang="ru-RU" sz="900" dirty="0">
                <a:solidFill>
                  <a:srgbClr val="231F20"/>
                </a:solidFill>
                <a:latin typeface="Arial Narrow"/>
                <a:cs typeface="Arial Narrow"/>
              </a:rPr>
              <a:t>Если впускное и выпускное отверстие гидромассажной ванны забилось грязью, отвинтите деталь вручную против часовой стрелки для ее очистки</a:t>
            </a:r>
            <a:r>
              <a:rPr lang="ru-RU" sz="900" spc="-5" dirty="0">
                <a:solidFill>
                  <a:srgbClr val="231F20"/>
                </a:solidFill>
                <a:latin typeface="Arial Narrow"/>
                <a:cs typeface="Arial Narrow"/>
              </a:rPr>
              <a:t>.</a:t>
            </a:r>
            <a:endParaRPr lang="ru-RU" sz="900" dirty="0">
              <a:latin typeface="Arial Narrow"/>
              <a:cs typeface="Arial Narrow"/>
            </a:endParaRPr>
          </a:p>
          <a:p>
            <a:pPr marR="2555875">
              <a:lnSpc>
                <a:spcPct val="111100"/>
              </a:lnSpc>
            </a:pPr>
            <a:r>
              <a:rPr lang="ru-RU" sz="900" b="1" dirty="0">
                <a:solidFill>
                  <a:srgbClr val="231F20"/>
                </a:solidFill>
                <a:latin typeface="Arial Narrow"/>
                <a:cs typeface="Arial Narrow"/>
              </a:rPr>
              <a:t>ПРИМЕЧАНИЕ : </a:t>
            </a:r>
            <a:r>
              <a:rPr lang="ru-RU" sz="900" dirty="0">
                <a:solidFill>
                  <a:srgbClr val="231F20"/>
                </a:solidFill>
                <a:latin typeface="Arial Narrow"/>
                <a:cs typeface="Arial Narrow"/>
              </a:rPr>
              <a:t>Прежде чем откручивать деталь, убедитесь, что СПА-ванна не наполнена водой. Никогда не откручивайте эту деталь, когда гидромассажная ванна наполнена водой!</a:t>
            </a:r>
            <a:endParaRPr lang="ru-RU" sz="900" dirty="0">
              <a:latin typeface="Arial Narrow"/>
              <a:cs typeface="Arial Narrow"/>
            </a:endParaRPr>
          </a:p>
          <a:p>
            <a:pPr marL="12700">
              <a:lnSpc>
                <a:spcPct val="100000"/>
              </a:lnSpc>
            </a:pPr>
            <a:r>
              <a:rPr lang="ru-RU" sz="900" b="1" dirty="0">
                <a:solidFill>
                  <a:srgbClr val="231F20"/>
                </a:solidFill>
                <a:latin typeface="Arial Narrow"/>
                <a:cs typeface="Arial Narrow"/>
              </a:rPr>
              <a:t>УХОД ЗА ВОДОЙ В ВАННЕ</a:t>
            </a:r>
            <a:endParaRPr lang="ru-RU" sz="900" dirty="0">
              <a:latin typeface="Arial Narrow"/>
              <a:cs typeface="Arial Narrow"/>
            </a:endParaRPr>
          </a:p>
          <a:p>
            <a:pPr marL="142875" marR="139065" indent="-130810">
              <a:lnSpc>
                <a:spcPct val="111100"/>
              </a:lnSpc>
              <a:spcBef>
                <a:spcPts val="100"/>
              </a:spcBef>
              <a:buAutoNum type="arabicPeriod"/>
              <a:tabLst>
                <a:tab pos="143510" algn="l"/>
              </a:tabLst>
            </a:pPr>
            <a:r>
              <a:rPr lang="ru-RU" sz="900" dirty="0">
                <a:solidFill>
                  <a:srgbClr val="231F20"/>
                </a:solidFill>
                <a:latin typeface="Arial Narrow"/>
                <a:cs typeface="Arial Narrow"/>
              </a:rPr>
              <a:t>Меняйте воду в СПА каждые 3-5 дней в зависимости от частоты использования</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Если в воде видна грязь, воды становится мутной или правильное использование химических реагентов не позволяет ее очистить, смените воду и очистите гидромассажную ванну. </a:t>
            </a:r>
            <a:r>
              <a:rPr lang="ru-RU" sz="900" spc="-5" dirty="0">
                <a:solidFill>
                  <a:srgbClr val="231F20"/>
                </a:solidFill>
                <a:latin typeface="Arial Narrow"/>
                <a:cs typeface="Arial Narrow"/>
              </a:rPr>
              <a:t>См. инструкции в разделе «Разборка и хранение».</a:t>
            </a:r>
            <a:endParaRPr lang="ru-RU" sz="900" dirty="0">
              <a:latin typeface="Arial Narrow"/>
              <a:cs typeface="Arial Narrow"/>
            </a:endParaRPr>
          </a:p>
          <a:p>
            <a:pPr marL="142875" marR="222885" indent="-130810">
              <a:lnSpc>
                <a:spcPct val="111100"/>
              </a:lnSpc>
              <a:buAutoNum type="arabicPeriod"/>
              <a:tabLst>
                <a:tab pos="143510" algn="l"/>
              </a:tabLst>
            </a:pPr>
            <a:r>
              <a:rPr lang="ru-RU" sz="900" dirty="0">
                <a:solidFill>
                  <a:srgbClr val="231F20"/>
                </a:solidFill>
                <a:latin typeface="Arial Narrow"/>
                <a:cs typeface="Arial Narrow"/>
              </a:rPr>
              <a:t>Мы советуем вам принять душ перед использованием гидромассажной ванны, так как косметика, лосьоны и прочие средства, оставшиеся на коже, могут </a:t>
            </a:r>
            <a:r>
              <a:rPr lang="ru-RU" sz="900" spc="-5" dirty="0">
                <a:solidFill>
                  <a:srgbClr val="231F20"/>
                </a:solidFill>
                <a:latin typeface="Arial Narrow"/>
                <a:cs typeface="Arial Narrow"/>
              </a:rPr>
              <a:t>быстро ухудшить качество воды</a:t>
            </a:r>
            <a:r>
              <a:rPr lang="ru-RU" sz="900" dirty="0">
                <a:solidFill>
                  <a:srgbClr val="231F20"/>
                </a:solidFill>
                <a:latin typeface="Arial Narrow"/>
                <a:cs typeface="Arial Narrow"/>
              </a:rPr>
              <a:t>.</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Когда гидромассажная ванна не используется</a:t>
            </a:r>
            <a:r>
              <a:rPr lang="ru-RU" sz="900" spc="-5" dirty="0">
                <a:solidFill>
                  <a:srgbClr val="231F20"/>
                </a:solidFill>
                <a:latin typeface="Arial Narrow"/>
                <a:cs typeface="Arial Narrow"/>
              </a:rPr>
              <a:t>, накройте ее крышкой с пряжкой, чтобы предотвратить загрязнение</a:t>
            </a:r>
            <a:r>
              <a:rPr lang="ru-RU" sz="900" dirty="0">
                <a:solidFill>
                  <a:srgbClr val="231F20"/>
                </a:solidFill>
                <a:latin typeface="Arial Narrow"/>
                <a:cs typeface="Arial Narrow"/>
              </a:rPr>
              <a:t>.</a:t>
            </a:r>
            <a:endParaRPr lang="ru-RU" sz="900" dirty="0">
              <a:latin typeface="Arial Narrow"/>
              <a:cs typeface="Arial Narrow"/>
            </a:endParaRPr>
          </a:p>
          <a:p>
            <a:pPr marL="149225" marR="5080" indent="-137160">
              <a:lnSpc>
                <a:spcPct val="111100"/>
              </a:lnSpc>
              <a:buAutoNum type="arabicPeriod"/>
              <a:tabLst>
                <a:tab pos="143510" algn="l"/>
              </a:tabLst>
            </a:pPr>
            <a:r>
              <a:rPr lang="ru-RU" sz="900" dirty="0">
                <a:solidFill>
                  <a:srgbClr val="231F20"/>
                </a:solidFill>
                <a:latin typeface="Arial Narrow"/>
                <a:cs typeface="Arial Narrow"/>
              </a:rPr>
              <a:t>Применяйте специальные реагенты, чтобы обеспечить требуемый химический состав воды.</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Повреждение ванны по причине ошибочного применения реагентов и неправильного обращения с водой не являются гарантийными случаями. Для получения подробной информации об использовании химических реагентов обратитесь к вашему продавцу. </a:t>
            </a:r>
            <a:endParaRPr sz="800" dirty="0">
              <a:latin typeface="Times New Roman"/>
              <a:cs typeface="Times New Roman"/>
            </a:endParaRPr>
          </a:p>
          <a:p>
            <a:pPr marL="12700">
              <a:lnSpc>
                <a:spcPct val="100000"/>
              </a:lnSpc>
            </a:pPr>
            <a:r>
              <a:rPr lang="ru-RU" sz="900" b="1" dirty="0">
                <a:solidFill>
                  <a:srgbClr val="231F20"/>
                </a:solidFill>
                <a:latin typeface="Arial Narrow"/>
                <a:cs typeface="Arial Narrow"/>
              </a:rPr>
              <a:t>Обеззараживание воды</a:t>
            </a:r>
            <a:endParaRPr lang="ru-RU" sz="900" dirty="0">
              <a:latin typeface="Arial Narrow"/>
              <a:cs typeface="Arial Narrow"/>
            </a:endParaRPr>
          </a:p>
          <a:p>
            <a:pPr marL="12700" marR="248920">
              <a:lnSpc>
                <a:spcPct val="111100"/>
              </a:lnSpc>
              <a:spcBef>
                <a:spcPts val="100"/>
              </a:spcBef>
            </a:pPr>
            <a:r>
              <a:rPr lang="ru-RU" sz="900" dirty="0">
                <a:solidFill>
                  <a:srgbClr val="231F20"/>
                </a:solidFill>
                <a:latin typeface="Arial Narrow"/>
                <a:cs typeface="Arial Narrow"/>
              </a:rPr>
              <a:t>Владелец гидромассажной ванны обязан регулярно проверять и дезинфицировать воду по графику (ежедневно, если потребуется</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Добавление дезинфицирующего или другого химического вещества </a:t>
            </a:r>
            <a:r>
              <a:rPr lang="ru-RU" sz="900" spc="-5" dirty="0">
                <a:solidFill>
                  <a:srgbClr val="231F20"/>
                </a:solidFill>
                <a:latin typeface="Arial Narrow"/>
                <a:cs typeface="Arial Narrow"/>
              </a:rPr>
              <a:t>снизит количество вирусов и бактерий, присутствующих в воде гидромассажной ванны. Поддержание требуемого уровня воды вместе с использованием дезинфицирующих средств – наиболее важный фактор увеличения срока службы и поддержания внешнего вида гидромассажной ванны, также, как и обеспечения чистоты и пригодности для безопасного использования воды. </a:t>
            </a:r>
            <a:r>
              <a:rPr lang="ru-RU" sz="900" dirty="0">
                <a:solidFill>
                  <a:srgbClr val="231F20"/>
                </a:solidFill>
                <a:latin typeface="Arial Narrow"/>
                <a:cs typeface="Arial Narrow"/>
              </a:rPr>
              <a:t>Следует уделять особое внимание выбору верного метода проверки и обработки воды. Для получения информации о химических, дезинфицирующих средствах и процедурах проверки обратитесь к профессионалу. </a:t>
            </a:r>
            <a:endParaRPr lang="ru-RU" sz="900" dirty="0">
              <a:latin typeface="Arial Narrow"/>
              <a:cs typeface="Arial Narrow"/>
            </a:endParaRPr>
          </a:p>
          <a:p>
            <a:pPr marL="12700">
              <a:lnSpc>
                <a:spcPct val="100000"/>
              </a:lnSpc>
            </a:pPr>
            <a:r>
              <a:rPr lang="ru-RU" sz="900" b="1" dirty="0">
                <a:solidFill>
                  <a:srgbClr val="231F20"/>
                </a:solidFill>
                <a:latin typeface="Arial Narrow"/>
                <a:cs typeface="Arial Narrow"/>
              </a:rPr>
              <a:t>Химический баланс воды</a:t>
            </a:r>
            <a:endParaRPr lang="ru-RU" sz="900" dirty="0">
              <a:latin typeface="Arial Narrow"/>
              <a:cs typeface="Arial Narrow"/>
            </a:endParaRPr>
          </a:p>
          <a:p>
            <a:pPr marL="12700">
              <a:lnSpc>
                <a:spcPct val="100000"/>
              </a:lnSpc>
              <a:spcBef>
                <a:spcPts val="220"/>
              </a:spcBef>
            </a:pPr>
            <a:r>
              <a:rPr lang="ru-RU" sz="900" dirty="0">
                <a:solidFill>
                  <a:srgbClr val="231F20"/>
                </a:solidFill>
                <a:latin typeface="Arial Narrow"/>
                <a:cs typeface="Arial Narrow"/>
              </a:rPr>
              <a:t>Следуйте приведенным ниже инструкциям по уходу за водой в СПА.</a:t>
            </a:r>
            <a:endParaRPr sz="900" dirty="0">
              <a:latin typeface="Arial Narrow"/>
              <a:cs typeface="Arial Narrow"/>
            </a:endParaRPr>
          </a:p>
        </p:txBody>
      </p:sp>
      <p:sp>
        <p:nvSpPr>
          <p:cNvPr id="234" name="object 234"/>
          <p:cNvSpPr txBox="1"/>
          <p:nvPr/>
        </p:nvSpPr>
        <p:spPr>
          <a:xfrm>
            <a:off x="512848" y="9245600"/>
            <a:ext cx="6512915" cy="718145"/>
          </a:xfrm>
          <a:prstGeom prst="rect">
            <a:avLst/>
          </a:prstGeom>
        </p:spPr>
        <p:txBody>
          <a:bodyPr vert="horz" wrap="square" lIns="0" tIns="40640" rIns="0" bIns="0" rtlCol="0">
            <a:spAutoFit/>
          </a:bodyPr>
          <a:lstStyle/>
          <a:p>
            <a:pPr marL="38100">
              <a:lnSpc>
                <a:spcPct val="100000"/>
              </a:lnSpc>
              <a:spcBef>
                <a:spcPts val="320"/>
              </a:spcBef>
            </a:pPr>
            <a:r>
              <a:rPr lang="ru-RU" sz="900" b="1" dirty="0">
                <a:solidFill>
                  <a:srgbClr val="231F20"/>
                </a:solidFill>
                <a:latin typeface="Arial Narrow"/>
                <a:cs typeface="Arial Narrow"/>
              </a:rPr>
              <a:t>ПРИМЕЧАНИЕ</a:t>
            </a:r>
            <a:endParaRPr lang="ru-RU" sz="900" dirty="0">
              <a:latin typeface="Arial Narrow"/>
              <a:cs typeface="Arial Narrow"/>
            </a:endParaRPr>
          </a:p>
          <a:p>
            <a:pPr marL="189865" indent="-145415">
              <a:lnSpc>
                <a:spcPts val="1040"/>
              </a:lnSpc>
              <a:spcBef>
                <a:spcPts val="219"/>
              </a:spcBef>
              <a:buSzPct val="88888"/>
              <a:buChar char="●"/>
              <a:tabLst>
                <a:tab pos="190500" algn="l"/>
              </a:tabLst>
            </a:pPr>
            <a:r>
              <a:rPr lang="ru-RU" sz="900" spc="-5" dirty="0">
                <a:solidFill>
                  <a:srgbClr val="231F20"/>
                </a:solidFill>
                <a:latin typeface="Arial Narrow"/>
                <a:cs typeface="Arial Narrow"/>
              </a:rPr>
              <a:t>Низкий уровень </a:t>
            </a:r>
            <a:r>
              <a:rPr lang="ru-RU" sz="900" spc="-5" dirty="0" err="1">
                <a:solidFill>
                  <a:srgbClr val="231F20"/>
                </a:solidFill>
                <a:latin typeface="Arial Narrow"/>
                <a:cs typeface="Arial Narrow"/>
              </a:rPr>
              <a:t>pH</a:t>
            </a:r>
            <a:r>
              <a:rPr lang="ru-RU" sz="900" spc="-5" dirty="0">
                <a:solidFill>
                  <a:srgbClr val="231F20"/>
                </a:solidFill>
                <a:latin typeface="Arial Narrow"/>
                <a:cs typeface="Arial Narrow"/>
              </a:rPr>
              <a:t> приведет к повреждению гидромассажной ванны и насоса. Любое повреждение ванны, вызванные химическим дисбалансом воды, ведут к аннулированию гарантии.</a:t>
            </a:r>
            <a:endParaRPr lang="ru-RU" sz="900" dirty="0">
              <a:latin typeface="Arial Narrow"/>
              <a:cs typeface="Arial Narrow"/>
            </a:endParaRPr>
          </a:p>
          <a:p>
            <a:pPr marL="189865" indent="-145415">
              <a:lnSpc>
                <a:spcPts val="1040"/>
              </a:lnSpc>
              <a:buSzPct val="88888"/>
              <a:buChar char="●"/>
              <a:tabLst>
                <a:tab pos="190500" algn="l"/>
              </a:tabLst>
            </a:pPr>
            <a:r>
              <a:rPr lang="ru-RU" sz="900" spc="-5" dirty="0">
                <a:solidFill>
                  <a:srgbClr val="231F20"/>
                </a:solidFill>
                <a:latin typeface="Arial Narrow"/>
                <a:cs typeface="Arial Narrow"/>
              </a:rPr>
              <a:t>Высокий уровень </a:t>
            </a:r>
            <a:r>
              <a:rPr lang="ru-RU" sz="900" spc="-5" dirty="0" err="1">
                <a:solidFill>
                  <a:srgbClr val="231F20"/>
                </a:solidFill>
                <a:latin typeface="Arial Narrow"/>
                <a:cs typeface="Arial Narrow"/>
              </a:rPr>
              <a:t>pH</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(жесткая вода) приведет к образованию белых хлопьев внутри фильтрующего насоса, что может привести к его повреждению. </a:t>
            </a:r>
            <a:endParaRPr lang="ru-RU" sz="900" dirty="0">
              <a:latin typeface="Arial Narrow"/>
              <a:cs typeface="Arial Narrow"/>
            </a:endParaRPr>
          </a:p>
        </p:txBody>
      </p:sp>
      <p:sp>
        <p:nvSpPr>
          <p:cNvPr id="235" name="object 235"/>
          <p:cNvSpPr/>
          <p:nvPr/>
        </p:nvSpPr>
        <p:spPr>
          <a:xfrm>
            <a:off x="4759680" y="3883952"/>
            <a:ext cx="2263140" cy="872490"/>
          </a:xfrm>
          <a:custGeom>
            <a:avLst/>
            <a:gdLst/>
            <a:ahLst/>
            <a:cxnLst/>
            <a:rect l="l" t="t" r="r" b="b"/>
            <a:pathLst>
              <a:path w="2263140" h="872489">
                <a:moveTo>
                  <a:pt x="2262898" y="872337"/>
                </a:moveTo>
                <a:lnTo>
                  <a:pt x="0" y="872337"/>
                </a:lnTo>
                <a:lnTo>
                  <a:pt x="0" y="0"/>
                </a:lnTo>
                <a:lnTo>
                  <a:pt x="2262898" y="0"/>
                </a:lnTo>
                <a:lnTo>
                  <a:pt x="2262898" y="872337"/>
                </a:lnTo>
                <a:close/>
              </a:path>
            </a:pathLst>
          </a:custGeom>
          <a:ln w="6350">
            <a:solidFill>
              <a:srgbClr val="231F20"/>
            </a:solidFill>
          </a:ln>
        </p:spPr>
        <p:txBody>
          <a:bodyPr wrap="square" lIns="0" tIns="0" rIns="0" bIns="0" rtlCol="0"/>
          <a:lstStyle/>
          <a:p>
            <a:endParaRPr/>
          </a:p>
        </p:txBody>
      </p:sp>
      <p:sp>
        <p:nvSpPr>
          <p:cNvPr id="236" name="object 236"/>
          <p:cNvSpPr/>
          <p:nvPr/>
        </p:nvSpPr>
        <p:spPr>
          <a:xfrm>
            <a:off x="4970253" y="4313039"/>
            <a:ext cx="36830" cy="29209"/>
          </a:xfrm>
          <a:custGeom>
            <a:avLst/>
            <a:gdLst/>
            <a:ahLst/>
            <a:cxnLst/>
            <a:rect l="l" t="t" r="r" b="b"/>
            <a:pathLst>
              <a:path w="36829" h="29210">
                <a:moveTo>
                  <a:pt x="36342" y="23012"/>
                </a:moveTo>
                <a:lnTo>
                  <a:pt x="33802" y="28321"/>
                </a:lnTo>
                <a:lnTo>
                  <a:pt x="23706" y="28765"/>
                </a:lnTo>
                <a:lnTo>
                  <a:pt x="13774" y="24041"/>
                </a:lnTo>
                <a:lnTo>
                  <a:pt x="7129" y="19912"/>
                </a:lnTo>
                <a:lnTo>
                  <a:pt x="2394" y="15106"/>
                </a:lnTo>
                <a:lnTo>
                  <a:pt x="0" y="10196"/>
                </a:lnTo>
                <a:lnTo>
                  <a:pt x="376" y="5753"/>
                </a:lnTo>
                <a:lnTo>
                  <a:pt x="2929" y="444"/>
                </a:lnTo>
                <a:lnTo>
                  <a:pt x="13038" y="0"/>
                </a:lnTo>
                <a:lnTo>
                  <a:pt x="22969" y="4762"/>
                </a:lnTo>
                <a:lnTo>
                  <a:pt x="29616" y="8880"/>
                </a:lnTo>
                <a:lnTo>
                  <a:pt x="34352" y="13682"/>
                </a:lnTo>
                <a:lnTo>
                  <a:pt x="36739" y="18587"/>
                </a:lnTo>
                <a:lnTo>
                  <a:pt x="36342" y="23012"/>
                </a:lnTo>
                <a:close/>
              </a:path>
            </a:pathLst>
          </a:custGeom>
          <a:ln w="6349">
            <a:solidFill>
              <a:srgbClr val="231F20"/>
            </a:solidFill>
          </a:ln>
        </p:spPr>
        <p:txBody>
          <a:bodyPr wrap="square" lIns="0" tIns="0" rIns="0" bIns="0" rtlCol="0"/>
          <a:lstStyle/>
          <a:p>
            <a:endParaRPr/>
          </a:p>
        </p:txBody>
      </p:sp>
      <p:sp>
        <p:nvSpPr>
          <p:cNvPr id="237" name="object 237"/>
          <p:cNvSpPr/>
          <p:nvPr/>
        </p:nvSpPr>
        <p:spPr>
          <a:xfrm>
            <a:off x="4832033" y="4193866"/>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1" y="150567"/>
                </a:lnTo>
                <a:lnTo>
                  <a:pt x="642669" y="188978"/>
                </a:lnTo>
                <a:lnTo>
                  <a:pt x="684724" y="226413"/>
                </a:lnTo>
                <a:lnTo>
                  <a:pt x="712687" y="258983"/>
                </a:lnTo>
                <a:lnTo>
                  <a:pt x="721817" y="282800"/>
                </a:lnTo>
                <a:lnTo>
                  <a:pt x="716203" y="305724"/>
                </a:lnTo>
                <a:lnTo>
                  <a:pt x="676797" y="326797"/>
                </a:lnTo>
                <a:lnTo>
                  <a:pt x="659425" y="321792"/>
                </a:lnTo>
                <a:lnTo>
                  <a:pt x="636054" y="306485"/>
                </a:lnTo>
                <a:lnTo>
                  <a:pt x="617521" y="290883"/>
                </a:lnTo>
                <a:lnTo>
                  <a:pt x="589797" y="268431"/>
                </a:lnTo>
                <a:lnTo>
                  <a:pt x="554362" y="242737"/>
                </a:lnTo>
                <a:lnTo>
                  <a:pt x="512697" y="217412"/>
                </a:lnTo>
                <a:lnTo>
                  <a:pt x="466280" y="196065"/>
                </a:lnTo>
                <a:lnTo>
                  <a:pt x="416592" y="182307"/>
                </a:lnTo>
                <a:lnTo>
                  <a:pt x="365113" y="179747"/>
                </a:lnTo>
                <a:lnTo>
                  <a:pt x="313321" y="191995"/>
                </a:lnTo>
                <a:lnTo>
                  <a:pt x="302996" y="211890"/>
                </a:lnTo>
                <a:lnTo>
                  <a:pt x="295205" y="222997"/>
                </a:lnTo>
                <a:lnTo>
                  <a:pt x="286032" y="229344"/>
                </a:lnTo>
                <a:lnTo>
                  <a:pt x="271564" y="234959"/>
                </a:lnTo>
              </a:path>
            </a:pathLst>
          </a:custGeom>
          <a:ln w="6350">
            <a:solidFill>
              <a:srgbClr val="231F20"/>
            </a:solidFill>
          </a:ln>
        </p:spPr>
        <p:txBody>
          <a:bodyPr wrap="square" lIns="0" tIns="0" rIns="0" bIns="0" rtlCol="0"/>
          <a:lstStyle/>
          <a:p>
            <a:endParaRPr/>
          </a:p>
        </p:txBody>
      </p:sp>
      <p:sp>
        <p:nvSpPr>
          <p:cNvPr id="238" name="object 238"/>
          <p:cNvSpPr/>
          <p:nvPr/>
        </p:nvSpPr>
        <p:spPr>
          <a:xfrm>
            <a:off x="5145354" y="4327226"/>
            <a:ext cx="386715" cy="191135"/>
          </a:xfrm>
          <a:custGeom>
            <a:avLst/>
            <a:gdLst/>
            <a:ahLst/>
            <a:cxnLst/>
            <a:rect l="l" t="t" r="r" b="b"/>
            <a:pathLst>
              <a:path w="386714" h="191135">
                <a:moveTo>
                  <a:pt x="0" y="35887"/>
                </a:moveTo>
                <a:lnTo>
                  <a:pt x="56221" y="10065"/>
                </a:lnTo>
                <a:lnTo>
                  <a:pt x="93152" y="0"/>
                </a:lnTo>
                <a:lnTo>
                  <a:pt x="127167" y="4379"/>
                </a:lnTo>
                <a:lnTo>
                  <a:pt x="174637" y="21891"/>
                </a:lnTo>
                <a:lnTo>
                  <a:pt x="216328" y="42092"/>
                </a:lnTo>
                <a:lnTo>
                  <a:pt x="259748" y="69260"/>
                </a:lnTo>
                <a:lnTo>
                  <a:pt x="301696" y="100547"/>
                </a:lnTo>
                <a:lnTo>
                  <a:pt x="338967" y="133103"/>
                </a:lnTo>
                <a:lnTo>
                  <a:pt x="368357" y="164078"/>
                </a:lnTo>
                <a:lnTo>
                  <a:pt x="386664" y="190623"/>
                </a:lnTo>
              </a:path>
            </a:pathLst>
          </a:custGeom>
          <a:ln w="6350">
            <a:solidFill>
              <a:srgbClr val="231F20"/>
            </a:solidFill>
          </a:ln>
        </p:spPr>
        <p:txBody>
          <a:bodyPr wrap="square" lIns="0" tIns="0" rIns="0" bIns="0" rtlCol="0"/>
          <a:lstStyle/>
          <a:p>
            <a:endParaRPr/>
          </a:p>
        </p:txBody>
      </p:sp>
      <p:sp>
        <p:nvSpPr>
          <p:cNvPr id="239" name="object 239"/>
          <p:cNvSpPr/>
          <p:nvPr/>
        </p:nvSpPr>
        <p:spPr>
          <a:xfrm>
            <a:off x="5153143" y="4349997"/>
            <a:ext cx="359410" cy="171450"/>
          </a:xfrm>
          <a:custGeom>
            <a:avLst/>
            <a:gdLst/>
            <a:ahLst/>
            <a:cxnLst/>
            <a:rect l="l" t="t" r="r" b="b"/>
            <a:pathLst>
              <a:path w="359410" h="171450">
                <a:moveTo>
                  <a:pt x="0" y="22417"/>
                </a:moveTo>
                <a:lnTo>
                  <a:pt x="83719" y="3743"/>
                </a:lnTo>
                <a:lnTo>
                  <a:pt x="133931" y="0"/>
                </a:lnTo>
                <a:lnTo>
                  <a:pt x="170707" y="13417"/>
                </a:lnTo>
                <a:lnTo>
                  <a:pt x="214122" y="46229"/>
                </a:lnTo>
                <a:lnTo>
                  <a:pt x="266846" y="90053"/>
                </a:lnTo>
                <a:lnTo>
                  <a:pt x="313397" y="130187"/>
                </a:lnTo>
                <a:lnTo>
                  <a:pt x="346595" y="159499"/>
                </a:lnTo>
                <a:lnTo>
                  <a:pt x="359257" y="170854"/>
                </a:lnTo>
              </a:path>
            </a:pathLst>
          </a:custGeom>
          <a:ln w="6350">
            <a:solidFill>
              <a:srgbClr val="231F20"/>
            </a:solidFill>
          </a:ln>
        </p:spPr>
        <p:txBody>
          <a:bodyPr wrap="square" lIns="0" tIns="0" rIns="0" bIns="0" rtlCol="0"/>
          <a:lstStyle/>
          <a:p>
            <a:endParaRPr/>
          </a:p>
        </p:txBody>
      </p:sp>
      <p:sp>
        <p:nvSpPr>
          <p:cNvPr id="240" name="object 240"/>
          <p:cNvSpPr/>
          <p:nvPr/>
        </p:nvSpPr>
        <p:spPr>
          <a:xfrm>
            <a:off x="5145354" y="4273146"/>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241" name="object 241"/>
          <p:cNvSpPr/>
          <p:nvPr/>
        </p:nvSpPr>
        <p:spPr>
          <a:xfrm>
            <a:off x="5145354" y="4363113"/>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242" name="object 242"/>
          <p:cNvSpPr/>
          <p:nvPr/>
        </p:nvSpPr>
        <p:spPr>
          <a:xfrm>
            <a:off x="4842625" y="4269699"/>
            <a:ext cx="274320" cy="137160"/>
          </a:xfrm>
          <a:custGeom>
            <a:avLst/>
            <a:gdLst/>
            <a:ahLst/>
            <a:cxnLst/>
            <a:rect l="l" t="t" r="r" b="b"/>
            <a:pathLst>
              <a:path w="274320" h="137160">
                <a:moveTo>
                  <a:pt x="0" y="0"/>
                </a:moveTo>
                <a:lnTo>
                  <a:pt x="35375" y="54508"/>
                </a:lnTo>
                <a:lnTo>
                  <a:pt x="70705" y="82349"/>
                </a:lnTo>
                <a:lnTo>
                  <a:pt x="115100" y="107530"/>
                </a:lnTo>
                <a:lnTo>
                  <a:pt x="164197" y="126831"/>
                </a:lnTo>
                <a:lnTo>
                  <a:pt x="209297" y="136756"/>
                </a:lnTo>
                <a:lnTo>
                  <a:pt x="247018" y="137152"/>
                </a:lnTo>
                <a:lnTo>
                  <a:pt x="273977" y="127863"/>
                </a:lnTo>
              </a:path>
            </a:pathLst>
          </a:custGeom>
          <a:ln w="6350">
            <a:solidFill>
              <a:srgbClr val="231F20"/>
            </a:solidFill>
          </a:ln>
        </p:spPr>
        <p:txBody>
          <a:bodyPr wrap="square" lIns="0" tIns="0" rIns="0" bIns="0" rtlCol="0"/>
          <a:lstStyle/>
          <a:p>
            <a:endParaRPr/>
          </a:p>
        </p:txBody>
      </p:sp>
      <p:sp>
        <p:nvSpPr>
          <p:cNvPr id="243" name="object 243"/>
          <p:cNvSpPr/>
          <p:nvPr/>
        </p:nvSpPr>
        <p:spPr>
          <a:xfrm>
            <a:off x="4842628" y="4260410"/>
            <a:ext cx="274320" cy="137160"/>
          </a:xfrm>
          <a:custGeom>
            <a:avLst/>
            <a:gdLst/>
            <a:ahLst/>
            <a:cxnLst/>
            <a:rect l="l" t="t" r="r" b="b"/>
            <a:pathLst>
              <a:path w="274320" h="137160">
                <a:moveTo>
                  <a:pt x="273977" y="137156"/>
                </a:moveTo>
                <a:lnTo>
                  <a:pt x="238590" y="82628"/>
                </a:lnTo>
                <a:lnTo>
                  <a:pt x="203262" y="54792"/>
                </a:lnTo>
                <a:lnTo>
                  <a:pt x="158864" y="29625"/>
                </a:lnTo>
                <a:lnTo>
                  <a:pt x="109763" y="10313"/>
                </a:lnTo>
                <a:lnTo>
                  <a:pt x="64668" y="389"/>
                </a:lnTo>
                <a:lnTo>
                  <a:pt x="26954" y="0"/>
                </a:lnTo>
                <a:lnTo>
                  <a:pt x="0" y="9292"/>
                </a:lnTo>
              </a:path>
            </a:pathLst>
          </a:custGeom>
          <a:ln w="6350">
            <a:solidFill>
              <a:srgbClr val="231F20"/>
            </a:solidFill>
          </a:ln>
        </p:spPr>
        <p:txBody>
          <a:bodyPr wrap="square" lIns="0" tIns="0" rIns="0" bIns="0" rtlCol="0"/>
          <a:lstStyle/>
          <a:p>
            <a:endParaRPr/>
          </a:p>
        </p:txBody>
      </p:sp>
      <p:sp>
        <p:nvSpPr>
          <p:cNvPr id="244" name="object 244"/>
          <p:cNvSpPr/>
          <p:nvPr/>
        </p:nvSpPr>
        <p:spPr>
          <a:xfrm>
            <a:off x="4827809" y="4256151"/>
            <a:ext cx="293088" cy="185772"/>
          </a:xfrm>
          <a:prstGeom prst="rect">
            <a:avLst/>
          </a:prstGeom>
          <a:blipFill>
            <a:blip r:embed="rId2" cstate="print"/>
            <a:stretch>
              <a:fillRect/>
            </a:stretch>
          </a:blipFill>
        </p:spPr>
        <p:txBody>
          <a:bodyPr wrap="square" lIns="0" tIns="0" rIns="0" bIns="0" rtlCol="0"/>
          <a:lstStyle/>
          <a:p>
            <a:endParaRPr/>
          </a:p>
        </p:txBody>
      </p:sp>
      <p:sp>
        <p:nvSpPr>
          <p:cNvPr id="245" name="object 245"/>
          <p:cNvSpPr/>
          <p:nvPr/>
        </p:nvSpPr>
        <p:spPr>
          <a:xfrm>
            <a:off x="5582153" y="3873957"/>
            <a:ext cx="1443611" cy="883234"/>
          </a:xfrm>
          <a:prstGeom prst="rect">
            <a:avLst/>
          </a:prstGeom>
          <a:blipFill>
            <a:blip r:embed="rId3" cstate="print"/>
            <a:stretch>
              <a:fillRect/>
            </a:stretch>
          </a:blipFill>
        </p:spPr>
        <p:txBody>
          <a:bodyPr wrap="square" lIns="0" tIns="0" rIns="0" bIns="0" rtlCol="0"/>
          <a:lstStyle/>
          <a:p>
            <a:endParaRPr/>
          </a:p>
        </p:txBody>
      </p:sp>
      <p:sp>
        <p:nvSpPr>
          <p:cNvPr id="246" name="object 246"/>
          <p:cNvSpPr/>
          <p:nvPr/>
        </p:nvSpPr>
        <p:spPr>
          <a:xfrm>
            <a:off x="1460152" y="2247365"/>
            <a:ext cx="432235" cy="440651"/>
          </a:xfrm>
          <a:prstGeom prst="rect">
            <a:avLst/>
          </a:prstGeom>
          <a:blipFill>
            <a:blip r:embed="rId4" cstate="print"/>
            <a:stretch>
              <a:fillRect/>
            </a:stretch>
          </a:blipFill>
        </p:spPr>
        <p:txBody>
          <a:bodyPr wrap="square" lIns="0" tIns="0" rIns="0" bIns="0" rtlCol="0"/>
          <a:lstStyle/>
          <a:p>
            <a:endParaRPr/>
          </a:p>
        </p:txBody>
      </p:sp>
      <p:sp>
        <p:nvSpPr>
          <p:cNvPr id="247" name="object 247"/>
          <p:cNvSpPr/>
          <p:nvPr/>
        </p:nvSpPr>
        <p:spPr>
          <a:xfrm>
            <a:off x="545522" y="1802149"/>
            <a:ext cx="1517078" cy="1314716"/>
          </a:xfrm>
          <a:prstGeom prst="rect">
            <a:avLst/>
          </a:prstGeom>
          <a:blipFill>
            <a:blip r:embed="rId5" cstate="print"/>
            <a:stretch>
              <a:fillRect/>
            </a:stretch>
          </a:blipFill>
        </p:spPr>
        <p:txBody>
          <a:bodyPr wrap="square" lIns="0" tIns="0" rIns="0" bIns="0" rtlCol="0"/>
          <a:lstStyle/>
          <a:p>
            <a:endParaRPr/>
          </a:p>
        </p:txBody>
      </p:sp>
      <p:sp>
        <p:nvSpPr>
          <p:cNvPr id="248" name="object 248"/>
          <p:cNvSpPr/>
          <p:nvPr/>
        </p:nvSpPr>
        <p:spPr>
          <a:xfrm>
            <a:off x="6361580" y="2315037"/>
            <a:ext cx="440925" cy="449516"/>
          </a:xfrm>
          <a:prstGeom prst="rect">
            <a:avLst/>
          </a:prstGeom>
          <a:blipFill>
            <a:blip r:embed="rId6" cstate="print"/>
            <a:stretch>
              <a:fillRect/>
            </a:stretch>
          </a:blipFill>
        </p:spPr>
        <p:txBody>
          <a:bodyPr wrap="square" lIns="0" tIns="0" rIns="0" bIns="0" rtlCol="0"/>
          <a:lstStyle/>
          <a:p>
            <a:endParaRPr/>
          </a:p>
        </p:txBody>
      </p:sp>
      <p:sp>
        <p:nvSpPr>
          <p:cNvPr id="249" name="object 249"/>
          <p:cNvSpPr/>
          <p:nvPr/>
        </p:nvSpPr>
        <p:spPr>
          <a:xfrm>
            <a:off x="5738507" y="1800923"/>
            <a:ext cx="1283441" cy="1315859"/>
          </a:xfrm>
          <a:prstGeom prst="rect">
            <a:avLst/>
          </a:prstGeom>
          <a:blipFill>
            <a:blip r:embed="rId7" cstate="print"/>
            <a:stretch>
              <a:fillRect/>
            </a:stretch>
          </a:blipFill>
        </p:spPr>
        <p:txBody>
          <a:bodyPr wrap="square" lIns="0" tIns="0" rIns="0" bIns="0" rtlCol="0"/>
          <a:lstStyle/>
          <a:p>
            <a:endParaRPr/>
          </a:p>
        </p:txBody>
      </p:sp>
      <p:sp>
        <p:nvSpPr>
          <p:cNvPr id="250" name="object 250"/>
          <p:cNvSpPr/>
          <p:nvPr/>
        </p:nvSpPr>
        <p:spPr>
          <a:xfrm>
            <a:off x="5156394" y="2185708"/>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51" name="object 251"/>
          <p:cNvSpPr/>
          <p:nvPr/>
        </p:nvSpPr>
        <p:spPr>
          <a:xfrm>
            <a:off x="5142852" y="2193032"/>
            <a:ext cx="48260" cy="711200"/>
          </a:xfrm>
          <a:custGeom>
            <a:avLst/>
            <a:gdLst/>
            <a:ahLst/>
            <a:cxnLst/>
            <a:rect l="l" t="t" r="r" b="b"/>
            <a:pathLst>
              <a:path w="48260"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52" name="object 252"/>
          <p:cNvSpPr/>
          <p:nvPr/>
        </p:nvSpPr>
        <p:spPr>
          <a:xfrm>
            <a:off x="5071677" y="2185630"/>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53" name="object 253"/>
          <p:cNvSpPr/>
          <p:nvPr/>
        </p:nvSpPr>
        <p:spPr>
          <a:xfrm>
            <a:off x="5529449" y="2186809"/>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54" name="object 254"/>
          <p:cNvSpPr/>
          <p:nvPr/>
        </p:nvSpPr>
        <p:spPr>
          <a:xfrm>
            <a:off x="5548209" y="2193144"/>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55" name="object 255"/>
          <p:cNvSpPr/>
          <p:nvPr/>
        </p:nvSpPr>
        <p:spPr>
          <a:xfrm>
            <a:off x="5108865" y="2384281"/>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256" name="object 256"/>
          <p:cNvSpPr/>
          <p:nvPr/>
        </p:nvSpPr>
        <p:spPr>
          <a:xfrm>
            <a:off x="5181444" y="2884264"/>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257" name="object 257"/>
          <p:cNvSpPr/>
          <p:nvPr/>
        </p:nvSpPr>
        <p:spPr>
          <a:xfrm>
            <a:off x="5200742" y="2832775"/>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258" name="object 258"/>
          <p:cNvSpPr/>
          <p:nvPr/>
        </p:nvSpPr>
        <p:spPr>
          <a:xfrm>
            <a:off x="5204240" y="2781212"/>
            <a:ext cx="399415" cy="1270"/>
          </a:xfrm>
          <a:custGeom>
            <a:avLst/>
            <a:gdLst/>
            <a:ahLst/>
            <a:cxnLst/>
            <a:rect l="l" t="t" r="r" b="b"/>
            <a:pathLst>
              <a:path w="399414" h="1269">
                <a:moveTo>
                  <a:pt x="0" y="0"/>
                </a:moveTo>
                <a:lnTo>
                  <a:pt x="399326" y="1104"/>
                </a:lnTo>
              </a:path>
            </a:pathLst>
          </a:custGeom>
          <a:ln w="5918">
            <a:solidFill>
              <a:srgbClr val="231F20"/>
            </a:solidFill>
          </a:ln>
        </p:spPr>
        <p:txBody>
          <a:bodyPr wrap="square" lIns="0" tIns="0" rIns="0" bIns="0" rtlCol="0"/>
          <a:lstStyle/>
          <a:p>
            <a:endParaRPr/>
          </a:p>
        </p:txBody>
      </p:sp>
      <p:sp>
        <p:nvSpPr>
          <p:cNvPr id="259" name="object 259"/>
          <p:cNvSpPr/>
          <p:nvPr/>
        </p:nvSpPr>
        <p:spPr>
          <a:xfrm>
            <a:off x="5211483" y="2729657"/>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260" name="object 260"/>
          <p:cNvSpPr/>
          <p:nvPr/>
        </p:nvSpPr>
        <p:spPr>
          <a:xfrm>
            <a:off x="5216667" y="2678106"/>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261" name="object 261"/>
          <p:cNvSpPr/>
          <p:nvPr/>
        </p:nvSpPr>
        <p:spPr>
          <a:xfrm>
            <a:off x="5219247" y="2626525"/>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262" name="object 262"/>
          <p:cNvSpPr/>
          <p:nvPr/>
        </p:nvSpPr>
        <p:spPr>
          <a:xfrm>
            <a:off x="5222819" y="2574992"/>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263" name="object 263"/>
          <p:cNvSpPr/>
          <p:nvPr/>
        </p:nvSpPr>
        <p:spPr>
          <a:xfrm>
            <a:off x="5219544" y="2523417"/>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264" name="object 264"/>
          <p:cNvSpPr/>
          <p:nvPr/>
        </p:nvSpPr>
        <p:spPr>
          <a:xfrm>
            <a:off x="5217238" y="2471843"/>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265" name="object 265"/>
          <p:cNvSpPr/>
          <p:nvPr/>
        </p:nvSpPr>
        <p:spPr>
          <a:xfrm>
            <a:off x="5215651" y="2420262"/>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266" name="object 266"/>
          <p:cNvSpPr/>
          <p:nvPr/>
        </p:nvSpPr>
        <p:spPr>
          <a:xfrm>
            <a:off x="5214012" y="2368711"/>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267" name="object 267"/>
          <p:cNvSpPr/>
          <p:nvPr/>
        </p:nvSpPr>
        <p:spPr>
          <a:xfrm>
            <a:off x="5208084" y="2317105"/>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268" name="object 268"/>
          <p:cNvSpPr/>
          <p:nvPr/>
        </p:nvSpPr>
        <p:spPr>
          <a:xfrm>
            <a:off x="5202652" y="2265541"/>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269" name="object 269"/>
          <p:cNvSpPr/>
          <p:nvPr/>
        </p:nvSpPr>
        <p:spPr>
          <a:xfrm>
            <a:off x="5185710" y="2213923"/>
            <a:ext cx="389255" cy="1270"/>
          </a:xfrm>
          <a:custGeom>
            <a:avLst/>
            <a:gdLst/>
            <a:ahLst/>
            <a:cxnLst/>
            <a:rect l="l" t="t" r="r" b="b"/>
            <a:pathLst>
              <a:path w="389254" h="1269">
                <a:moveTo>
                  <a:pt x="0" y="0"/>
                </a:moveTo>
                <a:lnTo>
                  <a:pt x="388861" y="1079"/>
                </a:lnTo>
              </a:path>
            </a:pathLst>
          </a:custGeom>
          <a:ln w="5918">
            <a:solidFill>
              <a:srgbClr val="231F20"/>
            </a:solidFill>
          </a:ln>
        </p:spPr>
        <p:txBody>
          <a:bodyPr wrap="square" lIns="0" tIns="0" rIns="0" bIns="0" rtlCol="0"/>
          <a:lstStyle/>
          <a:p>
            <a:endParaRPr/>
          </a:p>
        </p:txBody>
      </p:sp>
      <p:sp>
        <p:nvSpPr>
          <p:cNvPr id="270" name="object 270"/>
          <p:cNvSpPr/>
          <p:nvPr/>
        </p:nvSpPr>
        <p:spPr>
          <a:xfrm>
            <a:off x="5131438" y="2911933"/>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271" name="object 271"/>
          <p:cNvSpPr/>
          <p:nvPr/>
        </p:nvSpPr>
        <p:spPr>
          <a:xfrm>
            <a:off x="5133323" y="2185708"/>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272" name="object 272"/>
          <p:cNvSpPr/>
          <p:nvPr/>
        </p:nvSpPr>
        <p:spPr>
          <a:xfrm>
            <a:off x="5123525" y="2399369"/>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273" name="object 273"/>
          <p:cNvSpPr/>
          <p:nvPr/>
        </p:nvSpPr>
        <p:spPr>
          <a:xfrm>
            <a:off x="5118173" y="2421408"/>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274" name="object 274"/>
          <p:cNvSpPr/>
          <p:nvPr/>
        </p:nvSpPr>
        <p:spPr>
          <a:xfrm>
            <a:off x="5114519" y="2446064"/>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275" name="object 275"/>
          <p:cNvSpPr/>
          <p:nvPr/>
        </p:nvSpPr>
        <p:spPr>
          <a:xfrm>
            <a:off x="5111841" y="2472977"/>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276" name="object 276"/>
          <p:cNvSpPr/>
          <p:nvPr/>
        </p:nvSpPr>
        <p:spPr>
          <a:xfrm>
            <a:off x="5108860" y="2498185"/>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277" name="object 277"/>
          <p:cNvSpPr/>
          <p:nvPr/>
        </p:nvSpPr>
        <p:spPr>
          <a:xfrm>
            <a:off x="5107971" y="2523417"/>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78" name="object 278"/>
          <p:cNvSpPr/>
          <p:nvPr/>
        </p:nvSpPr>
        <p:spPr>
          <a:xfrm>
            <a:off x="5108860" y="2548817"/>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279" name="object 279"/>
          <p:cNvSpPr/>
          <p:nvPr/>
        </p:nvSpPr>
        <p:spPr>
          <a:xfrm>
            <a:off x="5107971" y="2574992"/>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80" name="object 280"/>
          <p:cNvSpPr/>
          <p:nvPr/>
        </p:nvSpPr>
        <p:spPr>
          <a:xfrm>
            <a:off x="5107971" y="260077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281" name="object 281"/>
          <p:cNvSpPr/>
          <p:nvPr/>
        </p:nvSpPr>
        <p:spPr>
          <a:xfrm>
            <a:off x="5108868" y="2627665"/>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282" name="object 282"/>
          <p:cNvSpPr/>
          <p:nvPr/>
        </p:nvSpPr>
        <p:spPr>
          <a:xfrm>
            <a:off x="5114516" y="2658331"/>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283" name="object 283"/>
          <p:cNvSpPr/>
          <p:nvPr/>
        </p:nvSpPr>
        <p:spPr>
          <a:xfrm>
            <a:off x="5118165" y="2684264"/>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284" name="object 284"/>
          <p:cNvSpPr/>
          <p:nvPr/>
        </p:nvSpPr>
        <p:spPr>
          <a:xfrm>
            <a:off x="5126850" y="2726055"/>
            <a:ext cx="11430" cy="9525"/>
          </a:xfrm>
          <a:custGeom>
            <a:avLst/>
            <a:gdLst/>
            <a:ahLst/>
            <a:cxnLst/>
            <a:rect l="l" t="t" r="r" b="b"/>
            <a:pathLst>
              <a:path w="11429"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285" name="object 285"/>
          <p:cNvSpPr/>
          <p:nvPr/>
        </p:nvSpPr>
        <p:spPr>
          <a:xfrm>
            <a:off x="5126850" y="2360434"/>
            <a:ext cx="11430" cy="9525"/>
          </a:xfrm>
          <a:custGeom>
            <a:avLst/>
            <a:gdLst/>
            <a:ahLst/>
            <a:cxnLst/>
            <a:rect l="l" t="t" r="r" b="b"/>
            <a:pathLst>
              <a:path w="11429"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286" name="object 286"/>
          <p:cNvSpPr/>
          <p:nvPr/>
        </p:nvSpPr>
        <p:spPr>
          <a:xfrm>
            <a:off x="5168925" y="2532126"/>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287" name="object 287"/>
          <p:cNvSpPr/>
          <p:nvPr/>
        </p:nvSpPr>
        <p:spPr>
          <a:xfrm>
            <a:off x="5087289" y="2532126"/>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288" name="object 288"/>
          <p:cNvSpPr/>
          <p:nvPr/>
        </p:nvSpPr>
        <p:spPr>
          <a:xfrm>
            <a:off x="5167267" y="2445738"/>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289" name="object 289"/>
          <p:cNvSpPr/>
          <p:nvPr/>
        </p:nvSpPr>
        <p:spPr>
          <a:xfrm>
            <a:off x="5091461" y="2446029"/>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290" name="object 290"/>
          <p:cNvSpPr/>
          <p:nvPr/>
        </p:nvSpPr>
        <p:spPr>
          <a:xfrm>
            <a:off x="5089382" y="2623571"/>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291" name="object 291"/>
          <p:cNvSpPr/>
          <p:nvPr/>
        </p:nvSpPr>
        <p:spPr>
          <a:xfrm>
            <a:off x="5167448" y="2623864"/>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292" name="object 292"/>
          <p:cNvSpPr/>
          <p:nvPr/>
        </p:nvSpPr>
        <p:spPr>
          <a:xfrm>
            <a:off x="5333075" y="2187128"/>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293" name="object 293"/>
          <p:cNvSpPr/>
          <p:nvPr/>
        </p:nvSpPr>
        <p:spPr>
          <a:xfrm>
            <a:off x="5330022" y="2884915"/>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294" name="object 294"/>
          <p:cNvSpPr/>
          <p:nvPr/>
        </p:nvSpPr>
        <p:spPr>
          <a:xfrm>
            <a:off x="4592104" y="2172199"/>
            <a:ext cx="737920" cy="754637"/>
          </a:xfrm>
          <a:prstGeom prst="rect">
            <a:avLst/>
          </a:prstGeom>
          <a:blipFill>
            <a:blip r:embed="rId8" cstate="print"/>
            <a:stretch>
              <a:fillRect/>
            </a:stretch>
          </a:blipFill>
        </p:spPr>
        <p:txBody>
          <a:bodyPr wrap="square" lIns="0" tIns="0" rIns="0" bIns="0" rtlCol="0"/>
          <a:lstStyle/>
          <a:p>
            <a:endParaRPr/>
          </a:p>
        </p:txBody>
      </p:sp>
      <p:sp>
        <p:nvSpPr>
          <p:cNvPr id="295" name="object 295"/>
          <p:cNvSpPr/>
          <p:nvPr/>
        </p:nvSpPr>
        <p:spPr>
          <a:xfrm>
            <a:off x="4699297" y="2187128"/>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296" name="object 296"/>
          <p:cNvSpPr/>
          <p:nvPr/>
        </p:nvSpPr>
        <p:spPr>
          <a:xfrm>
            <a:off x="4592091" y="2172199"/>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297" name="object 297"/>
          <p:cNvSpPr/>
          <p:nvPr/>
        </p:nvSpPr>
        <p:spPr>
          <a:xfrm>
            <a:off x="5272417" y="2185633"/>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298" name="object 298"/>
          <p:cNvSpPr/>
          <p:nvPr/>
        </p:nvSpPr>
        <p:spPr>
          <a:xfrm>
            <a:off x="5133671" y="1992301"/>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299" name="object 299"/>
          <p:cNvSpPr/>
          <p:nvPr/>
        </p:nvSpPr>
        <p:spPr>
          <a:xfrm>
            <a:off x="4527499" y="180594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sp>
        <p:nvSpPr>
          <p:cNvPr id="300" name="object 300"/>
          <p:cNvSpPr/>
          <p:nvPr/>
        </p:nvSpPr>
        <p:spPr>
          <a:xfrm>
            <a:off x="2103843" y="1803476"/>
            <a:ext cx="1317125" cy="1060609"/>
          </a:xfrm>
          <a:prstGeom prst="rect">
            <a:avLst/>
          </a:prstGeom>
          <a:blipFill>
            <a:blip r:embed="rId9" cstate="print"/>
            <a:stretch>
              <a:fillRect/>
            </a:stretch>
          </a:blipFill>
        </p:spPr>
        <p:txBody>
          <a:bodyPr wrap="square" lIns="0" tIns="0" rIns="0" bIns="0" rtlCol="0"/>
          <a:lstStyle/>
          <a:p>
            <a:endParaRPr/>
          </a:p>
        </p:txBody>
      </p:sp>
      <p:sp>
        <p:nvSpPr>
          <p:cNvPr id="301" name="object 301"/>
          <p:cNvSpPr/>
          <p:nvPr/>
        </p:nvSpPr>
        <p:spPr>
          <a:xfrm>
            <a:off x="4216475" y="2322190"/>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302" name="object 302"/>
          <p:cNvSpPr/>
          <p:nvPr/>
        </p:nvSpPr>
        <p:spPr>
          <a:xfrm>
            <a:off x="3977589" y="2213997"/>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303" name="object 303"/>
          <p:cNvSpPr/>
          <p:nvPr/>
        </p:nvSpPr>
        <p:spPr>
          <a:xfrm>
            <a:off x="4155292" y="2286105"/>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304" name="object 304"/>
          <p:cNvSpPr/>
          <p:nvPr/>
        </p:nvSpPr>
        <p:spPr>
          <a:xfrm>
            <a:off x="4038047" y="2410550"/>
            <a:ext cx="119882" cy="96342"/>
          </a:xfrm>
          <a:prstGeom prst="rect">
            <a:avLst/>
          </a:prstGeom>
          <a:blipFill>
            <a:blip r:embed="rId10" cstate="print"/>
            <a:stretch>
              <a:fillRect/>
            </a:stretch>
          </a:blipFill>
        </p:spPr>
        <p:txBody>
          <a:bodyPr wrap="square" lIns="0" tIns="0" rIns="0" bIns="0" rtlCol="0"/>
          <a:lstStyle/>
          <a:p>
            <a:endParaRPr/>
          </a:p>
        </p:txBody>
      </p:sp>
      <p:sp>
        <p:nvSpPr>
          <p:cNvPr id="305" name="object 305"/>
          <p:cNvSpPr/>
          <p:nvPr/>
        </p:nvSpPr>
        <p:spPr>
          <a:xfrm>
            <a:off x="3975853" y="2426463"/>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0"/>
                </a:lnTo>
                <a:lnTo>
                  <a:pt x="179416" y="193471"/>
                </a:lnTo>
                <a:lnTo>
                  <a:pt x="162194" y="173233"/>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306" name="object 306"/>
          <p:cNvSpPr/>
          <p:nvPr/>
        </p:nvSpPr>
        <p:spPr>
          <a:xfrm>
            <a:off x="4165335" y="2224972"/>
            <a:ext cx="309245" cy="424180"/>
          </a:xfrm>
          <a:custGeom>
            <a:avLst/>
            <a:gdLst/>
            <a:ahLst/>
            <a:cxnLst/>
            <a:rect l="l" t="t" r="r" b="b"/>
            <a:pathLst>
              <a:path w="309245" h="424180">
                <a:moveTo>
                  <a:pt x="308861" y="423645"/>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3">
            <a:solidFill>
              <a:srgbClr val="231F20"/>
            </a:solidFill>
          </a:ln>
        </p:spPr>
        <p:txBody>
          <a:bodyPr wrap="square" lIns="0" tIns="0" rIns="0" bIns="0" rtlCol="0"/>
          <a:lstStyle/>
          <a:p>
            <a:endParaRPr/>
          </a:p>
        </p:txBody>
      </p:sp>
      <p:sp>
        <p:nvSpPr>
          <p:cNvPr id="307" name="object 307"/>
          <p:cNvSpPr/>
          <p:nvPr/>
        </p:nvSpPr>
        <p:spPr>
          <a:xfrm>
            <a:off x="3617433" y="2320254"/>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308" name="object 308"/>
          <p:cNvSpPr/>
          <p:nvPr/>
        </p:nvSpPr>
        <p:spPr>
          <a:xfrm>
            <a:off x="3817670" y="2392343"/>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309" name="object 309"/>
          <p:cNvSpPr/>
          <p:nvPr/>
        </p:nvSpPr>
        <p:spPr>
          <a:xfrm>
            <a:off x="3857107" y="2516788"/>
            <a:ext cx="119908" cy="96329"/>
          </a:xfrm>
          <a:prstGeom prst="rect">
            <a:avLst/>
          </a:prstGeom>
          <a:blipFill>
            <a:blip r:embed="rId11" cstate="print"/>
            <a:stretch>
              <a:fillRect/>
            </a:stretch>
          </a:blipFill>
        </p:spPr>
        <p:txBody>
          <a:bodyPr wrap="square" lIns="0" tIns="0" rIns="0" bIns="0" rtlCol="0"/>
          <a:lstStyle/>
          <a:p>
            <a:endParaRPr/>
          </a:p>
        </p:txBody>
      </p:sp>
      <p:sp>
        <p:nvSpPr>
          <p:cNvPr id="310" name="object 310"/>
          <p:cNvSpPr/>
          <p:nvPr/>
        </p:nvSpPr>
        <p:spPr>
          <a:xfrm>
            <a:off x="3723462" y="2532700"/>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311" name="object 311"/>
          <p:cNvSpPr/>
          <p:nvPr/>
        </p:nvSpPr>
        <p:spPr>
          <a:xfrm>
            <a:off x="3529737" y="2331180"/>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6"/>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312" name="object 312"/>
          <p:cNvSpPr/>
          <p:nvPr/>
        </p:nvSpPr>
        <p:spPr>
          <a:xfrm>
            <a:off x="3762910" y="2200142"/>
            <a:ext cx="594995" cy="550545"/>
          </a:xfrm>
          <a:custGeom>
            <a:avLst/>
            <a:gdLst/>
            <a:ahLst/>
            <a:cxnLst/>
            <a:rect l="l" t="t" r="r" b="b"/>
            <a:pathLst>
              <a:path w="594995" h="550544">
                <a:moveTo>
                  <a:pt x="516004" y="335042"/>
                </a:move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437568" y="423400"/>
                </a:lnTo>
                <a:lnTo>
                  <a:pt x="442587" y="419002"/>
                </a:lnTo>
                <a:lnTo>
                  <a:pt x="459598" y="395767"/>
                </a:lnTo>
                <a:lnTo>
                  <a:pt x="471994" y="392682"/>
                </a:lnTo>
                <a:lnTo>
                  <a:pt x="481278" y="392040"/>
                </a:lnTo>
                <a:lnTo>
                  <a:pt x="509865" y="392040"/>
                </a:lnTo>
                <a:lnTo>
                  <a:pt x="516004" y="335042"/>
                </a:lnTo>
                <a:close/>
              </a:path>
              <a:path w="594995" h="550544">
                <a:moveTo>
                  <a:pt x="437568" y="423400"/>
                </a:moveTo>
                <a:lnTo>
                  <a:pt x="349517" y="423400"/>
                </a:lnTo>
                <a:lnTo>
                  <a:pt x="387246" y="432546"/>
                </a:lnTo>
                <a:lnTo>
                  <a:pt x="413194" y="433943"/>
                </a:lnTo>
                <a:lnTo>
                  <a:pt x="429380" y="430578"/>
                </a:lnTo>
                <a:lnTo>
                  <a:pt x="437568" y="423400"/>
                </a:lnTo>
                <a:close/>
              </a:path>
              <a:path w="594995" h="550544">
                <a:moveTo>
                  <a:pt x="509865" y="392040"/>
                </a:moveTo>
                <a:lnTo>
                  <a:pt x="481278" y="392040"/>
                </a:lnTo>
                <a:lnTo>
                  <a:pt x="492089" y="394188"/>
                </a:lnTo>
                <a:lnTo>
                  <a:pt x="509064" y="399475"/>
                </a:lnTo>
                <a:lnTo>
                  <a:pt x="509865" y="392040"/>
                </a:lnTo>
                <a:close/>
              </a:path>
              <a:path w="594995" h="550544">
                <a:moveTo>
                  <a:pt x="365018" y="0"/>
                </a:move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516004" y="335042"/>
                </a:ln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close/>
              </a:path>
            </a:pathLst>
          </a:custGeom>
          <a:solidFill>
            <a:srgbClr val="FFFFFF"/>
          </a:solidFill>
        </p:spPr>
        <p:txBody>
          <a:bodyPr wrap="square" lIns="0" tIns="0" rIns="0" bIns="0" rtlCol="0"/>
          <a:lstStyle/>
          <a:p>
            <a:endParaRPr/>
          </a:p>
        </p:txBody>
      </p:sp>
      <p:sp>
        <p:nvSpPr>
          <p:cNvPr id="313" name="object 313"/>
          <p:cNvSpPr/>
          <p:nvPr/>
        </p:nvSpPr>
        <p:spPr>
          <a:xfrm>
            <a:off x="3762910" y="2200142"/>
            <a:ext cx="594995" cy="550545"/>
          </a:xfrm>
          <a:custGeom>
            <a:avLst/>
            <a:gdLst/>
            <a:ahLst/>
            <a:cxnLst/>
            <a:rect l="l" t="t" r="r" b="b"/>
            <a:pathLst>
              <a:path w="594995" h="550544">
                <a:moveTo>
                  <a:pt x="509064" y="399475"/>
                </a:move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close/>
              </a:path>
            </a:pathLst>
          </a:custGeom>
          <a:ln w="3975">
            <a:solidFill>
              <a:srgbClr val="231F20"/>
            </a:solidFill>
          </a:ln>
        </p:spPr>
        <p:txBody>
          <a:bodyPr wrap="square" lIns="0" tIns="0" rIns="0" bIns="0" rtlCol="0"/>
          <a:lstStyle/>
          <a:p>
            <a:endParaRPr/>
          </a:p>
        </p:txBody>
      </p:sp>
      <p:sp>
        <p:nvSpPr>
          <p:cNvPr id="314" name="object 314"/>
          <p:cNvSpPr/>
          <p:nvPr/>
        </p:nvSpPr>
        <p:spPr>
          <a:xfrm>
            <a:off x="3762910" y="2200142"/>
            <a:ext cx="594926" cy="550262"/>
          </a:xfrm>
          <a:prstGeom prst="rect">
            <a:avLst/>
          </a:prstGeom>
          <a:blipFill>
            <a:blip r:embed="rId12" cstate="print"/>
            <a:stretch>
              <a:fillRect/>
            </a:stretch>
          </a:blipFill>
        </p:spPr>
        <p:txBody>
          <a:bodyPr wrap="square" lIns="0" tIns="0" rIns="0" bIns="0" rtlCol="0"/>
          <a:lstStyle/>
          <a:p>
            <a:endParaRPr/>
          </a:p>
        </p:txBody>
      </p:sp>
      <p:sp>
        <p:nvSpPr>
          <p:cNvPr id="315" name="object 315"/>
          <p:cNvSpPr/>
          <p:nvPr/>
        </p:nvSpPr>
        <p:spPr>
          <a:xfrm>
            <a:off x="3968526" y="2414611"/>
            <a:ext cx="303530" cy="185420"/>
          </a:xfrm>
          <a:custGeom>
            <a:avLst/>
            <a:gdLst/>
            <a:ahLst/>
            <a:cxnLst/>
            <a:rect l="l" t="t" r="r" b="b"/>
            <a:pathLst>
              <a:path w="303529" h="185419">
                <a:moveTo>
                  <a:pt x="0" y="0"/>
                </a:moveTo>
                <a:lnTo>
                  <a:pt x="15530" y="14336"/>
                </a:lnTo>
                <a:lnTo>
                  <a:pt x="42046" y="38507"/>
                </a:lnTo>
                <a:lnTo>
                  <a:pt x="67090" y="61263"/>
                </a:lnTo>
                <a:lnTo>
                  <a:pt x="78206" y="71348"/>
                </a:lnTo>
                <a:lnTo>
                  <a:pt x="125103" y="63643"/>
                </a:lnTo>
                <a:lnTo>
                  <a:pt x="154279" y="73525"/>
                </a:lnTo>
                <a:lnTo>
                  <a:pt x="169225" y="88566"/>
                </a:lnTo>
                <a:lnTo>
                  <a:pt x="173431" y="96342"/>
                </a:lnTo>
                <a:lnTo>
                  <a:pt x="184010" y="116733"/>
                </a:lnTo>
                <a:lnTo>
                  <a:pt x="191870" y="128549"/>
                </a:lnTo>
                <a:lnTo>
                  <a:pt x="200907" y="136307"/>
                </a:lnTo>
                <a:lnTo>
                  <a:pt x="215023" y="144526"/>
                </a:lnTo>
                <a:lnTo>
                  <a:pt x="236870" y="154739"/>
                </a:lnTo>
                <a:lnTo>
                  <a:pt x="262677" y="165173"/>
                </a:lnTo>
                <a:lnTo>
                  <a:pt x="286764" y="175401"/>
                </a:lnTo>
                <a:lnTo>
                  <a:pt x="235307" y="145462"/>
                </a:lnTo>
                <a:lnTo>
                  <a:pt x="201002" y="102400"/>
                </a:lnTo>
                <a:lnTo>
                  <a:pt x="217630" y="77049"/>
                </a:lnTo>
                <a:lnTo>
                  <a:pt x="219292" y="63712"/>
                </a:lnTo>
                <a:lnTo>
                  <a:pt x="202497" y="57990"/>
                </a:lnTo>
                <a:lnTo>
                  <a:pt x="163753" y="55486"/>
                </a:lnTo>
              </a:path>
            </a:pathLst>
          </a:custGeom>
          <a:ln w="3975">
            <a:solidFill>
              <a:srgbClr val="231F20"/>
            </a:solidFill>
          </a:ln>
        </p:spPr>
        <p:txBody>
          <a:bodyPr wrap="square" lIns="0" tIns="0" rIns="0" bIns="0" rtlCol="0"/>
          <a:lstStyle/>
          <a:p>
            <a:endParaRPr/>
          </a:p>
        </p:txBody>
      </p:sp>
      <p:sp>
        <p:nvSpPr>
          <p:cNvPr id="316" name="object 316"/>
          <p:cNvSpPr/>
          <p:nvPr/>
        </p:nvSpPr>
        <p:spPr>
          <a:xfrm>
            <a:off x="3934960" y="2569564"/>
            <a:ext cx="270510" cy="67945"/>
          </a:xfrm>
          <a:custGeom>
            <a:avLst/>
            <a:gdLst/>
            <a:ahLst/>
            <a:cxnLst/>
            <a:rect l="l" t="t" r="r" b="b"/>
            <a:pathLst>
              <a:path w="270510" h="67944">
                <a:moveTo>
                  <a:pt x="0" y="67830"/>
                </a:moveTo>
                <a:lnTo>
                  <a:pt x="133161" y="63934"/>
                </a:lnTo>
                <a:lnTo>
                  <a:pt x="205663" y="55570"/>
                </a:lnTo>
                <a:lnTo>
                  <a:pt x="242808" y="36378"/>
                </a:lnTo>
                <a:lnTo>
                  <a:pt x="269900" y="0"/>
                </a:lnTo>
              </a:path>
            </a:pathLst>
          </a:custGeom>
          <a:ln w="3975">
            <a:solidFill>
              <a:srgbClr val="231F20"/>
            </a:solidFill>
          </a:ln>
        </p:spPr>
        <p:txBody>
          <a:bodyPr wrap="square" lIns="0" tIns="0" rIns="0" bIns="0" rtlCol="0"/>
          <a:lstStyle/>
          <a:p>
            <a:endParaRPr/>
          </a:p>
        </p:txBody>
      </p:sp>
      <p:sp>
        <p:nvSpPr>
          <p:cNvPr id="317" name="object 317"/>
          <p:cNvSpPr/>
          <p:nvPr/>
        </p:nvSpPr>
        <p:spPr>
          <a:xfrm>
            <a:off x="3911590" y="2402038"/>
            <a:ext cx="230504" cy="247650"/>
          </a:xfrm>
          <a:custGeom>
            <a:avLst/>
            <a:gdLst/>
            <a:ahLst/>
            <a:cxnLst/>
            <a:rect l="l" t="t" r="r" b="b"/>
            <a:pathLst>
              <a:path w="230504" h="247650">
                <a:moveTo>
                  <a:pt x="45984" y="247344"/>
                </a:moveTo>
                <a:lnTo>
                  <a:pt x="38522" y="170599"/>
                </a:lnTo>
                <a:lnTo>
                  <a:pt x="31625" y="128731"/>
                </a:lnTo>
                <a:lnTo>
                  <a:pt x="21326" y="107082"/>
                </a:lnTo>
                <a:lnTo>
                  <a:pt x="3655" y="90994"/>
                </a:lnTo>
                <a:lnTo>
                  <a:pt x="0" y="81100"/>
                </a:lnTo>
                <a:lnTo>
                  <a:pt x="1317" y="72708"/>
                </a:lnTo>
                <a:lnTo>
                  <a:pt x="9890" y="61232"/>
                </a:lnTo>
                <a:lnTo>
                  <a:pt x="28001" y="42087"/>
                </a:lnTo>
                <a:lnTo>
                  <a:pt x="45722" y="22652"/>
                </a:lnTo>
                <a:lnTo>
                  <a:pt x="55022" y="11448"/>
                </a:lnTo>
                <a:lnTo>
                  <a:pt x="61029" y="5653"/>
                </a:lnTo>
                <a:lnTo>
                  <a:pt x="68870" y="2450"/>
                </a:lnTo>
                <a:lnTo>
                  <a:pt x="82731" y="0"/>
                </a:lnTo>
                <a:lnTo>
                  <a:pt x="108026" y="4212"/>
                </a:lnTo>
                <a:lnTo>
                  <a:pt x="151696" y="23945"/>
                </a:lnTo>
                <a:lnTo>
                  <a:pt x="220686" y="68058"/>
                </a:lnTo>
                <a:lnTo>
                  <a:pt x="223930" y="87528"/>
                </a:lnTo>
                <a:lnTo>
                  <a:pt x="226020" y="98274"/>
                </a:lnTo>
                <a:lnTo>
                  <a:pt x="227862" y="104130"/>
                </a:lnTo>
                <a:lnTo>
                  <a:pt x="230363" y="108927"/>
                </a:lnTo>
              </a:path>
            </a:pathLst>
          </a:custGeom>
          <a:ln w="3975">
            <a:solidFill>
              <a:srgbClr val="231F20"/>
            </a:solidFill>
          </a:ln>
        </p:spPr>
        <p:txBody>
          <a:bodyPr wrap="square" lIns="0" tIns="0" rIns="0" bIns="0" rtlCol="0"/>
          <a:lstStyle/>
          <a:p>
            <a:endParaRPr/>
          </a:p>
        </p:txBody>
      </p:sp>
      <p:sp>
        <p:nvSpPr>
          <p:cNvPr id="318" name="object 318"/>
          <p:cNvSpPr/>
          <p:nvPr/>
        </p:nvSpPr>
        <p:spPr>
          <a:xfrm>
            <a:off x="4041201" y="2407095"/>
            <a:ext cx="115570" cy="67310"/>
          </a:xfrm>
          <a:custGeom>
            <a:avLst/>
            <a:gdLst/>
            <a:ahLst/>
            <a:cxnLst/>
            <a:rect l="l" t="t" r="r" b="b"/>
            <a:pathLst>
              <a:path w="115570" h="67310">
                <a:moveTo>
                  <a:pt x="115519" y="66830"/>
                </a:moveTo>
                <a:lnTo>
                  <a:pt x="115557" y="55565"/>
                </a:lnTo>
                <a:lnTo>
                  <a:pt x="109753" y="44427"/>
                </a:lnTo>
                <a:lnTo>
                  <a:pt x="85253" y="35188"/>
                </a:lnTo>
                <a:lnTo>
                  <a:pt x="70391" y="28714"/>
                </a:lnTo>
                <a:lnTo>
                  <a:pt x="59141" y="21949"/>
                </a:lnTo>
                <a:lnTo>
                  <a:pt x="45478" y="11839"/>
                </a:lnTo>
                <a:lnTo>
                  <a:pt x="28894" y="2946"/>
                </a:lnTo>
                <a:lnTo>
                  <a:pt x="14314" y="0"/>
                </a:lnTo>
                <a:lnTo>
                  <a:pt x="3946" y="248"/>
                </a:lnTo>
                <a:lnTo>
                  <a:pt x="0" y="942"/>
                </a:lnTo>
              </a:path>
            </a:pathLst>
          </a:custGeom>
          <a:ln w="3975">
            <a:solidFill>
              <a:srgbClr val="231F20"/>
            </a:solidFill>
          </a:ln>
        </p:spPr>
        <p:txBody>
          <a:bodyPr wrap="square" lIns="0" tIns="0" rIns="0" bIns="0" rtlCol="0"/>
          <a:lstStyle/>
          <a:p>
            <a:endParaRPr/>
          </a:p>
        </p:txBody>
      </p:sp>
      <p:sp>
        <p:nvSpPr>
          <p:cNvPr id="319" name="object 319"/>
          <p:cNvSpPr/>
          <p:nvPr/>
        </p:nvSpPr>
        <p:spPr>
          <a:xfrm>
            <a:off x="3822086" y="2383259"/>
            <a:ext cx="237490" cy="167640"/>
          </a:xfrm>
          <a:custGeom>
            <a:avLst/>
            <a:gdLst/>
            <a:ahLst/>
            <a:cxnLst/>
            <a:rect l="l" t="t" r="r" b="b"/>
            <a:pathLst>
              <a:path w="237489" h="167639">
                <a:moveTo>
                  <a:pt x="237070" y="23947"/>
                </a:moveTo>
                <a:lnTo>
                  <a:pt x="201262" y="16367"/>
                </a:lnTo>
                <a:lnTo>
                  <a:pt x="173574" y="11330"/>
                </a:lnTo>
                <a:lnTo>
                  <a:pt x="155710" y="8531"/>
                </a:lnTo>
                <a:lnTo>
                  <a:pt x="149377" y="7666"/>
                </a:lnTo>
                <a:lnTo>
                  <a:pt x="98326" y="0"/>
                </a:lnTo>
                <a:lnTo>
                  <a:pt x="66487" y="1437"/>
                </a:lnTo>
                <a:lnTo>
                  <a:pt x="40520" y="15570"/>
                </a:lnTo>
                <a:lnTo>
                  <a:pt x="7086" y="45995"/>
                </a:lnTo>
                <a:lnTo>
                  <a:pt x="25599" y="65926"/>
                </a:lnTo>
                <a:lnTo>
                  <a:pt x="31032" y="85238"/>
                </a:lnTo>
                <a:lnTo>
                  <a:pt x="22720" y="115332"/>
                </a:lnTo>
                <a:lnTo>
                  <a:pt x="0" y="167610"/>
                </a:lnTo>
              </a:path>
            </a:pathLst>
          </a:custGeom>
          <a:ln w="3975">
            <a:solidFill>
              <a:srgbClr val="231F20"/>
            </a:solidFill>
          </a:ln>
        </p:spPr>
        <p:txBody>
          <a:bodyPr wrap="square" lIns="0" tIns="0" rIns="0" bIns="0" rtlCol="0"/>
          <a:lstStyle/>
          <a:p>
            <a:endParaRPr/>
          </a:p>
        </p:txBody>
      </p:sp>
      <p:sp>
        <p:nvSpPr>
          <p:cNvPr id="320" name="object 320"/>
          <p:cNvSpPr/>
          <p:nvPr/>
        </p:nvSpPr>
        <p:spPr>
          <a:xfrm>
            <a:off x="4162903" y="2435610"/>
            <a:ext cx="47625" cy="51435"/>
          </a:xfrm>
          <a:custGeom>
            <a:avLst/>
            <a:gdLst/>
            <a:ahLst/>
            <a:cxnLst/>
            <a:rect l="l" t="t" r="r" b="b"/>
            <a:pathLst>
              <a:path w="47625" h="51435">
                <a:moveTo>
                  <a:pt x="47282" y="0"/>
                </a:moveTo>
                <a:lnTo>
                  <a:pt x="26433" y="20325"/>
                </a:lnTo>
                <a:lnTo>
                  <a:pt x="14558" y="32446"/>
                </a:lnTo>
                <a:lnTo>
                  <a:pt x="7225" y="41174"/>
                </a:lnTo>
                <a:lnTo>
                  <a:pt x="0" y="51320"/>
                </a:lnTo>
              </a:path>
            </a:pathLst>
          </a:custGeom>
          <a:ln w="3975">
            <a:solidFill>
              <a:srgbClr val="231F20"/>
            </a:solidFill>
          </a:ln>
        </p:spPr>
        <p:txBody>
          <a:bodyPr wrap="square" lIns="0" tIns="0" rIns="0" bIns="0" rtlCol="0"/>
          <a:lstStyle/>
          <a:p>
            <a:endParaRPr/>
          </a:p>
        </p:txBody>
      </p:sp>
      <p:sp>
        <p:nvSpPr>
          <p:cNvPr id="321" name="object 321"/>
          <p:cNvSpPr/>
          <p:nvPr/>
        </p:nvSpPr>
        <p:spPr>
          <a:xfrm>
            <a:off x="4184229" y="2395417"/>
            <a:ext cx="119380" cy="130175"/>
          </a:xfrm>
          <a:custGeom>
            <a:avLst/>
            <a:gdLst/>
            <a:ahLst/>
            <a:cxnLst/>
            <a:rect l="l" t="t" r="r" b="b"/>
            <a:pathLst>
              <a:path w="119379" h="130175">
                <a:moveTo>
                  <a:pt x="49347" y="43764"/>
                </a:moveTo>
                <a:lnTo>
                  <a:pt x="81499" y="25806"/>
                </a:lnTo>
                <a:lnTo>
                  <a:pt x="99490" y="15262"/>
                </a:lnTo>
                <a:lnTo>
                  <a:pt x="109865" y="8027"/>
                </a:lnTo>
                <a:lnTo>
                  <a:pt x="119172" y="0"/>
                </a:lnTo>
                <a:lnTo>
                  <a:pt x="39190" y="28337"/>
                </a:lnTo>
                <a:lnTo>
                  <a:pt x="2481" y="51341"/>
                </a:lnTo>
                <a:lnTo>
                  <a:pt x="0" y="81215"/>
                </a:lnTo>
                <a:lnTo>
                  <a:pt x="22702" y="130162"/>
                </a:lnTo>
              </a:path>
            </a:pathLst>
          </a:custGeom>
          <a:ln w="3975">
            <a:solidFill>
              <a:srgbClr val="231F20"/>
            </a:solidFill>
          </a:ln>
        </p:spPr>
        <p:txBody>
          <a:bodyPr wrap="square" lIns="0" tIns="0" rIns="0" bIns="0" rtlCol="0"/>
          <a:lstStyle/>
          <a:p>
            <a:endParaRPr/>
          </a:p>
        </p:txBody>
      </p:sp>
      <p:sp>
        <p:nvSpPr>
          <p:cNvPr id="322" name="object 322"/>
          <p:cNvSpPr/>
          <p:nvPr/>
        </p:nvSpPr>
        <p:spPr>
          <a:xfrm>
            <a:off x="4182888" y="2387529"/>
            <a:ext cx="106045" cy="95250"/>
          </a:xfrm>
          <a:custGeom>
            <a:avLst/>
            <a:gdLst/>
            <a:ahLst/>
            <a:cxnLst/>
            <a:rect l="l" t="t" r="r" b="b"/>
            <a:pathLst>
              <a:path w="106045" h="95250">
                <a:moveTo>
                  <a:pt x="45250" y="35839"/>
                </a:moveTo>
                <a:lnTo>
                  <a:pt x="67898" y="19656"/>
                </a:lnTo>
                <a:lnTo>
                  <a:pt x="81749" y="10528"/>
                </a:lnTo>
                <a:lnTo>
                  <a:pt x="92477" y="5096"/>
                </a:lnTo>
                <a:lnTo>
                  <a:pt x="105752" y="0"/>
                </a:lnTo>
                <a:lnTo>
                  <a:pt x="45807" y="49643"/>
                </a:lnTo>
                <a:lnTo>
                  <a:pt x="14809" y="76058"/>
                </a:lnTo>
                <a:lnTo>
                  <a:pt x="2845" y="88127"/>
                </a:lnTo>
                <a:lnTo>
                  <a:pt x="0" y="94729"/>
                </a:lnTo>
              </a:path>
            </a:pathLst>
          </a:custGeom>
          <a:ln w="3975">
            <a:solidFill>
              <a:srgbClr val="231F20"/>
            </a:solidFill>
          </a:ln>
        </p:spPr>
        <p:txBody>
          <a:bodyPr wrap="square" lIns="0" tIns="0" rIns="0" bIns="0" rtlCol="0"/>
          <a:lstStyle/>
          <a:p>
            <a:endParaRPr/>
          </a:p>
        </p:txBody>
      </p:sp>
      <p:sp>
        <p:nvSpPr>
          <p:cNvPr id="323" name="object 323"/>
          <p:cNvSpPr/>
          <p:nvPr/>
        </p:nvSpPr>
        <p:spPr>
          <a:xfrm>
            <a:off x="4168837" y="2287318"/>
            <a:ext cx="155575" cy="153670"/>
          </a:xfrm>
          <a:custGeom>
            <a:avLst/>
            <a:gdLst/>
            <a:ahLst/>
            <a:cxnLst/>
            <a:rect l="l" t="t" r="r" b="b"/>
            <a:pathLst>
              <a:path w="155575" h="153669">
                <a:moveTo>
                  <a:pt x="155041" y="66751"/>
                </a:moveTo>
                <a:lnTo>
                  <a:pt x="125684" y="93865"/>
                </a:lnTo>
                <a:lnTo>
                  <a:pt x="111971" y="99499"/>
                </a:lnTo>
                <a:lnTo>
                  <a:pt x="110366" y="80590"/>
                </a:lnTo>
                <a:lnTo>
                  <a:pt x="117335" y="34074"/>
                </a:lnTo>
                <a:lnTo>
                  <a:pt x="115640" y="16846"/>
                </a:lnTo>
                <a:lnTo>
                  <a:pt x="112968" y="7554"/>
                </a:lnTo>
                <a:lnTo>
                  <a:pt x="107421" y="3004"/>
                </a:lnTo>
                <a:lnTo>
                  <a:pt x="97104" y="0"/>
                </a:lnTo>
                <a:lnTo>
                  <a:pt x="63290" y="68799"/>
                </a:lnTo>
                <a:lnTo>
                  <a:pt x="41903" y="107722"/>
                </a:lnTo>
                <a:lnTo>
                  <a:pt x="23841" y="131161"/>
                </a:lnTo>
                <a:lnTo>
                  <a:pt x="0" y="153504"/>
                </a:lnTo>
              </a:path>
            </a:pathLst>
          </a:custGeom>
          <a:ln w="3975">
            <a:solidFill>
              <a:srgbClr val="231F20"/>
            </a:solidFill>
          </a:ln>
        </p:spPr>
        <p:txBody>
          <a:bodyPr wrap="square" lIns="0" tIns="0" rIns="0" bIns="0" rtlCol="0"/>
          <a:lstStyle/>
          <a:p>
            <a:endParaRPr/>
          </a:p>
        </p:txBody>
      </p:sp>
      <p:sp>
        <p:nvSpPr>
          <p:cNvPr id="324" name="object 324"/>
          <p:cNvSpPr/>
          <p:nvPr/>
        </p:nvSpPr>
        <p:spPr>
          <a:xfrm>
            <a:off x="4129130" y="2235224"/>
            <a:ext cx="88265" cy="36195"/>
          </a:xfrm>
          <a:custGeom>
            <a:avLst/>
            <a:gdLst/>
            <a:ahLst/>
            <a:cxnLst/>
            <a:rect l="l" t="t" r="r" b="b"/>
            <a:pathLst>
              <a:path w="88264" h="36194">
                <a:moveTo>
                  <a:pt x="4050" y="0"/>
                </a:moveTo>
                <a:lnTo>
                  <a:pt x="0" y="21234"/>
                </a:lnTo>
                <a:lnTo>
                  <a:pt x="1413" y="31908"/>
                </a:lnTo>
                <a:lnTo>
                  <a:pt x="10777" y="35257"/>
                </a:lnTo>
                <a:lnTo>
                  <a:pt x="30580" y="34518"/>
                </a:lnTo>
                <a:lnTo>
                  <a:pt x="54069" y="33750"/>
                </a:lnTo>
                <a:lnTo>
                  <a:pt x="72152" y="34290"/>
                </a:lnTo>
                <a:lnTo>
                  <a:pt x="83774" y="35257"/>
                </a:lnTo>
                <a:lnTo>
                  <a:pt x="87883" y="35775"/>
                </a:lnTo>
              </a:path>
            </a:pathLst>
          </a:custGeom>
          <a:ln w="3975">
            <a:solidFill>
              <a:srgbClr val="231F20"/>
            </a:solidFill>
          </a:ln>
        </p:spPr>
        <p:txBody>
          <a:bodyPr wrap="square" lIns="0" tIns="0" rIns="0" bIns="0" rtlCol="0"/>
          <a:lstStyle/>
          <a:p>
            <a:endParaRPr/>
          </a:p>
        </p:txBody>
      </p:sp>
      <p:sp>
        <p:nvSpPr>
          <p:cNvPr id="325" name="object 325"/>
          <p:cNvSpPr/>
          <p:nvPr/>
        </p:nvSpPr>
        <p:spPr>
          <a:xfrm>
            <a:off x="4120107" y="2201316"/>
            <a:ext cx="64769" cy="43180"/>
          </a:xfrm>
          <a:custGeom>
            <a:avLst/>
            <a:gdLst/>
            <a:ahLst/>
            <a:cxnLst/>
            <a:rect l="l" t="t" r="r" b="b"/>
            <a:pathLst>
              <a:path w="64770" h="43180">
                <a:moveTo>
                  <a:pt x="7362" y="0"/>
                </a:moveTo>
                <a:lnTo>
                  <a:pt x="0" y="15231"/>
                </a:lnTo>
                <a:lnTo>
                  <a:pt x="3469" y="24742"/>
                </a:lnTo>
                <a:lnTo>
                  <a:pt x="23103" y="32525"/>
                </a:lnTo>
                <a:lnTo>
                  <a:pt x="64233" y="42570"/>
                </a:lnTo>
              </a:path>
            </a:pathLst>
          </a:custGeom>
          <a:ln w="3975">
            <a:solidFill>
              <a:srgbClr val="231F20"/>
            </a:solidFill>
          </a:ln>
        </p:spPr>
        <p:txBody>
          <a:bodyPr wrap="square" lIns="0" tIns="0" rIns="0" bIns="0" rtlCol="0"/>
          <a:lstStyle/>
          <a:p>
            <a:endParaRPr/>
          </a:p>
        </p:txBody>
      </p:sp>
      <p:sp>
        <p:nvSpPr>
          <p:cNvPr id="326" name="object 326"/>
          <p:cNvSpPr/>
          <p:nvPr/>
        </p:nvSpPr>
        <p:spPr>
          <a:xfrm>
            <a:off x="4063496" y="2334573"/>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327" name="object 327"/>
          <p:cNvSpPr/>
          <p:nvPr/>
        </p:nvSpPr>
        <p:spPr>
          <a:xfrm>
            <a:off x="4082603" y="2366460"/>
            <a:ext cx="40005" cy="3810"/>
          </a:xfrm>
          <a:custGeom>
            <a:avLst/>
            <a:gdLst/>
            <a:ahLst/>
            <a:cxnLst/>
            <a:rect l="l" t="t" r="r" b="b"/>
            <a:pathLst>
              <a:path w="40004" h="3810">
                <a:moveTo>
                  <a:pt x="0" y="3074"/>
                </a:moveTo>
                <a:lnTo>
                  <a:pt x="19246" y="714"/>
                </a:lnTo>
                <a:lnTo>
                  <a:pt x="29814" y="0"/>
                </a:lnTo>
                <a:lnTo>
                  <a:pt x="35441" y="997"/>
                </a:lnTo>
                <a:lnTo>
                  <a:pt x="39865" y="3773"/>
                </a:lnTo>
              </a:path>
            </a:pathLst>
          </a:custGeom>
          <a:ln w="3975">
            <a:solidFill>
              <a:srgbClr val="231F20"/>
            </a:solidFill>
          </a:ln>
        </p:spPr>
        <p:txBody>
          <a:bodyPr wrap="square" lIns="0" tIns="0" rIns="0" bIns="0" rtlCol="0"/>
          <a:lstStyle/>
          <a:p>
            <a:endParaRPr/>
          </a:p>
        </p:txBody>
      </p:sp>
      <p:sp>
        <p:nvSpPr>
          <p:cNvPr id="328" name="object 328"/>
          <p:cNvSpPr/>
          <p:nvPr/>
        </p:nvSpPr>
        <p:spPr>
          <a:xfrm>
            <a:off x="3841682" y="2254844"/>
            <a:ext cx="194310" cy="114300"/>
          </a:xfrm>
          <a:custGeom>
            <a:avLst/>
            <a:gdLst/>
            <a:ahLst/>
            <a:cxnLst/>
            <a:rect l="l" t="t" r="r" b="b"/>
            <a:pathLst>
              <a:path w="194310" h="114300">
                <a:moveTo>
                  <a:pt x="194157" y="41902"/>
                </a:moveTo>
                <a:lnTo>
                  <a:pt x="172978" y="4821"/>
                </a:lnTo>
                <a:lnTo>
                  <a:pt x="145694" y="0"/>
                </a:lnTo>
                <a:lnTo>
                  <a:pt x="94102" y="34224"/>
                </a:lnTo>
                <a:lnTo>
                  <a:pt x="0" y="114279"/>
                </a:lnTo>
              </a:path>
            </a:pathLst>
          </a:custGeom>
          <a:ln w="3975">
            <a:solidFill>
              <a:srgbClr val="231F20"/>
            </a:solidFill>
          </a:ln>
        </p:spPr>
        <p:txBody>
          <a:bodyPr wrap="square" lIns="0" tIns="0" rIns="0" bIns="0" rtlCol="0"/>
          <a:lstStyle/>
          <a:p>
            <a:endParaRPr/>
          </a:p>
        </p:txBody>
      </p:sp>
      <p:sp>
        <p:nvSpPr>
          <p:cNvPr id="329" name="object 329"/>
          <p:cNvSpPr/>
          <p:nvPr/>
        </p:nvSpPr>
        <p:spPr>
          <a:xfrm>
            <a:off x="3939313" y="2412818"/>
            <a:ext cx="8890" cy="15875"/>
          </a:xfrm>
          <a:custGeom>
            <a:avLst/>
            <a:gdLst/>
            <a:ahLst/>
            <a:cxnLst/>
            <a:rect l="l" t="t" r="r" b="b"/>
            <a:pathLst>
              <a:path w="8889" h="15875">
                <a:moveTo>
                  <a:pt x="8420" y="15684"/>
                </a:moveTo>
                <a:lnTo>
                  <a:pt x="0" y="13690"/>
                </a:lnTo>
                <a:lnTo>
                  <a:pt x="4838" y="0"/>
                </a:lnTo>
              </a:path>
            </a:pathLst>
          </a:custGeom>
          <a:ln w="3975">
            <a:solidFill>
              <a:srgbClr val="231F20"/>
            </a:solidFill>
          </a:ln>
        </p:spPr>
        <p:txBody>
          <a:bodyPr wrap="square" lIns="0" tIns="0" rIns="0" bIns="0" rtlCol="0"/>
          <a:lstStyle/>
          <a:p>
            <a:endParaRPr/>
          </a:p>
        </p:txBody>
      </p:sp>
      <p:sp>
        <p:nvSpPr>
          <p:cNvPr id="330" name="object 330"/>
          <p:cNvSpPr/>
          <p:nvPr/>
        </p:nvSpPr>
        <p:spPr>
          <a:xfrm>
            <a:off x="3883407" y="2392600"/>
            <a:ext cx="78105" cy="43815"/>
          </a:xfrm>
          <a:custGeom>
            <a:avLst/>
            <a:gdLst/>
            <a:ahLst/>
            <a:cxnLst/>
            <a:rect l="l" t="t" r="r" b="b"/>
            <a:pathLst>
              <a:path w="78104" h="43814">
                <a:moveTo>
                  <a:pt x="77646" y="20561"/>
                </a:moveTo>
                <a:lnTo>
                  <a:pt x="75118" y="12693"/>
                </a:lnTo>
                <a:lnTo>
                  <a:pt x="70710" y="10961"/>
                </a:lnTo>
                <a:lnTo>
                  <a:pt x="61213" y="16166"/>
                </a:lnTo>
                <a:lnTo>
                  <a:pt x="43419" y="29108"/>
                </a:lnTo>
                <a:lnTo>
                  <a:pt x="25614" y="40469"/>
                </a:lnTo>
                <a:lnTo>
                  <a:pt x="16333" y="43275"/>
                </a:lnTo>
                <a:lnTo>
                  <a:pt x="12801" y="41813"/>
                </a:lnTo>
                <a:lnTo>
                  <a:pt x="12241" y="40373"/>
                </a:lnTo>
                <a:lnTo>
                  <a:pt x="2638" y="27462"/>
                </a:lnTo>
                <a:lnTo>
                  <a:pt x="0" y="18953"/>
                </a:lnTo>
                <a:lnTo>
                  <a:pt x="4831" y="11060"/>
                </a:lnTo>
                <a:lnTo>
                  <a:pt x="17638" y="0"/>
                </a:lnTo>
              </a:path>
            </a:pathLst>
          </a:custGeom>
          <a:ln w="3975">
            <a:solidFill>
              <a:srgbClr val="231F20"/>
            </a:solidFill>
          </a:ln>
        </p:spPr>
        <p:txBody>
          <a:bodyPr wrap="square" lIns="0" tIns="0" rIns="0" bIns="0" rtlCol="0"/>
          <a:lstStyle/>
          <a:p>
            <a:endParaRPr/>
          </a:p>
        </p:txBody>
      </p:sp>
      <p:sp>
        <p:nvSpPr>
          <p:cNvPr id="331" name="object 331"/>
          <p:cNvSpPr/>
          <p:nvPr/>
        </p:nvSpPr>
        <p:spPr>
          <a:xfrm>
            <a:off x="3842535" y="2392597"/>
            <a:ext cx="59055" cy="88265"/>
          </a:xfrm>
          <a:custGeom>
            <a:avLst/>
            <a:gdLst/>
            <a:ahLst/>
            <a:cxnLst/>
            <a:rect l="l" t="t" r="r" b="b"/>
            <a:pathLst>
              <a:path w="59054" h="88264">
                <a:moveTo>
                  <a:pt x="58508" y="0"/>
                </a:moveTo>
                <a:lnTo>
                  <a:pt x="41914" y="17466"/>
                </a:lnTo>
                <a:lnTo>
                  <a:pt x="28030" y="36242"/>
                </a:lnTo>
                <a:lnTo>
                  <a:pt x="14758" y="58843"/>
                </a:lnTo>
                <a:lnTo>
                  <a:pt x="0" y="87782"/>
                </a:lnTo>
              </a:path>
            </a:pathLst>
          </a:custGeom>
          <a:ln w="3975">
            <a:solidFill>
              <a:srgbClr val="231F20"/>
            </a:solidFill>
          </a:ln>
        </p:spPr>
        <p:txBody>
          <a:bodyPr wrap="square" lIns="0" tIns="0" rIns="0" bIns="0" rtlCol="0"/>
          <a:lstStyle/>
          <a:p>
            <a:endParaRPr/>
          </a:p>
        </p:txBody>
      </p:sp>
      <p:sp>
        <p:nvSpPr>
          <p:cNvPr id="332" name="object 332"/>
          <p:cNvSpPr/>
          <p:nvPr/>
        </p:nvSpPr>
        <p:spPr>
          <a:xfrm>
            <a:off x="3926826" y="2386568"/>
            <a:ext cx="45085" cy="35560"/>
          </a:xfrm>
          <a:custGeom>
            <a:avLst/>
            <a:gdLst/>
            <a:ahLst/>
            <a:cxnLst/>
            <a:rect l="l" t="t" r="r" b="b"/>
            <a:pathLst>
              <a:path w="45085" h="35560">
                <a:moveTo>
                  <a:pt x="44640" y="4355"/>
                </a:moveTo>
                <a:lnTo>
                  <a:pt x="31141" y="0"/>
                </a:lnTo>
                <a:lnTo>
                  <a:pt x="21991" y="1754"/>
                </a:lnTo>
                <a:lnTo>
                  <a:pt x="13006" y="12506"/>
                </a:lnTo>
                <a:lnTo>
                  <a:pt x="0" y="35140"/>
                </a:lnTo>
              </a:path>
            </a:pathLst>
          </a:custGeom>
          <a:ln w="3975">
            <a:solidFill>
              <a:srgbClr val="231F20"/>
            </a:solidFill>
          </a:ln>
        </p:spPr>
        <p:txBody>
          <a:bodyPr wrap="square" lIns="0" tIns="0" rIns="0" bIns="0" rtlCol="0"/>
          <a:lstStyle/>
          <a:p>
            <a:endParaRPr/>
          </a:p>
        </p:txBody>
      </p:sp>
      <p:sp>
        <p:nvSpPr>
          <p:cNvPr id="333" name="object 333"/>
          <p:cNvSpPr/>
          <p:nvPr/>
        </p:nvSpPr>
        <p:spPr>
          <a:xfrm>
            <a:off x="3894154" y="2517142"/>
            <a:ext cx="18415" cy="91440"/>
          </a:xfrm>
          <a:custGeom>
            <a:avLst/>
            <a:gdLst/>
            <a:ahLst/>
            <a:cxnLst/>
            <a:rect l="l" t="t" r="r" b="b"/>
            <a:pathLst>
              <a:path w="18414" h="91439">
                <a:moveTo>
                  <a:pt x="18295" y="90982"/>
                </a:moveTo>
                <a:lnTo>
                  <a:pt x="7140" y="45841"/>
                </a:lnTo>
                <a:lnTo>
                  <a:pt x="1591" y="21316"/>
                </a:lnTo>
                <a:lnTo>
                  <a:pt x="0" y="8879"/>
                </a:lnTo>
                <a:lnTo>
                  <a:pt x="718" y="0"/>
                </a:lnTo>
              </a:path>
            </a:pathLst>
          </a:custGeom>
          <a:ln w="3975">
            <a:solidFill>
              <a:srgbClr val="231F20"/>
            </a:solidFill>
          </a:ln>
        </p:spPr>
        <p:txBody>
          <a:bodyPr wrap="square" lIns="0" tIns="0" rIns="0" bIns="0" rtlCol="0"/>
          <a:lstStyle/>
          <a:p>
            <a:endParaRPr/>
          </a:p>
        </p:txBody>
      </p:sp>
      <p:sp>
        <p:nvSpPr>
          <p:cNvPr id="334" name="object 334"/>
          <p:cNvSpPr/>
          <p:nvPr/>
        </p:nvSpPr>
        <p:spPr>
          <a:xfrm>
            <a:off x="3840745" y="2492118"/>
            <a:ext cx="83820" cy="61594"/>
          </a:xfrm>
          <a:custGeom>
            <a:avLst/>
            <a:gdLst/>
            <a:ahLst/>
            <a:cxnLst/>
            <a:rect l="l" t="t" r="r" b="b"/>
            <a:pathLst>
              <a:path w="83820" h="61594">
                <a:moveTo>
                  <a:pt x="0" y="54021"/>
                </a:moveTo>
                <a:lnTo>
                  <a:pt x="35631" y="14151"/>
                </a:lnTo>
                <a:lnTo>
                  <a:pt x="55876" y="0"/>
                </a:lnTo>
                <a:lnTo>
                  <a:pt x="68269" y="10792"/>
                </a:lnTo>
                <a:lnTo>
                  <a:pt x="80340" y="45753"/>
                </a:lnTo>
                <a:lnTo>
                  <a:pt x="83624" y="56829"/>
                </a:lnTo>
                <a:lnTo>
                  <a:pt x="82327" y="61498"/>
                </a:lnTo>
                <a:lnTo>
                  <a:pt x="74296" y="60637"/>
                </a:lnTo>
                <a:lnTo>
                  <a:pt x="57378" y="55125"/>
                </a:lnTo>
              </a:path>
            </a:pathLst>
          </a:custGeom>
          <a:ln w="3975">
            <a:solidFill>
              <a:srgbClr val="231F20"/>
            </a:solidFill>
          </a:ln>
        </p:spPr>
        <p:txBody>
          <a:bodyPr wrap="square" lIns="0" tIns="0" rIns="0" bIns="0" rtlCol="0"/>
          <a:lstStyle/>
          <a:p>
            <a:endParaRPr/>
          </a:p>
        </p:txBody>
      </p:sp>
      <p:sp>
        <p:nvSpPr>
          <p:cNvPr id="335" name="object 335"/>
          <p:cNvSpPr/>
          <p:nvPr/>
        </p:nvSpPr>
        <p:spPr>
          <a:xfrm>
            <a:off x="4143644" y="2474336"/>
            <a:ext cx="20320" cy="24130"/>
          </a:xfrm>
          <a:custGeom>
            <a:avLst/>
            <a:gdLst/>
            <a:ahLst/>
            <a:cxnLst/>
            <a:rect l="l" t="t" r="r" b="b"/>
            <a:pathLst>
              <a:path w="20320" h="24130">
                <a:moveTo>
                  <a:pt x="20256" y="22763"/>
                </a:moveTo>
                <a:lnTo>
                  <a:pt x="8888" y="23513"/>
                </a:lnTo>
                <a:lnTo>
                  <a:pt x="2989" y="22383"/>
                </a:lnTo>
                <a:lnTo>
                  <a:pt x="659" y="18132"/>
                </a:lnTo>
                <a:lnTo>
                  <a:pt x="0" y="9517"/>
                </a:lnTo>
                <a:lnTo>
                  <a:pt x="2248" y="1988"/>
                </a:lnTo>
                <a:lnTo>
                  <a:pt x="7777" y="0"/>
                </a:lnTo>
                <a:lnTo>
                  <a:pt x="13417" y="814"/>
                </a:lnTo>
                <a:lnTo>
                  <a:pt x="16002" y="1693"/>
                </a:lnTo>
              </a:path>
            </a:pathLst>
          </a:custGeom>
          <a:ln w="3975">
            <a:solidFill>
              <a:srgbClr val="231F20"/>
            </a:solidFill>
          </a:ln>
        </p:spPr>
        <p:txBody>
          <a:bodyPr wrap="square" lIns="0" tIns="0" rIns="0" bIns="0" rtlCol="0"/>
          <a:lstStyle/>
          <a:p>
            <a:endParaRPr/>
          </a:p>
        </p:txBody>
      </p:sp>
      <p:sp>
        <p:nvSpPr>
          <p:cNvPr id="336" name="object 336"/>
          <p:cNvSpPr/>
          <p:nvPr/>
        </p:nvSpPr>
        <p:spPr>
          <a:xfrm>
            <a:off x="4153514" y="2482695"/>
            <a:ext cx="8890" cy="13970"/>
          </a:xfrm>
          <a:custGeom>
            <a:avLst/>
            <a:gdLst/>
            <a:ahLst/>
            <a:cxnLst/>
            <a:rect l="l" t="t" r="r" b="b"/>
            <a:pathLst>
              <a:path w="8889" h="13969">
                <a:moveTo>
                  <a:pt x="8724" y="0"/>
                </a:moveTo>
                <a:lnTo>
                  <a:pt x="63" y="6413"/>
                </a:lnTo>
                <a:lnTo>
                  <a:pt x="0" y="13855"/>
                </a:lnTo>
              </a:path>
            </a:pathLst>
          </a:custGeom>
          <a:ln w="3975">
            <a:solidFill>
              <a:srgbClr val="231F20"/>
            </a:solidFill>
          </a:ln>
        </p:spPr>
        <p:txBody>
          <a:bodyPr wrap="square" lIns="0" tIns="0" rIns="0" bIns="0" rtlCol="0"/>
          <a:lstStyle/>
          <a:p>
            <a:endParaRPr/>
          </a:p>
        </p:txBody>
      </p:sp>
      <p:sp>
        <p:nvSpPr>
          <p:cNvPr id="337" name="object 337"/>
          <p:cNvSpPr/>
          <p:nvPr/>
        </p:nvSpPr>
        <p:spPr>
          <a:xfrm>
            <a:off x="4169513" y="2521625"/>
            <a:ext cx="9525" cy="34925"/>
          </a:xfrm>
          <a:custGeom>
            <a:avLst/>
            <a:gdLst/>
            <a:ahLst/>
            <a:cxnLst/>
            <a:rect l="l" t="t" r="r" b="b"/>
            <a:pathLst>
              <a:path w="9525" h="34925">
                <a:moveTo>
                  <a:pt x="3354" y="0"/>
                </a:moveTo>
                <a:lnTo>
                  <a:pt x="357" y="7744"/>
                </a:lnTo>
                <a:lnTo>
                  <a:pt x="0" y="13950"/>
                </a:lnTo>
                <a:lnTo>
                  <a:pt x="2859" y="21881"/>
                </a:lnTo>
                <a:lnTo>
                  <a:pt x="9513" y="34798"/>
                </a:lnTo>
              </a:path>
            </a:pathLst>
          </a:custGeom>
          <a:ln w="3975">
            <a:solidFill>
              <a:srgbClr val="231F20"/>
            </a:solidFill>
          </a:ln>
        </p:spPr>
        <p:txBody>
          <a:bodyPr wrap="square" lIns="0" tIns="0" rIns="0" bIns="0" rtlCol="0"/>
          <a:lstStyle/>
          <a:p>
            <a:endParaRPr/>
          </a:p>
        </p:txBody>
      </p:sp>
      <p:sp>
        <p:nvSpPr>
          <p:cNvPr id="338" name="object 338"/>
          <p:cNvSpPr/>
          <p:nvPr/>
        </p:nvSpPr>
        <p:spPr>
          <a:xfrm>
            <a:off x="4160860" y="2526372"/>
            <a:ext cx="12065" cy="21590"/>
          </a:xfrm>
          <a:custGeom>
            <a:avLst/>
            <a:gdLst/>
            <a:ahLst/>
            <a:cxnLst/>
            <a:rect l="l" t="t" r="r" b="b"/>
            <a:pathLst>
              <a:path w="12064" h="21589">
                <a:moveTo>
                  <a:pt x="11436" y="21502"/>
                </a:moveTo>
                <a:lnTo>
                  <a:pt x="2839" y="7078"/>
                </a:lnTo>
                <a:lnTo>
                  <a:pt x="0" y="455"/>
                </a:lnTo>
                <a:lnTo>
                  <a:pt x="2942" y="0"/>
                </a:lnTo>
                <a:lnTo>
                  <a:pt x="11690" y="4078"/>
                </a:lnTo>
              </a:path>
            </a:pathLst>
          </a:custGeom>
          <a:ln w="3975">
            <a:solidFill>
              <a:srgbClr val="231F20"/>
            </a:solidFill>
          </a:ln>
        </p:spPr>
        <p:txBody>
          <a:bodyPr wrap="square" lIns="0" tIns="0" rIns="0" bIns="0" rtlCol="0"/>
          <a:lstStyle/>
          <a:p>
            <a:endParaRPr/>
          </a:p>
        </p:txBody>
      </p:sp>
      <p:sp>
        <p:nvSpPr>
          <p:cNvPr id="339" name="object 339"/>
          <p:cNvSpPr/>
          <p:nvPr/>
        </p:nvSpPr>
        <p:spPr>
          <a:xfrm>
            <a:off x="4141960" y="2510959"/>
            <a:ext cx="29209" cy="6350"/>
          </a:xfrm>
          <a:custGeom>
            <a:avLst/>
            <a:gdLst/>
            <a:ahLst/>
            <a:cxnLst/>
            <a:rect l="l" t="t" r="r" b="b"/>
            <a:pathLst>
              <a:path w="29210" h="6350">
                <a:moveTo>
                  <a:pt x="29159" y="5588"/>
                </a:moveTo>
                <a:lnTo>
                  <a:pt x="22933" y="5923"/>
                </a:lnTo>
                <a:lnTo>
                  <a:pt x="17679" y="5094"/>
                </a:lnTo>
                <a:lnTo>
                  <a:pt x="10876" y="3114"/>
                </a:lnTo>
                <a:lnTo>
                  <a:pt x="0" y="0"/>
                </a:lnTo>
              </a:path>
            </a:pathLst>
          </a:custGeom>
          <a:ln w="3975">
            <a:solidFill>
              <a:srgbClr val="231F20"/>
            </a:solidFill>
          </a:ln>
        </p:spPr>
        <p:txBody>
          <a:bodyPr wrap="square" lIns="0" tIns="0" rIns="0" bIns="0" rtlCol="0"/>
          <a:lstStyle/>
          <a:p>
            <a:endParaRPr/>
          </a:p>
        </p:txBody>
      </p:sp>
      <p:sp>
        <p:nvSpPr>
          <p:cNvPr id="340" name="object 340"/>
          <p:cNvSpPr/>
          <p:nvPr/>
        </p:nvSpPr>
        <p:spPr>
          <a:xfrm>
            <a:off x="4085578" y="2434408"/>
            <a:ext cx="59055" cy="24130"/>
          </a:xfrm>
          <a:custGeom>
            <a:avLst/>
            <a:gdLst/>
            <a:ahLst/>
            <a:cxnLst/>
            <a:rect l="l" t="t" r="r" b="b"/>
            <a:pathLst>
              <a:path w="59054" h="24130">
                <a:moveTo>
                  <a:pt x="58800" y="16840"/>
                </a:moveTo>
                <a:lnTo>
                  <a:pt x="45137" y="23385"/>
                </a:lnTo>
                <a:lnTo>
                  <a:pt x="34458" y="23812"/>
                </a:lnTo>
                <a:lnTo>
                  <a:pt x="21249" y="16543"/>
                </a:lnTo>
                <a:lnTo>
                  <a:pt x="0" y="0"/>
                </a:lnTo>
              </a:path>
            </a:pathLst>
          </a:custGeom>
          <a:ln w="3975">
            <a:solidFill>
              <a:srgbClr val="231F20"/>
            </a:solidFill>
          </a:ln>
        </p:spPr>
        <p:txBody>
          <a:bodyPr wrap="square" lIns="0" tIns="0" rIns="0" bIns="0" rtlCol="0"/>
          <a:lstStyle/>
          <a:p>
            <a:endParaRPr/>
          </a:p>
        </p:txBody>
      </p:sp>
      <p:sp>
        <p:nvSpPr>
          <p:cNvPr id="341" name="object 341"/>
          <p:cNvSpPr/>
          <p:nvPr/>
        </p:nvSpPr>
        <p:spPr>
          <a:xfrm>
            <a:off x="4146379" y="2458138"/>
            <a:ext cx="6985" cy="15875"/>
          </a:xfrm>
          <a:custGeom>
            <a:avLst/>
            <a:gdLst/>
            <a:ahLst/>
            <a:cxnLst/>
            <a:rect l="l" t="t" r="r" b="b"/>
            <a:pathLst>
              <a:path w="6985" h="15875">
                <a:moveTo>
                  <a:pt x="6743" y="0"/>
                </a:moveTo>
                <a:lnTo>
                  <a:pt x="3835" y="5956"/>
                </a:lnTo>
                <a:lnTo>
                  <a:pt x="2654" y="8902"/>
                </a:lnTo>
                <a:lnTo>
                  <a:pt x="0" y="15760"/>
                </a:lnTo>
              </a:path>
            </a:pathLst>
          </a:custGeom>
          <a:ln w="3975">
            <a:solidFill>
              <a:srgbClr val="231F20"/>
            </a:solidFill>
          </a:ln>
        </p:spPr>
        <p:txBody>
          <a:bodyPr wrap="square" lIns="0" tIns="0" rIns="0" bIns="0" rtlCol="0"/>
          <a:lstStyle/>
          <a:p>
            <a:endParaRPr/>
          </a:p>
        </p:txBody>
      </p:sp>
      <p:sp>
        <p:nvSpPr>
          <p:cNvPr id="342" name="object 342"/>
          <p:cNvSpPr/>
          <p:nvPr/>
        </p:nvSpPr>
        <p:spPr>
          <a:xfrm>
            <a:off x="3841845" y="2471972"/>
            <a:ext cx="74930" cy="33655"/>
          </a:xfrm>
          <a:custGeom>
            <a:avLst/>
            <a:gdLst/>
            <a:ahLst/>
            <a:cxnLst/>
            <a:rect l="l" t="t" r="r" b="b"/>
            <a:pathLst>
              <a:path w="74929" h="33655">
                <a:moveTo>
                  <a:pt x="74764" y="0"/>
                </a:moveTo>
                <a:lnTo>
                  <a:pt x="67813" y="10949"/>
                </a:lnTo>
                <a:lnTo>
                  <a:pt x="52208" y="19408"/>
                </a:lnTo>
                <a:lnTo>
                  <a:pt x="29189" y="26424"/>
                </a:lnTo>
                <a:lnTo>
                  <a:pt x="0" y="33045"/>
                </a:lnTo>
              </a:path>
            </a:pathLst>
          </a:custGeom>
          <a:ln w="3975">
            <a:solidFill>
              <a:srgbClr val="231F20"/>
            </a:solidFill>
          </a:ln>
        </p:spPr>
        <p:txBody>
          <a:bodyPr wrap="square" lIns="0" tIns="0" rIns="0" bIns="0" rtlCol="0"/>
          <a:lstStyle/>
          <a:p>
            <a:endParaRPr/>
          </a:p>
        </p:txBody>
      </p:sp>
      <p:sp>
        <p:nvSpPr>
          <p:cNvPr id="343" name="object 343"/>
          <p:cNvSpPr/>
          <p:nvPr/>
        </p:nvSpPr>
        <p:spPr>
          <a:xfrm>
            <a:off x="3691392" y="2402328"/>
            <a:ext cx="232410" cy="186690"/>
          </a:xfrm>
          <a:custGeom>
            <a:avLst/>
            <a:gdLst/>
            <a:ahLst/>
            <a:cxnLst/>
            <a:rect l="l" t="t" r="r" b="b"/>
            <a:pathLst>
              <a:path w="232410" h="186689">
                <a:moveTo>
                  <a:pt x="209499" y="0"/>
                </a:moveTo>
                <a:lnTo>
                  <a:pt x="199176" y="5173"/>
                </a:lnTo>
                <a:lnTo>
                  <a:pt x="186212" y="16554"/>
                </a:lnTo>
                <a:lnTo>
                  <a:pt x="175121" y="27935"/>
                </a:lnTo>
                <a:lnTo>
                  <a:pt x="170421" y="33108"/>
                </a:lnTo>
                <a:lnTo>
                  <a:pt x="149656" y="42310"/>
                </a:lnTo>
                <a:lnTo>
                  <a:pt x="135839" y="50282"/>
                </a:lnTo>
                <a:lnTo>
                  <a:pt x="122765" y="61441"/>
                </a:lnTo>
                <a:lnTo>
                  <a:pt x="104228" y="80200"/>
                </a:lnTo>
                <a:lnTo>
                  <a:pt x="83143" y="98283"/>
                </a:lnTo>
                <a:lnTo>
                  <a:pt x="67032" y="106776"/>
                </a:lnTo>
                <a:lnTo>
                  <a:pt x="56742" y="109252"/>
                </a:lnTo>
                <a:lnTo>
                  <a:pt x="53124" y="109283"/>
                </a:lnTo>
                <a:lnTo>
                  <a:pt x="38006" y="117573"/>
                </a:lnTo>
                <a:lnTo>
                  <a:pt x="27433" y="125456"/>
                </a:lnTo>
                <a:lnTo>
                  <a:pt x="16424" y="137540"/>
                </a:lnTo>
                <a:lnTo>
                  <a:pt x="0" y="158432"/>
                </a:lnTo>
                <a:lnTo>
                  <a:pt x="96202" y="186486"/>
                </a:lnTo>
                <a:lnTo>
                  <a:pt x="109816" y="178325"/>
                </a:lnTo>
                <a:lnTo>
                  <a:pt x="118532" y="169964"/>
                </a:lnTo>
                <a:lnTo>
                  <a:pt x="126109" y="156325"/>
                </a:lnTo>
                <a:lnTo>
                  <a:pt x="136309" y="132333"/>
                </a:lnTo>
                <a:lnTo>
                  <a:pt x="181161" y="115354"/>
                </a:lnTo>
                <a:lnTo>
                  <a:pt x="205616" y="101655"/>
                </a:lnTo>
                <a:lnTo>
                  <a:pt x="218226" y="84001"/>
                </a:lnTo>
                <a:lnTo>
                  <a:pt x="227545" y="55156"/>
                </a:lnTo>
                <a:lnTo>
                  <a:pt x="232050" y="25819"/>
                </a:lnTo>
                <a:lnTo>
                  <a:pt x="227537" y="9161"/>
                </a:lnTo>
                <a:lnTo>
                  <a:pt x="218517" y="1711"/>
                </a:lnTo>
                <a:lnTo>
                  <a:pt x="209499" y="0"/>
                </a:lnTo>
                <a:close/>
              </a:path>
            </a:pathLst>
          </a:custGeom>
          <a:solidFill>
            <a:srgbClr val="FFFFFF"/>
          </a:solidFill>
        </p:spPr>
        <p:txBody>
          <a:bodyPr wrap="square" lIns="0" tIns="0" rIns="0" bIns="0" rtlCol="0"/>
          <a:lstStyle/>
          <a:p>
            <a:endParaRPr/>
          </a:p>
        </p:txBody>
      </p:sp>
      <p:sp>
        <p:nvSpPr>
          <p:cNvPr id="344" name="object 344"/>
          <p:cNvSpPr/>
          <p:nvPr/>
        </p:nvSpPr>
        <p:spPr>
          <a:xfrm>
            <a:off x="3548291" y="2414730"/>
            <a:ext cx="306705" cy="457834"/>
          </a:xfrm>
          <a:custGeom>
            <a:avLst/>
            <a:gdLst/>
            <a:ahLst/>
            <a:cxnLst/>
            <a:rect l="l" t="t" r="r" b="b"/>
            <a:pathLst>
              <a:path w="306704" h="457835">
                <a:moveTo>
                  <a:pt x="205866" y="0"/>
                </a:moveTo>
                <a:lnTo>
                  <a:pt x="165874" y="67805"/>
                </a:lnTo>
                <a:lnTo>
                  <a:pt x="165179" y="82923"/>
                </a:lnTo>
                <a:lnTo>
                  <a:pt x="161742" y="96548"/>
                </a:lnTo>
                <a:lnTo>
                  <a:pt x="152678" y="116407"/>
                </a:lnTo>
                <a:lnTo>
                  <a:pt x="135102" y="150228"/>
                </a:lnTo>
                <a:lnTo>
                  <a:pt x="116360" y="209483"/>
                </a:lnTo>
                <a:lnTo>
                  <a:pt x="96040" y="249221"/>
                </a:lnTo>
                <a:lnTo>
                  <a:pt x="61475" y="287431"/>
                </a:lnTo>
                <a:lnTo>
                  <a:pt x="0" y="342099"/>
                </a:lnTo>
                <a:lnTo>
                  <a:pt x="146227" y="457796"/>
                </a:lnTo>
                <a:lnTo>
                  <a:pt x="216877" y="376885"/>
                </a:lnTo>
                <a:lnTo>
                  <a:pt x="237694" y="358128"/>
                </a:lnTo>
                <a:lnTo>
                  <a:pt x="249635" y="344417"/>
                </a:lnTo>
                <a:lnTo>
                  <a:pt x="257202" y="329039"/>
                </a:lnTo>
                <a:lnTo>
                  <a:pt x="264896" y="305282"/>
                </a:lnTo>
                <a:lnTo>
                  <a:pt x="295107" y="244237"/>
                </a:lnTo>
                <a:lnTo>
                  <a:pt x="306509" y="204347"/>
                </a:lnTo>
                <a:lnTo>
                  <a:pt x="300302" y="168027"/>
                </a:lnTo>
                <a:lnTo>
                  <a:pt x="277685" y="117690"/>
                </a:lnTo>
                <a:lnTo>
                  <a:pt x="248069" y="76606"/>
                </a:lnTo>
                <a:lnTo>
                  <a:pt x="252224" y="48656"/>
                </a:lnTo>
                <a:lnTo>
                  <a:pt x="249213" y="31359"/>
                </a:lnTo>
                <a:lnTo>
                  <a:pt x="235079" y="17534"/>
                </a:lnTo>
                <a:lnTo>
                  <a:pt x="205866" y="0"/>
                </a:lnTo>
                <a:close/>
              </a:path>
            </a:pathLst>
          </a:custGeom>
          <a:solidFill>
            <a:srgbClr val="FFFFFF"/>
          </a:solidFill>
        </p:spPr>
        <p:txBody>
          <a:bodyPr wrap="square" lIns="0" tIns="0" rIns="0" bIns="0" rtlCol="0"/>
          <a:lstStyle/>
          <a:p>
            <a:endParaRPr/>
          </a:p>
        </p:txBody>
      </p:sp>
      <p:sp>
        <p:nvSpPr>
          <p:cNvPr id="345" name="object 345"/>
          <p:cNvSpPr/>
          <p:nvPr/>
        </p:nvSpPr>
        <p:spPr>
          <a:xfrm>
            <a:off x="3688725" y="2399661"/>
            <a:ext cx="237384" cy="337176"/>
          </a:xfrm>
          <a:prstGeom prst="rect">
            <a:avLst/>
          </a:prstGeom>
          <a:blipFill>
            <a:blip r:embed="rId13" cstate="print"/>
            <a:stretch>
              <a:fillRect/>
            </a:stretch>
          </a:blipFill>
        </p:spPr>
        <p:txBody>
          <a:bodyPr wrap="square" lIns="0" tIns="0" rIns="0" bIns="0" rtlCol="0"/>
          <a:lstStyle/>
          <a:p>
            <a:endParaRPr/>
          </a:p>
        </p:txBody>
      </p:sp>
      <p:sp>
        <p:nvSpPr>
          <p:cNvPr id="346" name="object 346"/>
          <p:cNvSpPr/>
          <p:nvPr/>
        </p:nvSpPr>
        <p:spPr>
          <a:xfrm>
            <a:off x="4091616" y="2296096"/>
            <a:ext cx="232068" cy="186474"/>
          </a:xfrm>
          <a:prstGeom prst="rect">
            <a:avLst/>
          </a:prstGeom>
          <a:blipFill>
            <a:blip r:embed="rId14" cstate="print"/>
            <a:stretch>
              <a:fillRect/>
            </a:stretch>
          </a:blipFill>
        </p:spPr>
        <p:txBody>
          <a:bodyPr wrap="square" lIns="0" tIns="0" rIns="0" bIns="0" rtlCol="0"/>
          <a:lstStyle/>
          <a:p>
            <a:endParaRPr/>
          </a:p>
        </p:txBody>
      </p:sp>
      <p:sp>
        <p:nvSpPr>
          <p:cNvPr id="347" name="object 347"/>
          <p:cNvSpPr/>
          <p:nvPr/>
        </p:nvSpPr>
        <p:spPr>
          <a:xfrm>
            <a:off x="4160285" y="2373402"/>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42278" y="57240"/>
                </a:lnTo>
                <a:lnTo>
                  <a:pt x="124427" y="37341"/>
                </a:lnTo>
                <a:lnTo>
                  <a:pt x="112533" y="27258"/>
                </a:lnTo>
                <a:lnTo>
                  <a:pt x="102024" y="24118"/>
                </a:lnTo>
                <a:lnTo>
                  <a:pt x="85216" y="24118"/>
                </a:lnTo>
                <a:lnTo>
                  <a:pt x="69732" y="7001"/>
                </a:lnTo>
                <a:lnTo>
                  <a:pt x="61779" y="0"/>
                </a:lnTo>
                <a:close/>
              </a:path>
              <a:path w="306704" h="393064">
                <a:moveTo>
                  <a:pt x="101246" y="23886"/>
                </a:moveTo>
                <a:lnTo>
                  <a:pt x="85216" y="24118"/>
                </a:lnTo>
                <a:lnTo>
                  <a:pt x="102024" y="24118"/>
                </a:lnTo>
                <a:lnTo>
                  <a:pt x="101246" y="23886"/>
                </a:lnTo>
                <a:close/>
              </a:path>
            </a:pathLst>
          </a:custGeom>
          <a:solidFill>
            <a:srgbClr val="FFFFFF"/>
          </a:solidFill>
        </p:spPr>
        <p:txBody>
          <a:bodyPr wrap="square" lIns="0" tIns="0" rIns="0" bIns="0" rtlCol="0"/>
          <a:lstStyle/>
          <a:p>
            <a:endParaRPr/>
          </a:p>
        </p:txBody>
      </p:sp>
      <p:sp>
        <p:nvSpPr>
          <p:cNvPr id="348" name="object 348"/>
          <p:cNvSpPr/>
          <p:nvPr/>
        </p:nvSpPr>
        <p:spPr>
          <a:xfrm>
            <a:off x="4088949" y="2293429"/>
            <a:ext cx="237402" cy="337176"/>
          </a:xfrm>
          <a:prstGeom prst="rect">
            <a:avLst/>
          </a:prstGeom>
          <a:blipFill>
            <a:blip r:embed="rId15" cstate="print"/>
            <a:stretch>
              <a:fillRect/>
            </a:stretch>
          </a:blipFill>
        </p:spPr>
        <p:txBody>
          <a:bodyPr wrap="square" lIns="0" tIns="0" rIns="0" bIns="0" rtlCol="0"/>
          <a:lstStyle/>
          <a:p>
            <a:endParaRPr/>
          </a:p>
        </p:txBody>
      </p:sp>
      <p:sp>
        <p:nvSpPr>
          <p:cNvPr id="349" name="object 349"/>
          <p:cNvSpPr/>
          <p:nvPr/>
        </p:nvSpPr>
        <p:spPr>
          <a:xfrm>
            <a:off x="3844559" y="1989838"/>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350" name="object 350"/>
          <p:cNvSpPr/>
          <p:nvPr/>
        </p:nvSpPr>
        <p:spPr>
          <a:xfrm>
            <a:off x="3918134" y="1958261"/>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351" name="object 351"/>
          <p:cNvSpPr/>
          <p:nvPr/>
        </p:nvSpPr>
        <p:spPr>
          <a:xfrm>
            <a:off x="3991489" y="1919163"/>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352" name="object 352"/>
          <p:cNvSpPr/>
          <p:nvPr/>
        </p:nvSpPr>
        <p:spPr>
          <a:xfrm>
            <a:off x="4048593" y="2095101"/>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353" name="object 353"/>
          <p:cNvSpPr/>
          <p:nvPr/>
        </p:nvSpPr>
        <p:spPr>
          <a:xfrm>
            <a:off x="4257111" y="2079844"/>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354" name="object 354"/>
          <p:cNvSpPr/>
          <p:nvPr/>
        </p:nvSpPr>
        <p:spPr>
          <a:xfrm>
            <a:off x="4166796" y="2012343"/>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355" name="object 355"/>
          <p:cNvSpPr/>
          <p:nvPr/>
        </p:nvSpPr>
        <p:spPr>
          <a:xfrm>
            <a:off x="4159605" y="2095099"/>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356" name="object 356"/>
          <p:cNvSpPr/>
          <p:nvPr/>
        </p:nvSpPr>
        <p:spPr>
          <a:xfrm>
            <a:off x="3809088" y="1867153"/>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357" name="object 357"/>
          <p:cNvSpPr/>
          <p:nvPr/>
        </p:nvSpPr>
        <p:spPr>
          <a:xfrm>
            <a:off x="4166796" y="2134296"/>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358" name="object 358"/>
          <p:cNvSpPr/>
          <p:nvPr/>
        </p:nvSpPr>
        <p:spPr>
          <a:xfrm>
            <a:off x="3636640" y="2126503"/>
            <a:ext cx="183375" cy="107561"/>
          </a:xfrm>
          <a:prstGeom prst="rect">
            <a:avLst/>
          </a:prstGeom>
          <a:blipFill>
            <a:blip r:embed="rId16" cstate="print"/>
            <a:stretch>
              <a:fillRect/>
            </a:stretch>
          </a:blipFill>
        </p:spPr>
        <p:txBody>
          <a:bodyPr wrap="square" lIns="0" tIns="0" rIns="0" bIns="0" rtlCol="0"/>
          <a:lstStyle/>
          <a:p>
            <a:endParaRPr/>
          </a:p>
        </p:txBody>
      </p:sp>
      <p:sp>
        <p:nvSpPr>
          <p:cNvPr id="359" name="object 359"/>
          <p:cNvSpPr/>
          <p:nvPr/>
        </p:nvSpPr>
        <p:spPr>
          <a:xfrm>
            <a:off x="3099267" y="2533351"/>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360" name="object 360"/>
          <p:cNvSpPr/>
          <p:nvPr/>
        </p:nvSpPr>
        <p:spPr>
          <a:xfrm>
            <a:off x="3168483" y="2421372"/>
            <a:ext cx="20320" cy="13970"/>
          </a:xfrm>
          <a:custGeom>
            <a:avLst/>
            <a:gdLst/>
            <a:ahLst/>
            <a:cxnLst/>
            <a:rect l="l" t="t" r="r" b="b"/>
            <a:pathLst>
              <a:path w="20319" h="13969">
                <a:moveTo>
                  <a:pt x="3111" y="0"/>
                </a:moveTo>
                <a:lnTo>
                  <a:pt x="19850" y="9436"/>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361" name="object 361"/>
          <p:cNvSpPr/>
          <p:nvPr/>
        </p:nvSpPr>
        <p:spPr>
          <a:xfrm>
            <a:off x="3085498" y="2428444"/>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362" name="object 362"/>
          <p:cNvSpPr/>
          <p:nvPr/>
        </p:nvSpPr>
        <p:spPr>
          <a:xfrm>
            <a:off x="3185920" y="2512321"/>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363" name="object 363"/>
          <p:cNvSpPr/>
          <p:nvPr/>
        </p:nvSpPr>
        <p:spPr>
          <a:xfrm>
            <a:off x="3146437" y="2537375"/>
            <a:ext cx="19685" cy="8255"/>
          </a:xfrm>
          <a:custGeom>
            <a:avLst/>
            <a:gdLst/>
            <a:ahLst/>
            <a:cxnLst/>
            <a:rect l="l" t="t" r="r" b="b"/>
            <a:pathLst>
              <a:path w="19685" h="8255">
                <a:moveTo>
                  <a:pt x="0" y="2959"/>
                </a:moveTo>
                <a:lnTo>
                  <a:pt x="18986" y="0"/>
                </a:lnTo>
                <a:lnTo>
                  <a:pt x="19062" y="5118"/>
                </a:lnTo>
                <a:lnTo>
                  <a:pt x="50" y="8077"/>
                </a:lnTo>
                <a:lnTo>
                  <a:pt x="0" y="2959"/>
                </a:lnTo>
                <a:close/>
              </a:path>
            </a:pathLst>
          </a:custGeom>
          <a:ln w="3175">
            <a:solidFill>
              <a:srgbClr val="231F20"/>
            </a:solidFill>
          </a:ln>
        </p:spPr>
        <p:txBody>
          <a:bodyPr wrap="square" lIns="0" tIns="0" rIns="0" bIns="0" rtlCol="0"/>
          <a:lstStyle/>
          <a:p>
            <a:endParaRPr/>
          </a:p>
        </p:txBody>
      </p:sp>
      <p:sp>
        <p:nvSpPr>
          <p:cNvPr id="364" name="object 364"/>
          <p:cNvSpPr/>
          <p:nvPr/>
        </p:nvSpPr>
        <p:spPr>
          <a:xfrm>
            <a:off x="3076765" y="2486614"/>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65" name="object 365"/>
          <p:cNvSpPr/>
          <p:nvPr/>
        </p:nvSpPr>
        <p:spPr>
          <a:xfrm>
            <a:off x="3201978" y="2463856"/>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66" name="object 366"/>
          <p:cNvSpPr/>
          <p:nvPr/>
        </p:nvSpPr>
        <p:spPr>
          <a:xfrm>
            <a:off x="3126258" y="2421369"/>
            <a:ext cx="19685" cy="8255"/>
          </a:xfrm>
          <a:custGeom>
            <a:avLst/>
            <a:gdLst/>
            <a:ahLst/>
            <a:cxnLst/>
            <a:rect l="l" t="t" r="r" b="b"/>
            <a:pathLst>
              <a:path w="19685" h="8255">
                <a:moveTo>
                  <a:pt x="19062" y="5118"/>
                </a:moveTo>
                <a:lnTo>
                  <a:pt x="76" y="8089"/>
                </a:lnTo>
                <a:lnTo>
                  <a:pt x="0" y="2959"/>
                </a:lnTo>
                <a:lnTo>
                  <a:pt x="19011" y="0"/>
                </a:lnTo>
                <a:lnTo>
                  <a:pt x="19062" y="5118"/>
                </a:lnTo>
                <a:close/>
              </a:path>
            </a:pathLst>
          </a:custGeom>
          <a:ln w="3175">
            <a:solidFill>
              <a:srgbClr val="231F20"/>
            </a:solidFill>
          </a:ln>
        </p:spPr>
        <p:txBody>
          <a:bodyPr wrap="square" lIns="0" tIns="0" rIns="0" bIns="0" rtlCol="0"/>
          <a:lstStyle/>
          <a:p>
            <a:endParaRPr/>
          </a:p>
        </p:txBody>
      </p:sp>
      <p:sp>
        <p:nvSpPr>
          <p:cNvPr id="367" name="object 367"/>
          <p:cNvSpPr/>
          <p:nvPr/>
        </p:nvSpPr>
        <p:spPr>
          <a:xfrm>
            <a:off x="2107006" y="1806651"/>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sp>
        <p:nvSpPr>
          <p:cNvPr id="368" name="object 368"/>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13</a:t>
            </a:fld>
            <a:endParaRPr sz="600">
              <a:latin typeface="Arial"/>
              <a:cs typeface="Arial"/>
            </a:endParaRPr>
          </a:p>
        </p:txBody>
      </p:sp>
      <p:graphicFrame>
        <p:nvGraphicFramePr>
          <p:cNvPr id="369" name="object 233">
            <a:extLst>
              <a:ext uri="{FF2B5EF4-FFF2-40B4-BE49-F238E27FC236}">
                <a16:creationId xmlns:a16="http://schemas.microsoft.com/office/drawing/2014/main" id="{8F776D5C-3880-40B6-8305-49142D60B900}"/>
              </a:ext>
            </a:extLst>
          </p:cNvPr>
          <p:cNvGraphicFramePr>
            <a:graphicFrameLocks noGrp="1"/>
          </p:cNvGraphicFramePr>
          <p:nvPr>
            <p:extLst>
              <p:ext uri="{D42A27DB-BD31-4B8C-83A1-F6EECF244321}">
                <p14:modId xmlns:p14="http://schemas.microsoft.com/office/powerpoint/2010/main" val="4270980463"/>
              </p:ext>
            </p:extLst>
          </p:nvPr>
        </p:nvGraphicFramePr>
        <p:xfrm>
          <a:off x="519939" y="7746876"/>
          <a:ext cx="6478904" cy="1423722"/>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1573501">
                  <a:extLst>
                    <a:ext uri="{9D8B030D-6E8A-4147-A177-3AD203B41FA5}">
                      <a16:colId xmlns:a16="http://schemas.microsoft.com/office/drawing/2014/main" val="20001"/>
                    </a:ext>
                  </a:extLst>
                </a:gridCol>
                <a:gridCol w="2712113">
                  <a:extLst>
                    <a:ext uri="{9D8B030D-6E8A-4147-A177-3AD203B41FA5}">
                      <a16:colId xmlns:a16="http://schemas.microsoft.com/office/drawing/2014/main" val="20002"/>
                    </a:ext>
                  </a:extLst>
                </a:gridCol>
              </a:tblGrid>
              <a:tr h="250706">
                <a:tc>
                  <a:txBody>
                    <a:bodyPr/>
                    <a:lstStyle/>
                    <a:p>
                      <a:pPr marR="38735" algn="ctr">
                        <a:lnSpc>
                          <a:spcPct val="100000"/>
                        </a:lnSpc>
                        <a:spcBef>
                          <a:spcPts val="300"/>
                        </a:spcBef>
                      </a:pPr>
                      <a:r>
                        <a:rPr lang="ru-RU" sz="1000" b="1" dirty="0">
                          <a:solidFill>
                            <a:srgbClr val="FFFFFF"/>
                          </a:solidFill>
                          <a:latin typeface="Arial Narrow"/>
                          <a:cs typeface="Arial Narrow"/>
                        </a:rPr>
                        <a:t>ПАРАМЕТР</a:t>
                      </a:r>
                      <a:endParaRPr sz="1000" dirty="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1435" algn="ctr">
                        <a:lnSpc>
                          <a:spcPct val="100000"/>
                        </a:lnSpc>
                        <a:spcBef>
                          <a:spcPts val="300"/>
                        </a:spcBef>
                      </a:pPr>
                      <a:r>
                        <a:rPr lang="ru-RU" sz="1000" b="1" dirty="0">
                          <a:solidFill>
                            <a:srgbClr val="FFFFFF"/>
                          </a:solidFill>
                          <a:latin typeface="Arial Narrow"/>
                          <a:cs typeface="Arial Narrow"/>
                        </a:rPr>
                        <a:t>ЧАСТОТА ПРОВЕРКИ</a:t>
                      </a:r>
                      <a:endParaRPr sz="1000" dirty="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2705" algn="ctr">
                        <a:lnSpc>
                          <a:spcPct val="100000"/>
                        </a:lnSpc>
                        <a:spcBef>
                          <a:spcPts val="300"/>
                        </a:spcBef>
                      </a:pPr>
                      <a:r>
                        <a:rPr lang="ru-RU" sz="1000" b="1" dirty="0">
                          <a:solidFill>
                            <a:srgbClr val="FFFFFF"/>
                          </a:solidFill>
                          <a:latin typeface="Arial Narrow"/>
                          <a:cs typeface="Arial Narrow"/>
                        </a:rPr>
                        <a:t>ТРЕБУЕМЫЙ УРОВЕНЬ</a:t>
                      </a:r>
                      <a:endParaRPr sz="1000" dirty="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18">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dirty="0">
                        <a:latin typeface="Times New Roman"/>
                        <a:cs typeface="Times New Roman"/>
                      </a:endParaRPr>
                    </a:p>
                    <a:p>
                      <a:pPr marL="26034" algn="ctr">
                        <a:lnSpc>
                          <a:spcPct val="100000"/>
                        </a:lnSpc>
                        <a:spcBef>
                          <a:spcPts val="5"/>
                        </a:spcBef>
                      </a:pPr>
                      <a:r>
                        <a:rPr lang="ru-RU" sz="900" dirty="0">
                          <a:solidFill>
                            <a:srgbClr val="231F20"/>
                          </a:solidFill>
                          <a:latin typeface="Arial Narrow"/>
                          <a:cs typeface="Arial Narrow"/>
                        </a:rPr>
                        <a:t>Ежедневно</a:t>
                      </a:r>
                      <a:endParaRPr sz="900" dirty="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58165" marR="484505" indent="-13335" algn="ctr">
                        <a:lnSpc>
                          <a:spcPct val="111100"/>
                        </a:lnSpc>
                        <a:spcBef>
                          <a:spcPts val="335"/>
                        </a:spcBef>
                      </a:pPr>
                      <a:r>
                        <a:rPr sz="900" spc="-5" dirty="0">
                          <a:solidFill>
                            <a:srgbClr val="231F20"/>
                          </a:solidFill>
                          <a:latin typeface="Arial Narrow"/>
                          <a:cs typeface="Arial Narrow"/>
                        </a:rPr>
                        <a:t>7.2-7.6 </a:t>
                      </a:r>
                      <a:r>
                        <a:rPr lang="ru-RU" sz="900" spc="-5" dirty="0">
                          <a:solidFill>
                            <a:srgbClr val="231F20"/>
                          </a:solidFill>
                          <a:latin typeface="Arial Narrow"/>
                          <a:cs typeface="Arial Narrow"/>
                        </a:rPr>
                        <a:t>при использовании хлора</a:t>
                      </a:r>
                      <a:r>
                        <a:rPr sz="900" dirty="0">
                          <a:solidFill>
                            <a:srgbClr val="231F20"/>
                          </a:solidFill>
                          <a:latin typeface="Arial Narrow"/>
                          <a:cs typeface="Arial Narrow"/>
                        </a:rPr>
                        <a:t>; </a:t>
                      </a:r>
                      <a:endParaRPr lang="ru-RU" sz="900" dirty="0">
                        <a:solidFill>
                          <a:srgbClr val="231F20"/>
                        </a:solidFill>
                        <a:latin typeface="Arial Narrow"/>
                        <a:cs typeface="Arial Narrow"/>
                      </a:endParaRPr>
                    </a:p>
                    <a:p>
                      <a:pPr marL="558165" marR="484505" indent="-13335" algn="ctr">
                        <a:lnSpc>
                          <a:spcPct val="111100"/>
                        </a:lnSpc>
                        <a:spcBef>
                          <a:spcPts val="335"/>
                        </a:spcBef>
                      </a:pPr>
                      <a:r>
                        <a:rPr sz="900" dirty="0">
                          <a:solidFill>
                            <a:srgbClr val="231F20"/>
                          </a:solidFill>
                          <a:latin typeface="Arial Narrow"/>
                          <a:cs typeface="Arial Narrow"/>
                        </a:rPr>
                        <a:t> </a:t>
                      </a:r>
                      <a:r>
                        <a:rPr sz="900" spc="-5" dirty="0">
                          <a:solidFill>
                            <a:srgbClr val="231F20"/>
                          </a:solidFill>
                          <a:latin typeface="Arial Narrow"/>
                          <a:cs typeface="Arial Narrow"/>
                        </a:rPr>
                        <a:t>7.2-7.8 </a:t>
                      </a:r>
                      <a:r>
                        <a:rPr lang="ru-RU" sz="900" dirty="0">
                          <a:solidFill>
                            <a:srgbClr val="231F20"/>
                          </a:solidFill>
                          <a:latin typeface="Arial Narrow"/>
                          <a:cs typeface="Arial Narrow"/>
                        </a:rPr>
                        <a:t>при использовании брома </a:t>
                      </a:r>
                    </a:p>
                  </a:txBody>
                  <a:tcPr marL="0" marR="0" marT="425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14">
                <a:tc>
                  <a:txBody>
                    <a:bodyPr/>
                    <a:lstStyle/>
                    <a:p>
                      <a:pPr marR="44450" algn="ctr">
                        <a:lnSpc>
                          <a:spcPct val="100000"/>
                        </a:lnSpc>
                        <a:spcBef>
                          <a:spcPts val="160"/>
                        </a:spcBef>
                      </a:pPr>
                      <a:r>
                        <a:rPr lang="ru-RU" sz="900" b="1" dirty="0">
                          <a:solidFill>
                            <a:srgbClr val="231F20"/>
                          </a:solidFill>
                          <a:latin typeface="Arial Narrow"/>
                          <a:cs typeface="Arial Narrow"/>
                        </a:rPr>
                        <a:t>Свободный хлор</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5"/>
                        </a:spcBef>
                      </a:pPr>
                      <a:r>
                        <a:rPr lang="ru-RU" sz="900" dirty="0">
                          <a:solidFill>
                            <a:srgbClr val="231F20"/>
                          </a:solidFill>
                          <a:latin typeface="Arial Narrow"/>
                          <a:cs typeface="Arial Narrow"/>
                        </a:rPr>
                        <a:t>Ежедневно</a:t>
                      </a:r>
                      <a:endParaRPr lang="ru-RU" sz="900" dirty="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7">
                <a:tc>
                  <a:txBody>
                    <a:bodyPr/>
                    <a:lstStyle/>
                    <a:p>
                      <a:pPr marR="44450" algn="ctr">
                        <a:lnSpc>
                          <a:spcPct val="100000"/>
                        </a:lnSpc>
                        <a:spcBef>
                          <a:spcPts val="210"/>
                        </a:spcBef>
                      </a:pPr>
                      <a:r>
                        <a:rPr lang="ru-RU" sz="900" b="1" dirty="0">
                          <a:solidFill>
                            <a:srgbClr val="231F20"/>
                          </a:solidFill>
                          <a:latin typeface="Arial Narrow"/>
                          <a:cs typeface="Arial Narrow"/>
                        </a:rPr>
                        <a:t>Остаточный бром</a:t>
                      </a:r>
                      <a:endParaRPr sz="900" dirty="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5"/>
                        </a:spcBef>
                      </a:pPr>
                      <a:r>
                        <a:rPr lang="ru-RU" sz="900" dirty="0">
                          <a:solidFill>
                            <a:srgbClr val="231F20"/>
                          </a:solidFill>
                          <a:latin typeface="Arial Narrow"/>
                          <a:cs typeface="Arial Narrow"/>
                        </a:rPr>
                        <a:t>Ежедневно</a:t>
                      </a:r>
                      <a:endParaRPr lang="ru-RU" sz="900" dirty="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1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2">
                <a:tc>
                  <a:txBody>
                    <a:bodyPr/>
                    <a:lstStyle/>
                    <a:p>
                      <a:pPr marR="44450" algn="ctr">
                        <a:lnSpc>
                          <a:spcPct val="100000"/>
                        </a:lnSpc>
                        <a:spcBef>
                          <a:spcPts val="260"/>
                        </a:spcBef>
                      </a:pPr>
                      <a:r>
                        <a:rPr lang="ru-RU" sz="900" b="1" dirty="0">
                          <a:solidFill>
                            <a:srgbClr val="231F20"/>
                          </a:solidFill>
                          <a:latin typeface="Arial Narrow"/>
                          <a:cs typeface="Arial Narrow"/>
                        </a:rPr>
                        <a:t>Общая щелочность</a:t>
                      </a:r>
                      <a:endParaRPr sz="900" dirty="0">
                        <a:latin typeface="Arial Narrow"/>
                        <a:cs typeface="Arial Narrow"/>
                      </a:endParaRPr>
                    </a:p>
                  </a:txBody>
                  <a:tcPr marL="0" marR="0" marT="330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lang="ru-RU" sz="900" dirty="0">
                          <a:solidFill>
                            <a:srgbClr val="231F20"/>
                          </a:solidFill>
                          <a:latin typeface="Arial Narrow"/>
                          <a:cs typeface="Arial Narrow"/>
                        </a:rPr>
                        <a:t>Еженедельно </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1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99135">
                <a:tc>
                  <a:txBody>
                    <a:bodyPr/>
                    <a:lstStyle/>
                    <a:p>
                      <a:pPr marR="44450" algn="ctr">
                        <a:lnSpc>
                          <a:spcPct val="100000"/>
                        </a:lnSpc>
                        <a:spcBef>
                          <a:spcPts val="315"/>
                        </a:spcBef>
                      </a:pPr>
                      <a:r>
                        <a:rPr lang="ru-RU" sz="900" b="1" dirty="0">
                          <a:solidFill>
                            <a:srgbClr val="231F20"/>
                          </a:solidFill>
                          <a:latin typeface="Arial Narrow"/>
                          <a:cs typeface="Arial Narrow"/>
                        </a:rPr>
                        <a:t>Общая жесткость</a:t>
                      </a:r>
                      <a:endParaRPr sz="900" dirty="0">
                        <a:latin typeface="Arial Narrow"/>
                        <a:cs typeface="Arial Narrow"/>
                      </a:endParaRPr>
                    </a:p>
                  </a:txBody>
                  <a:tcPr marL="0" marR="0" marT="400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lang="ru-RU" sz="900" dirty="0">
                          <a:solidFill>
                            <a:srgbClr val="231F20"/>
                          </a:solidFill>
                          <a:latin typeface="Arial Narrow"/>
                          <a:cs typeface="Arial Narrow"/>
                        </a:rPr>
                        <a:t>Еженедельно </a:t>
                      </a:r>
                      <a:endParaRPr lang="ru-RU" sz="900" dirty="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2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dirty="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2651" y="2127906"/>
            <a:ext cx="3155950" cy="26924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СЛИВ ВОДЫ, ОЧИСТКА И ХРАНЕНИЕ</a:t>
            </a:r>
            <a:endParaRPr lang="ru-RU" sz="1600" dirty="0">
              <a:latin typeface="Arial Narrow"/>
              <a:cs typeface="Arial Narrow"/>
            </a:endParaRPr>
          </a:p>
        </p:txBody>
      </p:sp>
      <p:sp>
        <p:nvSpPr>
          <p:cNvPr id="3" name="object 3"/>
          <p:cNvSpPr/>
          <p:nvPr/>
        </p:nvSpPr>
        <p:spPr>
          <a:xfrm>
            <a:off x="61842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9006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6183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70356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7520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4696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8869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6034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3210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7382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4548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1724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5896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3061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0236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4410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1574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8750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2923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00886"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7264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21436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86027"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5778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9950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7116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4291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8464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5629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2803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6977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4142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1317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5489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2656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49832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4003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1170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8346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2518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9683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6858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81032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8197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5371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9546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6711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3885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8059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5224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2398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6571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3738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0912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5084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2252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09426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3598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0765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7940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2114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9279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6453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40626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7793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4967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9139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6307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3481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7653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4819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1994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6167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3331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0507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4680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18447"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69021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3194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0360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7536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91708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8874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6048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300222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7387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4561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8735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58998"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3075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7248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44139"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1589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5762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2927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0102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4276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1440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8616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2789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9954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7130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51302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8468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56432"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9815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6983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4157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83292"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5495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2670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6843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4008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11828"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5356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2522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79698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3870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1038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8212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2384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9550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6725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10898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8063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5237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9411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6577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3752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7923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5091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2266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6438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3604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0780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4953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2117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39292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3466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06302"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7807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1979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91443"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6321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70493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7658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4833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9007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6171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3346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7519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46840"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1860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60327"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31981"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0374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4548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1713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8887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3060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02262"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7400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21575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8739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59133"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30086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7253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44274"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85993"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5767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2941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71134"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42800"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1455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5628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2794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49968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41416"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1309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8483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26544"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9822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6996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81169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8335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5509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9682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6847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4022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8195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5363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2537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6709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3876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1051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52248"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2390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09564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3737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09029"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8077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2250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94145"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6592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40763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79311"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5105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9278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6442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3618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7791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4956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2132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63055"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3469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06476"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48183"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19849"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69160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33311" y="24564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0497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7673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918464"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90105"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61847"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7003592" y="24564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75233" y="24564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46975" y="245648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528848" y="2551773"/>
            <a:ext cx="6304280" cy="1732013"/>
          </a:xfrm>
          <a:prstGeom prst="rect">
            <a:avLst/>
          </a:prstGeom>
        </p:spPr>
        <p:txBody>
          <a:bodyPr vert="horz" wrap="square" lIns="0" tIns="48260" rIns="0" bIns="0" rtlCol="0">
            <a:spAutoFit/>
          </a:bodyPr>
          <a:lstStyle/>
          <a:p>
            <a:pPr marL="22225">
              <a:lnSpc>
                <a:spcPct val="100000"/>
              </a:lnSpc>
              <a:spcBef>
                <a:spcPts val="380"/>
              </a:spcBef>
            </a:pPr>
            <a:r>
              <a:rPr lang="ru-RU" sz="1200" b="1" dirty="0">
                <a:solidFill>
                  <a:srgbClr val="231F20"/>
                </a:solidFill>
                <a:latin typeface="Arial Narrow"/>
                <a:cs typeface="Arial Narrow"/>
              </a:rPr>
              <a:t>Слив воды</a:t>
            </a:r>
            <a:endParaRPr lang="ru-RU" sz="1200" dirty="0">
              <a:latin typeface="Arial Narrow"/>
              <a:cs typeface="Arial Narrow"/>
            </a:endParaRPr>
          </a:p>
          <a:p>
            <a:pPr marL="168910" indent="-156845">
              <a:lnSpc>
                <a:spcPct val="100000"/>
              </a:lnSpc>
              <a:spcBef>
                <a:spcPts val="210"/>
              </a:spcBef>
              <a:buAutoNum type="arabicPeriod"/>
              <a:tabLst>
                <a:tab pos="169545" algn="l"/>
              </a:tabLst>
            </a:pPr>
            <a:r>
              <a:rPr lang="ru-RU" sz="1000" dirty="0">
                <a:solidFill>
                  <a:srgbClr val="231F20"/>
                </a:solidFill>
                <a:latin typeface="Arial Narrow"/>
                <a:cs typeface="Arial Narrow"/>
              </a:rPr>
              <a:t>Выключите все программы.</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dirty="0">
                <a:solidFill>
                  <a:srgbClr val="231F20"/>
                </a:solidFill>
                <a:latin typeface="Arial Narrow"/>
                <a:cs typeface="Arial Narrow"/>
              </a:rPr>
              <a:t>Подсоедините садовый шланг к сливному клапану и направьте его в подходящую для слива воду. </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dirty="0">
                <a:solidFill>
                  <a:srgbClr val="231F20"/>
                </a:solidFill>
                <a:latin typeface="Arial Narrow"/>
                <a:cs typeface="Arial Narrow"/>
              </a:rPr>
              <a:t>Снимите крышку сливного клапана с внешней стороны СПА-ванны и прикрепите адаптер сливного клапана к сливному клапану </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spc="-5" dirty="0">
                <a:solidFill>
                  <a:srgbClr val="231F20"/>
                </a:solidFill>
                <a:latin typeface="Arial Narrow"/>
                <a:cs typeface="Arial Narrow"/>
              </a:rPr>
              <a:t>С внутренней стороны СПА-ванны откройте крышку сливного клапана. Вода начнет вытекать из садового шланга</a:t>
            </a:r>
            <a:r>
              <a:rPr lang="ru-RU" sz="1000" dirty="0">
                <a:solidFill>
                  <a:srgbClr val="231F20"/>
                </a:solidFill>
                <a:latin typeface="Arial Narrow"/>
                <a:cs typeface="Arial Narrow"/>
              </a:rPr>
              <a:t>.</a:t>
            </a:r>
            <a:endParaRPr lang="ru-RU" sz="1000" dirty="0">
              <a:latin typeface="Arial Narrow"/>
              <a:cs typeface="Arial Narrow"/>
            </a:endParaRPr>
          </a:p>
          <a:p>
            <a:pPr marL="168910" marR="5080" indent="-156845">
              <a:lnSpc>
                <a:spcPct val="111100"/>
              </a:lnSpc>
              <a:buAutoNum type="arabicPeriod"/>
              <a:tabLst>
                <a:tab pos="169545" algn="l"/>
              </a:tabLst>
            </a:pPr>
            <a:r>
              <a:rPr lang="ru-RU" sz="1000" dirty="0">
                <a:solidFill>
                  <a:srgbClr val="231F20"/>
                </a:solidFill>
                <a:latin typeface="Arial Narrow"/>
                <a:cs typeface="Arial Narrow"/>
              </a:rPr>
              <a:t>Приподнимите гидромассажную ванну только когда в ней останется небольшое количество воды</a:t>
            </a:r>
            <a:r>
              <a:rPr lang="ru-RU" sz="1000" spc="-5" dirty="0">
                <a:solidFill>
                  <a:srgbClr val="231F20"/>
                </a:solidFill>
                <a:latin typeface="Arial Narrow"/>
                <a:cs typeface="Arial Narrow"/>
              </a:rPr>
              <a:t>.</a:t>
            </a:r>
            <a:endParaRPr lang="ru-RU" sz="1000" dirty="0">
              <a:latin typeface="Arial Narrow"/>
              <a:cs typeface="Arial Narrow"/>
            </a:endParaRPr>
          </a:p>
          <a:p>
            <a:pPr marL="168910" indent="-156845">
              <a:lnSpc>
                <a:spcPct val="100000"/>
              </a:lnSpc>
              <a:spcBef>
                <a:spcPts val="120"/>
              </a:spcBef>
              <a:buAutoNum type="arabicPeriod"/>
              <a:tabLst>
                <a:tab pos="169545" algn="l"/>
              </a:tabLst>
            </a:pPr>
            <a:r>
              <a:rPr lang="ru-RU" sz="1000" dirty="0">
                <a:solidFill>
                  <a:srgbClr val="231F20"/>
                </a:solidFill>
                <a:latin typeface="Arial Narrow"/>
                <a:cs typeface="Arial Narrow"/>
              </a:rPr>
              <a:t>Нажмите кнопку пузырькового массажа BUBBLE, чтобы высушить СПА-бассейн.</a:t>
            </a:r>
            <a:endParaRPr lang="ru-RU" sz="1000" dirty="0">
              <a:latin typeface="Arial Narrow"/>
              <a:cs typeface="Arial Narrow"/>
            </a:endParaRPr>
          </a:p>
          <a:p>
            <a:pPr marL="168910" marR="187325" indent="-156845">
              <a:lnSpc>
                <a:spcPct val="111100"/>
              </a:lnSpc>
              <a:buAutoNum type="arabicPeriod"/>
              <a:tabLst>
                <a:tab pos="169545" algn="l"/>
              </a:tabLst>
            </a:pPr>
            <a:r>
              <a:rPr lang="ru-RU" sz="1000" dirty="0">
                <a:solidFill>
                  <a:srgbClr val="231F20"/>
                </a:solidFill>
                <a:latin typeface="Arial Narrow"/>
                <a:cs typeface="Arial Narrow"/>
              </a:rPr>
              <a:t>Используйте чистое полотенце, чтобы вытереть остатки воды и влаги в СПА-ванне и блоке управления. Убедитесь, что гидромассажная ванна и блок управления СПА полностью высушены. </a:t>
            </a:r>
            <a:endParaRPr lang="ru-RU" sz="1000" dirty="0">
              <a:latin typeface="Arial Narrow"/>
              <a:cs typeface="Arial Narrow"/>
            </a:endParaRPr>
          </a:p>
        </p:txBody>
      </p:sp>
      <p:sp>
        <p:nvSpPr>
          <p:cNvPr id="232" name="object 232"/>
          <p:cNvSpPr txBox="1"/>
          <p:nvPr/>
        </p:nvSpPr>
        <p:spPr>
          <a:xfrm>
            <a:off x="532916" y="6843925"/>
            <a:ext cx="6504940" cy="1020921"/>
          </a:xfrm>
          <a:prstGeom prst="rect">
            <a:avLst/>
          </a:prstGeom>
        </p:spPr>
        <p:txBody>
          <a:bodyPr vert="horz" wrap="square" lIns="0" tIns="56515" rIns="0" bIns="0" rtlCol="0">
            <a:spAutoFit/>
          </a:bodyPr>
          <a:lstStyle/>
          <a:p>
            <a:pPr marL="12700" algn="just">
              <a:lnSpc>
                <a:spcPct val="100000"/>
              </a:lnSpc>
              <a:spcBef>
                <a:spcPts val="445"/>
              </a:spcBef>
            </a:pPr>
            <a:r>
              <a:rPr lang="ru-RU" sz="1200" b="1" dirty="0">
                <a:solidFill>
                  <a:srgbClr val="231F20"/>
                </a:solidFill>
                <a:latin typeface="Arial Narrow"/>
                <a:cs typeface="Arial Narrow"/>
              </a:rPr>
              <a:t>Очистка гидромассажной ванны</a:t>
            </a:r>
            <a:endParaRPr lang="ru-RU" sz="1200" dirty="0">
              <a:latin typeface="Arial Narrow"/>
              <a:cs typeface="Arial Narrow"/>
            </a:endParaRPr>
          </a:p>
          <a:p>
            <a:pPr marL="12700" marR="5080" algn="just">
              <a:lnSpc>
                <a:spcPct val="111100"/>
              </a:lnSpc>
              <a:spcBef>
                <a:spcPts val="140"/>
              </a:spcBef>
            </a:pPr>
            <a:r>
              <a:rPr lang="ru-RU" sz="900" dirty="0">
                <a:solidFill>
                  <a:srgbClr val="231F20"/>
                </a:solidFill>
                <a:latin typeface="Arial Narrow"/>
                <a:cs typeface="Arial Narrow"/>
              </a:rPr>
              <a:t>Если в воде видна грязь или вода становится мутной и правильный химический раствор не справляется с очищением, замените воду и очистите гидромассажную ванну. См. раздел «Дренаж СПА-ванны» о том, как осушить бассейн</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Очистите и/или замените фильтрующий картридж</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После слива воды из ванны используйте губку и мягкий мыльный раствор, чтобы удалить всю грязь или пятна на внутренней стенки ванны. Тщательно промойте ванну перед повторным наполнением чистой водой.</a:t>
            </a:r>
            <a:endParaRPr lang="ru-RU" sz="900" dirty="0">
              <a:latin typeface="Arial Narrow"/>
              <a:cs typeface="Arial Narrow"/>
            </a:endParaRPr>
          </a:p>
          <a:p>
            <a:pPr marL="12700" algn="just">
              <a:lnSpc>
                <a:spcPct val="100000"/>
              </a:lnSpc>
              <a:spcBef>
                <a:spcPts val="120"/>
              </a:spcBef>
            </a:pPr>
            <a:r>
              <a:rPr lang="ru-RU" sz="900" b="1" dirty="0">
                <a:solidFill>
                  <a:srgbClr val="231F20"/>
                </a:solidFill>
                <a:latin typeface="Arial Narrow"/>
                <a:cs typeface="Arial Narrow"/>
              </a:rPr>
              <a:t>ВАЖНО: </a:t>
            </a:r>
            <a:r>
              <a:rPr lang="ru-RU" sz="900" dirty="0">
                <a:solidFill>
                  <a:srgbClr val="231F20"/>
                </a:solidFill>
                <a:latin typeface="Arial Narrow"/>
                <a:cs typeface="Arial Narrow"/>
              </a:rPr>
              <a:t>Не используйте стальную мочалку, жесткие щетки и абразивные чистящие средства</a:t>
            </a:r>
            <a:r>
              <a:rPr lang="ru-RU" sz="900" spc="-5" dirty="0">
                <a:solidFill>
                  <a:srgbClr val="231F20"/>
                </a:solidFill>
                <a:latin typeface="Arial Narrow"/>
                <a:cs typeface="Arial Narrow"/>
              </a:rPr>
              <a:t>.</a:t>
            </a:r>
            <a:endParaRPr lang="ru-RU" sz="900" dirty="0">
              <a:latin typeface="Arial Narrow"/>
              <a:cs typeface="Arial Narrow"/>
            </a:endParaRPr>
          </a:p>
        </p:txBody>
      </p:sp>
      <p:sp>
        <p:nvSpPr>
          <p:cNvPr id="233" name="object 233"/>
          <p:cNvSpPr txBox="1"/>
          <p:nvPr/>
        </p:nvSpPr>
        <p:spPr>
          <a:xfrm>
            <a:off x="2321140" y="7920126"/>
            <a:ext cx="4704652" cy="1498039"/>
          </a:xfrm>
          <a:prstGeom prst="rect">
            <a:avLst/>
          </a:prstGeom>
          <a:ln w="7277">
            <a:solidFill>
              <a:srgbClr val="231F20"/>
            </a:solidFill>
          </a:ln>
        </p:spPr>
        <p:txBody>
          <a:bodyPr vert="horz" wrap="square" lIns="0" tIns="102235" rIns="0" bIns="0" rtlCol="0">
            <a:spAutoFit/>
          </a:bodyPr>
          <a:lstStyle/>
          <a:p>
            <a:pPr marL="176213" indent="-14288">
              <a:lnSpc>
                <a:spcPct val="100000"/>
              </a:lnSpc>
              <a:spcBef>
                <a:spcPts val="805"/>
              </a:spcBef>
              <a:tabLst>
                <a:tab pos="268288" algn="l"/>
              </a:tabLst>
            </a:pPr>
            <a:r>
              <a:rPr lang="ru-RU" sz="1200" b="1" dirty="0">
                <a:solidFill>
                  <a:srgbClr val="231F20"/>
                </a:solidFill>
                <a:latin typeface="Arial Narrow"/>
                <a:cs typeface="Arial Narrow"/>
              </a:rPr>
              <a:t>Сдувание </a:t>
            </a:r>
            <a:endParaRPr lang="en-US" sz="1200" dirty="0">
              <a:latin typeface="Arial Narrow"/>
              <a:cs typeface="Arial Narrow"/>
            </a:endParaRPr>
          </a:p>
          <a:p>
            <a:pPr marL="176213" indent="-14288">
              <a:lnSpc>
                <a:spcPct val="100000"/>
              </a:lnSpc>
              <a:spcBef>
                <a:spcPts val="60"/>
              </a:spcBef>
              <a:tabLst>
                <a:tab pos="268288" algn="l"/>
              </a:tabLst>
            </a:pPr>
            <a:r>
              <a:rPr lang="ru-RU" sz="900" b="1" dirty="0">
                <a:solidFill>
                  <a:srgbClr val="231F20"/>
                </a:solidFill>
                <a:latin typeface="Arial Narrow"/>
                <a:cs typeface="Arial Narrow"/>
              </a:rPr>
              <a:t>Сдувание гидромассажной ванны</a:t>
            </a:r>
            <a:endParaRPr lang="en-US" sz="900" dirty="0">
              <a:latin typeface="Arial Narrow"/>
              <a:cs typeface="Arial Narrow"/>
            </a:endParaRPr>
          </a:p>
          <a:p>
            <a:pPr marL="176213" indent="-14288">
              <a:lnSpc>
                <a:spcPct val="100000"/>
              </a:lnSpc>
              <a:spcBef>
                <a:spcPts val="120"/>
              </a:spcBef>
              <a:buAutoNum type="arabicPeriod"/>
              <a:tabLst>
                <a:tab pos="268288" algn="l"/>
              </a:tabLst>
            </a:pPr>
            <a:r>
              <a:rPr lang="ru-RU" sz="900" dirty="0">
                <a:solidFill>
                  <a:srgbClr val="231F20"/>
                </a:solidFill>
                <a:latin typeface="Arial Narrow"/>
                <a:cs typeface="Arial Narrow"/>
              </a:rPr>
              <a:t>Открутите клапан гидромассажной ванны полностью, чтобы выпустить воздух из СПА</a:t>
            </a:r>
            <a:r>
              <a:rPr lang="en-US" sz="900" spc="-5" dirty="0">
                <a:solidFill>
                  <a:srgbClr val="231F20"/>
                </a:solidFill>
                <a:latin typeface="Arial Narrow"/>
                <a:cs typeface="Arial Narrow"/>
              </a:rPr>
              <a:t>.</a:t>
            </a:r>
            <a:endParaRPr lang="en-US" sz="900" dirty="0">
              <a:latin typeface="Arial Narrow"/>
              <a:cs typeface="Arial Narrow"/>
            </a:endParaRPr>
          </a:p>
          <a:p>
            <a:pPr marL="176213" indent="-14288">
              <a:lnSpc>
                <a:spcPct val="100000"/>
              </a:lnSpc>
              <a:spcBef>
                <a:spcPts val="120"/>
              </a:spcBef>
              <a:buAutoNum type="arabicPeriod"/>
              <a:tabLst>
                <a:tab pos="268288" algn="l"/>
              </a:tabLst>
            </a:pPr>
            <a:r>
              <a:rPr lang="ru-RU" sz="900" spc="-5" dirty="0">
                <a:solidFill>
                  <a:srgbClr val="231F20"/>
                </a:solidFill>
                <a:latin typeface="Arial Narrow"/>
                <a:cs typeface="Arial Narrow"/>
              </a:rPr>
              <a:t>Как только воздух будет спущен, верните клапан на место</a:t>
            </a:r>
            <a:r>
              <a:rPr sz="900" spc="-5" dirty="0">
                <a:solidFill>
                  <a:srgbClr val="231F20"/>
                </a:solidFill>
                <a:latin typeface="Arial Narrow"/>
                <a:cs typeface="Arial Narrow"/>
              </a:rPr>
              <a:t>.</a:t>
            </a:r>
            <a:endParaRPr sz="900" dirty="0">
              <a:latin typeface="Arial Narrow"/>
              <a:cs typeface="Arial Narrow"/>
            </a:endParaRPr>
          </a:p>
          <a:p>
            <a:pPr marR="378460">
              <a:lnSpc>
                <a:spcPct val="111100"/>
              </a:lnSpc>
              <a:tabLst>
                <a:tab pos="130810" algn="l"/>
              </a:tabLst>
            </a:pPr>
            <a:r>
              <a:rPr lang="ru-RU" sz="900" spc="-5" dirty="0">
                <a:solidFill>
                  <a:srgbClr val="231F20"/>
                </a:solidFill>
                <a:latin typeface="Arial Narrow"/>
                <a:cs typeface="Arial Narrow"/>
              </a:rPr>
              <a:t>	</a:t>
            </a:r>
          </a:p>
          <a:p>
            <a:pPr marL="176213" marR="378460">
              <a:lnSpc>
                <a:spcPct val="111100"/>
              </a:lnSpc>
              <a:tabLst>
                <a:tab pos="130810" algn="l"/>
              </a:tabLst>
            </a:pPr>
            <a:r>
              <a:rPr lang="ru-RU" sz="900" b="1" spc="-5" dirty="0">
                <a:solidFill>
                  <a:srgbClr val="231F20"/>
                </a:solidFill>
                <a:latin typeface="Arial Narrow"/>
                <a:cs typeface="Arial Narrow"/>
              </a:rPr>
              <a:t>Сдувание надувной камеры</a:t>
            </a:r>
          </a:p>
          <a:p>
            <a:pPr marL="176213" marR="378460">
              <a:lnSpc>
                <a:spcPct val="111100"/>
              </a:lnSpc>
              <a:buAutoNum type="arabicPeriod"/>
              <a:tabLst>
                <a:tab pos="130810" algn="l"/>
              </a:tabLst>
            </a:pPr>
            <a:r>
              <a:rPr lang="ru-RU" sz="900" spc="-5" dirty="0">
                <a:solidFill>
                  <a:srgbClr val="231F20"/>
                </a:solidFill>
                <a:latin typeface="Arial Narrow"/>
                <a:cs typeface="Arial Narrow"/>
              </a:rPr>
              <a:t>Откройте крышку клапана, чтобы спустить воздух из надувной камеры. </a:t>
            </a:r>
            <a:r>
              <a:rPr lang="ru-RU" sz="900" dirty="0">
                <a:solidFill>
                  <a:srgbClr val="231F20"/>
                </a:solidFill>
                <a:latin typeface="Arial Narrow"/>
                <a:cs typeface="Arial Narrow"/>
              </a:rPr>
              <a:t>Для быстрого спускания</a:t>
            </a:r>
            <a:r>
              <a:rPr lang="ru-RU" sz="900" spc="-5" dirty="0">
                <a:solidFill>
                  <a:srgbClr val="231F20"/>
                </a:solidFill>
                <a:latin typeface="Arial Narrow"/>
                <a:cs typeface="Arial Narrow"/>
              </a:rPr>
              <a:t>, поместите трубочку </a:t>
            </a:r>
            <a:r>
              <a:rPr lang="ru-RU" sz="900" dirty="0">
                <a:solidFill>
                  <a:srgbClr val="231F20"/>
                </a:solidFill>
                <a:latin typeface="Arial Narrow"/>
                <a:cs typeface="Arial Narrow"/>
              </a:rPr>
              <a:t>(входит в ремонтный комплект</a:t>
            </a:r>
            <a:r>
              <a:rPr lang="ru-RU" sz="900" spc="-5" dirty="0">
                <a:solidFill>
                  <a:srgbClr val="231F20"/>
                </a:solidFill>
                <a:latin typeface="Arial Narrow"/>
                <a:cs typeface="Arial Narrow"/>
              </a:rPr>
              <a:t>) в клапан. </a:t>
            </a:r>
          </a:p>
          <a:p>
            <a:pPr marL="176213" marR="378460">
              <a:lnSpc>
                <a:spcPct val="111100"/>
              </a:lnSpc>
              <a:buAutoNum type="arabicPeriod"/>
              <a:tabLst>
                <a:tab pos="130810" algn="l"/>
              </a:tabLst>
            </a:pPr>
            <a:r>
              <a:rPr lang="ru-RU" sz="900" spc="-5" dirty="0">
                <a:solidFill>
                  <a:srgbClr val="231F20"/>
                </a:solidFill>
                <a:latin typeface="Arial Narrow"/>
                <a:cs typeface="Arial Narrow"/>
              </a:rPr>
              <a:t>Как только воздух будет спущен, верните клапан на место</a:t>
            </a:r>
            <a:r>
              <a:rPr lang="ru-RU" sz="900" dirty="0">
                <a:solidFill>
                  <a:srgbClr val="231F20"/>
                </a:solidFill>
                <a:latin typeface="Arial Narrow"/>
                <a:cs typeface="Arial Narrow"/>
              </a:rPr>
              <a:t>.</a:t>
            </a:r>
            <a:endParaRPr lang="ru-RU" sz="900" dirty="0">
              <a:latin typeface="Arial Narrow"/>
              <a:cs typeface="Arial Narrow"/>
            </a:endParaRPr>
          </a:p>
        </p:txBody>
      </p:sp>
      <p:sp>
        <p:nvSpPr>
          <p:cNvPr id="234" name="object 234"/>
          <p:cNvSpPr/>
          <p:nvPr/>
        </p:nvSpPr>
        <p:spPr>
          <a:xfrm>
            <a:off x="875320" y="8172525"/>
            <a:ext cx="304800" cy="155575"/>
          </a:xfrm>
          <a:custGeom>
            <a:avLst/>
            <a:gdLst/>
            <a:ahLst/>
            <a:cxnLst/>
            <a:rect l="l" t="t" r="r" b="b"/>
            <a:pathLst>
              <a:path w="304800" h="155575">
                <a:moveTo>
                  <a:pt x="9791" y="0"/>
                </a:moveTo>
                <a:lnTo>
                  <a:pt x="0" y="20066"/>
                </a:lnTo>
                <a:lnTo>
                  <a:pt x="149237" y="92837"/>
                </a:lnTo>
                <a:lnTo>
                  <a:pt x="119913" y="109931"/>
                </a:lnTo>
                <a:lnTo>
                  <a:pt x="304584" y="155346"/>
                </a:lnTo>
                <a:lnTo>
                  <a:pt x="199403" y="72720"/>
                </a:lnTo>
                <a:lnTo>
                  <a:pt x="159054" y="72720"/>
                </a:lnTo>
                <a:lnTo>
                  <a:pt x="9791" y="0"/>
                </a:lnTo>
                <a:close/>
              </a:path>
              <a:path w="304800" h="155575">
                <a:moveTo>
                  <a:pt x="155041" y="37871"/>
                </a:moveTo>
                <a:lnTo>
                  <a:pt x="159054" y="72720"/>
                </a:lnTo>
                <a:lnTo>
                  <a:pt x="199403" y="72720"/>
                </a:lnTo>
                <a:lnTo>
                  <a:pt x="155041" y="37871"/>
                </a:lnTo>
                <a:close/>
              </a:path>
            </a:pathLst>
          </a:custGeom>
          <a:solidFill>
            <a:srgbClr val="414042"/>
          </a:solidFill>
        </p:spPr>
        <p:txBody>
          <a:bodyPr wrap="square" lIns="0" tIns="0" rIns="0" bIns="0" rtlCol="0"/>
          <a:lstStyle/>
          <a:p>
            <a:endParaRPr/>
          </a:p>
        </p:txBody>
      </p:sp>
      <p:sp>
        <p:nvSpPr>
          <p:cNvPr id="235" name="object 235"/>
          <p:cNvSpPr txBox="1"/>
          <p:nvPr/>
        </p:nvSpPr>
        <p:spPr>
          <a:xfrm>
            <a:off x="484261" y="333121"/>
            <a:ext cx="6553595" cy="1784656"/>
          </a:xfrm>
          <a:prstGeom prst="rect">
            <a:avLst/>
          </a:prstGeom>
        </p:spPr>
        <p:txBody>
          <a:bodyPr vert="horz" wrap="square" lIns="0" tIns="73660" rIns="0" bIns="0" rtlCol="0">
            <a:spAutoFit/>
          </a:bodyPr>
          <a:lstStyle/>
          <a:p>
            <a:pPr marL="12700">
              <a:lnSpc>
                <a:spcPct val="100000"/>
              </a:lnSpc>
              <a:spcBef>
                <a:spcPts val="580"/>
              </a:spcBef>
            </a:pPr>
            <a:r>
              <a:rPr lang="ru-RU" sz="1200" b="1" dirty="0">
                <a:solidFill>
                  <a:srgbClr val="231F20"/>
                </a:solidFill>
                <a:latin typeface="Arial Narrow"/>
                <a:cs typeface="Arial Narrow"/>
              </a:rPr>
              <a:t>Очистка воды:</a:t>
            </a:r>
            <a:endParaRPr lang="ru-RU" sz="1200" dirty="0">
              <a:latin typeface="Arial Narrow"/>
              <a:cs typeface="Arial Narrow"/>
            </a:endParaRPr>
          </a:p>
          <a:p>
            <a:pPr marL="165100" indent="-153035">
              <a:lnSpc>
                <a:spcPct val="100000"/>
              </a:lnSpc>
              <a:spcBef>
                <a:spcPts val="360"/>
              </a:spcBef>
              <a:buChar char="●"/>
              <a:tabLst>
                <a:tab pos="165735" algn="l"/>
              </a:tabLst>
            </a:pPr>
            <a:r>
              <a:rPr lang="ru-RU" sz="900" dirty="0">
                <a:solidFill>
                  <a:srgbClr val="231F20"/>
                </a:solidFill>
                <a:latin typeface="Arial Narrow"/>
                <a:cs typeface="Arial Narrow"/>
              </a:rPr>
              <a:t>В данном СПА-бассейне рекомендуется держать все воздушные струи открытыми, а клапаны закрытыми, чтобы позволить химически обработанной воде промываться через все трубопроводы.</a:t>
            </a:r>
            <a:endParaRPr lang="ru-RU" sz="900" dirty="0">
              <a:latin typeface="Arial Narrow"/>
              <a:cs typeface="Arial Narrow"/>
            </a:endParaRPr>
          </a:p>
          <a:p>
            <a:pPr marL="165100" indent="-153035">
              <a:lnSpc>
                <a:spcPct val="100000"/>
              </a:lnSpc>
              <a:spcBef>
                <a:spcPts val="120"/>
              </a:spcBef>
              <a:buChar char="●"/>
              <a:tabLst>
                <a:tab pos="165735" algn="l"/>
              </a:tabLst>
            </a:pPr>
            <a:r>
              <a:rPr lang="ru-RU" sz="900" dirty="0">
                <a:solidFill>
                  <a:srgbClr val="231F20"/>
                </a:solidFill>
                <a:latin typeface="Arial Narrow"/>
                <a:cs typeface="Arial Narrow"/>
              </a:rPr>
              <a:t>Всегда следуйте указаниям производителя химических реагентов, а также предупреждениям о вреде для здоровья.</a:t>
            </a:r>
            <a:endParaRPr lang="ru-RU" sz="900" dirty="0">
              <a:latin typeface="Arial Narrow"/>
              <a:cs typeface="Arial Narrow"/>
            </a:endParaRPr>
          </a:p>
          <a:p>
            <a:pPr marL="165100" indent="-153035">
              <a:lnSpc>
                <a:spcPct val="100000"/>
              </a:lnSpc>
              <a:spcBef>
                <a:spcPts val="120"/>
              </a:spcBef>
              <a:buChar char="●"/>
              <a:tabLst>
                <a:tab pos="165735" algn="l"/>
              </a:tabLst>
            </a:pPr>
            <a:r>
              <a:rPr lang="ru-RU" sz="900" dirty="0">
                <a:solidFill>
                  <a:srgbClr val="231F20"/>
                </a:solidFill>
                <a:latin typeface="Arial Narrow"/>
                <a:cs typeface="Arial Narrow"/>
              </a:rPr>
              <a:t>Никогда не смешивайте химические реагенты вместе. Добавляйте реагенты в воду отдельно</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Тщательно растворите каждое химическое вещество, прежде чем добавлять его в воду.</a:t>
            </a:r>
            <a:endParaRPr lang="ru-RU" sz="900" dirty="0">
              <a:latin typeface="Arial Narrow"/>
              <a:cs typeface="Arial Narrow"/>
            </a:endParaRPr>
          </a:p>
          <a:p>
            <a:pPr marL="165100" marR="40640" indent="-153035">
              <a:lnSpc>
                <a:spcPct val="111100"/>
              </a:lnSpc>
              <a:buChar char="●"/>
              <a:tabLst>
                <a:tab pos="165735" algn="l"/>
              </a:tabLst>
            </a:pPr>
            <a:r>
              <a:rPr lang="ru-RU" sz="900" dirty="0">
                <a:solidFill>
                  <a:srgbClr val="231F20"/>
                </a:solidFill>
                <a:latin typeface="Arial Narrow"/>
                <a:cs typeface="Arial Narrow"/>
              </a:rPr>
              <a:t>Обратите внимание, что продукты с хлором и бромом никогда не следует смешивать. Это крайне опасно. </a:t>
            </a:r>
            <a:r>
              <a:rPr lang="ru-RU" sz="900" spc="-5" dirty="0">
                <a:solidFill>
                  <a:srgbClr val="231F20"/>
                </a:solidFill>
                <a:latin typeface="Arial Narrow"/>
                <a:cs typeface="Arial Narrow"/>
              </a:rPr>
              <a:t>Если вы обычно используете продукты на основе хлора и хотите перейти на продукты на основе брома или наоборот, очень важно сначала сменить воду в СПА-бассейне. </a:t>
            </a:r>
          </a:p>
          <a:p>
            <a:pPr marL="165100" marR="40640" indent="-153035">
              <a:lnSpc>
                <a:spcPct val="111100"/>
              </a:lnSpc>
              <a:buChar char="●"/>
              <a:tabLst>
                <a:tab pos="165735" algn="l"/>
              </a:tabLst>
            </a:pPr>
            <a:r>
              <a:rPr lang="ru-RU" sz="900" dirty="0">
                <a:solidFill>
                  <a:srgbClr val="231F20"/>
                </a:solidFill>
                <a:latin typeface="Arial Narrow"/>
                <a:cs typeface="Arial Narrow"/>
              </a:rPr>
              <a:t>Не добавляйте химикаты, если в СПА-бассейне кто-то находится. Это может вызвать раздражение кожи или глаз. </a:t>
            </a:r>
            <a:endParaRPr lang="ru-RU" sz="900" dirty="0">
              <a:latin typeface="Arial Narrow"/>
              <a:cs typeface="Arial Narrow"/>
            </a:endParaRPr>
          </a:p>
          <a:p>
            <a:pPr marL="165100" marR="5080" indent="-153035">
              <a:lnSpc>
                <a:spcPct val="111100"/>
              </a:lnSpc>
              <a:buChar char="●"/>
              <a:tabLst>
                <a:tab pos="165735" algn="l"/>
              </a:tabLst>
            </a:pPr>
            <a:r>
              <a:rPr lang="ru-RU" sz="900" dirty="0">
                <a:solidFill>
                  <a:srgbClr val="231F20"/>
                </a:solidFill>
                <a:latin typeface="Arial Narrow"/>
                <a:cs typeface="Arial Narrow"/>
              </a:rPr>
              <a:t>Не злоупотребляйте химическими веществами и не используйте концентрированный хлор. Это может повредить гидромассажную ванну и вызвать потенциальную опасность для вашей кожи. Неправильное использование химикатов приведет к аннулированию гарантии</a:t>
            </a:r>
            <a:r>
              <a:rPr lang="ru-RU" sz="900" spc="-5" dirty="0">
                <a:solidFill>
                  <a:srgbClr val="231F20"/>
                </a:solidFill>
                <a:latin typeface="Arial Narrow"/>
                <a:cs typeface="Arial Narrow"/>
              </a:rPr>
              <a:t>.</a:t>
            </a:r>
            <a:endParaRPr lang="ru-RU" sz="900" dirty="0">
              <a:latin typeface="Arial Narrow"/>
              <a:cs typeface="Arial Narrow"/>
            </a:endParaRPr>
          </a:p>
        </p:txBody>
      </p:sp>
      <p:sp>
        <p:nvSpPr>
          <p:cNvPr id="236" name="object 236"/>
          <p:cNvSpPr/>
          <p:nvPr/>
        </p:nvSpPr>
        <p:spPr>
          <a:xfrm>
            <a:off x="795152" y="8447745"/>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6"/>
                </a:lnTo>
                <a:lnTo>
                  <a:pt x="19096" y="358563"/>
                </a:lnTo>
                <a:lnTo>
                  <a:pt x="5357" y="311432"/>
                </a:lnTo>
                <a:lnTo>
                  <a:pt x="0" y="257412"/>
                </a:lnTo>
                <a:lnTo>
                  <a:pt x="3951" y="198767"/>
                </a:lnTo>
                <a:lnTo>
                  <a:pt x="17186" y="141501"/>
                </a:lnTo>
                <a:lnTo>
                  <a:pt x="37993" y="91363"/>
                </a:lnTo>
                <a:lnTo>
                  <a:pt x="64826" y="50249"/>
                </a:lnTo>
                <a:lnTo>
                  <a:pt x="96139" y="20053"/>
                </a:lnTo>
                <a:lnTo>
                  <a:pt x="130389" y="2671"/>
                </a:lnTo>
                <a:lnTo>
                  <a:pt x="166029" y="0"/>
                </a:lnTo>
                <a:lnTo>
                  <a:pt x="199358" y="12905"/>
                </a:lnTo>
                <a:lnTo>
                  <a:pt x="227085" y="39482"/>
                </a:lnTo>
                <a:lnTo>
                  <a:pt x="248282" y="77470"/>
                </a:lnTo>
                <a:lnTo>
                  <a:pt x="262021" y="124605"/>
                </a:lnTo>
                <a:lnTo>
                  <a:pt x="267374" y="178627"/>
                </a:lnTo>
                <a:lnTo>
                  <a:pt x="263412" y="237274"/>
                </a:lnTo>
                <a:close/>
              </a:path>
            </a:pathLst>
          </a:custGeom>
          <a:ln w="7810">
            <a:solidFill>
              <a:srgbClr val="221E1F"/>
            </a:solidFill>
          </a:ln>
        </p:spPr>
        <p:txBody>
          <a:bodyPr wrap="square" lIns="0" tIns="0" rIns="0" bIns="0" rtlCol="0"/>
          <a:lstStyle/>
          <a:p>
            <a:endParaRPr/>
          </a:p>
        </p:txBody>
      </p:sp>
      <p:sp>
        <p:nvSpPr>
          <p:cNvPr id="237" name="object 237"/>
          <p:cNvSpPr/>
          <p:nvPr/>
        </p:nvSpPr>
        <p:spPr>
          <a:xfrm>
            <a:off x="795568" y="8447115"/>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5"/>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238" name="object 238"/>
          <p:cNvSpPr/>
          <p:nvPr/>
        </p:nvSpPr>
        <p:spPr>
          <a:xfrm>
            <a:off x="795693" y="8446553"/>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5"/>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239" name="object 239"/>
          <p:cNvSpPr/>
          <p:nvPr/>
        </p:nvSpPr>
        <p:spPr>
          <a:xfrm>
            <a:off x="823821" y="8459185"/>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240" name="object 240"/>
          <p:cNvSpPr/>
          <p:nvPr/>
        </p:nvSpPr>
        <p:spPr>
          <a:xfrm>
            <a:off x="835623" y="8479648"/>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241" name="object 241"/>
          <p:cNvSpPr/>
          <p:nvPr/>
        </p:nvSpPr>
        <p:spPr>
          <a:xfrm>
            <a:off x="863269" y="8503502"/>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242" name="object 242"/>
          <p:cNvSpPr/>
          <p:nvPr/>
        </p:nvSpPr>
        <p:spPr>
          <a:xfrm>
            <a:off x="875963" y="8515423"/>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32"/>
                </a:lnTo>
                <a:lnTo>
                  <a:pt x="35376" y="45469"/>
                </a:lnTo>
                <a:lnTo>
                  <a:pt x="19311" y="104952"/>
                </a:lnTo>
                <a:lnTo>
                  <a:pt x="4551" y="172772"/>
                </a:lnTo>
                <a:lnTo>
                  <a:pt x="0" y="213079"/>
                </a:lnTo>
                <a:lnTo>
                  <a:pt x="5990" y="241800"/>
                </a:lnTo>
                <a:lnTo>
                  <a:pt x="22855" y="274866"/>
                </a:lnTo>
                <a:lnTo>
                  <a:pt x="34985" y="296399"/>
                </a:lnTo>
                <a:lnTo>
                  <a:pt x="44981" y="305260"/>
                </a:lnTo>
                <a:lnTo>
                  <a:pt x="58202" y="302962"/>
                </a:lnTo>
                <a:lnTo>
                  <a:pt x="114523" y="266455"/>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243" name="object 243"/>
          <p:cNvSpPr/>
          <p:nvPr/>
        </p:nvSpPr>
        <p:spPr>
          <a:xfrm>
            <a:off x="903535" y="8528894"/>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244" name="object 244"/>
          <p:cNvSpPr/>
          <p:nvPr/>
        </p:nvSpPr>
        <p:spPr>
          <a:xfrm>
            <a:off x="898822" y="8538525"/>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245" name="object 245"/>
          <p:cNvSpPr/>
          <p:nvPr/>
        </p:nvSpPr>
        <p:spPr>
          <a:xfrm>
            <a:off x="880654" y="8544439"/>
            <a:ext cx="96558" cy="222211"/>
          </a:xfrm>
          <a:prstGeom prst="rect">
            <a:avLst/>
          </a:prstGeom>
          <a:blipFill>
            <a:blip r:embed="rId2" cstate="print"/>
            <a:stretch>
              <a:fillRect/>
            </a:stretch>
          </a:blipFill>
        </p:spPr>
        <p:txBody>
          <a:bodyPr wrap="square" lIns="0" tIns="0" rIns="0" bIns="0" rtlCol="0"/>
          <a:lstStyle/>
          <a:p>
            <a:endParaRPr/>
          </a:p>
        </p:txBody>
      </p:sp>
      <p:sp>
        <p:nvSpPr>
          <p:cNvPr id="246" name="object 246"/>
          <p:cNvSpPr/>
          <p:nvPr/>
        </p:nvSpPr>
        <p:spPr>
          <a:xfrm>
            <a:off x="562644" y="8893866"/>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247" name="object 247"/>
          <p:cNvSpPr/>
          <p:nvPr/>
        </p:nvSpPr>
        <p:spPr>
          <a:xfrm>
            <a:off x="1064595" y="8582135"/>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248" name="object 248"/>
          <p:cNvSpPr/>
          <p:nvPr/>
        </p:nvSpPr>
        <p:spPr>
          <a:xfrm>
            <a:off x="1091975" y="8579006"/>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55"/>
                </a:lnTo>
                <a:lnTo>
                  <a:pt x="30410" y="85785"/>
                </a:lnTo>
                <a:lnTo>
                  <a:pt x="48333" y="52665"/>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249" name="object 249"/>
          <p:cNvSpPr/>
          <p:nvPr/>
        </p:nvSpPr>
        <p:spPr>
          <a:xfrm>
            <a:off x="1113206" y="8587857"/>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250" name="object 250"/>
          <p:cNvSpPr/>
          <p:nvPr/>
        </p:nvSpPr>
        <p:spPr>
          <a:xfrm>
            <a:off x="1137539" y="8595016"/>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251" name="object 251"/>
          <p:cNvSpPr/>
          <p:nvPr/>
        </p:nvSpPr>
        <p:spPr>
          <a:xfrm>
            <a:off x="1163740" y="8604718"/>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252" name="object 252"/>
          <p:cNvSpPr/>
          <p:nvPr/>
        </p:nvSpPr>
        <p:spPr>
          <a:xfrm>
            <a:off x="1186993" y="8609383"/>
            <a:ext cx="98470" cy="246380"/>
          </a:xfrm>
          <a:prstGeom prst="rect">
            <a:avLst/>
          </a:prstGeom>
          <a:blipFill>
            <a:blip r:embed="rId3" cstate="print"/>
            <a:stretch>
              <a:fillRect/>
            </a:stretch>
          </a:blipFill>
        </p:spPr>
        <p:txBody>
          <a:bodyPr wrap="square" lIns="0" tIns="0" rIns="0" bIns="0" rtlCol="0"/>
          <a:lstStyle/>
          <a:p>
            <a:endParaRPr/>
          </a:p>
        </p:txBody>
      </p:sp>
      <p:sp>
        <p:nvSpPr>
          <p:cNvPr id="253" name="object 253"/>
          <p:cNvSpPr/>
          <p:nvPr/>
        </p:nvSpPr>
        <p:spPr>
          <a:xfrm>
            <a:off x="1182202" y="8514192"/>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254" name="object 254"/>
          <p:cNvSpPr/>
          <p:nvPr/>
        </p:nvSpPr>
        <p:spPr>
          <a:xfrm>
            <a:off x="1211882" y="8951659"/>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255" name="object 255"/>
          <p:cNvSpPr/>
          <p:nvPr/>
        </p:nvSpPr>
        <p:spPr>
          <a:xfrm>
            <a:off x="1375172" y="8528074"/>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256" name="object 256"/>
          <p:cNvSpPr/>
          <p:nvPr/>
        </p:nvSpPr>
        <p:spPr>
          <a:xfrm>
            <a:off x="1247475" y="8484913"/>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257" name="object 257"/>
          <p:cNvSpPr/>
          <p:nvPr/>
        </p:nvSpPr>
        <p:spPr>
          <a:xfrm>
            <a:off x="1497437" y="8532562"/>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258" name="object 258"/>
          <p:cNvSpPr/>
          <p:nvPr/>
        </p:nvSpPr>
        <p:spPr>
          <a:xfrm>
            <a:off x="1343136" y="8576521"/>
            <a:ext cx="397510" cy="485775"/>
          </a:xfrm>
          <a:custGeom>
            <a:avLst/>
            <a:gdLst/>
            <a:ahLst/>
            <a:cxnLst/>
            <a:rect l="l" t="t" r="r" b="b"/>
            <a:pathLst>
              <a:path w="397510" h="485775">
                <a:moveTo>
                  <a:pt x="0" y="422823"/>
                </a:moveTo>
                <a:lnTo>
                  <a:pt x="129213" y="466290"/>
                </a:lnTo>
                <a:lnTo>
                  <a:pt x="200034" y="485386"/>
                </a:lnTo>
                <a:lnTo>
                  <a:pt x="237436" y="484255"/>
                </a:lnTo>
                <a:lnTo>
                  <a:pt x="284342" y="445438"/>
                </a:lnTo>
                <a:lnTo>
                  <a:pt x="305496" y="406681"/>
                </a:lnTo>
                <a:lnTo>
                  <a:pt x="328028" y="355818"/>
                </a:lnTo>
                <a:lnTo>
                  <a:pt x="350110" y="297893"/>
                </a:lnTo>
                <a:lnTo>
                  <a:pt x="369914" y="237951"/>
                </a:lnTo>
                <a:lnTo>
                  <a:pt x="385613" y="181037"/>
                </a:lnTo>
                <a:lnTo>
                  <a:pt x="395379" y="132195"/>
                </a:lnTo>
                <a:lnTo>
                  <a:pt x="397383" y="96471"/>
                </a:lnTo>
                <a:lnTo>
                  <a:pt x="397065" y="92800"/>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259" name="object 259"/>
          <p:cNvSpPr/>
          <p:nvPr/>
        </p:nvSpPr>
        <p:spPr>
          <a:xfrm>
            <a:off x="1596913" y="8658564"/>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260" name="object 260"/>
          <p:cNvSpPr/>
          <p:nvPr/>
        </p:nvSpPr>
        <p:spPr>
          <a:xfrm>
            <a:off x="1700155" y="8783047"/>
            <a:ext cx="71957" cy="153606"/>
          </a:xfrm>
          <a:prstGeom prst="rect">
            <a:avLst/>
          </a:prstGeom>
          <a:blipFill>
            <a:blip r:embed="rId4" cstate="print"/>
            <a:stretch>
              <a:fillRect/>
            </a:stretch>
          </a:blipFill>
        </p:spPr>
        <p:txBody>
          <a:bodyPr wrap="square" lIns="0" tIns="0" rIns="0" bIns="0" rtlCol="0"/>
          <a:lstStyle/>
          <a:p>
            <a:endParaRPr/>
          </a:p>
        </p:txBody>
      </p:sp>
      <p:sp>
        <p:nvSpPr>
          <p:cNvPr id="261" name="object 261"/>
          <p:cNvSpPr/>
          <p:nvPr/>
        </p:nvSpPr>
        <p:spPr>
          <a:xfrm>
            <a:off x="1243510" y="8551446"/>
            <a:ext cx="238874" cy="481032"/>
          </a:xfrm>
          <a:prstGeom prst="rect">
            <a:avLst/>
          </a:prstGeom>
          <a:blipFill>
            <a:blip r:embed="rId5" cstate="print"/>
            <a:stretch>
              <a:fillRect/>
            </a:stretch>
          </a:blipFill>
        </p:spPr>
        <p:txBody>
          <a:bodyPr wrap="square" lIns="0" tIns="0" rIns="0" bIns="0" rtlCol="0"/>
          <a:lstStyle/>
          <a:p>
            <a:endParaRPr/>
          </a:p>
        </p:txBody>
      </p:sp>
      <p:sp>
        <p:nvSpPr>
          <p:cNvPr id="262" name="object 262"/>
          <p:cNvSpPr/>
          <p:nvPr/>
        </p:nvSpPr>
        <p:spPr>
          <a:xfrm>
            <a:off x="1200174" y="8657385"/>
            <a:ext cx="826135" cy="561975"/>
          </a:xfrm>
          <a:custGeom>
            <a:avLst/>
            <a:gdLst/>
            <a:ahLst/>
            <a:cxnLst/>
            <a:rect l="l" t="t" r="r" b="b"/>
            <a:pathLst>
              <a:path w="826135" h="561975">
                <a:moveTo>
                  <a:pt x="455890" y="275707"/>
                </a:moveTo>
                <a:lnTo>
                  <a:pt x="417426" y="279669"/>
                </a:lnTo>
                <a:lnTo>
                  <a:pt x="366014" y="306054"/>
                </a:lnTo>
                <a:lnTo>
                  <a:pt x="280911" y="361864"/>
                </a:lnTo>
                <a:lnTo>
                  <a:pt x="183424" y="370718"/>
                </a:lnTo>
                <a:lnTo>
                  <a:pt x="121667" y="384405"/>
                </a:lnTo>
                <a:lnTo>
                  <a:pt x="69304" y="412586"/>
                </a:lnTo>
                <a:lnTo>
                  <a:pt x="0" y="464924"/>
                </a:lnTo>
                <a:lnTo>
                  <a:pt x="685" y="473848"/>
                </a:lnTo>
                <a:lnTo>
                  <a:pt x="11088" y="494363"/>
                </a:lnTo>
                <a:lnTo>
                  <a:pt x="43725" y="517088"/>
                </a:lnTo>
                <a:lnTo>
                  <a:pt x="111112" y="532641"/>
                </a:lnTo>
                <a:lnTo>
                  <a:pt x="128732" y="537503"/>
                </a:lnTo>
                <a:lnTo>
                  <a:pt x="174944" y="548051"/>
                </a:lnTo>
                <a:lnTo>
                  <a:pt x="239769" y="558224"/>
                </a:lnTo>
                <a:lnTo>
                  <a:pt x="313232" y="561965"/>
                </a:lnTo>
                <a:lnTo>
                  <a:pt x="315696" y="561914"/>
                </a:lnTo>
                <a:lnTo>
                  <a:pt x="320573" y="561749"/>
                </a:lnTo>
                <a:lnTo>
                  <a:pt x="377799" y="555738"/>
                </a:lnTo>
                <a:lnTo>
                  <a:pt x="429557" y="544627"/>
                </a:lnTo>
                <a:lnTo>
                  <a:pt x="478689" y="531990"/>
                </a:lnTo>
                <a:lnTo>
                  <a:pt x="528036" y="521398"/>
                </a:lnTo>
                <a:lnTo>
                  <a:pt x="580440" y="516423"/>
                </a:lnTo>
                <a:lnTo>
                  <a:pt x="590910" y="516354"/>
                </a:lnTo>
                <a:lnTo>
                  <a:pt x="638697" y="499346"/>
                </a:lnTo>
                <a:lnTo>
                  <a:pt x="748370" y="440197"/>
                </a:lnTo>
                <a:lnTo>
                  <a:pt x="826034" y="390108"/>
                </a:lnTo>
                <a:lnTo>
                  <a:pt x="826034" y="287162"/>
                </a:lnTo>
                <a:lnTo>
                  <a:pt x="502145" y="287162"/>
                </a:lnTo>
                <a:lnTo>
                  <a:pt x="455890" y="275707"/>
                </a:lnTo>
                <a:close/>
              </a:path>
              <a:path w="826135" h="561975">
                <a:moveTo>
                  <a:pt x="826034" y="0"/>
                </a:moveTo>
                <a:lnTo>
                  <a:pt x="798370" y="34786"/>
                </a:lnTo>
                <a:lnTo>
                  <a:pt x="742442" y="111991"/>
                </a:lnTo>
                <a:lnTo>
                  <a:pt x="650719" y="155141"/>
                </a:lnTo>
                <a:lnTo>
                  <a:pt x="595114" y="187771"/>
                </a:lnTo>
                <a:lnTo>
                  <a:pt x="553098" y="226304"/>
                </a:lnTo>
                <a:lnTo>
                  <a:pt x="502145" y="287162"/>
                </a:lnTo>
                <a:lnTo>
                  <a:pt x="826034" y="287162"/>
                </a:lnTo>
                <a:lnTo>
                  <a:pt x="826034" y="0"/>
                </a:lnTo>
                <a:close/>
              </a:path>
            </a:pathLst>
          </a:custGeom>
          <a:solidFill>
            <a:srgbClr val="FFFFFF"/>
          </a:solidFill>
        </p:spPr>
        <p:txBody>
          <a:bodyPr wrap="square" lIns="0" tIns="0" rIns="0" bIns="0" rtlCol="0"/>
          <a:lstStyle/>
          <a:p>
            <a:endParaRPr/>
          </a:p>
        </p:txBody>
      </p:sp>
      <p:sp>
        <p:nvSpPr>
          <p:cNvPr id="263" name="object 263"/>
          <p:cNvSpPr/>
          <p:nvPr/>
        </p:nvSpPr>
        <p:spPr>
          <a:xfrm>
            <a:off x="1200174" y="8657385"/>
            <a:ext cx="826135" cy="561975"/>
          </a:xfrm>
          <a:custGeom>
            <a:avLst/>
            <a:gdLst/>
            <a:ahLst/>
            <a:cxnLst/>
            <a:rect l="l" t="t" r="r" b="b"/>
            <a:pathLst>
              <a:path w="826135" h="561975">
                <a:moveTo>
                  <a:pt x="826034" y="0"/>
                </a:moveTo>
                <a:lnTo>
                  <a:pt x="826034" y="390108"/>
                </a:lnTo>
                <a:lnTo>
                  <a:pt x="748370" y="440197"/>
                </a:lnTo>
                <a:lnTo>
                  <a:pt x="638697" y="499346"/>
                </a:lnTo>
                <a:lnTo>
                  <a:pt x="590910" y="516354"/>
                </a:lnTo>
                <a:lnTo>
                  <a:pt x="580440" y="516423"/>
                </a:lnTo>
                <a:lnTo>
                  <a:pt x="528036" y="521398"/>
                </a:lnTo>
                <a:lnTo>
                  <a:pt x="478689" y="531990"/>
                </a:lnTo>
                <a:lnTo>
                  <a:pt x="429557" y="544627"/>
                </a:lnTo>
                <a:lnTo>
                  <a:pt x="377799" y="555738"/>
                </a:lnTo>
                <a:lnTo>
                  <a:pt x="320573" y="561749"/>
                </a:lnTo>
                <a:lnTo>
                  <a:pt x="318160" y="561838"/>
                </a:lnTo>
                <a:lnTo>
                  <a:pt x="315696" y="561914"/>
                </a:lnTo>
                <a:lnTo>
                  <a:pt x="313232" y="561965"/>
                </a:lnTo>
                <a:lnTo>
                  <a:pt x="239769" y="558224"/>
                </a:lnTo>
                <a:lnTo>
                  <a:pt x="174944" y="548051"/>
                </a:lnTo>
                <a:lnTo>
                  <a:pt x="128732" y="537503"/>
                </a:lnTo>
                <a:lnTo>
                  <a:pt x="111112" y="532641"/>
                </a:lnTo>
                <a:lnTo>
                  <a:pt x="43725" y="517088"/>
                </a:lnTo>
                <a:lnTo>
                  <a:pt x="11088" y="494363"/>
                </a:lnTo>
                <a:lnTo>
                  <a:pt x="685" y="473848"/>
                </a:lnTo>
                <a:lnTo>
                  <a:pt x="0" y="464924"/>
                </a:lnTo>
                <a:lnTo>
                  <a:pt x="69304" y="412586"/>
                </a:lnTo>
                <a:lnTo>
                  <a:pt x="121667" y="384405"/>
                </a:lnTo>
                <a:lnTo>
                  <a:pt x="183424" y="370718"/>
                </a:lnTo>
                <a:lnTo>
                  <a:pt x="280911" y="361864"/>
                </a:lnTo>
                <a:lnTo>
                  <a:pt x="366014" y="306054"/>
                </a:lnTo>
                <a:lnTo>
                  <a:pt x="417426" y="279669"/>
                </a:lnTo>
                <a:lnTo>
                  <a:pt x="455890" y="275707"/>
                </a:lnTo>
                <a:lnTo>
                  <a:pt x="502145" y="287162"/>
                </a:lnTo>
                <a:lnTo>
                  <a:pt x="553098" y="226304"/>
                </a:lnTo>
                <a:lnTo>
                  <a:pt x="595114" y="187771"/>
                </a:lnTo>
                <a:lnTo>
                  <a:pt x="650719" y="155141"/>
                </a:lnTo>
                <a:lnTo>
                  <a:pt x="742442" y="111991"/>
                </a:lnTo>
                <a:lnTo>
                  <a:pt x="798370" y="34786"/>
                </a:lnTo>
                <a:lnTo>
                  <a:pt x="826034" y="0"/>
                </a:lnTo>
              </a:path>
            </a:pathLst>
          </a:custGeom>
          <a:ln w="8026">
            <a:solidFill>
              <a:srgbClr val="221E1F"/>
            </a:solidFill>
          </a:ln>
        </p:spPr>
        <p:txBody>
          <a:bodyPr wrap="square" lIns="0" tIns="0" rIns="0" bIns="0" rtlCol="0"/>
          <a:lstStyle/>
          <a:p>
            <a:endParaRPr/>
          </a:p>
        </p:txBody>
      </p:sp>
      <p:sp>
        <p:nvSpPr>
          <p:cNvPr id="264" name="object 264"/>
          <p:cNvSpPr/>
          <p:nvPr/>
        </p:nvSpPr>
        <p:spPr>
          <a:xfrm>
            <a:off x="1267272" y="8372574"/>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0"/>
                </a:lnTo>
                <a:lnTo>
                  <a:pt x="465817" y="122300"/>
                </a:lnTo>
                <a:lnTo>
                  <a:pt x="501034" y="113918"/>
                </a:lnTo>
                <a:lnTo>
                  <a:pt x="592586" y="75884"/>
                </a:lnTo>
                <a:lnTo>
                  <a:pt x="759167" y="0"/>
                </a:lnTo>
                <a:close/>
              </a:path>
              <a:path w="759460" h="214629">
                <a:moveTo>
                  <a:pt x="465817" y="122300"/>
                </a:moveTo>
                <a:lnTo>
                  <a:pt x="413321" y="122300"/>
                </a:lnTo>
                <a:lnTo>
                  <a:pt x="452086" y="125569"/>
                </a:lnTo>
                <a:lnTo>
                  <a:pt x="465817" y="122300"/>
                </a:lnTo>
                <a:close/>
              </a:path>
            </a:pathLst>
          </a:custGeom>
          <a:solidFill>
            <a:srgbClr val="FFFFFF"/>
          </a:solidFill>
        </p:spPr>
        <p:txBody>
          <a:bodyPr wrap="square" lIns="0" tIns="0" rIns="0" bIns="0" rtlCol="0"/>
          <a:lstStyle/>
          <a:p>
            <a:endParaRPr/>
          </a:p>
        </p:txBody>
      </p:sp>
      <p:sp>
        <p:nvSpPr>
          <p:cNvPr id="265" name="object 265"/>
          <p:cNvSpPr/>
          <p:nvPr/>
        </p:nvSpPr>
        <p:spPr>
          <a:xfrm>
            <a:off x="1267272" y="8372574"/>
            <a:ext cx="759460" cy="214629"/>
          </a:xfrm>
          <a:custGeom>
            <a:avLst/>
            <a:gdLst/>
            <a:ahLst/>
            <a:cxnLst/>
            <a:rect l="l" t="t" r="r" b="b"/>
            <a:pathLst>
              <a:path w="759460" h="214629">
                <a:moveTo>
                  <a:pt x="0" y="40728"/>
                </a:moveTo>
                <a:lnTo>
                  <a:pt x="41026" y="164561"/>
                </a:lnTo>
                <a:lnTo>
                  <a:pt x="97756" y="214336"/>
                </a:lnTo>
                <a:lnTo>
                  <a:pt x="208938" y="197700"/>
                </a:lnTo>
                <a:lnTo>
                  <a:pt x="413321" y="122300"/>
                </a:lnTo>
                <a:lnTo>
                  <a:pt x="452086" y="125569"/>
                </a:lnTo>
                <a:lnTo>
                  <a:pt x="501034" y="113918"/>
                </a:lnTo>
                <a:lnTo>
                  <a:pt x="592586" y="75884"/>
                </a:lnTo>
                <a:lnTo>
                  <a:pt x="759167" y="0"/>
                </a:lnTo>
              </a:path>
            </a:pathLst>
          </a:custGeom>
          <a:ln w="8026">
            <a:solidFill>
              <a:srgbClr val="221E1F"/>
            </a:solidFill>
          </a:ln>
        </p:spPr>
        <p:txBody>
          <a:bodyPr wrap="square" lIns="0" tIns="0" rIns="0" bIns="0" rtlCol="0"/>
          <a:lstStyle/>
          <a:p>
            <a:endParaRPr/>
          </a:p>
        </p:txBody>
      </p:sp>
      <p:sp>
        <p:nvSpPr>
          <p:cNvPr id="266" name="object 266"/>
          <p:cNvSpPr/>
          <p:nvPr/>
        </p:nvSpPr>
        <p:spPr>
          <a:xfrm>
            <a:off x="1223801" y="8323496"/>
            <a:ext cx="271145" cy="105410"/>
          </a:xfrm>
          <a:custGeom>
            <a:avLst/>
            <a:gdLst/>
            <a:ahLst/>
            <a:cxnLst/>
            <a:rect l="l" t="t" r="r" b="b"/>
            <a:pathLst>
              <a:path w="271144" h="105409">
                <a:moveTo>
                  <a:pt x="250291" y="7443"/>
                </a:moveTo>
                <a:lnTo>
                  <a:pt x="265432" y="34214"/>
                </a:lnTo>
                <a:lnTo>
                  <a:pt x="271121" y="49977"/>
                </a:lnTo>
                <a:lnTo>
                  <a:pt x="267934" y="60883"/>
                </a:lnTo>
                <a:lnTo>
                  <a:pt x="256451" y="73089"/>
                </a:lnTo>
                <a:lnTo>
                  <a:pt x="226786" y="87257"/>
                </a:lnTo>
                <a:lnTo>
                  <a:pt x="179447" y="98564"/>
                </a:lnTo>
                <a:lnTo>
                  <a:pt x="130542" y="104905"/>
                </a:lnTo>
                <a:lnTo>
                  <a:pt x="96177" y="104179"/>
                </a:lnTo>
                <a:lnTo>
                  <a:pt x="48933" y="91860"/>
                </a:lnTo>
                <a:lnTo>
                  <a:pt x="10947" y="67196"/>
                </a:lnTo>
                <a:lnTo>
                  <a:pt x="0" y="50969"/>
                </a:lnTo>
                <a:lnTo>
                  <a:pt x="624" y="51176"/>
                </a:lnTo>
                <a:lnTo>
                  <a:pt x="1473" y="52058"/>
                </a:lnTo>
                <a:lnTo>
                  <a:pt x="51592" y="18919"/>
                </a:lnTo>
                <a:lnTo>
                  <a:pt x="92101" y="3022"/>
                </a:lnTo>
                <a:lnTo>
                  <a:pt x="144424" y="0"/>
                </a:lnTo>
                <a:lnTo>
                  <a:pt x="229984" y="5487"/>
                </a:lnTo>
                <a:lnTo>
                  <a:pt x="236613" y="6008"/>
                </a:lnTo>
                <a:lnTo>
                  <a:pt x="243382" y="6655"/>
                </a:lnTo>
                <a:lnTo>
                  <a:pt x="250291" y="7443"/>
                </a:lnTo>
                <a:close/>
              </a:path>
            </a:pathLst>
          </a:custGeom>
          <a:ln w="8026">
            <a:solidFill>
              <a:srgbClr val="221E1F"/>
            </a:solidFill>
          </a:ln>
        </p:spPr>
        <p:txBody>
          <a:bodyPr wrap="square" lIns="0" tIns="0" rIns="0" bIns="0" rtlCol="0"/>
          <a:lstStyle/>
          <a:p>
            <a:endParaRPr/>
          </a:p>
        </p:txBody>
      </p:sp>
      <p:sp>
        <p:nvSpPr>
          <p:cNvPr id="267" name="object 267"/>
          <p:cNvSpPr/>
          <p:nvPr/>
        </p:nvSpPr>
        <p:spPr>
          <a:xfrm>
            <a:off x="1453786" y="8150087"/>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268" name="object 268"/>
          <p:cNvSpPr/>
          <p:nvPr/>
        </p:nvSpPr>
        <p:spPr>
          <a:xfrm>
            <a:off x="1672540" y="8456307"/>
            <a:ext cx="157594" cy="177952"/>
          </a:xfrm>
          <a:prstGeom prst="rect">
            <a:avLst/>
          </a:prstGeom>
          <a:blipFill>
            <a:blip r:embed="rId6" cstate="print"/>
            <a:stretch>
              <a:fillRect/>
            </a:stretch>
          </a:blipFill>
        </p:spPr>
        <p:txBody>
          <a:bodyPr wrap="square" lIns="0" tIns="0" rIns="0" bIns="0" rtlCol="0"/>
          <a:lstStyle/>
          <a:p>
            <a:endParaRPr/>
          </a:p>
        </p:txBody>
      </p:sp>
      <p:sp>
        <p:nvSpPr>
          <p:cNvPr id="269" name="object 269"/>
          <p:cNvSpPr/>
          <p:nvPr/>
        </p:nvSpPr>
        <p:spPr>
          <a:xfrm>
            <a:off x="1835793" y="8522767"/>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270" name="object 270"/>
          <p:cNvSpPr/>
          <p:nvPr/>
        </p:nvSpPr>
        <p:spPr>
          <a:xfrm>
            <a:off x="1878798" y="8621278"/>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271" name="object 271"/>
          <p:cNvSpPr/>
          <p:nvPr/>
        </p:nvSpPr>
        <p:spPr>
          <a:xfrm>
            <a:off x="1947639" y="8515673"/>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272" name="object 272"/>
          <p:cNvSpPr/>
          <p:nvPr/>
        </p:nvSpPr>
        <p:spPr>
          <a:xfrm>
            <a:off x="1972617" y="8612358"/>
            <a:ext cx="53975" cy="48895"/>
          </a:xfrm>
          <a:custGeom>
            <a:avLst/>
            <a:gdLst/>
            <a:ahLst/>
            <a:cxnLst/>
            <a:rect l="l" t="t" r="r" b="b"/>
            <a:pathLst>
              <a:path w="53975" h="48895">
                <a:moveTo>
                  <a:pt x="0" y="48415"/>
                </a:moveTo>
                <a:lnTo>
                  <a:pt x="30113" y="17977"/>
                </a:lnTo>
                <a:lnTo>
                  <a:pt x="50457" y="1360"/>
                </a:lnTo>
                <a:lnTo>
                  <a:pt x="53591" y="0"/>
                </a:lnTo>
              </a:path>
            </a:pathLst>
          </a:custGeom>
          <a:ln w="8026">
            <a:solidFill>
              <a:srgbClr val="221E1F"/>
            </a:solidFill>
          </a:ln>
        </p:spPr>
        <p:txBody>
          <a:bodyPr wrap="square" lIns="0" tIns="0" rIns="0" bIns="0" rtlCol="0"/>
          <a:lstStyle/>
          <a:p>
            <a:endParaRPr/>
          </a:p>
        </p:txBody>
      </p:sp>
      <p:sp>
        <p:nvSpPr>
          <p:cNvPr id="273" name="object 273"/>
          <p:cNvSpPr/>
          <p:nvPr/>
        </p:nvSpPr>
        <p:spPr>
          <a:xfrm>
            <a:off x="1701849" y="9200511"/>
            <a:ext cx="324485" cy="90805"/>
          </a:xfrm>
          <a:custGeom>
            <a:avLst/>
            <a:gdLst/>
            <a:ahLst/>
            <a:cxnLst/>
            <a:rect l="l" t="t" r="r" b="b"/>
            <a:pathLst>
              <a:path w="324485" h="90804">
                <a:moveTo>
                  <a:pt x="0" y="0"/>
                </a:moveTo>
                <a:lnTo>
                  <a:pt x="57226" y="64491"/>
                </a:lnTo>
                <a:lnTo>
                  <a:pt x="98528" y="90546"/>
                </a:lnTo>
                <a:lnTo>
                  <a:pt x="143909" y="82265"/>
                </a:lnTo>
                <a:lnTo>
                  <a:pt x="213372" y="43751"/>
                </a:lnTo>
                <a:lnTo>
                  <a:pt x="231288" y="37623"/>
                </a:lnTo>
                <a:lnTo>
                  <a:pt x="248497" y="31540"/>
                </a:lnTo>
                <a:lnTo>
                  <a:pt x="275112" y="21866"/>
                </a:lnTo>
                <a:lnTo>
                  <a:pt x="321246" y="4965"/>
                </a:lnTo>
                <a:lnTo>
                  <a:pt x="324359" y="3803"/>
                </a:lnTo>
              </a:path>
            </a:pathLst>
          </a:custGeom>
          <a:ln w="8026">
            <a:solidFill>
              <a:srgbClr val="221E1F"/>
            </a:solidFill>
          </a:ln>
        </p:spPr>
        <p:txBody>
          <a:bodyPr wrap="square" lIns="0" tIns="0" rIns="0" bIns="0" rtlCol="0"/>
          <a:lstStyle/>
          <a:p>
            <a:endParaRPr/>
          </a:p>
        </p:txBody>
      </p:sp>
      <p:sp>
        <p:nvSpPr>
          <p:cNvPr id="274" name="object 274"/>
          <p:cNvSpPr txBox="1"/>
          <p:nvPr/>
        </p:nvSpPr>
        <p:spPr>
          <a:xfrm>
            <a:off x="544715" y="4549902"/>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275" name="object 275"/>
          <p:cNvSpPr txBox="1"/>
          <p:nvPr/>
        </p:nvSpPr>
        <p:spPr>
          <a:xfrm>
            <a:off x="544715" y="5652535"/>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276" name="object 276"/>
          <p:cNvSpPr txBox="1"/>
          <p:nvPr/>
        </p:nvSpPr>
        <p:spPr>
          <a:xfrm>
            <a:off x="3322599" y="5708815"/>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277" name="object 277"/>
          <p:cNvSpPr txBox="1"/>
          <p:nvPr/>
        </p:nvSpPr>
        <p:spPr>
          <a:xfrm>
            <a:off x="5230024" y="5705704"/>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278" name="object 278"/>
          <p:cNvSpPr txBox="1"/>
          <p:nvPr/>
        </p:nvSpPr>
        <p:spPr>
          <a:xfrm>
            <a:off x="5230024" y="4546067"/>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sp>
        <p:nvSpPr>
          <p:cNvPr id="279" name="object 279"/>
          <p:cNvSpPr/>
          <p:nvPr/>
        </p:nvSpPr>
        <p:spPr>
          <a:xfrm>
            <a:off x="5509504" y="4812661"/>
            <a:ext cx="43180" cy="177800"/>
          </a:xfrm>
          <a:custGeom>
            <a:avLst/>
            <a:gdLst/>
            <a:ahLst/>
            <a:cxnLst/>
            <a:rect l="l" t="t" r="r" b="b"/>
            <a:pathLst>
              <a:path w="43179" h="177800">
                <a:moveTo>
                  <a:pt x="41212" y="88087"/>
                </a:moveTo>
                <a:lnTo>
                  <a:pt x="16789" y="88087"/>
                </a:lnTo>
                <a:lnTo>
                  <a:pt x="7289" y="176237"/>
                </a:lnTo>
                <a:lnTo>
                  <a:pt x="19126" y="177533"/>
                </a:lnTo>
                <a:lnTo>
                  <a:pt x="28676" y="89369"/>
                </a:lnTo>
                <a:lnTo>
                  <a:pt x="41347" y="89369"/>
                </a:lnTo>
                <a:lnTo>
                  <a:pt x="41212" y="88087"/>
                </a:lnTo>
                <a:close/>
              </a:path>
              <a:path w="43179" h="177800">
                <a:moveTo>
                  <a:pt x="41347" y="89369"/>
                </a:moveTo>
                <a:lnTo>
                  <a:pt x="28676" y="89369"/>
                </a:lnTo>
                <a:lnTo>
                  <a:pt x="42570" y="101003"/>
                </a:lnTo>
                <a:lnTo>
                  <a:pt x="41347" y="89369"/>
                </a:lnTo>
                <a:close/>
              </a:path>
              <a:path w="43179" h="177800">
                <a:moveTo>
                  <a:pt x="31953" y="0"/>
                </a:moveTo>
                <a:lnTo>
                  <a:pt x="0" y="96418"/>
                </a:lnTo>
                <a:lnTo>
                  <a:pt x="16789" y="88087"/>
                </a:lnTo>
                <a:lnTo>
                  <a:pt x="41212" y="88087"/>
                </a:lnTo>
                <a:lnTo>
                  <a:pt x="31953" y="0"/>
                </a:lnTo>
                <a:close/>
              </a:path>
            </a:pathLst>
          </a:custGeom>
          <a:solidFill>
            <a:srgbClr val="231F20"/>
          </a:solidFill>
        </p:spPr>
        <p:txBody>
          <a:bodyPr wrap="square" lIns="0" tIns="0" rIns="0" bIns="0" rtlCol="0"/>
          <a:lstStyle/>
          <a:p>
            <a:endParaRPr/>
          </a:p>
        </p:txBody>
      </p:sp>
      <p:sp>
        <p:nvSpPr>
          <p:cNvPr id="280" name="object 280"/>
          <p:cNvSpPr/>
          <p:nvPr/>
        </p:nvSpPr>
        <p:spPr>
          <a:xfrm>
            <a:off x="5619571" y="4630388"/>
            <a:ext cx="829310" cy="564515"/>
          </a:xfrm>
          <a:custGeom>
            <a:avLst/>
            <a:gdLst/>
            <a:ahLst/>
            <a:cxnLst/>
            <a:rect l="l" t="t" r="r" b="b"/>
            <a:pathLst>
              <a:path w="829310" h="564514">
                <a:moveTo>
                  <a:pt x="5722" y="379308"/>
                </a:moveTo>
                <a:lnTo>
                  <a:pt x="0" y="345277"/>
                </a:lnTo>
                <a:lnTo>
                  <a:pt x="635" y="299978"/>
                </a:lnTo>
                <a:lnTo>
                  <a:pt x="3814" y="260365"/>
                </a:lnTo>
                <a:lnTo>
                  <a:pt x="5722" y="243393"/>
                </a:lnTo>
                <a:lnTo>
                  <a:pt x="8714" y="211366"/>
                </a:lnTo>
                <a:lnTo>
                  <a:pt x="16248" y="144427"/>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14"/>
                </a:lnTo>
                <a:lnTo>
                  <a:pt x="761664" y="457718"/>
                </a:lnTo>
                <a:lnTo>
                  <a:pt x="754962" y="480141"/>
                </a:lnTo>
                <a:lnTo>
                  <a:pt x="719819" y="523644"/>
                </a:lnTo>
                <a:lnTo>
                  <a:pt x="659638" y="551769"/>
                </a:lnTo>
                <a:lnTo>
                  <a:pt x="618701" y="560003"/>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281" name="object 281"/>
          <p:cNvSpPr/>
          <p:nvPr/>
        </p:nvSpPr>
        <p:spPr>
          <a:xfrm>
            <a:off x="5654370" y="4690095"/>
            <a:ext cx="794385" cy="224790"/>
          </a:xfrm>
          <a:custGeom>
            <a:avLst/>
            <a:gdLst/>
            <a:ahLst/>
            <a:cxnLst/>
            <a:rect l="l" t="t" r="r" b="b"/>
            <a:pathLst>
              <a:path w="794385" h="224789">
                <a:moveTo>
                  <a:pt x="1805" y="0"/>
                </a:moveTo>
                <a:lnTo>
                  <a:pt x="14126" y="53590"/>
                </a:lnTo>
                <a:lnTo>
                  <a:pt x="57439" y="76455"/>
                </a:lnTo>
                <a:lnTo>
                  <a:pt x="143194" y="110515"/>
                </a:lnTo>
                <a:lnTo>
                  <a:pt x="188655" y="127453"/>
                </a:lnTo>
                <a:lnTo>
                  <a:pt x="235870" y="143629"/>
                </a:lnTo>
                <a:lnTo>
                  <a:pt x="284665" y="158857"/>
                </a:lnTo>
                <a:lnTo>
                  <a:pt x="334871" y="172947"/>
                </a:lnTo>
                <a:lnTo>
                  <a:pt x="386313" y="185713"/>
                </a:lnTo>
                <a:lnTo>
                  <a:pt x="438822" y="196966"/>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282" name="object 282"/>
          <p:cNvSpPr/>
          <p:nvPr/>
        </p:nvSpPr>
        <p:spPr>
          <a:xfrm>
            <a:off x="5691671" y="4641692"/>
            <a:ext cx="726440" cy="241935"/>
          </a:xfrm>
          <a:custGeom>
            <a:avLst/>
            <a:gdLst/>
            <a:ahLst/>
            <a:cxnLst/>
            <a:rect l="l" t="t" r="r" b="b"/>
            <a:pathLst>
              <a:path w="726439" h="241935">
                <a:moveTo>
                  <a:pt x="0" y="39411"/>
                </a:moveTo>
                <a:lnTo>
                  <a:pt x="20751" y="80572"/>
                </a:lnTo>
                <a:lnTo>
                  <a:pt x="92205" y="126387"/>
                </a:lnTo>
                <a:lnTo>
                  <a:pt x="143496" y="149323"/>
                </a:lnTo>
                <a:lnTo>
                  <a:pt x="203325" y="171363"/>
                </a:lnTo>
                <a:lnTo>
                  <a:pt x="270312" y="191821"/>
                </a:lnTo>
                <a:lnTo>
                  <a:pt x="343077" y="210010"/>
                </a:lnTo>
                <a:lnTo>
                  <a:pt x="416647" y="224599"/>
                </a:lnTo>
                <a:lnTo>
                  <a:pt x="485959" y="234670"/>
                </a:lnTo>
                <a:lnTo>
                  <a:pt x="549472" y="240254"/>
                </a:lnTo>
                <a:lnTo>
                  <a:pt x="605647" y="241384"/>
                </a:lnTo>
                <a:lnTo>
                  <a:pt x="652943" y="238091"/>
                </a:lnTo>
                <a:lnTo>
                  <a:pt x="689821" y="230407"/>
                </a:lnTo>
                <a:lnTo>
                  <a:pt x="714740" y="218365"/>
                </a:lnTo>
                <a:lnTo>
                  <a:pt x="726160" y="201996"/>
                </a:lnTo>
                <a:lnTo>
                  <a:pt x="722827" y="182324"/>
                </a:lnTo>
                <a:lnTo>
                  <a:pt x="675363" y="138113"/>
                </a:lnTo>
                <a:lnTo>
                  <a:pt x="633993" y="114949"/>
                </a:lnTo>
                <a:lnTo>
                  <a:pt x="582707" y="91996"/>
                </a:lnTo>
                <a:lnTo>
                  <a:pt x="522885" y="69942"/>
                </a:lnTo>
                <a:lnTo>
                  <a:pt x="455908" y="49475"/>
                </a:lnTo>
                <a:lnTo>
                  <a:pt x="383159" y="31283"/>
                </a:lnTo>
                <a:lnTo>
                  <a:pt x="309566" y="16724"/>
                </a:lnTo>
                <a:lnTo>
                  <a:pt x="240240" y="6678"/>
                </a:lnTo>
                <a:lnTo>
                  <a:pt x="176720" y="1114"/>
                </a:lnTo>
                <a:lnTo>
                  <a:pt x="120542" y="0"/>
                </a:lnTo>
                <a:lnTo>
                  <a:pt x="73243" y="3304"/>
                </a:lnTo>
                <a:lnTo>
                  <a:pt x="36362" y="10995"/>
                </a:lnTo>
                <a:lnTo>
                  <a:pt x="11435" y="23041"/>
                </a:lnTo>
                <a:lnTo>
                  <a:pt x="0" y="39411"/>
                </a:lnTo>
                <a:close/>
              </a:path>
            </a:pathLst>
          </a:custGeom>
          <a:ln w="6350">
            <a:solidFill>
              <a:srgbClr val="0B0C0C"/>
            </a:solidFill>
          </a:ln>
        </p:spPr>
        <p:txBody>
          <a:bodyPr wrap="square" lIns="0" tIns="0" rIns="0" bIns="0" rtlCol="0"/>
          <a:lstStyle/>
          <a:p>
            <a:endParaRPr/>
          </a:p>
        </p:txBody>
      </p:sp>
      <p:sp>
        <p:nvSpPr>
          <p:cNvPr id="283" name="object 283"/>
          <p:cNvSpPr/>
          <p:nvPr/>
        </p:nvSpPr>
        <p:spPr>
          <a:xfrm>
            <a:off x="6366983" y="5088111"/>
            <a:ext cx="335280" cy="123189"/>
          </a:xfrm>
          <a:custGeom>
            <a:avLst/>
            <a:gdLst/>
            <a:ahLst/>
            <a:cxnLst/>
            <a:rect l="l" t="t" r="r" b="b"/>
            <a:pathLst>
              <a:path w="335279" h="123189">
                <a:moveTo>
                  <a:pt x="14262" y="0"/>
                </a:moveTo>
                <a:lnTo>
                  <a:pt x="10088" y="12263"/>
                </a:lnTo>
                <a:lnTo>
                  <a:pt x="7212" y="20380"/>
                </a:lnTo>
                <a:lnTo>
                  <a:pt x="4294" y="27978"/>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284" name="object 284"/>
          <p:cNvSpPr/>
          <p:nvPr/>
        </p:nvSpPr>
        <p:spPr>
          <a:xfrm>
            <a:off x="6366983" y="5088111"/>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285" name="object 285"/>
          <p:cNvSpPr/>
          <p:nvPr/>
        </p:nvSpPr>
        <p:spPr>
          <a:xfrm>
            <a:off x="6686932" y="5173227"/>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286" name="object 286"/>
          <p:cNvSpPr/>
          <p:nvPr/>
        </p:nvSpPr>
        <p:spPr>
          <a:xfrm>
            <a:off x="6692342" y="5176748"/>
            <a:ext cx="119380" cy="34290"/>
          </a:xfrm>
          <a:custGeom>
            <a:avLst/>
            <a:gdLst/>
            <a:ahLst/>
            <a:cxnLst/>
            <a:rect l="l" t="t" r="r" b="b"/>
            <a:pathLst>
              <a:path w="119379" h="34289">
                <a:moveTo>
                  <a:pt x="0" y="4813"/>
                </a:moveTo>
                <a:lnTo>
                  <a:pt x="5289" y="0"/>
                </a:lnTo>
                <a:lnTo>
                  <a:pt x="11980" y="25"/>
                </a:lnTo>
                <a:lnTo>
                  <a:pt x="24508" y="6356"/>
                </a:lnTo>
                <a:lnTo>
                  <a:pt x="47307" y="20459"/>
                </a:lnTo>
                <a:lnTo>
                  <a:pt x="75030" y="32162"/>
                </a:lnTo>
                <a:lnTo>
                  <a:pt x="97834" y="33875"/>
                </a:lnTo>
                <a:lnTo>
                  <a:pt x="113294" y="30966"/>
                </a:lnTo>
                <a:lnTo>
                  <a:pt x="118986" y="28803"/>
                </a:lnTo>
              </a:path>
            </a:pathLst>
          </a:custGeom>
          <a:ln w="6350">
            <a:solidFill>
              <a:srgbClr val="0A0A0A"/>
            </a:solidFill>
          </a:ln>
        </p:spPr>
        <p:txBody>
          <a:bodyPr wrap="square" lIns="0" tIns="0" rIns="0" bIns="0" rtlCol="0"/>
          <a:lstStyle/>
          <a:p>
            <a:endParaRPr/>
          </a:p>
        </p:txBody>
      </p:sp>
      <p:sp>
        <p:nvSpPr>
          <p:cNvPr id="287" name="object 287"/>
          <p:cNvSpPr/>
          <p:nvPr/>
        </p:nvSpPr>
        <p:spPr>
          <a:xfrm>
            <a:off x="6689836" y="5195503"/>
            <a:ext cx="119380" cy="34290"/>
          </a:xfrm>
          <a:custGeom>
            <a:avLst/>
            <a:gdLst/>
            <a:ahLst/>
            <a:cxnLst/>
            <a:rect l="l" t="t" r="r" b="b"/>
            <a:pathLst>
              <a:path w="119379" h="34289">
                <a:moveTo>
                  <a:pt x="0" y="4798"/>
                </a:moveTo>
                <a:lnTo>
                  <a:pt x="5274" y="0"/>
                </a:lnTo>
                <a:lnTo>
                  <a:pt x="11955" y="32"/>
                </a:lnTo>
                <a:lnTo>
                  <a:pt x="24472" y="6366"/>
                </a:lnTo>
                <a:lnTo>
                  <a:pt x="47256" y="20470"/>
                </a:lnTo>
                <a:lnTo>
                  <a:pt x="75005" y="32166"/>
                </a:lnTo>
                <a:lnTo>
                  <a:pt x="97815" y="33875"/>
                </a:lnTo>
                <a:lnTo>
                  <a:pt x="113272" y="30964"/>
                </a:lnTo>
                <a:lnTo>
                  <a:pt x="118960" y="28801"/>
                </a:lnTo>
              </a:path>
            </a:pathLst>
          </a:custGeom>
          <a:ln w="6350">
            <a:solidFill>
              <a:srgbClr val="0A0A0A"/>
            </a:solidFill>
          </a:ln>
        </p:spPr>
        <p:txBody>
          <a:bodyPr wrap="square" lIns="0" tIns="0" rIns="0" bIns="0" rtlCol="0"/>
          <a:lstStyle/>
          <a:p>
            <a:endParaRPr/>
          </a:p>
        </p:txBody>
      </p:sp>
      <p:sp>
        <p:nvSpPr>
          <p:cNvPr id="288" name="object 288"/>
          <p:cNvSpPr/>
          <p:nvPr/>
        </p:nvSpPr>
        <p:spPr>
          <a:xfrm>
            <a:off x="6689836" y="5184507"/>
            <a:ext cx="119380" cy="34290"/>
          </a:xfrm>
          <a:custGeom>
            <a:avLst/>
            <a:gdLst/>
            <a:ahLst/>
            <a:cxnLst/>
            <a:rect l="l" t="t" r="r" b="b"/>
            <a:pathLst>
              <a:path w="119379" h="34289">
                <a:moveTo>
                  <a:pt x="0" y="4813"/>
                </a:moveTo>
                <a:lnTo>
                  <a:pt x="5274" y="0"/>
                </a:lnTo>
                <a:lnTo>
                  <a:pt x="11955" y="26"/>
                </a:lnTo>
                <a:lnTo>
                  <a:pt x="24472" y="6361"/>
                </a:lnTo>
                <a:lnTo>
                  <a:pt x="47256" y="20472"/>
                </a:lnTo>
                <a:lnTo>
                  <a:pt x="75005" y="32174"/>
                </a:lnTo>
                <a:lnTo>
                  <a:pt x="97815" y="33873"/>
                </a:lnTo>
                <a:lnTo>
                  <a:pt x="113272" y="30948"/>
                </a:lnTo>
                <a:lnTo>
                  <a:pt x="118960" y="28778"/>
                </a:lnTo>
              </a:path>
            </a:pathLst>
          </a:custGeom>
          <a:ln w="6350">
            <a:solidFill>
              <a:srgbClr val="0A0A0A"/>
            </a:solidFill>
          </a:ln>
        </p:spPr>
        <p:txBody>
          <a:bodyPr wrap="square" lIns="0" tIns="0" rIns="0" bIns="0" rtlCol="0"/>
          <a:lstStyle/>
          <a:p>
            <a:endParaRPr/>
          </a:p>
        </p:txBody>
      </p:sp>
      <p:sp>
        <p:nvSpPr>
          <p:cNvPr id="289" name="object 289"/>
          <p:cNvSpPr/>
          <p:nvPr/>
        </p:nvSpPr>
        <p:spPr>
          <a:xfrm>
            <a:off x="5678874" y="4986684"/>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290" name="object 290"/>
          <p:cNvSpPr/>
          <p:nvPr/>
        </p:nvSpPr>
        <p:spPr>
          <a:xfrm>
            <a:off x="5508364" y="4986588"/>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1"/>
                </a:lnTo>
                <a:lnTo>
                  <a:pt x="138730" y="48391"/>
                </a:lnTo>
                <a:lnTo>
                  <a:pt x="136255" y="50764"/>
                </a:lnTo>
                <a:lnTo>
                  <a:pt x="135928" y="51541"/>
                </a:lnTo>
                <a:lnTo>
                  <a:pt x="140455" y="66139"/>
                </a:lnTo>
                <a:lnTo>
                  <a:pt x="145902" y="74123"/>
                </a:lnTo>
                <a:lnTo>
                  <a:pt x="155814" y="78299"/>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291" name="object 291"/>
          <p:cNvSpPr/>
          <p:nvPr/>
        </p:nvSpPr>
        <p:spPr>
          <a:xfrm>
            <a:off x="5746241" y="5108490"/>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292" name="object 292"/>
          <p:cNvSpPr/>
          <p:nvPr/>
        </p:nvSpPr>
        <p:spPr>
          <a:xfrm>
            <a:off x="5444765" y="5220741"/>
            <a:ext cx="1392555" cy="42545"/>
          </a:xfrm>
          <a:custGeom>
            <a:avLst/>
            <a:gdLst/>
            <a:ahLst/>
            <a:cxnLst/>
            <a:rect l="l" t="t" r="r" b="b"/>
            <a:pathLst>
              <a:path w="1392554" h="42545">
                <a:moveTo>
                  <a:pt x="0" y="17965"/>
                </a:moveTo>
                <a:lnTo>
                  <a:pt x="105190" y="10468"/>
                </a:lnTo>
                <a:lnTo>
                  <a:pt x="174110" y="9234"/>
                </a:lnTo>
                <a:lnTo>
                  <a:pt x="237229" y="15400"/>
                </a:lnTo>
                <a:lnTo>
                  <a:pt x="325018" y="30106"/>
                </a:lnTo>
                <a:lnTo>
                  <a:pt x="364572" y="35621"/>
                </a:lnTo>
                <a:lnTo>
                  <a:pt x="409114" y="39394"/>
                </a:lnTo>
                <a:lnTo>
                  <a:pt x="457730" y="41609"/>
                </a:lnTo>
                <a:lnTo>
                  <a:pt x="509501" y="42454"/>
                </a:lnTo>
                <a:lnTo>
                  <a:pt x="563512" y="42115"/>
                </a:lnTo>
                <a:lnTo>
                  <a:pt x="618845" y="40777"/>
                </a:lnTo>
                <a:lnTo>
                  <a:pt x="674585" y="38627"/>
                </a:lnTo>
                <a:lnTo>
                  <a:pt x="729815" y="35851"/>
                </a:lnTo>
                <a:lnTo>
                  <a:pt x="783618" y="32635"/>
                </a:lnTo>
                <a:lnTo>
                  <a:pt x="835078" y="29165"/>
                </a:lnTo>
                <a:lnTo>
                  <a:pt x="883279" y="25627"/>
                </a:lnTo>
                <a:lnTo>
                  <a:pt x="927303" y="22207"/>
                </a:lnTo>
                <a:lnTo>
                  <a:pt x="980389" y="17956"/>
                </a:lnTo>
                <a:lnTo>
                  <a:pt x="1038198" y="13380"/>
                </a:lnTo>
                <a:lnTo>
                  <a:pt x="1098412" y="8890"/>
                </a:lnTo>
                <a:lnTo>
                  <a:pt x="1158712" y="4896"/>
                </a:lnTo>
                <a:lnTo>
                  <a:pt x="1216780" y="1809"/>
                </a:lnTo>
                <a:lnTo>
                  <a:pt x="1270300" y="40"/>
                </a:lnTo>
                <a:lnTo>
                  <a:pt x="1316952" y="0"/>
                </a:lnTo>
                <a:lnTo>
                  <a:pt x="1354420" y="2099"/>
                </a:lnTo>
                <a:lnTo>
                  <a:pt x="1380385" y="6748"/>
                </a:lnTo>
                <a:lnTo>
                  <a:pt x="1392529" y="14358"/>
                </a:lnTo>
              </a:path>
            </a:pathLst>
          </a:custGeom>
          <a:ln w="6350">
            <a:solidFill>
              <a:srgbClr val="0A0A0A"/>
            </a:solidFill>
          </a:ln>
        </p:spPr>
        <p:txBody>
          <a:bodyPr wrap="square" lIns="0" tIns="0" rIns="0" bIns="0" rtlCol="0"/>
          <a:lstStyle/>
          <a:p>
            <a:endParaRPr/>
          </a:p>
        </p:txBody>
      </p:sp>
      <p:sp>
        <p:nvSpPr>
          <p:cNvPr id="293" name="object 293"/>
          <p:cNvSpPr/>
          <p:nvPr/>
        </p:nvSpPr>
        <p:spPr>
          <a:xfrm>
            <a:off x="6694896" y="5216737"/>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294" name="object 294"/>
          <p:cNvSpPr/>
          <p:nvPr/>
        </p:nvSpPr>
        <p:spPr>
          <a:xfrm>
            <a:off x="6257888" y="5269220"/>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295" name="object 295"/>
          <p:cNvSpPr/>
          <p:nvPr/>
        </p:nvSpPr>
        <p:spPr>
          <a:xfrm>
            <a:off x="6393271" y="5252202"/>
            <a:ext cx="185420" cy="41910"/>
          </a:xfrm>
          <a:custGeom>
            <a:avLst/>
            <a:gdLst/>
            <a:ahLst/>
            <a:cxnLst/>
            <a:rect l="l" t="t" r="r" b="b"/>
            <a:pathLst>
              <a:path w="185420" h="41910">
                <a:moveTo>
                  <a:pt x="0" y="19526"/>
                </a:moveTo>
                <a:lnTo>
                  <a:pt x="36010" y="4881"/>
                </a:lnTo>
                <a:lnTo>
                  <a:pt x="58153" y="0"/>
                </a:lnTo>
                <a:lnTo>
                  <a:pt x="75552" y="4881"/>
                </a:lnTo>
                <a:lnTo>
                  <a:pt x="97332" y="19526"/>
                </a:lnTo>
                <a:lnTo>
                  <a:pt x="124479" y="34437"/>
                </a:lnTo>
                <a:lnTo>
                  <a:pt x="150009" y="41182"/>
                </a:lnTo>
                <a:lnTo>
                  <a:pt x="171209" y="41361"/>
                </a:lnTo>
                <a:lnTo>
                  <a:pt x="185369" y="36569"/>
                </a:lnTo>
              </a:path>
            </a:pathLst>
          </a:custGeom>
          <a:ln w="6350">
            <a:solidFill>
              <a:srgbClr val="0A0A0A"/>
            </a:solidFill>
          </a:ln>
        </p:spPr>
        <p:txBody>
          <a:bodyPr wrap="square" lIns="0" tIns="0" rIns="0" bIns="0" rtlCol="0"/>
          <a:lstStyle/>
          <a:p>
            <a:endParaRPr/>
          </a:p>
        </p:txBody>
      </p:sp>
      <p:sp>
        <p:nvSpPr>
          <p:cNvPr id="296" name="object 296"/>
          <p:cNvSpPr/>
          <p:nvPr/>
        </p:nvSpPr>
        <p:spPr>
          <a:xfrm>
            <a:off x="6539495" y="5255249"/>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0"/>
                </a:lnTo>
                <a:lnTo>
                  <a:pt x="149958" y="41200"/>
                </a:lnTo>
                <a:lnTo>
                  <a:pt x="171148" y="41376"/>
                </a:lnTo>
                <a:lnTo>
                  <a:pt x="185293" y="36566"/>
                </a:lnTo>
              </a:path>
            </a:pathLst>
          </a:custGeom>
          <a:ln w="6350">
            <a:solidFill>
              <a:srgbClr val="0A0A0A"/>
            </a:solidFill>
          </a:ln>
        </p:spPr>
        <p:txBody>
          <a:bodyPr wrap="square" lIns="0" tIns="0" rIns="0" bIns="0" rtlCol="0"/>
          <a:lstStyle/>
          <a:p>
            <a:endParaRPr/>
          </a:p>
        </p:txBody>
      </p:sp>
      <p:sp>
        <p:nvSpPr>
          <p:cNvPr id="297" name="object 297"/>
          <p:cNvSpPr/>
          <p:nvPr/>
        </p:nvSpPr>
        <p:spPr>
          <a:xfrm>
            <a:off x="5997264" y="5269220"/>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298" name="object 298"/>
          <p:cNvSpPr/>
          <p:nvPr/>
        </p:nvSpPr>
        <p:spPr>
          <a:xfrm>
            <a:off x="5487875" y="5252202"/>
            <a:ext cx="185420" cy="41910"/>
          </a:xfrm>
          <a:custGeom>
            <a:avLst/>
            <a:gdLst/>
            <a:ahLst/>
            <a:cxnLst/>
            <a:rect l="l" t="t" r="r" b="b"/>
            <a:pathLst>
              <a:path w="185420" h="41910">
                <a:moveTo>
                  <a:pt x="0" y="19526"/>
                </a:moveTo>
                <a:lnTo>
                  <a:pt x="35996" y="4881"/>
                </a:lnTo>
                <a:lnTo>
                  <a:pt x="58137" y="0"/>
                </a:lnTo>
                <a:lnTo>
                  <a:pt x="75548" y="4881"/>
                </a:lnTo>
                <a:lnTo>
                  <a:pt x="97358" y="19526"/>
                </a:lnTo>
                <a:lnTo>
                  <a:pt x="124475" y="34437"/>
                </a:lnTo>
                <a:lnTo>
                  <a:pt x="149987" y="41182"/>
                </a:lnTo>
                <a:lnTo>
                  <a:pt x="171174" y="41361"/>
                </a:lnTo>
                <a:lnTo>
                  <a:pt x="185318" y="36569"/>
                </a:lnTo>
              </a:path>
            </a:pathLst>
          </a:custGeom>
          <a:ln w="6350">
            <a:solidFill>
              <a:srgbClr val="0A0A0A"/>
            </a:solidFill>
          </a:ln>
        </p:spPr>
        <p:txBody>
          <a:bodyPr wrap="square" lIns="0" tIns="0" rIns="0" bIns="0" rtlCol="0"/>
          <a:lstStyle/>
          <a:p>
            <a:endParaRPr/>
          </a:p>
        </p:txBody>
      </p:sp>
      <p:sp>
        <p:nvSpPr>
          <p:cNvPr id="299" name="object 299"/>
          <p:cNvSpPr txBox="1"/>
          <p:nvPr/>
        </p:nvSpPr>
        <p:spPr>
          <a:xfrm>
            <a:off x="3596494" y="6110858"/>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300" name="object 300"/>
          <p:cNvSpPr/>
          <p:nvPr/>
        </p:nvSpPr>
        <p:spPr>
          <a:xfrm>
            <a:off x="3498921" y="6041981"/>
            <a:ext cx="429895" cy="446405"/>
          </a:xfrm>
          <a:custGeom>
            <a:avLst/>
            <a:gdLst/>
            <a:ahLst/>
            <a:cxnLst/>
            <a:rect l="l" t="t" r="r" b="b"/>
            <a:pathLst>
              <a:path w="429895" h="446404">
                <a:moveTo>
                  <a:pt x="107175" y="0"/>
                </a:moveTo>
                <a:lnTo>
                  <a:pt x="123672" y="36690"/>
                </a:lnTo>
                <a:lnTo>
                  <a:pt x="82764" y="61820"/>
                </a:lnTo>
                <a:lnTo>
                  <a:pt x="48587" y="95181"/>
                </a:lnTo>
                <a:lnTo>
                  <a:pt x="22497" y="135425"/>
                </a:lnTo>
                <a:lnTo>
                  <a:pt x="5850" y="181206"/>
                </a:lnTo>
                <a:lnTo>
                  <a:pt x="0" y="231178"/>
                </a:lnTo>
                <a:lnTo>
                  <a:pt x="5674" y="280434"/>
                </a:lnTo>
                <a:lnTo>
                  <a:pt x="21836" y="325648"/>
                </a:lnTo>
                <a:lnTo>
                  <a:pt x="47197" y="365532"/>
                </a:lnTo>
                <a:lnTo>
                  <a:pt x="80466" y="398797"/>
                </a:lnTo>
                <a:lnTo>
                  <a:pt x="120352" y="424154"/>
                </a:lnTo>
                <a:lnTo>
                  <a:pt x="165567" y="440313"/>
                </a:lnTo>
                <a:lnTo>
                  <a:pt x="214820" y="445985"/>
                </a:lnTo>
                <a:lnTo>
                  <a:pt x="264080" y="440313"/>
                </a:lnTo>
                <a:lnTo>
                  <a:pt x="309296" y="424154"/>
                </a:lnTo>
                <a:lnTo>
                  <a:pt x="338221" y="405764"/>
                </a:lnTo>
                <a:lnTo>
                  <a:pt x="214820" y="405764"/>
                </a:lnTo>
                <a:lnTo>
                  <a:pt x="168413" y="399529"/>
                </a:lnTo>
                <a:lnTo>
                  <a:pt x="126710" y="381930"/>
                </a:lnTo>
                <a:lnTo>
                  <a:pt x="91374" y="354633"/>
                </a:lnTo>
                <a:lnTo>
                  <a:pt x="64073" y="319299"/>
                </a:lnTo>
                <a:lnTo>
                  <a:pt x="46471" y="277593"/>
                </a:lnTo>
                <a:lnTo>
                  <a:pt x="40233" y="231178"/>
                </a:lnTo>
                <a:lnTo>
                  <a:pt x="47546" y="181056"/>
                </a:lnTo>
                <a:lnTo>
                  <a:pt x="68062" y="136634"/>
                </a:lnTo>
                <a:lnTo>
                  <a:pt x="99651" y="100034"/>
                </a:lnTo>
                <a:lnTo>
                  <a:pt x="140182" y="73380"/>
                </a:lnTo>
                <a:lnTo>
                  <a:pt x="188449" y="73380"/>
                </a:lnTo>
                <a:lnTo>
                  <a:pt x="232194" y="12661"/>
                </a:lnTo>
                <a:lnTo>
                  <a:pt x="107175" y="0"/>
                </a:lnTo>
                <a:close/>
              </a:path>
              <a:path w="429895" h="446404">
                <a:moveTo>
                  <a:pt x="270027" y="23545"/>
                </a:moveTo>
                <a:lnTo>
                  <a:pt x="270027" y="65557"/>
                </a:lnTo>
                <a:lnTo>
                  <a:pt x="309072" y="84243"/>
                </a:lnTo>
                <a:lnTo>
                  <a:pt x="342013" y="111617"/>
                </a:lnTo>
                <a:lnTo>
                  <a:pt x="367372" y="146210"/>
                </a:lnTo>
                <a:lnTo>
                  <a:pt x="383671" y="186553"/>
                </a:lnTo>
                <a:lnTo>
                  <a:pt x="389432" y="231178"/>
                </a:lnTo>
                <a:lnTo>
                  <a:pt x="383194" y="277593"/>
                </a:lnTo>
                <a:lnTo>
                  <a:pt x="365589" y="319299"/>
                </a:lnTo>
                <a:lnTo>
                  <a:pt x="338283" y="354633"/>
                </a:lnTo>
                <a:lnTo>
                  <a:pt x="302942" y="381930"/>
                </a:lnTo>
                <a:lnTo>
                  <a:pt x="261233" y="399529"/>
                </a:lnTo>
                <a:lnTo>
                  <a:pt x="214820" y="405764"/>
                </a:lnTo>
                <a:lnTo>
                  <a:pt x="338221" y="405764"/>
                </a:lnTo>
                <a:lnTo>
                  <a:pt x="382444" y="365532"/>
                </a:lnTo>
                <a:lnTo>
                  <a:pt x="407798" y="325648"/>
                </a:lnTo>
                <a:lnTo>
                  <a:pt x="423956" y="280434"/>
                </a:lnTo>
                <a:lnTo>
                  <a:pt x="429628" y="231178"/>
                </a:lnTo>
                <a:lnTo>
                  <a:pt x="424185" y="182922"/>
                </a:lnTo>
                <a:lnTo>
                  <a:pt x="408666" y="138516"/>
                </a:lnTo>
                <a:lnTo>
                  <a:pt x="384279" y="99167"/>
                </a:lnTo>
                <a:lnTo>
                  <a:pt x="352237" y="66084"/>
                </a:lnTo>
                <a:lnTo>
                  <a:pt x="313749" y="40474"/>
                </a:lnTo>
                <a:lnTo>
                  <a:pt x="270027" y="23545"/>
                </a:lnTo>
                <a:close/>
              </a:path>
              <a:path w="429895" h="446404">
                <a:moveTo>
                  <a:pt x="188449" y="73380"/>
                </a:moveTo>
                <a:lnTo>
                  <a:pt x="140182" y="73380"/>
                </a:lnTo>
                <a:lnTo>
                  <a:pt x="158750" y="114604"/>
                </a:lnTo>
                <a:lnTo>
                  <a:pt x="188449" y="73380"/>
                </a:lnTo>
                <a:close/>
              </a:path>
            </a:pathLst>
          </a:custGeom>
          <a:solidFill>
            <a:srgbClr val="231F20"/>
          </a:solidFill>
        </p:spPr>
        <p:txBody>
          <a:bodyPr wrap="square" lIns="0" tIns="0" rIns="0" bIns="0" rtlCol="0"/>
          <a:lstStyle/>
          <a:p>
            <a:endParaRPr/>
          </a:p>
        </p:txBody>
      </p:sp>
      <p:sp>
        <p:nvSpPr>
          <p:cNvPr id="301" name="object 301"/>
          <p:cNvSpPr txBox="1"/>
          <p:nvPr/>
        </p:nvSpPr>
        <p:spPr>
          <a:xfrm>
            <a:off x="3627411" y="6325015"/>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302" name="object 302"/>
          <p:cNvSpPr txBox="1"/>
          <p:nvPr/>
        </p:nvSpPr>
        <p:spPr>
          <a:xfrm>
            <a:off x="4374431" y="6265524"/>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303" name="object 303"/>
          <p:cNvSpPr txBox="1"/>
          <p:nvPr/>
        </p:nvSpPr>
        <p:spPr>
          <a:xfrm>
            <a:off x="4682740" y="6265524"/>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304" name="object 304"/>
          <p:cNvSpPr txBox="1"/>
          <p:nvPr/>
        </p:nvSpPr>
        <p:spPr>
          <a:xfrm>
            <a:off x="4353557" y="6038747"/>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305" name="object 305"/>
          <p:cNvSpPr txBox="1"/>
          <p:nvPr/>
        </p:nvSpPr>
        <p:spPr>
          <a:xfrm>
            <a:off x="4678498" y="6038747"/>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sp>
        <p:nvSpPr>
          <p:cNvPr id="306" name="object 306"/>
          <p:cNvSpPr/>
          <p:nvPr/>
        </p:nvSpPr>
        <p:spPr>
          <a:xfrm>
            <a:off x="4295617" y="5899372"/>
            <a:ext cx="714646" cy="719201"/>
          </a:xfrm>
          <a:prstGeom prst="rect">
            <a:avLst/>
          </a:prstGeom>
          <a:blipFill>
            <a:blip r:embed="rId7" cstate="print"/>
            <a:stretch>
              <a:fillRect/>
            </a:stretch>
          </a:blipFill>
        </p:spPr>
        <p:txBody>
          <a:bodyPr wrap="square" lIns="0" tIns="0" rIns="0" bIns="0" rtlCol="0"/>
          <a:lstStyle/>
          <a:p>
            <a:endParaRPr/>
          </a:p>
        </p:txBody>
      </p:sp>
      <p:sp>
        <p:nvSpPr>
          <p:cNvPr id="307" name="object 307"/>
          <p:cNvSpPr/>
          <p:nvPr/>
        </p:nvSpPr>
        <p:spPr>
          <a:xfrm>
            <a:off x="6078706" y="5974129"/>
            <a:ext cx="194310" cy="395605"/>
          </a:xfrm>
          <a:custGeom>
            <a:avLst/>
            <a:gdLst/>
            <a:ahLst/>
            <a:cxnLst/>
            <a:rect l="l" t="t" r="r" b="b"/>
            <a:pathLst>
              <a:path w="194310" h="395604">
                <a:moveTo>
                  <a:pt x="56249" y="213436"/>
                </a:moveTo>
                <a:lnTo>
                  <a:pt x="20266" y="122636"/>
                </a:lnTo>
                <a:lnTo>
                  <a:pt x="3074" y="71777"/>
                </a:lnTo>
                <a:lnTo>
                  <a:pt x="0" y="42325"/>
                </a:lnTo>
                <a:lnTo>
                  <a:pt x="6364" y="15747"/>
                </a:lnTo>
                <a:lnTo>
                  <a:pt x="11022" y="1045"/>
                </a:lnTo>
                <a:lnTo>
                  <a:pt x="17010" y="0"/>
                </a:lnTo>
                <a:lnTo>
                  <a:pt x="28317" y="16080"/>
                </a:lnTo>
                <a:lnTo>
                  <a:pt x="48934" y="52755"/>
                </a:lnTo>
                <a:lnTo>
                  <a:pt x="61728" y="72209"/>
                </a:lnTo>
                <a:lnTo>
                  <a:pt x="69273" y="84704"/>
                </a:lnTo>
                <a:lnTo>
                  <a:pt x="74523" y="95648"/>
                </a:lnTo>
                <a:lnTo>
                  <a:pt x="80430" y="110451"/>
                </a:lnTo>
                <a:lnTo>
                  <a:pt x="87752" y="128615"/>
                </a:lnTo>
                <a:lnTo>
                  <a:pt x="95057" y="145375"/>
                </a:lnTo>
                <a:lnTo>
                  <a:pt x="102015" y="159741"/>
                </a:lnTo>
                <a:lnTo>
                  <a:pt x="108294" y="170726"/>
                </a:lnTo>
                <a:lnTo>
                  <a:pt x="113390" y="180100"/>
                </a:lnTo>
                <a:lnTo>
                  <a:pt x="117638" y="190827"/>
                </a:lnTo>
                <a:lnTo>
                  <a:pt x="121996" y="203615"/>
                </a:lnTo>
                <a:lnTo>
                  <a:pt x="127420" y="219176"/>
                </a:lnTo>
                <a:lnTo>
                  <a:pt x="145345" y="263782"/>
                </a:lnTo>
                <a:lnTo>
                  <a:pt x="168441" y="307644"/>
                </a:lnTo>
                <a:lnTo>
                  <a:pt x="178127" y="322338"/>
                </a:lnTo>
                <a:lnTo>
                  <a:pt x="185002" y="337729"/>
                </a:lnTo>
                <a:lnTo>
                  <a:pt x="190058" y="359985"/>
                </a:lnTo>
                <a:lnTo>
                  <a:pt x="194286" y="395274"/>
                </a:lnTo>
              </a:path>
            </a:pathLst>
          </a:custGeom>
          <a:ln w="6350">
            <a:solidFill>
              <a:srgbClr val="221E1F"/>
            </a:solidFill>
          </a:ln>
        </p:spPr>
        <p:txBody>
          <a:bodyPr wrap="square" lIns="0" tIns="0" rIns="0" bIns="0" rtlCol="0"/>
          <a:lstStyle/>
          <a:p>
            <a:endParaRPr/>
          </a:p>
        </p:txBody>
      </p:sp>
      <p:sp>
        <p:nvSpPr>
          <p:cNvPr id="308" name="object 308"/>
          <p:cNvSpPr/>
          <p:nvPr/>
        </p:nvSpPr>
        <p:spPr>
          <a:xfrm>
            <a:off x="6259522" y="6187512"/>
            <a:ext cx="106680" cy="454659"/>
          </a:xfrm>
          <a:custGeom>
            <a:avLst/>
            <a:gdLst/>
            <a:ahLst/>
            <a:cxnLst/>
            <a:rect l="l" t="t" r="r" b="b"/>
            <a:pathLst>
              <a:path w="106679" h="454659">
                <a:moveTo>
                  <a:pt x="106438" y="454482"/>
                </a:moveTo>
                <a:lnTo>
                  <a:pt x="85771" y="423421"/>
                </a:lnTo>
                <a:lnTo>
                  <a:pt x="74401" y="396684"/>
                </a:lnTo>
                <a:lnTo>
                  <a:pt x="68296" y="359527"/>
                </a:lnTo>
                <a:lnTo>
                  <a:pt x="63423" y="297205"/>
                </a:lnTo>
                <a:lnTo>
                  <a:pt x="57620" y="223848"/>
                </a:lnTo>
                <a:lnTo>
                  <a:pt x="52027" y="165617"/>
                </a:lnTo>
                <a:lnTo>
                  <a:pt x="47570" y="125869"/>
                </a:lnTo>
                <a:lnTo>
                  <a:pt x="39085" y="84359"/>
                </a:lnTo>
                <a:lnTo>
                  <a:pt x="26911" y="56375"/>
                </a:lnTo>
                <a:lnTo>
                  <a:pt x="20372" y="42958"/>
                </a:lnTo>
                <a:lnTo>
                  <a:pt x="14451" y="26158"/>
                </a:lnTo>
                <a:lnTo>
                  <a:pt x="8032" y="10373"/>
                </a:lnTo>
                <a:lnTo>
                  <a:pt x="0" y="0"/>
                </a:lnTo>
              </a:path>
            </a:pathLst>
          </a:custGeom>
          <a:ln w="6350">
            <a:solidFill>
              <a:srgbClr val="221E1F"/>
            </a:solidFill>
          </a:ln>
        </p:spPr>
        <p:txBody>
          <a:bodyPr wrap="square" lIns="0" tIns="0" rIns="0" bIns="0" rtlCol="0"/>
          <a:lstStyle/>
          <a:p>
            <a:endParaRPr/>
          </a:p>
        </p:txBody>
      </p:sp>
      <p:sp>
        <p:nvSpPr>
          <p:cNvPr id="309" name="object 309"/>
          <p:cNvSpPr/>
          <p:nvPr/>
        </p:nvSpPr>
        <p:spPr>
          <a:xfrm>
            <a:off x="6234480" y="6079219"/>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310" name="object 310"/>
          <p:cNvSpPr/>
          <p:nvPr/>
        </p:nvSpPr>
        <p:spPr>
          <a:xfrm>
            <a:off x="5953683" y="6039430"/>
            <a:ext cx="235585" cy="269240"/>
          </a:xfrm>
          <a:custGeom>
            <a:avLst/>
            <a:gdLst/>
            <a:ahLst/>
            <a:cxnLst/>
            <a:rect l="l" t="t" r="r" b="b"/>
            <a:pathLst>
              <a:path w="235585" h="269239">
                <a:moveTo>
                  <a:pt x="186828" y="268922"/>
                </a:moveTo>
                <a:lnTo>
                  <a:pt x="155516" y="224722"/>
                </a:lnTo>
                <a:lnTo>
                  <a:pt x="135834" y="198259"/>
                </a:lnTo>
                <a:lnTo>
                  <a:pt x="119462" y="178979"/>
                </a:lnTo>
                <a:lnTo>
                  <a:pt x="98080" y="156324"/>
                </a:lnTo>
                <a:lnTo>
                  <a:pt x="70494" y="123766"/>
                </a:lnTo>
                <a:lnTo>
                  <a:pt x="43954" y="87402"/>
                </a:lnTo>
                <a:lnTo>
                  <a:pt x="11403" y="37236"/>
                </a:lnTo>
                <a:lnTo>
                  <a:pt x="0" y="4932"/>
                </a:lnTo>
                <a:lnTo>
                  <a:pt x="8583" y="0"/>
                </a:lnTo>
                <a:lnTo>
                  <a:pt x="23089" y="892"/>
                </a:lnTo>
                <a:lnTo>
                  <a:pt x="33734" y="6188"/>
                </a:lnTo>
                <a:lnTo>
                  <a:pt x="42557" y="14583"/>
                </a:lnTo>
                <a:lnTo>
                  <a:pt x="51598" y="24777"/>
                </a:lnTo>
                <a:lnTo>
                  <a:pt x="67280" y="39622"/>
                </a:lnTo>
                <a:lnTo>
                  <a:pt x="90024" y="59402"/>
                </a:lnTo>
                <a:lnTo>
                  <a:pt x="112893" y="78789"/>
                </a:lnTo>
                <a:lnTo>
                  <a:pt x="128954" y="92456"/>
                </a:lnTo>
                <a:lnTo>
                  <a:pt x="162609" y="125999"/>
                </a:lnTo>
                <a:lnTo>
                  <a:pt x="200226" y="181584"/>
                </a:lnTo>
                <a:lnTo>
                  <a:pt x="213787" y="208832"/>
                </a:lnTo>
                <a:lnTo>
                  <a:pt x="224998" y="228423"/>
                </a:lnTo>
                <a:lnTo>
                  <a:pt x="232627" y="240254"/>
                </a:lnTo>
                <a:lnTo>
                  <a:pt x="235443" y="244221"/>
                </a:lnTo>
              </a:path>
            </a:pathLst>
          </a:custGeom>
          <a:ln w="6350">
            <a:solidFill>
              <a:srgbClr val="221E1F"/>
            </a:solidFill>
          </a:ln>
        </p:spPr>
        <p:txBody>
          <a:bodyPr wrap="square" lIns="0" tIns="0" rIns="0" bIns="0" rtlCol="0"/>
          <a:lstStyle/>
          <a:p>
            <a:endParaRPr/>
          </a:p>
        </p:txBody>
      </p:sp>
      <p:sp>
        <p:nvSpPr>
          <p:cNvPr id="311" name="object 311"/>
          <p:cNvSpPr/>
          <p:nvPr/>
        </p:nvSpPr>
        <p:spPr>
          <a:xfrm>
            <a:off x="5899030" y="6116020"/>
            <a:ext cx="259079" cy="551815"/>
          </a:xfrm>
          <a:custGeom>
            <a:avLst/>
            <a:gdLst/>
            <a:ahLst/>
            <a:cxnLst/>
            <a:rect l="l" t="t" r="r" b="b"/>
            <a:pathLst>
              <a:path w="259079" h="551815">
                <a:moveTo>
                  <a:pt x="179743" y="113385"/>
                </a:moveTo>
                <a:lnTo>
                  <a:pt x="135730" y="76829"/>
                </a:lnTo>
                <a:lnTo>
                  <a:pt x="100728" y="50818"/>
                </a:lnTo>
                <a:lnTo>
                  <a:pt x="42596" y="8675"/>
                </a:lnTo>
                <a:lnTo>
                  <a:pt x="30594" y="0"/>
                </a:lnTo>
                <a:lnTo>
                  <a:pt x="5772" y="4537"/>
                </a:lnTo>
                <a:lnTo>
                  <a:pt x="0" y="20153"/>
                </a:lnTo>
                <a:lnTo>
                  <a:pt x="3619" y="36852"/>
                </a:lnTo>
                <a:lnTo>
                  <a:pt x="35541" y="74099"/>
                </a:lnTo>
                <a:lnTo>
                  <a:pt x="53492" y="88087"/>
                </a:lnTo>
                <a:lnTo>
                  <a:pt x="82681" y="116447"/>
                </a:lnTo>
                <a:lnTo>
                  <a:pt x="118657" y="157102"/>
                </a:lnTo>
                <a:lnTo>
                  <a:pt x="152788" y="196704"/>
                </a:lnTo>
                <a:lnTo>
                  <a:pt x="176441" y="221907"/>
                </a:lnTo>
                <a:lnTo>
                  <a:pt x="186764" y="233847"/>
                </a:lnTo>
                <a:lnTo>
                  <a:pt x="189253" y="242509"/>
                </a:lnTo>
                <a:lnTo>
                  <a:pt x="187855" y="247785"/>
                </a:lnTo>
                <a:lnTo>
                  <a:pt x="186512" y="249567"/>
                </a:lnTo>
                <a:lnTo>
                  <a:pt x="166091" y="230860"/>
                </a:lnTo>
                <a:lnTo>
                  <a:pt x="153735" y="220305"/>
                </a:lnTo>
                <a:lnTo>
                  <a:pt x="144448" y="214015"/>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4"/>
                </a:lnTo>
                <a:lnTo>
                  <a:pt x="154540" y="299828"/>
                </a:lnTo>
                <a:lnTo>
                  <a:pt x="181190" y="341517"/>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312" name="object 312"/>
          <p:cNvSpPr/>
          <p:nvPr/>
        </p:nvSpPr>
        <p:spPr>
          <a:xfrm>
            <a:off x="6067680" y="6245664"/>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313" name="object 313"/>
          <p:cNvSpPr/>
          <p:nvPr/>
        </p:nvSpPr>
        <p:spPr>
          <a:xfrm>
            <a:off x="5752863" y="5786849"/>
            <a:ext cx="576580" cy="895350"/>
          </a:xfrm>
          <a:custGeom>
            <a:avLst/>
            <a:gdLst/>
            <a:ahLst/>
            <a:cxnLst/>
            <a:rect l="l" t="t" r="r" b="b"/>
            <a:pathLst>
              <a:path w="576579" h="895350">
                <a:moveTo>
                  <a:pt x="340172" y="894906"/>
                </a:moveTo>
                <a:lnTo>
                  <a:pt x="309771" y="869875"/>
                </a:lnTo>
                <a:lnTo>
                  <a:pt x="269957" y="845053"/>
                </a:lnTo>
                <a:lnTo>
                  <a:pt x="223931" y="821308"/>
                </a:lnTo>
                <a:lnTo>
                  <a:pt x="174892" y="799508"/>
                </a:lnTo>
                <a:lnTo>
                  <a:pt x="126040" y="780519"/>
                </a:lnTo>
                <a:lnTo>
                  <a:pt x="80575" y="765208"/>
                </a:lnTo>
                <a:lnTo>
                  <a:pt x="41697" y="754444"/>
                </a:lnTo>
                <a:lnTo>
                  <a:pt x="4126" y="736560"/>
                </a:lnTo>
                <a:lnTo>
                  <a:pt x="0" y="715901"/>
                </a:lnTo>
                <a:lnTo>
                  <a:pt x="10975" y="698835"/>
                </a:lnTo>
                <a:lnTo>
                  <a:pt x="18710" y="691731"/>
                </a:lnTo>
                <a:lnTo>
                  <a:pt x="14607" y="649069"/>
                </a:lnTo>
                <a:lnTo>
                  <a:pt x="15490" y="598755"/>
                </a:lnTo>
                <a:lnTo>
                  <a:pt x="28555" y="527058"/>
                </a:lnTo>
                <a:lnTo>
                  <a:pt x="38783" y="472887"/>
                </a:lnTo>
                <a:lnTo>
                  <a:pt x="49563" y="415164"/>
                </a:lnTo>
                <a:lnTo>
                  <a:pt x="58898" y="363685"/>
                </a:lnTo>
                <a:lnTo>
                  <a:pt x="64785" y="328244"/>
                </a:lnTo>
                <a:lnTo>
                  <a:pt x="66258" y="295817"/>
                </a:lnTo>
                <a:lnTo>
                  <a:pt x="64881" y="257524"/>
                </a:lnTo>
                <a:lnTo>
                  <a:pt x="65132" y="211212"/>
                </a:lnTo>
                <a:lnTo>
                  <a:pt x="71491" y="154724"/>
                </a:lnTo>
                <a:lnTo>
                  <a:pt x="80652" y="105040"/>
                </a:lnTo>
                <a:lnTo>
                  <a:pt x="98664" y="47223"/>
                </a:lnTo>
                <a:lnTo>
                  <a:pt x="136829" y="0"/>
                </a:lnTo>
                <a:lnTo>
                  <a:pt x="161567" y="12498"/>
                </a:lnTo>
                <a:lnTo>
                  <a:pt x="181479" y="34306"/>
                </a:lnTo>
                <a:lnTo>
                  <a:pt x="189652" y="45911"/>
                </a:lnTo>
                <a:lnTo>
                  <a:pt x="215857" y="77509"/>
                </a:lnTo>
                <a:lnTo>
                  <a:pt x="240857" y="92618"/>
                </a:lnTo>
                <a:lnTo>
                  <a:pt x="259577" y="97263"/>
                </a:lnTo>
                <a:lnTo>
                  <a:pt x="266944" y="97473"/>
                </a:lnTo>
                <a:lnTo>
                  <a:pt x="291757" y="88443"/>
                </a:lnTo>
                <a:lnTo>
                  <a:pt x="312762" y="96138"/>
                </a:lnTo>
                <a:lnTo>
                  <a:pt x="327962" y="111069"/>
                </a:lnTo>
                <a:lnTo>
                  <a:pt x="335359" y="123749"/>
                </a:lnTo>
                <a:lnTo>
                  <a:pt x="338395" y="135474"/>
                </a:lnTo>
                <a:lnTo>
                  <a:pt x="342731" y="150619"/>
                </a:lnTo>
                <a:lnTo>
                  <a:pt x="349639" y="164197"/>
                </a:lnTo>
                <a:lnTo>
                  <a:pt x="360391" y="171221"/>
                </a:lnTo>
                <a:lnTo>
                  <a:pt x="374466" y="174302"/>
                </a:lnTo>
                <a:lnTo>
                  <a:pt x="389139" y="179407"/>
                </a:lnTo>
                <a:lnTo>
                  <a:pt x="402308" y="186531"/>
                </a:lnTo>
                <a:lnTo>
                  <a:pt x="411876" y="195669"/>
                </a:lnTo>
                <a:lnTo>
                  <a:pt x="419247" y="205212"/>
                </a:lnTo>
                <a:lnTo>
                  <a:pt x="426261" y="213008"/>
                </a:lnTo>
                <a:lnTo>
                  <a:pt x="431506" y="218265"/>
                </a:lnTo>
                <a:lnTo>
                  <a:pt x="433568" y="220193"/>
                </a:lnTo>
                <a:lnTo>
                  <a:pt x="504971" y="226465"/>
                </a:lnTo>
                <a:lnTo>
                  <a:pt x="541193" y="251643"/>
                </a:lnTo>
                <a:lnTo>
                  <a:pt x="554171" y="279009"/>
                </a:lnTo>
                <a:lnTo>
                  <a:pt x="555844" y="291846"/>
                </a:lnTo>
                <a:lnTo>
                  <a:pt x="555662" y="320688"/>
                </a:lnTo>
                <a:lnTo>
                  <a:pt x="556772" y="338034"/>
                </a:lnTo>
                <a:lnTo>
                  <a:pt x="560228" y="350845"/>
                </a:lnTo>
                <a:lnTo>
                  <a:pt x="567083" y="366078"/>
                </a:lnTo>
                <a:lnTo>
                  <a:pt x="574475" y="391462"/>
                </a:lnTo>
                <a:lnTo>
                  <a:pt x="576248" y="425260"/>
                </a:lnTo>
                <a:lnTo>
                  <a:pt x="568603" y="460286"/>
                </a:lnTo>
                <a:lnTo>
                  <a:pt x="547741" y="489356"/>
                </a:lnTo>
              </a:path>
            </a:pathLst>
          </a:custGeom>
          <a:ln w="6350">
            <a:solidFill>
              <a:srgbClr val="221E1F"/>
            </a:solidFill>
          </a:ln>
        </p:spPr>
        <p:txBody>
          <a:bodyPr wrap="square" lIns="0" tIns="0" rIns="0" bIns="0" rtlCol="0"/>
          <a:lstStyle/>
          <a:p>
            <a:endParaRPr/>
          </a:p>
        </p:txBody>
      </p:sp>
      <p:sp>
        <p:nvSpPr>
          <p:cNvPr id="314" name="object 314"/>
          <p:cNvSpPr/>
          <p:nvPr/>
        </p:nvSpPr>
        <p:spPr>
          <a:xfrm>
            <a:off x="5829336" y="5829584"/>
            <a:ext cx="468288" cy="353559"/>
          </a:xfrm>
          <a:prstGeom prst="rect">
            <a:avLst/>
          </a:prstGeom>
          <a:blipFill>
            <a:blip r:embed="rId8" cstate="print"/>
            <a:stretch>
              <a:fillRect/>
            </a:stretch>
          </a:blipFill>
        </p:spPr>
        <p:txBody>
          <a:bodyPr wrap="square" lIns="0" tIns="0" rIns="0" bIns="0" rtlCol="0"/>
          <a:lstStyle/>
          <a:p>
            <a:endParaRPr/>
          </a:p>
        </p:txBody>
      </p:sp>
      <p:sp>
        <p:nvSpPr>
          <p:cNvPr id="315" name="object 315"/>
          <p:cNvSpPr/>
          <p:nvPr/>
        </p:nvSpPr>
        <p:spPr>
          <a:xfrm>
            <a:off x="5786822" y="6441409"/>
            <a:ext cx="292735" cy="78740"/>
          </a:xfrm>
          <a:custGeom>
            <a:avLst/>
            <a:gdLst/>
            <a:ahLst/>
            <a:cxnLst/>
            <a:rect l="l" t="t" r="r" b="b"/>
            <a:pathLst>
              <a:path w="292735" h="78740">
                <a:moveTo>
                  <a:pt x="0" y="78447"/>
                </a:moveTo>
                <a:lnTo>
                  <a:pt x="5054" y="65268"/>
                </a:lnTo>
                <a:lnTo>
                  <a:pt x="8332" y="58551"/>
                </a:lnTo>
                <a:lnTo>
                  <a:pt x="11271" y="56203"/>
                </a:lnTo>
                <a:lnTo>
                  <a:pt x="15303" y="56133"/>
                </a:lnTo>
                <a:lnTo>
                  <a:pt x="22163" y="56201"/>
                </a:lnTo>
                <a:lnTo>
                  <a:pt x="33034" y="54576"/>
                </a:lnTo>
                <a:lnTo>
                  <a:pt x="48584" y="49652"/>
                </a:lnTo>
                <a:lnTo>
                  <a:pt x="69481" y="39826"/>
                </a:lnTo>
                <a:lnTo>
                  <a:pt x="92898" y="26040"/>
                </a:lnTo>
                <a:lnTo>
                  <a:pt x="125852" y="10220"/>
                </a:lnTo>
                <a:lnTo>
                  <a:pt x="169409" y="0"/>
                </a:lnTo>
                <a:lnTo>
                  <a:pt x="224634" y="3010"/>
                </a:lnTo>
                <a:lnTo>
                  <a:pt x="292595" y="26885"/>
                </a:lnTo>
              </a:path>
            </a:pathLst>
          </a:custGeom>
          <a:ln w="6349">
            <a:solidFill>
              <a:srgbClr val="221E1F"/>
            </a:solidFill>
          </a:ln>
        </p:spPr>
        <p:txBody>
          <a:bodyPr wrap="square" lIns="0" tIns="0" rIns="0" bIns="0" rtlCol="0"/>
          <a:lstStyle/>
          <a:p>
            <a:endParaRPr/>
          </a:p>
        </p:txBody>
      </p:sp>
      <p:sp>
        <p:nvSpPr>
          <p:cNvPr id="316" name="object 316"/>
          <p:cNvSpPr/>
          <p:nvPr/>
        </p:nvSpPr>
        <p:spPr>
          <a:xfrm>
            <a:off x="5833132" y="6496004"/>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317" name="object 317"/>
          <p:cNvSpPr/>
          <p:nvPr/>
        </p:nvSpPr>
        <p:spPr>
          <a:xfrm>
            <a:off x="5889341" y="6321852"/>
            <a:ext cx="168910" cy="104775"/>
          </a:xfrm>
          <a:custGeom>
            <a:avLst/>
            <a:gdLst/>
            <a:ahLst/>
            <a:cxnLst/>
            <a:rect l="l" t="t" r="r" b="b"/>
            <a:pathLst>
              <a:path w="168910" h="104775">
                <a:moveTo>
                  <a:pt x="168719" y="104559"/>
                </a:moveTo>
                <a:lnTo>
                  <a:pt x="121104" y="79734"/>
                </a:lnTo>
                <a:lnTo>
                  <a:pt x="78136" y="55392"/>
                </a:lnTo>
                <a:lnTo>
                  <a:pt x="42942" y="30293"/>
                </a:lnTo>
                <a:lnTo>
                  <a:pt x="22432" y="15767"/>
                </a:lnTo>
                <a:lnTo>
                  <a:pt x="6445" y="4517"/>
                </a:lnTo>
                <a:lnTo>
                  <a:pt x="0" y="0"/>
                </a:lnTo>
              </a:path>
            </a:pathLst>
          </a:custGeom>
          <a:ln w="6350">
            <a:solidFill>
              <a:srgbClr val="221E1F"/>
            </a:solidFill>
          </a:ln>
        </p:spPr>
        <p:txBody>
          <a:bodyPr wrap="square" lIns="0" tIns="0" rIns="0" bIns="0" rtlCol="0"/>
          <a:lstStyle/>
          <a:p>
            <a:endParaRPr/>
          </a:p>
        </p:txBody>
      </p:sp>
      <p:sp>
        <p:nvSpPr>
          <p:cNvPr id="318" name="object 318"/>
          <p:cNvSpPr/>
          <p:nvPr/>
        </p:nvSpPr>
        <p:spPr>
          <a:xfrm>
            <a:off x="5792129" y="6379852"/>
            <a:ext cx="180340" cy="43815"/>
          </a:xfrm>
          <a:custGeom>
            <a:avLst/>
            <a:gdLst/>
            <a:ahLst/>
            <a:cxnLst/>
            <a:rect l="l" t="t" r="r" b="b"/>
            <a:pathLst>
              <a:path w="180339" h="43814">
                <a:moveTo>
                  <a:pt x="0" y="43197"/>
                </a:moveTo>
                <a:lnTo>
                  <a:pt x="26729" y="12848"/>
                </a:lnTo>
                <a:lnTo>
                  <a:pt x="54390" y="0"/>
                </a:lnTo>
                <a:lnTo>
                  <a:pt x="99858" y="2194"/>
                </a:lnTo>
                <a:lnTo>
                  <a:pt x="180009" y="16971"/>
                </a:lnTo>
              </a:path>
            </a:pathLst>
          </a:custGeom>
          <a:ln w="6350">
            <a:solidFill>
              <a:srgbClr val="221E1F"/>
            </a:solidFill>
          </a:ln>
        </p:spPr>
        <p:txBody>
          <a:bodyPr wrap="square" lIns="0" tIns="0" rIns="0" bIns="0" rtlCol="0"/>
          <a:lstStyle/>
          <a:p>
            <a:endParaRPr/>
          </a:p>
        </p:txBody>
      </p:sp>
      <p:sp>
        <p:nvSpPr>
          <p:cNvPr id="319" name="object 319"/>
          <p:cNvSpPr/>
          <p:nvPr/>
        </p:nvSpPr>
        <p:spPr>
          <a:xfrm>
            <a:off x="6057266" y="6235631"/>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320" name="object 320"/>
          <p:cNvSpPr/>
          <p:nvPr/>
        </p:nvSpPr>
        <p:spPr>
          <a:xfrm>
            <a:off x="6049029" y="6228872"/>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321" name="object 321"/>
          <p:cNvSpPr/>
          <p:nvPr/>
        </p:nvSpPr>
        <p:spPr>
          <a:xfrm>
            <a:off x="6255776" y="6271703"/>
            <a:ext cx="36195" cy="12700"/>
          </a:xfrm>
          <a:custGeom>
            <a:avLst/>
            <a:gdLst/>
            <a:ahLst/>
            <a:cxnLst/>
            <a:rect l="l" t="t" r="r" b="b"/>
            <a:pathLst>
              <a:path w="36195" h="12700">
                <a:moveTo>
                  <a:pt x="36118" y="0"/>
                </a:moveTo>
                <a:lnTo>
                  <a:pt x="19731" y="2139"/>
                </a:lnTo>
                <a:lnTo>
                  <a:pt x="10506" y="4159"/>
                </a:lnTo>
                <a:lnTo>
                  <a:pt x="5057" y="7236"/>
                </a:lnTo>
                <a:lnTo>
                  <a:pt x="0" y="12547"/>
                </a:lnTo>
              </a:path>
            </a:pathLst>
          </a:custGeom>
          <a:ln w="6350">
            <a:solidFill>
              <a:srgbClr val="221E1F"/>
            </a:solidFill>
          </a:ln>
        </p:spPr>
        <p:txBody>
          <a:bodyPr wrap="square" lIns="0" tIns="0" rIns="0" bIns="0" rtlCol="0"/>
          <a:lstStyle/>
          <a:p>
            <a:endParaRPr/>
          </a:p>
        </p:txBody>
      </p:sp>
      <p:sp>
        <p:nvSpPr>
          <p:cNvPr id="322" name="object 322"/>
          <p:cNvSpPr/>
          <p:nvPr/>
        </p:nvSpPr>
        <p:spPr>
          <a:xfrm>
            <a:off x="6172733" y="6161641"/>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323" name="object 323"/>
          <p:cNvSpPr/>
          <p:nvPr/>
        </p:nvSpPr>
        <p:spPr>
          <a:xfrm>
            <a:off x="6171170" y="6149998"/>
            <a:ext cx="19050" cy="10795"/>
          </a:xfrm>
          <a:custGeom>
            <a:avLst/>
            <a:gdLst/>
            <a:ahLst/>
            <a:cxnLst/>
            <a:rect l="l" t="t" r="r" b="b"/>
            <a:pathLst>
              <a:path w="19050" h="10795">
                <a:moveTo>
                  <a:pt x="0" y="10363"/>
                </a:moveTo>
                <a:lnTo>
                  <a:pt x="8534" y="2997"/>
                </a:lnTo>
                <a:lnTo>
                  <a:pt x="18846" y="0"/>
                </a:lnTo>
              </a:path>
            </a:pathLst>
          </a:custGeom>
          <a:ln w="6350">
            <a:solidFill>
              <a:srgbClr val="221E1F"/>
            </a:solidFill>
          </a:ln>
        </p:spPr>
        <p:txBody>
          <a:bodyPr wrap="square" lIns="0" tIns="0" rIns="0" bIns="0" rtlCol="0"/>
          <a:lstStyle/>
          <a:p>
            <a:endParaRPr/>
          </a:p>
        </p:txBody>
      </p:sp>
      <p:sp>
        <p:nvSpPr>
          <p:cNvPr id="324" name="object 324"/>
          <p:cNvSpPr/>
          <p:nvPr/>
        </p:nvSpPr>
        <p:spPr>
          <a:xfrm>
            <a:off x="6169459" y="6137152"/>
            <a:ext cx="13970" cy="11430"/>
          </a:xfrm>
          <a:custGeom>
            <a:avLst/>
            <a:gdLst/>
            <a:ahLst/>
            <a:cxnLst/>
            <a:rect l="l" t="t" r="r" b="b"/>
            <a:pathLst>
              <a:path w="13970" h="11429">
                <a:moveTo>
                  <a:pt x="0" y="11315"/>
                </a:moveTo>
                <a:lnTo>
                  <a:pt x="673" y="0"/>
                </a:lnTo>
                <a:lnTo>
                  <a:pt x="13716" y="1270"/>
                </a:lnTo>
              </a:path>
            </a:pathLst>
          </a:custGeom>
          <a:ln w="6350">
            <a:solidFill>
              <a:srgbClr val="221E1F"/>
            </a:solidFill>
          </a:ln>
        </p:spPr>
        <p:txBody>
          <a:bodyPr wrap="square" lIns="0" tIns="0" rIns="0" bIns="0" rtlCol="0"/>
          <a:lstStyle/>
          <a:p>
            <a:endParaRPr/>
          </a:p>
        </p:txBody>
      </p:sp>
      <p:sp>
        <p:nvSpPr>
          <p:cNvPr id="325" name="object 325"/>
          <p:cNvSpPr/>
          <p:nvPr/>
        </p:nvSpPr>
        <p:spPr>
          <a:xfrm>
            <a:off x="6106082" y="6172286"/>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326" name="object 326"/>
          <p:cNvSpPr/>
          <p:nvPr/>
        </p:nvSpPr>
        <p:spPr>
          <a:xfrm>
            <a:off x="6103801" y="6164642"/>
            <a:ext cx="12065" cy="14604"/>
          </a:xfrm>
          <a:custGeom>
            <a:avLst/>
            <a:gdLst/>
            <a:ahLst/>
            <a:cxnLst/>
            <a:rect l="l" t="t" r="r" b="b"/>
            <a:pathLst>
              <a:path w="12064" h="14604">
                <a:moveTo>
                  <a:pt x="0" y="14452"/>
                </a:moveTo>
                <a:lnTo>
                  <a:pt x="2755" y="7238"/>
                </a:lnTo>
                <a:lnTo>
                  <a:pt x="11785" y="0"/>
                </a:lnTo>
              </a:path>
            </a:pathLst>
          </a:custGeom>
          <a:ln w="6350">
            <a:solidFill>
              <a:srgbClr val="221E1F"/>
            </a:solidFill>
          </a:ln>
        </p:spPr>
        <p:txBody>
          <a:bodyPr wrap="square" lIns="0" tIns="0" rIns="0" bIns="0" rtlCol="0"/>
          <a:lstStyle/>
          <a:p>
            <a:endParaRPr/>
          </a:p>
        </p:txBody>
      </p:sp>
      <p:sp>
        <p:nvSpPr>
          <p:cNvPr id="327" name="object 327"/>
          <p:cNvSpPr/>
          <p:nvPr/>
        </p:nvSpPr>
        <p:spPr>
          <a:xfrm>
            <a:off x="6088266" y="6153267"/>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328" name="object 328"/>
          <p:cNvSpPr/>
          <p:nvPr/>
        </p:nvSpPr>
        <p:spPr>
          <a:xfrm>
            <a:off x="6083610" y="6014342"/>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329" name="object 329"/>
          <p:cNvSpPr/>
          <p:nvPr/>
        </p:nvSpPr>
        <p:spPr>
          <a:xfrm>
            <a:off x="5968541" y="6052387"/>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330" name="object 330"/>
          <p:cNvSpPr/>
          <p:nvPr/>
        </p:nvSpPr>
        <p:spPr>
          <a:xfrm>
            <a:off x="5899090" y="6137229"/>
            <a:ext cx="60960" cy="30480"/>
          </a:xfrm>
          <a:custGeom>
            <a:avLst/>
            <a:gdLst/>
            <a:ahLst/>
            <a:cxnLst/>
            <a:rect l="l" t="t" r="r" b="b"/>
            <a:pathLst>
              <a:path w="60960" h="30479">
                <a:moveTo>
                  <a:pt x="60744" y="622"/>
                </a:moveTo>
                <a:lnTo>
                  <a:pt x="57243" y="19176"/>
                </a:lnTo>
                <a:lnTo>
                  <a:pt x="53833" y="28138"/>
                </a:lnTo>
                <a:lnTo>
                  <a:pt x="48497" y="30006"/>
                </a:lnTo>
                <a:lnTo>
                  <a:pt x="39217" y="27279"/>
                </a:lnTo>
                <a:lnTo>
                  <a:pt x="26210" y="22049"/>
                </a:lnTo>
                <a:lnTo>
                  <a:pt x="13208" y="15259"/>
                </a:lnTo>
                <a:lnTo>
                  <a:pt x="3405" y="7659"/>
                </a:lnTo>
                <a:lnTo>
                  <a:pt x="0" y="0"/>
                </a:lnTo>
              </a:path>
            </a:pathLst>
          </a:custGeom>
          <a:ln w="6350">
            <a:solidFill>
              <a:srgbClr val="221E1F"/>
            </a:solidFill>
          </a:ln>
        </p:spPr>
        <p:txBody>
          <a:bodyPr wrap="square" lIns="0" tIns="0" rIns="0" bIns="0" rtlCol="0"/>
          <a:lstStyle/>
          <a:p>
            <a:endParaRPr/>
          </a:p>
        </p:txBody>
      </p:sp>
      <p:sp>
        <p:nvSpPr>
          <p:cNvPr id="331" name="object 331"/>
          <p:cNvSpPr/>
          <p:nvPr/>
        </p:nvSpPr>
        <p:spPr>
          <a:xfrm>
            <a:off x="5913447" y="6267078"/>
            <a:ext cx="50165" cy="39370"/>
          </a:xfrm>
          <a:custGeom>
            <a:avLst/>
            <a:gdLst/>
            <a:ahLst/>
            <a:cxnLst/>
            <a:rect l="l" t="t" r="r" b="b"/>
            <a:pathLst>
              <a:path w="50164" h="39370">
                <a:moveTo>
                  <a:pt x="14363" y="0"/>
                </a:moveTo>
                <a:lnTo>
                  <a:pt x="37383" y="10529"/>
                </a:lnTo>
                <a:lnTo>
                  <a:pt x="48220" y="17559"/>
                </a:lnTo>
                <a:lnTo>
                  <a:pt x="49719" y="24258"/>
                </a:lnTo>
                <a:lnTo>
                  <a:pt x="44729" y="33794"/>
                </a:lnTo>
                <a:lnTo>
                  <a:pt x="33636" y="39374"/>
                </a:lnTo>
                <a:lnTo>
                  <a:pt x="18716" y="36048"/>
                </a:lnTo>
                <a:lnTo>
                  <a:pt x="5620" y="29722"/>
                </a:lnTo>
                <a:lnTo>
                  <a:pt x="0" y="26301"/>
                </a:lnTo>
              </a:path>
            </a:pathLst>
          </a:custGeom>
          <a:ln w="6350">
            <a:solidFill>
              <a:srgbClr val="221E1F"/>
            </a:solidFill>
          </a:ln>
        </p:spPr>
        <p:txBody>
          <a:bodyPr wrap="square" lIns="0" tIns="0" rIns="0" bIns="0" rtlCol="0"/>
          <a:lstStyle/>
          <a:p>
            <a:endParaRPr/>
          </a:p>
        </p:txBody>
      </p:sp>
      <p:sp>
        <p:nvSpPr>
          <p:cNvPr id="332" name="object 332"/>
          <p:cNvSpPr/>
          <p:nvPr/>
        </p:nvSpPr>
        <p:spPr>
          <a:xfrm>
            <a:off x="6044714" y="6344536"/>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333" name="object 333"/>
          <p:cNvSpPr/>
          <p:nvPr/>
        </p:nvSpPr>
        <p:spPr>
          <a:xfrm>
            <a:off x="6023704" y="6336257"/>
            <a:ext cx="21590" cy="36195"/>
          </a:xfrm>
          <a:custGeom>
            <a:avLst/>
            <a:gdLst/>
            <a:ahLst/>
            <a:cxnLst/>
            <a:rect l="l" t="t" r="r" b="b"/>
            <a:pathLst>
              <a:path w="21589" h="36195">
                <a:moveTo>
                  <a:pt x="21234" y="0"/>
                </a:moveTo>
                <a:lnTo>
                  <a:pt x="7749" y="10700"/>
                </a:lnTo>
                <a:lnTo>
                  <a:pt x="1267" y="17978"/>
                </a:lnTo>
                <a:lnTo>
                  <a:pt x="0" y="25172"/>
                </a:lnTo>
                <a:lnTo>
                  <a:pt x="2159" y="35623"/>
                </a:lnTo>
              </a:path>
            </a:pathLst>
          </a:custGeom>
          <a:ln w="6350">
            <a:solidFill>
              <a:srgbClr val="221E1F"/>
            </a:solidFill>
          </a:ln>
        </p:spPr>
        <p:txBody>
          <a:bodyPr wrap="square" lIns="0" tIns="0" rIns="0" bIns="0" rtlCol="0"/>
          <a:lstStyle/>
          <a:p>
            <a:endParaRPr/>
          </a:p>
        </p:txBody>
      </p:sp>
      <p:sp>
        <p:nvSpPr>
          <p:cNvPr id="334" name="object 334"/>
          <p:cNvSpPr/>
          <p:nvPr/>
        </p:nvSpPr>
        <p:spPr>
          <a:xfrm>
            <a:off x="6037696" y="6346081"/>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335" name="object 335"/>
          <p:cNvSpPr/>
          <p:nvPr/>
        </p:nvSpPr>
        <p:spPr>
          <a:xfrm>
            <a:off x="1547753" y="4992658"/>
            <a:ext cx="147320" cy="294640"/>
          </a:xfrm>
          <a:custGeom>
            <a:avLst/>
            <a:gdLst/>
            <a:ahLst/>
            <a:cxnLst/>
            <a:rect l="l" t="t" r="r" b="b"/>
            <a:pathLst>
              <a:path w="147319" h="294639">
                <a:moveTo>
                  <a:pt x="139598" y="294411"/>
                </a:moveTo>
                <a:lnTo>
                  <a:pt x="97299" y="261564"/>
                </a:lnTo>
                <a:lnTo>
                  <a:pt x="69330" y="217885"/>
                </a:lnTo>
                <a:lnTo>
                  <a:pt x="41046" y="161747"/>
                </a:lnTo>
                <a:lnTo>
                  <a:pt x="17894" y="103323"/>
                </a:lnTo>
                <a:lnTo>
                  <a:pt x="3852" y="53422"/>
                </a:lnTo>
                <a:lnTo>
                  <a:pt x="0" y="17246"/>
                </a:lnTo>
                <a:lnTo>
                  <a:pt x="7416" y="0"/>
                </a:lnTo>
                <a:lnTo>
                  <a:pt x="49721" y="32829"/>
                </a:lnTo>
                <a:lnTo>
                  <a:pt x="77684" y="76513"/>
                </a:lnTo>
                <a:lnTo>
                  <a:pt x="105943" y="132676"/>
                </a:lnTo>
                <a:lnTo>
                  <a:pt x="129152" y="191119"/>
                </a:lnTo>
                <a:lnTo>
                  <a:pt x="143216" y="241014"/>
                </a:lnTo>
                <a:lnTo>
                  <a:pt x="147057" y="277173"/>
                </a:lnTo>
                <a:lnTo>
                  <a:pt x="139598" y="294411"/>
                </a:lnTo>
                <a:close/>
              </a:path>
            </a:pathLst>
          </a:custGeom>
          <a:ln w="6349">
            <a:solidFill>
              <a:srgbClr val="080909"/>
            </a:solidFill>
          </a:ln>
        </p:spPr>
        <p:txBody>
          <a:bodyPr wrap="square" lIns="0" tIns="0" rIns="0" bIns="0" rtlCol="0"/>
          <a:lstStyle/>
          <a:p>
            <a:endParaRPr/>
          </a:p>
        </p:txBody>
      </p:sp>
      <p:sp>
        <p:nvSpPr>
          <p:cNvPr id="336" name="object 336"/>
          <p:cNvSpPr/>
          <p:nvPr/>
        </p:nvSpPr>
        <p:spPr>
          <a:xfrm>
            <a:off x="541548" y="4992651"/>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8"/>
                </a:lnTo>
                <a:lnTo>
                  <a:pt x="1100060" y="254269"/>
                </a:lnTo>
                <a:lnTo>
                  <a:pt x="1073629" y="211076"/>
                </a:lnTo>
                <a:lnTo>
                  <a:pt x="1048416" y="160342"/>
                </a:lnTo>
                <a:lnTo>
                  <a:pt x="1027116" y="107966"/>
                </a:lnTo>
                <a:lnTo>
                  <a:pt x="1012422" y="59850"/>
                </a:lnTo>
                <a:lnTo>
                  <a:pt x="1007027" y="21894"/>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337" name="object 337"/>
          <p:cNvSpPr/>
          <p:nvPr/>
        </p:nvSpPr>
        <p:spPr>
          <a:xfrm>
            <a:off x="541548" y="4992651"/>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69"/>
                </a:lnTo>
                <a:lnTo>
                  <a:pt x="1073629" y="211076"/>
                </a:lnTo>
                <a:lnTo>
                  <a:pt x="1048416" y="160342"/>
                </a:lnTo>
                <a:lnTo>
                  <a:pt x="1027116" y="107966"/>
                </a:lnTo>
                <a:lnTo>
                  <a:pt x="1012422" y="59850"/>
                </a:lnTo>
                <a:lnTo>
                  <a:pt x="1007027" y="21894"/>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338" name="object 338"/>
          <p:cNvSpPr/>
          <p:nvPr/>
        </p:nvSpPr>
        <p:spPr>
          <a:xfrm>
            <a:off x="2701982" y="4977260"/>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76"/>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339" name="object 339"/>
          <p:cNvSpPr/>
          <p:nvPr/>
        </p:nvSpPr>
        <p:spPr>
          <a:xfrm>
            <a:off x="2640695" y="4973355"/>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2"/>
                </a:lnTo>
                <a:lnTo>
                  <a:pt x="21058" y="263409"/>
                </a:lnTo>
                <a:lnTo>
                  <a:pt x="12339" y="300683"/>
                </a:lnTo>
                <a:lnTo>
                  <a:pt x="1384" y="321906"/>
                </a:lnTo>
                <a:lnTo>
                  <a:pt x="3771" y="324230"/>
                </a:lnTo>
                <a:lnTo>
                  <a:pt x="34531" y="268644"/>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340" name="object 340"/>
          <p:cNvSpPr/>
          <p:nvPr/>
        </p:nvSpPr>
        <p:spPr>
          <a:xfrm>
            <a:off x="2491642" y="4963883"/>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341" name="object 341"/>
          <p:cNvSpPr/>
          <p:nvPr/>
        </p:nvSpPr>
        <p:spPr>
          <a:xfrm>
            <a:off x="2831983" y="4984603"/>
            <a:ext cx="59055" cy="306070"/>
          </a:xfrm>
          <a:custGeom>
            <a:avLst/>
            <a:gdLst/>
            <a:ahLst/>
            <a:cxnLst/>
            <a:rect l="l" t="t" r="r" b="b"/>
            <a:pathLst>
              <a:path w="59055" h="306070">
                <a:moveTo>
                  <a:pt x="7619" y="305765"/>
                </a:moveTo>
                <a:lnTo>
                  <a:pt x="34751" y="263152"/>
                </a:lnTo>
                <a:lnTo>
                  <a:pt x="51590" y="219092"/>
                </a:lnTo>
                <a:lnTo>
                  <a:pt x="58667" y="174239"/>
                </a:lnTo>
                <a:lnTo>
                  <a:pt x="56515" y="129248"/>
                </a:lnTo>
                <a:lnTo>
                  <a:pt x="45665" y="84775"/>
                </a:lnTo>
                <a:lnTo>
                  <a:pt x="26649" y="41474"/>
                </a:lnTo>
                <a:lnTo>
                  <a:pt x="0" y="0"/>
                </a:lnTo>
              </a:path>
            </a:pathLst>
          </a:custGeom>
          <a:ln w="6350">
            <a:solidFill>
              <a:srgbClr val="080909"/>
            </a:solidFill>
          </a:ln>
        </p:spPr>
        <p:txBody>
          <a:bodyPr wrap="square" lIns="0" tIns="0" rIns="0" bIns="0" rtlCol="0"/>
          <a:lstStyle/>
          <a:p>
            <a:endParaRPr/>
          </a:p>
        </p:txBody>
      </p:sp>
      <p:sp>
        <p:nvSpPr>
          <p:cNvPr id="342" name="object 342"/>
          <p:cNvSpPr/>
          <p:nvPr/>
        </p:nvSpPr>
        <p:spPr>
          <a:xfrm>
            <a:off x="2813357" y="4984864"/>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343" name="object 343"/>
          <p:cNvSpPr/>
          <p:nvPr/>
        </p:nvSpPr>
        <p:spPr>
          <a:xfrm>
            <a:off x="2795126" y="4985051"/>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344" name="object 344"/>
          <p:cNvSpPr/>
          <p:nvPr/>
        </p:nvSpPr>
        <p:spPr>
          <a:xfrm>
            <a:off x="2314364" y="4888575"/>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3"/>
                </a:lnTo>
                <a:lnTo>
                  <a:pt x="627376" y="178532"/>
                </a:lnTo>
                <a:lnTo>
                  <a:pt x="627062" y="267129"/>
                </a:lnTo>
                <a:lnTo>
                  <a:pt x="615807" y="336955"/>
                </a:lnTo>
                <a:lnTo>
                  <a:pt x="593026" y="377732"/>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345" name="object 345"/>
          <p:cNvSpPr/>
          <p:nvPr/>
        </p:nvSpPr>
        <p:spPr>
          <a:xfrm>
            <a:off x="2376227" y="4957080"/>
            <a:ext cx="61594" cy="3810"/>
          </a:xfrm>
          <a:custGeom>
            <a:avLst/>
            <a:gdLst/>
            <a:ahLst/>
            <a:cxnLst/>
            <a:rect l="l" t="t" r="r" b="b"/>
            <a:pathLst>
              <a:path w="61594" h="3810">
                <a:moveTo>
                  <a:pt x="-3175" y="1746"/>
                </a:moveTo>
                <a:lnTo>
                  <a:pt x="64338" y="1746"/>
                </a:lnTo>
              </a:path>
            </a:pathLst>
          </a:custGeom>
          <a:ln w="9842">
            <a:solidFill>
              <a:srgbClr val="080909"/>
            </a:solidFill>
          </a:ln>
        </p:spPr>
        <p:txBody>
          <a:bodyPr wrap="square" lIns="0" tIns="0" rIns="0" bIns="0" rtlCol="0"/>
          <a:lstStyle/>
          <a:p>
            <a:endParaRPr/>
          </a:p>
        </p:txBody>
      </p:sp>
      <p:sp>
        <p:nvSpPr>
          <p:cNvPr id="346" name="object 346"/>
          <p:cNvSpPr/>
          <p:nvPr/>
        </p:nvSpPr>
        <p:spPr>
          <a:xfrm>
            <a:off x="2342913" y="4914270"/>
            <a:ext cx="50165" cy="635"/>
          </a:xfrm>
          <a:custGeom>
            <a:avLst/>
            <a:gdLst/>
            <a:ahLst/>
            <a:cxnLst/>
            <a:rect l="l" t="t" r="r" b="b"/>
            <a:pathLst>
              <a:path w="50164" h="635">
                <a:moveTo>
                  <a:pt x="-3175" y="69"/>
                </a:moveTo>
                <a:lnTo>
                  <a:pt x="53111" y="69"/>
                </a:lnTo>
              </a:path>
            </a:pathLst>
          </a:custGeom>
          <a:ln w="6489">
            <a:solidFill>
              <a:srgbClr val="080909"/>
            </a:solidFill>
          </a:ln>
        </p:spPr>
        <p:txBody>
          <a:bodyPr wrap="square" lIns="0" tIns="0" rIns="0" bIns="0" rtlCol="0"/>
          <a:lstStyle/>
          <a:p>
            <a:endParaRPr/>
          </a:p>
        </p:txBody>
      </p:sp>
      <p:sp>
        <p:nvSpPr>
          <p:cNvPr id="347" name="object 347"/>
          <p:cNvSpPr/>
          <p:nvPr/>
        </p:nvSpPr>
        <p:spPr>
          <a:xfrm>
            <a:off x="2429601" y="4961017"/>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09"/>
                </a:lnTo>
                <a:lnTo>
                  <a:pt x="29041" y="321633"/>
                </a:lnTo>
                <a:lnTo>
                  <a:pt x="20781" y="331119"/>
                </a:lnTo>
                <a:lnTo>
                  <a:pt x="0" y="341414"/>
                </a:lnTo>
              </a:path>
            </a:pathLst>
          </a:custGeom>
          <a:ln w="6350">
            <a:solidFill>
              <a:srgbClr val="080909"/>
            </a:solidFill>
          </a:ln>
        </p:spPr>
        <p:txBody>
          <a:bodyPr wrap="square" lIns="0" tIns="0" rIns="0" bIns="0" rtlCol="0"/>
          <a:lstStyle/>
          <a:p>
            <a:endParaRPr/>
          </a:p>
        </p:txBody>
      </p:sp>
      <p:sp>
        <p:nvSpPr>
          <p:cNvPr id="348" name="object 348"/>
          <p:cNvSpPr/>
          <p:nvPr/>
        </p:nvSpPr>
        <p:spPr>
          <a:xfrm>
            <a:off x="2377666" y="5295212"/>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349" name="object 349"/>
          <p:cNvSpPr/>
          <p:nvPr/>
        </p:nvSpPr>
        <p:spPr>
          <a:xfrm>
            <a:off x="2383321" y="5245087"/>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350" name="object 350"/>
          <p:cNvSpPr/>
          <p:nvPr/>
        </p:nvSpPr>
        <p:spPr>
          <a:xfrm>
            <a:off x="2390787" y="5139760"/>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351" name="object 351"/>
          <p:cNvSpPr/>
          <p:nvPr/>
        </p:nvSpPr>
        <p:spPr>
          <a:xfrm>
            <a:off x="2388058" y="5080260"/>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352" name="object 352"/>
          <p:cNvSpPr/>
          <p:nvPr/>
        </p:nvSpPr>
        <p:spPr>
          <a:xfrm>
            <a:off x="1861992" y="5070804"/>
            <a:ext cx="21590" cy="106680"/>
          </a:xfrm>
          <a:custGeom>
            <a:avLst/>
            <a:gdLst/>
            <a:ahLst/>
            <a:cxnLst/>
            <a:rect l="l" t="t" r="r" b="b"/>
            <a:pathLst>
              <a:path w="21589" h="106679">
                <a:moveTo>
                  <a:pt x="13030" y="106057"/>
                </a:moveTo>
                <a:lnTo>
                  <a:pt x="12" y="52997"/>
                </a:lnTo>
                <a:lnTo>
                  <a:pt x="0" y="32354"/>
                </a:lnTo>
                <a:lnTo>
                  <a:pt x="1579" y="15506"/>
                </a:lnTo>
                <a:lnTo>
                  <a:pt x="4489" y="4155"/>
                </a:lnTo>
                <a:lnTo>
                  <a:pt x="8470" y="0"/>
                </a:lnTo>
                <a:lnTo>
                  <a:pt x="12852" y="4210"/>
                </a:lnTo>
                <a:lnTo>
                  <a:pt x="16766" y="15594"/>
                </a:lnTo>
                <a:lnTo>
                  <a:pt x="19800" y="32452"/>
                </a:lnTo>
                <a:lnTo>
                  <a:pt x="21539" y="53085"/>
                </a:lnTo>
                <a:lnTo>
                  <a:pt x="21550" y="73712"/>
                </a:lnTo>
                <a:lnTo>
                  <a:pt x="19965" y="90558"/>
                </a:lnTo>
                <a:lnTo>
                  <a:pt x="17040" y="101911"/>
                </a:lnTo>
                <a:lnTo>
                  <a:pt x="13030" y="106057"/>
                </a:lnTo>
                <a:close/>
              </a:path>
            </a:pathLst>
          </a:custGeom>
          <a:ln w="6349">
            <a:solidFill>
              <a:srgbClr val="080909"/>
            </a:solidFill>
          </a:ln>
        </p:spPr>
        <p:txBody>
          <a:bodyPr wrap="square" lIns="0" tIns="0" rIns="0" bIns="0" rtlCol="0"/>
          <a:lstStyle/>
          <a:p>
            <a:endParaRPr/>
          </a:p>
        </p:txBody>
      </p:sp>
      <p:sp>
        <p:nvSpPr>
          <p:cNvPr id="353" name="object 353"/>
          <p:cNvSpPr/>
          <p:nvPr/>
        </p:nvSpPr>
        <p:spPr>
          <a:xfrm>
            <a:off x="1868698" y="4906440"/>
            <a:ext cx="535940" cy="439420"/>
          </a:xfrm>
          <a:custGeom>
            <a:avLst/>
            <a:gdLst/>
            <a:ahLst/>
            <a:cxnLst/>
            <a:rect l="l" t="t" r="r" b="b"/>
            <a:pathLst>
              <a:path w="535939" h="439420">
                <a:moveTo>
                  <a:pt x="6324" y="270421"/>
                </a:moveTo>
                <a:lnTo>
                  <a:pt x="55613" y="264972"/>
                </a:lnTo>
                <a:lnTo>
                  <a:pt x="65839" y="273639"/>
                </a:lnTo>
                <a:lnTo>
                  <a:pt x="74079" y="278253"/>
                </a:lnTo>
                <a:lnTo>
                  <a:pt x="122406" y="282486"/>
                </a:lnTo>
                <a:lnTo>
                  <a:pt x="153047" y="283413"/>
                </a:lnTo>
                <a:lnTo>
                  <a:pt x="158236" y="297647"/>
                </a:lnTo>
                <a:lnTo>
                  <a:pt x="164693" y="305225"/>
                </a:lnTo>
                <a:lnTo>
                  <a:pt x="176675" y="308698"/>
                </a:lnTo>
                <a:lnTo>
                  <a:pt x="198437" y="310616"/>
                </a:lnTo>
                <a:lnTo>
                  <a:pt x="236118" y="307568"/>
                </a:lnTo>
                <a:lnTo>
                  <a:pt x="244311" y="308856"/>
                </a:lnTo>
                <a:lnTo>
                  <a:pt x="249656" y="306490"/>
                </a:lnTo>
                <a:lnTo>
                  <a:pt x="254506" y="297954"/>
                </a:lnTo>
                <a:lnTo>
                  <a:pt x="261213" y="280733"/>
                </a:lnTo>
                <a:lnTo>
                  <a:pt x="311848" y="285838"/>
                </a:lnTo>
                <a:lnTo>
                  <a:pt x="309365" y="323075"/>
                </a:lnTo>
                <a:lnTo>
                  <a:pt x="314890" y="342465"/>
                </a:lnTo>
                <a:lnTo>
                  <a:pt x="334140" y="350286"/>
                </a:lnTo>
                <a:lnTo>
                  <a:pt x="372833" y="352818"/>
                </a:lnTo>
                <a:lnTo>
                  <a:pt x="403974" y="352171"/>
                </a:lnTo>
                <a:lnTo>
                  <a:pt x="409355" y="367280"/>
                </a:lnTo>
                <a:lnTo>
                  <a:pt x="419236" y="382900"/>
                </a:lnTo>
                <a:lnTo>
                  <a:pt x="428741" y="395131"/>
                </a:lnTo>
                <a:lnTo>
                  <a:pt x="432993" y="400075"/>
                </a:lnTo>
                <a:lnTo>
                  <a:pt x="466229" y="438835"/>
                </a:lnTo>
                <a:lnTo>
                  <a:pt x="508965" y="388772"/>
                </a:lnTo>
                <a:lnTo>
                  <a:pt x="521737" y="377484"/>
                </a:lnTo>
                <a:lnTo>
                  <a:pt x="522358" y="360637"/>
                </a:lnTo>
                <a:lnTo>
                  <a:pt x="517696" y="345325"/>
                </a:lnTo>
                <a:lnTo>
                  <a:pt x="514616" y="338645"/>
                </a:lnTo>
                <a:lnTo>
                  <a:pt x="522084" y="233324"/>
                </a:lnTo>
                <a:lnTo>
                  <a:pt x="535850" y="215814"/>
                </a:lnTo>
                <a:lnTo>
                  <a:pt x="533334" y="196273"/>
                </a:lnTo>
                <a:lnTo>
                  <a:pt x="524511" y="180383"/>
                </a:lnTo>
                <a:lnTo>
                  <a:pt x="519353" y="173824"/>
                </a:lnTo>
                <a:lnTo>
                  <a:pt x="507530" y="50634"/>
                </a:lnTo>
                <a:lnTo>
                  <a:pt x="465531" y="0"/>
                </a:lnTo>
                <a:lnTo>
                  <a:pt x="421131" y="47459"/>
                </a:lnTo>
                <a:lnTo>
                  <a:pt x="423468" y="85369"/>
                </a:lnTo>
                <a:lnTo>
                  <a:pt x="355206" y="79336"/>
                </a:lnTo>
                <a:lnTo>
                  <a:pt x="333021" y="80198"/>
                </a:lnTo>
                <a:lnTo>
                  <a:pt x="320508" y="84988"/>
                </a:lnTo>
                <a:lnTo>
                  <a:pt x="313059" y="97760"/>
                </a:lnTo>
                <a:lnTo>
                  <a:pt x="306069" y="122567"/>
                </a:lnTo>
                <a:lnTo>
                  <a:pt x="262826" y="121094"/>
                </a:lnTo>
                <a:lnTo>
                  <a:pt x="231482" y="92163"/>
                </a:lnTo>
                <a:lnTo>
                  <a:pt x="212042" y="91547"/>
                </a:lnTo>
                <a:lnTo>
                  <a:pt x="189790" y="93211"/>
                </a:lnTo>
                <a:lnTo>
                  <a:pt x="148062" y="103766"/>
                </a:lnTo>
                <a:lnTo>
                  <a:pt x="135254" y="127076"/>
                </a:lnTo>
                <a:lnTo>
                  <a:pt x="91554" y="124244"/>
                </a:lnTo>
                <a:lnTo>
                  <a:pt x="65791" y="122655"/>
                </a:lnTo>
                <a:lnTo>
                  <a:pt x="52709" y="125776"/>
                </a:lnTo>
                <a:lnTo>
                  <a:pt x="48264" y="136890"/>
                </a:lnTo>
                <a:lnTo>
                  <a:pt x="48412" y="159283"/>
                </a:lnTo>
                <a:lnTo>
                  <a:pt x="0" y="165112"/>
                </a:lnTo>
              </a:path>
            </a:pathLst>
          </a:custGeom>
          <a:ln w="6349">
            <a:solidFill>
              <a:srgbClr val="080909"/>
            </a:solidFill>
          </a:ln>
        </p:spPr>
        <p:txBody>
          <a:bodyPr wrap="square" lIns="0" tIns="0" rIns="0" bIns="0" rtlCol="0"/>
          <a:lstStyle/>
          <a:p>
            <a:endParaRPr/>
          </a:p>
        </p:txBody>
      </p:sp>
      <p:sp>
        <p:nvSpPr>
          <p:cNvPr id="354" name="object 354"/>
          <p:cNvSpPr/>
          <p:nvPr/>
        </p:nvSpPr>
        <p:spPr>
          <a:xfrm>
            <a:off x="2000783" y="4994765"/>
            <a:ext cx="145860" cy="225468"/>
          </a:xfrm>
          <a:prstGeom prst="rect">
            <a:avLst/>
          </a:prstGeom>
          <a:blipFill>
            <a:blip r:embed="rId9" cstate="print"/>
            <a:stretch>
              <a:fillRect/>
            </a:stretch>
          </a:blipFill>
        </p:spPr>
        <p:txBody>
          <a:bodyPr wrap="square" lIns="0" tIns="0" rIns="0" bIns="0" rtlCol="0"/>
          <a:lstStyle/>
          <a:p>
            <a:endParaRPr/>
          </a:p>
        </p:txBody>
      </p:sp>
      <p:sp>
        <p:nvSpPr>
          <p:cNvPr id="355" name="object 355"/>
          <p:cNvSpPr/>
          <p:nvPr/>
        </p:nvSpPr>
        <p:spPr>
          <a:xfrm>
            <a:off x="1917122" y="5065721"/>
            <a:ext cx="27305" cy="106045"/>
          </a:xfrm>
          <a:custGeom>
            <a:avLst/>
            <a:gdLst/>
            <a:ahLst/>
            <a:cxnLst/>
            <a:rect l="l" t="t" r="r" b="b"/>
            <a:pathLst>
              <a:path w="27305" h="106045">
                <a:moveTo>
                  <a:pt x="7188" y="105689"/>
                </a:moveTo>
                <a:lnTo>
                  <a:pt x="22370" y="83242"/>
                </a:lnTo>
                <a:lnTo>
                  <a:pt x="26682" y="64750"/>
                </a:lnTo>
                <a:lnTo>
                  <a:pt x="19450" y="40306"/>
                </a:lnTo>
                <a:lnTo>
                  <a:pt x="0" y="0"/>
                </a:lnTo>
              </a:path>
            </a:pathLst>
          </a:custGeom>
          <a:ln w="6349">
            <a:solidFill>
              <a:srgbClr val="080909"/>
            </a:solidFill>
          </a:ln>
        </p:spPr>
        <p:txBody>
          <a:bodyPr wrap="square" lIns="0" tIns="0" rIns="0" bIns="0" rtlCol="0"/>
          <a:lstStyle/>
          <a:p>
            <a:endParaRPr/>
          </a:p>
        </p:txBody>
      </p:sp>
      <p:sp>
        <p:nvSpPr>
          <p:cNvPr id="356" name="object 356"/>
          <p:cNvSpPr/>
          <p:nvPr/>
        </p:nvSpPr>
        <p:spPr>
          <a:xfrm>
            <a:off x="2177615" y="5031611"/>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357" name="object 357"/>
          <p:cNvSpPr/>
          <p:nvPr/>
        </p:nvSpPr>
        <p:spPr>
          <a:xfrm>
            <a:off x="2223034" y="4986982"/>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358" name="object 358"/>
          <p:cNvSpPr/>
          <p:nvPr/>
        </p:nvSpPr>
        <p:spPr>
          <a:xfrm>
            <a:off x="2241537" y="4989509"/>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359" name="object 359"/>
          <p:cNvSpPr/>
          <p:nvPr/>
        </p:nvSpPr>
        <p:spPr>
          <a:xfrm>
            <a:off x="2274054" y="4991806"/>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360" name="object 360"/>
          <p:cNvSpPr/>
          <p:nvPr/>
        </p:nvSpPr>
        <p:spPr>
          <a:xfrm>
            <a:off x="797960" y="6418733"/>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5"/>
                </a:lnTo>
                <a:lnTo>
                  <a:pt x="174131" y="266997"/>
                </a:lnTo>
                <a:lnTo>
                  <a:pt x="216329" y="233115"/>
                </a:lnTo>
                <a:lnTo>
                  <a:pt x="266268" y="200161"/>
                </a:lnTo>
                <a:lnTo>
                  <a:pt x="319911" y="169203"/>
                </a:lnTo>
                <a:lnTo>
                  <a:pt x="373220" y="141312"/>
                </a:lnTo>
                <a:lnTo>
                  <a:pt x="422157" y="117558"/>
                </a:lnTo>
                <a:lnTo>
                  <a:pt x="462684" y="99010"/>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361" name="object 361"/>
          <p:cNvSpPr/>
          <p:nvPr/>
        </p:nvSpPr>
        <p:spPr>
          <a:xfrm>
            <a:off x="2092314" y="5926299"/>
            <a:ext cx="211454" cy="64135"/>
          </a:xfrm>
          <a:custGeom>
            <a:avLst/>
            <a:gdLst/>
            <a:ahLst/>
            <a:cxnLst/>
            <a:rect l="l" t="t" r="r" b="b"/>
            <a:pathLst>
              <a:path w="211455" h="64135">
                <a:moveTo>
                  <a:pt x="211061" y="0"/>
                </a:moveTo>
                <a:lnTo>
                  <a:pt x="0" y="63893"/>
                </a:lnTo>
              </a:path>
            </a:pathLst>
          </a:custGeom>
          <a:ln w="6349">
            <a:solidFill>
              <a:srgbClr val="231F20"/>
            </a:solidFill>
          </a:ln>
        </p:spPr>
        <p:txBody>
          <a:bodyPr wrap="square" lIns="0" tIns="0" rIns="0" bIns="0" rtlCol="0"/>
          <a:lstStyle/>
          <a:p>
            <a:endParaRPr/>
          </a:p>
        </p:txBody>
      </p:sp>
      <p:sp>
        <p:nvSpPr>
          <p:cNvPr id="362" name="object 362"/>
          <p:cNvSpPr/>
          <p:nvPr/>
        </p:nvSpPr>
        <p:spPr>
          <a:xfrm>
            <a:off x="2202373" y="6018094"/>
            <a:ext cx="315595" cy="162560"/>
          </a:xfrm>
          <a:custGeom>
            <a:avLst/>
            <a:gdLst/>
            <a:ahLst/>
            <a:cxnLst/>
            <a:rect l="l" t="t" r="r" b="b"/>
            <a:pathLst>
              <a:path w="315594" h="162560">
                <a:moveTo>
                  <a:pt x="315315" y="0"/>
                </a:moveTo>
                <a:lnTo>
                  <a:pt x="0" y="162179"/>
                </a:lnTo>
              </a:path>
            </a:pathLst>
          </a:custGeom>
          <a:ln w="6350">
            <a:solidFill>
              <a:srgbClr val="231F20"/>
            </a:solidFill>
          </a:ln>
        </p:spPr>
        <p:txBody>
          <a:bodyPr wrap="square" lIns="0" tIns="0" rIns="0" bIns="0" rtlCol="0"/>
          <a:lstStyle/>
          <a:p>
            <a:endParaRPr/>
          </a:p>
        </p:txBody>
      </p:sp>
      <p:sp>
        <p:nvSpPr>
          <p:cNvPr id="363" name="object 363"/>
          <p:cNvSpPr/>
          <p:nvPr/>
        </p:nvSpPr>
        <p:spPr>
          <a:xfrm>
            <a:off x="1832061" y="6058773"/>
            <a:ext cx="200660" cy="257175"/>
          </a:xfrm>
          <a:custGeom>
            <a:avLst/>
            <a:gdLst/>
            <a:ahLst/>
            <a:cxnLst/>
            <a:rect l="l" t="t" r="r" b="b"/>
            <a:pathLst>
              <a:path w="200660" h="257175">
                <a:moveTo>
                  <a:pt x="0" y="50576"/>
                </a:moveTo>
                <a:lnTo>
                  <a:pt x="12579" y="20469"/>
                </a:lnTo>
                <a:lnTo>
                  <a:pt x="35816" y="3761"/>
                </a:lnTo>
                <a:lnTo>
                  <a:pt x="66129" y="0"/>
                </a:lnTo>
                <a:lnTo>
                  <a:pt x="99939" y="8731"/>
                </a:lnTo>
                <a:lnTo>
                  <a:pt x="133666" y="29504"/>
                </a:lnTo>
                <a:lnTo>
                  <a:pt x="163730" y="61866"/>
                </a:lnTo>
                <a:lnTo>
                  <a:pt x="186550" y="105364"/>
                </a:lnTo>
                <a:lnTo>
                  <a:pt x="200202" y="166488"/>
                </a:lnTo>
                <a:lnTo>
                  <a:pt x="195099" y="212531"/>
                </a:lnTo>
                <a:lnTo>
                  <a:pt x="177708" y="242869"/>
                </a:lnTo>
                <a:lnTo>
                  <a:pt x="154491" y="256880"/>
                </a:lnTo>
                <a:lnTo>
                  <a:pt x="131914" y="253941"/>
                </a:lnTo>
              </a:path>
            </a:pathLst>
          </a:custGeom>
          <a:ln w="6349">
            <a:solidFill>
              <a:srgbClr val="231F20"/>
            </a:solidFill>
          </a:ln>
        </p:spPr>
        <p:txBody>
          <a:bodyPr wrap="square" lIns="0" tIns="0" rIns="0" bIns="0" rtlCol="0"/>
          <a:lstStyle/>
          <a:p>
            <a:endParaRPr/>
          </a:p>
        </p:txBody>
      </p:sp>
      <p:sp>
        <p:nvSpPr>
          <p:cNvPr id="364" name="object 364"/>
          <p:cNvSpPr/>
          <p:nvPr/>
        </p:nvSpPr>
        <p:spPr>
          <a:xfrm>
            <a:off x="2000486" y="5983034"/>
            <a:ext cx="204928" cy="236217"/>
          </a:xfrm>
          <a:prstGeom prst="rect">
            <a:avLst/>
          </a:prstGeom>
          <a:blipFill>
            <a:blip r:embed="rId10" cstate="print"/>
            <a:stretch>
              <a:fillRect/>
            </a:stretch>
          </a:blipFill>
        </p:spPr>
        <p:txBody>
          <a:bodyPr wrap="square" lIns="0" tIns="0" rIns="0" bIns="0" rtlCol="0"/>
          <a:lstStyle/>
          <a:p>
            <a:endParaRPr/>
          </a:p>
        </p:txBody>
      </p:sp>
      <p:sp>
        <p:nvSpPr>
          <p:cNvPr id="365" name="object 365"/>
          <p:cNvSpPr/>
          <p:nvPr/>
        </p:nvSpPr>
        <p:spPr>
          <a:xfrm>
            <a:off x="1774762" y="6094652"/>
            <a:ext cx="209550" cy="265430"/>
          </a:xfrm>
          <a:custGeom>
            <a:avLst/>
            <a:gdLst/>
            <a:ahLst/>
            <a:cxnLst/>
            <a:rect l="l" t="t" r="r" b="b"/>
            <a:pathLst>
              <a:path w="209550" h="265429">
                <a:moveTo>
                  <a:pt x="0" y="34709"/>
                </a:moveTo>
                <a:lnTo>
                  <a:pt x="49732" y="17278"/>
                </a:lnTo>
                <a:lnTo>
                  <a:pt x="76771" y="7853"/>
                </a:lnTo>
                <a:lnTo>
                  <a:pt x="90532" y="3178"/>
                </a:lnTo>
                <a:lnTo>
                  <a:pt x="100431" y="0"/>
                </a:lnTo>
                <a:lnTo>
                  <a:pt x="146175" y="10835"/>
                </a:lnTo>
                <a:lnTo>
                  <a:pt x="178739" y="38814"/>
                </a:lnTo>
                <a:lnTo>
                  <a:pt x="199317" y="77867"/>
                </a:lnTo>
                <a:lnTo>
                  <a:pt x="209098" y="121925"/>
                </a:lnTo>
                <a:lnTo>
                  <a:pt x="209275" y="164916"/>
                </a:lnTo>
                <a:lnTo>
                  <a:pt x="201040" y="200770"/>
                </a:lnTo>
                <a:lnTo>
                  <a:pt x="185585" y="223418"/>
                </a:lnTo>
                <a:lnTo>
                  <a:pt x="164509" y="232114"/>
                </a:lnTo>
                <a:lnTo>
                  <a:pt x="130502" y="246130"/>
                </a:lnTo>
                <a:lnTo>
                  <a:pt x="98870" y="259163"/>
                </a:lnTo>
                <a:lnTo>
                  <a:pt x="84924" y="264909"/>
                </a:lnTo>
              </a:path>
            </a:pathLst>
          </a:custGeom>
          <a:ln w="6350">
            <a:solidFill>
              <a:srgbClr val="231F20"/>
            </a:solidFill>
          </a:ln>
        </p:spPr>
        <p:txBody>
          <a:bodyPr wrap="square" lIns="0" tIns="0" rIns="0" bIns="0" rtlCol="0"/>
          <a:lstStyle/>
          <a:p>
            <a:endParaRPr/>
          </a:p>
        </p:txBody>
      </p:sp>
      <p:sp>
        <p:nvSpPr>
          <p:cNvPr id="366" name="object 366"/>
          <p:cNvSpPr/>
          <p:nvPr/>
        </p:nvSpPr>
        <p:spPr>
          <a:xfrm>
            <a:off x="1722215" y="6126498"/>
            <a:ext cx="177134" cy="239848"/>
          </a:xfrm>
          <a:prstGeom prst="rect">
            <a:avLst/>
          </a:prstGeom>
          <a:blipFill>
            <a:blip r:embed="rId11" cstate="print"/>
            <a:stretch>
              <a:fillRect/>
            </a:stretch>
          </a:blipFill>
        </p:spPr>
        <p:txBody>
          <a:bodyPr wrap="square" lIns="0" tIns="0" rIns="0" bIns="0" rtlCol="0"/>
          <a:lstStyle/>
          <a:p>
            <a:endParaRPr/>
          </a:p>
        </p:txBody>
      </p:sp>
      <p:sp>
        <p:nvSpPr>
          <p:cNvPr id="367" name="object 367"/>
          <p:cNvSpPr/>
          <p:nvPr/>
        </p:nvSpPr>
        <p:spPr>
          <a:xfrm>
            <a:off x="1892114" y="6018080"/>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368" name="object 368"/>
          <p:cNvSpPr/>
          <p:nvPr/>
        </p:nvSpPr>
        <p:spPr>
          <a:xfrm>
            <a:off x="2023703" y="6209806"/>
            <a:ext cx="176530" cy="71120"/>
          </a:xfrm>
          <a:custGeom>
            <a:avLst/>
            <a:gdLst/>
            <a:ahLst/>
            <a:cxnLst/>
            <a:rect l="l" t="t" r="r" b="b"/>
            <a:pathLst>
              <a:path w="176530" h="71120">
                <a:moveTo>
                  <a:pt x="0" y="70523"/>
                </a:moveTo>
                <a:lnTo>
                  <a:pt x="176085" y="0"/>
                </a:lnTo>
              </a:path>
            </a:pathLst>
          </a:custGeom>
          <a:ln w="6350">
            <a:solidFill>
              <a:srgbClr val="231F20"/>
            </a:solidFill>
          </a:ln>
        </p:spPr>
        <p:txBody>
          <a:bodyPr wrap="square" lIns="0" tIns="0" rIns="0" bIns="0" rtlCol="0"/>
          <a:lstStyle/>
          <a:p>
            <a:endParaRPr/>
          </a:p>
        </p:txBody>
      </p:sp>
      <p:sp>
        <p:nvSpPr>
          <p:cNvPr id="369" name="object 369"/>
          <p:cNvSpPr/>
          <p:nvPr/>
        </p:nvSpPr>
        <p:spPr>
          <a:xfrm>
            <a:off x="1964524" y="6018221"/>
            <a:ext cx="196850" cy="104139"/>
          </a:xfrm>
          <a:custGeom>
            <a:avLst/>
            <a:gdLst/>
            <a:ahLst/>
            <a:cxnLst/>
            <a:rect l="l" t="t" r="r" b="b"/>
            <a:pathLst>
              <a:path w="196850" h="104139">
                <a:moveTo>
                  <a:pt x="30454" y="104127"/>
                </a:moveTo>
                <a:lnTo>
                  <a:pt x="0" y="69100"/>
                </a:lnTo>
                <a:lnTo>
                  <a:pt x="169710" y="0"/>
                </a:lnTo>
                <a:lnTo>
                  <a:pt x="196646" y="33147"/>
                </a:lnTo>
                <a:lnTo>
                  <a:pt x="30454" y="104127"/>
                </a:lnTo>
                <a:close/>
              </a:path>
            </a:pathLst>
          </a:custGeom>
          <a:ln w="6350">
            <a:solidFill>
              <a:srgbClr val="231F20"/>
            </a:solidFill>
          </a:ln>
        </p:spPr>
        <p:txBody>
          <a:bodyPr wrap="square" lIns="0" tIns="0" rIns="0" bIns="0" rtlCol="0"/>
          <a:lstStyle/>
          <a:p>
            <a:endParaRPr/>
          </a:p>
        </p:txBody>
      </p:sp>
      <p:sp>
        <p:nvSpPr>
          <p:cNvPr id="370" name="object 370"/>
          <p:cNvSpPr/>
          <p:nvPr/>
        </p:nvSpPr>
        <p:spPr>
          <a:xfrm>
            <a:off x="2059367" y="5851903"/>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371" name="object 371"/>
          <p:cNvSpPr/>
          <p:nvPr/>
        </p:nvSpPr>
        <p:spPr>
          <a:xfrm>
            <a:off x="1962807" y="5649360"/>
            <a:ext cx="1284605" cy="506730"/>
          </a:xfrm>
          <a:custGeom>
            <a:avLst/>
            <a:gdLst/>
            <a:ahLst/>
            <a:cxnLst/>
            <a:rect l="l" t="t" r="r" b="b"/>
            <a:pathLst>
              <a:path w="1284605"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372" name="object 372"/>
          <p:cNvSpPr/>
          <p:nvPr/>
        </p:nvSpPr>
        <p:spPr>
          <a:xfrm>
            <a:off x="2408172" y="6038353"/>
            <a:ext cx="165735" cy="107314"/>
          </a:xfrm>
          <a:custGeom>
            <a:avLst/>
            <a:gdLst/>
            <a:ahLst/>
            <a:cxnLst/>
            <a:rect l="l" t="t" r="r" b="b"/>
            <a:pathLst>
              <a:path w="165735" h="107314">
                <a:moveTo>
                  <a:pt x="165722" y="0"/>
                </a:moveTo>
                <a:lnTo>
                  <a:pt x="0" y="106692"/>
                </a:lnTo>
              </a:path>
            </a:pathLst>
          </a:custGeom>
          <a:ln w="6349">
            <a:solidFill>
              <a:srgbClr val="131111"/>
            </a:solidFill>
          </a:ln>
        </p:spPr>
        <p:txBody>
          <a:bodyPr wrap="square" lIns="0" tIns="0" rIns="0" bIns="0" rtlCol="0"/>
          <a:lstStyle/>
          <a:p>
            <a:endParaRPr/>
          </a:p>
        </p:txBody>
      </p:sp>
      <p:sp>
        <p:nvSpPr>
          <p:cNvPr id="373" name="object 373"/>
          <p:cNvSpPr/>
          <p:nvPr/>
        </p:nvSpPr>
        <p:spPr>
          <a:xfrm>
            <a:off x="2613587" y="6122349"/>
            <a:ext cx="309880" cy="300990"/>
          </a:xfrm>
          <a:custGeom>
            <a:avLst/>
            <a:gdLst/>
            <a:ahLst/>
            <a:cxnLst/>
            <a:rect l="l" t="t" r="r" b="b"/>
            <a:pathLst>
              <a:path w="309880" h="300989">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374" name="object 374"/>
          <p:cNvSpPr/>
          <p:nvPr/>
        </p:nvSpPr>
        <p:spPr>
          <a:xfrm>
            <a:off x="2362262" y="6153740"/>
            <a:ext cx="257175" cy="297180"/>
          </a:xfrm>
          <a:custGeom>
            <a:avLst/>
            <a:gdLst/>
            <a:ahLst/>
            <a:cxnLst/>
            <a:rect l="l" t="t" r="r" b="b"/>
            <a:pathLst>
              <a:path w="257175" h="297179">
                <a:moveTo>
                  <a:pt x="0" y="16885"/>
                </a:moveTo>
                <a:lnTo>
                  <a:pt x="29766" y="3150"/>
                </a:lnTo>
                <a:lnTo>
                  <a:pt x="61909" y="0"/>
                </a:lnTo>
                <a:lnTo>
                  <a:pt x="95202" y="6149"/>
                </a:lnTo>
                <a:lnTo>
                  <a:pt x="160317" y="41210"/>
                </a:lnTo>
                <a:lnTo>
                  <a:pt x="189682" y="67555"/>
                </a:lnTo>
                <a:lnTo>
                  <a:pt x="215279" y="98064"/>
                </a:lnTo>
                <a:lnTo>
                  <a:pt x="235880" y="131452"/>
                </a:lnTo>
                <a:lnTo>
                  <a:pt x="257178" y="201733"/>
                </a:lnTo>
                <a:lnTo>
                  <a:pt x="255417" y="236057"/>
                </a:lnTo>
                <a:lnTo>
                  <a:pt x="243743" y="268125"/>
                </a:lnTo>
                <a:lnTo>
                  <a:pt x="220929" y="296653"/>
                </a:lnTo>
              </a:path>
            </a:pathLst>
          </a:custGeom>
          <a:ln w="6350">
            <a:solidFill>
              <a:srgbClr val="131111"/>
            </a:solidFill>
          </a:ln>
        </p:spPr>
        <p:txBody>
          <a:bodyPr wrap="square" lIns="0" tIns="0" rIns="0" bIns="0" rtlCol="0"/>
          <a:lstStyle/>
          <a:p>
            <a:endParaRPr/>
          </a:p>
        </p:txBody>
      </p:sp>
      <p:sp>
        <p:nvSpPr>
          <p:cNvPr id="375" name="object 375"/>
          <p:cNvSpPr/>
          <p:nvPr/>
        </p:nvSpPr>
        <p:spPr>
          <a:xfrm>
            <a:off x="2378855" y="6141548"/>
            <a:ext cx="257810" cy="297180"/>
          </a:xfrm>
          <a:custGeom>
            <a:avLst/>
            <a:gdLst/>
            <a:ahLst/>
            <a:cxnLst/>
            <a:rect l="l" t="t" r="r" b="b"/>
            <a:pathLst>
              <a:path w="257810" h="297179">
                <a:moveTo>
                  <a:pt x="0" y="16885"/>
                </a:moveTo>
                <a:lnTo>
                  <a:pt x="29761" y="3150"/>
                </a:lnTo>
                <a:lnTo>
                  <a:pt x="61903" y="0"/>
                </a:lnTo>
                <a:lnTo>
                  <a:pt x="95195" y="6149"/>
                </a:lnTo>
                <a:lnTo>
                  <a:pt x="160314" y="41210"/>
                </a:lnTo>
                <a:lnTo>
                  <a:pt x="189683" y="67554"/>
                </a:lnTo>
                <a:lnTo>
                  <a:pt x="215284" y="98062"/>
                </a:lnTo>
                <a:lnTo>
                  <a:pt x="235890" y="131449"/>
                </a:lnTo>
                <a:lnTo>
                  <a:pt x="257197" y="201727"/>
                </a:lnTo>
                <a:lnTo>
                  <a:pt x="255439" y="236049"/>
                </a:lnTo>
                <a:lnTo>
                  <a:pt x="243768" y="268115"/>
                </a:lnTo>
                <a:lnTo>
                  <a:pt x="220954" y="296640"/>
                </a:lnTo>
              </a:path>
            </a:pathLst>
          </a:custGeom>
          <a:ln w="6350">
            <a:solidFill>
              <a:srgbClr val="131111"/>
            </a:solidFill>
          </a:ln>
        </p:spPr>
        <p:txBody>
          <a:bodyPr wrap="square" lIns="0" tIns="0" rIns="0" bIns="0" rtlCol="0"/>
          <a:lstStyle/>
          <a:p>
            <a:endParaRPr/>
          </a:p>
        </p:txBody>
      </p:sp>
      <p:sp>
        <p:nvSpPr>
          <p:cNvPr id="376" name="object 376"/>
          <p:cNvSpPr/>
          <p:nvPr/>
        </p:nvSpPr>
        <p:spPr>
          <a:xfrm>
            <a:off x="2227447" y="6170625"/>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377" name="object 377"/>
          <p:cNvSpPr/>
          <p:nvPr/>
        </p:nvSpPr>
        <p:spPr>
          <a:xfrm>
            <a:off x="2314929" y="6170625"/>
            <a:ext cx="159385" cy="102870"/>
          </a:xfrm>
          <a:custGeom>
            <a:avLst/>
            <a:gdLst/>
            <a:ahLst/>
            <a:cxnLst/>
            <a:rect l="l" t="t" r="r" b="b"/>
            <a:pathLst>
              <a:path w="159385" h="102870">
                <a:moveTo>
                  <a:pt x="158978" y="0"/>
                </a:moveTo>
                <a:lnTo>
                  <a:pt x="0" y="102400"/>
                </a:lnTo>
              </a:path>
            </a:pathLst>
          </a:custGeom>
          <a:ln w="6350">
            <a:solidFill>
              <a:srgbClr val="131111"/>
            </a:solidFill>
          </a:ln>
        </p:spPr>
        <p:txBody>
          <a:bodyPr wrap="square" lIns="0" tIns="0" rIns="0" bIns="0" rtlCol="0"/>
          <a:lstStyle/>
          <a:p>
            <a:endParaRPr/>
          </a:p>
        </p:txBody>
      </p:sp>
      <p:sp>
        <p:nvSpPr>
          <p:cNvPr id="378" name="object 378"/>
          <p:cNvSpPr/>
          <p:nvPr/>
        </p:nvSpPr>
        <p:spPr>
          <a:xfrm>
            <a:off x="2183768" y="6244931"/>
            <a:ext cx="290195" cy="342900"/>
          </a:xfrm>
          <a:custGeom>
            <a:avLst/>
            <a:gdLst/>
            <a:ahLst/>
            <a:cxnLst/>
            <a:rect l="l" t="t" r="r" b="b"/>
            <a:pathLst>
              <a:path w="290194" h="342900">
                <a:moveTo>
                  <a:pt x="282498" y="288175"/>
                </a:moveTo>
                <a:lnTo>
                  <a:pt x="290144" y="238048"/>
                </a:lnTo>
                <a:lnTo>
                  <a:pt x="236905" y="121424"/>
                </a:lnTo>
                <a:lnTo>
                  <a:pt x="131165" y="28092"/>
                </a:lnTo>
                <a:lnTo>
                  <a:pt x="43675" y="0"/>
                </a:lnTo>
                <a:lnTo>
                  <a:pt x="0" y="37210"/>
                </a:lnTo>
                <a:lnTo>
                  <a:pt x="393" y="129933"/>
                </a:lnTo>
                <a:lnTo>
                  <a:pt x="56705" y="244970"/>
                </a:lnTo>
                <a:lnTo>
                  <a:pt x="119557" y="304901"/>
                </a:lnTo>
                <a:lnTo>
                  <a:pt x="192786" y="342658"/>
                </a:lnTo>
                <a:lnTo>
                  <a:pt x="282498" y="288175"/>
                </a:lnTo>
                <a:close/>
              </a:path>
            </a:pathLst>
          </a:custGeom>
          <a:ln w="6350">
            <a:solidFill>
              <a:srgbClr val="131111"/>
            </a:solidFill>
          </a:ln>
        </p:spPr>
        <p:txBody>
          <a:bodyPr wrap="square" lIns="0" tIns="0" rIns="0" bIns="0" rtlCol="0"/>
          <a:lstStyle/>
          <a:p>
            <a:endParaRPr/>
          </a:p>
        </p:txBody>
      </p:sp>
      <p:sp>
        <p:nvSpPr>
          <p:cNvPr id="379" name="object 379"/>
          <p:cNvSpPr/>
          <p:nvPr/>
        </p:nvSpPr>
        <p:spPr>
          <a:xfrm>
            <a:off x="2183763" y="6282137"/>
            <a:ext cx="226060" cy="306070"/>
          </a:xfrm>
          <a:custGeom>
            <a:avLst/>
            <a:gdLst/>
            <a:ahLst/>
            <a:cxnLst/>
            <a:rect l="l" t="t" r="r" b="b"/>
            <a:pathLst>
              <a:path w="226060" h="306070">
                <a:moveTo>
                  <a:pt x="192786" y="305447"/>
                </a:moveTo>
                <a:lnTo>
                  <a:pt x="225489" y="195569"/>
                </a:lnTo>
                <a:lnTo>
                  <a:pt x="221245" y="132891"/>
                </a:lnTo>
                <a:lnTo>
                  <a:pt x="166420" y="93965"/>
                </a:lnTo>
                <a:lnTo>
                  <a:pt x="47383" y="55346"/>
                </a:lnTo>
                <a:lnTo>
                  <a:pt x="29005" y="47459"/>
                </a:lnTo>
                <a:lnTo>
                  <a:pt x="17943" y="39065"/>
                </a:lnTo>
                <a:lnTo>
                  <a:pt x="9755" y="24974"/>
                </a:lnTo>
                <a:lnTo>
                  <a:pt x="0" y="0"/>
                </a:lnTo>
              </a:path>
            </a:pathLst>
          </a:custGeom>
          <a:ln w="6350">
            <a:solidFill>
              <a:srgbClr val="131111"/>
            </a:solidFill>
          </a:ln>
        </p:spPr>
        <p:txBody>
          <a:bodyPr wrap="square" lIns="0" tIns="0" rIns="0" bIns="0" rtlCol="0"/>
          <a:lstStyle/>
          <a:p>
            <a:endParaRPr/>
          </a:p>
        </p:txBody>
      </p:sp>
      <p:sp>
        <p:nvSpPr>
          <p:cNvPr id="380" name="object 380"/>
          <p:cNvSpPr/>
          <p:nvPr/>
        </p:nvSpPr>
        <p:spPr>
          <a:xfrm>
            <a:off x="2209815" y="6365270"/>
            <a:ext cx="157604" cy="184600"/>
          </a:xfrm>
          <a:prstGeom prst="rect">
            <a:avLst/>
          </a:prstGeom>
          <a:blipFill>
            <a:blip r:embed="rId12" cstate="print"/>
            <a:stretch>
              <a:fillRect/>
            </a:stretch>
          </a:blipFill>
        </p:spPr>
        <p:txBody>
          <a:bodyPr wrap="square" lIns="0" tIns="0" rIns="0" bIns="0" rtlCol="0"/>
          <a:lstStyle/>
          <a:p>
            <a:endParaRPr/>
          </a:p>
        </p:txBody>
      </p:sp>
      <p:sp>
        <p:nvSpPr>
          <p:cNvPr id="381" name="object 381"/>
          <p:cNvSpPr/>
          <p:nvPr/>
        </p:nvSpPr>
        <p:spPr>
          <a:xfrm>
            <a:off x="2466263" y="6438193"/>
            <a:ext cx="133985" cy="95250"/>
          </a:xfrm>
          <a:custGeom>
            <a:avLst/>
            <a:gdLst/>
            <a:ahLst/>
            <a:cxnLst/>
            <a:rect l="l" t="t" r="r" b="b"/>
            <a:pathLst>
              <a:path w="133985" h="95250">
                <a:moveTo>
                  <a:pt x="133553" y="0"/>
                </a:moveTo>
                <a:lnTo>
                  <a:pt x="0" y="94919"/>
                </a:lnTo>
              </a:path>
            </a:pathLst>
          </a:custGeom>
          <a:ln w="6350">
            <a:solidFill>
              <a:srgbClr val="131111"/>
            </a:solidFill>
          </a:ln>
        </p:spPr>
        <p:txBody>
          <a:bodyPr wrap="square" lIns="0" tIns="0" rIns="0" bIns="0" rtlCol="0"/>
          <a:lstStyle/>
          <a:p>
            <a:endParaRPr/>
          </a:p>
        </p:txBody>
      </p:sp>
      <p:sp>
        <p:nvSpPr>
          <p:cNvPr id="382" name="object 382"/>
          <p:cNvSpPr/>
          <p:nvPr/>
        </p:nvSpPr>
        <p:spPr>
          <a:xfrm>
            <a:off x="1407755" y="6256048"/>
            <a:ext cx="256224" cy="237187"/>
          </a:xfrm>
          <a:prstGeom prst="rect">
            <a:avLst/>
          </a:prstGeom>
          <a:blipFill>
            <a:blip r:embed="rId13" cstate="print"/>
            <a:stretch>
              <a:fillRect/>
            </a:stretch>
          </a:blipFill>
        </p:spPr>
        <p:txBody>
          <a:bodyPr wrap="square" lIns="0" tIns="0" rIns="0" bIns="0" rtlCol="0"/>
          <a:lstStyle/>
          <a:p>
            <a:endParaRPr/>
          </a:p>
        </p:txBody>
      </p:sp>
      <p:sp>
        <p:nvSpPr>
          <p:cNvPr id="383" name="object 383"/>
          <p:cNvSpPr/>
          <p:nvPr/>
        </p:nvSpPr>
        <p:spPr>
          <a:xfrm>
            <a:off x="1313221" y="6249813"/>
            <a:ext cx="375285" cy="297180"/>
          </a:xfrm>
          <a:custGeom>
            <a:avLst/>
            <a:gdLst/>
            <a:ahLst/>
            <a:cxnLst/>
            <a:rect l="l" t="t" r="r" b="b"/>
            <a:pathLst>
              <a:path w="375285" h="297179">
                <a:moveTo>
                  <a:pt x="0" y="88261"/>
                </a:moveTo>
                <a:lnTo>
                  <a:pt x="752" y="72454"/>
                </a:lnTo>
                <a:lnTo>
                  <a:pt x="4387" y="64474"/>
                </a:lnTo>
                <a:lnTo>
                  <a:pt x="8404" y="61647"/>
                </a:lnTo>
                <a:lnTo>
                  <a:pt x="10299" y="61299"/>
                </a:lnTo>
                <a:lnTo>
                  <a:pt x="33464" y="52790"/>
                </a:lnTo>
                <a:lnTo>
                  <a:pt x="34505" y="65401"/>
                </a:lnTo>
                <a:lnTo>
                  <a:pt x="39738" y="67319"/>
                </a:lnTo>
                <a:lnTo>
                  <a:pt x="46553" y="70022"/>
                </a:lnTo>
                <a:lnTo>
                  <a:pt x="56518" y="74088"/>
                </a:lnTo>
                <a:lnTo>
                  <a:pt x="65516" y="77791"/>
                </a:lnTo>
                <a:lnTo>
                  <a:pt x="69430" y="79409"/>
                </a:lnTo>
                <a:lnTo>
                  <a:pt x="291706" y="3476"/>
                </a:lnTo>
                <a:lnTo>
                  <a:pt x="334186" y="6146"/>
                </a:lnTo>
                <a:lnTo>
                  <a:pt x="366369" y="73605"/>
                </a:lnTo>
                <a:lnTo>
                  <a:pt x="375184" y="111453"/>
                </a:lnTo>
                <a:lnTo>
                  <a:pt x="372090" y="136929"/>
                </a:lnTo>
                <a:lnTo>
                  <a:pt x="364672" y="151292"/>
                </a:lnTo>
                <a:lnTo>
                  <a:pt x="360514" y="155800"/>
                </a:lnTo>
                <a:lnTo>
                  <a:pt x="136702" y="254860"/>
                </a:lnTo>
                <a:lnTo>
                  <a:pt x="128333" y="281885"/>
                </a:lnTo>
                <a:lnTo>
                  <a:pt x="135013" y="294903"/>
                </a:lnTo>
                <a:lnTo>
                  <a:pt x="122961" y="296020"/>
                </a:lnTo>
                <a:lnTo>
                  <a:pt x="113880" y="296543"/>
                </a:lnTo>
                <a:lnTo>
                  <a:pt x="105689" y="296604"/>
                </a:lnTo>
                <a:lnTo>
                  <a:pt x="99765" y="296456"/>
                </a:lnTo>
                <a:lnTo>
                  <a:pt x="97485" y="296350"/>
                </a:lnTo>
              </a:path>
            </a:pathLst>
          </a:custGeom>
          <a:ln w="6350">
            <a:solidFill>
              <a:srgbClr val="080909"/>
            </a:solidFill>
          </a:ln>
        </p:spPr>
        <p:txBody>
          <a:bodyPr wrap="square" lIns="0" tIns="0" rIns="0" bIns="0" rtlCol="0"/>
          <a:lstStyle/>
          <a:p>
            <a:endParaRPr/>
          </a:p>
        </p:txBody>
      </p:sp>
      <p:sp>
        <p:nvSpPr>
          <p:cNvPr id="384" name="object 384"/>
          <p:cNvSpPr/>
          <p:nvPr/>
        </p:nvSpPr>
        <p:spPr>
          <a:xfrm>
            <a:off x="1321804" y="6311784"/>
            <a:ext cx="141916" cy="203197"/>
          </a:xfrm>
          <a:prstGeom prst="rect">
            <a:avLst/>
          </a:prstGeom>
          <a:blipFill>
            <a:blip r:embed="rId14" cstate="print"/>
            <a:stretch>
              <a:fillRect/>
            </a:stretch>
          </a:blipFill>
        </p:spPr>
        <p:txBody>
          <a:bodyPr wrap="square" lIns="0" tIns="0" rIns="0" bIns="0" rtlCol="0"/>
          <a:lstStyle/>
          <a:p>
            <a:endParaRPr/>
          </a:p>
        </p:txBody>
      </p:sp>
      <p:sp>
        <p:nvSpPr>
          <p:cNvPr id="385" name="object 385"/>
          <p:cNvSpPr/>
          <p:nvPr/>
        </p:nvSpPr>
        <p:spPr>
          <a:xfrm>
            <a:off x="797954" y="6323194"/>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07"/>
                </a:lnTo>
                <a:lnTo>
                  <a:pt x="628182" y="180211"/>
                </a:lnTo>
                <a:lnTo>
                  <a:pt x="624989" y="171523"/>
                </a:lnTo>
                <a:lnTo>
                  <a:pt x="619428" y="164715"/>
                </a:lnTo>
                <a:lnTo>
                  <a:pt x="616470" y="161963"/>
                </a:lnTo>
                <a:lnTo>
                  <a:pt x="598335" y="106845"/>
                </a:lnTo>
                <a:lnTo>
                  <a:pt x="601677" y="95076"/>
                </a:lnTo>
                <a:lnTo>
                  <a:pt x="596325" y="85666"/>
                </a:lnTo>
                <a:lnTo>
                  <a:pt x="588530" y="79425"/>
                </a:lnTo>
                <a:lnTo>
                  <a:pt x="584542" y="77165"/>
                </a:lnTo>
                <a:lnTo>
                  <a:pt x="552869" y="16992"/>
                </a:lnTo>
                <a:lnTo>
                  <a:pt x="520966" y="0"/>
                </a:lnTo>
                <a:lnTo>
                  <a:pt x="508266" y="33375"/>
                </a:lnTo>
                <a:lnTo>
                  <a:pt x="517347" y="52171"/>
                </a:lnTo>
                <a:lnTo>
                  <a:pt x="481380" y="63322"/>
                </a:lnTo>
                <a:lnTo>
                  <a:pt x="470294" y="68383"/>
                </a:lnTo>
                <a:lnTo>
                  <a:pt x="464934" y="73426"/>
                </a:lnTo>
                <a:lnTo>
                  <a:pt x="463803" y="81472"/>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386" name="object 386"/>
          <p:cNvSpPr/>
          <p:nvPr/>
        </p:nvSpPr>
        <p:spPr>
          <a:xfrm>
            <a:off x="1262198" y="6372187"/>
            <a:ext cx="132831" cy="155385"/>
          </a:xfrm>
          <a:prstGeom prst="rect">
            <a:avLst/>
          </a:prstGeom>
          <a:blipFill>
            <a:blip r:embed="rId15" cstate="print"/>
            <a:stretch>
              <a:fillRect/>
            </a:stretch>
          </a:blipFill>
        </p:spPr>
        <p:txBody>
          <a:bodyPr wrap="square" lIns="0" tIns="0" rIns="0" bIns="0" rtlCol="0"/>
          <a:lstStyle/>
          <a:p>
            <a:endParaRPr/>
          </a:p>
        </p:txBody>
      </p:sp>
      <p:sp>
        <p:nvSpPr>
          <p:cNvPr id="387" name="object 387"/>
          <p:cNvSpPr/>
          <p:nvPr/>
        </p:nvSpPr>
        <p:spPr>
          <a:xfrm>
            <a:off x="1952414" y="5881545"/>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388" name="object 388"/>
          <p:cNvSpPr/>
          <p:nvPr/>
        </p:nvSpPr>
        <p:spPr>
          <a:xfrm>
            <a:off x="1692782" y="5714779"/>
            <a:ext cx="320675" cy="396875"/>
          </a:xfrm>
          <a:custGeom>
            <a:avLst/>
            <a:gdLst/>
            <a:ahLst/>
            <a:cxnLst/>
            <a:rect l="l" t="t" r="r" b="b"/>
            <a:pathLst>
              <a:path w="320675" h="396875">
                <a:moveTo>
                  <a:pt x="295970" y="396661"/>
                </a:moveTo>
                <a:lnTo>
                  <a:pt x="302477" y="378545"/>
                </a:lnTo>
                <a:lnTo>
                  <a:pt x="310867" y="342984"/>
                </a:lnTo>
                <a:lnTo>
                  <a:pt x="317829" y="296572"/>
                </a:lnTo>
                <a:lnTo>
                  <a:pt x="320052" y="245901"/>
                </a:lnTo>
                <a:lnTo>
                  <a:pt x="314226" y="197567"/>
                </a:lnTo>
                <a:lnTo>
                  <a:pt x="297040" y="158162"/>
                </a:lnTo>
                <a:lnTo>
                  <a:pt x="265185" y="134279"/>
                </a:lnTo>
                <a:lnTo>
                  <a:pt x="265490" y="122583"/>
                </a:lnTo>
                <a:lnTo>
                  <a:pt x="263826" y="112194"/>
                </a:lnTo>
                <a:lnTo>
                  <a:pt x="259749" y="43144"/>
                </a:lnTo>
                <a:lnTo>
                  <a:pt x="246545" y="14023"/>
                </a:lnTo>
                <a:lnTo>
                  <a:pt x="231028" y="720"/>
                </a:lnTo>
                <a:lnTo>
                  <a:pt x="203196" y="0"/>
                </a:lnTo>
                <a:lnTo>
                  <a:pt x="153044" y="8626"/>
                </a:lnTo>
                <a:lnTo>
                  <a:pt x="101094" y="23357"/>
                </a:lnTo>
                <a:lnTo>
                  <a:pt x="71058" y="41415"/>
                </a:lnTo>
                <a:lnTo>
                  <a:pt x="57773" y="60148"/>
                </a:lnTo>
                <a:lnTo>
                  <a:pt x="56080" y="76901"/>
                </a:lnTo>
                <a:lnTo>
                  <a:pt x="58403" y="91987"/>
                </a:lnTo>
                <a:lnTo>
                  <a:pt x="60420" y="105835"/>
                </a:lnTo>
                <a:lnTo>
                  <a:pt x="61841" y="115963"/>
                </a:lnTo>
                <a:lnTo>
                  <a:pt x="62379" y="119890"/>
                </a:lnTo>
                <a:lnTo>
                  <a:pt x="21339" y="127971"/>
                </a:lnTo>
                <a:lnTo>
                  <a:pt x="2187" y="135292"/>
                </a:lnTo>
                <a:lnTo>
                  <a:pt x="0" y="146019"/>
                </a:lnTo>
                <a:lnTo>
                  <a:pt x="9852" y="164315"/>
                </a:lnTo>
                <a:lnTo>
                  <a:pt x="15808" y="169347"/>
                </a:lnTo>
                <a:lnTo>
                  <a:pt x="20785" y="171475"/>
                </a:lnTo>
                <a:lnTo>
                  <a:pt x="27473" y="171101"/>
                </a:lnTo>
                <a:lnTo>
                  <a:pt x="38566" y="168633"/>
                </a:lnTo>
                <a:lnTo>
                  <a:pt x="38131" y="182390"/>
                </a:lnTo>
                <a:lnTo>
                  <a:pt x="40181" y="190158"/>
                </a:lnTo>
                <a:lnTo>
                  <a:pt x="46690" y="194799"/>
                </a:lnTo>
                <a:lnTo>
                  <a:pt x="59636" y="199176"/>
                </a:lnTo>
                <a:lnTo>
                  <a:pt x="67319" y="212575"/>
                </a:lnTo>
                <a:lnTo>
                  <a:pt x="77022" y="217591"/>
                </a:lnTo>
                <a:lnTo>
                  <a:pt x="79397" y="257266"/>
                </a:lnTo>
              </a:path>
            </a:pathLst>
          </a:custGeom>
          <a:ln w="6350">
            <a:solidFill>
              <a:srgbClr val="231F20"/>
            </a:solidFill>
          </a:ln>
        </p:spPr>
        <p:txBody>
          <a:bodyPr wrap="square" lIns="0" tIns="0" rIns="0" bIns="0" rtlCol="0"/>
          <a:lstStyle/>
          <a:p>
            <a:endParaRPr/>
          </a:p>
        </p:txBody>
      </p:sp>
      <p:sp>
        <p:nvSpPr>
          <p:cNvPr id="389" name="object 389"/>
          <p:cNvSpPr/>
          <p:nvPr/>
        </p:nvSpPr>
        <p:spPr>
          <a:xfrm>
            <a:off x="1731354" y="5818453"/>
            <a:ext cx="271780" cy="282575"/>
          </a:xfrm>
          <a:custGeom>
            <a:avLst/>
            <a:gdLst/>
            <a:ahLst/>
            <a:cxnLst/>
            <a:rect l="l" t="t" r="r" b="b"/>
            <a:pathLst>
              <a:path w="271780" h="282575">
                <a:moveTo>
                  <a:pt x="0" y="64963"/>
                </a:moveTo>
                <a:lnTo>
                  <a:pt x="26771" y="32404"/>
                </a:lnTo>
                <a:lnTo>
                  <a:pt x="131593" y="4051"/>
                </a:lnTo>
                <a:lnTo>
                  <a:pt x="179928" y="0"/>
                </a:lnTo>
                <a:lnTo>
                  <a:pt x="210464" y="14803"/>
                </a:lnTo>
                <a:lnTo>
                  <a:pt x="241401" y="50942"/>
                </a:lnTo>
                <a:lnTo>
                  <a:pt x="263268" y="93160"/>
                </a:lnTo>
                <a:lnTo>
                  <a:pt x="271437" y="141104"/>
                </a:lnTo>
                <a:lnTo>
                  <a:pt x="269324" y="191081"/>
                </a:lnTo>
                <a:lnTo>
                  <a:pt x="260345" y="239394"/>
                </a:lnTo>
                <a:lnTo>
                  <a:pt x="247916" y="282349"/>
                </a:lnTo>
              </a:path>
            </a:pathLst>
          </a:custGeom>
          <a:ln w="6350">
            <a:solidFill>
              <a:srgbClr val="231F20"/>
            </a:solidFill>
          </a:ln>
        </p:spPr>
        <p:txBody>
          <a:bodyPr wrap="square" lIns="0" tIns="0" rIns="0" bIns="0" rtlCol="0"/>
          <a:lstStyle/>
          <a:p>
            <a:endParaRPr/>
          </a:p>
        </p:txBody>
      </p:sp>
      <p:sp>
        <p:nvSpPr>
          <p:cNvPr id="390" name="object 390"/>
          <p:cNvSpPr/>
          <p:nvPr/>
        </p:nvSpPr>
        <p:spPr>
          <a:xfrm>
            <a:off x="3316250" y="4547844"/>
            <a:ext cx="1806702" cy="1022035"/>
          </a:xfrm>
          <a:prstGeom prst="rect">
            <a:avLst/>
          </a:prstGeom>
          <a:blipFill>
            <a:blip r:embed="rId16" cstate="print"/>
            <a:stretch>
              <a:fillRect/>
            </a:stretch>
          </a:blipFill>
        </p:spPr>
        <p:txBody>
          <a:bodyPr wrap="square" lIns="0" tIns="0" rIns="0" bIns="0" rtlCol="0"/>
          <a:lstStyle/>
          <a:p>
            <a:endParaRPr/>
          </a:p>
        </p:txBody>
      </p:sp>
      <p:sp>
        <p:nvSpPr>
          <p:cNvPr id="391" name="object 391"/>
          <p:cNvSpPr/>
          <p:nvPr/>
        </p:nvSpPr>
        <p:spPr>
          <a:xfrm>
            <a:off x="1698468" y="5715750"/>
            <a:ext cx="277309" cy="283988"/>
          </a:xfrm>
          <a:prstGeom prst="rect">
            <a:avLst/>
          </a:prstGeom>
          <a:blipFill>
            <a:blip r:embed="rId17" cstate="print"/>
            <a:stretch>
              <a:fillRect/>
            </a:stretch>
          </a:blipFill>
        </p:spPr>
        <p:txBody>
          <a:bodyPr wrap="square" lIns="0" tIns="0" rIns="0" bIns="0" rtlCol="0"/>
          <a:lstStyle/>
          <a:p>
            <a:endParaRPr/>
          </a:p>
        </p:txBody>
      </p:sp>
      <p:sp>
        <p:nvSpPr>
          <p:cNvPr id="392" name="object 392"/>
          <p:cNvSpPr/>
          <p:nvPr/>
        </p:nvSpPr>
        <p:spPr>
          <a:xfrm>
            <a:off x="541544" y="5649360"/>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393" name="object 393"/>
          <p:cNvSpPr/>
          <p:nvPr/>
        </p:nvSpPr>
        <p:spPr>
          <a:xfrm>
            <a:off x="1347694" y="4768253"/>
            <a:ext cx="786130" cy="189230"/>
          </a:xfrm>
          <a:custGeom>
            <a:avLst/>
            <a:gdLst/>
            <a:ahLst/>
            <a:cxnLst/>
            <a:rect l="l" t="t" r="r" b="b"/>
            <a:pathLst>
              <a:path w="786130" h="189229">
                <a:moveTo>
                  <a:pt x="611475" y="120357"/>
                </a:moveTo>
                <a:lnTo>
                  <a:pt x="393534" y="120357"/>
                </a:lnTo>
                <a:lnTo>
                  <a:pt x="352158" y="188823"/>
                </a:lnTo>
                <a:lnTo>
                  <a:pt x="611475" y="120357"/>
                </a:lnTo>
                <a:close/>
              </a:path>
              <a:path w="786130" h="189229">
                <a:moveTo>
                  <a:pt x="343446" y="0"/>
                </a:moveTo>
                <a:lnTo>
                  <a:pt x="391096" y="67576"/>
                </a:lnTo>
                <a:lnTo>
                  <a:pt x="0" y="85597"/>
                </a:lnTo>
                <a:lnTo>
                  <a:pt x="2362" y="138175"/>
                </a:lnTo>
                <a:lnTo>
                  <a:pt x="393534" y="120357"/>
                </a:lnTo>
                <a:lnTo>
                  <a:pt x="611475" y="120357"/>
                </a:lnTo>
                <a:lnTo>
                  <a:pt x="785749" y="74345"/>
                </a:lnTo>
                <a:lnTo>
                  <a:pt x="343446" y="0"/>
                </a:lnTo>
                <a:close/>
              </a:path>
            </a:pathLst>
          </a:custGeom>
          <a:solidFill>
            <a:srgbClr val="414042"/>
          </a:solidFill>
        </p:spPr>
        <p:txBody>
          <a:bodyPr wrap="square" lIns="0" tIns="0" rIns="0" bIns="0" rtlCol="0"/>
          <a:lstStyle/>
          <a:p>
            <a:endParaRPr/>
          </a:p>
        </p:txBody>
      </p:sp>
      <p:sp>
        <p:nvSpPr>
          <p:cNvPr id="394" name="object 394"/>
          <p:cNvSpPr/>
          <p:nvPr/>
        </p:nvSpPr>
        <p:spPr>
          <a:xfrm>
            <a:off x="1055176" y="6023985"/>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369380" y="131368"/>
                </a:lnTo>
                <a:lnTo>
                  <a:pt x="564959" y="0"/>
                </a:lnTo>
                <a:close/>
              </a:path>
              <a:path w="565150" h="242570">
                <a:moveTo>
                  <a:pt x="369380" y="131368"/>
                </a:moveTo>
                <a:lnTo>
                  <a:pt x="293065" y="131368"/>
                </a:lnTo>
                <a:lnTo>
                  <a:pt x="280288" y="191211"/>
                </a:lnTo>
                <a:lnTo>
                  <a:pt x="369380" y="131368"/>
                </a:lnTo>
                <a:close/>
              </a:path>
            </a:pathLst>
          </a:custGeom>
          <a:solidFill>
            <a:srgbClr val="414042"/>
          </a:solidFill>
        </p:spPr>
        <p:txBody>
          <a:bodyPr wrap="square" lIns="0" tIns="0" rIns="0" bIns="0" rtlCol="0"/>
          <a:lstStyle/>
          <a:p>
            <a:endParaRPr/>
          </a:p>
        </p:txBody>
      </p:sp>
      <p:sp>
        <p:nvSpPr>
          <p:cNvPr id="395" name="object 395"/>
          <p:cNvSpPr/>
          <p:nvPr/>
        </p:nvSpPr>
        <p:spPr>
          <a:xfrm>
            <a:off x="3319424" y="4546015"/>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96" name="object 396"/>
          <p:cNvSpPr/>
          <p:nvPr/>
        </p:nvSpPr>
        <p:spPr>
          <a:xfrm>
            <a:off x="541540" y="4546727"/>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sp>
        <p:nvSpPr>
          <p:cNvPr id="397" name="object 397"/>
          <p:cNvSpPr/>
          <p:nvPr/>
        </p:nvSpPr>
        <p:spPr>
          <a:xfrm>
            <a:off x="5226849" y="4542892"/>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sp>
        <p:nvSpPr>
          <p:cNvPr id="398" name="object 398"/>
          <p:cNvSpPr/>
          <p:nvPr/>
        </p:nvSpPr>
        <p:spPr>
          <a:xfrm>
            <a:off x="3319424" y="5705640"/>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99" name="object 399"/>
          <p:cNvSpPr/>
          <p:nvPr/>
        </p:nvSpPr>
        <p:spPr>
          <a:xfrm>
            <a:off x="5226849" y="5702529"/>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sp>
        <p:nvSpPr>
          <p:cNvPr id="400" name="object 400"/>
          <p:cNvSpPr txBox="1"/>
          <p:nvPr/>
        </p:nvSpPr>
        <p:spPr>
          <a:xfrm>
            <a:off x="3322599" y="4549190"/>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401" name="object 401"/>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14</a:t>
            </a:fld>
            <a:endParaRPr sz="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7603" y="453992"/>
            <a:ext cx="5050130" cy="1023998"/>
          </a:xfrm>
          <a:prstGeom prst="rect">
            <a:avLst/>
          </a:prstGeom>
        </p:spPr>
        <p:txBody>
          <a:bodyPr vert="horz" wrap="square" lIns="0" tIns="56515" rIns="0" bIns="0" rtlCol="0">
            <a:spAutoFit/>
          </a:bodyPr>
          <a:lstStyle/>
          <a:p>
            <a:pPr marL="12700">
              <a:lnSpc>
                <a:spcPct val="100000"/>
              </a:lnSpc>
              <a:spcBef>
                <a:spcPts val="445"/>
              </a:spcBef>
            </a:pPr>
            <a:r>
              <a:rPr lang="ru-RU" sz="1200" b="1" dirty="0">
                <a:solidFill>
                  <a:srgbClr val="231F20"/>
                </a:solidFill>
                <a:latin typeface="Arial Narrow"/>
                <a:cs typeface="Arial Narrow"/>
              </a:rPr>
              <a:t>Ремонт гидромассажной ванны и надувной камеры</a:t>
            </a:r>
            <a:endParaRPr lang="ru-RU" sz="1200" dirty="0">
              <a:latin typeface="Arial Narrow"/>
              <a:cs typeface="Arial Narrow"/>
            </a:endParaRPr>
          </a:p>
          <a:p>
            <a:pPr marL="12700">
              <a:lnSpc>
                <a:spcPct val="100000"/>
              </a:lnSpc>
              <a:spcBef>
                <a:spcPts val="260"/>
              </a:spcBef>
            </a:pPr>
            <a:r>
              <a:rPr lang="ru-RU" sz="900" dirty="0">
                <a:solidFill>
                  <a:srgbClr val="231F20"/>
                </a:solidFill>
                <a:latin typeface="Arial Narrow"/>
                <a:cs typeface="Arial Narrow"/>
              </a:rPr>
              <a:t>Используйте прилагаемый ремонтный комплект для ремонта любого прокола</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Тщательно очистите и просушите ремонтируемый участок</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Нанесите клей на заплату из ПВХ и быстро прикрепите его к поврежденной поверхности</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Разгладьте поверхность, чтобы удалить пузырьки воздуха, и дайте ей высохнуть в течение 5</a:t>
            </a:r>
            <a:r>
              <a:rPr lang="ru-RU" sz="900" spc="-5" dirty="0">
                <a:solidFill>
                  <a:srgbClr val="231F20"/>
                </a:solidFill>
                <a:latin typeface="Arial Narrow"/>
                <a:cs typeface="Arial Narrow"/>
              </a:rPr>
              <a:t>-10</a:t>
            </a:r>
            <a:r>
              <a:rPr lang="ru-RU" sz="900" spc="-35" dirty="0">
                <a:solidFill>
                  <a:srgbClr val="231F20"/>
                </a:solidFill>
                <a:latin typeface="Arial Narrow"/>
                <a:cs typeface="Arial Narrow"/>
              </a:rPr>
              <a:t> </a:t>
            </a:r>
            <a:r>
              <a:rPr lang="ru-RU" sz="900" spc="-5" dirty="0">
                <a:solidFill>
                  <a:srgbClr val="231F20"/>
                </a:solidFill>
                <a:latin typeface="Arial Narrow"/>
                <a:cs typeface="Arial Narrow"/>
              </a:rPr>
              <a:t>минут</a:t>
            </a:r>
            <a:endParaRPr lang="ru-RU" sz="900" dirty="0">
              <a:latin typeface="Arial Narrow"/>
              <a:cs typeface="Arial Narrow"/>
            </a:endParaRPr>
          </a:p>
          <a:p>
            <a:pPr marL="12700">
              <a:lnSpc>
                <a:spcPct val="100000"/>
              </a:lnSpc>
              <a:spcBef>
                <a:spcPts val="120"/>
              </a:spcBef>
            </a:pPr>
            <a:r>
              <a:rPr lang="ru-RU" sz="900" b="1" dirty="0">
                <a:solidFill>
                  <a:srgbClr val="231F20"/>
                </a:solidFill>
                <a:latin typeface="Arial Narrow"/>
                <a:cs typeface="Arial Narrow"/>
              </a:rPr>
              <a:t>ПРИМЕЧАНИЕ</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Клей в комплект не входит.</a:t>
            </a:r>
            <a:endParaRPr lang="ru-RU" sz="900" dirty="0">
              <a:latin typeface="Arial Narrow"/>
              <a:cs typeface="Arial Narrow"/>
            </a:endParaRPr>
          </a:p>
        </p:txBody>
      </p:sp>
      <p:sp>
        <p:nvSpPr>
          <p:cNvPr id="3" name="object 3"/>
          <p:cNvSpPr/>
          <p:nvPr/>
        </p:nvSpPr>
        <p:spPr>
          <a:xfrm>
            <a:off x="5390753" y="1719504"/>
            <a:ext cx="1193090" cy="10623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81905" y="1701731"/>
            <a:ext cx="1079143" cy="125341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439491" y="1719988"/>
            <a:ext cx="1668986" cy="106908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48595" y="1719988"/>
            <a:ext cx="1746067" cy="106238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021969" y="1719504"/>
            <a:ext cx="1036319" cy="1057910"/>
          </a:xfrm>
          <a:custGeom>
            <a:avLst/>
            <a:gdLst/>
            <a:ahLst/>
            <a:cxnLst/>
            <a:rect l="l" t="t" r="r" b="b"/>
            <a:pathLst>
              <a:path w="1036319" h="1057910">
                <a:moveTo>
                  <a:pt x="1036269" y="1057617"/>
                </a:moveTo>
                <a:lnTo>
                  <a:pt x="0" y="1057617"/>
                </a:lnTo>
                <a:lnTo>
                  <a:pt x="0" y="0"/>
                </a:lnTo>
                <a:lnTo>
                  <a:pt x="1036269" y="0"/>
                </a:lnTo>
                <a:lnTo>
                  <a:pt x="1036269" y="1057617"/>
                </a:lnTo>
                <a:close/>
              </a:path>
            </a:pathLst>
          </a:custGeom>
          <a:ln w="5461">
            <a:solidFill>
              <a:srgbClr val="231F20"/>
            </a:solidFill>
          </a:ln>
        </p:spPr>
        <p:txBody>
          <a:bodyPr wrap="square" lIns="0" tIns="0" rIns="0" bIns="0" rtlCol="0"/>
          <a:lstStyle/>
          <a:p>
            <a:endParaRPr/>
          </a:p>
        </p:txBody>
      </p:sp>
      <p:sp>
        <p:nvSpPr>
          <p:cNvPr id="8" name="object 8"/>
          <p:cNvSpPr txBox="1"/>
          <p:nvPr/>
        </p:nvSpPr>
        <p:spPr>
          <a:xfrm>
            <a:off x="1024699" y="1722234"/>
            <a:ext cx="153035" cy="144780"/>
          </a:xfrm>
          <a:prstGeom prst="rect">
            <a:avLst/>
          </a:prstGeom>
          <a:solidFill>
            <a:srgbClr val="58595B"/>
          </a:solidFill>
        </p:spPr>
        <p:txBody>
          <a:bodyPr vert="horz" wrap="square" lIns="0" tIns="0" rIns="0" bIns="0" rtlCol="0">
            <a:spAutoFit/>
          </a:bodyPr>
          <a:lstStyle/>
          <a:p>
            <a:pPr marL="34290">
              <a:lnSpc>
                <a:spcPts val="1125"/>
              </a:lnSpc>
            </a:pPr>
            <a:r>
              <a:rPr sz="950" spc="15" dirty="0">
                <a:solidFill>
                  <a:srgbClr val="FFFFFF"/>
                </a:solidFill>
                <a:latin typeface="Arial Narrow"/>
                <a:cs typeface="Arial Narrow"/>
              </a:rPr>
              <a:t>1</a:t>
            </a:r>
            <a:endParaRPr sz="950">
              <a:latin typeface="Arial Narrow"/>
              <a:cs typeface="Arial Narrow"/>
            </a:endParaRPr>
          </a:p>
        </p:txBody>
      </p:sp>
      <p:sp>
        <p:nvSpPr>
          <p:cNvPr id="9" name="object 9"/>
          <p:cNvSpPr/>
          <p:nvPr/>
        </p:nvSpPr>
        <p:spPr>
          <a:xfrm>
            <a:off x="5390756" y="1719504"/>
            <a:ext cx="1188085" cy="1057910"/>
          </a:xfrm>
          <a:custGeom>
            <a:avLst/>
            <a:gdLst/>
            <a:ahLst/>
            <a:cxnLst/>
            <a:rect l="l" t="t" r="r" b="b"/>
            <a:pathLst>
              <a:path w="1188084" h="1057910">
                <a:moveTo>
                  <a:pt x="1188008" y="1057617"/>
                </a:moveTo>
                <a:lnTo>
                  <a:pt x="0" y="1057617"/>
                </a:lnTo>
                <a:lnTo>
                  <a:pt x="0" y="0"/>
                </a:lnTo>
                <a:lnTo>
                  <a:pt x="1188008" y="0"/>
                </a:lnTo>
                <a:lnTo>
                  <a:pt x="1188008" y="1057617"/>
                </a:lnTo>
                <a:close/>
              </a:path>
            </a:pathLst>
          </a:custGeom>
          <a:ln w="5461">
            <a:solidFill>
              <a:srgbClr val="231F20"/>
            </a:solidFill>
          </a:ln>
        </p:spPr>
        <p:txBody>
          <a:bodyPr wrap="square" lIns="0" tIns="0" rIns="0" bIns="0" rtlCol="0"/>
          <a:lstStyle/>
          <a:p>
            <a:endParaRPr/>
          </a:p>
        </p:txBody>
      </p:sp>
      <p:sp>
        <p:nvSpPr>
          <p:cNvPr id="10" name="object 10"/>
          <p:cNvSpPr txBox="1"/>
          <p:nvPr/>
        </p:nvSpPr>
        <p:spPr>
          <a:xfrm>
            <a:off x="5393486" y="1722234"/>
            <a:ext cx="153035" cy="144780"/>
          </a:xfrm>
          <a:prstGeom prst="rect">
            <a:avLst/>
          </a:prstGeom>
          <a:solidFill>
            <a:srgbClr val="58595B"/>
          </a:solidFill>
        </p:spPr>
        <p:txBody>
          <a:bodyPr vert="horz" wrap="square" lIns="0" tIns="0" rIns="0" bIns="0" rtlCol="0">
            <a:spAutoFit/>
          </a:bodyPr>
          <a:lstStyle/>
          <a:p>
            <a:pPr marL="51435">
              <a:lnSpc>
                <a:spcPts val="1125"/>
              </a:lnSpc>
            </a:pPr>
            <a:r>
              <a:rPr sz="950" spc="15" dirty="0">
                <a:solidFill>
                  <a:srgbClr val="FFFFFF"/>
                </a:solidFill>
                <a:latin typeface="Arial Narrow"/>
                <a:cs typeface="Arial Narrow"/>
              </a:rPr>
              <a:t>3</a:t>
            </a:r>
            <a:endParaRPr sz="950">
              <a:latin typeface="Arial Narrow"/>
              <a:cs typeface="Arial Narrow"/>
            </a:endParaRPr>
          </a:p>
        </p:txBody>
      </p:sp>
      <p:sp>
        <p:nvSpPr>
          <p:cNvPr id="11" name="object 11"/>
          <p:cNvSpPr/>
          <p:nvPr/>
        </p:nvSpPr>
        <p:spPr>
          <a:xfrm>
            <a:off x="2439492" y="1719504"/>
            <a:ext cx="2575560" cy="1057910"/>
          </a:xfrm>
          <a:custGeom>
            <a:avLst/>
            <a:gdLst/>
            <a:ahLst/>
            <a:cxnLst/>
            <a:rect l="l" t="t" r="r" b="b"/>
            <a:pathLst>
              <a:path w="2575560" h="1057910">
                <a:moveTo>
                  <a:pt x="2575191" y="1057617"/>
                </a:moveTo>
                <a:lnTo>
                  <a:pt x="0" y="1057617"/>
                </a:lnTo>
                <a:lnTo>
                  <a:pt x="0" y="0"/>
                </a:lnTo>
                <a:lnTo>
                  <a:pt x="2575191" y="0"/>
                </a:lnTo>
                <a:lnTo>
                  <a:pt x="2575191" y="1057617"/>
                </a:lnTo>
                <a:close/>
              </a:path>
            </a:pathLst>
          </a:custGeom>
          <a:ln w="5461">
            <a:solidFill>
              <a:srgbClr val="231F20"/>
            </a:solidFill>
          </a:ln>
        </p:spPr>
        <p:txBody>
          <a:bodyPr wrap="square" lIns="0" tIns="0" rIns="0" bIns="0" rtlCol="0"/>
          <a:lstStyle/>
          <a:p>
            <a:endParaRPr/>
          </a:p>
        </p:txBody>
      </p:sp>
      <p:sp>
        <p:nvSpPr>
          <p:cNvPr id="12" name="object 12"/>
          <p:cNvSpPr txBox="1"/>
          <p:nvPr/>
        </p:nvSpPr>
        <p:spPr>
          <a:xfrm>
            <a:off x="2442222" y="1722234"/>
            <a:ext cx="153035" cy="144780"/>
          </a:xfrm>
          <a:prstGeom prst="rect">
            <a:avLst/>
          </a:prstGeom>
          <a:solidFill>
            <a:srgbClr val="58595B"/>
          </a:solidFill>
        </p:spPr>
        <p:txBody>
          <a:bodyPr vert="horz" wrap="square" lIns="0" tIns="0" rIns="0" bIns="0" rtlCol="0">
            <a:spAutoFit/>
          </a:bodyPr>
          <a:lstStyle/>
          <a:p>
            <a:pPr marL="45720">
              <a:lnSpc>
                <a:spcPts val="1125"/>
              </a:lnSpc>
            </a:pPr>
            <a:r>
              <a:rPr sz="950" spc="15" dirty="0">
                <a:solidFill>
                  <a:srgbClr val="FFFFFF"/>
                </a:solidFill>
                <a:latin typeface="Arial Narrow"/>
                <a:cs typeface="Arial Narrow"/>
              </a:rPr>
              <a:t>2</a:t>
            </a:r>
            <a:endParaRPr sz="950">
              <a:latin typeface="Arial Narrow"/>
              <a:cs typeface="Arial Narrow"/>
            </a:endParaRPr>
          </a:p>
        </p:txBody>
      </p:sp>
      <p:sp>
        <p:nvSpPr>
          <p:cNvPr id="13" name="object 13"/>
          <p:cNvSpPr/>
          <p:nvPr/>
        </p:nvSpPr>
        <p:spPr>
          <a:xfrm>
            <a:off x="3222251" y="2304475"/>
            <a:ext cx="30480" cy="29209"/>
          </a:xfrm>
          <a:custGeom>
            <a:avLst/>
            <a:gdLst/>
            <a:ahLst/>
            <a:cxnLst/>
            <a:rect l="l" t="t" r="r" b="b"/>
            <a:pathLst>
              <a:path w="30479" h="29210">
                <a:moveTo>
                  <a:pt x="23456" y="0"/>
                </a:moveTo>
                <a:lnTo>
                  <a:pt x="6781" y="0"/>
                </a:lnTo>
                <a:lnTo>
                  <a:pt x="0" y="6489"/>
                </a:lnTo>
                <a:lnTo>
                  <a:pt x="0" y="22478"/>
                </a:lnTo>
                <a:lnTo>
                  <a:pt x="6781" y="28943"/>
                </a:lnTo>
                <a:lnTo>
                  <a:pt x="23456" y="28943"/>
                </a:lnTo>
                <a:lnTo>
                  <a:pt x="30238" y="22478"/>
                </a:lnTo>
                <a:lnTo>
                  <a:pt x="30238" y="6489"/>
                </a:lnTo>
                <a:lnTo>
                  <a:pt x="23456" y="0"/>
                </a:lnTo>
                <a:close/>
              </a:path>
            </a:pathLst>
          </a:custGeom>
          <a:solidFill>
            <a:srgbClr val="FFFFFF"/>
          </a:solidFill>
        </p:spPr>
        <p:txBody>
          <a:bodyPr wrap="square" lIns="0" tIns="0" rIns="0" bIns="0" rtlCol="0"/>
          <a:lstStyle/>
          <a:p>
            <a:endParaRPr/>
          </a:p>
        </p:txBody>
      </p:sp>
      <p:sp>
        <p:nvSpPr>
          <p:cNvPr id="14" name="object 14"/>
          <p:cNvSpPr/>
          <p:nvPr/>
        </p:nvSpPr>
        <p:spPr>
          <a:xfrm>
            <a:off x="3024940" y="2107565"/>
            <a:ext cx="198457" cy="163927"/>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269762" y="2107563"/>
            <a:ext cx="278232" cy="132916"/>
          </a:xfrm>
          <a:prstGeom prst="rect">
            <a:avLst/>
          </a:prstGeom>
          <a:blipFill>
            <a:blip r:embed="rId7" cstate="print"/>
            <a:stretch>
              <a:fillRect/>
            </a:stretch>
          </a:blipFill>
        </p:spPr>
        <p:txBody>
          <a:bodyPr wrap="square" lIns="0" tIns="0" rIns="0" bIns="0" rtlCol="0"/>
          <a:lstStyle/>
          <a:p>
            <a:endParaRPr/>
          </a:p>
        </p:txBody>
      </p:sp>
      <p:sp>
        <p:nvSpPr>
          <p:cNvPr id="16" name="object 16"/>
          <p:cNvSpPr txBox="1"/>
          <p:nvPr/>
        </p:nvSpPr>
        <p:spPr>
          <a:xfrm>
            <a:off x="3021074" y="2052704"/>
            <a:ext cx="539750" cy="226695"/>
          </a:xfrm>
          <a:prstGeom prst="rect">
            <a:avLst/>
          </a:prstGeom>
        </p:spPr>
        <p:txBody>
          <a:bodyPr vert="horz" wrap="square" lIns="0" tIns="15240" rIns="0" bIns="0" rtlCol="0">
            <a:spAutoFit/>
          </a:bodyPr>
          <a:lstStyle/>
          <a:p>
            <a:pPr>
              <a:lnSpc>
                <a:spcPct val="100000"/>
              </a:lnSpc>
              <a:spcBef>
                <a:spcPts val="120"/>
              </a:spcBef>
            </a:pPr>
            <a:r>
              <a:rPr sz="1300" b="1" spc="5" dirty="0">
                <a:solidFill>
                  <a:srgbClr val="231F20"/>
                </a:solidFill>
                <a:latin typeface="Arial Narrow"/>
                <a:cs typeface="Arial Narrow"/>
              </a:rPr>
              <a:t>pin</a:t>
            </a:r>
            <a:r>
              <a:rPr sz="1300" b="1" spc="-60" dirty="0">
                <a:solidFill>
                  <a:srgbClr val="231F20"/>
                </a:solidFill>
                <a:latin typeface="Arial Narrow"/>
                <a:cs typeface="Arial Narrow"/>
              </a:rPr>
              <a:t> </a:t>
            </a:r>
            <a:r>
              <a:rPr sz="1300" b="1" spc="5" dirty="0">
                <a:solidFill>
                  <a:srgbClr val="231F20"/>
                </a:solidFill>
                <a:latin typeface="Arial Narrow"/>
                <a:cs typeface="Arial Narrow"/>
              </a:rPr>
              <a:t>hole</a:t>
            </a:r>
            <a:endParaRPr sz="1300">
              <a:latin typeface="Arial Narrow"/>
              <a:cs typeface="Arial Narrow"/>
            </a:endParaRPr>
          </a:p>
        </p:txBody>
      </p:sp>
      <p:sp>
        <p:nvSpPr>
          <p:cNvPr id="17" name="object 17"/>
          <p:cNvSpPr txBox="1"/>
          <p:nvPr/>
        </p:nvSpPr>
        <p:spPr>
          <a:xfrm>
            <a:off x="524135" y="2928562"/>
            <a:ext cx="3616547" cy="2553456"/>
          </a:xfrm>
          <a:prstGeom prst="rect">
            <a:avLst/>
          </a:prstGeom>
        </p:spPr>
        <p:txBody>
          <a:bodyPr vert="horz" wrap="square" lIns="0" tIns="73660" rIns="0" bIns="0" rtlCol="0">
            <a:spAutoFit/>
          </a:bodyPr>
          <a:lstStyle/>
          <a:p>
            <a:pPr marL="12700">
              <a:lnSpc>
                <a:spcPct val="100000"/>
              </a:lnSpc>
              <a:spcBef>
                <a:spcPts val="580"/>
              </a:spcBef>
            </a:pPr>
            <a:r>
              <a:rPr lang="ru-RU" sz="1200" b="1" dirty="0">
                <a:solidFill>
                  <a:srgbClr val="231F20"/>
                </a:solidFill>
                <a:latin typeface="Arial Narrow"/>
                <a:cs typeface="Arial Narrow"/>
              </a:rPr>
              <a:t>Хранение и подготовка к использованию в будущем</a:t>
            </a:r>
            <a:endParaRPr lang="ru-RU" sz="1200" dirty="0">
              <a:latin typeface="Arial Narrow"/>
              <a:cs typeface="Arial Narrow"/>
            </a:endParaRPr>
          </a:p>
          <a:p>
            <a:pPr marL="142875" indent="-130810">
              <a:lnSpc>
                <a:spcPct val="100000"/>
              </a:lnSpc>
              <a:spcBef>
                <a:spcPts val="360"/>
              </a:spcBef>
              <a:buAutoNum type="arabicPeriod"/>
              <a:tabLst>
                <a:tab pos="143510" algn="l"/>
              </a:tabLst>
            </a:pPr>
            <a:r>
              <a:rPr lang="ru-RU" sz="900" dirty="0">
                <a:solidFill>
                  <a:srgbClr val="231F20"/>
                </a:solidFill>
                <a:latin typeface="Arial Narrow"/>
                <a:cs typeface="Arial Narrow"/>
              </a:rPr>
              <a:t>Слейте воду и очистите гидромассажную ванну, следуя указаниям разделов «Слив воды из гидромассажной ванны» и «Очистка гидромассажной ванны»</a:t>
            </a:r>
            <a:endParaRPr lang="ru-RU" sz="900" dirty="0">
              <a:latin typeface="Arial Narrow"/>
              <a:cs typeface="Arial Narrow"/>
            </a:endParaRPr>
          </a:p>
          <a:p>
            <a:pPr marL="142875" marR="83820" indent="-130810">
              <a:lnSpc>
                <a:spcPct val="111100"/>
              </a:lnSpc>
              <a:buAutoNum type="arabicPeriod"/>
              <a:tabLst>
                <a:tab pos="143510" algn="l"/>
              </a:tabLst>
            </a:pPr>
            <a:r>
              <a:rPr lang="ru-RU" sz="900" spc="-5" dirty="0">
                <a:solidFill>
                  <a:srgbClr val="231F20"/>
                </a:solidFill>
                <a:latin typeface="Arial Narrow"/>
                <a:cs typeface="Arial Narrow"/>
              </a:rPr>
              <a:t>Убедитесь, что все детали и аксессуары тщательно очищены и обсушены перед хранением. Перед сворачиванием оставьте ванну на открытом воздухе для просушки на один час</a:t>
            </a:r>
            <a:r>
              <a:rPr lang="ru-RU" sz="900" dirty="0">
                <a:solidFill>
                  <a:srgbClr val="231F20"/>
                </a:solidFill>
                <a:latin typeface="Arial Narrow"/>
                <a:cs typeface="Arial Narrow"/>
              </a:rPr>
              <a:t>.</a:t>
            </a:r>
            <a:endParaRPr lang="ru-RU" sz="900" dirty="0">
              <a:latin typeface="Arial Narrow"/>
              <a:cs typeface="Arial Narrow"/>
            </a:endParaRPr>
          </a:p>
          <a:p>
            <a:pPr marL="142875" marR="250825" indent="-130810">
              <a:lnSpc>
                <a:spcPct val="111100"/>
              </a:lnSpc>
              <a:buAutoNum type="arabicPeriod"/>
              <a:tabLst>
                <a:tab pos="143510" algn="l"/>
              </a:tabLst>
            </a:pPr>
            <a:r>
              <a:rPr lang="ru-RU" sz="900" dirty="0">
                <a:solidFill>
                  <a:srgbClr val="231F20"/>
                </a:solidFill>
                <a:latin typeface="Arial Narrow"/>
                <a:cs typeface="Arial Narrow"/>
              </a:rPr>
              <a:t>Сверните гидромассажную ванну неплотно, избегайте острых углов, чтобы не повредить материал.</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Приготовьте запас новых картриджей для следующего применения. </a:t>
            </a:r>
            <a:endParaRPr lang="ru-RU" sz="900" dirty="0">
              <a:latin typeface="Arial Narrow"/>
              <a:cs typeface="Arial Narrow"/>
            </a:endParaRPr>
          </a:p>
          <a:p>
            <a:pPr marL="142875" marR="234315" indent="-130810" algn="just">
              <a:lnSpc>
                <a:spcPct val="111100"/>
              </a:lnSpc>
              <a:buAutoNum type="arabicPeriod"/>
              <a:tabLst>
                <a:tab pos="143510" algn="l"/>
              </a:tabLst>
            </a:pPr>
            <a:r>
              <a:rPr lang="ru-RU" sz="900" dirty="0">
                <a:solidFill>
                  <a:srgbClr val="231F20"/>
                </a:solidFill>
                <a:latin typeface="Arial Narrow"/>
                <a:cs typeface="Arial Narrow"/>
              </a:rPr>
              <a:t>Храните СПА-бассейн и аксессуары в сухом месте при температуре от </a:t>
            </a:r>
            <a:r>
              <a:rPr lang="ru-RU" sz="900" spc="-5" dirty="0">
                <a:solidFill>
                  <a:srgbClr val="231F20"/>
                </a:solidFill>
                <a:latin typeface="Arial Narrow"/>
                <a:cs typeface="Arial Narrow"/>
              </a:rPr>
              <a:t>0°C до 40°C.</a:t>
            </a:r>
            <a:endParaRPr lang="ru-RU" sz="900" dirty="0">
              <a:latin typeface="Arial Narrow"/>
              <a:cs typeface="Arial Narrow"/>
            </a:endParaRPr>
          </a:p>
          <a:p>
            <a:pPr marL="142875" indent="-130810" algn="just">
              <a:lnSpc>
                <a:spcPct val="100000"/>
              </a:lnSpc>
              <a:spcBef>
                <a:spcPts val="114"/>
              </a:spcBef>
              <a:buAutoNum type="arabicPeriod"/>
              <a:tabLst>
                <a:tab pos="143510" algn="l"/>
              </a:tabLst>
            </a:pPr>
            <a:r>
              <a:rPr lang="ru-RU" sz="900" dirty="0">
                <a:solidFill>
                  <a:srgbClr val="231F20"/>
                </a:solidFill>
                <a:latin typeface="Arial Narrow"/>
                <a:cs typeface="Arial Narrow"/>
              </a:rPr>
              <a:t>Для хранения СПА-ванны рекомендуется использовать ее оригинальную упаковку. </a:t>
            </a:r>
            <a:endParaRPr lang="ru-RU" sz="900" dirty="0">
              <a:latin typeface="Arial Narrow"/>
              <a:cs typeface="Arial Narrow"/>
            </a:endParaRPr>
          </a:p>
          <a:p>
            <a:pPr marL="142875" marR="21590" indent="-130810" algn="just">
              <a:lnSpc>
                <a:spcPct val="111100"/>
              </a:lnSpc>
              <a:buAutoNum type="arabicPeriod"/>
              <a:tabLst>
                <a:tab pos="143510" algn="l"/>
              </a:tabLst>
            </a:pPr>
            <a:r>
              <a:rPr lang="ru-RU" sz="900" dirty="0">
                <a:solidFill>
                  <a:srgbClr val="231F20"/>
                </a:solidFill>
                <a:latin typeface="Arial Narrow"/>
                <a:cs typeface="Arial Narrow"/>
              </a:rPr>
              <a:t>После длительного хранения наполните гидромассажную ванну чистой водой с дезинфицирующим средством и включите фильтр не менее, чем на один час перед использованием.</a:t>
            </a:r>
            <a:endParaRPr lang="ru-RU" sz="900" dirty="0">
              <a:latin typeface="Arial Narrow"/>
              <a:cs typeface="Arial Narrow"/>
            </a:endParaRPr>
          </a:p>
        </p:txBody>
      </p:sp>
      <p:sp>
        <p:nvSpPr>
          <p:cNvPr id="18" name="object 18"/>
          <p:cNvSpPr txBox="1"/>
          <p:nvPr/>
        </p:nvSpPr>
        <p:spPr>
          <a:xfrm>
            <a:off x="531627" y="5636608"/>
            <a:ext cx="4673492" cy="25904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УТИЛИЗАЦИЯ И ЗАЩИТА ОКРУЖАЮЩЕЙ СРЕДЫ</a:t>
            </a:r>
            <a:endParaRPr lang="ru-RU" sz="1600" dirty="0">
              <a:latin typeface="Arial Narrow"/>
              <a:cs typeface="Arial Narrow"/>
            </a:endParaRPr>
          </a:p>
        </p:txBody>
      </p:sp>
      <p:sp>
        <p:nvSpPr>
          <p:cNvPr id="19" name="object 19"/>
          <p:cNvSpPr/>
          <p:nvPr/>
        </p:nvSpPr>
        <p:spPr>
          <a:xfrm>
            <a:off x="60737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57903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55077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69250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66415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635905" y="5965316"/>
            <a:ext cx="15875" cy="10160"/>
          </a:xfrm>
          <a:custGeom>
            <a:avLst/>
            <a:gdLst/>
            <a:ahLst/>
            <a:cxnLst/>
            <a:rect l="l" t="t" r="r" b="b"/>
            <a:pathLst>
              <a:path w="15875" h="10160">
                <a:moveTo>
                  <a:pt x="0" y="0"/>
                </a:moveTo>
                <a:lnTo>
                  <a:pt x="0" y="9525"/>
                </a:lnTo>
                <a:lnTo>
                  <a:pt x="15824" y="9537"/>
                </a:lnTo>
                <a:lnTo>
                  <a:pt x="15824" y="12"/>
                </a:lnTo>
                <a:lnTo>
                  <a:pt x="0" y="0"/>
                </a:lnTo>
                <a:close/>
              </a:path>
            </a:pathLst>
          </a:custGeom>
          <a:solidFill>
            <a:srgbClr val="231F20"/>
          </a:solidFill>
        </p:spPr>
        <p:txBody>
          <a:bodyPr wrap="square" lIns="0" tIns="0" rIns="0" bIns="0" rtlCol="0"/>
          <a:lstStyle/>
          <a:p>
            <a:endParaRPr/>
          </a:p>
        </p:txBody>
      </p:sp>
      <p:sp>
        <p:nvSpPr>
          <p:cNvPr id="25" name="object 25"/>
          <p:cNvSpPr/>
          <p:nvPr/>
        </p:nvSpPr>
        <p:spPr>
          <a:xfrm>
            <a:off x="77765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7493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72105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8628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834467" y="5965316"/>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30" name="object 30"/>
          <p:cNvSpPr/>
          <p:nvPr/>
        </p:nvSpPr>
        <p:spPr>
          <a:xfrm>
            <a:off x="80620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94795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91959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89134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03310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0047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97650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11823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08990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06165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20338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1750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146783"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43" name="object 43"/>
          <p:cNvSpPr/>
          <p:nvPr/>
        </p:nvSpPr>
        <p:spPr>
          <a:xfrm>
            <a:off x="1288541" y="5965316"/>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44" name="object 44"/>
          <p:cNvSpPr/>
          <p:nvPr/>
        </p:nvSpPr>
        <p:spPr>
          <a:xfrm>
            <a:off x="126019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23193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37367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345323"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31706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45882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430473"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51" name="object 51"/>
          <p:cNvSpPr/>
          <p:nvPr/>
        </p:nvSpPr>
        <p:spPr>
          <a:xfrm>
            <a:off x="140221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54397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515628"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54" name="object 54"/>
          <p:cNvSpPr/>
          <p:nvPr/>
        </p:nvSpPr>
        <p:spPr>
          <a:xfrm>
            <a:off x="148737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62910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600758"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157250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17142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16859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1657659" y="5965316"/>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61" name="object 61"/>
          <p:cNvSpPr/>
          <p:nvPr/>
        </p:nvSpPr>
        <p:spPr>
          <a:xfrm>
            <a:off x="179939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177106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174280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188455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18561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182794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196970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19413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191310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05483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02647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199823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13998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11164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08338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22514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19679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16853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31026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281923"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253667" y="5965316"/>
            <a:ext cx="15875" cy="10160"/>
          </a:xfrm>
          <a:custGeom>
            <a:avLst/>
            <a:gdLst/>
            <a:ahLst/>
            <a:cxnLst/>
            <a:rect l="l" t="t" r="r" b="b"/>
            <a:pathLst>
              <a:path w="15875" h="10160">
                <a:moveTo>
                  <a:pt x="0" y="0"/>
                </a:moveTo>
                <a:lnTo>
                  <a:pt x="0" y="9525"/>
                </a:lnTo>
                <a:lnTo>
                  <a:pt x="15798" y="9537"/>
                </a:lnTo>
                <a:lnTo>
                  <a:pt x="15798" y="12"/>
                </a:lnTo>
                <a:lnTo>
                  <a:pt x="0" y="0"/>
                </a:lnTo>
                <a:close/>
              </a:path>
            </a:pathLst>
          </a:custGeom>
          <a:solidFill>
            <a:srgbClr val="231F20"/>
          </a:solidFill>
        </p:spPr>
        <p:txBody>
          <a:bodyPr wrap="square" lIns="0" tIns="0" rIns="0" bIns="0" rtlCol="0"/>
          <a:lstStyle/>
          <a:p>
            <a:endParaRPr/>
          </a:p>
        </p:txBody>
      </p:sp>
      <p:sp>
        <p:nvSpPr>
          <p:cNvPr id="82" name="object 82"/>
          <p:cNvSpPr/>
          <p:nvPr/>
        </p:nvSpPr>
        <p:spPr>
          <a:xfrm>
            <a:off x="239542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36707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33881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48055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45223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42397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56570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5373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50910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26508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26225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259425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273599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270763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267939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282115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27927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276454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290630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28779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284970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299143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296307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293483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0765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04824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01998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16171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1333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10513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24686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2185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19026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3320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30367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27541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41715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38880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36054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50230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47395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44570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58747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5591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53086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367259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364423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36159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375775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37293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370114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384288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38145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378630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392803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38996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38714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0131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398484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395658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09831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069969"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04171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18346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1551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12686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2686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24027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21201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35375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32540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2971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43891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41055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38229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52404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4957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46746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60919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58083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5525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469435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466599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46377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477947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475112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472287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486463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483628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48080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494978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492144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489318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03491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006568"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497831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12006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09172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06346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20519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17687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14861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29034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26200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2337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37551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34715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31891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46064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43231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40404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54579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51743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48919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63095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60259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557434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571607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5687733"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565947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580123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577288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574462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5886361"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585804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582978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597151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594316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591491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05666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02832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00006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14179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11347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085192"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22696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19860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17034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312115"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28375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25551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39724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368884"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340640"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48239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45403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42579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567525"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53919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51094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665267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3" name="object 233"/>
          <p:cNvSpPr/>
          <p:nvPr/>
        </p:nvSpPr>
        <p:spPr>
          <a:xfrm>
            <a:off x="662433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4" name="object 234"/>
          <p:cNvSpPr/>
          <p:nvPr/>
        </p:nvSpPr>
        <p:spPr>
          <a:xfrm>
            <a:off x="6596074"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5" name="object 235"/>
          <p:cNvSpPr/>
          <p:nvPr/>
        </p:nvSpPr>
        <p:spPr>
          <a:xfrm>
            <a:off x="6737832"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6" name="object 236"/>
          <p:cNvSpPr/>
          <p:nvPr/>
        </p:nvSpPr>
        <p:spPr>
          <a:xfrm>
            <a:off x="6709486"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7" name="object 237"/>
          <p:cNvSpPr/>
          <p:nvPr/>
        </p:nvSpPr>
        <p:spPr>
          <a:xfrm>
            <a:off x="6681228"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8" name="object 238"/>
          <p:cNvSpPr/>
          <p:nvPr/>
        </p:nvSpPr>
        <p:spPr>
          <a:xfrm>
            <a:off x="682296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9" name="object 239"/>
          <p:cNvSpPr/>
          <p:nvPr/>
        </p:nvSpPr>
        <p:spPr>
          <a:xfrm>
            <a:off x="6794639"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0" name="object 240"/>
          <p:cNvSpPr/>
          <p:nvPr/>
        </p:nvSpPr>
        <p:spPr>
          <a:xfrm>
            <a:off x="6766356" y="596533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41" name="object 241"/>
          <p:cNvSpPr/>
          <p:nvPr/>
        </p:nvSpPr>
        <p:spPr>
          <a:xfrm>
            <a:off x="690811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2" name="object 242"/>
          <p:cNvSpPr/>
          <p:nvPr/>
        </p:nvSpPr>
        <p:spPr>
          <a:xfrm>
            <a:off x="687976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3" name="object 243"/>
          <p:cNvSpPr/>
          <p:nvPr/>
        </p:nvSpPr>
        <p:spPr>
          <a:xfrm>
            <a:off x="6851510"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4" name="object 244"/>
          <p:cNvSpPr/>
          <p:nvPr/>
        </p:nvSpPr>
        <p:spPr>
          <a:xfrm>
            <a:off x="6993267"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5" name="object 245"/>
          <p:cNvSpPr/>
          <p:nvPr/>
        </p:nvSpPr>
        <p:spPr>
          <a:xfrm>
            <a:off x="6964921"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6" name="object 246"/>
          <p:cNvSpPr/>
          <p:nvPr/>
        </p:nvSpPr>
        <p:spPr>
          <a:xfrm>
            <a:off x="6936663" y="596533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7" name="object 247"/>
          <p:cNvSpPr txBox="1"/>
          <p:nvPr/>
        </p:nvSpPr>
        <p:spPr>
          <a:xfrm>
            <a:off x="1497644" y="6137882"/>
            <a:ext cx="5516880" cy="994503"/>
          </a:xfrm>
          <a:prstGeom prst="rect">
            <a:avLst/>
          </a:prstGeom>
        </p:spPr>
        <p:txBody>
          <a:bodyPr vert="horz" wrap="square" lIns="0" tIns="10160" rIns="0" bIns="0" rtlCol="0">
            <a:spAutoFit/>
          </a:bodyPr>
          <a:lstStyle/>
          <a:p>
            <a:pPr marL="12700" marR="20320">
              <a:lnSpc>
                <a:spcPct val="101800"/>
              </a:lnSpc>
              <a:spcBef>
                <a:spcPts val="80"/>
              </a:spcBef>
            </a:pPr>
            <a:r>
              <a:rPr lang="ru-RU" sz="900" dirty="0">
                <a:solidFill>
                  <a:srgbClr val="231F20"/>
                </a:solidFill>
                <a:latin typeface="Arial Narrow"/>
                <a:cs typeface="Arial Narrow"/>
              </a:rPr>
              <a:t>Данная маркировка указывает на то, что данное изделие нельзя утилизировать вместе с другими бытовыми отходами. Для предотвращения возможного вреда окружающей среде или здоровья человека в результате неконтролируемого удаления отходов, отправьте изделие на предприятие по переработке при наличии такового. Информацию о переработке можно получить в местных органах власти.</a:t>
            </a:r>
            <a:endParaRPr lang="ru-RU" sz="900" dirty="0">
              <a:latin typeface="Arial Narrow"/>
              <a:cs typeface="Arial Narrow"/>
            </a:endParaRPr>
          </a:p>
          <a:p>
            <a:pPr>
              <a:lnSpc>
                <a:spcPct val="100000"/>
              </a:lnSpc>
              <a:spcBef>
                <a:spcPts val="5"/>
              </a:spcBef>
            </a:pPr>
            <a:endParaRPr lang="ru-RU" sz="950" dirty="0">
              <a:latin typeface="Times New Roman"/>
              <a:cs typeface="Times New Roman"/>
            </a:endParaRPr>
          </a:p>
          <a:p>
            <a:pPr marL="12700" marR="5080">
              <a:lnSpc>
                <a:spcPct val="101800"/>
              </a:lnSpc>
            </a:pPr>
            <a:r>
              <a:rPr lang="ru-RU" sz="900" dirty="0">
                <a:solidFill>
                  <a:srgbClr val="231F20"/>
                </a:solidFill>
                <a:latin typeface="Arial Narrow"/>
                <a:cs typeface="Arial Narrow"/>
              </a:rPr>
              <a:t>Чтобы вернуть использованное устройство, пожалуйста, воспользуйтесь системами возврата или свяжитесь с розничным продавцом, где был приобретен продукт, для экологически безопасной переработки.</a:t>
            </a:r>
            <a:endParaRPr lang="ru-RU" sz="900" dirty="0">
              <a:latin typeface="Arial Narrow"/>
              <a:cs typeface="Arial Narrow"/>
            </a:endParaRPr>
          </a:p>
        </p:txBody>
      </p:sp>
      <p:sp>
        <p:nvSpPr>
          <p:cNvPr id="248" name="object 248"/>
          <p:cNvSpPr/>
          <p:nvPr/>
        </p:nvSpPr>
        <p:spPr>
          <a:xfrm>
            <a:off x="4459575" y="3377649"/>
            <a:ext cx="2337062" cy="1878084"/>
          </a:xfrm>
          <a:prstGeom prst="rect">
            <a:avLst/>
          </a:prstGeom>
          <a:blipFill>
            <a:blip r:embed="rId8" cstate="print"/>
            <a:stretch>
              <a:fillRect/>
            </a:stretch>
          </a:blipFill>
        </p:spPr>
        <p:txBody>
          <a:bodyPr wrap="square" lIns="0" tIns="0" rIns="0" bIns="0" rtlCol="0"/>
          <a:lstStyle/>
          <a:p>
            <a:endParaRPr/>
          </a:p>
        </p:txBody>
      </p:sp>
      <p:sp>
        <p:nvSpPr>
          <p:cNvPr id="249" name="object 249"/>
          <p:cNvSpPr txBox="1"/>
          <p:nvPr/>
        </p:nvSpPr>
        <p:spPr>
          <a:xfrm>
            <a:off x="4263821" y="3220098"/>
            <a:ext cx="2760345" cy="2172970"/>
          </a:xfrm>
          <a:prstGeom prst="rect">
            <a:avLst/>
          </a:prstGeom>
          <a:ln w="7404">
            <a:solidFill>
              <a:srgbClr val="231F2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800">
              <a:latin typeface="Times New Roman"/>
              <a:cs typeface="Times New Roman"/>
            </a:endParaRPr>
          </a:p>
          <a:p>
            <a:pPr marL="337820">
              <a:lnSpc>
                <a:spcPct val="100000"/>
              </a:lnSpc>
            </a:pPr>
            <a:r>
              <a:rPr sz="700" spc="-5" dirty="0">
                <a:solidFill>
                  <a:srgbClr val="231F20"/>
                </a:solidFill>
                <a:latin typeface="Arial"/>
                <a:cs typeface="Arial"/>
              </a:rPr>
              <a:t>SUN</a:t>
            </a:r>
            <a:endParaRPr sz="700">
              <a:latin typeface="Arial"/>
              <a:cs typeface="Arial"/>
            </a:endParaRPr>
          </a:p>
        </p:txBody>
      </p:sp>
      <p:sp>
        <p:nvSpPr>
          <p:cNvPr id="250" name="object 250"/>
          <p:cNvSpPr/>
          <p:nvPr/>
        </p:nvSpPr>
        <p:spPr>
          <a:xfrm>
            <a:off x="623722" y="6880352"/>
            <a:ext cx="495300" cy="123189"/>
          </a:xfrm>
          <a:custGeom>
            <a:avLst/>
            <a:gdLst/>
            <a:ahLst/>
            <a:cxnLst/>
            <a:rect l="l" t="t" r="r" b="b"/>
            <a:pathLst>
              <a:path w="495300" h="123190">
                <a:moveTo>
                  <a:pt x="0" y="122936"/>
                </a:moveTo>
                <a:lnTo>
                  <a:pt x="494906" y="122936"/>
                </a:lnTo>
                <a:lnTo>
                  <a:pt x="494906" y="0"/>
                </a:lnTo>
                <a:lnTo>
                  <a:pt x="0" y="0"/>
                </a:lnTo>
                <a:lnTo>
                  <a:pt x="0" y="122936"/>
                </a:lnTo>
                <a:close/>
              </a:path>
            </a:pathLst>
          </a:custGeom>
          <a:solidFill>
            <a:srgbClr val="231F20"/>
          </a:solidFill>
        </p:spPr>
        <p:txBody>
          <a:bodyPr wrap="square" lIns="0" tIns="0" rIns="0" bIns="0" rtlCol="0"/>
          <a:lstStyle/>
          <a:p>
            <a:endParaRPr/>
          </a:p>
        </p:txBody>
      </p:sp>
      <p:sp>
        <p:nvSpPr>
          <p:cNvPr id="251" name="object 251"/>
          <p:cNvSpPr/>
          <p:nvPr/>
        </p:nvSpPr>
        <p:spPr>
          <a:xfrm>
            <a:off x="840473" y="6193078"/>
            <a:ext cx="82550" cy="38100"/>
          </a:xfrm>
          <a:custGeom>
            <a:avLst/>
            <a:gdLst/>
            <a:ahLst/>
            <a:cxnLst/>
            <a:rect l="l" t="t" r="r" b="b"/>
            <a:pathLst>
              <a:path w="82550" h="38100">
                <a:moveTo>
                  <a:pt x="0" y="37884"/>
                </a:moveTo>
                <a:lnTo>
                  <a:pt x="82321" y="37884"/>
                </a:lnTo>
                <a:lnTo>
                  <a:pt x="82321" y="0"/>
                </a:lnTo>
                <a:lnTo>
                  <a:pt x="0" y="0"/>
                </a:lnTo>
                <a:lnTo>
                  <a:pt x="0" y="37884"/>
                </a:lnTo>
                <a:close/>
              </a:path>
            </a:pathLst>
          </a:custGeom>
          <a:solidFill>
            <a:srgbClr val="231F20"/>
          </a:solidFill>
        </p:spPr>
        <p:txBody>
          <a:bodyPr wrap="square" lIns="0" tIns="0" rIns="0" bIns="0" rtlCol="0"/>
          <a:lstStyle/>
          <a:p>
            <a:endParaRPr/>
          </a:p>
        </p:txBody>
      </p:sp>
      <p:sp>
        <p:nvSpPr>
          <p:cNvPr id="252" name="object 252"/>
          <p:cNvSpPr/>
          <p:nvPr/>
        </p:nvSpPr>
        <p:spPr>
          <a:xfrm>
            <a:off x="983068" y="6294894"/>
            <a:ext cx="58419" cy="60325"/>
          </a:xfrm>
          <a:custGeom>
            <a:avLst/>
            <a:gdLst/>
            <a:ahLst/>
            <a:cxnLst/>
            <a:rect l="l" t="t" r="r" b="b"/>
            <a:pathLst>
              <a:path w="58419" h="60325">
                <a:moveTo>
                  <a:pt x="0" y="59740"/>
                </a:moveTo>
                <a:lnTo>
                  <a:pt x="57899" y="59740"/>
                </a:lnTo>
                <a:lnTo>
                  <a:pt x="57899" y="0"/>
                </a:lnTo>
                <a:lnTo>
                  <a:pt x="0" y="0"/>
                </a:lnTo>
                <a:lnTo>
                  <a:pt x="0" y="59740"/>
                </a:lnTo>
                <a:close/>
              </a:path>
            </a:pathLst>
          </a:custGeom>
          <a:solidFill>
            <a:srgbClr val="231F20"/>
          </a:solidFill>
        </p:spPr>
        <p:txBody>
          <a:bodyPr wrap="square" lIns="0" tIns="0" rIns="0" bIns="0" rtlCol="0"/>
          <a:lstStyle/>
          <a:p>
            <a:endParaRPr/>
          </a:p>
        </p:txBody>
      </p:sp>
      <p:sp>
        <p:nvSpPr>
          <p:cNvPr id="253" name="object 253"/>
          <p:cNvSpPr/>
          <p:nvPr/>
        </p:nvSpPr>
        <p:spPr>
          <a:xfrm>
            <a:off x="1001421" y="6309327"/>
            <a:ext cx="26034" cy="30480"/>
          </a:xfrm>
          <a:custGeom>
            <a:avLst/>
            <a:gdLst/>
            <a:ahLst/>
            <a:cxnLst/>
            <a:rect l="l" t="t" r="r" b="b"/>
            <a:pathLst>
              <a:path w="26034" h="30479">
                <a:moveTo>
                  <a:pt x="25920" y="0"/>
                </a:moveTo>
                <a:lnTo>
                  <a:pt x="5016" y="241"/>
                </a:lnTo>
                <a:lnTo>
                  <a:pt x="2209" y="2781"/>
                </a:lnTo>
                <a:lnTo>
                  <a:pt x="0" y="30099"/>
                </a:lnTo>
                <a:lnTo>
                  <a:pt x="25920" y="30099"/>
                </a:lnTo>
                <a:lnTo>
                  <a:pt x="25920" y="0"/>
                </a:lnTo>
                <a:close/>
              </a:path>
            </a:pathLst>
          </a:custGeom>
          <a:solidFill>
            <a:srgbClr val="FFFFFF"/>
          </a:solidFill>
        </p:spPr>
        <p:txBody>
          <a:bodyPr wrap="square" lIns="0" tIns="0" rIns="0" bIns="0" rtlCol="0"/>
          <a:lstStyle/>
          <a:p>
            <a:endParaRPr/>
          </a:p>
        </p:txBody>
      </p:sp>
      <p:sp>
        <p:nvSpPr>
          <p:cNvPr id="254" name="object 254"/>
          <p:cNvSpPr/>
          <p:nvPr/>
        </p:nvSpPr>
        <p:spPr>
          <a:xfrm>
            <a:off x="838784" y="6370047"/>
            <a:ext cx="105410" cy="0"/>
          </a:xfrm>
          <a:custGeom>
            <a:avLst/>
            <a:gdLst/>
            <a:ahLst/>
            <a:cxnLst/>
            <a:rect l="l" t="t" r="r" b="b"/>
            <a:pathLst>
              <a:path w="105409">
                <a:moveTo>
                  <a:pt x="0" y="0"/>
                </a:moveTo>
                <a:lnTo>
                  <a:pt x="105003" y="0"/>
                </a:lnTo>
              </a:path>
            </a:pathLst>
          </a:custGeom>
          <a:ln w="33159">
            <a:solidFill>
              <a:srgbClr val="231F20"/>
            </a:solidFill>
          </a:ln>
        </p:spPr>
        <p:txBody>
          <a:bodyPr wrap="square" lIns="0" tIns="0" rIns="0" bIns="0" rtlCol="0"/>
          <a:lstStyle/>
          <a:p>
            <a:endParaRPr/>
          </a:p>
        </p:txBody>
      </p:sp>
      <p:sp>
        <p:nvSpPr>
          <p:cNvPr id="255" name="object 255"/>
          <p:cNvSpPr/>
          <p:nvPr/>
        </p:nvSpPr>
        <p:spPr>
          <a:xfrm>
            <a:off x="711661" y="6198196"/>
            <a:ext cx="330835" cy="501015"/>
          </a:xfrm>
          <a:custGeom>
            <a:avLst/>
            <a:gdLst/>
            <a:ahLst/>
            <a:cxnLst/>
            <a:rect l="l" t="t" r="r" b="b"/>
            <a:pathLst>
              <a:path w="330834" h="501015">
                <a:moveTo>
                  <a:pt x="38989" y="66972"/>
                </a:moveTo>
                <a:lnTo>
                  <a:pt x="23837" y="66972"/>
                </a:lnTo>
                <a:lnTo>
                  <a:pt x="26986" y="100948"/>
                </a:lnTo>
                <a:lnTo>
                  <a:pt x="31531" y="153058"/>
                </a:lnTo>
                <a:lnTo>
                  <a:pt x="36926" y="216458"/>
                </a:lnTo>
                <a:lnTo>
                  <a:pt x="42621" y="284302"/>
                </a:lnTo>
                <a:lnTo>
                  <a:pt x="48068" y="349743"/>
                </a:lnTo>
                <a:lnTo>
                  <a:pt x="57442" y="463199"/>
                </a:lnTo>
                <a:lnTo>
                  <a:pt x="58293" y="473156"/>
                </a:lnTo>
                <a:lnTo>
                  <a:pt x="63969" y="474692"/>
                </a:lnTo>
                <a:lnTo>
                  <a:pt x="63969" y="500588"/>
                </a:lnTo>
                <a:lnTo>
                  <a:pt x="95948" y="500588"/>
                </a:lnTo>
                <a:lnTo>
                  <a:pt x="95948" y="474692"/>
                </a:lnTo>
                <a:lnTo>
                  <a:pt x="262674" y="474692"/>
                </a:lnTo>
                <a:lnTo>
                  <a:pt x="263976" y="458741"/>
                </a:lnTo>
                <a:lnTo>
                  <a:pt x="71983" y="458741"/>
                </a:lnTo>
                <a:lnTo>
                  <a:pt x="38989" y="66972"/>
                </a:lnTo>
                <a:close/>
              </a:path>
              <a:path w="330834" h="501015">
                <a:moveTo>
                  <a:pt x="82994" y="4068"/>
                </a:moveTo>
                <a:lnTo>
                  <a:pt x="52933" y="4068"/>
                </a:lnTo>
                <a:lnTo>
                  <a:pt x="52933" y="15702"/>
                </a:lnTo>
                <a:lnTo>
                  <a:pt x="48844" y="17276"/>
                </a:lnTo>
                <a:lnTo>
                  <a:pt x="20243" y="49141"/>
                </a:lnTo>
                <a:lnTo>
                  <a:pt x="0" y="49141"/>
                </a:lnTo>
                <a:lnTo>
                  <a:pt x="0" y="66972"/>
                </a:lnTo>
                <a:lnTo>
                  <a:pt x="280936" y="66972"/>
                </a:lnTo>
                <a:lnTo>
                  <a:pt x="279100" y="104490"/>
                </a:lnTo>
                <a:lnTo>
                  <a:pt x="275199" y="157805"/>
                </a:lnTo>
                <a:lnTo>
                  <a:pt x="266274" y="263646"/>
                </a:lnTo>
                <a:lnTo>
                  <a:pt x="249364" y="458741"/>
                </a:lnTo>
                <a:lnTo>
                  <a:pt x="263976" y="458741"/>
                </a:lnTo>
                <a:lnTo>
                  <a:pt x="276998" y="299196"/>
                </a:lnTo>
                <a:lnTo>
                  <a:pt x="288032" y="162766"/>
                </a:lnTo>
                <a:lnTo>
                  <a:pt x="295541" y="67607"/>
                </a:lnTo>
                <a:lnTo>
                  <a:pt x="318536" y="67607"/>
                </a:lnTo>
                <a:lnTo>
                  <a:pt x="323643" y="64160"/>
                </a:lnTo>
                <a:lnTo>
                  <a:pt x="328570" y="56853"/>
                </a:lnTo>
                <a:lnTo>
                  <a:pt x="330054" y="49509"/>
                </a:lnTo>
                <a:lnTo>
                  <a:pt x="82994" y="49509"/>
                </a:lnTo>
                <a:lnTo>
                  <a:pt x="82994" y="48963"/>
                </a:lnTo>
                <a:lnTo>
                  <a:pt x="37630" y="48963"/>
                </a:lnTo>
                <a:lnTo>
                  <a:pt x="37274" y="46791"/>
                </a:lnTo>
                <a:lnTo>
                  <a:pt x="38989" y="40670"/>
                </a:lnTo>
                <a:lnTo>
                  <a:pt x="52933" y="33482"/>
                </a:lnTo>
                <a:lnTo>
                  <a:pt x="82994" y="33482"/>
                </a:lnTo>
                <a:lnTo>
                  <a:pt x="82994" y="22776"/>
                </a:lnTo>
                <a:lnTo>
                  <a:pt x="99693" y="19857"/>
                </a:lnTo>
                <a:lnTo>
                  <a:pt x="119999" y="17667"/>
                </a:lnTo>
                <a:lnTo>
                  <a:pt x="144262" y="16425"/>
                </a:lnTo>
                <a:lnTo>
                  <a:pt x="264941" y="16349"/>
                </a:lnTo>
                <a:lnTo>
                  <a:pt x="256287" y="12122"/>
                </a:lnTo>
                <a:lnTo>
                  <a:pt x="239115" y="7231"/>
                </a:lnTo>
                <a:lnTo>
                  <a:pt x="234158" y="6520"/>
                </a:lnTo>
                <a:lnTo>
                  <a:pt x="82994" y="6520"/>
                </a:lnTo>
                <a:lnTo>
                  <a:pt x="82994" y="4068"/>
                </a:lnTo>
                <a:close/>
              </a:path>
              <a:path w="330834" h="501015">
                <a:moveTo>
                  <a:pt x="318536" y="67607"/>
                </a:moveTo>
                <a:lnTo>
                  <a:pt x="295541" y="67607"/>
                </a:lnTo>
                <a:lnTo>
                  <a:pt x="299021" y="69677"/>
                </a:lnTo>
                <a:lnTo>
                  <a:pt x="303060" y="70896"/>
                </a:lnTo>
                <a:lnTo>
                  <a:pt x="307403" y="70896"/>
                </a:lnTo>
                <a:lnTo>
                  <a:pt x="316340" y="69088"/>
                </a:lnTo>
                <a:lnTo>
                  <a:pt x="318536" y="67607"/>
                </a:lnTo>
                <a:close/>
              </a:path>
              <a:path w="330834" h="501015">
                <a:moveTo>
                  <a:pt x="264941" y="16349"/>
                </a:moveTo>
                <a:lnTo>
                  <a:pt x="172834" y="16349"/>
                </a:lnTo>
                <a:lnTo>
                  <a:pt x="200084" y="17710"/>
                </a:lnTo>
                <a:lnTo>
                  <a:pt x="220811" y="20390"/>
                </a:lnTo>
                <a:lnTo>
                  <a:pt x="264329" y="34134"/>
                </a:lnTo>
                <a:lnTo>
                  <a:pt x="279819" y="49509"/>
                </a:lnTo>
                <a:lnTo>
                  <a:pt x="330054" y="49509"/>
                </a:lnTo>
                <a:lnTo>
                  <a:pt x="330377" y="47909"/>
                </a:lnTo>
                <a:lnTo>
                  <a:pt x="328570" y="38961"/>
                </a:lnTo>
                <a:lnTo>
                  <a:pt x="325653" y="34637"/>
                </a:lnTo>
                <a:lnTo>
                  <a:pt x="288645" y="34637"/>
                </a:lnTo>
                <a:lnTo>
                  <a:pt x="281160" y="26824"/>
                </a:lnTo>
                <a:lnTo>
                  <a:pt x="270338" y="18986"/>
                </a:lnTo>
                <a:lnTo>
                  <a:pt x="264941" y="16349"/>
                </a:lnTo>
                <a:close/>
              </a:path>
              <a:path w="330834" h="501015">
                <a:moveTo>
                  <a:pt x="82994" y="33482"/>
                </a:moveTo>
                <a:lnTo>
                  <a:pt x="52933" y="33482"/>
                </a:lnTo>
                <a:lnTo>
                  <a:pt x="52933" y="48963"/>
                </a:lnTo>
                <a:lnTo>
                  <a:pt x="82994" y="48963"/>
                </a:lnTo>
                <a:lnTo>
                  <a:pt x="82994" y="33482"/>
                </a:lnTo>
                <a:close/>
              </a:path>
              <a:path w="330834" h="501015">
                <a:moveTo>
                  <a:pt x="307403" y="24935"/>
                </a:moveTo>
                <a:lnTo>
                  <a:pt x="299669" y="24935"/>
                </a:lnTo>
                <a:lnTo>
                  <a:pt x="292811" y="28757"/>
                </a:lnTo>
                <a:lnTo>
                  <a:pt x="288645" y="34637"/>
                </a:lnTo>
                <a:lnTo>
                  <a:pt x="325653" y="34637"/>
                </a:lnTo>
                <a:lnTo>
                  <a:pt x="323643" y="31659"/>
                </a:lnTo>
                <a:lnTo>
                  <a:pt x="316340" y="26738"/>
                </a:lnTo>
                <a:lnTo>
                  <a:pt x="307403" y="24935"/>
                </a:lnTo>
                <a:close/>
              </a:path>
              <a:path w="330834" h="501015">
                <a:moveTo>
                  <a:pt x="145228" y="0"/>
                </a:moveTo>
                <a:lnTo>
                  <a:pt x="104047" y="2829"/>
                </a:lnTo>
                <a:lnTo>
                  <a:pt x="82994" y="6520"/>
                </a:lnTo>
                <a:lnTo>
                  <a:pt x="234158" y="6520"/>
                </a:lnTo>
                <a:lnTo>
                  <a:pt x="205938" y="2471"/>
                </a:lnTo>
                <a:lnTo>
                  <a:pt x="173774" y="289"/>
                </a:lnTo>
                <a:lnTo>
                  <a:pt x="145228" y="0"/>
                </a:lnTo>
                <a:close/>
              </a:path>
            </a:pathLst>
          </a:custGeom>
          <a:solidFill>
            <a:srgbClr val="231F20"/>
          </a:solidFill>
        </p:spPr>
        <p:txBody>
          <a:bodyPr wrap="square" lIns="0" tIns="0" rIns="0" bIns="0" rtlCol="0"/>
          <a:lstStyle/>
          <a:p>
            <a:endParaRPr/>
          </a:p>
        </p:txBody>
      </p:sp>
      <p:sp>
        <p:nvSpPr>
          <p:cNvPr id="256" name="object 256"/>
          <p:cNvSpPr/>
          <p:nvPr/>
        </p:nvSpPr>
        <p:spPr>
          <a:xfrm>
            <a:off x="921258" y="6598333"/>
            <a:ext cx="98323" cy="98336"/>
          </a:xfrm>
          <a:prstGeom prst="rect">
            <a:avLst/>
          </a:prstGeom>
          <a:blipFill>
            <a:blip r:embed="rId9" cstate="print"/>
            <a:stretch>
              <a:fillRect/>
            </a:stretch>
          </a:blipFill>
        </p:spPr>
        <p:txBody>
          <a:bodyPr wrap="square" lIns="0" tIns="0" rIns="0" bIns="0" rtlCol="0"/>
          <a:lstStyle/>
          <a:p>
            <a:endParaRPr/>
          </a:p>
        </p:txBody>
      </p:sp>
      <p:sp>
        <p:nvSpPr>
          <p:cNvPr id="257" name="object 257"/>
          <p:cNvSpPr/>
          <p:nvPr/>
        </p:nvSpPr>
        <p:spPr>
          <a:xfrm>
            <a:off x="573695" y="6140380"/>
            <a:ext cx="596265" cy="617220"/>
          </a:xfrm>
          <a:custGeom>
            <a:avLst/>
            <a:gdLst/>
            <a:ahLst/>
            <a:cxnLst/>
            <a:rect l="l" t="t" r="r" b="b"/>
            <a:pathLst>
              <a:path w="596265" h="617220">
                <a:moveTo>
                  <a:pt x="0" y="1193"/>
                </a:moveTo>
                <a:lnTo>
                  <a:pt x="0" y="21475"/>
                </a:lnTo>
                <a:lnTo>
                  <a:pt x="282473" y="324205"/>
                </a:lnTo>
                <a:lnTo>
                  <a:pt x="8928" y="607326"/>
                </a:lnTo>
                <a:lnTo>
                  <a:pt x="18681" y="616788"/>
                </a:lnTo>
                <a:lnTo>
                  <a:pt x="291833" y="334238"/>
                </a:lnTo>
                <a:lnTo>
                  <a:pt x="310586" y="334238"/>
                </a:lnTo>
                <a:lnTo>
                  <a:pt x="301396" y="324383"/>
                </a:lnTo>
                <a:lnTo>
                  <a:pt x="311106" y="314337"/>
                </a:lnTo>
                <a:lnTo>
                  <a:pt x="292023" y="314337"/>
                </a:lnTo>
                <a:lnTo>
                  <a:pt x="0" y="1193"/>
                </a:lnTo>
                <a:close/>
              </a:path>
              <a:path w="596265" h="617220">
                <a:moveTo>
                  <a:pt x="310586" y="334238"/>
                </a:moveTo>
                <a:lnTo>
                  <a:pt x="291833" y="334238"/>
                </a:lnTo>
                <a:lnTo>
                  <a:pt x="554850" y="616115"/>
                </a:lnTo>
                <a:lnTo>
                  <a:pt x="564807" y="606856"/>
                </a:lnTo>
                <a:lnTo>
                  <a:pt x="310586" y="334238"/>
                </a:lnTo>
                <a:close/>
              </a:path>
              <a:path w="596265" h="617220">
                <a:moveTo>
                  <a:pt x="595731" y="0"/>
                </a:moveTo>
                <a:lnTo>
                  <a:pt x="292023" y="314337"/>
                </a:lnTo>
                <a:lnTo>
                  <a:pt x="311106" y="314337"/>
                </a:lnTo>
                <a:lnTo>
                  <a:pt x="595363" y="20256"/>
                </a:lnTo>
                <a:lnTo>
                  <a:pt x="595731" y="0"/>
                </a:lnTo>
                <a:close/>
              </a:path>
            </a:pathLst>
          </a:custGeom>
          <a:solidFill>
            <a:srgbClr val="231F20"/>
          </a:solidFill>
        </p:spPr>
        <p:txBody>
          <a:bodyPr wrap="square" lIns="0" tIns="0" rIns="0" bIns="0" rtlCol="0"/>
          <a:lstStyle/>
          <a:p>
            <a:endParaRPr/>
          </a:p>
        </p:txBody>
      </p:sp>
      <p:sp>
        <p:nvSpPr>
          <p:cNvPr id="258" name="object 258"/>
          <p:cNvSpPr/>
          <p:nvPr/>
        </p:nvSpPr>
        <p:spPr>
          <a:xfrm>
            <a:off x="855277" y="6207708"/>
            <a:ext cx="53340" cy="8890"/>
          </a:xfrm>
          <a:custGeom>
            <a:avLst/>
            <a:gdLst/>
            <a:ahLst/>
            <a:cxnLst/>
            <a:rect l="l" t="t" r="r" b="b"/>
            <a:pathLst>
              <a:path w="53340" h="8889">
                <a:moveTo>
                  <a:pt x="52882" y="0"/>
                </a:moveTo>
                <a:lnTo>
                  <a:pt x="0" y="0"/>
                </a:lnTo>
                <a:lnTo>
                  <a:pt x="0" y="8216"/>
                </a:lnTo>
                <a:lnTo>
                  <a:pt x="52882" y="8547"/>
                </a:lnTo>
                <a:lnTo>
                  <a:pt x="52882" y="0"/>
                </a:lnTo>
                <a:close/>
              </a:path>
            </a:pathLst>
          </a:custGeom>
          <a:solidFill>
            <a:srgbClr val="FFFFFF"/>
          </a:solidFill>
        </p:spPr>
        <p:txBody>
          <a:bodyPr wrap="square" lIns="0" tIns="0" rIns="0" bIns="0" rtlCol="0"/>
          <a:lstStyle/>
          <a:p>
            <a:endParaRPr/>
          </a:p>
        </p:txBody>
      </p:sp>
      <p:sp>
        <p:nvSpPr>
          <p:cNvPr id="259" name="object 259"/>
          <p:cNvSpPr/>
          <p:nvPr/>
        </p:nvSpPr>
        <p:spPr>
          <a:xfrm>
            <a:off x="954100" y="6631977"/>
            <a:ext cx="33020" cy="33020"/>
          </a:xfrm>
          <a:custGeom>
            <a:avLst/>
            <a:gdLst/>
            <a:ahLst/>
            <a:cxnLst/>
            <a:rect l="l" t="t" r="r" b="b"/>
            <a:pathLst>
              <a:path w="33019" h="33020">
                <a:moveTo>
                  <a:pt x="25247" y="0"/>
                </a:moveTo>
                <a:lnTo>
                  <a:pt x="7289" y="0"/>
                </a:lnTo>
                <a:lnTo>
                  <a:pt x="0" y="7251"/>
                </a:lnTo>
                <a:lnTo>
                  <a:pt x="0" y="25234"/>
                </a:lnTo>
                <a:lnTo>
                  <a:pt x="7289" y="32524"/>
                </a:lnTo>
                <a:lnTo>
                  <a:pt x="25247" y="32524"/>
                </a:lnTo>
                <a:lnTo>
                  <a:pt x="32524" y="25234"/>
                </a:lnTo>
                <a:lnTo>
                  <a:pt x="32524" y="7251"/>
                </a:lnTo>
                <a:lnTo>
                  <a:pt x="25247" y="0"/>
                </a:lnTo>
                <a:close/>
              </a:path>
            </a:pathLst>
          </a:custGeom>
          <a:solidFill>
            <a:srgbClr val="231F20"/>
          </a:solidFill>
        </p:spPr>
        <p:txBody>
          <a:bodyPr wrap="square" lIns="0" tIns="0" rIns="0" bIns="0" rtlCol="0"/>
          <a:lstStyle/>
          <a:p>
            <a:endParaRPr/>
          </a:p>
        </p:txBody>
      </p:sp>
      <p:sp>
        <p:nvSpPr>
          <p:cNvPr id="260" name="object 260"/>
          <p:cNvSpPr/>
          <p:nvPr/>
        </p:nvSpPr>
        <p:spPr>
          <a:xfrm>
            <a:off x="59217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61" name="object 261"/>
          <p:cNvSpPr/>
          <p:nvPr/>
        </p:nvSpPr>
        <p:spPr>
          <a:xfrm>
            <a:off x="56372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62" name="object 262"/>
          <p:cNvSpPr/>
          <p:nvPr/>
        </p:nvSpPr>
        <p:spPr>
          <a:xfrm>
            <a:off x="53534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3" name="object 263"/>
          <p:cNvSpPr/>
          <p:nvPr/>
        </p:nvSpPr>
        <p:spPr>
          <a:xfrm>
            <a:off x="67762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4" name="object 264"/>
          <p:cNvSpPr/>
          <p:nvPr/>
        </p:nvSpPr>
        <p:spPr>
          <a:xfrm>
            <a:off x="64917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5" name="object 265"/>
          <p:cNvSpPr/>
          <p:nvPr/>
        </p:nvSpPr>
        <p:spPr>
          <a:xfrm>
            <a:off x="62082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66" name="object 266"/>
          <p:cNvSpPr/>
          <p:nvPr/>
        </p:nvSpPr>
        <p:spPr>
          <a:xfrm>
            <a:off x="76307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7" name="object 267"/>
          <p:cNvSpPr/>
          <p:nvPr/>
        </p:nvSpPr>
        <p:spPr>
          <a:xfrm>
            <a:off x="73463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8" name="object 268"/>
          <p:cNvSpPr/>
          <p:nvPr/>
        </p:nvSpPr>
        <p:spPr>
          <a:xfrm>
            <a:off x="70627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9" name="object 269"/>
          <p:cNvSpPr/>
          <p:nvPr/>
        </p:nvSpPr>
        <p:spPr>
          <a:xfrm>
            <a:off x="84855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0" name="object 270"/>
          <p:cNvSpPr/>
          <p:nvPr/>
        </p:nvSpPr>
        <p:spPr>
          <a:xfrm>
            <a:off x="82010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1" name="object 271"/>
          <p:cNvSpPr/>
          <p:nvPr/>
        </p:nvSpPr>
        <p:spPr>
          <a:xfrm>
            <a:off x="79175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2" name="object 272"/>
          <p:cNvSpPr/>
          <p:nvPr/>
        </p:nvSpPr>
        <p:spPr>
          <a:xfrm>
            <a:off x="93400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3" name="object 273"/>
          <p:cNvSpPr/>
          <p:nvPr/>
        </p:nvSpPr>
        <p:spPr>
          <a:xfrm>
            <a:off x="90556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4" name="object 274"/>
          <p:cNvSpPr/>
          <p:nvPr/>
        </p:nvSpPr>
        <p:spPr>
          <a:xfrm>
            <a:off x="87720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5" name="object 275"/>
          <p:cNvSpPr/>
          <p:nvPr/>
        </p:nvSpPr>
        <p:spPr>
          <a:xfrm>
            <a:off x="101947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6" name="object 276"/>
          <p:cNvSpPr/>
          <p:nvPr/>
        </p:nvSpPr>
        <p:spPr>
          <a:xfrm>
            <a:off x="99103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77" name="object 277"/>
          <p:cNvSpPr/>
          <p:nvPr/>
        </p:nvSpPr>
        <p:spPr>
          <a:xfrm>
            <a:off x="96266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8" name="object 278"/>
          <p:cNvSpPr/>
          <p:nvPr/>
        </p:nvSpPr>
        <p:spPr>
          <a:xfrm>
            <a:off x="110493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9" name="object 279"/>
          <p:cNvSpPr/>
          <p:nvPr/>
        </p:nvSpPr>
        <p:spPr>
          <a:xfrm>
            <a:off x="107649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0" name="object 280"/>
          <p:cNvSpPr/>
          <p:nvPr/>
        </p:nvSpPr>
        <p:spPr>
          <a:xfrm>
            <a:off x="104813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1" name="object 281"/>
          <p:cNvSpPr/>
          <p:nvPr/>
        </p:nvSpPr>
        <p:spPr>
          <a:xfrm>
            <a:off x="119040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2" name="object 282"/>
          <p:cNvSpPr/>
          <p:nvPr/>
        </p:nvSpPr>
        <p:spPr>
          <a:xfrm>
            <a:off x="116196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3" name="object 283"/>
          <p:cNvSpPr/>
          <p:nvPr/>
        </p:nvSpPr>
        <p:spPr>
          <a:xfrm>
            <a:off x="113358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4" name="object 284"/>
          <p:cNvSpPr/>
          <p:nvPr/>
        </p:nvSpPr>
        <p:spPr>
          <a:xfrm>
            <a:off x="127586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5" name="object 285"/>
          <p:cNvSpPr/>
          <p:nvPr/>
        </p:nvSpPr>
        <p:spPr>
          <a:xfrm>
            <a:off x="124741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6" name="object 286"/>
          <p:cNvSpPr/>
          <p:nvPr/>
        </p:nvSpPr>
        <p:spPr>
          <a:xfrm>
            <a:off x="121906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7" name="object 287"/>
          <p:cNvSpPr/>
          <p:nvPr/>
        </p:nvSpPr>
        <p:spPr>
          <a:xfrm>
            <a:off x="136133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8" name="object 288"/>
          <p:cNvSpPr/>
          <p:nvPr/>
        </p:nvSpPr>
        <p:spPr>
          <a:xfrm>
            <a:off x="133289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89" name="object 289"/>
          <p:cNvSpPr/>
          <p:nvPr/>
        </p:nvSpPr>
        <p:spPr>
          <a:xfrm>
            <a:off x="130451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0" name="object 290"/>
          <p:cNvSpPr/>
          <p:nvPr/>
        </p:nvSpPr>
        <p:spPr>
          <a:xfrm>
            <a:off x="144679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1" name="object 291"/>
          <p:cNvSpPr/>
          <p:nvPr/>
        </p:nvSpPr>
        <p:spPr>
          <a:xfrm>
            <a:off x="141834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2" name="object 292"/>
          <p:cNvSpPr/>
          <p:nvPr/>
        </p:nvSpPr>
        <p:spPr>
          <a:xfrm>
            <a:off x="138998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3" name="object 293"/>
          <p:cNvSpPr/>
          <p:nvPr/>
        </p:nvSpPr>
        <p:spPr>
          <a:xfrm>
            <a:off x="153224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4" name="object 294"/>
          <p:cNvSpPr/>
          <p:nvPr/>
        </p:nvSpPr>
        <p:spPr>
          <a:xfrm>
            <a:off x="150379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5" name="object 295"/>
          <p:cNvSpPr/>
          <p:nvPr/>
        </p:nvSpPr>
        <p:spPr>
          <a:xfrm>
            <a:off x="147544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6" name="object 296"/>
          <p:cNvSpPr/>
          <p:nvPr/>
        </p:nvSpPr>
        <p:spPr>
          <a:xfrm>
            <a:off x="161772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7" name="object 297"/>
          <p:cNvSpPr/>
          <p:nvPr/>
        </p:nvSpPr>
        <p:spPr>
          <a:xfrm>
            <a:off x="158927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8" name="object 298"/>
          <p:cNvSpPr/>
          <p:nvPr/>
        </p:nvSpPr>
        <p:spPr>
          <a:xfrm>
            <a:off x="156091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299" name="object 299"/>
          <p:cNvSpPr/>
          <p:nvPr/>
        </p:nvSpPr>
        <p:spPr>
          <a:xfrm>
            <a:off x="170317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0" name="object 300"/>
          <p:cNvSpPr/>
          <p:nvPr/>
        </p:nvSpPr>
        <p:spPr>
          <a:xfrm>
            <a:off x="167472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1" name="object 301"/>
          <p:cNvSpPr/>
          <p:nvPr/>
        </p:nvSpPr>
        <p:spPr>
          <a:xfrm>
            <a:off x="164637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2" name="object 302"/>
          <p:cNvSpPr/>
          <p:nvPr/>
        </p:nvSpPr>
        <p:spPr>
          <a:xfrm>
            <a:off x="178865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3" name="object 303"/>
          <p:cNvSpPr/>
          <p:nvPr/>
        </p:nvSpPr>
        <p:spPr>
          <a:xfrm>
            <a:off x="176020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4" name="object 304"/>
          <p:cNvSpPr/>
          <p:nvPr/>
        </p:nvSpPr>
        <p:spPr>
          <a:xfrm>
            <a:off x="173182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5" name="object 305"/>
          <p:cNvSpPr/>
          <p:nvPr/>
        </p:nvSpPr>
        <p:spPr>
          <a:xfrm>
            <a:off x="187410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6" name="object 306"/>
          <p:cNvSpPr/>
          <p:nvPr/>
        </p:nvSpPr>
        <p:spPr>
          <a:xfrm>
            <a:off x="184565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7" name="object 307"/>
          <p:cNvSpPr/>
          <p:nvPr/>
        </p:nvSpPr>
        <p:spPr>
          <a:xfrm>
            <a:off x="181730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8" name="object 308"/>
          <p:cNvSpPr/>
          <p:nvPr/>
        </p:nvSpPr>
        <p:spPr>
          <a:xfrm>
            <a:off x="195958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09" name="object 309"/>
          <p:cNvSpPr/>
          <p:nvPr/>
        </p:nvSpPr>
        <p:spPr>
          <a:xfrm>
            <a:off x="193113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0" name="object 310"/>
          <p:cNvSpPr/>
          <p:nvPr/>
        </p:nvSpPr>
        <p:spPr>
          <a:xfrm>
            <a:off x="190275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1" name="object 311"/>
          <p:cNvSpPr/>
          <p:nvPr/>
        </p:nvSpPr>
        <p:spPr>
          <a:xfrm>
            <a:off x="204503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2" name="object 312"/>
          <p:cNvSpPr/>
          <p:nvPr/>
        </p:nvSpPr>
        <p:spPr>
          <a:xfrm>
            <a:off x="201658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3" name="object 313"/>
          <p:cNvSpPr/>
          <p:nvPr/>
        </p:nvSpPr>
        <p:spPr>
          <a:xfrm>
            <a:off x="198823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4" name="object 314"/>
          <p:cNvSpPr/>
          <p:nvPr/>
        </p:nvSpPr>
        <p:spPr>
          <a:xfrm>
            <a:off x="213048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5" name="object 315"/>
          <p:cNvSpPr/>
          <p:nvPr/>
        </p:nvSpPr>
        <p:spPr>
          <a:xfrm>
            <a:off x="210204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6" name="object 316"/>
          <p:cNvSpPr/>
          <p:nvPr/>
        </p:nvSpPr>
        <p:spPr>
          <a:xfrm>
            <a:off x="207368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7" name="object 317"/>
          <p:cNvSpPr/>
          <p:nvPr/>
        </p:nvSpPr>
        <p:spPr>
          <a:xfrm>
            <a:off x="221595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8" name="object 318"/>
          <p:cNvSpPr/>
          <p:nvPr/>
        </p:nvSpPr>
        <p:spPr>
          <a:xfrm>
            <a:off x="218751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9" name="object 319"/>
          <p:cNvSpPr/>
          <p:nvPr/>
        </p:nvSpPr>
        <p:spPr>
          <a:xfrm>
            <a:off x="215916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0" name="object 320"/>
          <p:cNvSpPr/>
          <p:nvPr/>
        </p:nvSpPr>
        <p:spPr>
          <a:xfrm>
            <a:off x="230141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1" name="object 321"/>
          <p:cNvSpPr/>
          <p:nvPr/>
        </p:nvSpPr>
        <p:spPr>
          <a:xfrm>
            <a:off x="227296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2" name="object 322"/>
          <p:cNvSpPr/>
          <p:nvPr/>
        </p:nvSpPr>
        <p:spPr>
          <a:xfrm>
            <a:off x="224461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3" name="object 323"/>
          <p:cNvSpPr/>
          <p:nvPr/>
        </p:nvSpPr>
        <p:spPr>
          <a:xfrm>
            <a:off x="238688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4" name="object 324"/>
          <p:cNvSpPr/>
          <p:nvPr/>
        </p:nvSpPr>
        <p:spPr>
          <a:xfrm>
            <a:off x="235844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5" name="object 325"/>
          <p:cNvSpPr/>
          <p:nvPr/>
        </p:nvSpPr>
        <p:spPr>
          <a:xfrm>
            <a:off x="233006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6" name="object 326"/>
          <p:cNvSpPr/>
          <p:nvPr/>
        </p:nvSpPr>
        <p:spPr>
          <a:xfrm>
            <a:off x="247234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7" name="object 327"/>
          <p:cNvSpPr/>
          <p:nvPr/>
        </p:nvSpPr>
        <p:spPr>
          <a:xfrm>
            <a:off x="244389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28" name="object 328"/>
          <p:cNvSpPr/>
          <p:nvPr/>
        </p:nvSpPr>
        <p:spPr>
          <a:xfrm>
            <a:off x="241553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9" name="object 329"/>
          <p:cNvSpPr/>
          <p:nvPr/>
        </p:nvSpPr>
        <p:spPr>
          <a:xfrm>
            <a:off x="255781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0" name="object 330"/>
          <p:cNvSpPr/>
          <p:nvPr/>
        </p:nvSpPr>
        <p:spPr>
          <a:xfrm>
            <a:off x="252937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1" name="object 331"/>
          <p:cNvSpPr/>
          <p:nvPr/>
        </p:nvSpPr>
        <p:spPr>
          <a:xfrm>
            <a:off x="250099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2" name="object 332"/>
          <p:cNvSpPr/>
          <p:nvPr/>
        </p:nvSpPr>
        <p:spPr>
          <a:xfrm>
            <a:off x="264327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3" name="object 333"/>
          <p:cNvSpPr/>
          <p:nvPr/>
        </p:nvSpPr>
        <p:spPr>
          <a:xfrm>
            <a:off x="261482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4" name="object 334"/>
          <p:cNvSpPr/>
          <p:nvPr/>
        </p:nvSpPr>
        <p:spPr>
          <a:xfrm>
            <a:off x="258646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5" name="object 335"/>
          <p:cNvSpPr/>
          <p:nvPr/>
        </p:nvSpPr>
        <p:spPr>
          <a:xfrm>
            <a:off x="272872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6" name="object 336"/>
          <p:cNvSpPr/>
          <p:nvPr/>
        </p:nvSpPr>
        <p:spPr>
          <a:xfrm>
            <a:off x="270027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7" name="object 337"/>
          <p:cNvSpPr/>
          <p:nvPr/>
        </p:nvSpPr>
        <p:spPr>
          <a:xfrm>
            <a:off x="267192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8" name="object 338"/>
          <p:cNvSpPr/>
          <p:nvPr/>
        </p:nvSpPr>
        <p:spPr>
          <a:xfrm>
            <a:off x="281420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9" name="object 339"/>
          <p:cNvSpPr/>
          <p:nvPr/>
        </p:nvSpPr>
        <p:spPr>
          <a:xfrm>
            <a:off x="278575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0" name="object 340"/>
          <p:cNvSpPr/>
          <p:nvPr/>
        </p:nvSpPr>
        <p:spPr>
          <a:xfrm>
            <a:off x="275739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1" name="object 341"/>
          <p:cNvSpPr/>
          <p:nvPr/>
        </p:nvSpPr>
        <p:spPr>
          <a:xfrm>
            <a:off x="289965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2" name="object 342"/>
          <p:cNvSpPr/>
          <p:nvPr/>
        </p:nvSpPr>
        <p:spPr>
          <a:xfrm>
            <a:off x="287120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3" name="object 343"/>
          <p:cNvSpPr/>
          <p:nvPr/>
        </p:nvSpPr>
        <p:spPr>
          <a:xfrm>
            <a:off x="284285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4" name="object 344"/>
          <p:cNvSpPr/>
          <p:nvPr/>
        </p:nvSpPr>
        <p:spPr>
          <a:xfrm>
            <a:off x="298513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5" name="object 345"/>
          <p:cNvSpPr/>
          <p:nvPr/>
        </p:nvSpPr>
        <p:spPr>
          <a:xfrm>
            <a:off x="295668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6" name="object 346"/>
          <p:cNvSpPr/>
          <p:nvPr/>
        </p:nvSpPr>
        <p:spPr>
          <a:xfrm>
            <a:off x="292830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7" name="object 347"/>
          <p:cNvSpPr/>
          <p:nvPr/>
        </p:nvSpPr>
        <p:spPr>
          <a:xfrm>
            <a:off x="307058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8" name="object 348"/>
          <p:cNvSpPr/>
          <p:nvPr/>
        </p:nvSpPr>
        <p:spPr>
          <a:xfrm>
            <a:off x="304213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9" name="object 349"/>
          <p:cNvSpPr/>
          <p:nvPr/>
        </p:nvSpPr>
        <p:spPr>
          <a:xfrm>
            <a:off x="301378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0" name="object 350"/>
          <p:cNvSpPr/>
          <p:nvPr/>
        </p:nvSpPr>
        <p:spPr>
          <a:xfrm>
            <a:off x="315606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1" name="object 351"/>
          <p:cNvSpPr/>
          <p:nvPr/>
        </p:nvSpPr>
        <p:spPr>
          <a:xfrm>
            <a:off x="312761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2" name="object 352"/>
          <p:cNvSpPr/>
          <p:nvPr/>
        </p:nvSpPr>
        <p:spPr>
          <a:xfrm>
            <a:off x="309923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3" name="object 353"/>
          <p:cNvSpPr/>
          <p:nvPr/>
        </p:nvSpPr>
        <p:spPr>
          <a:xfrm>
            <a:off x="3241509" y="7650391"/>
            <a:ext cx="15875" cy="9525"/>
          </a:xfrm>
          <a:custGeom>
            <a:avLst/>
            <a:gdLst/>
            <a:ahLst/>
            <a:cxnLst/>
            <a:rect l="l" t="t" r="r" b="b"/>
            <a:pathLst>
              <a:path w="15875" h="9525">
                <a:moveTo>
                  <a:pt x="0" y="9525"/>
                </a:moveTo>
                <a:lnTo>
                  <a:pt x="15874" y="9525"/>
                </a:lnTo>
                <a:lnTo>
                  <a:pt x="15874" y="0"/>
                </a:lnTo>
                <a:lnTo>
                  <a:pt x="0" y="0"/>
                </a:lnTo>
                <a:lnTo>
                  <a:pt x="0" y="9525"/>
                </a:lnTo>
                <a:close/>
              </a:path>
            </a:pathLst>
          </a:custGeom>
          <a:solidFill>
            <a:srgbClr val="231F20"/>
          </a:solidFill>
        </p:spPr>
        <p:txBody>
          <a:bodyPr wrap="square" lIns="0" tIns="0" rIns="0" bIns="0" rtlCol="0"/>
          <a:lstStyle/>
          <a:p>
            <a:endParaRPr/>
          </a:p>
        </p:txBody>
      </p:sp>
      <p:sp>
        <p:nvSpPr>
          <p:cNvPr id="354" name="object 354"/>
          <p:cNvSpPr/>
          <p:nvPr/>
        </p:nvSpPr>
        <p:spPr>
          <a:xfrm>
            <a:off x="321306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5" name="object 355"/>
          <p:cNvSpPr/>
          <p:nvPr/>
        </p:nvSpPr>
        <p:spPr>
          <a:xfrm>
            <a:off x="318471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6" name="object 356"/>
          <p:cNvSpPr/>
          <p:nvPr/>
        </p:nvSpPr>
        <p:spPr>
          <a:xfrm>
            <a:off x="332699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57" name="object 357"/>
          <p:cNvSpPr/>
          <p:nvPr/>
        </p:nvSpPr>
        <p:spPr>
          <a:xfrm>
            <a:off x="329852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8" name="object 358"/>
          <p:cNvSpPr/>
          <p:nvPr/>
        </p:nvSpPr>
        <p:spPr>
          <a:xfrm>
            <a:off x="327016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9" name="object 359"/>
          <p:cNvSpPr/>
          <p:nvPr/>
        </p:nvSpPr>
        <p:spPr>
          <a:xfrm>
            <a:off x="341243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0" name="object 360"/>
          <p:cNvSpPr/>
          <p:nvPr/>
        </p:nvSpPr>
        <p:spPr>
          <a:xfrm>
            <a:off x="338399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1" name="object 361"/>
          <p:cNvSpPr/>
          <p:nvPr/>
        </p:nvSpPr>
        <p:spPr>
          <a:xfrm>
            <a:off x="335564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2" name="object 362"/>
          <p:cNvSpPr/>
          <p:nvPr/>
        </p:nvSpPr>
        <p:spPr>
          <a:xfrm>
            <a:off x="349789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3" name="object 363"/>
          <p:cNvSpPr/>
          <p:nvPr/>
        </p:nvSpPr>
        <p:spPr>
          <a:xfrm>
            <a:off x="346944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4" name="object 364"/>
          <p:cNvSpPr/>
          <p:nvPr/>
        </p:nvSpPr>
        <p:spPr>
          <a:xfrm>
            <a:off x="344109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5" name="object 365"/>
          <p:cNvSpPr/>
          <p:nvPr/>
        </p:nvSpPr>
        <p:spPr>
          <a:xfrm>
            <a:off x="358336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6" name="object 366"/>
          <p:cNvSpPr/>
          <p:nvPr/>
        </p:nvSpPr>
        <p:spPr>
          <a:xfrm>
            <a:off x="355492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7" name="object 367"/>
          <p:cNvSpPr/>
          <p:nvPr/>
        </p:nvSpPr>
        <p:spPr>
          <a:xfrm>
            <a:off x="352657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68" name="object 368"/>
          <p:cNvSpPr/>
          <p:nvPr/>
        </p:nvSpPr>
        <p:spPr>
          <a:xfrm>
            <a:off x="366882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9" name="object 369"/>
          <p:cNvSpPr/>
          <p:nvPr/>
        </p:nvSpPr>
        <p:spPr>
          <a:xfrm>
            <a:off x="364037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0" name="object 370"/>
          <p:cNvSpPr/>
          <p:nvPr/>
        </p:nvSpPr>
        <p:spPr>
          <a:xfrm>
            <a:off x="361201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1" name="object 371"/>
          <p:cNvSpPr/>
          <p:nvPr/>
        </p:nvSpPr>
        <p:spPr>
          <a:xfrm>
            <a:off x="375429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2" name="object 372"/>
          <p:cNvSpPr/>
          <p:nvPr/>
        </p:nvSpPr>
        <p:spPr>
          <a:xfrm>
            <a:off x="372584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3" name="object 373"/>
          <p:cNvSpPr/>
          <p:nvPr/>
        </p:nvSpPr>
        <p:spPr>
          <a:xfrm>
            <a:off x="369747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4" name="object 374"/>
          <p:cNvSpPr/>
          <p:nvPr/>
        </p:nvSpPr>
        <p:spPr>
          <a:xfrm>
            <a:off x="383975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5" name="object 375"/>
          <p:cNvSpPr/>
          <p:nvPr/>
        </p:nvSpPr>
        <p:spPr>
          <a:xfrm>
            <a:off x="381130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6" name="object 376"/>
          <p:cNvSpPr/>
          <p:nvPr/>
        </p:nvSpPr>
        <p:spPr>
          <a:xfrm>
            <a:off x="378294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7" name="object 377"/>
          <p:cNvSpPr/>
          <p:nvPr/>
        </p:nvSpPr>
        <p:spPr>
          <a:xfrm>
            <a:off x="392522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8" name="object 378"/>
          <p:cNvSpPr/>
          <p:nvPr/>
        </p:nvSpPr>
        <p:spPr>
          <a:xfrm>
            <a:off x="389677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79" name="object 379"/>
          <p:cNvSpPr/>
          <p:nvPr/>
        </p:nvSpPr>
        <p:spPr>
          <a:xfrm>
            <a:off x="386840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0" name="object 380"/>
          <p:cNvSpPr/>
          <p:nvPr/>
        </p:nvSpPr>
        <p:spPr>
          <a:xfrm>
            <a:off x="401068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1" name="object 381"/>
          <p:cNvSpPr/>
          <p:nvPr/>
        </p:nvSpPr>
        <p:spPr>
          <a:xfrm>
            <a:off x="398223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2" name="object 382"/>
          <p:cNvSpPr/>
          <p:nvPr/>
        </p:nvSpPr>
        <p:spPr>
          <a:xfrm>
            <a:off x="395387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3" name="object 383"/>
          <p:cNvSpPr/>
          <p:nvPr/>
        </p:nvSpPr>
        <p:spPr>
          <a:xfrm>
            <a:off x="409613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4" name="object 384"/>
          <p:cNvSpPr/>
          <p:nvPr/>
        </p:nvSpPr>
        <p:spPr>
          <a:xfrm>
            <a:off x="406768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5" name="object 385"/>
          <p:cNvSpPr/>
          <p:nvPr/>
        </p:nvSpPr>
        <p:spPr>
          <a:xfrm>
            <a:off x="403933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6" name="object 386"/>
          <p:cNvSpPr/>
          <p:nvPr/>
        </p:nvSpPr>
        <p:spPr>
          <a:xfrm>
            <a:off x="418161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7" name="object 387"/>
          <p:cNvSpPr/>
          <p:nvPr/>
        </p:nvSpPr>
        <p:spPr>
          <a:xfrm>
            <a:off x="415316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8" name="object 388"/>
          <p:cNvSpPr/>
          <p:nvPr/>
        </p:nvSpPr>
        <p:spPr>
          <a:xfrm>
            <a:off x="412480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89" name="object 389"/>
          <p:cNvSpPr/>
          <p:nvPr/>
        </p:nvSpPr>
        <p:spPr>
          <a:xfrm>
            <a:off x="426706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0" name="object 390"/>
          <p:cNvSpPr/>
          <p:nvPr/>
        </p:nvSpPr>
        <p:spPr>
          <a:xfrm>
            <a:off x="423861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1" name="object 391"/>
          <p:cNvSpPr/>
          <p:nvPr/>
        </p:nvSpPr>
        <p:spPr>
          <a:xfrm>
            <a:off x="421026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2" name="object 392"/>
          <p:cNvSpPr/>
          <p:nvPr/>
        </p:nvSpPr>
        <p:spPr>
          <a:xfrm>
            <a:off x="435254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3" name="object 393"/>
          <p:cNvSpPr/>
          <p:nvPr/>
        </p:nvSpPr>
        <p:spPr>
          <a:xfrm>
            <a:off x="432408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4" name="object 394"/>
          <p:cNvSpPr/>
          <p:nvPr/>
        </p:nvSpPr>
        <p:spPr>
          <a:xfrm>
            <a:off x="429571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5" name="object 395"/>
          <p:cNvSpPr/>
          <p:nvPr/>
        </p:nvSpPr>
        <p:spPr>
          <a:xfrm>
            <a:off x="443798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6" name="object 396"/>
          <p:cNvSpPr/>
          <p:nvPr/>
        </p:nvSpPr>
        <p:spPr>
          <a:xfrm>
            <a:off x="440954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97" name="object 397"/>
          <p:cNvSpPr/>
          <p:nvPr/>
        </p:nvSpPr>
        <p:spPr>
          <a:xfrm>
            <a:off x="438119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8" name="object 398"/>
          <p:cNvSpPr/>
          <p:nvPr/>
        </p:nvSpPr>
        <p:spPr>
          <a:xfrm>
            <a:off x="452347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9" name="object 399"/>
          <p:cNvSpPr/>
          <p:nvPr/>
        </p:nvSpPr>
        <p:spPr>
          <a:xfrm>
            <a:off x="449501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0" name="object 400"/>
          <p:cNvSpPr/>
          <p:nvPr/>
        </p:nvSpPr>
        <p:spPr>
          <a:xfrm>
            <a:off x="446664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1" name="object 401"/>
          <p:cNvSpPr/>
          <p:nvPr/>
        </p:nvSpPr>
        <p:spPr>
          <a:xfrm>
            <a:off x="460891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2" name="object 402"/>
          <p:cNvSpPr/>
          <p:nvPr/>
        </p:nvSpPr>
        <p:spPr>
          <a:xfrm>
            <a:off x="458047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3" name="object 403"/>
          <p:cNvSpPr/>
          <p:nvPr/>
        </p:nvSpPr>
        <p:spPr>
          <a:xfrm>
            <a:off x="455212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4" name="object 404"/>
          <p:cNvSpPr/>
          <p:nvPr/>
        </p:nvSpPr>
        <p:spPr>
          <a:xfrm>
            <a:off x="469437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5" name="object 405"/>
          <p:cNvSpPr/>
          <p:nvPr/>
        </p:nvSpPr>
        <p:spPr>
          <a:xfrm>
            <a:off x="466592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6" name="object 406"/>
          <p:cNvSpPr/>
          <p:nvPr/>
        </p:nvSpPr>
        <p:spPr>
          <a:xfrm>
            <a:off x="463757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07" name="object 407"/>
          <p:cNvSpPr/>
          <p:nvPr/>
        </p:nvSpPr>
        <p:spPr>
          <a:xfrm>
            <a:off x="477984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8" name="object 408"/>
          <p:cNvSpPr/>
          <p:nvPr/>
        </p:nvSpPr>
        <p:spPr>
          <a:xfrm>
            <a:off x="475140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9" name="object 409"/>
          <p:cNvSpPr/>
          <p:nvPr/>
        </p:nvSpPr>
        <p:spPr>
          <a:xfrm>
            <a:off x="472305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0" name="object 410"/>
          <p:cNvSpPr/>
          <p:nvPr/>
        </p:nvSpPr>
        <p:spPr>
          <a:xfrm>
            <a:off x="486530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1" name="object 411"/>
          <p:cNvSpPr/>
          <p:nvPr/>
        </p:nvSpPr>
        <p:spPr>
          <a:xfrm>
            <a:off x="483684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2" name="object 412"/>
          <p:cNvSpPr/>
          <p:nvPr/>
        </p:nvSpPr>
        <p:spPr>
          <a:xfrm>
            <a:off x="480849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3" name="object 413"/>
          <p:cNvSpPr/>
          <p:nvPr/>
        </p:nvSpPr>
        <p:spPr>
          <a:xfrm>
            <a:off x="495077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4" name="object 414"/>
          <p:cNvSpPr/>
          <p:nvPr/>
        </p:nvSpPr>
        <p:spPr>
          <a:xfrm>
            <a:off x="492232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5" name="object 415"/>
          <p:cNvSpPr/>
          <p:nvPr/>
        </p:nvSpPr>
        <p:spPr>
          <a:xfrm>
            <a:off x="489395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6" name="object 416"/>
          <p:cNvSpPr/>
          <p:nvPr/>
        </p:nvSpPr>
        <p:spPr>
          <a:xfrm>
            <a:off x="503623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7" name="object 417"/>
          <p:cNvSpPr/>
          <p:nvPr/>
        </p:nvSpPr>
        <p:spPr>
          <a:xfrm>
            <a:off x="500777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8" name="object 418"/>
          <p:cNvSpPr/>
          <p:nvPr/>
        </p:nvSpPr>
        <p:spPr>
          <a:xfrm>
            <a:off x="497942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9" name="object 419"/>
          <p:cNvSpPr/>
          <p:nvPr/>
        </p:nvSpPr>
        <p:spPr>
          <a:xfrm>
            <a:off x="512170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0" name="object 420"/>
          <p:cNvSpPr/>
          <p:nvPr/>
        </p:nvSpPr>
        <p:spPr>
          <a:xfrm>
            <a:off x="509325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1" name="object 421"/>
          <p:cNvSpPr/>
          <p:nvPr/>
        </p:nvSpPr>
        <p:spPr>
          <a:xfrm>
            <a:off x="506488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2" name="object 422"/>
          <p:cNvSpPr/>
          <p:nvPr/>
        </p:nvSpPr>
        <p:spPr>
          <a:xfrm>
            <a:off x="520716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3" name="object 423"/>
          <p:cNvSpPr/>
          <p:nvPr/>
        </p:nvSpPr>
        <p:spPr>
          <a:xfrm>
            <a:off x="517870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4" name="object 424"/>
          <p:cNvSpPr/>
          <p:nvPr/>
        </p:nvSpPr>
        <p:spPr>
          <a:xfrm>
            <a:off x="515035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5" name="object 425"/>
          <p:cNvSpPr/>
          <p:nvPr/>
        </p:nvSpPr>
        <p:spPr>
          <a:xfrm>
            <a:off x="529263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6" name="object 426"/>
          <p:cNvSpPr/>
          <p:nvPr/>
        </p:nvSpPr>
        <p:spPr>
          <a:xfrm>
            <a:off x="526416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7" name="object 427"/>
          <p:cNvSpPr/>
          <p:nvPr/>
        </p:nvSpPr>
        <p:spPr>
          <a:xfrm>
            <a:off x="523581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8" name="object 428"/>
          <p:cNvSpPr/>
          <p:nvPr/>
        </p:nvSpPr>
        <p:spPr>
          <a:xfrm>
            <a:off x="537809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29" name="object 429"/>
          <p:cNvSpPr/>
          <p:nvPr/>
        </p:nvSpPr>
        <p:spPr>
          <a:xfrm>
            <a:off x="534963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0" name="object 430"/>
          <p:cNvSpPr/>
          <p:nvPr/>
        </p:nvSpPr>
        <p:spPr>
          <a:xfrm>
            <a:off x="532128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1" name="object 431"/>
          <p:cNvSpPr/>
          <p:nvPr/>
        </p:nvSpPr>
        <p:spPr>
          <a:xfrm>
            <a:off x="546354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2" name="object 432"/>
          <p:cNvSpPr/>
          <p:nvPr/>
        </p:nvSpPr>
        <p:spPr>
          <a:xfrm>
            <a:off x="543509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3" name="object 433"/>
          <p:cNvSpPr/>
          <p:nvPr/>
        </p:nvSpPr>
        <p:spPr>
          <a:xfrm>
            <a:off x="540674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4" name="object 434"/>
          <p:cNvSpPr/>
          <p:nvPr/>
        </p:nvSpPr>
        <p:spPr>
          <a:xfrm>
            <a:off x="554902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5" name="object 435"/>
          <p:cNvSpPr/>
          <p:nvPr/>
        </p:nvSpPr>
        <p:spPr>
          <a:xfrm>
            <a:off x="552056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6" name="object 436"/>
          <p:cNvSpPr/>
          <p:nvPr/>
        </p:nvSpPr>
        <p:spPr>
          <a:xfrm>
            <a:off x="549221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37" name="object 437"/>
          <p:cNvSpPr/>
          <p:nvPr/>
        </p:nvSpPr>
        <p:spPr>
          <a:xfrm>
            <a:off x="563446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8" name="object 438"/>
          <p:cNvSpPr/>
          <p:nvPr/>
        </p:nvSpPr>
        <p:spPr>
          <a:xfrm>
            <a:off x="560602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9" name="object 439"/>
          <p:cNvSpPr/>
          <p:nvPr/>
        </p:nvSpPr>
        <p:spPr>
          <a:xfrm>
            <a:off x="557767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0" name="object 440"/>
          <p:cNvSpPr/>
          <p:nvPr/>
        </p:nvSpPr>
        <p:spPr>
          <a:xfrm>
            <a:off x="571995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1" name="object 441"/>
          <p:cNvSpPr/>
          <p:nvPr/>
        </p:nvSpPr>
        <p:spPr>
          <a:xfrm>
            <a:off x="569149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2" name="object 442"/>
          <p:cNvSpPr/>
          <p:nvPr/>
        </p:nvSpPr>
        <p:spPr>
          <a:xfrm>
            <a:off x="566312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3" name="object 443"/>
          <p:cNvSpPr/>
          <p:nvPr/>
        </p:nvSpPr>
        <p:spPr>
          <a:xfrm>
            <a:off x="580539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4" name="object 444"/>
          <p:cNvSpPr/>
          <p:nvPr/>
        </p:nvSpPr>
        <p:spPr>
          <a:xfrm>
            <a:off x="577695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5" name="object 445"/>
          <p:cNvSpPr/>
          <p:nvPr/>
        </p:nvSpPr>
        <p:spPr>
          <a:xfrm>
            <a:off x="5748604"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6" name="object 446"/>
          <p:cNvSpPr/>
          <p:nvPr/>
        </p:nvSpPr>
        <p:spPr>
          <a:xfrm>
            <a:off x="589088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7" name="object 447"/>
          <p:cNvSpPr/>
          <p:nvPr/>
        </p:nvSpPr>
        <p:spPr>
          <a:xfrm>
            <a:off x="586242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48" name="object 448"/>
          <p:cNvSpPr/>
          <p:nvPr/>
        </p:nvSpPr>
        <p:spPr>
          <a:xfrm>
            <a:off x="583404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9" name="object 449"/>
          <p:cNvSpPr/>
          <p:nvPr/>
        </p:nvSpPr>
        <p:spPr>
          <a:xfrm>
            <a:off x="5976327"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0" name="object 450"/>
          <p:cNvSpPr/>
          <p:nvPr/>
        </p:nvSpPr>
        <p:spPr>
          <a:xfrm>
            <a:off x="594787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1" name="object 451"/>
          <p:cNvSpPr/>
          <p:nvPr/>
        </p:nvSpPr>
        <p:spPr>
          <a:xfrm>
            <a:off x="5919520"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2" name="object 452"/>
          <p:cNvSpPr/>
          <p:nvPr/>
        </p:nvSpPr>
        <p:spPr>
          <a:xfrm>
            <a:off x="606178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3" name="object 453"/>
          <p:cNvSpPr/>
          <p:nvPr/>
        </p:nvSpPr>
        <p:spPr>
          <a:xfrm>
            <a:off x="603332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4" name="object 454"/>
          <p:cNvSpPr/>
          <p:nvPr/>
        </p:nvSpPr>
        <p:spPr>
          <a:xfrm>
            <a:off x="600497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5" name="object 455"/>
          <p:cNvSpPr/>
          <p:nvPr/>
        </p:nvSpPr>
        <p:spPr>
          <a:xfrm>
            <a:off x="614725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6" name="object 456"/>
          <p:cNvSpPr/>
          <p:nvPr/>
        </p:nvSpPr>
        <p:spPr>
          <a:xfrm>
            <a:off x="611880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7" name="object 457"/>
          <p:cNvSpPr/>
          <p:nvPr/>
        </p:nvSpPr>
        <p:spPr>
          <a:xfrm>
            <a:off x="6090449"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58" name="object 458"/>
          <p:cNvSpPr/>
          <p:nvPr/>
        </p:nvSpPr>
        <p:spPr>
          <a:xfrm>
            <a:off x="6232715"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9" name="object 459"/>
          <p:cNvSpPr/>
          <p:nvPr/>
        </p:nvSpPr>
        <p:spPr>
          <a:xfrm>
            <a:off x="620425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0" name="object 460"/>
          <p:cNvSpPr/>
          <p:nvPr/>
        </p:nvSpPr>
        <p:spPr>
          <a:xfrm>
            <a:off x="617590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1" name="object 461"/>
          <p:cNvSpPr/>
          <p:nvPr/>
        </p:nvSpPr>
        <p:spPr>
          <a:xfrm>
            <a:off x="631818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2" name="object 462"/>
          <p:cNvSpPr/>
          <p:nvPr/>
        </p:nvSpPr>
        <p:spPr>
          <a:xfrm>
            <a:off x="6289738"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3" name="object 463"/>
          <p:cNvSpPr/>
          <p:nvPr/>
        </p:nvSpPr>
        <p:spPr>
          <a:xfrm>
            <a:off x="6261366"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4" name="object 464"/>
          <p:cNvSpPr/>
          <p:nvPr/>
        </p:nvSpPr>
        <p:spPr>
          <a:xfrm>
            <a:off x="640364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5" name="object 465"/>
          <p:cNvSpPr/>
          <p:nvPr/>
        </p:nvSpPr>
        <p:spPr>
          <a:xfrm>
            <a:off x="6375184"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6" name="object 466"/>
          <p:cNvSpPr/>
          <p:nvPr/>
        </p:nvSpPr>
        <p:spPr>
          <a:xfrm>
            <a:off x="634683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7" name="object 467"/>
          <p:cNvSpPr/>
          <p:nvPr/>
        </p:nvSpPr>
        <p:spPr>
          <a:xfrm>
            <a:off x="6489115"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8" name="object 468"/>
          <p:cNvSpPr/>
          <p:nvPr/>
        </p:nvSpPr>
        <p:spPr>
          <a:xfrm>
            <a:off x="646066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9" name="object 469"/>
          <p:cNvSpPr/>
          <p:nvPr/>
        </p:nvSpPr>
        <p:spPr>
          <a:xfrm>
            <a:off x="643228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0" name="object 470"/>
          <p:cNvSpPr/>
          <p:nvPr/>
        </p:nvSpPr>
        <p:spPr>
          <a:xfrm>
            <a:off x="657457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1" name="object 471"/>
          <p:cNvSpPr/>
          <p:nvPr/>
        </p:nvSpPr>
        <p:spPr>
          <a:xfrm>
            <a:off x="6546113"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2" name="object 472"/>
          <p:cNvSpPr/>
          <p:nvPr/>
        </p:nvSpPr>
        <p:spPr>
          <a:xfrm>
            <a:off x="6517767"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3" name="object 473"/>
          <p:cNvSpPr/>
          <p:nvPr/>
        </p:nvSpPr>
        <p:spPr>
          <a:xfrm>
            <a:off x="666001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4" name="object 474"/>
          <p:cNvSpPr/>
          <p:nvPr/>
        </p:nvSpPr>
        <p:spPr>
          <a:xfrm>
            <a:off x="663157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5" name="object 475"/>
          <p:cNvSpPr/>
          <p:nvPr/>
        </p:nvSpPr>
        <p:spPr>
          <a:xfrm>
            <a:off x="6603212"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76" name="object 476"/>
          <p:cNvSpPr/>
          <p:nvPr/>
        </p:nvSpPr>
        <p:spPr>
          <a:xfrm>
            <a:off x="6745503"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7" name="object 477"/>
          <p:cNvSpPr/>
          <p:nvPr/>
        </p:nvSpPr>
        <p:spPr>
          <a:xfrm>
            <a:off x="671704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8" name="object 478"/>
          <p:cNvSpPr/>
          <p:nvPr/>
        </p:nvSpPr>
        <p:spPr>
          <a:xfrm>
            <a:off x="6688696"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9" name="object 479"/>
          <p:cNvSpPr/>
          <p:nvPr/>
        </p:nvSpPr>
        <p:spPr>
          <a:xfrm>
            <a:off x="683094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0" name="object 480"/>
          <p:cNvSpPr/>
          <p:nvPr/>
        </p:nvSpPr>
        <p:spPr>
          <a:xfrm>
            <a:off x="680250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1" name="object 481"/>
          <p:cNvSpPr/>
          <p:nvPr/>
        </p:nvSpPr>
        <p:spPr>
          <a:xfrm>
            <a:off x="6774141"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2" name="object 482"/>
          <p:cNvSpPr/>
          <p:nvPr/>
        </p:nvSpPr>
        <p:spPr>
          <a:xfrm>
            <a:off x="6916432"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83" name="object 483"/>
          <p:cNvSpPr/>
          <p:nvPr/>
        </p:nvSpPr>
        <p:spPr>
          <a:xfrm>
            <a:off x="688797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84" name="object 484"/>
          <p:cNvSpPr/>
          <p:nvPr/>
        </p:nvSpPr>
        <p:spPr>
          <a:xfrm>
            <a:off x="6859599"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5" name="object 485"/>
          <p:cNvSpPr/>
          <p:nvPr/>
        </p:nvSpPr>
        <p:spPr>
          <a:xfrm>
            <a:off x="7001878"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6" name="object 486"/>
          <p:cNvSpPr/>
          <p:nvPr/>
        </p:nvSpPr>
        <p:spPr>
          <a:xfrm>
            <a:off x="6973430" y="765039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87" name="object 487"/>
          <p:cNvSpPr/>
          <p:nvPr/>
        </p:nvSpPr>
        <p:spPr>
          <a:xfrm>
            <a:off x="6945071" y="765039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graphicFrame>
        <p:nvGraphicFramePr>
          <p:cNvPr id="488" name="object 488"/>
          <p:cNvGraphicFramePr>
            <a:graphicFrameLocks noGrp="1"/>
          </p:cNvGraphicFramePr>
          <p:nvPr>
            <p:extLst>
              <p:ext uri="{D42A27DB-BD31-4B8C-83A1-F6EECF244321}">
                <p14:modId xmlns:p14="http://schemas.microsoft.com/office/powerpoint/2010/main" val="1658984690"/>
              </p:ext>
            </p:extLst>
          </p:nvPr>
        </p:nvGraphicFramePr>
        <p:xfrm>
          <a:off x="535560" y="8021250"/>
          <a:ext cx="6485254" cy="1979773"/>
        </p:xfrm>
        <a:graphic>
          <a:graphicData uri="http://schemas.openxmlformats.org/drawingml/2006/table">
            <a:tbl>
              <a:tblPr firstRow="1" bandRow="1">
                <a:tableStyleId>{2D5ABB26-0587-4C30-8999-92F81FD0307C}</a:tableStyleId>
              </a:tblPr>
              <a:tblGrid>
                <a:gridCol w="1076325">
                  <a:extLst>
                    <a:ext uri="{9D8B030D-6E8A-4147-A177-3AD203B41FA5}">
                      <a16:colId xmlns:a16="http://schemas.microsoft.com/office/drawing/2014/main" val="20000"/>
                    </a:ext>
                  </a:extLst>
                </a:gridCol>
                <a:gridCol w="2900679">
                  <a:extLst>
                    <a:ext uri="{9D8B030D-6E8A-4147-A177-3AD203B41FA5}">
                      <a16:colId xmlns:a16="http://schemas.microsoft.com/office/drawing/2014/main" val="20001"/>
                    </a:ext>
                  </a:extLst>
                </a:gridCol>
                <a:gridCol w="2508250">
                  <a:extLst>
                    <a:ext uri="{9D8B030D-6E8A-4147-A177-3AD203B41FA5}">
                      <a16:colId xmlns:a16="http://schemas.microsoft.com/office/drawing/2014/main" val="20002"/>
                    </a:ext>
                  </a:extLst>
                </a:gridCol>
              </a:tblGrid>
              <a:tr h="231556">
                <a:tc>
                  <a:txBody>
                    <a:bodyPr/>
                    <a:lstStyle/>
                    <a:p>
                      <a:pPr marL="194310" algn="ctr">
                        <a:lnSpc>
                          <a:spcPct val="100000"/>
                        </a:lnSpc>
                        <a:spcBef>
                          <a:spcPts val="320"/>
                        </a:spcBef>
                      </a:pPr>
                      <a:r>
                        <a:rPr lang="ru-RU" sz="1000" b="1" dirty="0">
                          <a:solidFill>
                            <a:srgbClr val="FFFFFF"/>
                          </a:solidFill>
                          <a:latin typeface="Arial Narrow"/>
                          <a:cs typeface="Arial Narrow"/>
                        </a:rPr>
                        <a:t>КОД</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L="31115" algn="ctr">
                        <a:lnSpc>
                          <a:spcPct val="100000"/>
                        </a:lnSpc>
                        <a:spcBef>
                          <a:spcPts val="320"/>
                        </a:spcBef>
                      </a:pPr>
                      <a:r>
                        <a:rPr lang="ru-RU" sz="1000" b="1" dirty="0">
                          <a:solidFill>
                            <a:srgbClr val="FFFFFF"/>
                          </a:solidFill>
                          <a:latin typeface="Arial Narrow"/>
                          <a:cs typeface="Arial Narrow"/>
                        </a:rPr>
                        <a:t>ВОЗМОЖНЫЕ ПРЧИИНЫ</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L="27305" algn="ctr">
                        <a:lnSpc>
                          <a:spcPct val="100000"/>
                        </a:lnSpc>
                        <a:spcBef>
                          <a:spcPts val="320"/>
                        </a:spcBef>
                      </a:pPr>
                      <a:r>
                        <a:rPr lang="ru-RU" sz="1000" b="1" dirty="0">
                          <a:solidFill>
                            <a:srgbClr val="FFFFFF"/>
                          </a:solidFill>
                          <a:latin typeface="Arial Narrow"/>
                          <a:cs typeface="Arial Narrow"/>
                        </a:rPr>
                        <a:t>СПОСОБЫ УСТРАНЕНИЯ</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extLst>
                  <a:ext uri="{0D108BD9-81ED-4DB2-BD59-A6C34878D82A}">
                    <a16:rowId xmlns:a16="http://schemas.microsoft.com/office/drawing/2014/main" val="10000"/>
                  </a:ext>
                </a:extLst>
              </a:tr>
              <a:tr h="190500">
                <a:tc rowSpan="2">
                  <a:txBody>
                    <a:bodyPr/>
                    <a:lstStyle/>
                    <a:p>
                      <a:pPr>
                        <a:lnSpc>
                          <a:spcPct val="100000"/>
                        </a:lnSpc>
                        <a:spcBef>
                          <a:spcPts val="40"/>
                        </a:spcBef>
                      </a:pPr>
                      <a:endParaRPr sz="750" dirty="0">
                        <a:latin typeface="Times New Roman"/>
                        <a:cs typeface="Times New Roman"/>
                      </a:endParaRPr>
                    </a:p>
                    <a:p>
                      <a:pPr marL="33020" algn="ctr">
                        <a:lnSpc>
                          <a:spcPct val="100000"/>
                        </a:lnSpc>
                      </a:pPr>
                      <a:r>
                        <a:rPr sz="900" b="1" dirty="0">
                          <a:solidFill>
                            <a:srgbClr val="231F20"/>
                          </a:solidFill>
                          <a:latin typeface="Arial Narrow"/>
                          <a:cs typeface="Arial Narrow"/>
                        </a:rPr>
                        <a:t>- -</a:t>
                      </a:r>
                      <a:r>
                        <a:rPr sz="900" b="1" spc="-15" dirty="0">
                          <a:solidFill>
                            <a:srgbClr val="231F20"/>
                          </a:solidFill>
                          <a:latin typeface="Arial Narrow"/>
                          <a:cs typeface="Arial Narrow"/>
                        </a:rPr>
                        <a:t> </a:t>
                      </a:r>
                      <a:r>
                        <a:rPr sz="900" b="1" dirty="0">
                          <a:solidFill>
                            <a:srgbClr val="231F20"/>
                          </a:solidFill>
                          <a:latin typeface="Arial Narrow"/>
                          <a:cs typeface="Arial Narrow"/>
                        </a:rPr>
                        <a:t>-</a:t>
                      </a:r>
                      <a:endParaRPr sz="900" dirty="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16839">
                        <a:lnSpc>
                          <a:spcPct val="100000"/>
                        </a:lnSpc>
                        <a:spcBef>
                          <a:spcPts val="250"/>
                        </a:spcBef>
                      </a:pPr>
                      <a:r>
                        <a:rPr lang="ru-RU" sz="900" dirty="0">
                          <a:solidFill>
                            <a:srgbClr val="231F20"/>
                          </a:solidFill>
                          <a:latin typeface="Arial Narrow"/>
                          <a:cs typeface="Arial Narrow"/>
                        </a:rPr>
                        <a:t>Сигнальный провод ослаблен</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a:t>
                      </a:r>
                      <a:r>
                        <a:rPr sz="900" dirty="0">
                          <a:solidFill>
                            <a:srgbClr val="231F20"/>
                          </a:solidFill>
                          <a:latin typeface="Arial Narrow"/>
                          <a:cs typeface="Arial Narrow"/>
                        </a:rPr>
                        <a:t> </a:t>
                      </a:r>
                      <a:r>
                        <a:rPr sz="900" spc="-5" dirty="0" err="1">
                          <a:solidFill>
                            <a:srgbClr val="231F20"/>
                          </a:solidFill>
                          <a:latin typeface="Arial Narrow"/>
                          <a:cs typeface="Arial Narrow"/>
                        </a:rPr>
                        <a:t>MSpa</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6839">
                        <a:lnSpc>
                          <a:spcPct val="100000"/>
                        </a:lnSpc>
                        <a:spcBef>
                          <a:spcPts val="150"/>
                        </a:spcBef>
                      </a:pPr>
                      <a:r>
                        <a:rPr lang="ru-RU" sz="900" dirty="0">
                          <a:solidFill>
                            <a:srgbClr val="231F20"/>
                          </a:solidFill>
                          <a:latin typeface="Arial Narrow"/>
                          <a:cs typeface="Arial Narrow"/>
                        </a:rPr>
                        <a:t>Потеря связи</a:t>
                      </a:r>
                      <a:endParaRPr sz="900" dirty="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201023">
                <a:tc rowSpan="2">
                  <a:txBody>
                    <a:bodyPr/>
                    <a:lstStyle/>
                    <a:p>
                      <a:pPr algn="ctr">
                        <a:lnSpc>
                          <a:spcPct val="100000"/>
                        </a:lnSpc>
                        <a:spcBef>
                          <a:spcPts val="835"/>
                        </a:spcBef>
                      </a:pPr>
                      <a:r>
                        <a:rPr sz="900" b="1" dirty="0">
                          <a:solidFill>
                            <a:srgbClr val="231F20"/>
                          </a:solidFill>
                          <a:latin typeface="Arial Narrow"/>
                          <a:cs typeface="Arial Narrow"/>
                        </a:rPr>
                        <a:t>F0</a:t>
                      </a:r>
                      <a:endParaRPr sz="900" dirty="0">
                        <a:latin typeface="Arial Narrow"/>
                        <a:cs typeface="Arial Narrow"/>
                      </a:endParaRPr>
                    </a:p>
                  </a:txBody>
                  <a:tcPr marL="0" marR="0" marT="10604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16839">
                        <a:lnSpc>
                          <a:spcPct val="100000"/>
                        </a:lnSpc>
                        <a:spcBef>
                          <a:spcPts val="185"/>
                        </a:spcBef>
                      </a:pPr>
                      <a:r>
                        <a:rPr lang="ru-RU" sz="900" dirty="0">
                          <a:solidFill>
                            <a:srgbClr val="231F20"/>
                          </a:solidFill>
                          <a:latin typeface="Arial Narrow"/>
                          <a:cs typeface="Arial Narrow"/>
                        </a:rPr>
                        <a:t>Температура воды ниже</a:t>
                      </a:r>
                      <a:r>
                        <a:rPr sz="900" spc="-5" dirty="0">
                          <a:solidFill>
                            <a:srgbClr val="231F20"/>
                          </a:solidFill>
                          <a:latin typeface="Arial Narrow"/>
                          <a:cs typeface="Arial Narrow"/>
                        </a:rPr>
                        <a:t> 0°C </a:t>
                      </a:r>
                      <a:r>
                        <a:rPr sz="900" dirty="0">
                          <a:solidFill>
                            <a:srgbClr val="231F20"/>
                          </a:solidFill>
                          <a:latin typeface="Arial Narrow"/>
                          <a:cs typeface="Arial Narrow"/>
                        </a:rPr>
                        <a:t>(32°F) </a:t>
                      </a:r>
                      <a:r>
                        <a:rPr lang="ru-RU" sz="900" spc="-5" dirty="0">
                          <a:solidFill>
                            <a:srgbClr val="231F20"/>
                          </a:solidFill>
                          <a:latin typeface="Arial Narrow"/>
                          <a:cs typeface="Arial Narrow"/>
                        </a:rPr>
                        <a:t>или превышает </a:t>
                      </a:r>
                      <a:r>
                        <a:rPr sz="900" spc="-5" dirty="0">
                          <a:solidFill>
                            <a:srgbClr val="231F20"/>
                          </a:solidFill>
                          <a:latin typeface="Arial Narrow"/>
                          <a:cs typeface="Arial Narrow"/>
                        </a:rPr>
                        <a:t>50°C</a:t>
                      </a:r>
                      <a:r>
                        <a:rPr sz="900" spc="-70" dirty="0">
                          <a:solidFill>
                            <a:srgbClr val="231F20"/>
                          </a:solidFill>
                          <a:latin typeface="Arial Narrow"/>
                          <a:cs typeface="Arial Narrow"/>
                        </a:rPr>
                        <a:t> </a:t>
                      </a:r>
                      <a:r>
                        <a:rPr sz="900" dirty="0">
                          <a:solidFill>
                            <a:srgbClr val="231F20"/>
                          </a:solidFill>
                          <a:latin typeface="Arial Narrow"/>
                          <a:cs typeface="Arial Narrow"/>
                        </a:rPr>
                        <a:t>(122°F)</a:t>
                      </a:r>
                      <a:endParaRPr sz="900" dirty="0">
                        <a:latin typeface="Arial Narrow"/>
                        <a:cs typeface="Arial Narrow"/>
                      </a:endParaRPr>
                    </a:p>
                  </a:txBody>
                  <a:tcPr marL="0" marR="0" marT="2349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20650">
                        <a:lnSpc>
                          <a:spcPct val="100000"/>
                        </a:lnSpc>
                        <a:spcBef>
                          <a:spcPts val="180"/>
                        </a:spcBef>
                      </a:pPr>
                      <a:r>
                        <a:rPr lang="ru-RU" sz="900" dirty="0">
                          <a:solidFill>
                            <a:srgbClr val="231F20"/>
                          </a:solidFill>
                          <a:latin typeface="Arial Narrow"/>
                          <a:cs typeface="Arial Narrow"/>
                        </a:rPr>
                        <a:t>Смените воду в ванне</a:t>
                      </a:r>
                      <a:endParaRPr sz="900" dirty="0">
                        <a:latin typeface="Arial Narrow"/>
                        <a:cs typeface="Arial Narrow"/>
                      </a:endParaRPr>
                    </a:p>
                  </a:txBody>
                  <a:tcPr marL="0" marR="0" marT="2286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3"/>
                  </a:ext>
                </a:extLst>
              </a:tr>
              <a:tr h="196068">
                <a:tc vMerge="1">
                  <a:txBody>
                    <a:bodyPr/>
                    <a:lstStyle/>
                    <a:p>
                      <a:endParaRPr/>
                    </a:p>
                  </a:txBody>
                  <a:tcPr marL="0" marR="0" marT="1060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6839">
                        <a:lnSpc>
                          <a:spcPct val="100000"/>
                        </a:lnSpc>
                      </a:pPr>
                      <a:r>
                        <a:rPr lang="ru-RU" sz="900" dirty="0">
                          <a:solidFill>
                            <a:srgbClr val="231F20"/>
                          </a:solidFill>
                          <a:latin typeface="Arial Narrow"/>
                          <a:cs typeface="Arial Narrow"/>
                        </a:rPr>
                        <a:t>Ошибка сенсора температуры</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5468">
                <a:tc rowSpan="2">
                  <a:txBody>
                    <a:bodyPr/>
                    <a:lstStyle/>
                    <a:p>
                      <a:pPr algn="ctr">
                        <a:lnSpc>
                          <a:spcPct val="100000"/>
                        </a:lnSpc>
                        <a:spcBef>
                          <a:spcPts val="710"/>
                        </a:spcBef>
                      </a:pPr>
                      <a:r>
                        <a:rPr sz="900" b="1" dirty="0">
                          <a:solidFill>
                            <a:srgbClr val="231F20"/>
                          </a:solidFill>
                          <a:latin typeface="Arial Narrow"/>
                          <a:cs typeface="Arial Narrow"/>
                        </a:rPr>
                        <a:t>F1</a:t>
                      </a:r>
                      <a:endParaRPr sz="900">
                        <a:latin typeface="Arial Narrow"/>
                        <a:cs typeface="Arial Narrow"/>
                      </a:endParaRPr>
                    </a:p>
                  </a:txBody>
                  <a:tcPr marL="0" marR="0" marT="901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6839">
                        <a:lnSpc>
                          <a:spcPct val="100000"/>
                        </a:lnSpc>
                        <a:spcBef>
                          <a:spcPts val="55"/>
                        </a:spcBef>
                      </a:pPr>
                      <a:r>
                        <a:rPr lang="ru-RU" sz="900" dirty="0">
                          <a:solidFill>
                            <a:srgbClr val="231F20"/>
                          </a:solidFill>
                          <a:latin typeface="Arial Narrow"/>
                          <a:cs typeface="Arial Narrow"/>
                        </a:rPr>
                        <a:t>Код </a:t>
                      </a:r>
                      <a:r>
                        <a:rPr sz="900" dirty="0">
                          <a:solidFill>
                            <a:srgbClr val="231F20"/>
                          </a:solidFill>
                          <a:latin typeface="Arial Narrow"/>
                          <a:cs typeface="Arial Narrow"/>
                        </a:rPr>
                        <a:t>F1 </a:t>
                      </a:r>
                      <a:r>
                        <a:rPr lang="ru-RU" sz="900" spc="-5" dirty="0">
                          <a:solidFill>
                            <a:srgbClr val="231F20"/>
                          </a:solidFill>
                          <a:latin typeface="Arial Narrow"/>
                          <a:cs typeface="Arial Narrow"/>
                        </a:rPr>
                        <a:t>появляется сразу после нажатия кнопок ФИЛЬТР / </a:t>
                      </a:r>
                      <a:r>
                        <a:rPr sz="900" dirty="0">
                          <a:solidFill>
                            <a:srgbClr val="231F20"/>
                          </a:solidFill>
                          <a:latin typeface="Arial Narrow"/>
                          <a:cs typeface="Arial Narrow"/>
                        </a:rPr>
                        <a:t>FILTER , </a:t>
                      </a:r>
                      <a:r>
                        <a:rPr lang="ru-RU" sz="900" dirty="0">
                          <a:solidFill>
                            <a:srgbClr val="231F20"/>
                          </a:solidFill>
                          <a:latin typeface="Arial Narrow"/>
                          <a:cs typeface="Arial Narrow"/>
                        </a:rPr>
                        <a:t>НАГРЕВ / </a:t>
                      </a:r>
                      <a:r>
                        <a:rPr sz="900" dirty="0">
                          <a:solidFill>
                            <a:srgbClr val="231F20"/>
                          </a:solidFill>
                          <a:latin typeface="Arial Narrow"/>
                          <a:cs typeface="Arial Narrow"/>
                        </a:rPr>
                        <a:t>HEATING </a:t>
                      </a:r>
                      <a:r>
                        <a:rPr lang="ru-RU" sz="900" spc="-5" dirty="0">
                          <a:solidFill>
                            <a:srgbClr val="231F20"/>
                          </a:solidFill>
                          <a:latin typeface="Arial Narrow"/>
                          <a:cs typeface="Arial Narrow"/>
                        </a:rPr>
                        <a:t>или</a:t>
                      </a:r>
                      <a:r>
                        <a:rPr sz="900" spc="-65" dirty="0">
                          <a:solidFill>
                            <a:srgbClr val="231F20"/>
                          </a:solidFill>
                          <a:latin typeface="Arial Narrow"/>
                          <a:cs typeface="Arial Narrow"/>
                        </a:rPr>
                        <a:t> </a:t>
                      </a:r>
                      <a:r>
                        <a:rPr lang="ru-RU" sz="900" spc="-65" dirty="0">
                          <a:solidFill>
                            <a:srgbClr val="231F20"/>
                          </a:solidFill>
                          <a:latin typeface="Arial Narrow"/>
                          <a:cs typeface="Arial Narrow"/>
                        </a:rPr>
                        <a:t>УФ  / </a:t>
                      </a:r>
                      <a:r>
                        <a:rPr sz="900" dirty="0">
                          <a:solidFill>
                            <a:srgbClr val="231F20"/>
                          </a:solidFill>
                          <a:latin typeface="Arial Narrow"/>
                          <a:cs typeface="Arial Narrow"/>
                        </a:rPr>
                        <a:t>UVC</a:t>
                      </a:r>
                      <a:endParaRPr sz="900" dirty="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55"/>
                        </a:spcBef>
                      </a:pPr>
                      <a:r>
                        <a:rPr lang="ru-RU" sz="900" dirty="0">
                          <a:solidFill>
                            <a:srgbClr val="231F20"/>
                          </a:solidFill>
                          <a:latin typeface="Arial Narrow"/>
                          <a:cs typeface="Arial Narrow"/>
                        </a:rPr>
                        <a:t>Прочистите все части и трубки, по которым идет вода</a:t>
                      </a:r>
                      <a:endParaRPr sz="900" dirty="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500155">
                <a:tc vMerge="1">
                  <a:txBody>
                    <a:bodyPr/>
                    <a:lstStyle/>
                    <a:p>
                      <a:endParaRPr/>
                    </a:p>
                  </a:txBody>
                  <a:tcPr marL="0" marR="0" marT="901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1100" dirty="0">
                        <a:latin typeface="Times New Roman"/>
                        <a:cs typeface="Times New Roman"/>
                      </a:endParaRPr>
                    </a:p>
                    <a:p>
                      <a:pPr marL="116839">
                        <a:lnSpc>
                          <a:spcPct val="100000"/>
                        </a:lnSpc>
                      </a:pPr>
                      <a:r>
                        <a:rPr lang="ru-RU" sz="900" dirty="0">
                          <a:solidFill>
                            <a:srgbClr val="231F20"/>
                          </a:solidFill>
                          <a:latin typeface="Arial Narrow"/>
                          <a:cs typeface="Arial Narrow"/>
                        </a:rPr>
                        <a:t>Код </a:t>
                      </a:r>
                      <a:r>
                        <a:rPr sz="900" dirty="0">
                          <a:solidFill>
                            <a:srgbClr val="231F20"/>
                          </a:solidFill>
                          <a:latin typeface="Arial Narrow"/>
                          <a:cs typeface="Arial Narrow"/>
                        </a:rPr>
                        <a:t>F1 </a:t>
                      </a:r>
                      <a:r>
                        <a:rPr lang="ru-RU" sz="900" spc="-5" dirty="0">
                          <a:solidFill>
                            <a:srgbClr val="231F20"/>
                          </a:solidFill>
                          <a:latin typeface="Arial Narrow"/>
                          <a:cs typeface="Arial Narrow"/>
                        </a:rPr>
                        <a:t>появляется спустя </a:t>
                      </a:r>
                      <a:r>
                        <a:rPr sz="900" spc="-5" dirty="0">
                          <a:solidFill>
                            <a:srgbClr val="231F20"/>
                          </a:solidFill>
                          <a:latin typeface="Arial Narrow"/>
                          <a:cs typeface="Arial Narrow"/>
                        </a:rPr>
                        <a:t>15</a:t>
                      </a:r>
                      <a:r>
                        <a:rPr lang="ru-RU" sz="900" spc="-5" dirty="0">
                          <a:solidFill>
                            <a:srgbClr val="231F20"/>
                          </a:solidFill>
                          <a:latin typeface="Arial Narrow"/>
                          <a:cs typeface="Arial Narrow"/>
                        </a:rPr>
                        <a:t> секунд</a:t>
                      </a:r>
                      <a:r>
                        <a:rPr sz="900" spc="-5" dirty="0">
                          <a:solidFill>
                            <a:srgbClr val="231F20"/>
                          </a:solidFill>
                          <a:latin typeface="Arial Narrow"/>
                          <a:cs typeface="Arial Narrow"/>
                        </a:rPr>
                        <a:t> </a:t>
                      </a:r>
                      <a:r>
                        <a:rPr lang="ru-RU" sz="900" spc="-5" dirty="0">
                          <a:solidFill>
                            <a:srgbClr val="231F20"/>
                          </a:solidFill>
                          <a:latin typeface="Arial Narrow"/>
                          <a:cs typeface="Arial Narrow"/>
                        </a:rPr>
                        <a:t>после нажатия кнопок ФИЛЬТР / </a:t>
                      </a:r>
                      <a:r>
                        <a:rPr lang="en-US" sz="900" dirty="0">
                          <a:solidFill>
                            <a:srgbClr val="231F20"/>
                          </a:solidFill>
                          <a:latin typeface="Arial Narrow"/>
                          <a:cs typeface="Arial Narrow"/>
                        </a:rPr>
                        <a:t>FILTER , </a:t>
                      </a:r>
                      <a:r>
                        <a:rPr lang="ru-RU" sz="900" dirty="0">
                          <a:solidFill>
                            <a:srgbClr val="231F20"/>
                          </a:solidFill>
                          <a:latin typeface="Arial Narrow"/>
                          <a:cs typeface="Arial Narrow"/>
                        </a:rPr>
                        <a:t>НАГРЕВ / </a:t>
                      </a:r>
                      <a:r>
                        <a:rPr lang="en-US" sz="900" dirty="0">
                          <a:solidFill>
                            <a:srgbClr val="231F20"/>
                          </a:solidFill>
                          <a:latin typeface="Arial Narrow"/>
                          <a:cs typeface="Arial Narrow"/>
                        </a:rPr>
                        <a:t>HEATING </a:t>
                      </a:r>
                      <a:r>
                        <a:rPr lang="ru-RU" sz="900" spc="-5" dirty="0">
                          <a:solidFill>
                            <a:srgbClr val="231F20"/>
                          </a:solidFill>
                          <a:latin typeface="Arial Narrow"/>
                          <a:cs typeface="Arial Narrow"/>
                        </a:rPr>
                        <a:t>или</a:t>
                      </a:r>
                      <a:r>
                        <a:rPr lang="ru-RU" sz="900" spc="-65" dirty="0">
                          <a:solidFill>
                            <a:srgbClr val="231F20"/>
                          </a:solidFill>
                          <a:latin typeface="Arial Narrow"/>
                          <a:cs typeface="Arial Narrow"/>
                        </a:rPr>
                        <a:t> УФ  / </a:t>
                      </a:r>
                      <a:r>
                        <a:rPr lang="en-US" sz="900" dirty="0">
                          <a:solidFill>
                            <a:srgbClr val="231F20"/>
                          </a:solidFill>
                          <a:latin typeface="Arial Narrow"/>
                          <a:cs typeface="Arial Narrow"/>
                        </a:rPr>
                        <a:t>UVC</a:t>
                      </a:r>
                      <a:endParaRPr sz="9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50825" indent="-130810">
                        <a:lnSpc>
                          <a:spcPct val="100000"/>
                        </a:lnSpc>
                        <a:spcBef>
                          <a:spcPts val="75"/>
                        </a:spcBef>
                        <a:buAutoNum type="arabicPeriod"/>
                        <a:tabLst>
                          <a:tab pos="251460" algn="l"/>
                        </a:tabLst>
                      </a:pPr>
                      <a:r>
                        <a:rPr lang="ru-RU" sz="900" dirty="0">
                          <a:solidFill>
                            <a:srgbClr val="231F20"/>
                          </a:solidFill>
                          <a:latin typeface="Arial Narrow"/>
                          <a:cs typeface="Arial Narrow"/>
                        </a:rPr>
                        <a:t>Добавьте воды до уровня минимальной отметки</a:t>
                      </a:r>
                      <a:endParaRPr sz="900" dirty="0">
                        <a:latin typeface="Arial Narrow"/>
                        <a:cs typeface="Arial Narrow"/>
                      </a:endParaRPr>
                    </a:p>
                    <a:p>
                      <a:pPr marL="250825" indent="-130810">
                        <a:lnSpc>
                          <a:spcPct val="100000"/>
                        </a:lnSpc>
                        <a:spcBef>
                          <a:spcPts val="120"/>
                        </a:spcBef>
                        <a:buAutoNum type="arabicPeriod"/>
                        <a:tabLst>
                          <a:tab pos="251460" algn="l"/>
                        </a:tabLst>
                      </a:pPr>
                      <a:r>
                        <a:rPr lang="ru-RU" sz="900" dirty="0">
                          <a:solidFill>
                            <a:srgbClr val="231F20"/>
                          </a:solidFill>
                          <a:latin typeface="Arial Narrow"/>
                          <a:cs typeface="Arial Narrow"/>
                        </a:rPr>
                        <a:t>Очистите детали и трубки, через которые проходит вода</a:t>
                      </a:r>
                      <a:endParaRPr lang="ru-RU" sz="900" dirty="0">
                        <a:solidFill>
                          <a:schemeClr val="tx1"/>
                        </a:solidFill>
                        <a:latin typeface="Arial Narrow"/>
                        <a:cs typeface="Arial Narrow"/>
                      </a:endParaRPr>
                    </a:p>
                    <a:p>
                      <a:pPr marL="250825" indent="-130810">
                        <a:lnSpc>
                          <a:spcPct val="100000"/>
                        </a:lnSpc>
                        <a:spcBef>
                          <a:spcPts val="120"/>
                        </a:spcBef>
                        <a:buAutoNum type="arabicPeriod"/>
                        <a:tabLst>
                          <a:tab pos="251460" algn="l"/>
                        </a:tabLst>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489" name="object 489"/>
          <p:cNvSpPr txBox="1"/>
          <p:nvPr/>
        </p:nvSpPr>
        <p:spPr>
          <a:xfrm>
            <a:off x="516172" y="7321698"/>
            <a:ext cx="3025945" cy="65402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УСТРАНЕНИЕ НЕИСПРАВНОСТЕЙ</a:t>
            </a:r>
            <a:endParaRPr lang="ru-RU" sz="1600" dirty="0">
              <a:latin typeface="Arial Narrow"/>
              <a:cs typeface="Arial Narrow"/>
            </a:endParaRPr>
          </a:p>
          <a:p>
            <a:pPr marL="12700">
              <a:lnSpc>
                <a:spcPct val="100000"/>
              </a:lnSpc>
              <a:spcBef>
                <a:spcPts val="100"/>
              </a:spcBef>
            </a:pPr>
            <a:endParaRPr lang="ru-RU" sz="1200" b="1" dirty="0">
              <a:solidFill>
                <a:srgbClr val="231F20"/>
              </a:solidFill>
              <a:latin typeface="Arial Narrow"/>
              <a:cs typeface="Arial Narrow"/>
            </a:endParaRPr>
          </a:p>
          <a:p>
            <a:pPr marL="12700">
              <a:lnSpc>
                <a:spcPct val="100000"/>
              </a:lnSpc>
              <a:spcBef>
                <a:spcPts val="100"/>
              </a:spcBef>
            </a:pPr>
            <a:r>
              <a:rPr lang="ru-RU" sz="1200" b="1" dirty="0">
                <a:solidFill>
                  <a:srgbClr val="231F20"/>
                </a:solidFill>
                <a:latin typeface="Arial Narrow"/>
                <a:cs typeface="Arial Narrow"/>
              </a:rPr>
              <a:t>ТАБЛИЦА КОДОВ ОШИБОК</a:t>
            </a:r>
            <a:endParaRPr lang="ru-RU" sz="1200" dirty="0">
              <a:latin typeface="Arial Narrow"/>
              <a:cs typeface="Arial Narrow"/>
            </a:endParaRPr>
          </a:p>
        </p:txBody>
      </p:sp>
      <p:sp>
        <p:nvSpPr>
          <p:cNvPr id="490" name="object 490"/>
          <p:cNvSpPr/>
          <p:nvPr/>
        </p:nvSpPr>
        <p:spPr>
          <a:xfrm>
            <a:off x="5470078" y="4774660"/>
            <a:ext cx="457200" cy="59690"/>
          </a:xfrm>
          <a:custGeom>
            <a:avLst/>
            <a:gdLst/>
            <a:ahLst/>
            <a:cxnLst/>
            <a:rect l="l" t="t" r="r" b="b"/>
            <a:pathLst>
              <a:path w="457200" h="59689">
                <a:moveTo>
                  <a:pt x="0" y="59245"/>
                </a:moveTo>
                <a:lnTo>
                  <a:pt x="45593" y="0"/>
                </a:lnTo>
                <a:lnTo>
                  <a:pt x="456641" y="0"/>
                </a:lnTo>
                <a:lnTo>
                  <a:pt x="432028" y="59245"/>
                </a:lnTo>
              </a:path>
            </a:pathLst>
          </a:custGeom>
          <a:ln w="3708">
            <a:solidFill>
              <a:srgbClr val="231F20"/>
            </a:solidFill>
          </a:ln>
        </p:spPr>
        <p:txBody>
          <a:bodyPr wrap="square" lIns="0" tIns="0" rIns="0" bIns="0" rtlCol="0"/>
          <a:lstStyle/>
          <a:p>
            <a:endParaRPr/>
          </a:p>
        </p:txBody>
      </p:sp>
      <p:sp>
        <p:nvSpPr>
          <p:cNvPr id="491" name="object 491"/>
          <p:cNvSpPr/>
          <p:nvPr/>
        </p:nvSpPr>
        <p:spPr>
          <a:xfrm>
            <a:off x="5926720" y="4774660"/>
            <a:ext cx="0" cy="447040"/>
          </a:xfrm>
          <a:custGeom>
            <a:avLst/>
            <a:gdLst/>
            <a:ahLst/>
            <a:cxnLst/>
            <a:rect l="l" t="t" r="r" b="b"/>
            <a:pathLst>
              <a:path h="447039">
                <a:moveTo>
                  <a:pt x="0" y="0"/>
                </a:moveTo>
                <a:lnTo>
                  <a:pt x="0" y="446874"/>
                </a:lnTo>
              </a:path>
            </a:pathLst>
          </a:custGeom>
          <a:ln w="3708">
            <a:solidFill>
              <a:srgbClr val="231F20"/>
            </a:solidFill>
          </a:ln>
        </p:spPr>
        <p:txBody>
          <a:bodyPr wrap="square" lIns="0" tIns="0" rIns="0" bIns="0" rtlCol="0"/>
          <a:lstStyle/>
          <a:p>
            <a:endParaRPr/>
          </a:p>
        </p:txBody>
      </p:sp>
      <p:sp>
        <p:nvSpPr>
          <p:cNvPr id="492" name="object 492"/>
          <p:cNvSpPr/>
          <p:nvPr/>
        </p:nvSpPr>
        <p:spPr>
          <a:xfrm>
            <a:off x="5906489" y="5221528"/>
            <a:ext cx="20320" cy="52069"/>
          </a:xfrm>
          <a:custGeom>
            <a:avLst/>
            <a:gdLst/>
            <a:ahLst/>
            <a:cxnLst/>
            <a:rect l="l" t="t" r="r" b="b"/>
            <a:pathLst>
              <a:path w="20320" h="52070">
                <a:moveTo>
                  <a:pt x="20231" y="0"/>
                </a:moveTo>
                <a:lnTo>
                  <a:pt x="0" y="51625"/>
                </a:lnTo>
              </a:path>
            </a:pathLst>
          </a:custGeom>
          <a:ln w="3708">
            <a:solidFill>
              <a:srgbClr val="231F20"/>
            </a:solidFill>
          </a:ln>
        </p:spPr>
        <p:txBody>
          <a:bodyPr wrap="square" lIns="0" tIns="0" rIns="0" bIns="0" rtlCol="0"/>
          <a:lstStyle/>
          <a:p>
            <a:endParaRPr/>
          </a:p>
        </p:txBody>
      </p:sp>
      <p:sp>
        <p:nvSpPr>
          <p:cNvPr id="493" name="object 493"/>
          <p:cNvSpPr txBox="1"/>
          <p:nvPr/>
        </p:nvSpPr>
        <p:spPr>
          <a:xfrm>
            <a:off x="5470067" y="4833912"/>
            <a:ext cx="444500" cy="439420"/>
          </a:xfrm>
          <a:prstGeom prst="rect">
            <a:avLst/>
          </a:prstGeom>
          <a:ln w="3708">
            <a:solidFill>
              <a:srgbClr val="231F20"/>
            </a:solidFill>
          </a:ln>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marR="73025" algn="r">
              <a:lnSpc>
                <a:spcPct val="100000"/>
              </a:lnSpc>
              <a:spcBef>
                <a:spcPts val="80"/>
              </a:spcBef>
            </a:pPr>
            <a:r>
              <a:rPr sz="100" dirty="0">
                <a:solidFill>
                  <a:srgbClr val="231F20"/>
                </a:solidFill>
                <a:latin typeface="Arial"/>
                <a:cs typeface="Arial"/>
              </a:rPr>
              <a:t>®</a:t>
            </a:r>
            <a:endParaRPr sz="100">
              <a:latin typeface="Arial"/>
              <a:cs typeface="Arial"/>
            </a:endParaRPr>
          </a:p>
        </p:txBody>
      </p:sp>
      <p:sp>
        <p:nvSpPr>
          <p:cNvPr id="494" name="object 494"/>
          <p:cNvSpPr/>
          <p:nvPr/>
        </p:nvSpPr>
        <p:spPr>
          <a:xfrm>
            <a:off x="5568849" y="5000963"/>
            <a:ext cx="260196" cy="106648"/>
          </a:xfrm>
          <a:prstGeom prst="rect">
            <a:avLst/>
          </a:prstGeom>
          <a:blipFill>
            <a:blip r:embed="rId10" cstate="print"/>
            <a:stretch>
              <a:fillRect/>
            </a:stretch>
          </a:blipFill>
        </p:spPr>
        <p:txBody>
          <a:bodyPr wrap="square" lIns="0" tIns="0" rIns="0" bIns="0" rtlCol="0"/>
          <a:lstStyle/>
          <a:p>
            <a:endParaRPr/>
          </a:p>
        </p:txBody>
      </p:sp>
      <p:sp>
        <p:nvSpPr>
          <p:cNvPr id="495" name="object 495"/>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15</a:t>
            </a:fld>
            <a:endParaRPr sz="6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16</a:t>
            </a:fld>
            <a:endParaRPr sz="600">
              <a:latin typeface="Arial"/>
              <a:cs typeface="Arial"/>
            </a:endParaRPr>
          </a:p>
        </p:txBody>
      </p:sp>
      <p:graphicFrame>
        <p:nvGraphicFramePr>
          <p:cNvPr id="2" name="object 2"/>
          <p:cNvGraphicFramePr>
            <a:graphicFrameLocks noGrp="1"/>
          </p:cNvGraphicFramePr>
          <p:nvPr>
            <p:extLst>
              <p:ext uri="{D42A27DB-BD31-4B8C-83A1-F6EECF244321}">
                <p14:modId xmlns:p14="http://schemas.microsoft.com/office/powerpoint/2010/main" val="3164854205"/>
              </p:ext>
            </p:extLst>
          </p:nvPr>
        </p:nvGraphicFramePr>
        <p:xfrm>
          <a:off x="540010" y="536867"/>
          <a:ext cx="6471284" cy="9724528"/>
        </p:xfrm>
        <a:graphic>
          <a:graphicData uri="http://schemas.openxmlformats.org/drawingml/2006/table">
            <a:tbl>
              <a:tblPr firstRow="1" bandRow="1">
                <a:tableStyleId>{2D5ABB26-0587-4C30-8999-92F81FD0307C}</a:tableStyleId>
              </a:tblPr>
              <a:tblGrid>
                <a:gridCol w="1063625">
                  <a:extLst>
                    <a:ext uri="{9D8B030D-6E8A-4147-A177-3AD203B41FA5}">
                      <a16:colId xmlns:a16="http://schemas.microsoft.com/office/drawing/2014/main" val="20000"/>
                    </a:ext>
                  </a:extLst>
                </a:gridCol>
                <a:gridCol w="1640205">
                  <a:extLst>
                    <a:ext uri="{9D8B030D-6E8A-4147-A177-3AD203B41FA5}">
                      <a16:colId xmlns:a16="http://schemas.microsoft.com/office/drawing/2014/main" val="20001"/>
                    </a:ext>
                  </a:extLst>
                </a:gridCol>
                <a:gridCol w="3767454">
                  <a:extLst>
                    <a:ext uri="{9D8B030D-6E8A-4147-A177-3AD203B41FA5}">
                      <a16:colId xmlns:a16="http://schemas.microsoft.com/office/drawing/2014/main" val="20002"/>
                    </a:ext>
                  </a:extLst>
                </a:gridCol>
              </a:tblGrid>
              <a:tr h="231562">
                <a:tc>
                  <a:txBody>
                    <a:bodyPr/>
                    <a:lstStyle/>
                    <a:p>
                      <a:pPr marL="92075" indent="0">
                        <a:lnSpc>
                          <a:spcPct val="100000"/>
                        </a:lnSpc>
                        <a:spcBef>
                          <a:spcPts val="320"/>
                        </a:spcBef>
                      </a:pPr>
                      <a:r>
                        <a:rPr lang="ru-RU" sz="1000" b="1" dirty="0">
                          <a:solidFill>
                            <a:srgbClr val="FFFFFF"/>
                          </a:solidFill>
                          <a:latin typeface="Arial Narrow"/>
                          <a:cs typeface="Arial Narrow"/>
                        </a:rPr>
                        <a:t>НЕИСПРАВНОСТЬ</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L="95250" algn="ctr">
                        <a:lnSpc>
                          <a:spcPct val="100000"/>
                        </a:lnSpc>
                        <a:spcBef>
                          <a:spcPts val="320"/>
                        </a:spcBef>
                      </a:pPr>
                      <a:r>
                        <a:rPr lang="ru-RU" sz="1000" b="1" dirty="0">
                          <a:solidFill>
                            <a:srgbClr val="FFFFFF"/>
                          </a:solidFill>
                          <a:latin typeface="Arial Narrow"/>
                          <a:cs typeface="Arial Narrow"/>
                        </a:rPr>
                        <a:t>ВОЗМОЖНЫЕ ПРИЧИНЫ</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tc>
                  <a:txBody>
                    <a:bodyPr/>
                    <a:lstStyle/>
                    <a:p>
                      <a:pPr marR="254000" algn="ctr">
                        <a:lnSpc>
                          <a:spcPct val="100000"/>
                        </a:lnSpc>
                        <a:spcBef>
                          <a:spcPts val="320"/>
                        </a:spcBef>
                      </a:pPr>
                      <a:r>
                        <a:rPr lang="ru-RU" sz="1000" b="1" dirty="0">
                          <a:solidFill>
                            <a:srgbClr val="FFFFFF"/>
                          </a:solidFill>
                          <a:latin typeface="Arial Narrow"/>
                          <a:cs typeface="Arial Narrow"/>
                        </a:rPr>
                        <a:t>СПОСОБЫ УСТРАНЕНИЯ</a:t>
                      </a:r>
                      <a:endParaRPr sz="1000" dirty="0">
                        <a:latin typeface="Arial Narrow"/>
                        <a:cs typeface="Arial Narrow"/>
                      </a:endParaRPr>
                    </a:p>
                  </a:txBody>
                  <a:tcPr marL="0" marR="0" marT="40640" marB="0">
                    <a:lnL w="6350">
                      <a:solidFill>
                        <a:srgbClr val="231F20"/>
                      </a:solidFill>
                      <a:prstDash val="solid"/>
                    </a:lnL>
                    <a:lnR w="6350">
                      <a:solidFill>
                        <a:srgbClr val="231F20"/>
                      </a:solidFill>
                      <a:prstDash val="solid"/>
                    </a:lnR>
                    <a:lnB w="6350" cap="flat" cmpd="sng" algn="ctr">
                      <a:solidFill>
                        <a:srgbClr val="231F20"/>
                      </a:solidFill>
                      <a:prstDash val="solid"/>
                      <a:round/>
                      <a:headEnd type="none" w="med" len="med"/>
                      <a:tailEnd type="none" w="med" len="med"/>
                    </a:lnB>
                    <a:solidFill>
                      <a:srgbClr val="58595B"/>
                    </a:solidFill>
                  </a:tcPr>
                </a:tc>
                <a:extLst>
                  <a:ext uri="{0D108BD9-81ED-4DB2-BD59-A6C34878D82A}">
                    <a16:rowId xmlns:a16="http://schemas.microsoft.com/office/drawing/2014/main" val="10000"/>
                  </a:ext>
                </a:extLst>
              </a:tr>
              <a:tr h="215912">
                <a:tc rowSpan="4">
                  <a:txBody>
                    <a:bodyPr/>
                    <a:lstStyle/>
                    <a:p>
                      <a:pPr>
                        <a:lnSpc>
                          <a:spcPct val="100000"/>
                        </a:lnSpc>
                      </a:pPr>
                      <a:endParaRPr sz="1000" dirty="0">
                        <a:latin typeface="Times New Roman"/>
                        <a:cs typeface="Times New Roman"/>
                      </a:endParaRPr>
                    </a:p>
                    <a:p>
                      <a:pPr>
                        <a:lnSpc>
                          <a:spcPct val="100000"/>
                        </a:lnSpc>
                      </a:pPr>
                      <a:endParaRPr sz="900" dirty="0">
                        <a:latin typeface="Times New Roman"/>
                        <a:cs typeface="Times New Roman"/>
                      </a:endParaRPr>
                    </a:p>
                    <a:p>
                      <a:pPr marL="61594" marR="40640">
                        <a:lnSpc>
                          <a:spcPct val="129700"/>
                        </a:lnSpc>
                      </a:pPr>
                      <a:r>
                        <a:rPr lang="ru-RU" sz="900" b="1" dirty="0">
                          <a:solidFill>
                            <a:srgbClr val="231F20"/>
                          </a:solidFill>
                          <a:latin typeface="Arial Narrow"/>
                          <a:cs typeface="Arial Narrow"/>
                        </a:rPr>
                        <a:t>НЕ РАБОТАЕТ ДИСПЛЕЙ НА БЛОКЕ УПРАВЛЕНИЯ</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69850">
                        <a:lnSpc>
                          <a:spcPct val="100000"/>
                        </a:lnSpc>
                        <a:spcBef>
                          <a:spcPts val="245"/>
                        </a:spcBef>
                      </a:pPr>
                      <a:r>
                        <a:rPr lang="ru-RU" sz="900" dirty="0">
                          <a:solidFill>
                            <a:srgbClr val="231F20"/>
                          </a:solidFill>
                          <a:latin typeface="Arial Narrow"/>
                          <a:cs typeface="Arial Narrow"/>
                        </a:rPr>
                        <a:t>Неисправность разъема питания</a:t>
                      </a:r>
                      <a:endParaRPr sz="900" dirty="0">
                        <a:latin typeface="Arial Narrow"/>
                        <a:cs typeface="Arial Narrow"/>
                      </a:endParaRPr>
                    </a:p>
                  </a:txBody>
                  <a:tcPr marL="0" marR="0" marT="311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50"/>
                        </a:spcBef>
                      </a:pPr>
                      <a:r>
                        <a:rPr lang="ru-RU" sz="900" dirty="0">
                          <a:solidFill>
                            <a:srgbClr val="231F20"/>
                          </a:solidFill>
                          <a:latin typeface="Arial Narrow"/>
                          <a:cs typeface="Arial Narrow"/>
                        </a:rPr>
                        <a:t>Замените или почините разъем питания</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8529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45"/>
                        </a:spcBef>
                      </a:pPr>
                      <a:r>
                        <a:rPr lang="ru-RU" sz="900" dirty="0">
                          <a:solidFill>
                            <a:srgbClr val="231F20"/>
                          </a:solidFill>
                          <a:latin typeface="Arial Narrow"/>
                          <a:cs typeface="Arial Narrow"/>
                        </a:rPr>
                        <a:t>УЗО выключено</a:t>
                      </a:r>
                      <a:endParaRPr sz="900" dirty="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50"/>
                        </a:spcBef>
                      </a:pPr>
                      <a:r>
                        <a:rPr lang="ru-RU" sz="900" dirty="0">
                          <a:solidFill>
                            <a:srgbClr val="231F20"/>
                          </a:solidFill>
                          <a:latin typeface="Arial Narrow"/>
                          <a:cs typeface="Arial Narrow"/>
                        </a:rPr>
                        <a:t>Перезагрузите УЗО, следуя инструкциям по тестированию УЗО </a:t>
                      </a:r>
                      <a:endParaRPr sz="900" dirty="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047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78105">
                        <a:lnSpc>
                          <a:spcPts val="1200"/>
                        </a:lnSpc>
                        <a:spcBef>
                          <a:spcPts val="30"/>
                        </a:spcBef>
                      </a:pPr>
                      <a:r>
                        <a:rPr lang="ru-RU" sz="900" dirty="0">
                          <a:solidFill>
                            <a:srgbClr val="231F20"/>
                          </a:solidFill>
                          <a:latin typeface="Arial Narrow"/>
                          <a:cs typeface="Arial Narrow"/>
                        </a:rPr>
                        <a:t>При нажатии на кнопку ПЕРЕЗАГРУЗКА изображение на блоке управления не появляется</a:t>
                      </a:r>
                      <a:endParaRPr sz="900" dirty="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8529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30"/>
                        </a:spcBef>
                      </a:pPr>
                      <a:r>
                        <a:rPr lang="ru-RU" sz="900" spc="-5" dirty="0">
                          <a:solidFill>
                            <a:srgbClr val="231F20"/>
                          </a:solidFill>
                          <a:latin typeface="Arial Narrow"/>
                          <a:cs typeface="Arial Narrow"/>
                        </a:rPr>
                        <a:t>УЗО сломан</a:t>
                      </a:r>
                      <a:endParaRPr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20650">
                        <a:lnSpc>
                          <a:spcPct val="100000"/>
                        </a:lnSpc>
                        <a:spcBef>
                          <a:spcPts val="250"/>
                        </a:spcBef>
                      </a:pP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r h="335440">
                <a:tc rowSpan="3">
                  <a:txBody>
                    <a:bodyPr/>
                    <a:lstStyle/>
                    <a:p>
                      <a:pPr>
                        <a:lnSpc>
                          <a:spcPct val="100000"/>
                        </a:lnSpc>
                      </a:pPr>
                      <a:endParaRPr sz="1000" dirty="0">
                        <a:latin typeface="Times New Roman"/>
                        <a:cs typeface="Times New Roman"/>
                      </a:endParaRPr>
                    </a:p>
                    <a:p>
                      <a:pPr>
                        <a:lnSpc>
                          <a:spcPct val="100000"/>
                        </a:lnSpc>
                        <a:spcBef>
                          <a:spcPts val="40"/>
                        </a:spcBef>
                      </a:pPr>
                      <a:endParaRPr sz="900" dirty="0">
                        <a:latin typeface="Times New Roman"/>
                        <a:cs typeface="Times New Roman"/>
                      </a:endParaRPr>
                    </a:p>
                    <a:p>
                      <a:pPr marL="61594">
                        <a:lnSpc>
                          <a:spcPct val="100000"/>
                        </a:lnSpc>
                      </a:pPr>
                      <a:r>
                        <a:rPr lang="ru-RU" sz="900" b="1" dirty="0">
                          <a:solidFill>
                            <a:srgbClr val="231F20"/>
                          </a:solidFill>
                          <a:latin typeface="Arial Narrow"/>
                          <a:cs typeface="Arial Narrow"/>
                        </a:rPr>
                        <a:t>ПРОТЕЧКА БАССЕЙНА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tcPr>
                </a:tc>
                <a:tc>
                  <a:txBody>
                    <a:bodyPr/>
                    <a:lstStyle/>
                    <a:p>
                      <a:pPr marL="69850" marR="370205">
                        <a:lnSpc>
                          <a:spcPts val="1200"/>
                        </a:lnSpc>
                        <a:spcBef>
                          <a:spcPts val="10"/>
                        </a:spcBef>
                      </a:pPr>
                      <a:r>
                        <a:rPr lang="ru-RU" sz="900" dirty="0">
                          <a:solidFill>
                            <a:srgbClr val="231F20"/>
                          </a:solidFill>
                          <a:latin typeface="Arial Narrow"/>
                          <a:cs typeface="Arial Narrow"/>
                        </a:rPr>
                        <a:t>Входное и выходное соединения ванны затянуты неплотно</a:t>
                      </a:r>
                      <a:endParaRPr sz="9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770"/>
                        </a:spcBef>
                      </a:pPr>
                      <a:r>
                        <a:rPr lang="ru-RU" sz="900" dirty="0">
                          <a:solidFill>
                            <a:srgbClr val="231F20"/>
                          </a:solidFill>
                          <a:latin typeface="Arial Narrow"/>
                          <a:cs typeface="Arial Narrow"/>
                        </a:rPr>
                        <a:t>Затяните входное и выходное соединения</a:t>
                      </a:r>
                      <a:endParaRPr sz="900" dirty="0">
                        <a:latin typeface="Arial Narrow"/>
                        <a:cs typeface="Arial Narrow"/>
                      </a:endParaRPr>
                    </a:p>
                  </a:txBody>
                  <a:tcPr marL="0" marR="0" marT="977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5"/>
                  </a:ext>
                </a:extLst>
              </a:tr>
              <a:tr h="1989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30"/>
                        </a:spcBef>
                      </a:pPr>
                      <a:r>
                        <a:rPr lang="ru-RU" sz="900" spc="-30" dirty="0">
                          <a:solidFill>
                            <a:srgbClr val="231F20"/>
                          </a:solidFill>
                          <a:latin typeface="Arial Narrow"/>
                          <a:cs typeface="Arial Narrow"/>
                        </a:rPr>
                        <a:t>Дренажный клапан закручен не плотно</a:t>
                      </a:r>
                      <a:endParaRPr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marR="0" lvl="0" indent="0" defTabSz="914400" eaLnBrk="1" fontAlgn="auto" latinLnBrk="0" hangingPunct="1">
                        <a:lnSpc>
                          <a:spcPct val="100000"/>
                        </a:lnSpc>
                        <a:spcBef>
                          <a:spcPts val="130"/>
                        </a:spcBef>
                        <a:spcAft>
                          <a:spcPts val="0"/>
                        </a:spcAft>
                        <a:buClrTx/>
                        <a:buSzTx/>
                        <a:buFontTx/>
                        <a:buNone/>
                        <a:tabLst/>
                        <a:defRPr/>
                      </a:pPr>
                      <a:r>
                        <a:rPr lang="ru-RU" sz="900" dirty="0">
                          <a:solidFill>
                            <a:srgbClr val="231F20"/>
                          </a:solidFill>
                          <a:latin typeface="Arial Narrow"/>
                          <a:cs typeface="Arial Narrow"/>
                        </a:rPr>
                        <a:t>Закрутите дренажный клапан</a:t>
                      </a:r>
                      <a:r>
                        <a:rPr sz="900" spc="-5" dirty="0">
                          <a:solidFill>
                            <a:srgbClr val="231F20"/>
                          </a:solidFill>
                          <a:latin typeface="Arial Narrow"/>
                          <a:cs typeface="Arial Narrow"/>
                        </a:rPr>
                        <a:t>. </a:t>
                      </a:r>
                      <a:r>
                        <a:rPr lang="ru-RU" sz="900" dirty="0">
                          <a:solidFill>
                            <a:srgbClr val="231F20"/>
                          </a:solidFill>
                          <a:latin typeface="Arial Narrow"/>
                          <a:cs typeface="Arial Narrow"/>
                        </a:rPr>
                        <a:t>Обратитесь в сервисный центр </a:t>
                      </a:r>
                      <a:r>
                        <a:rPr lang="ru-RU" sz="900" spc="-5" dirty="0" err="1">
                          <a:solidFill>
                            <a:srgbClr val="231F20"/>
                          </a:solidFill>
                          <a:latin typeface="Arial Narrow"/>
                          <a:cs typeface="Arial Narrow"/>
                        </a:rPr>
                        <a:t>MSpa</a:t>
                      </a:r>
                      <a:r>
                        <a:rPr sz="900" dirty="0">
                          <a:solidFill>
                            <a:srgbClr val="231F20"/>
                          </a:solidFill>
                          <a:latin typeface="Arial Narrow"/>
                          <a:cs typeface="Arial Narrow"/>
                        </a:rPr>
                        <a:t>, </a:t>
                      </a:r>
                      <a:r>
                        <a:rPr lang="ru-RU" sz="900" spc="-5" dirty="0">
                          <a:solidFill>
                            <a:srgbClr val="231F20"/>
                          </a:solidFill>
                          <a:latin typeface="Arial Narrow"/>
                          <a:cs typeface="Arial Narrow"/>
                        </a:rPr>
                        <a:t>если ванна продолжает протекать</a:t>
                      </a:r>
                      <a:endParaRPr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93569">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60"/>
                        </a:spcBef>
                      </a:pPr>
                      <a:r>
                        <a:rPr lang="ru-RU" sz="900" dirty="0">
                          <a:solidFill>
                            <a:srgbClr val="231F20"/>
                          </a:solidFill>
                          <a:latin typeface="Arial Narrow"/>
                          <a:cs typeface="Arial Narrow"/>
                        </a:rPr>
                        <a:t>Вода вытекает через отверстие в чаше ванны</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a:lnSpc>
                          <a:spcPct val="100000"/>
                        </a:lnSpc>
                        <a:spcBef>
                          <a:spcPts val="160"/>
                        </a:spcBef>
                      </a:pPr>
                      <a:r>
                        <a:rPr lang="ru-RU" sz="900" dirty="0">
                          <a:solidFill>
                            <a:srgbClr val="231F20"/>
                          </a:solidFill>
                          <a:latin typeface="Arial Narrow"/>
                          <a:cs typeface="Arial Narrow"/>
                        </a:rPr>
                        <a:t>Воспользуйтесь ремонтным комплектом, чтобы устранить причину протечки</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7"/>
                  </a:ext>
                </a:extLst>
              </a:tr>
              <a:tr h="183194">
                <a:tc rowSpan="5">
                  <a:txBody>
                    <a:bodyPr/>
                    <a:lstStyle/>
                    <a:p>
                      <a:pPr>
                        <a:lnSpc>
                          <a:spcPct val="100000"/>
                        </a:lnSpc>
                      </a:pPr>
                      <a:endParaRPr sz="1000" dirty="0">
                        <a:latin typeface="Times New Roman"/>
                        <a:cs typeface="Times New Roman"/>
                      </a:endParaRPr>
                    </a:p>
                    <a:p>
                      <a:pPr>
                        <a:lnSpc>
                          <a:spcPct val="100000"/>
                        </a:lnSpc>
                        <a:spcBef>
                          <a:spcPts val="25"/>
                        </a:spcBef>
                      </a:pPr>
                      <a:endParaRPr sz="1050" dirty="0">
                        <a:latin typeface="Times New Roman"/>
                        <a:cs typeface="Times New Roman"/>
                      </a:endParaRPr>
                    </a:p>
                    <a:p>
                      <a:pPr marL="61594" marR="347980">
                        <a:lnSpc>
                          <a:spcPct val="129700"/>
                        </a:lnSpc>
                      </a:pPr>
                      <a:r>
                        <a:rPr lang="ru-RU" sz="900" b="1" dirty="0">
                          <a:solidFill>
                            <a:srgbClr val="231F20"/>
                          </a:solidFill>
                          <a:latin typeface="Arial Narrow"/>
                          <a:cs typeface="Arial Narrow"/>
                        </a:rPr>
                        <a:t>ВОДА НЕ НАГРЕВАЕТСЯ ДОЛЖНЫМ ОБРАЗОМ</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a:lnSpc>
                          <a:spcPct val="100000"/>
                        </a:lnSpc>
                        <a:spcBef>
                          <a:spcPts val="250"/>
                        </a:spcBef>
                      </a:pPr>
                      <a:r>
                        <a:rPr lang="ru-RU" sz="900" dirty="0">
                          <a:solidFill>
                            <a:srgbClr val="231F20"/>
                          </a:solidFill>
                          <a:latin typeface="Arial Narrow"/>
                          <a:cs typeface="Arial Narrow"/>
                        </a:rPr>
                        <a:t>Установленная температура слишком низкая</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250"/>
                        </a:spcBef>
                      </a:pPr>
                      <a:r>
                        <a:rPr lang="ru-RU" sz="900" dirty="0">
                          <a:solidFill>
                            <a:srgbClr val="231F20"/>
                          </a:solidFill>
                          <a:latin typeface="Arial Narrow"/>
                          <a:cs typeface="Arial Narrow"/>
                        </a:rPr>
                        <a:t>Установите температуру выше</a:t>
                      </a:r>
                      <a:endParaRPr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8"/>
                  </a:ext>
                </a:extLst>
              </a:tr>
              <a:tr h="1735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25"/>
                        </a:spcBef>
                      </a:pPr>
                      <a:r>
                        <a:rPr lang="ru-RU" sz="900" dirty="0">
                          <a:solidFill>
                            <a:srgbClr val="231F20"/>
                          </a:solidFill>
                          <a:latin typeface="Arial Narrow"/>
                          <a:cs typeface="Arial Narrow"/>
                        </a:rPr>
                        <a:t>Грязный фильтрующий картридж</a:t>
                      </a:r>
                      <a:endParaRPr sz="900" dirty="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25"/>
                        </a:spcBef>
                      </a:pPr>
                      <a:r>
                        <a:rPr lang="ru-RU" sz="900" dirty="0">
                          <a:solidFill>
                            <a:srgbClr val="231F20"/>
                          </a:solidFill>
                          <a:latin typeface="Arial Narrow"/>
                          <a:cs typeface="Arial Narrow"/>
                        </a:rPr>
                        <a:t>Прочистите или замените фильтрующий картридж</a:t>
                      </a:r>
                      <a:endParaRPr sz="900" dirty="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2596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67005">
                        <a:lnSpc>
                          <a:spcPct val="111100"/>
                        </a:lnSpc>
                        <a:spcBef>
                          <a:spcPts val="70"/>
                        </a:spcBef>
                      </a:pPr>
                      <a:r>
                        <a:rPr lang="ru-RU" sz="900" dirty="0">
                          <a:solidFill>
                            <a:srgbClr val="231F20"/>
                          </a:solidFill>
                          <a:latin typeface="Arial Narrow"/>
                          <a:cs typeface="Arial Narrow"/>
                        </a:rPr>
                        <a:t>Уровень воды ниже минимального значения</a:t>
                      </a:r>
                      <a:endParaRPr lang="ru-RU" sz="900" dirty="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870"/>
                        </a:spcBef>
                      </a:pPr>
                      <a:r>
                        <a:rPr lang="ru-RU" sz="900" dirty="0">
                          <a:solidFill>
                            <a:srgbClr val="231F20"/>
                          </a:solidFill>
                          <a:latin typeface="Arial Narrow"/>
                          <a:cs typeface="Arial Narrow"/>
                        </a:rPr>
                        <a:t>Добавьте воды до минимальной отметки</a:t>
                      </a:r>
                      <a:endParaRPr lang="ru-RU" sz="900" dirty="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8203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5"/>
                        </a:spcBef>
                      </a:pPr>
                      <a:r>
                        <a:rPr lang="ru-RU" sz="900" dirty="0">
                          <a:solidFill>
                            <a:srgbClr val="231F20"/>
                          </a:solidFill>
                          <a:latin typeface="Arial Narrow"/>
                          <a:cs typeface="Arial Narrow"/>
                        </a:rPr>
                        <a:t>Неисправность нагревателя</a:t>
                      </a:r>
                      <a:endParaRPr sz="900" dirty="0">
                        <a:latin typeface="Arial Narrow"/>
                        <a:cs typeface="Arial Narrow"/>
                      </a:endParaRPr>
                    </a:p>
                  </a:txBody>
                  <a:tcPr marL="0" marR="0" marT="247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80"/>
                        </a:spcBef>
                      </a:pPr>
                      <a:r>
                        <a:rPr lang="ru-RU" sz="900" dirty="0">
                          <a:solidFill>
                            <a:srgbClr val="231F20"/>
                          </a:solidFill>
                          <a:latin typeface="Arial Narrow"/>
                          <a:cs typeface="Arial Narrow"/>
                        </a:rPr>
                        <a:t>Свяжитесь с сервисным центром </a:t>
                      </a:r>
                      <a:r>
                        <a:rPr lang="ru-RU" sz="900" spc="-5" dirty="0" err="1">
                          <a:solidFill>
                            <a:srgbClr val="231F20"/>
                          </a:solidFill>
                          <a:latin typeface="Arial Narrow"/>
                          <a:cs typeface="Arial Narrow"/>
                        </a:rPr>
                        <a:t>MSpa</a:t>
                      </a:r>
                      <a:endParaRPr lang="ru-RU" sz="900" dirty="0">
                        <a:latin typeface="Arial Narrow"/>
                        <a:cs typeface="Arial Narrow"/>
                      </a:endParaRPr>
                    </a:p>
                  </a:txBody>
                  <a:tcPr marL="0" marR="0" marT="120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0744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dirty="0">
                          <a:solidFill>
                            <a:srgbClr val="231F20"/>
                          </a:solidFill>
                          <a:latin typeface="Arial Narrow"/>
                          <a:cs typeface="Arial Narrow"/>
                        </a:rPr>
                        <a:t>Фильтрующий насос не работает</a:t>
                      </a:r>
                      <a:endParaRPr lang="ru-RU"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60"/>
                        </a:spcBef>
                      </a:pPr>
                      <a:r>
                        <a:rPr lang="ru-RU" sz="900" dirty="0">
                          <a:solidFill>
                            <a:srgbClr val="231F20"/>
                          </a:solidFill>
                          <a:latin typeface="Arial Narrow"/>
                          <a:cs typeface="Arial Narrow"/>
                        </a:rPr>
                        <a:t>См. раздел </a:t>
                      </a:r>
                      <a:r>
                        <a:rPr sz="900" dirty="0">
                          <a:solidFill>
                            <a:srgbClr val="231F20"/>
                          </a:solidFill>
                          <a:latin typeface="Arial Narrow"/>
                          <a:cs typeface="Arial Narrow"/>
                        </a:rPr>
                        <a:t>"</a:t>
                      </a:r>
                      <a:r>
                        <a:rPr lang="ru-RU" sz="900" dirty="0">
                          <a:solidFill>
                            <a:srgbClr val="231F20"/>
                          </a:solidFill>
                          <a:latin typeface="Arial Narrow"/>
                          <a:cs typeface="Arial Narrow"/>
                        </a:rPr>
                        <a:t>ФИЛЬТР-НАСОС НЕ РАБОТАЕТ</a:t>
                      </a:r>
                      <a:r>
                        <a:rPr sz="900" dirty="0">
                          <a:solidFill>
                            <a:srgbClr val="231F20"/>
                          </a:solidFill>
                          <a:latin typeface="Arial Narrow"/>
                          <a:cs typeface="Arial Narrow"/>
                        </a:rPr>
                        <a:t>"</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67066">
                <a:tc rowSpan="2">
                  <a:txBody>
                    <a:bodyPr/>
                    <a:lstStyle/>
                    <a:p>
                      <a:pPr>
                        <a:lnSpc>
                          <a:spcPct val="100000"/>
                        </a:lnSpc>
                      </a:pPr>
                      <a:endParaRPr sz="1000" dirty="0">
                        <a:latin typeface="Times New Roman"/>
                        <a:cs typeface="Times New Roman"/>
                      </a:endParaRPr>
                    </a:p>
                    <a:p>
                      <a:pPr marL="43815" marR="287655">
                        <a:lnSpc>
                          <a:spcPct val="129700"/>
                        </a:lnSpc>
                      </a:pPr>
                      <a:r>
                        <a:rPr lang="ru-RU" sz="900" b="1" dirty="0">
                          <a:solidFill>
                            <a:srgbClr val="231F20"/>
                          </a:solidFill>
                          <a:latin typeface="Arial Narrow"/>
                          <a:cs typeface="Arial Narrow"/>
                        </a:rPr>
                        <a:t>БАССЕЙН НЕ ДЕРЖИТ ВОЗДУХ </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a:lnSpc>
                          <a:spcPct val="100000"/>
                        </a:lnSpc>
                      </a:pPr>
                      <a:endParaRPr sz="850" dirty="0">
                        <a:latin typeface="Times New Roman"/>
                        <a:cs typeface="Times New Roman"/>
                      </a:endParaRPr>
                    </a:p>
                    <a:p>
                      <a:pPr marL="69850">
                        <a:lnSpc>
                          <a:spcPct val="100000"/>
                        </a:lnSpc>
                        <a:spcBef>
                          <a:spcPts val="5"/>
                        </a:spcBef>
                      </a:pPr>
                      <a:r>
                        <a:rPr lang="ru-RU" sz="900" dirty="0">
                          <a:solidFill>
                            <a:srgbClr val="231F20"/>
                          </a:solidFill>
                          <a:latin typeface="Arial Narrow"/>
                          <a:cs typeface="Arial Narrow"/>
                        </a:rPr>
                        <a:t>Ненадежно установлен колпачок воздушного клапана</a:t>
                      </a:r>
                      <a:endParaRPr sz="900" dirty="0">
                        <a:latin typeface="Arial Narrow"/>
                        <a:cs typeface="Arial Narrow"/>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marR="627380">
                        <a:lnSpc>
                          <a:spcPct val="111100"/>
                        </a:lnSpc>
                        <a:spcBef>
                          <a:spcPts val="160"/>
                        </a:spcBef>
                      </a:pPr>
                      <a:r>
                        <a:rPr lang="ru-RU" sz="900" spc="-5" dirty="0">
                          <a:solidFill>
                            <a:srgbClr val="231F20"/>
                          </a:solidFill>
                          <a:latin typeface="Arial Narrow"/>
                          <a:cs typeface="Arial Narrow"/>
                        </a:rPr>
                        <a:t>Накачивайте гидромассажную ванну до тех пор, пока манометр не окажется в желтой секции. Убедитесь, что клапан плотно затянут. При необходимости замените клапан</a:t>
                      </a:r>
                      <a:r>
                        <a:rPr sz="900" dirty="0">
                          <a:solidFill>
                            <a:srgbClr val="231F20"/>
                          </a:solidFill>
                          <a:latin typeface="Arial Narrow"/>
                          <a:cs typeface="Arial Narrow"/>
                        </a:rPr>
                        <a:t>.</a:t>
                      </a:r>
                      <a:endParaRPr sz="900" dirty="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51064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30"/>
                        </a:spcBef>
                      </a:pPr>
                      <a:endParaRPr sz="1200" dirty="0">
                        <a:latin typeface="Times New Roman"/>
                        <a:cs typeface="Times New Roman"/>
                      </a:endParaRPr>
                    </a:p>
                    <a:p>
                      <a:pPr marL="69850">
                        <a:lnSpc>
                          <a:spcPct val="100000"/>
                        </a:lnSpc>
                      </a:pPr>
                      <a:r>
                        <a:rPr lang="ru-RU" sz="900" dirty="0">
                          <a:solidFill>
                            <a:srgbClr val="231F20"/>
                          </a:solidFill>
                          <a:latin typeface="Arial Narrow"/>
                          <a:cs typeface="Arial Narrow"/>
                        </a:rPr>
                        <a:t>В чаше ванны дыра или щель</a:t>
                      </a:r>
                      <a:endParaRPr sz="900" dirty="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marR="163830">
                        <a:lnSpc>
                          <a:spcPct val="111100"/>
                        </a:lnSpc>
                        <a:spcBef>
                          <a:spcPts val="70"/>
                        </a:spcBef>
                      </a:pPr>
                      <a:r>
                        <a:rPr lang="ru-RU" sz="900" dirty="0">
                          <a:solidFill>
                            <a:srgbClr val="231F20"/>
                          </a:solidFill>
                          <a:latin typeface="Arial Narrow"/>
                          <a:cs typeface="Arial Narrow"/>
                        </a:rPr>
                        <a:t>Наберите мыльную воду в бутылку и сбрызните швы. В местах протечки появятся пузырьки. После обнаружения места протечки, протрите насухо это место, затем наложите заплату, которая идет в комплекте с вашей гидромассажной ванной</a:t>
                      </a:r>
                      <a:r>
                        <a:rPr sz="900" spc="-30" dirty="0">
                          <a:solidFill>
                            <a:srgbClr val="231F20"/>
                          </a:solidFill>
                          <a:latin typeface="Arial Narrow"/>
                          <a:cs typeface="Arial Narrow"/>
                        </a:rPr>
                        <a:t>.</a:t>
                      </a:r>
                      <a:r>
                        <a:rPr sz="900" spc="-15" dirty="0">
                          <a:solidFill>
                            <a:srgbClr val="231F20"/>
                          </a:solidFill>
                          <a:latin typeface="Arial Narrow"/>
                          <a:cs typeface="Arial Narrow"/>
                        </a:rPr>
                        <a:t> </a:t>
                      </a:r>
                      <a:r>
                        <a:rPr lang="ru-RU" sz="900" spc="-30" dirty="0">
                          <a:solidFill>
                            <a:srgbClr val="231F20"/>
                          </a:solidFill>
                          <a:latin typeface="Arial Narrow"/>
                          <a:cs typeface="Arial Narrow"/>
                        </a:rPr>
                        <a:t>См. раздел о ремонте на стр. </a:t>
                      </a:r>
                      <a:r>
                        <a:rPr sz="900" spc="-30" dirty="0">
                          <a:solidFill>
                            <a:srgbClr val="231F20"/>
                          </a:solidFill>
                          <a:latin typeface="Arial Narrow"/>
                          <a:cs typeface="Arial Narrow"/>
                        </a:rPr>
                        <a:t>1</a:t>
                      </a:r>
                      <a:r>
                        <a:rPr lang="ru-RU" sz="900" spc="-30" dirty="0">
                          <a:solidFill>
                            <a:srgbClr val="231F20"/>
                          </a:solidFill>
                          <a:latin typeface="Arial Narrow"/>
                          <a:cs typeface="Arial Narrow"/>
                        </a:rPr>
                        <a:t>5</a:t>
                      </a:r>
                      <a:r>
                        <a:rPr sz="900" spc="-30" dirty="0">
                          <a:solidFill>
                            <a:srgbClr val="231F20"/>
                          </a:solidFill>
                          <a:latin typeface="Arial Narrow"/>
                          <a:cs typeface="Arial Narrow"/>
                        </a:rPr>
                        <a:t>.</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4"/>
                  </a:ext>
                </a:extLst>
              </a:tr>
              <a:tr h="340469">
                <a:tc rowSpan="4">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marL="43815">
                        <a:lnSpc>
                          <a:spcPct val="100000"/>
                        </a:lnSpc>
                        <a:spcBef>
                          <a:spcPts val="725"/>
                        </a:spcBef>
                      </a:pPr>
                      <a:r>
                        <a:rPr lang="ru-RU" sz="900" b="1" dirty="0">
                          <a:solidFill>
                            <a:srgbClr val="231F20"/>
                          </a:solidFill>
                          <a:latin typeface="Arial Narrow"/>
                          <a:cs typeface="Arial Narrow"/>
                        </a:rPr>
                        <a:t>ВОДА ЗАГРЯЗНЕНА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marR="333375">
                        <a:lnSpc>
                          <a:spcPct val="111100"/>
                        </a:lnSpc>
                        <a:spcBef>
                          <a:spcPts val="70"/>
                        </a:spcBef>
                      </a:pPr>
                      <a:r>
                        <a:rPr lang="ru-RU" sz="900" dirty="0">
                          <a:solidFill>
                            <a:srgbClr val="231F20"/>
                          </a:solidFill>
                          <a:latin typeface="Arial Narrow"/>
                          <a:cs typeface="Arial Narrow"/>
                        </a:rPr>
                        <a:t>Вода используется продолжительное время</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170"/>
                        </a:spcBef>
                      </a:pPr>
                      <a:r>
                        <a:rPr lang="ru-RU" sz="900" spc="-35" dirty="0">
                          <a:solidFill>
                            <a:srgbClr val="231F20"/>
                          </a:solidFill>
                          <a:latin typeface="Arial Narrow"/>
                          <a:cs typeface="Arial Narrow"/>
                        </a:rPr>
                        <a:t>Смените воду в ванне</a:t>
                      </a:r>
                      <a:endParaRPr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15"/>
                  </a:ext>
                </a:extLst>
              </a:tr>
              <a:tr h="18023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10"/>
                        </a:spcBef>
                      </a:pPr>
                      <a:r>
                        <a:rPr lang="ru-RU" sz="900" dirty="0">
                          <a:solidFill>
                            <a:srgbClr val="231F20"/>
                          </a:solidFill>
                          <a:latin typeface="Arial Narrow"/>
                          <a:cs typeface="Arial Narrow"/>
                        </a:rPr>
                        <a:t>Недостаточное время фильтрации воды</a:t>
                      </a:r>
                      <a:endParaRPr sz="900" dirty="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90"/>
                        </a:spcBef>
                      </a:pPr>
                      <a:r>
                        <a:rPr lang="ru-RU" sz="900" spc="-30" dirty="0">
                          <a:solidFill>
                            <a:srgbClr val="231F20"/>
                          </a:solidFill>
                          <a:latin typeface="Arial Narrow"/>
                          <a:cs typeface="Arial Narrow"/>
                        </a:rPr>
                        <a:t>Увеличьте время фильтрации воды</a:t>
                      </a:r>
                      <a:endParaRPr sz="900" dirty="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95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90"/>
                        </a:spcBef>
                      </a:pPr>
                      <a:r>
                        <a:rPr lang="ru-RU" sz="900" dirty="0">
                          <a:solidFill>
                            <a:srgbClr val="231F20"/>
                          </a:solidFill>
                          <a:latin typeface="Arial Narrow"/>
                          <a:cs typeface="Arial Narrow"/>
                        </a:rPr>
                        <a:t>Фильтрующий картридж загрязнен</a:t>
                      </a:r>
                      <a:endParaRPr sz="900" dirty="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70"/>
                        </a:spcBef>
                      </a:pPr>
                      <a:r>
                        <a:rPr lang="ru-RU" sz="900" spc="-30" dirty="0">
                          <a:solidFill>
                            <a:srgbClr val="231F20"/>
                          </a:solidFill>
                          <a:latin typeface="Arial Narrow"/>
                          <a:cs typeface="Arial Narrow"/>
                        </a:rPr>
                        <a:t>Очистите или замените фильтрующий картридж</a:t>
                      </a:r>
                      <a:endParaRPr sz="900" dirty="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40"/>
                        </a:spcBef>
                      </a:pPr>
                      <a:r>
                        <a:rPr lang="ru-RU" sz="900" dirty="0">
                          <a:solidFill>
                            <a:srgbClr val="231F20"/>
                          </a:solidFill>
                          <a:latin typeface="Arial Narrow"/>
                          <a:cs typeface="Arial Narrow"/>
                        </a:rPr>
                        <a:t>Неправильный уход за водой</a:t>
                      </a:r>
                      <a:endParaRPr sz="900" dirty="0">
                        <a:latin typeface="Arial Narrow"/>
                        <a:cs typeface="Arial Narrow"/>
                      </a:endParaRPr>
                    </a:p>
                  </a:txBody>
                  <a:tcPr marL="0" marR="0" marT="304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20"/>
                        </a:spcBef>
                      </a:pPr>
                      <a:r>
                        <a:rPr lang="ru-RU" sz="900" spc="-30" dirty="0">
                          <a:solidFill>
                            <a:srgbClr val="231F20"/>
                          </a:solidFill>
                          <a:latin typeface="Arial Narrow"/>
                          <a:cs typeface="Arial Narrow"/>
                        </a:rPr>
                        <a:t>Обратитесь к рекомендациям производителя реагентов для очистки воды.</a:t>
                      </a:r>
                      <a:endParaRPr sz="900" dirty="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30857">
                <a:tc>
                  <a:txBody>
                    <a:bodyPr/>
                    <a:lstStyle/>
                    <a:p>
                      <a:pPr marL="43815">
                        <a:lnSpc>
                          <a:spcPct val="100000"/>
                        </a:lnSpc>
                        <a:spcBef>
                          <a:spcPts val="75"/>
                        </a:spcBef>
                      </a:pPr>
                      <a:r>
                        <a:rPr lang="ru-RU" sz="900" b="1" dirty="0">
                          <a:solidFill>
                            <a:srgbClr val="231F20"/>
                          </a:solidFill>
                          <a:latin typeface="Arial Narrow"/>
                          <a:cs typeface="Arial Narrow"/>
                        </a:rPr>
                        <a:t>У СПА-ВАННЫ ИСКАЖЕННАЯ ФОРМА </a:t>
                      </a:r>
                      <a:endParaRPr sz="900" dirty="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a:lnSpc>
                          <a:spcPct val="100000"/>
                        </a:lnSpc>
                      </a:pPr>
                      <a:endParaRPr sz="1250" dirty="0">
                        <a:latin typeface="Times New Roman"/>
                        <a:cs typeface="Times New Roman"/>
                      </a:endParaRPr>
                    </a:p>
                    <a:p>
                      <a:pPr marL="69850">
                        <a:lnSpc>
                          <a:spcPct val="100000"/>
                        </a:lnSpc>
                      </a:pPr>
                      <a:r>
                        <a:rPr lang="ru-RU" sz="900" spc="-35" dirty="0">
                          <a:solidFill>
                            <a:srgbClr val="231F20"/>
                          </a:solidFill>
                          <a:latin typeface="Arial Narrow"/>
                          <a:cs typeface="Arial Narrow"/>
                        </a:rPr>
                        <a:t>Слишком сильное давление воздуха из-за активного солнца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a:lnSpc>
                          <a:spcPct val="100000"/>
                        </a:lnSpc>
                        <a:spcBef>
                          <a:spcPts val="220"/>
                        </a:spcBef>
                      </a:pPr>
                      <a:r>
                        <a:rPr lang="ru-RU" sz="900" spc="-30" dirty="0">
                          <a:solidFill>
                            <a:srgbClr val="231F20"/>
                          </a:solidFill>
                          <a:latin typeface="Arial Narrow"/>
                          <a:cs typeface="Arial Narrow"/>
                        </a:rPr>
                        <a:t>Проверьте давление воздуха и при необходимости выпустите воздух</a:t>
                      </a:r>
                      <a:endParaRPr sz="900" dirty="0">
                        <a:latin typeface="Arial Narrow"/>
                        <a:cs typeface="Arial Narrow"/>
                      </a:endParaRPr>
                    </a:p>
                    <a:p>
                      <a:pPr marL="152400" marR="166370">
                        <a:lnSpc>
                          <a:spcPct val="111100"/>
                        </a:lnSpc>
                      </a:pPr>
                      <a:r>
                        <a:rPr lang="ru-RU" sz="900" spc="-30" dirty="0">
                          <a:solidFill>
                            <a:srgbClr val="231F20"/>
                          </a:solidFill>
                          <a:latin typeface="Arial Narrow"/>
                          <a:cs typeface="Arial Narrow"/>
                        </a:rPr>
                        <a:t>Во время жаркой погоды</a:t>
                      </a:r>
                      <a:r>
                        <a:rPr lang="ru-RU" sz="900" spc="-25" dirty="0">
                          <a:solidFill>
                            <a:srgbClr val="231F20"/>
                          </a:solidFill>
                          <a:latin typeface="Arial Narrow"/>
                          <a:cs typeface="Arial Narrow"/>
                        </a:rPr>
                        <a:t> необходимо проверять, требуется ли спускать лишний воздух, во избежание повреждения ванны. </a:t>
                      </a:r>
                      <a:endParaRPr sz="900" dirty="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9"/>
                  </a:ext>
                </a:extLst>
              </a:tr>
              <a:tr h="182457">
                <a:tc rowSpan="2">
                  <a:txBody>
                    <a:bodyPr/>
                    <a:lstStyle/>
                    <a:p>
                      <a:pPr marL="43815" marR="69850">
                        <a:lnSpc>
                          <a:spcPts val="1400"/>
                        </a:lnSpc>
                        <a:spcBef>
                          <a:spcPts val="75"/>
                        </a:spcBef>
                      </a:pPr>
                      <a:r>
                        <a:rPr lang="ru-RU" sz="900" b="1" spc="-55" dirty="0">
                          <a:solidFill>
                            <a:srgbClr val="231F20"/>
                          </a:solidFill>
                          <a:latin typeface="Arial Narrow"/>
                          <a:cs typeface="Arial Narrow"/>
                        </a:rPr>
                        <a:t>ФУНКЦИЯ ПУЗЫРЬКОВОГО МАССАЖА НЕ РАБОТАЕТ</a:t>
                      </a:r>
                      <a:endParaRPr lang="ru-RU" sz="900" dirty="0">
                        <a:latin typeface="Arial Narrow"/>
                        <a:cs typeface="Arial Narrow"/>
                      </a:endParaRPr>
                    </a:p>
                  </a:txBody>
                  <a:tcPr marL="0" marR="0" marT="952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a:lnSpc>
                          <a:spcPct val="100000"/>
                        </a:lnSpc>
                        <a:spcBef>
                          <a:spcPts val="60"/>
                        </a:spcBef>
                      </a:pPr>
                      <a:r>
                        <a:rPr lang="ru-RU" sz="900" spc="-35" dirty="0">
                          <a:solidFill>
                            <a:srgbClr val="231F20"/>
                          </a:solidFill>
                          <a:latin typeface="Arial Narrow"/>
                          <a:cs typeface="Arial Narrow"/>
                        </a:rPr>
                        <a:t>Автоматическое выключение на 10 минут</a:t>
                      </a:r>
                      <a:endParaRPr sz="900" dirty="0">
                        <a:latin typeface="Arial Narrow"/>
                        <a:cs typeface="Arial Narrow"/>
                      </a:endParaRPr>
                    </a:p>
                  </a:txBody>
                  <a:tcPr marL="0" marR="0" marT="762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40"/>
                        </a:spcBef>
                      </a:pPr>
                      <a:r>
                        <a:rPr lang="ru-RU" sz="900" spc="-30" dirty="0">
                          <a:solidFill>
                            <a:srgbClr val="231F20"/>
                          </a:solidFill>
                          <a:latin typeface="Arial Narrow"/>
                          <a:cs typeface="Arial Narrow"/>
                        </a:rPr>
                        <a:t>Подождите 10 минут и нажмите кнопку пузырькового массажа повторно</a:t>
                      </a:r>
                      <a:endParaRPr sz="900" dirty="0">
                        <a:latin typeface="Arial Narrow"/>
                        <a:cs typeface="Arial Narrow"/>
                      </a:endParaRPr>
                    </a:p>
                  </a:txBody>
                  <a:tcPr marL="0" marR="0" marT="508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20"/>
                  </a:ext>
                </a:extLst>
              </a:tr>
              <a:tr h="213785">
                <a:tc vMerge="1">
                  <a:txBody>
                    <a:bodyPr/>
                    <a:lstStyle/>
                    <a:p>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20"/>
                        </a:spcBef>
                      </a:pPr>
                      <a:r>
                        <a:rPr lang="ru-RU" sz="900" spc="-35" dirty="0">
                          <a:solidFill>
                            <a:srgbClr val="231F20"/>
                          </a:solidFill>
                          <a:latin typeface="Arial Narrow"/>
                          <a:cs typeface="Arial Narrow"/>
                        </a:rPr>
                        <a:t>Внутренние части повреждены</a:t>
                      </a:r>
                      <a:endParaRPr sz="900" dirty="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sz="900" spc="-40" dirty="0" err="1">
                          <a:solidFill>
                            <a:srgbClr val="231F20"/>
                          </a:solidFill>
                          <a:latin typeface="Arial Narrow"/>
                          <a:cs typeface="Arial Narrow"/>
                        </a:rPr>
                        <a:t>MSpa</a:t>
                      </a:r>
                      <a:endParaRPr sz="900" dirty="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49250">
                <a:tc rowSpan="2">
                  <a:txBody>
                    <a:bodyPr/>
                    <a:lstStyle/>
                    <a:p>
                      <a:pPr marL="43815" marR="69215">
                        <a:lnSpc>
                          <a:spcPct val="129700"/>
                        </a:lnSpc>
                        <a:spcBef>
                          <a:spcPts val="655"/>
                        </a:spcBef>
                      </a:pPr>
                      <a:r>
                        <a:rPr lang="ru-RU" sz="900" b="1" dirty="0">
                          <a:solidFill>
                            <a:srgbClr val="231F20"/>
                          </a:solidFill>
                          <a:latin typeface="Arial Narrow"/>
                          <a:cs typeface="Arial Narrow"/>
                        </a:rPr>
                        <a:t>ФИЛЬТР-НАСОС НЕ РАБОТАЕТ</a:t>
                      </a:r>
                      <a:endParaRPr sz="900" b="1" dirty="0">
                        <a:latin typeface="Arial Narrow"/>
                        <a:cs typeface="Arial Narrow"/>
                      </a:endParaRPr>
                    </a:p>
                  </a:txBody>
                  <a:tcPr marL="0" marR="0" marT="83185"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69850" marR="219075">
                        <a:lnSpc>
                          <a:spcPct val="111100"/>
                        </a:lnSpc>
                        <a:spcBef>
                          <a:spcPts val="20"/>
                        </a:spcBef>
                      </a:pPr>
                      <a:r>
                        <a:rPr lang="ru-RU" sz="900" dirty="0">
                          <a:solidFill>
                            <a:srgbClr val="231F20"/>
                          </a:solidFill>
                          <a:latin typeface="Arial Narrow"/>
                          <a:cs typeface="Arial Narrow"/>
                        </a:rPr>
                        <a:t>Фильтрующий картридж засорен</a:t>
                      </a:r>
                      <a:endParaRPr sz="900" dirty="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819"/>
                        </a:spcBef>
                      </a:pPr>
                      <a:r>
                        <a:rPr lang="ru-RU" sz="900" spc="-30" dirty="0">
                          <a:solidFill>
                            <a:srgbClr val="231F20"/>
                          </a:solidFill>
                          <a:latin typeface="Arial Narrow"/>
                          <a:cs typeface="Arial Narrow"/>
                        </a:rPr>
                        <a:t>Очистите или замените фильтрующий картридж</a:t>
                      </a:r>
                      <a:endParaRPr sz="900" dirty="0">
                        <a:latin typeface="Arial Narrow"/>
                        <a:cs typeface="Arial Narrow"/>
                      </a:endParaRPr>
                    </a:p>
                  </a:txBody>
                  <a:tcPr marL="0" marR="0" marT="10413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3200">
                <a:tc vMerge="1">
                  <a:txBody>
                    <a:bodyPr/>
                    <a:lstStyle/>
                    <a:p>
                      <a:endParaRPr/>
                    </a:p>
                  </a:txBody>
                  <a:tcPr marL="0" marR="0" marT="831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spc="-30" dirty="0">
                          <a:solidFill>
                            <a:srgbClr val="231F20"/>
                          </a:solidFill>
                          <a:latin typeface="Arial Narrow"/>
                          <a:cs typeface="Arial Narrow"/>
                        </a:rPr>
                        <a:t>Ошибка системы фильтрации</a:t>
                      </a:r>
                      <a:endParaRPr sz="900" dirty="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lang="ru-RU" sz="900" spc="-40" dirty="0" err="1">
                          <a:solidFill>
                            <a:srgbClr val="231F20"/>
                          </a:solidFill>
                          <a:latin typeface="Arial Narrow"/>
                          <a:cs typeface="Arial Narrow"/>
                        </a:rPr>
                        <a:t>MSpa</a:t>
                      </a:r>
                      <a:endParaRPr lang="ru-RU"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23"/>
                  </a:ext>
                </a:extLst>
              </a:tr>
              <a:tr h="366873">
                <a:tc rowSpan="3">
                  <a:txBody>
                    <a:bodyPr/>
                    <a:lstStyle/>
                    <a:p>
                      <a:pPr>
                        <a:lnSpc>
                          <a:spcPct val="100000"/>
                        </a:lnSpc>
                      </a:pPr>
                      <a:endParaRPr sz="1000" dirty="0">
                        <a:latin typeface="Times New Roman"/>
                        <a:cs typeface="Times New Roman"/>
                      </a:endParaRPr>
                    </a:p>
                    <a:p>
                      <a:pPr>
                        <a:lnSpc>
                          <a:spcPct val="100000"/>
                        </a:lnSpc>
                        <a:spcBef>
                          <a:spcPts val="35"/>
                        </a:spcBef>
                      </a:pPr>
                      <a:endParaRPr sz="1250" dirty="0">
                        <a:latin typeface="Times New Roman"/>
                        <a:cs typeface="Times New Roman"/>
                      </a:endParaRPr>
                    </a:p>
                    <a:p>
                      <a:pPr marL="43815">
                        <a:lnSpc>
                          <a:spcPct val="100000"/>
                        </a:lnSpc>
                      </a:pPr>
                      <a:r>
                        <a:rPr lang="ru-RU" sz="900" b="1" spc="-5" dirty="0">
                          <a:solidFill>
                            <a:srgbClr val="231F20"/>
                          </a:solidFill>
                          <a:latin typeface="Arial Narrow"/>
                          <a:cs typeface="Arial Narrow"/>
                        </a:rPr>
                        <a:t>ОШИБКА РАБОТЫ ОЗОНАТОРА</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marR="167005">
                        <a:lnSpc>
                          <a:spcPct val="111100"/>
                        </a:lnSpc>
                        <a:spcBef>
                          <a:spcPts val="70"/>
                        </a:spcBef>
                      </a:pPr>
                      <a:r>
                        <a:rPr lang="ru-RU" sz="900" dirty="0">
                          <a:solidFill>
                            <a:srgbClr val="231F20"/>
                          </a:solidFill>
                          <a:latin typeface="Arial Narrow"/>
                          <a:cs typeface="Arial Narrow"/>
                        </a:rPr>
                        <a:t>Уровень воды ниже минимального значения</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870"/>
                        </a:spcBef>
                      </a:pPr>
                      <a:r>
                        <a:rPr lang="ru-RU" sz="900" dirty="0">
                          <a:solidFill>
                            <a:srgbClr val="231F20"/>
                          </a:solidFill>
                          <a:latin typeface="Arial Narrow"/>
                          <a:cs typeface="Arial Narrow"/>
                        </a:rPr>
                        <a:t>Добавьте воды до минимальной отметки</a:t>
                      </a:r>
                      <a:endParaRPr sz="900" dirty="0">
                        <a:latin typeface="Arial Narrow"/>
                        <a:cs typeface="Arial Narrow"/>
                      </a:endParaRPr>
                    </a:p>
                  </a:txBody>
                  <a:tcPr marL="0" marR="0" marT="1104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24"/>
                  </a:ext>
                </a:extLst>
              </a:tr>
              <a:tr h="19155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00"/>
                        </a:spcBef>
                      </a:pPr>
                      <a:r>
                        <a:rPr lang="ru-RU" sz="900" dirty="0">
                          <a:solidFill>
                            <a:srgbClr val="231F20"/>
                          </a:solidFill>
                          <a:latin typeface="Arial Narrow"/>
                          <a:cs typeface="Arial Narrow"/>
                        </a:rPr>
                        <a:t>Повреждение внутренних частей</a:t>
                      </a:r>
                      <a:endParaRPr sz="900" dirty="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180"/>
                        </a:spcBef>
                      </a:pPr>
                      <a:r>
                        <a:rPr lang="ru-RU" sz="900" dirty="0">
                          <a:solidFill>
                            <a:srgbClr val="231F20"/>
                          </a:solidFill>
                          <a:latin typeface="Arial Narrow"/>
                          <a:cs typeface="Arial Narrow"/>
                        </a:rPr>
                        <a:t>Свяжитесь с сервисным центром</a:t>
                      </a:r>
                      <a:r>
                        <a:rPr sz="900" dirty="0">
                          <a:solidFill>
                            <a:srgbClr val="231F20"/>
                          </a:solidFill>
                          <a:latin typeface="Arial Narrow"/>
                          <a:cs typeface="Arial Narrow"/>
                        </a:rPr>
                        <a:t> </a:t>
                      </a:r>
                      <a:r>
                        <a:rPr sz="900" spc="-5" dirty="0" err="1">
                          <a:solidFill>
                            <a:srgbClr val="231F20"/>
                          </a:solidFill>
                          <a:latin typeface="Arial Narrow"/>
                          <a:cs typeface="Arial Narrow"/>
                        </a:rPr>
                        <a:t>MSpa</a:t>
                      </a:r>
                      <a:endParaRPr sz="900" dirty="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2031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dirty="0">
                          <a:solidFill>
                            <a:srgbClr val="231F20"/>
                          </a:solidFill>
                          <a:latin typeface="Arial Narrow"/>
                          <a:cs typeface="Arial Narrow"/>
                        </a:rPr>
                        <a:t>Фильтрующий насос не работает</a:t>
                      </a:r>
                      <a:endParaRPr sz="900" dirty="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70"/>
                        </a:spcBef>
                      </a:pPr>
                      <a:r>
                        <a:rPr lang="ru-RU" sz="900" dirty="0">
                          <a:solidFill>
                            <a:srgbClr val="231F20"/>
                          </a:solidFill>
                          <a:latin typeface="Arial Narrow"/>
                          <a:cs typeface="Arial Narrow"/>
                        </a:rPr>
                        <a:t>См. раздел</a:t>
                      </a:r>
                      <a:r>
                        <a:rPr sz="900" dirty="0">
                          <a:solidFill>
                            <a:srgbClr val="231F20"/>
                          </a:solidFill>
                          <a:latin typeface="Arial Narrow"/>
                          <a:cs typeface="Arial Narrow"/>
                        </a:rPr>
                        <a:t> "</a:t>
                      </a:r>
                      <a:r>
                        <a:rPr lang="ru-RU" sz="900" dirty="0">
                          <a:solidFill>
                            <a:srgbClr val="231F20"/>
                          </a:solidFill>
                          <a:latin typeface="Arial Narrow"/>
                          <a:cs typeface="Arial Narrow"/>
                        </a:rPr>
                        <a:t>ФИЛЬТР-НАСОС НЕ РАБОТАЕТ</a:t>
                      </a:r>
                      <a:r>
                        <a:rPr sz="900" dirty="0">
                          <a:solidFill>
                            <a:srgbClr val="231F20"/>
                          </a:solidFill>
                          <a:latin typeface="Arial Narrow"/>
                          <a:cs typeface="Arial Narrow"/>
                        </a:rPr>
                        <a:t>“</a:t>
                      </a:r>
                      <a:endParaRPr sz="900" dirty="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208290">
                <a:tc rowSpan="2">
                  <a:txBody>
                    <a:bodyPr/>
                    <a:lstStyle/>
                    <a:p>
                      <a:pPr marL="43815" marR="215265">
                        <a:lnSpc>
                          <a:spcPct val="129700"/>
                        </a:lnSpc>
                        <a:spcBef>
                          <a:spcPts val="105"/>
                        </a:spcBef>
                      </a:pPr>
                      <a:r>
                        <a:rPr lang="ru-RU" sz="900" b="1" dirty="0">
                          <a:solidFill>
                            <a:srgbClr val="231F20"/>
                          </a:solidFill>
                          <a:latin typeface="Arial Narrow"/>
                          <a:cs typeface="Arial Narrow"/>
                        </a:rPr>
                        <a:t>ОШИБКА РАБОТЫ АВТОНАКАЧИВАНИЯ</a:t>
                      </a:r>
                      <a:endParaRPr sz="900" dirty="0">
                        <a:latin typeface="Arial Narrow"/>
                        <a:cs typeface="Arial Narrow"/>
                      </a:endParaRPr>
                    </a:p>
                  </a:txBody>
                  <a:tcPr marL="0" marR="0" marT="1333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69850">
                        <a:lnSpc>
                          <a:spcPct val="100000"/>
                        </a:lnSpc>
                        <a:spcBef>
                          <a:spcPts val="290"/>
                        </a:spcBef>
                      </a:pPr>
                      <a:r>
                        <a:rPr lang="ru-RU" sz="900" dirty="0">
                          <a:solidFill>
                            <a:srgbClr val="231F20"/>
                          </a:solidFill>
                          <a:latin typeface="Arial Narrow"/>
                          <a:cs typeface="Arial Narrow"/>
                        </a:rPr>
                        <a:t>СПА не запускает накачивание</a:t>
                      </a:r>
                      <a:endParaRPr sz="900" dirty="0">
                        <a:latin typeface="Arial Narrow"/>
                        <a:cs typeface="Arial Narrow"/>
                      </a:endParaRPr>
                    </a:p>
                  </a:txBody>
                  <a:tcPr marL="0" marR="0" marT="3683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lang="ru-RU" sz="900" spc="-40" dirty="0" err="1">
                          <a:solidFill>
                            <a:srgbClr val="231F20"/>
                          </a:solidFill>
                          <a:latin typeface="Arial Narrow"/>
                          <a:cs typeface="Arial Narrow"/>
                        </a:rPr>
                        <a:t>MSpa</a:t>
                      </a:r>
                      <a:endParaRPr lang="ru-RU"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27"/>
                  </a:ext>
                </a:extLst>
              </a:tr>
              <a:tr h="198109">
                <a:tc vMerge="1">
                  <a:txBody>
                    <a:bodyPr/>
                    <a:lstStyle/>
                    <a:p>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90"/>
                        </a:spcBef>
                      </a:pPr>
                      <a:r>
                        <a:rPr lang="ru-RU" sz="900" dirty="0">
                          <a:solidFill>
                            <a:srgbClr val="231F20"/>
                          </a:solidFill>
                          <a:latin typeface="Arial Narrow"/>
                          <a:cs typeface="Arial Narrow"/>
                        </a:rPr>
                        <a:t>СПА не прекращает накачивание</a:t>
                      </a:r>
                      <a:endParaRPr lang="ru-RU" sz="900" dirty="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00"/>
                        </a:spcBef>
                      </a:pPr>
                      <a:r>
                        <a:rPr lang="ru-RU" sz="900" spc="-30" dirty="0">
                          <a:solidFill>
                            <a:srgbClr val="231F20"/>
                          </a:solidFill>
                          <a:latin typeface="Arial Narrow"/>
                          <a:cs typeface="Arial Narrow"/>
                        </a:rPr>
                        <a:t>Обратитесь в сервисный центр </a:t>
                      </a:r>
                      <a:r>
                        <a:rPr lang="ru-RU" sz="900" spc="-40" dirty="0" err="1">
                          <a:solidFill>
                            <a:srgbClr val="231F20"/>
                          </a:solidFill>
                          <a:latin typeface="Arial Narrow"/>
                          <a:cs typeface="Arial Narrow"/>
                        </a:rPr>
                        <a:t>MSpa</a:t>
                      </a:r>
                      <a:endParaRPr lang="ru-RU" sz="900" dirty="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r h="357063">
                <a:tc rowSpan="3">
                  <a:txBody>
                    <a:bodyPr/>
                    <a:lstStyle/>
                    <a:p>
                      <a:pPr>
                        <a:lnSpc>
                          <a:spcPct val="100000"/>
                        </a:lnSpc>
                        <a:spcBef>
                          <a:spcPts val="55"/>
                        </a:spcBef>
                      </a:pPr>
                      <a:endParaRPr sz="1350" dirty="0">
                        <a:latin typeface="Times New Roman"/>
                        <a:cs typeface="Times New Roman"/>
                      </a:endParaRPr>
                    </a:p>
                    <a:p>
                      <a:pPr marL="43815" marR="330200">
                        <a:lnSpc>
                          <a:spcPct val="129700"/>
                        </a:lnSpc>
                      </a:pPr>
                      <a:r>
                        <a:rPr lang="ru-RU" sz="900" b="1" spc="-5" dirty="0">
                          <a:solidFill>
                            <a:srgbClr val="231F20"/>
                          </a:solidFill>
                          <a:latin typeface="Arial Narrow"/>
                          <a:cs typeface="Arial Narrow"/>
                        </a:rPr>
                        <a:t>ОШИБКА ПОДАЧИ ВОДЫ</a:t>
                      </a:r>
                      <a:endParaRPr sz="900" dirty="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67005">
                        <a:lnSpc>
                          <a:spcPct val="111100"/>
                        </a:lnSpc>
                        <a:spcBef>
                          <a:spcPts val="70"/>
                        </a:spcBef>
                      </a:pPr>
                      <a:r>
                        <a:rPr lang="ru-RU" sz="900" dirty="0">
                          <a:solidFill>
                            <a:srgbClr val="231F20"/>
                          </a:solidFill>
                          <a:latin typeface="Arial Narrow"/>
                          <a:cs typeface="Arial Narrow"/>
                        </a:rPr>
                        <a:t>Уровень воды ниже минимального значения</a:t>
                      </a:r>
                      <a:endParaRPr lang="ru-RU" sz="900" dirty="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870"/>
                        </a:spcBef>
                      </a:pPr>
                      <a:r>
                        <a:rPr lang="ru-RU" sz="900" dirty="0">
                          <a:solidFill>
                            <a:srgbClr val="231F20"/>
                          </a:solidFill>
                          <a:latin typeface="Arial Narrow"/>
                          <a:cs typeface="Arial Narrow"/>
                        </a:rPr>
                        <a:t>Добавьте воды до минимальной отметки</a:t>
                      </a:r>
                      <a:endParaRPr lang="ru-RU" sz="900" dirty="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9"/>
                  </a:ext>
                </a:extLst>
              </a:tr>
              <a:tr h="214454">
                <a:tc vMerge="1">
                  <a:txBody>
                    <a:bodyPr/>
                    <a:lstStyle/>
                    <a:p>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80"/>
                        </a:spcBef>
                      </a:pPr>
                      <a:r>
                        <a:rPr lang="ru-RU" sz="900" dirty="0">
                          <a:solidFill>
                            <a:srgbClr val="231F20"/>
                          </a:solidFill>
                          <a:latin typeface="Arial Narrow"/>
                          <a:cs typeface="Arial Narrow"/>
                        </a:rPr>
                        <a:t>Отверстие для подачи воды заблокировано</a:t>
                      </a:r>
                      <a:endParaRPr sz="900" dirty="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60"/>
                        </a:spcBef>
                      </a:pPr>
                      <a:r>
                        <a:rPr lang="ru-RU" sz="900" dirty="0">
                          <a:solidFill>
                            <a:srgbClr val="231F20"/>
                          </a:solidFill>
                          <a:latin typeface="Arial Narrow"/>
                          <a:cs typeface="Arial Narrow"/>
                        </a:rPr>
                        <a:t>Очистите входы фильтрующего и струйного насосов</a:t>
                      </a:r>
                      <a:endParaRPr sz="900" dirty="0">
                        <a:latin typeface="Arial Narrow"/>
                        <a:cs typeface="Arial Narrow"/>
                      </a:endParaRPr>
                    </a:p>
                  </a:txBody>
                  <a:tcPr marL="0" marR="0" marT="330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0"/>
                  </a:ext>
                </a:extLst>
              </a:tr>
              <a:tr h="198946">
                <a:tc vMerge="1">
                  <a:txBody>
                    <a:bodyPr/>
                    <a:lstStyle/>
                    <a:p>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lang="ru-RU" sz="900" dirty="0">
                          <a:solidFill>
                            <a:srgbClr val="231F20"/>
                          </a:solidFill>
                          <a:latin typeface="Arial Narrow"/>
                          <a:cs typeface="Arial Narrow"/>
                        </a:rPr>
                        <a:t>Фильтрующий насос не работает</a:t>
                      </a:r>
                      <a:endParaRPr sz="900" dirty="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nSpc>
                          <a:spcPct val="100000"/>
                        </a:lnSpc>
                        <a:spcBef>
                          <a:spcPts val="270"/>
                        </a:spcBef>
                      </a:pPr>
                      <a:r>
                        <a:rPr lang="ru-RU" sz="900" dirty="0">
                          <a:solidFill>
                            <a:srgbClr val="231F20"/>
                          </a:solidFill>
                          <a:latin typeface="Arial Narrow"/>
                          <a:cs typeface="Arial Narrow"/>
                        </a:rPr>
                        <a:t>См. раздел "ФИЛЬТР-НАСОС НЕ РАБОТАЕТ“</a:t>
                      </a:r>
                      <a:endParaRPr lang="ru-RU" sz="900" dirty="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4733" y="5461418"/>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3" name="object 3"/>
          <p:cNvSpPr/>
          <p:nvPr/>
        </p:nvSpPr>
        <p:spPr>
          <a:xfrm>
            <a:off x="541235" y="5234787"/>
            <a:ext cx="6472555" cy="4485005"/>
          </a:xfrm>
          <a:custGeom>
            <a:avLst/>
            <a:gdLst/>
            <a:ahLst/>
            <a:cxnLst/>
            <a:rect l="l" t="t" r="r" b="b"/>
            <a:pathLst>
              <a:path w="6472555" h="4485005">
                <a:moveTo>
                  <a:pt x="6472008" y="4484674"/>
                </a:moveTo>
                <a:lnTo>
                  <a:pt x="0" y="4484674"/>
                </a:lnTo>
                <a:lnTo>
                  <a:pt x="0" y="0"/>
                </a:lnTo>
                <a:lnTo>
                  <a:pt x="6472008" y="0"/>
                </a:lnTo>
                <a:lnTo>
                  <a:pt x="6472008" y="4484674"/>
                </a:lnTo>
                <a:close/>
              </a:path>
            </a:pathLst>
          </a:custGeom>
          <a:ln w="25400">
            <a:solidFill>
              <a:srgbClr val="231F20"/>
            </a:solidFill>
            <a:prstDash val="sysDot"/>
          </a:ln>
        </p:spPr>
        <p:txBody>
          <a:bodyPr wrap="square" lIns="0" tIns="0" rIns="0" bIns="0" rtlCol="0"/>
          <a:lstStyle/>
          <a:p>
            <a:endParaRPr/>
          </a:p>
        </p:txBody>
      </p:sp>
      <p:sp>
        <p:nvSpPr>
          <p:cNvPr id="4" name="object 4"/>
          <p:cNvSpPr txBox="1"/>
          <p:nvPr/>
        </p:nvSpPr>
        <p:spPr>
          <a:xfrm>
            <a:off x="562825" y="5269338"/>
            <a:ext cx="6400799" cy="4473019"/>
          </a:xfrm>
          <a:prstGeom prst="rect">
            <a:avLst/>
          </a:prstGeom>
        </p:spPr>
        <p:txBody>
          <a:bodyPr vert="horz" wrap="square" lIns="0" tIns="12700" rIns="0" bIns="0" rtlCol="0">
            <a:spAutoFit/>
          </a:bodyPr>
          <a:lstStyle/>
          <a:p>
            <a:pPr marL="635" algn="ctr">
              <a:lnSpc>
                <a:spcPct val="100000"/>
              </a:lnSpc>
              <a:spcBef>
                <a:spcPts val="100"/>
              </a:spcBef>
            </a:pPr>
            <a:r>
              <a:rPr lang="ru-RU" sz="1200" b="1" spc="-5" dirty="0">
                <a:solidFill>
                  <a:srgbClr val="231F20"/>
                </a:solidFill>
                <a:latin typeface="Arial Narrow"/>
                <a:cs typeface="Arial Narrow"/>
              </a:rPr>
              <a:t>ГАРАНТИЯ MSPA</a:t>
            </a:r>
            <a:endParaRPr lang="ru-RU" sz="1200" dirty="0">
              <a:latin typeface="Arial Narrow"/>
              <a:cs typeface="Arial Narrow"/>
            </a:endParaRPr>
          </a:p>
          <a:p>
            <a:pPr marL="12700" marR="60960">
              <a:lnSpc>
                <a:spcPts val="1000"/>
              </a:lnSpc>
              <a:spcBef>
                <a:spcPts val="1240"/>
              </a:spcBef>
            </a:pPr>
            <a:r>
              <a:rPr lang="ru-RU" sz="900" spc="-5" dirty="0">
                <a:solidFill>
                  <a:srgbClr val="231F20"/>
                </a:solidFill>
                <a:latin typeface="Arial Narrow"/>
                <a:cs typeface="Arial Narrow"/>
              </a:rPr>
              <a:t>Продукция компании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изготавливается с учетом надежности и простоты использования.</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Вся продукция проходит обязательную проверку на обнаружение каких-либо дефектов перед отправлением с завода.</a:t>
            </a:r>
            <a:endParaRPr lang="ru-RU" sz="900" dirty="0">
              <a:latin typeface="Arial Narrow"/>
              <a:cs typeface="Arial Narrow"/>
            </a:endParaRPr>
          </a:p>
          <a:p>
            <a:pPr marL="12700">
              <a:lnSpc>
                <a:spcPct val="100000"/>
              </a:lnSpc>
              <a:spcBef>
                <a:spcPts val="500"/>
              </a:spcBef>
            </a:pP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гарантирует, что данный продукт не имеет каких-либо дефектов в материале или при его изготовлении в период сроком</a:t>
            </a:r>
            <a:r>
              <a:rPr sz="900" spc="-5" dirty="0">
                <a:solidFill>
                  <a:srgbClr val="231F20"/>
                </a:solidFill>
                <a:latin typeface="Arial Narrow"/>
                <a:cs typeface="Arial Narrow"/>
              </a:rPr>
              <a:t>: </a:t>
            </a:r>
            <a:r>
              <a:rPr lang="ru-RU" sz="900" b="1" spc="-5" dirty="0">
                <a:solidFill>
                  <a:srgbClr val="231F20"/>
                </a:solidFill>
                <a:latin typeface="Arial Narrow"/>
                <a:cs typeface="Arial Narrow"/>
              </a:rPr>
              <a:t>ОДИН</a:t>
            </a:r>
            <a:r>
              <a:rPr sz="900" b="1" spc="-5" dirty="0">
                <a:solidFill>
                  <a:srgbClr val="231F20"/>
                </a:solidFill>
                <a:latin typeface="Arial Narrow"/>
                <a:cs typeface="Arial Narrow"/>
              </a:rPr>
              <a:t> </a:t>
            </a:r>
            <a:r>
              <a:rPr sz="900" b="1" dirty="0">
                <a:solidFill>
                  <a:srgbClr val="231F20"/>
                </a:solidFill>
                <a:latin typeface="Arial Narrow"/>
                <a:cs typeface="Arial Narrow"/>
              </a:rPr>
              <a:t>(1)</a:t>
            </a:r>
            <a:r>
              <a:rPr sz="900" b="1" spc="-30" dirty="0">
                <a:solidFill>
                  <a:srgbClr val="231F20"/>
                </a:solidFill>
                <a:latin typeface="Arial Narrow"/>
                <a:cs typeface="Arial Narrow"/>
              </a:rPr>
              <a:t> </a:t>
            </a:r>
            <a:r>
              <a:rPr lang="ru-RU" sz="900" b="1" dirty="0">
                <a:solidFill>
                  <a:srgbClr val="231F20"/>
                </a:solidFill>
                <a:latin typeface="Arial Narrow"/>
                <a:cs typeface="Arial Narrow"/>
              </a:rPr>
              <a:t>год</a:t>
            </a:r>
            <a:r>
              <a:rPr sz="900" b="1" dirty="0">
                <a:solidFill>
                  <a:srgbClr val="231F20"/>
                </a:solidFill>
                <a:latin typeface="Arial Narrow"/>
                <a:cs typeface="Arial Narrow"/>
              </a:rPr>
              <a:t>.</a:t>
            </a:r>
            <a:endParaRPr sz="900" dirty="0">
              <a:latin typeface="Arial Narrow"/>
              <a:cs typeface="Arial Narrow"/>
            </a:endParaRPr>
          </a:p>
          <a:p>
            <a:pPr marL="12700" marR="123189">
              <a:lnSpc>
                <a:spcPts val="1000"/>
              </a:lnSpc>
              <a:spcBef>
                <a:spcPts val="620"/>
              </a:spcBef>
            </a:pPr>
            <a:r>
              <a:rPr lang="ru-RU" sz="900" dirty="0">
                <a:solidFill>
                  <a:srgbClr val="231F20"/>
                </a:solidFill>
                <a:latin typeface="Arial Narrow"/>
                <a:cs typeface="Arial Narrow"/>
              </a:rPr>
              <a:t>Гарантийный срок начинается с даты покупки, и по требованию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необходимо предоставить оригинал документа, подтверждающего покупку в указанную дату. В течение гарантийного срока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предоставляет услуги по ремонту или замене (на свое усмотрение) любых дефектных изделий</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Гарантия на заменяемые или отремонтированные детали распространяется только на оставшуюся часть первоначальной гарантии. </a:t>
            </a:r>
          </a:p>
          <a:p>
            <a:pPr marL="12700" marR="123189">
              <a:lnSpc>
                <a:spcPts val="1000"/>
              </a:lnSpc>
              <a:spcBef>
                <a:spcPts val="620"/>
              </a:spcBef>
            </a:pPr>
            <a:r>
              <a:rPr lang="ru-RU" sz="900" b="1" dirty="0">
                <a:solidFill>
                  <a:srgbClr val="231F20"/>
                </a:solidFill>
                <a:latin typeface="Arial Narrow"/>
                <a:cs typeface="Arial Narrow"/>
              </a:rPr>
              <a:t>Политика доставки</a:t>
            </a:r>
            <a:endParaRPr lang="ru-RU" sz="900" dirty="0">
              <a:latin typeface="Arial Narrow"/>
              <a:cs typeface="Arial Narrow"/>
            </a:endParaRPr>
          </a:p>
          <a:p>
            <a:pPr marL="12700" marR="145415">
              <a:lnSpc>
                <a:spcPts val="1000"/>
              </a:lnSpc>
              <a:spcBef>
                <a:spcPts val="60"/>
              </a:spcBef>
            </a:pPr>
            <a:r>
              <a:rPr lang="ru-RU" sz="900" dirty="0">
                <a:solidFill>
                  <a:srgbClr val="231F20"/>
                </a:solidFill>
                <a:latin typeface="Arial Narrow"/>
                <a:cs typeface="Arial Narrow"/>
              </a:rPr>
              <a:t>Потребители несут ответственность за доставку / фрахт при возврате дефектных деталей в авторизованный сервисный центр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a:t>
            </a:r>
            <a:endParaRPr lang="ru-RU" sz="750" dirty="0">
              <a:latin typeface="Times New Roman"/>
              <a:cs typeface="Times New Roman"/>
            </a:endParaRPr>
          </a:p>
          <a:p>
            <a:pPr marL="12700">
              <a:lnSpc>
                <a:spcPts val="1040"/>
              </a:lnSpc>
            </a:pPr>
            <a:r>
              <a:rPr lang="ru-RU" sz="900" b="1" dirty="0">
                <a:solidFill>
                  <a:srgbClr val="231F20"/>
                </a:solidFill>
                <a:latin typeface="Arial Narrow"/>
                <a:cs typeface="Arial Narrow"/>
              </a:rPr>
              <a:t>Политика гарантии</a:t>
            </a:r>
            <a:endParaRPr lang="ru-RU" sz="900" dirty="0">
              <a:latin typeface="Arial Narrow"/>
              <a:cs typeface="Arial Narrow"/>
            </a:endParaRPr>
          </a:p>
          <a:p>
            <a:pPr marL="12065" marR="88265">
              <a:lnSpc>
                <a:spcPts val="1000"/>
              </a:lnSpc>
              <a:spcBef>
                <a:spcPts val="60"/>
              </a:spcBef>
              <a:tabLst>
                <a:tab pos="160020" algn="l"/>
              </a:tabLst>
            </a:pPr>
            <a:r>
              <a:rPr lang="ru-RU" sz="900" dirty="0">
                <a:solidFill>
                  <a:srgbClr val="231F20"/>
                </a:solidFill>
                <a:latin typeface="Arial Narrow"/>
                <a:cs typeface="Arial Narrow"/>
              </a:rPr>
              <a:t>Настоящая гарантия не распространяется на любые дефекты, возникшие в результате небрежного отношения, несчастного случая, неправильного использования</a:t>
            </a:r>
            <a:r>
              <a:rPr lang="ru-RU" sz="900" spc="-5" dirty="0">
                <a:solidFill>
                  <a:srgbClr val="231F20"/>
                </a:solidFill>
                <a:latin typeface="Arial Narrow"/>
                <a:cs typeface="Arial Narrow"/>
              </a:rPr>
              <a:t>, или любой другой причины, выходящий за рамки контроля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включая, но не ограничиваясь ими: износ изделия</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небрежное отношение или несоблюдение инструкций по эксплуатации изделия, неправильное или неадекватное техническое обслуживание; подключение к неподходящему источнику питания; повреждение химикатами, потеря воды в бассейне</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самостоятельно выполненные модификации или ремонт изделия</a:t>
            </a:r>
            <a:r>
              <a:rPr lang="ru-RU" sz="900" dirty="0">
                <a:solidFill>
                  <a:srgbClr val="231F20"/>
                </a:solidFill>
                <a:latin typeface="Arial Narrow"/>
                <a:cs typeface="Arial Narrow"/>
              </a:rPr>
              <a:t>;  </a:t>
            </a:r>
            <a:r>
              <a:rPr lang="ru-RU" sz="900" spc="-5" dirty="0">
                <a:solidFill>
                  <a:srgbClr val="231F20"/>
                </a:solidFill>
                <a:latin typeface="Arial Narrow"/>
                <a:cs typeface="Arial Narrow"/>
              </a:rPr>
              <a:t>использование в коммерческих целях; </a:t>
            </a:r>
            <a:r>
              <a:rPr lang="ru-RU" sz="900" dirty="0">
                <a:solidFill>
                  <a:srgbClr val="231F20"/>
                </a:solidFill>
                <a:latin typeface="Arial Narrow"/>
                <a:cs typeface="Arial Narrow"/>
              </a:rPr>
              <a:t>пожар, </a:t>
            </a:r>
            <a:r>
              <a:rPr lang="ru-RU" sz="900" spc="-5" dirty="0">
                <a:solidFill>
                  <a:srgbClr val="231F20"/>
                </a:solidFill>
                <a:latin typeface="Arial Narrow"/>
                <a:cs typeface="Arial Narrow"/>
              </a:rPr>
              <a:t>попадание молнии, </a:t>
            </a:r>
            <a:r>
              <a:rPr lang="ru-RU" sz="900" dirty="0">
                <a:solidFill>
                  <a:srgbClr val="231F20"/>
                </a:solidFill>
                <a:latin typeface="Arial Narrow"/>
                <a:cs typeface="Arial Narrow"/>
              </a:rPr>
              <a:t>наводнение или другие внешние причины</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Настоящая гарантия действительна только в стране покупки в тех странах, где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продает и обслуживает одну и ту же модель с идентичными техническими </a:t>
            </a:r>
            <a:r>
              <a:rPr lang="ru-RU" sz="900" spc="-5" dirty="0" err="1">
                <a:solidFill>
                  <a:srgbClr val="231F20"/>
                </a:solidFill>
                <a:latin typeface="Arial Narrow"/>
                <a:cs typeface="Arial Narrow"/>
              </a:rPr>
              <a:t>характеристиками.Гарантийное</a:t>
            </a:r>
            <a:r>
              <a:rPr lang="ru-RU" sz="900" spc="-5" dirty="0">
                <a:solidFill>
                  <a:srgbClr val="231F20"/>
                </a:solidFill>
                <a:latin typeface="Arial Narrow"/>
                <a:cs typeface="Arial Narrow"/>
              </a:rPr>
              <a:t> обслуживание за пределами страны покупки ограничено условиями соответствующей гарантии в стране обслуживания. Если стоимость ремонта или замены изделия не покрывается настоящей гарантией</a:t>
            </a:r>
            <a:r>
              <a:rPr lang="ru-RU" sz="900" dirty="0">
                <a:solidFill>
                  <a:srgbClr val="231F20"/>
                </a:solidFill>
                <a:latin typeface="Arial Narrow"/>
                <a:cs typeface="Arial Narrow"/>
              </a:rPr>
              <a:t>,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сообщит об этом владельцу и соответствующая стоимость будет взиматься с владельца. Настоящая гарантия распространяется только на первоначального покупателя и прекращается при любой передаче права собственности. Все ремонтные работы, на которые предъявляются гарантийные требования, должны быть предварительно санкционированы </a:t>
            </a:r>
            <a:r>
              <a:rPr lang="ru-RU" sz="900" spc="-5" dirty="0">
                <a:solidFill>
                  <a:srgbClr val="231F20"/>
                </a:solidFill>
                <a:latin typeface="Arial Narrow"/>
                <a:cs typeface="Arial Narrow"/>
              </a:rPr>
              <a:t>ORPC через аккредитованного дистрибьютора или агента при условии, что дефектная деталь будет возвращена дистрибьютору или агенту с предоплатой транспортировки, если это потребуется.</a:t>
            </a:r>
          </a:p>
          <a:p>
            <a:pPr marL="12065" marR="263525">
              <a:lnSpc>
                <a:spcPts val="1000"/>
              </a:lnSpc>
              <a:spcBef>
                <a:spcPts val="60"/>
              </a:spcBef>
              <a:tabLst>
                <a:tab pos="160020" algn="l"/>
              </a:tabLst>
            </a:pPr>
            <a:r>
              <a:rPr lang="ru-RU" sz="900" dirty="0">
                <a:solidFill>
                  <a:srgbClr val="231F20"/>
                </a:solidFill>
                <a:latin typeface="Arial Narrow"/>
                <a:cs typeface="Arial Narrow"/>
              </a:rPr>
              <a:t>Официальный дилер по продаже несет ответственность за все работы по обслуживанию вашего продукта компании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ORPC </a:t>
            </a:r>
            <a:r>
              <a:rPr lang="ru-RU" sz="900" dirty="0">
                <a:solidFill>
                  <a:srgbClr val="231F20"/>
                </a:solidFill>
                <a:latin typeface="Arial Narrow"/>
                <a:cs typeface="Arial Narrow"/>
              </a:rPr>
              <a:t>не несет юридической ответственности за стоимость каких-либо работ, проводимых с вашим изделием. Продукция, маркированная как компанией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так и импортером, регулируется исключительно гарантией, предоставляемой импортером.</a:t>
            </a:r>
            <a:endParaRPr lang="ru-RU" sz="900" dirty="0">
              <a:latin typeface="Arial Narrow"/>
              <a:cs typeface="Arial Narrow"/>
            </a:endParaRPr>
          </a:p>
          <a:p>
            <a:pPr>
              <a:lnSpc>
                <a:spcPct val="100000"/>
              </a:lnSpc>
            </a:pPr>
            <a:endParaRPr lang="ru-RU" sz="800" dirty="0">
              <a:latin typeface="Times New Roman"/>
              <a:cs typeface="Times New Roman"/>
            </a:endParaRPr>
          </a:p>
          <a:p>
            <a:pPr marL="12700" algn="just">
              <a:lnSpc>
                <a:spcPts val="1040"/>
              </a:lnSpc>
            </a:pPr>
            <a:r>
              <a:rPr lang="ru-RU" sz="900" b="1" dirty="0">
                <a:solidFill>
                  <a:srgbClr val="231F20"/>
                </a:solidFill>
                <a:latin typeface="Arial Narrow"/>
                <a:cs typeface="Arial Narrow"/>
              </a:rPr>
              <a:t>Регистрация гарантии</a:t>
            </a:r>
            <a:endParaRPr lang="ru-RU" sz="900" dirty="0">
              <a:latin typeface="Arial Narrow"/>
              <a:cs typeface="Arial Narrow"/>
            </a:endParaRPr>
          </a:p>
          <a:p>
            <a:pPr marL="12700" marR="5080" algn="just">
              <a:lnSpc>
                <a:spcPts val="1000"/>
              </a:lnSpc>
              <a:spcBef>
                <a:spcPts val="60"/>
              </a:spcBef>
            </a:pPr>
            <a:r>
              <a:rPr lang="ru-RU" sz="900" dirty="0">
                <a:solidFill>
                  <a:srgbClr val="231F20"/>
                </a:solidFill>
                <a:latin typeface="Arial Narrow"/>
                <a:cs typeface="Arial Narrow"/>
              </a:rPr>
              <a:t>Пожалуйста, всегда сохраняйте квитанцию о покупке и гарантийный талон на случай дальнейшего запроса гарантии. Все претензии должны быть предъявлены официальному дилеру компании </a:t>
            </a:r>
            <a:r>
              <a:rPr lang="ru-RU" sz="900" spc="-5" dirty="0" err="1">
                <a:solidFill>
                  <a:srgbClr val="231F20"/>
                </a:solidFill>
                <a:latin typeface="Arial Narrow"/>
                <a:cs typeface="Arial Narrow"/>
              </a:rPr>
              <a:t>MSpa</a:t>
            </a:r>
            <a:r>
              <a:rPr lang="ru-RU" sz="900" spc="-5" dirty="0">
                <a:solidFill>
                  <a:srgbClr val="231F20"/>
                </a:solidFill>
                <a:latin typeface="Arial Narrow"/>
                <a:cs typeface="Arial Narrow"/>
              </a:rPr>
              <a:t> или сервисному партнеру. </a:t>
            </a:r>
            <a:r>
              <a:rPr lang="ru-RU" sz="900" dirty="0">
                <a:solidFill>
                  <a:srgbClr val="231F20"/>
                </a:solidFill>
                <a:latin typeface="Arial Narrow"/>
                <a:cs typeface="Arial Narrow"/>
              </a:rPr>
              <a:t>Контактная информация по гарантии указана на обратной стороне гарантийного талона. Важно, чтобы все представленные претензии содержали всю необходимую информацию, включая имя клиента. </a:t>
            </a:r>
            <a:endParaRPr lang="ru-RU" sz="900" dirty="0">
              <a:latin typeface="Arial Narrow"/>
              <a:cs typeface="Arial Narrow"/>
            </a:endParaRPr>
          </a:p>
        </p:txBody>
      </p:sp>
      <p:sp>
        <p:nvSpPr>
          <p:cNvPr id="5" name="object 5"/>
          <p:cNvSpPr txBox="1"/>
          <p:nvPr/>
        </p:nvSpPr>
        <p:spPr>
          <a:xfrm>
            <a:off x="540537" y="546913"/>
            <a:ext cx="6479540" cy="4399280"/>
          </a:xfrm>
          <a:prstGeom prst="rect">
            <a:avLst/>
          </a:prstGeom>
          <a:ln w="25400">
            <a:solidFill>
              <a:srgbClr val="231F20"/>
            </a:solidFill>
          </a:ln>
        </p:spPr>
        <p:txBody>
          <a:bodyPr vert="horz" wrap="square" lIns="0" tIns="1905" rIns="0" bIns="0" rtlCol="0">
            <a:spAutoFit/>
          </a:bodyPr>
          <a:lstStyle/>
          <a:p>
            <a:pPr>
              <a:lnSpc>
                <a:spcPct val="100000"/>
              </a:lnSpc>
              <a:spcBef>
                <a:spcPts val="15"/>
              </a:spcBef>
            </a:pPr>
            <a:endParaRPr sz="850" dirty="0">
              <a:latin typeface="Times New Roman"/>
              <a:cs typeface="Times New Roman"/>
            </a:endParaRPr>
          </a:p>
          <a:p>
            <a:pPr marL="269875">
              <a:lnSpc>
                <a:spcPct val="100000"/>
              </a:lnSpc>
              <a:spcBef>
                <a:spcPts val="219"/>
              </a:spcBef>
            </a:pPr>
            <a:r>
              <a:rPr lang="ru-RU" sz="900" b="1" dirty="0">
                <a:solidFill>
                  <a:srgbClr val="231F20"/>
                </a:solidFill>
                <a:latin typeface="Arial Narrow"/>
                <a:cs typeface="Arial Narrow"/>
              </a:rPr>
              <a:t>Где найти серийный номер?</a:t>
            </a:r>
            <a:endParaRPr lang="ru-RU" sz="900" b="1" dirty="0">
              <a:latin typeface="Arial Narrow"/>
              <a:cs typeface="Arial Narrow"/>
            </a:endParaRPr>
          </a:p>
          <a:p>
            <a:pPr marL="269875">
              <a:lnSpc>
                <a:spcPct val="100000"/>
              </a:lnSpc>
              <a:spcBef>
                <a:spcPts val="120"/>
              </a:spcBef>
            </a:pPr>
            <a:r>
              <a:rPr lang="ru-RU" sz="900" dirty="0">
                <a:solidFill>
                  <a:srgbClr val="231F20"/>
                </a:solidFill>
                <a:latin typeface="Arial Narrow"/>
                <a:cs typeface="Arial Narrow"/>
              </a:rPr>
              <a:t>На задней панели контроллера или на ножке блока управления</a:t>
            </a: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marL="269875">
              <a:lnSpc>
                <a:spcPct val="100000"/>
              </a:lnSpc>
              <a:spcBef>
                <a:spcPts val="219"/>
              </a:spcBef>
            </a:pPr>
            <a:r>
              <a:rPr lang="ru-RU" sz="900" dirty="0">
                <a:solidFill>
                  <a:srgbClr val="231F20"/>
                </a:solidFill>
                <a:latin typeface="Arial Narrow"/>
                <a:cs typeface="Arial Narrow"/>
              </a:rPr>
              <a:t>Как найти контакты моего сервисного центра</a:t>
            </a:r>
            <a:r>
              <a:rPr lang="ru-RU" sz="900" spc="-5" dirty="0">
                <a:solidFill>
                  <a:srgbClr val="231F20"/>
                </a:solidFill>
                <a:latin typeface="Arial Narrow"/>
                <a:cs typeface="Arial Narrow"/>
              </a:rPr>
              <a:t>?</a:t>
            </a:r>
            <a:endParaRPr lang="ru-RU" sz="900" dirty="0">
              <a:latin typeface="Arial Narrow"/>
              <a:cs typeface="Arial Narrow"/>
            </a:endParaRPr>
          </a:p>
          <a:p>
            <a:pPr marL="269875">
              <a:lnSpc>
                <a:spcPct val="100000"/>
              </a:lnSpc>
              <a:spcBef>
                <a:spcPts val="120"/>
              </a:spcBef>
            </a:pPr>
            <a:r>
              <a:rPr lang="ru-RU" sz="900" dirty="0">
                <a:solidFill>
                  <a:srgbClr val="231F20"/>
                </a:solidFill>
                <a:latin typeface="Arial Narrow"/>
                <a:cs typeface="Arial Narrow"/>
              </a:rPr>
              <a:t>Отсканируйте </a:t>
            </a:r>
            <a:r>
              <a:rPr lang="ru-RU" sz="900" spc="-5" dirty="0">
                <a:solidFill>
                  <a:srgbClr val="231F20"/>
                </a:solidFill>
                <a:latin typeface="Arial Narrow"/>
                <a:cs typeface="Arial Narrow"/>
              </a:rPr>
              <a:t>QR-код ниже или посетите сайт</a:t>
            </a:r>
            <a:r>
              <a:rPr lang="ru-RU" sz="900" spc="80" dirty="0">
                <a:solidFill>
                  <a:srgbClr val="231F20"/>
                </a:solidFill>
                <a:latin typeface="Arial Narrow"/>
                <a:cs typeface="Arial Narrow"/>
              </a:rPr>
              <a:t> </a:t>
            </a:r>
            <a:r>
              <a:rPr lang="ru-RU" sz="900" spc="-5" dirty="0">
                <a:solidFill>
                  <a:srgbClr val="231F20"/>
                </a:solidFill>
                <a:latin typeface="Arial Narrow"/>
                <a:cs typeface="Arial Narrow"/>
                <a:hlinkClick r:id="rId2"/>
              </a:rPr>
              <a:t>https://www.the-mspa.com/after-sales.</a:t>
            </a:r>
            <a:endParaRPr lang="ru-RU" sz="900" dirty="0">
              <a:latin typeface="Arial Narrow"/>
              <a:cs typeface="Arial Narrow"/>
            </a:endParaRPr>
          </a:p>
          <a:p>
            <a:pPr marL="269875">
              <a:lnSpc>
                <a:spcPct val="100000"/>
              </a:lnSpc>
              <a:spcBef>
                <a:spcPts val="120"/>
              </a:spcBef>
              <a:buAutoNum type="arabicPeriod"/>
              <a:tabLst>
                <a:tab pos="143510" algn="l"/>
              </a:tabLst>
            </a:pPr>
            <a:r>
              <a:rPr lang="ru-RU" sz="900" dirty="0">
                <a:solidFill>
                  <a:srgbClr val="231F20"/>
                </a:solidFill>
                <a:latin typeface="Arial Narrow"/>
                <a:cs typeface="Arial Narrow"/>
              </a:rPr>
              <a:t>Введите серийный номер Вашего СПА-бассейна</a:t>
            </a:r>
            <a:r>
              <a:rPr lang="ru-RU" sz="900" spc="-5" dirty="0">
                <a:solidFill>
                  <a:srgbClr val="231F20"/>
                </a:solidFill>
                <a:latin typeface="Arial Narrow"/>
                <a:cs typeface="Arial Narrow"/>
              </a:rPr>
              <a:t>.</a:t>
            </a:r>
            <a:endParaRPr lang="ru-RU" sz="900" dirty="0">
              <a:latin typeface="Arial Narrow"/>
              <a:cs typeface="Arial Narrow"/>
            </a:endParaRPr>
          </a:p>
          <a:p>
            <a:pPr marL="269875">
              <a:lnSpc>
                <a:spcPct val="100000"/>
              </a:lnSpc>
              <a:spcBef>
                <a:spcPts val="114"/>
              </a:spcBef>
              <a:buAutoNum type="arabicPeriod"/>
              <a:tabLst>
                <a:tab pos="143510" algn="l"/>
              </a:tabLst>
            </a:pPr>
            <a:r>
              <a:rPr lang="ru-RU" sz="900" dirty="0">
                <a:solidFill>
                  <a:srgbClr val="231F20"/>
                </a:solidFill>
                <a:latin typeface="Arial Narrow"/>
                <a:cs typeface="Arial Narrow"/>
              </a:rPr>
              <a:t>Соответствующий поставщик услуг отобразится на экране.</a:t>
            </a:r>
            <a:endParaRPr lang="ru-RU" sz="900" dirty="0">
              <a:latin typeface="Arial Narrow"/>
              <a:cs typeface="Arial Narrow"/>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marL="477520" algn="ctr">
              <a:lnSpc>
                <a:spcPct val="100000"/>
              </a:lnSpc>
              <a:spcBef>
                <a:spcPts val="825"/>
              </a:spcBef>
            </a:pPr>
            <a:r>
              <a:rPr lang="ru-RU" sz="900" dirty="0">
                <a:solidFill>
                  <a:srgbClr val="231F20"/>
                </a:solidFill>
                <a:latin typeface="Arial Narrow"/>
                <a:cs typeface="Arial Narrow"/>
              </a:rPr>
              <a:t>ПО ЛЮБЫМ ВОПРОСАМ И ПРОБЛЕМАМ, СВЯЗАННЫМ С ТОВАРОМ, ОБРАЩАЙТЕСЬ В СЕРВИСНЫЙ ЦЕНТР</a:t>
            </a:r>
            <a:endParaRPr sz="900" dirty="0">
              <a:latin typeface="Arial Narrow"/>
              <a:cs typeface="Arial Narrow"/>
            </a:endParaRPr>
          </a:p>
        </p:txBody>
      </p:sp>
      <p:sp>
        <p:nvSpPr>
          <p:cNvPr id="6" name="object 6"/>
          <p:cNvSpPr/>
          <p:nvPr/>
        </p:nvSpPr>
        <p:spPr>
          <a:xfrm>
            <a:off x="1742511" y="1757624"/>
            <a:ext cx="456565" cy="674370"/>
          </a:xfrm>
          <a:custGeom>
            <a:avLst/>
            <a:gdLst/>
            <a:ahLst/>
            <a:cxnLst/>
            <a:rect l="l" t="t" r="r" b="b"/>
            <a:pathLst>
              <a:path w="456564" h="674369">
                <a:moveTo>
                  <a:pt x="0" y="48624"/>
                </a:moveTo>
                <a:lnTo>
                  <a:pt x="27660" y="627642"/>
                </a:lnTo>
                <a:lnTo>
                  <a:pt x="29360" y="658901"/>
                </a:lnTo>
                <a:lnTo>
                  <a:pt x="41260" y="673165"/>
                </a:lnTo>
                <a:lnTo>
                  <a:pt x="73560" y="673894"/>
                </a:lnTo>
                <a:lnTo>
                  <a:pt x="136461" y="664548"/>
                </a:lnTo>
                <a:lnTo>
                  <a:pt x="413067" y="661335"/>
                </a:lnTo>
                <a:lnTo>
                  <a:pt x="440611" y="659231"/>
                </a:lnTo>
                <a:lnTo>
                  <a:pt x="453632" y="650505"/>
                </a:lnTo>
                <a:lnTo>
                  <a:pt x="455588" y="627935"/>
                </a:lnTo>
                <a:lnTo>
                  <a:pt x="449935" y="584297"/>
                </a:lnTo>
                <a:lnTo>
                  <a:pt x="451586" y="57844"/>
                </a:lnTo>
                <a:lnTo>
                  <a:pt x="456338" y="24665"/>
                </a:lnTo>
                <a:lnTo>
                  <a:pt x="450451" y="7917"/>
                </a:lnTo>
                <a:lnTo>
                  <a:pt x="427203" y="2480"/>
                </a:lnTo>
                <a:lnTo>
                  <a:pt x="379869" y="3234"/>
                </a:lnTo>
                <a:lnTo>
                  <a:pt x="194283" y="1078"/>
                </a:lnTo>
                <a:lnTo>
                  <a:pt x="98421" y="83"/>
                </a:lnTo>
                <a:lnTo>
                  <a:pt x="61687" y="0"/>
                </a:lnTo>
                <a:lnTo>
                  <a:pt x="53479" y="580"/>
                </a:lnTo>
                <a:lnTo>
                  <a:pt x="42787" y="1762"/>
                </a:lnTo>
                <a:lnTo>
                  <a:pt x="24663" y="6918"/>
                </a:lnTo>
                <a:lnTo>
                  <a:pt x="7577" y="20916"/>
                </a:lnTo>
                <a:lnTo>
                  <a:pt x="0" y="48624"/>
                </a:lnTo>
                <a:close/>
              </a:path>
            </a:pathLst>
          </a:custGeom>
          <a:ln w="5956">
            <a:solidFill>
              <a:srgbClr val="414042"/>
            </a:solidFill>
          </a:ln>
        </p:spPr>
        <p:txBody>
          <a:bodyPr wrap="square" lIns="0" tIns="0" rIns="0" bIns="0" rtlCol="0"/>
          <a:lstStyle/>
          <a:p>
            <a:endParaRPr/>
          </a:p>
        </p:txBody>
      </p:sp>
      <p:sp>
        <p:nvSpPr>
          <p:cNvPr id="7" name="object 7"/>
          <p:cNvSpPr/>
          <p:nvPr/>
        </p:nvSpPr>
        <p:spPr>
          <a:xfrm>
            <a:off x="1883368" y="1722221"/>
            <a:ext cx="197726" cy="32774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752239" y="2502554"/>
            <a:ext cx="74957" cy="8056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130064" y="2496308"/>
            <a:ext cx="76042" cy="8363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25363" y="1357546"/>
            <a:ext cx="2387600" cy="1148715"/>
          </a:xfrm>
          <a:custGeom>
            <a:avLst/>
            <a:gdLst/>
            <a:ahLst/>
            <a:cxnLst/>
            <a:rect l="l" t="t" r="r" b="b"/>
            <a:pathLst>
              <a:path w="2387600" h="1148714">
                <a:moveTo>
                  <a:pt x="30441" y="31445"/>
                </a:moveTo>
                <a:lnTo>
                  <a:pt x="7191" y="63084"/>
                </a:lnTo>
                <a:lnTo>
                  <a:pt x="0" y="111315"/>
                </a:lnTo>
                <a:lnTo>
                  <a:pt x="696" y="141632"/>
                </a:lnTo>
                <a:lnTo>
                  <a:pt x="2284" y="184091"/>
                </a:lnTo>
                <a:lnTo>
                  <a:pt x="4619" y="236096"/>
                </a:lnTo>
                <a:lnTo>
                  <a:pt x="7553" y="295052"/>
                </a:lnTo>
                <a:lnTo>
                  <a:pt x="10940" y="358365"/>
                </a:lnTo>
                <a:lnTo>
                  <a:pt x="14634" y="423440"/>
                </a:lnTo>
                <a:lnTo>
                  <a:pt x="18489" y="487682"/>
                </a:lnTo>
                <a:lnTo>
                  <a:pt x="22358" y="548496"/>
                </a:lnTo>
                <a:lnTo>
                  <a:pt x="26094" y="603289"/>
                </a:lnTo>
                <a:lnTo>
                  <a:pt x="29552" y="649465"/>
                </a:lnTo>
                <a:lnTo>
                  <a:pt x="28584" y="663636"/>
                </a:lnTo>
                <a:lnTo>
                  <a:pt x="27938" y="678154"/>
                </a:lnTo>
                <a:lnTo>
                  <a:pt x="27632" y="693035"/>
                </a:lnTo>
                <a:lnTo>
                  <a:pt x="27685" y="708291"/>
                </a:lnTo>
                <a:lnTo>
                  <a:pt x="35788" y="756267"/>
                </a:lnTo>
                <a:lnTo>
                  <a:pt x="57972" y="803097"/>
                </a:lnTo>
                <a:lnTo>
                  <a:pt x="93463" y="848431"/>
                </a:lnTo>
                <a:lnTo>
                  <a:pt x="141488" y="891917"/>
                </a:lnTo>
                <a:lnTo>
                  <a:pt x="201273" y="933204"/>
                </a:lnTo>
                <a:lnTo>
                  <a:pt x="235334" y="952913"/>
                </a:lnTo>
                <a:lnTo>
                  <a:pt x="272044" y="971941"/>
                </a:lnTo>
                <a:lnTo>
                  <a:pt x="311307" y="990243"/>
                </a:lnTo>
                <a:lnTo>
                  <a:pt x="353027" y="1007776"/>
                </a:lnTo>
                <a:lnTo>
                  <a:pt x="397106" y="1024496"/>
                </a:lnTo>
                <a:lnTo>
                  <a:pt x="443449" y="1040360"/>
                </a:lnTo>
                <a:lnTo>
                  <a:pt x="491957" y="1055322"/>
                </a:lnTo>
                <a:lnTo>
                  <a:pt x="542535" y="1069339"/>
                </a:lnTo>
                <a:lnTo>
                  <a:pt x="595085" y="1082368"/>
                </a:lnTo>
                <a:lnTo>
                  <a:pt x="649512" y="1094365"/>
                </a:lnTo>
                <a:lnTo>
                  <a:pt x="705717" y="1105285"/>
                </a:lnTo>
                <a:lnTo>
                  <a:pt x="763605" y="1115084"/>
                </a:lnTo>
                <a:lnTo>
                  <a:pt x="823079" y="1123720"/>
                </a:lnTo>
                <a:lnTo>
                  <a:pt x="884042" y="1131147"/>
                </a:lnTo>
                <a:lnTo>
                  <a:pt x="946398" y="1137322"/>
                </a:lnTo>
                <a:lnTo>
                  <a:pt x="1010048" y="1142202"/>
                </a:lnTo>
                <a:lnTo>
                  <a:pt x="1074898" y="1145741"/>
                </a:lnTo>
                <a:lnTo>
                  <a:pt x="1140850" y="1147897"/>
                </a:lnTo>
                <a:lnTo>
                  <a:pt x="1207807" y="1148626"/>
                </a:lnTo>
                <a:lnTo>
                  <a:pt x="1277108" y="1147906"/>
                </a:lnTo>
                <a:lnTo>
                  <a:pt x="1345296" y="1145773"/>
                </a:lnTo>
                <a:lnTo>
                  <a:pt x="1412266" y="1142268"/>
                </a:lnTo>
                <a:lnTo>
                  <a:pt x="1477913" y="1137429"/>
                </a:lnTo>
                <a:lnTo>
                  <a:pt x="1542133" y="1131296"/>
                </a:lnTo>
                <a:lnTo>
                  <a:pt x="1604820" y="1123910"/>
                </a:lnTo>
                <a:lnTo>
                  <a:pt x="1665869" y="1115309"/>
                </a:lnTo>
                <a:lnTo>
                  <a:pt x="1725175" y="1105534"/>
                </a:lnTo>
                <a:lnTo>
                  <a:pt x="1782635" y="1094625"/>
                </a:lnTo>
                <a:lnTo>
                  <a:pt x="1838141" y="1082621"/>
                </a:lnTo>
                <a:lnTo>
                  <a:pt x="1891590" y="1069563"/>
                </a:lnTo>
                <a:lnTo>
                  <a:pt x="1942877" y="1055489"/>
                </a:lnTo>
                <a:lnTo>
                  <a:pt x="1991897" y="1040439"/>
                </a:lnTo>
                <a:lnTo>
                  <a:pt x="2038545" y="1024455"/>
                </a:lnTo>
                <a:lnTo>
                  <a:pt x="2082715" y="1007574"/>
                </a:lnTo>
                <a:lnTo>
                  <a:pt x="2124303" y="989837"/>
                </a:lnTo>
                <a:lnTo>
                  <a:pt x="2163205" y="971284"/>
                </a:lnTo>
                <a:lnTo>
                  <a:pt x="2199314" y="951954"/>
                </a:lnTo>
                <a:lnTo>
                  <a:pt x="2232526" y="931888"/>
                </a:lnTo>
                <a:lnTo>
                  <a:pt x="2289841" y="889704"/>
                </a:lnTo>
                <a:lnTo>
                  <a:pt x="2334309" y="845050"/>
                </a:lnTo>
                <a:lnTo>
                  <a:pt x="2365090" y="798245"/>
                </a:lnTo>
                <a:lnTo>
                  <a:pt x="2381346" y="749607"/>
                </a:lnTo>
                <a:lnTo>
                  <a:pt x="2383834" y="709815"/>
                </a:lnTo>
                <a:lnTo>
                  <a:pt x="2383486" y="695288"/>
                </a:lnTo>
                <a:lnTo>
                  <a:pt x="2382741" y="681107"/>
                </a:lnTo>
                <a:lnTo>
                  <a:pt x="2381618" y="667258"/>
                </a:lnTo>
                <a:lnTo>
                  <a:pt x="2383273" y="625047"/>
                </a:lnTo>
                <a:lnTo>
                  <a:pt x="2384660" y="572038"/>
                </a:lnTo>
                <a:lnTo>
                  <a:pt x="2385755" y="511147"/>
                </a:lnTo>
                <a:lnTo>
                  <a:pt x="2386534" y="445289"/>
                </a:lnTo>
                <a:lnTo>
                  <a:pt x="2386970" y="377384"/>
                </a:lnTo>
                <a:lnTo>
                  <a:pt x="2387039" y="310346"/>
                </a:lnTo>
                <a:lnTo>
                  <a:pt x="2386716" y="247094"/>
                </a:lnTo>
                <a:lnTo>
                  <a:pt x="2385976" y="190543"/>
                </a:lnTo>
                <a:lnTo>
                  <a:pt x="2384795" y="143611"/>
                </a:lnTo>
                <a:lnTo>
                  <a:pt x="2381008" y="90271"/>
                </a:lnTo>
                <a:lnTo>
                  <a:pt x="2364779" y="38468"/>
                </a:lnTo>
                <a:lnTo>
                  <a:pt x="2351970" y="18144"/>
                </a:lnTo>
                <a:lnTo>
                  <a:pt x="2333129" y="0"/>
                </a:lnTo>
              </a:path>
            </a:pathLst>
          </a:custGeom>
          <a:ln w="5956">
            <a:solidFill>
              <a:srgbClr val="242021"/>
            </a:solidFill>
          </a:ln>
        </p:spPr>
        <p:txBody>
          <a:bodyPr wrap="square" lIns="0" tIns="0" rIns="0" bIns="0" rtlCol="0"/>
          <a:lstStyle/>
          <a:p>
            <a:endParaRPr/>
          </a:p>
        </p:txBody>
      </p:sp>
      <p:sp>
        <p:nvSpPr>
          <p:cNvPr id="11" name="object 11"/>
          <p:cNvSpPr/>
          <p:nvPr/>
        </p:nvSpPr>
        <p:spPr>
          <a:xfrm>
            <a:off x="746174" y="1518936"/>
            <a:ext cx="41275" cy="544195"/>
          </a:xfrm>
          <a:custGeom>
            <a:avLst/>
            <a:gdLst/>
            <a:ahLst/>
            <a:cxnLst/>
            <a:rect l="l" t="t" r="r" b="b"/>
            <a:pathLst>
              <a:path w="41275" h="544194">
                <a:moveTo>
                  <a:pt x="0" y="0"/>
                </a:moveTo>
                <a:lnTo>
                  <a:pt x="41046" y="544195"/>
                </a:lnTo>
              </a:path>
            </a:pathLst>
          </a:custGeom>
          <a:ln w="5956">
            <a:solidFill>
              <a:srgbClr val="242021"/>
            </a:solidFill>
          </a:ln>
        </p:spPr>
        <p:txBody>
          <a:bodyPr wrap="square" lIns="0" tIns="0" rIns="0" bIns="0" rtlCol="0"/>
          <a:lstStyle/>
          <a:p>
            <a:endParaRPr/>
          </a:p>
        </p:txBody>
      </p:sp>
      <p:sp>
        <p:nvSpPr>
          <p:cNvPr id="12" name="object 12"/>
          <p:cNvSpPr/>
          <p:nvPr/>
        </p:nvSpPr>
        <p:spPr>
          <a:xfrm>
            <a:off x="785806" y="1540770"/>
            <a:ext cx="45720" cy="618490"/>
          </a:xfrm>
          <a:custGeom>
            <a:avLst/>
            <a:gdLst/>
            <a:ahLst/>
            <a:cxnLst/>
            <a:rect l="l" t="t" r="r" b="b"/>
            <a:pathLst>
              <a:path w="45719" h="618489">
                <a:moveTo>
                  <a:pt x="0" y="0"/>
                </a:moveTo>
                <a:lnTo>
                  <a:pt x="45161" y="618058"/>
                </a:lnTo>
              </a:path>
            </a:pathLst>
          </a:custGeom>
          <a:ln w="5956">
            <a:solidFill>
              <a:srgbClr val="242021"/>
            </a:solidFill>
          </a:ln>
        </p:spPr>
        <p:txBody>
          <a:bodyPr wrap="square" lIns="0" tIns="0" rIns="0" bIns="0" rtlCol="0"/>
          <a:lstStyle/>
          <a:p>
            <a:endParaRPr/>
          </a:p>
        </p:txBody>
      </p:sp>
      <p:sp>
        <p:nvSpPr>
          <p:cNvPr id="13" name="object 13"/>
          <p:cNvSpPr/>
          <p:nvPr/>
        </p:nvSpPr>
        <p:spPr>
          <a:xfrm>
            <a:off x="848772" y="1565402"/>
            <a:ext cx="45085" cy="630555"/>
          </a:xfrm>
          <a:custGeom>
            <a:avLst/>
            <a:gdLst/>
            <a:ahLst/>
            <a:cxnLst/>
            <a:rect l="l" t="t" r="r" b="b"/>
            <a:pathLst>
              <a:path w="45084" h="630555">
                <a:moveTo>
                  <a:pt x="0" y="0"/>
                </a:moveTo>
                <a:lnTo>
                  <a:pt x="45059" y="630377"/>
                </a:lnTo>
              </a:path>
            </a:pathLst>
          </a:custGeom>
          <a:ln w="5956">
            <a:solidFill>
              <a:srgbClr val="242021"/>
            </a:solidFill>
          </a:ln>
        </p:spPr>
        <p:txBody>
          <a:bodyPr wrap="square" lIns="0" tIns="0" rIns="0" bIns="0" rtlCol="0"/>
          <a:lstStyle/>
          <a:p>
            <a:endParaRPr/>
          </a:p>
        </p:txBody>
      </p:sp>
      <p:sp>
        <p:nvSpPr>
          <p:cNvPr id="14" name="object 14"/>
          <p:cNvSpPr/>
          <p:nvPr/>
        </p:nvSpPr>
        <p:spPr>
          <a:xfrm>
            <a:off x="943093" y="1596842"/>
            <a:ext cx="41275" cy="637540"/>
          </a:xfrm>
          <a:custGeom>
            <a:avLst/>
            <a:gdLst/>
            <a:ahLst/>
            <a:cxnLst/>
            <a:rect l="l" t="t" r="r" b="b"/>
            <a:pathLst>
              <a:path w="41275" h="637539">
                <a:moveTo>
                  <a:pt x="0" y="0"/>
                </a:moveTo>
                <a:lnTo>
                  <a:pt x="41033" y="637197"/>
                </a:lnTo>
              </a:path>
            </a:pathLst>
          </a:custGeom>
          <a:ln w="5956">
            <a:solidFill>
              <a:srgbClr val="242021"/>
            </a:solidFill>
          </a:ln>
        </p:spPr>
        <p:txBody>
          <a:bodyPr wrap="square" lIns="0" tIns="0" rIns="0" bIns="0" rtlCol="0"/>
          <a:lstStyle/>
          <a:p>
            <a:endParaRPr/>
          </a:p>
        </p:txBody>
      </p:sp>
      <p:sp>
        <p:nvSpPr>
          <p:cNvPr id="15" name="object 15"/>
          <p:cNvSpPr/>
          <p:nvPr/>
        </p:nvSpPr>
        <p:spPr>
          <a:xfrm>
            <a:off x="1060673" y="1614627"/>
            <a:ext cx="27940" cy="662305"/>
          </a:xfrm>
          <a:custGeom>
            <a:avLst/>
            <a:gdLst/>
            <a:ahLst/>
            <a:cxnLst/>
            <a:rect l="l" t="t" r="r" b="b"/>
            <a:pathLst>
              <a:path w="27940" h="662305">
                <a:moveTo>
                  <a:pt x="0" y="0"/>
                </a:moveTo>
                <a:lnTo>
                  <a:pt x="27355" y="661860"/>
                </a:lnTo>
              </a:path>
            </a:pathLst>
          </a:custGeom>
          <a:ln w="5956">
            <a:solidFill>
              <a:srgbClr val="242021"/>
            </a:solidFill>
          </a:ln>
        </p:spPr>
        <p:txBody>
          <a:bodyPr wrap="square" lIns="0" tIns="0" rIns="0" bIns="0" rtlCol="0"/>
          <a:lstStyle/>
          <a:p>
            <a:endParaRPr/>
          </a:p>
        </p:txBody>
      </p:sp>
      <p:sp>
        <p:nvSpPr>
          <p:cNvPr id="16" name="object 16"/>
          <p:cNvSpPr/>
          <p:nvPr/>
        </p:nvSpPr>
        <p:spPr>
          <a:xfrm>
            <a:off x="1197427" y="1643338"/>
            <a:ext cx="23495" cy="670560"/>
          </a:xfrm>
          <a:custGeom>
            <a:avLst/>
            <a:gdLst/>
            <a:ahLst/>
            <a:cxnLst/>
            <a:rect l="l" t="t" r="r" b="b"/>
            <a:pathLst>
              <a:path w="23494" h="670560">
                <a:moveTo>
                  <a:pt x="0" y="0"/>
                </a:moveTo>
                <a:lnTo>
                  <a:pt x="23241" y="670026"/>
                </a:lnTo>
              </a:path>
            </a:pathLst>
          </a:custGeom>
          <a:ln w="5956">
            <a:solidFill>
              <a:srgbClr val="242021"/>
            </a:solidFill>
          </a:ln>
        </p:spPr>
        <p:txBody>
          <a:bodyPr wrap="square" lIns="0" tIns="0" rIns="0" bIns="0" rtlCol="0"/>
          <a:lstStyle/>
          <a:p>
            <a:endParaRPr/>
          </a:p>
        </p:txBody>
      </p:sp>
      <p:sp>
        <p:nvSpPr>
          <p:cNvPr id="17" name="object 17"/>
          <p:cNvSpPr/>
          <p:nvPr/>
        </p:nvSpPr>
        <p:spPr>
          <a:xfrm>
            <a:off x="1347849" y="1667970"/>
            <a:ext cx="20955" cy="676910"/>
          </a:xfrm>
          <a:custGeom>
            <a:avLst/>
            <a:gdLst/>
            <a:ahLst/>
            <a:cxnLst/>
            <a:rect l="l" t="t" r="r" b="b"/>
            <a:pathLst>
              <a:path w="20955" h="676910">
                <a:moveTo>
                  <a:pt x="0" y="0"/>
                </a:moveTo>
                <a:lnTo>
                  <a:pt x="20535" y="676833"/>
                </a:lnTo>
              </a:path>
            </a:pathLst>
          </a:custGeom>
          <a:ln w="5956">
            <a:solidFill>
              <a:srgbClr val="242021"/>
            </a:solidFill>
          </a:ln>
        </p:spPr>
        <p:txBody>
          <a:bodyPr wrap="square" lIns="0" tIns="0" rIns="0" bIns="0" rtlCol="0"/>
          <a:lstStyle/>
          <a:p>
            <a:endParaRPr/>
          </a:p>
        </p:txBody>
      </p:sp>
      <p:sp>
        <p:nvSpPr>
          <p:cNvPr id="18" name="object 18"/>
          <p:cNvSpPr/>
          <p:nvPr/>
        </p:nvSpPr>
        <p:spPr>
          <a:xfrm>
            <a:off x="1514649" y="1674797"/>
            <a:ext cx="18415" cy="692150"/>
          </a:xfrm>
          <a:custGeom>
            <a:avLst/>
            <a:gdLst/>
            <a:ahLst/>
            <a:cxnLst/>
            <a:rect l="l" t="t" r="r" b="b"/>
            <a:pathLst>
              <a:path w="18415" h="692150">
                <a:moveTo>
                  <a:pt x="0" y="0"/>
                </a:moveTo>
                <a:lnTo>
                  <a:pt x="17843" y="691896"/>
                </a:lnTo>
              </a:path>
            </a:pathLst>
          </a:custGeom>
          <a:ln w="5956">
            <a:solidFill>
              <a:srgbClr val="242021"/>
            </a:solidFill>
          </a:ln>
        </p:spPr>
        <p:txBody>
          <a:bodyPr wrap="square" lIns="0" tIns="0" rIns="0" bIns="0" rtlCol="0"/>
          <a:lstStyle/>
          <a:p>
            <a:endParaRPr/>
          </a:p>
        </p:txBody>
      </p:sp>
      <p:sp>
        <p:nvSpPr>
          <p:cNvPr id="19" name="object 19"/>
          <p:cNvSpPr/>
          <p:nvPr/>
        </p:nvSpPr>
        <p:spPr>
          <a:xfrm>
            <a:off x="2396930" y="1710490"/>
            <a:ext cx="10160" cy="670560"/>
          </a:xfrm>
          <a:custGeom>
            <a:avLst/>
            <a:gdLst/>
            <a:ahLst/>
            <a:cxnLst/>
            <a:rect l="l" t="t" r="r" b="b"/>
            <a:pathLst>
              <a:path w="10160" h="670560">
                <a:moveTo>
                  <a:pt x="9588" y="0"/>
                </a:moveTo>
                <a:lnTo>
                  <a:pt x="0" y="669950"/>
                </a:lnTo>
              </a:path>
            </a:pathLst>
          </a:custGeom>
          <a:ln w="5956">
            <a:solidFill>
              <a:srgbClr val="242021"/>
            </a:solidFill>
          </a:ln>
        </p:spPr>
        <p:txBody>
          <a:bodyPr wrap="square" lIns="0" tIns="0" rIns="0" bIns="0" rtlCol="0"/>
          <a:lstStyle/>
          <a:p>
            <a:endParaRPr/>
          </a:p>
        </p:txBody>
      </p:sp>
      <p:sp>
        <p:nvSpPr>
          <p:cNvPr id="20" name="object 20"/>
          <p:cNvSpPr/>
          <p:nvPr/>
        </p:nvSpPr>
        <p:spPr>
          <a:xfrm>
            <a:off x="2551492" y="1694082"/>
            <a:ext cx="23495" cy="655320"/>
          </a:xfrm>
          <a:custGeom>
            <a:avLst/>
            <a:gdLst/>
            <a:ahLst/>
            <a:cxnLst/>
            <a:rect l="l" t="t" r="r" b="b"/>
            <a:pathLst>
              <a:path w="23494" h="655319">
                <a:moveTo>
                  <a:pt x="23228" y="0"/>
                </a:moveTo>
                <a:lnTo>
                  <a:pt x="0" y="654723"/>
                </a:lnTo>
              </a:path>
            </a:pathLst>
          </a:custGeom>
          <a:ln w="5956">
            <a:solidFill>
              <a:srgbClr val="242021"/>
            </a:solidFill>
          </a:ln>
        </p:spPr>
        <p:txBody>
          <a:bodyPr wrap="square" lIns="0" tIns="0" rIns="0" bIns="0" rtlCol="0"/>
          <a:lstStyle/>
          <a:p>
            <a:endParaRPr/>
          </a:p>
        </p:txBody>
      </p:sp>
      <p:sp>
        <p:nvSpPr>
          <p:cNvPr id="21" name="object 21"/>
          <p:cNvSpPr/>
          <p:nvPr/>
        </p:nvSpPr>
        <p:spPr>
          <a:xfrm>
            <a:off x="2697713" y="1643202"/>
            <a:ext cx="15240" cy="670560"/>
          </a:xfrm>
          <a:custGeom>
            <a:avLst/>
            <a:gdLst/>
            <a:ahLst/>
            <a:cxnLst/>
            <a:rect l="l" t="t" r="r" b="b"/>
            <a:pathLst>
              <a:path w="15239" h="670560">
                <a:moveTo>
                  <a:pt x="15125" y="0"/>
                </a:moveTo>
                <a:lnTo>
                  <a:pt x="0" y="670026"/>
                </a:lnTo>
              </a:path>
            </a:pathLst>
          </a:custGeom>
          <a:ln w="5956">
            <a:solidFill>
              <a:srgbClr val="242021"/>
            </a:solidFill>
          </a:ln>
        </p:spPr>
        <p:txBody>
          <a:bodyPr wrap="square" lIns="0" tIns="0" rIns="0" bIns="0" rtlCol="0"/>
          <a:lstStyle/>
          <a:p>
            <a:endParaRPr/>
          </a:p>
        </p:txBody>
      </p:sp>
      <p:sp>
        <p:nvSpPr>
          <p:cNvPr id="22" name="object 22"/>
          <p:cNvSpPr/>
          <p:nvPr/>
        </p:nvSpPr>
        <p:spPr>
          <a:xfrm>
            <a:off x="2819504" y="1624077"/>
            <a:ext cx="10160" cy="631825"/>
          </a:xfrm>
          <a:custGeom>
            <a:avLst/>
            <a:gdLst/>
            <a:ahLst/>
            <a:cxnLst/>
            <a:rect l="l" t="t" r="r" b="b"/>
            <a:pathLst>
              <a:path w="10160" h="631825">
                <a:moveTo>
                  <a:pt x="9563" y="0"/>
                </a:moveTo>
                <a:lnTo>
                  <a:pt x="0" y="631736"/>
                </a:lnTo>
              </a:path>
            </a:pathLst>
          </a:custGeom>
          <a:ln w="5956">
            <a:solidFill>
              <a:srgbClr val="242021"/>
            </a:solidFill>
          </a:ln>
        </p:spPr>
        <p:txBody>
          <a:bodyPr wrap="square" lIns="0" tIns="0" rIns="0" bIns="0" rtlCol="0"/>
          <a:lstStyle/>
          <a:p>
            <a:endParaRPr/>
          </a:p>
        </p:txBody>
      </p:sp>
      <p:sp>
        <p:nvSpPr>
          <p:cNvPr id="23" name="object 23"/>
          <p:cNvSpPr/>
          <p:nvPr/>
        </p:nvSpPr>
        <p:spPr>
          <a:xfrm>
            <a:off x="2922060" y="1591267"/>
            <a:ext cx="9525" cy="618490"/>
          </a:xfrm>
          <a:custGeom>
            <a:avLst/>
            <a:gdLst/>
            <a:ahLst/>
            <a:cxnLst/>
            <a:rect l="l" t="t" r="r" b="b"/>
            <a:pathLst>
              <a:path w="9525" h="618489">
                <a:moveTo>
                  <a:pt x="9499" y="0"/>
                </a:moveTo>
                <a:lnTo>
                  <a:pt x="7463" y="98291"/>
                </a:lnTo>
                <a:lnTo>
                  <a:pt x="4259" y="310557"/>
                </a:lnTo>
                <a:lnTo>
                  <a:pt x="1300" y="522059"/>
                </a:lnTo>
                <a:lnTo>
                  <a:pt x="0" y="618058"/>
                </a:lnTo>
              </a:path>
            </a:pathLst>
          </a:custGeom>
          <a:ln w="5956">
            <a:solidFill>
              <a:srgbClr val="242021"/>
            </a:solidFill>
          </a:ln>
        </p:spPr>
        <p:txBody>
          <a:bodyPr wrap="square" lIns="0" tIns="0" rIns="0" bIns="0" rtlCol="0"/>
          <a:lstStyle/>
          <a:p>
            <a:endParaRPr/>
          </a:p>
        </p:txBody>
      </p:sp>
      <p:sp>
        <p:nvSpPr>
          <p:cNvPr id="24" name="object 24"/>
          <p:cNvSpPr/>
          <p:nvPr/>
        </p:nvSpPr>
        <p:spPr>
          <a:xfrm>
            <a:off x="2997243" y="1557092"/>
            <a:ext cx="1905" cy="607695"/>
          </a:xfrm>
          <a:custGeom>
            <a:avLst/>
            <a:gdLst/>
            <a:ahLst/>
            <a:cxnLst/>
            <a:rect l="l" t="t" r="r" b="b"/>
            <a:pathLst>
              <a:path w="1905" h="607694">
                <a:moveTo>
                  <a:pt x="1358" y="0"/>
                </a:moveTo>
                <a:lnTo>
                  <a:pt x="0" y="607098"/>
                </a:lnTo>
              </a:path>
            </a:pathLst>
          </a:custGeom>
          <a:ln w="5956">
            <a:solidFill>
              <a:srgbClr val="242021"/>
            </a:solidFill>
          </a:ln>
        </p:spPr>
        <p:txBody>
          <a:bodyPr wrap="square" lIns="0" tIns="0" rIns="0" bIns="0" rtlCol="0"/>
          <a:lstStyle/>
          <a:p>
            <a:endParaRPr/>
          </a:p>
        </p:txBody>
      </p:sp>
      <p:sp>
        <p:nvSpPr>
          <p:cNvPr id="25" name="object 25"/>
          <p:cNvSpPr/>
          <p:nvPr/>
        </p:nvSpPr>
        <p:spPr>
          <a:xfrm>
            <a:off x="3066733" y="1512053"/>
            <a:ext cx="1905" cy="563880"/>
          </a:xfrm>
          <a:custGeom>
            <a:avLst/>
            <a:gdLst/>
            <a:ahLst/>
            <a:cxnLst/>
            <a:rect l="l" t="t" r="r" b="b"/>
            <a:pathLst>
              <a:path w="1905" h="563880">
                <a:moveTo>
                  <a:pt x="0" y="0"/>
                </a:moveTo>
                <a:lnTo>
                  <a:pt x="1320" y="563372"/>
                </a:lnTo>
              </a:path>
            </a:pathLst>
          </a:custGeom>
          <a:ln w="5956">
            <a:solidFill>
              <a:srgbClr val="242021"/>
            </a:solidFill>
          </a:ln>
        </p:spPr>
        <p:txBody>
          <a:bodyPr wrap="square" lIns="0" tIns="0" rIns="0" bIns="0" rtlCol="0"/>
          <a:lstStyle/>
          <a:p>
            <a:endParaRPr/>
          </a:p>
        </p:txBody>
      </p:sp>
      <p:sp>
        <p:nvSpPr>
          <p:cNvPr id="26" name="object 26"/>
          <p:cNvSpPr/>
          <p:nvPr/>
        </p:nvSpPr>
        <p:spPr>
          <a:xfrm>
            <a:off x="755808" y="1174315"/>
            <a:ext cx="2330450" cy="469900"/>
          </a:xfrm>
          <a:custGeom>
            <a:avLst/>
            <a:gdLst/>
            <a:ahLst/>
            <a:cxnLst/>
            <a:rect l="l" t="t" r="r" b="b"/>
            <a:pathLst>
              <a:path w="2330450" h="469900">
                <a:moveTo>
                  <a:pt x="2330043" y="228714"/>
                </a:moveTo>
                <a:lnTo>
                  <a:pt x="2309824" y="273652"/>
                </a:lnTo>
                <a:lnTo>
                  <a:pt x="2275017" y="302116"/>
                </a:lnTo>
                <a:lnTo>
                  <a:pt x="2224421" y="329121"/>
                </a:lnTo>
                <a:lnTo>
                  <a:pt x="2159127" y="354441"/>
                </a:lnTo>
                <a:lnTo>
                  <a:pt x="2121310" y="366399"/>
                </a:lnTo>
                <a:lnTo>
                  <a:pt x="2080228" y="377850"/>
                </a:lnTo>
                <a:lnTo>
                  <a:pt x="2036018" y="388768"/>
                </a:lnTo>
                <a:lnTo>
                  <a:pt x="1988815" y="399122"/>
                </a:lnTo>
                <a:lnTo>
                  <a:pt x="1938756" y="408887"/>
                </a:lnTo>
                <a:lnTo>
                  <a:pt x="1885979" y="418032"/>
                </a:lnTo>
                <a:lnTo>
                  <a:pt x="1830618" y="426530"/>
                </a:lnTo>
                <a:lnTo>
                  <a:pt x="1772812" y="434353"/>
                </a:lnTo>
                <a:lnTo>
                  <a:pt x="1712695" y="441472"/>
                </a:lnTo>
                <a:lnTo>
                  <a:pt x="1650405" y="447860"/>
                </a:lnTo>
                <a:lnTo>
                  <a:pt x="1586079" y="453487"/>
                </a:lnTo>
                <a:lnTo>
                  <a:pt x="1519851" y="458326"/>
                </a:lnTo>
                <a:lnTo>
                  <a:pt x="1451860" y="462349"/>
                </a:lnTo>
                <a:lnTo>
                  <a:pt x="1382241" y="465526"/>
                </a:lnTo>
                <a:lnTo>
                  <a:pt x="1311131" y="467831"/>
                </a:lnTo>
                <a:lnTo>
                  <a:pt x="1238666" y="469235"/>
                </a:lnTo>
                <a:lnTo>
                  <a:pt x="1164983" y="469709"/>
                </a:lnTo>
                <a:lnTo>
                  <a:pt x="1091311" y="469235"/>
                </a:lnTo>
                <a:lnTo>
                  <a:pt x="1018857" y="467831"/>
                </a:lnTo>
                <a:lnTo>
                  <a:pt x="947756" y="465526"/>
                </a:lnTo>
                <a:lnTo>
                  <a:pt x="878145" y="462349"/>
                </a:lnTo>
                <a:lnTo>
                  <a:pt x="810161" y="458326"/>
                </a:lnTo>
                <a:lnTo>
                  <a:pt x="743940" y="453487"/>
                </a:lnTo>
                <a:lnTo>
                  <a:pt x="679618" y="447860"/>
                </a:lnTo>
                <a:lnTo>
                  <a:pt x="617333" y="441472"/>
                </a:lnTo>
                <a:lnTo>
                  <a:pt x="557221" y="434353"/>
                </a:lnTo>
                <a:lnTo>
                  <a:pt x="499418" y="426530"/>
                </a:lnTo>
                <a:lnTo>
                  <a:pt x="444060" y="418032"/>
                </a:lnTo>
                <a:lnTo>
                  <a:pt x="391285" y="408887"/>
                </a:lnTo>
                <a:lnTo>
                  <a:pt x="341228" y="399122"/>
                </a:lnTo>
                <a:lnTo>
                  <a:pt x="294026" y="388768"/>
                </a:lnTo>
                <a:lnTo>
                  <a:pt x="249817" y="377850"/>
                </a:lnTo>
                <a:lnTo>
                  <a:pt x="208735" y="366399"/>
                </a:lnTo>
                <a:lnTo>
                  <a:pt x="170918" y="354441"/>
                </a:lnTo>
                <a:lnTo>
                  <a:pt x="105624" y="329121"/>
                </a:lnTo>
                <a:lnTo>
                  <a:pt x="55027" y="302116"/>
                </a:lnTo>
                <a:lnTo>
                  <a:pt x="20219" y="273652"/>
                </a:lnTo>
                <a:lnTo>
                  <a:pt x="0" y="228714"/>
                </a:lnTo>
                <a:lnTo>
                  <a:pt x="2292" y="213526"/>
                </a:lnTo>
                <a:lnTo>
                  <a:pt x="35581" y="170158"/>
                </a:lnTo>
                <a:lnTo>
                  <a:pt x="78420" y="143272"/>
                </a:lnTo>
                <a:lnTo>
                  <a:pt x="136502" y="118194"/>
                </a:lnTo>
                <a:lnTo>
                  <a:pt x="208735" y="95082"/>
                </a:lnTo>
                <a:lnTo>
                  <a:pt x="249817" y="84312"/>
                </a:lnTo>
                <a:lnTo>
                  <a:pt x="294026" y="74093"/>
                </a:lnTo>
                <a:lnTo>
                  <a:pt x="341228" y="64446"/>
                </a:lnTo>
                <a:lnTo>
                  <a:pt x="391285" y="55389"/>
                </a:lnTo>
                <a:lnTo>
                  <a:pt x="444060" y="46942"/>
                </a:lnTo>
                <a:lnTo>
                  <a:pt x="499418" y="39126"/>
                </a:lnTo>
                <a:lnTo>
                  <a:pt x="557221" y="31960"/>
                </a:lnTo>
                <a:lnTo>
                  <a:pt x="617333" y="25464"/>
                </a:lnTo>
                <a:lnTo>
                  <a:pt x="679618" y="19658"/>
                </a:lnTo>
                <a:lnTo>
                  <a:pt x="743940" y="14561"/>
                </a:lnTo>
                <a:lnTo>
                  <a:pt x="810161" y="10195"/>
                </a:lnTo>
                <a:lnTo>
                  <a:pt x="878145" y="6577"/>
                </a:lnTo>
                <a:lnTo>
                  <a:pt x="947756" y="3729"/>
                </a:lnTo>
                <a:lnTo>
                  <a:pt x="1018857" y="1670"/>
                </a:lnTo>
                <a:lnTo>
                  <a:pt x="1091311" y="421"/>
                </a:lnTo>
                <a:lnTo>
                  <a:pt x="1164983" y="0"/>
                </a:lnTo>
                <a:lnTo>
                  <a:pt x="1238666" y="421"/>
                </a:lnTo>
                <a:lnTo>
                  <a:pt x="1311131" y="1670"/>
                </a:lnTo>
                <a:lnTo>
                  <a:pt x="1382241" y="3729"/>
                </a:lnTo>
                <a:lnTo>
                  <a:pt x="1451860" y="6577"/>
                </a:lnTo>
                <a:lnTo>
                  <a:pt x="1519851" y="10195"/>
                </a:lnTo>
                <a:lnTo>
                  <a:pt x="1586079" y="14561"/>
                </a:lnTo>
                <a:lnTo>
                  <a:pt x="1650405" y="19658"/>
                </a:lnTo>
                <a:lnTo>
                  <a:pt x="1712695" y="25464"/>
                </a:lnTo>
                <a:lnTo>
                  <a:pt x="1772812" y="31960"/>
                </a:lnTo>
                <a:lnTo>
                  <a:pt x="1830618" y="39126"/>
                </a:lnTo>
                <a:lnTo>
                  <a:pt x="1885979" y="46942"/>
                </a:lnTo>
                <a:lnTo>
                  <a:pt x="1938756" y="55389"/>
                </a:lnTo>
                <a:lnTo>
                  <a:pt x="1988815" y="64446"/>
                </a:lnTo>
                <a:lnTo>
                  <a:pt x="2036018" y="74093"/>
                </a:lnTo>
                <a:lnTo>
                  <a:pt x="2080228" y="84312"/>
                </a:lnTo>
                <a:lnTo>
                  <a:pt x="2121310" y="95082"/>
                </a:lnTo>
                <a:lnTo>
                  <a:pt x="2159127" y="106382"/>
                </a:lnTo>
                <a:lnTo>
                  <a:pt x="2224421" y="130498"/>
                </a:lnTo>
                <a:lnTo>
                  <a:pt x="2275017" y="156499"/>
                </a:lnTo>
                <a:lnTo>
                  <a:pt x="2309824" y="184228"/>
                </a:lnTo>
                <a:lnTo>
                  <a:pt x="2330043" y="228714"/>
                </a:lnTo>
                <a:close/>
              </a:path>
            </a:pathLst>
          </a:custGeom>
          <a:ln w="5956">
            <a:solidFill>
              <a:srgbClr val="242021"/>
            </a:solidFill>
          </a:ln>
        </p:spPr>
        <p:txBody>
          <a:bodyPr wrap="square" lIns="0" tIns="0" rIns="0" bIns="0" rtlCol="0"/>
          <a:lstStyle/>
          <a:p>
            <a:endParaRPr/>
          </a:p>
        </p:txBody>
      </p:sp>
      <p:sp>
        <p:nvSpPr>
          <p:cNvPr id="27" name="object 27"/>
          <p:cNvSpPr/>
          <p:nvPr/>
        </p:nvSpPr>
        <p:spPr>
          <a:xfrm>
            <a:off x="758031" y="1175579"/>
            <a:ext cx="2330450" cy="229235"/>
          </a:xfrm>
          <a:custGeom>
            <a:avLst/>
            <a:gdLst/>
            <a:ahLst/>
            <a:cxnLst/>
            <a:rect l="l" t="t" r="r" b="b"/>
            <a:pathLst>
              <a:path w="2330450" h="229234">
                <a:moveTo>
                  <a:pt x="0" y="213728"/>
                </a:moveTo>
                <a:lnTo>
                  <a:pt x="35910" y="170862"/>
                </a:lnTo>
                <a:lnTo>
                  <a:pt x="80115" y="144156"/>
                </a:lnTo>
                <a:lnTo>
                  <a:pt x="139267" y="119154"/>
                </a:lnTo>
                <a:lnTo>
                  <a:pt x="212279" y="96033"/>
                </a:lnTo>
                <a:lnTo>
                  <a:pt x="253645" y="85233"/>
                </a:lnTo>
                <a:lnTo>
                  <a:pt x="298068" y="74970"/>
                </a:lnTo>
                <a:lnTo>
                  <a:pt x="345415" y="65265"/>
                </a:lnTo>
                <a:lnTo>
                  <a:pt x="395550" y="56141"/>
                </a:lnTo>
                <a:lnTo>
                  <a:pt x="448336" y="47620"/>
                </a:lnTo>
                <a:lnTo>
                  <a:pt x="503638" y="39724"/>
                </a:lnTo>
                <a:lnTo>
                  <a:pt x="561321" y="32475"/>
                </a:lnTo>
                <a:lnTo>
                  <a:pt x="621249" y="25895"/>
                </a:lnTo>
                <a:lnTo>
                  <a:pt x="683287" y="20006"/>
                </a:lnTo>
                <a:lnTo>
                  <a:pt x="747298" y="14831"/>
                </a:lnTo>
                <a:lnTo>
                  <a:pt x="813148" y="10391"/>
                </a:lnTo>
                <a:lnTo>
                  <a:pt x="880700" y="6709"/>
                </a:lnTo>
                <a:lnTo>
                  <a:pt x="949820" y="3807"/>
                </a:lnTo>
                <a:lnTo>
                  <a:pt x="1020370" y="1706"/>
                </a:lnTo>
                <a:lnTo>
                  <a:pt x="1092217" y="430"/>
                </a:lnTo>
                <a:lnTo>
                  <a:pt x="1165225" y="0"/>
                </a:lnTo>
                <a:lnTo>
                  <a:pt x="1238906" y="420"/>
                </a:lnTo>
                <a:lnTo>
                  <a:pt x="1311370" y="1670"/>
                </a:lnTo>
                <a:lnTo>
                  <a:pt x="1382480" y="3728"/>
                </a:lnTo>
                <a:lnTo>
                  <a:pt x="1452099" y="6576"/>
                </a:lnTo>
                <a:lnTo>
                  <a:pt x="1520092" y="10192"/>
                </a:lnTo>
                <a:lnTo>
                  <a:pt x="1586320" y="14558"/>
                </a:lnTo>
                <a:lnTo>
                  <a:pt x="1650648" y="19654"/>
                </a:lnTo>
                <a:lnTo>
                  <a:pt x="1712940" y="25459"/>
                </a:lnTo>
                <a:lnTo>
                  <a:pt x="1773058" y="31954"/>
                </a:lnTo>
                <a:lnTo>
                  <a:pt x="1830867" y="39119"/>
                </a:lnTo>
                <a:lnTo>
                  <a:pt x="1886229" y="46935"/>
                </a:lnTo>
                <a:lnTo>
                  <a:pt x="1939009" y="55381"/>
                </a:lnTo>
                <a:lnTo>
                  <a:pt x="1989070" y="64438"/>
                </a:lnTo>
                <a:lnTo>
                  <a:pt x="2036276" y="74085"/>
                </a:lnTo>
                <a:lnTo>
                  <a:pt x="2080489" y="84304"/>
                </a:lnTo>
                <a:lnTo>
                  <a:pt x="2121574" y="95073"/>
                </a:lnTo>
                <a:lnTo>
                  <a:pt x="2159393" y="106375"/>
                </a:lnTo>
                <a:lnTo>
                  <a:pt x="2224692" y="130492"/>
                </a:lnTo>
                <a:lnTo>
                  <a:pt x="2275292" y="156496"/>
                </a:lnTo>
                <a:lnTo>
                  <a:pt x="2310102" y="184230"/>
                </a:lnTo>
                <a:lnTo>
                  <a:pt x="2330323" y="228726"/>
                </a:lnTo>
                <a:lnTo>
                  <a:pt x="2330323" y="228917"/>
                </a:lnTo>
              </a:path>
            </a:pathLst>
          </a:custGeom>
          <a:ln w="5956">
            <a:solidFill>
              <a:srgbClr val="242021"/>
            </a:solidFill>
          </a:ln>
        </p:spPr>
        <p:txBody>
          <a:bodyPr wrap="square" lIns="0" tIns="0" rIns="0" bIns="0" rtlCol="0"/>
          <a:lstStyle/>
          <a:p>
            <a:endParaRPr/>
          </a:p>
        </p:txBody>
      </p:sp>
      <p:sp>
        <p:nvSpPr>
          <p:cNvPr id="28" name="object 28"/>
          <p:cNvSpPr/>
          <p:nvPr/>
        </p:nvSpPr>
        <p:spPr>
          <a:xfrm>
            <a:off x="3042108" y="1714445"/>
            <a:ext cx="22860" cy="67945"/>
          </a:xfrm>
          <a:custGeom>
            <a:avLst/>
            <a:gdLst/>
            <a:ahLst/>
            <a:cxnLst/>
            <a:rect l="l" t="t" r="r" b="b"/>
            <a:pathLst>
              <a:path w="22860" h="67944">
                <a:moveTo>
                  <a:pt x="22529" y="33667"/>
                </a:moveTo>
                <a:lnTo>
                  <a:pt x="21648" y="46777"/>
                </a:lnTo>
                <a:lnTo>
                  <a:pt x="19240" y="57478"/>
                </a:lnTo>
                <a:lnTo>
                  <a:pt x="15661" y="64691"/>
                </a:lnTo>
                <a:lnTo>
                  <a:pt x="11264" y="67335"/>
                </a:lnTo>
                <a:lnTo>
                  <a:pt x="6879" y="64691"/>
                </a:lnTo>
                <a:lnTo>
                  <a:pt x="3298" y="57478"/>
                </a:lnTo>
                <a:lnTo>
                  <a:pt x="885" y="46777"/>
                </a:lnTo>
                <a:lnTo>
                  <a:pt x="0" y="33667"/>
                </a:lnTo>
                <a:lnTo>
                  <a:pt x="885" y="20568"/>
                </a:lnTo>
                <a:lnTo>
                  <a:pt x="3298" y="9866"/>
                </a:lnTo>
                <a:lnTo>
                  <a:pt x="6879" y="2647"/>
                </a:lnTo>
                <a:lnTo>
                  <a:pt x="11264" y="0"/>
                </a:lnTo>
                <a:lnTo>
                  <a:pt x="15661" y="2647"/>
                </a:lnTo>
                <a:lnTo>
                  <a:pt x="19240" y="9866"/>
                </a:lnTo>
                <a:lnTo>
                  <a:pt x="21648" y="20568"/>
                </a:lnTo>
                <a:lnTo>
                  <a:pt x="22529" y="33667"/>
                </a:lnTo>
                <a:close/>
              </a:path>
            </a:pathLst>
          </a:custGeom>
          <a:ln w="5956">
            <a:solidFill>
              <a:srgbClr val="242021"/>
            </a:solidFill>
          </a:ln>
        </p:spPr>
        <p:txBody>
          <a:bodyPr wrap="square" lIns="0" tIns="0" rIns="0" bIns="0" rtlCol="0"/>
          <a:lstStyle/>
          <a:p>
            <a:endParaRPr/>
          </a:p>
        </p:txBody>
      </p:sp>
      <p:sp>
        <p:nvSpPr>
          <p:cNvPr id="29" name="object 29"/>
          <p:cNvSpPr/>
          <p:nvPr/>
        </p:nvSpPr>
        <p:spPr>
          <a:xfrm>
            <a:off x="1009605" y="1260467"/>
            <a:ext cx="1826260" cy="236220"/>
          </a:xfrm>
          <a:custGeom>
            <a:avLst/>
            <a:gdLst/>
            <a:ahLst/>
            <a:cxnLst/>
            <a:rect l="l" t="t" r="r" b="b"/>
            <a:pathLst>
              <a:path w="1826260" h="236219">
                <a:moveTo>
                  <a:pt x="1825942" y="117944"/>
                </a:moveTo>
                <a:lnTo>
                  <a:pt x="1796607" y="147713"/>
                </a:lnTo>
                <a:lnTo>
                  <a:pt x="1746739" y="166062"/>
                </a:lnTo>
                <a:lnTo>
                  <a:pt x="1675177" y="182884"/>
                </a:lnTo>
                <a:lnTo>
                  <a:pt x="1631946" y="190634"/>
                </a:lnTo>
                <a:lnTo>
                  <a:pt x="1584114" y="197896"/>
                </a:lnTo>
                <a:lnTo>
                  <a:pt x="1531954" y="204634"/>
                </a:lnTo>
                <a:lnTo>
                  <a:pt x="1475740" y="210813"/>
                </a:lnTo>
                <a:lnTo>
                  <a:pt x="1415747" y="216398"/>
                </a:lnTo>
                <a:lnTo>
                  <a:pt x="1352247" y="221354"/>
                </a:lnTo>
                <a:lnTo>
                  <a:pt x="1285516" y="225644"/>
                </a:lnTo>
                <a:lnTo>
                  <a:pt x="1215826" y="229233"/>
                </a:lnTo>
                <a:lnTo>
                  <a:pt x="1143452" y="232086"/>
                </a:lnTo>
                <a:lnTo>
                  <a:pt x="1068668" y="234168"/>
                </a:lnTo>
                <a:lnTo>
                  <a:pt x="991747" y="235444"/>
                </a:lnTo>
                <a:lnTo>
                  <a:pt x="912964" y="235877"/>
                </a:lnTo>
                <a:lnTo>
                  <a:pt x="834192" y="235444"/>
                </a:lnTo>
                <a:lnTo>
                  <a:pt x="757280" y="234168"/>
                </a:lnTo>
                <a:lnTo>
                  <a:pt x="682503" y="232086"/>
                </a:lnTo>
                <a:lnTo>
                  <a:pt x="610134" y="229233"/>
                </a:lnTo>
                <a:lnTo>
                  <a:pt x="540448" y="225644"/>
                </a:lnTo>
                <a:lnTo>
                  <a:pt x="473718" y="221354"/>
                </a:lnTo>
                <a:lnTo>
                  <a:pt x="410220" y="216398"/>
                </a:lnTo>
                <a:lnTo>
                  <a:pt x="350226" y="210813"/>
                </a:lnTo>
                <a:lnTo>
                  <a:pt x="294011" y="204634"/>
                </a:lnTo>
                <a:lnTo>
                  <a:pt x="241849" y="197896"/>
                </a:lnTo>
                <a:lnTo>
                  <a:pt x="194014" y="190634"/>
                </a:lnTo>
                <a:lnTo>
                  <a:pt x="150780" y="182884"/>
                </a:lnTo>
                <a:lnTo>
                  <a:pt x="112422" y="174682"/>
                </a:lnTo>
                <a:lnTo>
                  <a:pt x="51427" y="157061"/>
                </a:lnTo>
                <a:lnTo>
                  <a:pt x="13222" y="138054"/>
                </a:lnTo>
                <a:lnTo>
                  <a:pt x="0" y="117944"/>
                </a:lnTo>
                <a:lnTo>
                  <a:pt x="3351" y="107766"/>
                </a:lnTo>
                <a:lnTo>
                  <a:pt x="51427" y="78817"/>
                </a:lnTo>
                <a:lnTo>
                  <a:pt x="112422" y="61193"/>
                </a:lnTo>
                <a:lnTo>
                  <a:pt x="150780" y="52989"/>
                </a:lnTo>
                <a:lnTo>
                  <a:pt x="194014" y="45239"/>
                </a:lnTo>
                <a:lnTo>
                  <a:pt x="241849" y="37977"/>
                </a:lnTo>
                <a:lnTo>
                  <a:pt x="294011" y="31239"/>
                </a:lnTo>
                <a:lnTo>
                  <a:pt x="350226" y="25060"/>
                </a:lnTo>
                <a:lnTo>
                  <a:pt x="410220" y="19475"/>
                </a:lnTo>
                <a:lnTo>
                  <a:pt x="473718" y="14520"/>
                </a:lnTo>
                <a:lnTo>
                  <a:pt x="540448" y="10231"/>
                </a:lnTo>
                <a:lnTo>
                  <a:pt x="610134" y="6642"/>
                </a:lnTo>
                <a:lnTo>
                  <a:pt x="682503" y="3789"/>
                </a:lnTo>
                <a:lnTo>
                  <a:pt x="757280" y="1707"/>
                </a:lnTo>
                <a:lnTo>
                  <a:pt x="834192" y="432"/>
                </a:lnTo>
                <a:lnTo>
                  <a:pt x="912964" y="0"/>
                </a:lnTo>
                <a:lnTo>
                  <a:pt x="991747" y="432"/>
                </a:lnTo>
                <a:lnTo>
                  <a:pt x="1068668" y="1707"/>
                </a:lnTo>
                <a:lnTo>
                  <a:pt x="1143452" y="3789"/>
                </a:lnTo>
                <a:lnTo>
                  <a:pt x="1215826" y="6642"/>
                </a:lnTo>
                <a:lnTo>
                  <a:pt x="1285516" y="10231"/>
                </a:lnTo>
                <a:lnTo>
                  <a:pt x="1352247" y="14520"/>
                </a:lnTo>
                <a:lnTo>
                  <a:pt x="1415747" y="19475"/>
                </a:lnTo>
                <a:lnTo>
                  <a:pt x="1475740" y="25060"/>
                </a:lnTo>
                <a:lnTo>
                  <a:pt x="1531954" y="31239"/>
                </a:lnTo>
                <a:lnTo>
                  <a:pt x="1584114" y="37977"/>
                </a:lnTo>
                <a:lnTo>
                  <a:pt x="1631946" y="45239"/>
                </a:lnTo>
                <a:lnTo>
                  <a:pt x="1675177" y="52989"/>
                </a:lnTo>
                <a:lnTo>
                  <a:pt x="1713533" y="61193"/>
                </a:lnTo>
                <a:lnTo>
                  <a:pt x="1774521" y="78817"/>
                </a:lnTo>
                <a:lnTo>
                  <a:pt x="1812722" y="97828"/>
                </a:lnTo>
                <a:lnTo>
                  <a:pt x="1825942" y="117944"/>
                </a:lnTo>
                <a:close/>
              </a:path>
            </a:pathLst>
          </a:custGeom>
          <a:ln w="5956">
            <a:solidFill>
              <a:srgbClr val="242021"/>
            </a:solidFill>
          </a:ln>
        </p:spPr>
        <p:txBody>
          <a:bodyPr wrap="square" lIns="0" tIns="0" rIns="0" bIns="0" rtlCol="0"/>
          <a:lstStyle/>
          <a:p>
            <a:endParaRPr/>
          </a:p>
        </p:txBody>
      </p:sp>
      <p:sp>
        <p:nvSpPr>
          <p:cNvPr id="30" name="object 30"/>
          <p:cNvSpPr/>
          <p:nvPr/>
        </p:nvSpPr>
        <p:spPr>
          <a:xfrm>
            <a:off x="3028788" y="1698358"/>
            <a:ext cx="41910" cy="99695"/>
          </a:xfrm>
          <a:custGeom>
            <a:avLst/>
            <a:gdLst/>
            <a:ahLst/>
            <a:cxnLst/>
            <a:rect l="l" t="t" r="r" b="b"/>
            <a:pathLst>
              <a:path w="41910" h="99694">
                <a:moveTo>
                  <a:pt x="0" y="49606"/>
                </a:moveTo>
                <a:lnTo>
                  <a:pt x="1625" y="68877"/>
                </a:lnTo>
                <a:lnTo>
                  <a:pt x="6059" y="84626"/>
                </a:lnTo>
                <a:lnTo>
                  <a:pt x="12639" y="95251"/>
                </a:lnTo>
                <a:lnTo>
                  <a:pt x="20701" y="99148"/>
                </a:lnTo>
                <a:lnTo>
                  <a:pt x="28734" y="95251"/>
                </a:lnTo>
                <a:lnTo>
                  <a:pt x="35290" y="84626"/>
                </a:lnTo>
                <a:lnTo>
                  <a:pt x="39706" y="68877"/>
                </a:lnTo>
                <a:lnTo>
                  <a:pt x="41325" y="49606"/>
                </a:lnTo>
                <a:lnTo>
                  <a:pt x="39706" y="30298"/>
                </a:lnTo>
                <a:lnTo>
                  <a:pt x="35290" y="14530"/>
                </a:lnTo>
                <a:lnTo>
                  <a:pt x="28734" y="3898"/>
                </a:lnTo>
                <a:lnTo>
                  <a:pt x="20701" y="0"/>
                </a:lnTo>
                <a:lnTo>
                  <a:pt x="12639" y="3898"/>
                </a:lnTo>
                <a:lnTo>
                  <a:pt x="6059" y="14530"/>
                </a:lnTo>
                <a:lnTo>
                  <a:pt x="1625" y="30298"/>
                </a:lnTo>
                <a:lnTo>
                  <a:pt x="0" y="49606"/>
                </a:lnTo>
                <a:close/>
              </a:path>
            </a:pathLst>
          </a:custGeom>
          <a:ln w="5956">
            <a:solidFill>
              <a:srgbClr val="242021"/>
            </a:solidFill>
          </a:ln>
        </p:spPr>
        <p:txBody>
          <a:bodyPr wrap="square" lIns="0" tIns="0" rIns="0" bIns="0" rtlCol="0"/>
          <a:lstStyle/>
          <a:p>
            <a:endParaRPr/>
          </a:p>
        </p:txBody>
      </p:sp>
      <p:sp>
        <p:nvSpPr>
          <p:cNvPr id="31" name="object 31"/>
          <p:cNvSpPr/>
          <p:nvPr/>
        </p:nvSpPr>
        <p:spPr>
          <a:xfrm>
            <a:off x="811849" y="1742162"/>
            <a:ext cx="45085" cy="106680"/>
          </a:xfrm>
          <a:custGeom>
            <a:avLst/>
            <a:gdLst/>
            <a:ahLst/>
            <a:cxnLst/>
            <a:rect l="l" t="t" r="r" b="b"/>
            <a:pathLst>
              <a:path w="45084" h="106680">
                <a:moveTo>
                  <a:pt x="44283" y="51257"/>
                </a:moveTo>
                <a:lnTo>
                  <a:pt x="44463" y="72133"/>
                </a:lnTo>
                <a:lnTo>
                  <a:pt x="41305" y="89488"/>
                </a:lnTo>
                <a:lnTo>
                  <a:pt x="35346" y="101536"/>
                </a:lnTo>
                <a:lnTo>
                  <a:pt x="27126" y="106489"/>
                </a:lnTo>
                <a:lnTo>
                  <a:pt x="18152" y="103099"/>
                </a:lnTo>
                <a:lnTo>
                  <a:pt x="10095" y="92335"/>
                </a:lnTo>
                <a:lnTo>
                  <a:pt x="3819" y="75846"/>
                </a:lnTo>
                <a:lnTo>
                  <a:pt x="189" y="55283"/>
                </a:lnTo>
                <a:lnTo>
                  <a:pt x="0" y="34397"/>
                </a:lnTo>
                <a:lnTo>
                  <a:pt x="3161" y="17030"/>
                </a:lnTo>
                <a:lnTo>
                  <a:pt x="9122" y="4969"/>
                </a:lnTo>
                <a:lnTo>
                  <a:pt x="17334" y="0"/>
                </a:lnTo>
                <a:lnTo>
                  <a:pt x="26311" y="3397"/>
                </a:lnTo>
                <a:lnTo>
                  <a:pt x="34376" y="14170"/>
                </a:lnTo>
                <a:lnTo>
                  <a:pt x="40656" y="30671"/>
                </a:lnTo>
                <a:lnTo>
                  <a:pt x="44283" y="51257"/>
                </a:lnTo>
                <a:close/>
              </a:path>
            </a:pathLst>
          </a:custGeom>
          <a:ln w="5956">
            <a:solidFill>
              <a:srgbClr val="242021"/>
            </a:solidFill>
          </a:ln>
        </p:spPr>
        <p:txBody>
          <a:bodyPr wrap="square" lIns="0" tIns="0" rIns="0" bIns="0" rtlCol="0"/>
          <a:lstStyle/>
          <a:p>
            <a:endParaRPr/>
          </a:p>
        </p:txBody>
      </p:sp>
      <p:sp>
        <p:nvSpPr>
          <p:cNvPr id="32" name="object 32"/>
          <p:cNvSpPr/>
          <p:nvPr/>
        </p:nvSpPr>
        <p:spPr>
          <a:xfrm>
            <a:off x="817171" y="1760022"/>
            <a:ext cx="31115" cy="73025"/>
          </a:xfrm>
          <a:custGeom>
            <a:avLst/>
            <a:gdLst/>
            <a:ahLst/>
            <a:cxnLst/>
            <a:rect l="l" t="t" r="r" b="b"/>
            <a:pathLst>
              <a:path w="31115" h="73025">
                <a:moveTo>
                  <a:pt x="29766" y="34277"/>
                </a:moveTo>
                <a:lnTo>
                  <a:pt x="30760" y="48633"/>
                </a:lnTo>
                <a:lnTo>
                  <a:pt x="29407" y="60679"/>
                </a:lnTo>
                <a:lnTo>
                  <a:pt x="26001" y="69169"/>
                </a:lnTo>
                <a:lnTo>
                  <a:pt x="20837" y="72859"/>
                </a:lnTo>
                <a:lnTo>
                  <a:pt x="14812" y="70861"/>
                </a:lnTo>
                <a:lnTo>
                  <a:pt x="9077" y="63741"/>
                </a:lnTo>
                <a:lnTo>
                  <a:pt x="4257" y="52610"/>
                </a:lnTo>
                <a:lnTo>
                  <a:pt x="975" y="38582"/>
                </a:lnTo>
                <a:lnTo>
                  <a:pt x="0" y="24236"/>
                </a:lnTo>
                <a:lnTo>
                  <a:pt x="1346" y="12199"/>
                </a:lnTo>
                <a:lnTo>
                  <a:pt x="4736" y="3708"/>
                </a:lnTo>
                <a:lnTo>
                  <a:pt x="9890" y="0"/>
                </a:lnTo>
                <a:lnTo>
                  <a:pt x="15917" y="2017"/>
                </a:lnTo>
                <a:lnTo>
                  <a:pt x="21666" y="9142"/>
                </a:lnTo>
                <a:lnTo>
                  <a:pt x="26496" y="20265"/>
                </a:lnTo>
                <a:lnTo>
                  <a:pt x="29766" y="34277"/>
                </a:lnTo>
                <a:close/>
              </a:path>
            </a:pathLst>
          </a:custGeom>
          <a:ln w="5956">
            <a:solidFill>
              <a:srgbClr val="242021"/>
            </a:solidFill>
          </a:ln>
        </p:spPr>
        <p:txBody>
          <a:bodyPr wrap="square" lIns="0" tIns="0" rIns="0" bIns="0" rtlCol="0"/>
          <a:lstStyle/>
          <a:p>
            <a:endParaRPr/>
          </a:p>
        </p:txBody>
      </p:sp>
      <p:sp>
        <p:nvSpPr>
          <p:cNvPr id="33" name="object 33"/>
          <p:cNvSpPr/>
          <p:nvPr/>
        </p:nvSpPr>
        <p:spPr>
          <a:xfrm>
            <a:off x="813612" y="1736353"/>
            <a:ext cx="34925" cy="68580"/>
          </a:xfrm>
          <a:custGeom>
            <a:avLst/>
            <a:gdLst/>
            <a:ahLst/>
            <a:cxnLst/>
            <a:rect l="l" t="t" r="r" b="b"/>
            <a:pathLst>
              <a:path w="34925" h="68580">
                <a:moveTo>
                  <a:pt x="787" y="0"/>
                </a:moveTo>
                <a:lnTo>
                  <a:pt x="1828" y="126"/>
                </a:lnTo>
                <a:lnTo>
                  <a:pt x="914" y="11925"/>
                </a:lnTo>
                <a:lnTo>
                  <a:pt x="8648" y="18033"/>
                </a:lnTo>
                <a:lnTo>
                  <a:pt x="6934" y="24917"/>
                </a:lnTo>
                <a:lnTo>
                  <a:pt x="0" y="30289"/>
                </a:lnTo>
                <a:lnTo>
                  <a:pt x="1003" y="61201"/>
                </a:lnTo>
                <a:lnTo>
                  <a:pt x="6832" y="67944"/>
                </a:lnTo>
                <a:lnTo>
                  <a:pt x="21234" y="68402"/>
                </a:lnTo>
                <a:lnTo>
                  <a:pt x="30797" y="65531"/>
                </a:lnTo>
                <a:lnTo>
                  <a:pt x="34251" y="39217"/>
                </a:lnTo>
                <a:lnTo>
                  <a:pt x="23190" y="25349"/>
                </a:lnTo>
                <a:lnTo>
                  <a:pt x="25374" y="20751"/>
                </a:lnTo>
                <a:lnTo>
                  <a:pt x="27584" y="16205"/>
                </a:lnTo>
                <a:lnTo>
                  <a:pt x="34683" y="14960"/>
                </a:lnTo>
                <a:lnTo>
                  <a:pt x="34417" y="2184"/>
                </a:lnTo>
                <a:lnTo>
                  <a:pt x="787" y="0"/>
                </a:lnTo>
                <a:close/>
              </a:path>
            </a:pathLst>
          </a:custGeom>
          <a:solidFill>
            <a:srgbClr val="FFFFFF"/>
          </a:solidFill>
        </p:spPr>
        <p:txBody>
          <a:bodyPr wrap="square" lIns="0" tIns="0" rIns="0" bIns="0" rtlCol="0"/>
          <a:lstStyle/>
          <a:p>
            <a:endParaRPr/>
          </a:p>
        </p:txBody>
      </p:sp>
      <p:sp>
        <p:nvSpPr>
          <p:cNvPr id="34" name="object 34"/>
          <p:cNvSpPr/>
          <p:nvPr/>
        </p:nvSpPr>
        <p:spPr>
          <a:xfrm>
            <a:off x="813612" y="1736353"/>
            <a:ext cx="34925" cy="68580"/>
          </a:xfrm>
          <a:custGeom>
            <a:avLst/>
            <a:gdLst/>
            <a:ahLst/>
            <a:cxnLst/>
            <a:rect l="l" t="t" r="r" b="b"/>
            <a:pathLst>
              <a:path w="34925" h="68580">
                <a:moveTo>
                  <a:pt x="787" y="0"/>
                </a:moveTo>
                <a:lnTo>
                  <a:pt x="1828" y="126"/>
                </a:lnTo>
                <a:lnTo>
                  <a:pt x="914" y="11925"/>
                </a:lnTo>
                <a:lnTo>
                  <a:pt x="8648" y="18033"/>
                </a:lnTo>
                <a:lnTo>
                  <a:pt x="6934" y="24917"/>
                </a:lnTo>
                <a:lnTo>
                  <a:pt x="0" y="30289"/>
                </a:lnTo>
                <a:lnTo>
                  <a:pt x="1003" y="61201"/>
                </a:lnTo>
                <a:lnTo>
                  <a:pt x="6832" y="67944"/>
                </a:lnTo>
                <a:lnTo>
                  <a:pt x="21234" y="68402"/>
                </a:lnTo>
                <a:lnTo>
                  <a:pt x="30797" y="65531"/>
                </a:lnTo>
                <a:lnTo>
                  <a:pt x="34251" y="39217"/>
                </a:lnTo>
                <a:lnTo>
                  <a:pt x="23190" y="25349"/>
                </a:lnTo>
                <a:lnTo>
                  <a:pt x="25374" y="20751"/>
                </a:lnTo>
                <a:lnTo>
                  <a:pt x="27584" y="16205"/>
                </a:lnTo>
                <a:lnTo>
                  <a:pt x="34683" y="14960"/>
                </a:lnTo>
                <a:lnTo>
                  <a:pt x="34417" y="2184"/>
                </a:lnTo>
                <a:lnTo>
                  <a:pt x="787" y="0"/>
                </a:lnTo>
                <a:close/>
              </a:path>
            </a:pathLst>
          </a:custGeom>
          <a:solidFill>
            <a:srgbClr val="FFFFFF"/>
          </a:solidFill>
        </p:spPr>
        <p:txBody>
          <a:bodyPr wrap="square" lIns="0" tIns="0" rIns="0" bIns="0" rtlCol="0"/>
          <a:lstStyle/>
          <a:p>
            <a:endParaRPr/>
          </a:p>
        </p:txBody>
      </p:sp>
      <p:sp>
        <p:nvSpPr>
          <p:cNvPr id="35" name="object 35"/>
          <p:cNvSpPr/>
          <p:nvPr/>
        </p:nvSpPr>
        <p:spPr>
          <a:xfrm>
            <a:off x="813612" y="1736353"/>
            <a:ext cx="34925" cy="68580"/>
          </a:xfrm>
          <a:custGeom>
            <a:avLst/>
            <a:gdLst/>
            <a:ahLst/>
            <a:cxnLst/>
            <a:rect l="l" t="t" r="r" b="b"/>
            <a:pathLst>
              <a:path w="34925" h="68580">
                <a:moveTo>
                  <a:pt x="1828" y="126"/>
                </a:moveTo>
                <a:lnTo>
                  <a:pt x="914" y="11925"/>
                </a:lnTo>
                <a:lnTo>
                  <a:pt x="8648" y="18033"/>
                </a:lnTo>
                <a:lnTo>
                  <a:pt x="7785" y="21475"/>
                </a:lnTo>
                <a:lnTo>
                  <a:pt x="6934" y="24917"/>
                </a:lnTo>
                <a:lnTo>
                  <a:pt x="0" y="30289"/>
                </a:lnTo>
                <a:lnTo>
                  <a:pt x="1003" y="61201"/>
                </a:lnTo>
                <a:lnTo>
                  <a:pt x="6832" y="67944"/>
                </a:lnTo>
                <a:lnTo>
                  <a:pt x="13995" y="68173"/>
                </a:lnTo>
                <a:lnTo>
                  <a:pt x="21234" y="68402"/>
                </a:lnTo>
                <a:lnTo>
                  <a:pt x="30797" y="65531"/>
                </a:lnTo>
                <a:lnTo>
                  <a:pt x="34251" y="39217"/>
                </a:lnTo>
                <a:lnTo>
                  <a:pt x="23190" y="25349"/>
                </a:lnTo>
                <a:lnTo>
                  <a:pt x="25374" y="20751"/>
                </a:lnTo>
                <a:lnTo>
                  <a:pt x="27584" y="16205"/>
                </a:lnTo>
                <a:lnTo>
                  <a:pt x="34683" y="14960"/>
                </a:lnTo>
                <a:lnTo>
                  <a:pt x="34417" y="2184"/>
                </a:lnTo>
                <a:lnTo>
                  <a:pt x="787" y="0"/>
                </a:lnTo>
              </a:path>
            </a:pathLst>
          </a:custGeom>
          <a:ln w="5956">
            <a:solidFill>
              <a:srgbClr val="242021"/>
            </a:solidFill>
          </a:ln>
        </p:spPr>
        <p:txBody>
          <a:bodyPr wrap="square" lIns="0" tIns="0" rIns="0" bIns="0" rtlCol="0"/>
          <a:lstStyle/>
          <a:p>
            <a:endParaRPr/>
          </a:p>
        </p:txBody>
      </p:sp>
      <p:sp>
        <p:nvSpPr>
          <p:cNvPr id="36" name="object 36"/>
          <p:cNvSpPr/>
          <p:nvPr/>
        </p:nvSpPr>
        <p:spPr>
          <a:xfrm>
            <a:off x="817772" y="1779639"/>
            <a:ext cx="23495" cy="18415"/>
          </a:xfrm>
          <a:custGeom>
            <a:avLst/>
            <a:gdLst/>
            <a:ahLst/>
            <a:cxnLst/>
            <a:rect l="l" t="t" r="r" b="b"/>
            <a:pathLst>
              <a:path w="23494" h="18414">
                <a:moveTo>
                  <a:pt x="50" y="0"/>
                </a:moveTo>
                <a:lnTo>
                  <a:pt x="0" y="16433"/>
                </a:lnTo>
                <a:lnTo>
                  <a:pt x="23228" y="18351"/>
                </a:lnTo>
                <a:lnTo>
                  <a:pt x="23012" y="469"/>
                </a:lnTo>
                <a:lnTo>
                  <a:pt x="50" y="0"/>
                </a:lnTo>
                <a:close/>
              </a:path>
            </a:pathLst>
          </a:custGeom>
          <a:ln w="5956">
            <a:solidFill>
              <a:srgbClr val="242021"/>
            </a:solidFill>
          </a:ln>
        </p:spPr>
        <p:txBody>
          <a:bodyPr wrap="square" lIns="0" tIns="0" rIns="0" bIns="0" rtlCol="0"/>
          <a:lstStyle/>
          <a:p>
            <a:endParaRPr/>
          </a:p>
        </p:txBody>
      </p:sp>
      <p:sp>
        <p:nvSpPr>
          <p:cNvPr id="37" name="object 37"/>
          <p:cNvSpPr/>
          <p:nvPr/>
        </p:nvSpPr>
        <p:spPr>
          <a:xfrm>
            <a:off x="3016322" y="1685564"/>
            <a:ext cx="52705" cy="72390"/>
          </a:xfrm>
          <a:custGeom>
            <a:avLst/>
            <a:gdLst/>
            <a:ahLst/>
            <a:cxnLst/>
            <a:rect l="l" t="t" r="r" b="b"/>
            <a:pathLst>
              <a:path w="52705" h="72389">
                <a:moveTo>
                  <a:pt x="35579" y="12877"/>
                </a:moveTo>
                <a:lnTo>
                  <a:pt x="888" y="12877"/>
                </a:lnTo>
                <a:lnTo>
                  <a:pt x="5638" y="23977"/>
                </a:lnTo>
                <a:lnTo>
                  <a:pt x="15405" y="26035"/>
                </a:lnTo>
                <a:lnTo>
                  <a:pt x="16192" y="29654"/>
                </a:lnTo>
                <a:lnTo>
                  <a:pt x="17043" y="33108"/>
                </a:lnTo>
                <a:lnTo>
                  <a:pt x="13157" y="41198"/>
                </a:lnTo>
                <a:lnTo>
                  <a:pt x="28371" y="68897"/>
                </a:lnTo>
                <a:lnTo>
                  <a:pt x="36791" y="72390"/>
                </a:lnTo>
                <a:lnTo>
                  <a:pt x="49949" y="66294"/>
                </a:lnTo>
                <a:lnTo>
                  <a:pt x="52374" y="64236"/>
                </a:lnTo>
                <a:lnTo>
                  <a:pt x="48247" y="33820"/>
                </a:lnTo>
                <a:lnTo>
                  <a:pt x="31851" y="26162"/>
                </a:lnTo>
                <a:lnTo>
                  <a:pt x="31699" y="21018"/>
                </a:lnTo>
                <a:lnTo>
                  <a:pt x="31622" y="15862"/>
                </a:lnTo>
                <a:lnTo>
                  <a:pt x="35579" y="12877"/>
                </a:lnTo>
                <a:close/>
              </a:path>
              <a:path w="52705" h="72389">
                <a:moveTo>
                  <a:pt x="31267" y="0"/>
                </a:moveTo>
                <a:lnTo>
                  <a:pt x="0" y="13220"/>
                </a:lnTo>
                <a:lnTo>
                  <a:pt x="888" y="12877"/>
                </a:lnTo>
                <a:lnTo>
                  <a:pt x="35579" y="12877"/>
                </a:lnTo>
                <a:lnTo>
                  <a:pt x="37414" y="11493"/>
                </a:lnTo>
                <a:lnTo>
                  <a:pt x="31267" y="0"/>
                </a:lnTo>
                <a:close/>
              </a:path>
            </a:pathLst>
          </a:custGeom>
          <a:solidFill>
            <a:srgbClr val="FFFFFF"/>
          </a:solidFill>
        </p:spPr>
        <p:txBody>
          <a:bodyPr wrap="square" lIns="0" tIns="0" rIns="0" bIns="0" rtlCol="0"/>
          <a:lstStyle/>
          <a:p>
            <a:endParaRPr/>
          </a:p>
        </p:txBody>
      </p:sp>
      <p:sp>
        <p:nvSpPr>
          <p:cNvPr id="38" name="object 38"/>
          <p:cNvSpPr/>
          <p:nvPr/>
        </p:nvSpPr>
        <p:spPr>
          <a:xfrm>
            <a:off x="3018087" y="1685756"/>
            <a:ext cx="47625" cy="73025"/>
          </a:xfrm>
          <a:custGeom>
            <a:avLst/>
            <a:gdLst/>
            <a:ahLst/>
            <a:cxnLst/>
            <a:rect l="l" t="t" r="r" b="b"/>
            <a:pathLst>
              <a:path w="47625" h="73025">
                <a:moveTo>
                  <a:pt x="977" y="10490"/>
                </a:moveTo>
                <a:lnTo>
                  <a:pt x="4825" y="21907"/>
                </a:lnTo>
                <a:lnTo>
                  <a:pt x="14427" y="24739"/>
                </a:lnTo>
                <a:lnTo>
                  <a:pt x="14884" y="28384"/>
                </a:lnTo>
                <a:lnTo>
                  <a:pt x="15481" y="31915"/>
                </a:lnTo>
                <a:lnTo>
                  <a:pt x="10972" y="39700"/>
                </a:lnTo>
                <a:lnTo>
                  <a:pt x="24015" y="68440"/>
                </a:lnTo>
                <a:lnTo>
                  <a:pt x="32118" y="72567"/>
                </a:lnTo>
                <a:lnTo>
                  <a:pt x="38912" y="70040"/>
                </a:lnTo>
                <a:lnTo>
                  <a:pt x="45758" y="67513"/>
                </a:lnTo>
                <a:lnTo>
                  <a:pt x="47015" y="64516"/>
                </a:lnTo>
                <a:lnTo>
                  <a:pt x="46507" y="35013"/>
                </a:lnTo>
                <a:lnTo>
                  <a:pt x="30759" y="26111"/>
                </a:lnTo>
                <a:lnTo>
                  <a:pt x="31051" y="20980"/>
                </a:lnTo>
                <a:lnTo>
                  <a:pt x="31381" y="15824"/>
                </a:lnTo>
                <a:lnTo>
                  <a:pt x="37477" y="11912"/>
                </a:lnTo>
                <a:lnTo>
                  <a:pt x="32169" y="0"/>
                </a:lnTo>
                <a:lnTo>
                  <a:pt x="0" y="10756"/>
                </a:lnTo>
              </a:path>
            </a:pathLst>
          </a:custGeom>
          <a:ln w="5956">
            <a:solidFill>
              <a:srgbClr val="242021"/>
            </a:solidFill>
          </a:ln>
        </p:spPr>
        <p:txBody>
          <a:bodyPr wrap="square" lIns="0" tIns="0" rIns="0" bIns="0" rtlCol="0"/>
          <a:lstStyle/>
          <a:p>
            <a:endParaRPr/>
          </a:p>
        </p:txBody>
      </p:sp>
      <p:sp>
        <p:nvSpPr>
          <p:cNvPr id="39" name="object 39"/>
          <p:cNvSpPr/>
          <p:nvPr/>
        </p:nvSpPr>
        <p:spPr>
          <a:xfrm>
            <a:off x="3039337" y="1726734"/>
            <a:ext cx="26670" cy="25400"/>
          </a:xfrm>
          <a:custGeom>
            <a:avLst/>
            <a:gdLst/>
            <a:ahLst/>
            <a:cxnLst/>
            <a:rect l="l" t="t" r="r" b="b"/>
            <a:pathLst>
              <a:path w="26669" h="25400">
                <a:moveTo>
                  <a:pt x="0" y="9956"/>
                </a:moveTo>
                <a:lnTo>
                  <a:pt x="7569" y="24891"/>
                </a:lnTo>
                <a:lnTo>
                  <a:pt x="26365" y="16205"/>
                </a:lnTo>
                <a:lnTo>
                  <a:pt x="20942" y="0"/>
                </a:lnTo>
                <a:lnTo>
                  <a:pt x="0" y="9956"/>
                </a:lnTo>
                <a:close/>
              </a:path>
            </a:pathLst>
          </a:custGeom>
          <a:ln w="5956">
            <a:solidFill>
              <a:srgbClr val="242021"/>
            </a:solidFill>
          </a:ln>
        </p:spPr>
        <p:txBody>
          <a:bodyPr wrap="square" lIns="0" tIns="0" rIns="0" bIns="0" rtlCol="0"/>
          <a:lstStyle/>
          <a:p>
            <a:endParaRPr/>
          </a:p>
        </p:txBody>
      </p:sp>
      <p:sp>
        <p:nvSpPr>
          <p:cNvPr id="40" name="object 40"/>
          <p:cNvSpPr/>
          <p:nvPr/>
        </p:nvSpPr>
        <p:spPr>
          <a:xfrm>
            <a:off x="2011481" y="2373114"/>
            <a:ext cx="314960" cy="314960"/>
          </a:xfrm>
          <a:custGeom>
            <a:avLst/>
            <a:gdLst/>
            <a:ahLst/>
            <a:cxnLst/>
            <a:rect l="l" t="t" r="r" b="b"/>
            <a:pathLst>
              <a:path w="314960" h="314960">
                <a:moveTo>
                  <a:pt x="314528" y="157251"/>
                </a:moveTo>
                <a:lnTo>
                  <a:pt x="306509" y="206962"/>
                </a:lnTo>
                <a:lnTo>
                  <a:pt x="284181" y="250130"/>
                </a:lnTo>
                <a:lnTo>
                  <a:pt x="250134" y="284168"/>
                </a:lnTo>
                <a:lnTo>
                  <a:pt x="206960" y="306487"/>
                </a:lnTo>
                <a:lnTo>
                  <a:pt x="157251" y="314502"/>
                </a:lnTo>
                <a:lnTo>
                  <a:pt x="107549" y="306487"/>
                </a:lnTo>
                <a:lnTo>
                  <a:pt x="64382" y="284168"/>
                </a:lnTo>
                <a:lnTo>
                  <a:pt x="30341" y="250130"/>
                </a:lnTo>
                <a:lnTo>
                  <a:pt x="8017" y="206962"/>
                </a:lnTo>
                <a:lnTo>
                  <a:pt x="0" y="157251"/>
                </a:lnTo>
                <a:lnTo>
                  <a:pt x="8017" y="107549"/>
                </a:lnTo>
                <a:lnTo>
                  <a:pt x="30341" y="64382"/>
                </a:lnTo>
                <a:lnTo>
                  <a:pt x="64382" y="30341"/>
                </a:lnTo>
                <a:lnTo>
                  <a:pt x="107549" y="8017"/>
                </a:lnTo>
                <a:lnTo>
                  <a:pt x="157251" y="0"/>
                </a:lnTo>
                <a:lnTo>
                  <a:pt x="206960" y="8017"/>
                </a:lnTo>
                <a:lnTo>
                  <a:pt x="250134" y="30341"/>
                </a:lnTo>
                <a:lnTo>
                  <a:pt x="284181" y="64382"/>
                </a:lnTo>
                <a:lnTo>
                  <a:pt x="306509" y="107549"/>
                </a:lnTo>
                <a:lnTo>
                  <a:pt x="314528" y="157251"/>
                </a:lnTo>
                <a:close/>
              </a:path>
            </a:pathLst>
          </a:custGeom>
          <a:ln w="8940">
            <a:solidFill>
              <a:srgbClr val="231F20"/>
            </a:solidFill>
          </a:ln>
        </p:spPr>
        <p:txBody>
          <a:bodyPr wrap="square" lIns="0" tIns="0" rIns="0" bIns="0" rtlCol="0"/>
          <a:lstStyle/>
          <a:p>
            <a:endParaRPr/>
          </a:p>
        </p:txBody>
      </p:sp>
      <p:sp>
        <p:nvSpPr>
          <p:cNvPr id="41" name="object 41"/>
          <p:cNvSpPr/>
          <p:nvPr/>
        </p:nvSpPr>
        <p:spPr>
          <a:xfrm>
            <a:off x="1811252" y="1636484"/>
            <a:ext cx="314960" cy="314960"/>
          </a:xfrm>
          <a:custGeom>
            <a:avLst/>
            <a:gdLst/>
            <a:ahLst/>
            <a:cxnLst/>
            <a:rect l="l" t="t" r="r" b="b"/>
            <a:pathLst>
              <a:path w="314960" h="314960">
                <a:moveTo>
                  <a:pt x="314528" y="157264"/>
                </a:moveTo>
                <a:lnTo>
                  <a:pt x="306510" y="206972"/>
                </a:lnTo>
                <a:lnTo>
                  <a:pt x="284185" y="250142"/>
                </a:lnTo>
                <a:lnTo>
                  <a:pt x="250142" y="284185"/>
                </a:lnTo>
                <a:lnTo>
                  <a:pt x="206972" y="306510"/>
                </a:lnTo>
                <a:lnTo>
                  <a:pt x="157264" y="314528"/>
                </a:lnTo>
                <a:lnTo>
                  <a:pt x="107556" y="306510"/>
                </a:lnTo>
                <a:lnTo>
                  <a:pt x="64385" y="284185"/>
                </a:lnTo>
                <a:lnTo>
                  <a:pt x="30342" y="250142"/>
                </a:lnTo>
                <a:lnTo>
                  <a:pt x="8017" y="206972"/>
                </a:lnTo>
                <a:lnTo>
                  <a:pt x="0" y="157264"/>
                </a:lnTo>
                <a:lnTo>
                  <a:pt x="8017" y="107556"/>
                </a:lnTo>
                <a:lnTo>
                  <a:pt x="30342" y="64385"/>
                </a:lnTo>
                <a:lnTo>
                  <a:pt x="64385" y="30342"/>
                </a:lnTo>
                <a:lnTo>
                  <a:pt x="107556" y="8017"/>
                </a:lnTo>
                <a:lnTo>
                  <a:pt x="157264" y="0"/>
                </a:lnTo>
                <a:lnTo>
                  <a:pt x="206972" y="8017"/>
                </a:lnTo>
                <a:lnTo>
                  <a:pt x="250142" y="30342"/>
                </a:lnTo>
                <a:lnTo>
                  <a:pt x="284185" y="64385"/>
                </a:lnTo>
                <a:lnTo>
                  <a:pt x="306510" y="107556"/>
                </a:lnTo>
                <a:lnTo>
                  <a:pt x="314528" y="157264"/>
                </a:lnTo>
                <a:close/>
              </a:path>
            </a:pathLst>
          </a:custGeom>
          <a:ln w="8940">
            <a:solidFill>
              <a:srgbClr val="231F20"/>
            </a:solidFill>
          </a:ln>
        </p:spPr>
        <p:txBody>
          <a:bodyPr wrap="square" lIns="0" tIns="0" rIns="0" bIns="0" rtlCol="0"/>
          <a:lstStyle/>
          <a:p>
            <a:endParaRPr/>
          </a:p>
        </p:txBody>
      </p:sp>
      <p:sp>
        <p:nvSpPr>
          <p:cNvPr id="42" name="object 42"/>
          <p:cNvSpPr/>
          <p:nvPr/>
        </p:nvSpPr>
        <p:spPr>
          <a:xfrm>
            <a:off x="775001" y="3573260"/>
            <a:ext cx="985358" cy="985349"/>
          </a:xfrm>
          <a:prstGeom prst="rect">
            <a:avLst/>
          </a:prstGeom>
          <a:blipFill>
            <a:blip r:embed="rId6" cstate="print"/>
            <a:stretch>
              <a:fillRect/>
            </a:stretch>
          </a:blipFill>
        </p:spPr>
        <p:txBody>
          <a:bodyPr wrap="square" lIns="0" tIns="0" rIns="0" bIns="0" rtlCol="0"/>
          <a:lstStyle/>
          <a:p>
            <a:endParaRPr/>
          </a:p>
        </p:txBody>
      </p:sp>
      <p:sp>
        <p:nvSpPr>
          <p:cNvPr id="43" name="object 43"/>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17</a:t>
            </a:fld>
            <a:endParaRPr sz="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87439" y="6541760"/>
            <a:ext cx="3158490" cy="43688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231F20"/>
                </a:solidFill>
                <a:latin typeface="Century Gothic"/>
                <a:cs typeface="Century Gothic"/>
              </a:rPr>
              <a:t>Manuel</a:t>
            </a:r>
            <a:r>
              <a:rPr sz="2700" b="1" spc="-85" dirty="0">
                <a:solidFill>
                  <a:srgbClr val="231F20"/>
                </a:solidFill>
                <a:latin typeface="Century Gothic"/>
                <a:cs typeface="Century Gothic"/>
              </a:rPr>
              <a:t> </a:t>
            </a:r>
            <a:r>
              <a:rPr sz="2700" b="1" spc="-5" dirty="0">
                <a:solidFill>
                  <a:srgbClr val="231F20"/>
                </a:solidFill>
                <a:latin typeface="Century Gothic"/>
                <a:cs typeface="Century Gothic"/>
              </a:rPr>
              <a:t>d’entretien</a:t>
            </a:r>
            <a:endParaRPr sz="2700">
              <a:latin typeface="Century Gothic"/>
              <a:cs typeface="Century Gothic"/>
            </a:endParaRPr>
          </a:p>
        </p:txBody>
      </p:sp>
      <p:sp>
        <p:nvSpPr>
          <p:cNvPr id="3" name="object 3"/>
          <p:cNvSpPr txBox="1"/>
          <p:nvPr/>
        </p:nvSpPr>
        <p:spPr>
          <a:xfrm>
            <a:off x="525989" y="9510861"/>
            <a:ext cx="5104130" cy="289560"/>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231F20"/>
                </a:solidFill>
                <a:latin typeface="Arial Narrow"/>
                <a:cs typeface="Arial Narrow"/>
              </a:rPr>
              <a:t>En raison </a:t>
            </a:r>
            <a:r>
              <a:rPr sz="900" spc="-5" dirty="0">
                <a:solidFill>
                  <a:srgbClr val="231F20"/>
                </a:solidFill>
                <a:latin typeface="Arial Narrow"/>
                <a:cs typeface="Arial Narrow"/>
              </a:rPr>
              <a:t>de son processus d’amélioration continue des produits, MSpa se </a:t>
            </a:r>
            <a:r>
              <a:rPr sz="900" dirty="0">
                <a:solidFill>
                  <a:srgbClr val="231F20"/>
                </a:solidFill>
                <a:latin typeface="Arial Narrow"/>
                <a:cs typeface="Arial Narrow"/>
              </a:rPr>
              <a:t>réserve </a:t>
            </a:r>
            <a:r>
              <a:rPr sz="900" spc="-5" dirty="0">
                <a:solidFill>
                  <a:srgbClr val="231F20"/>
                </a:solidFill>
                <a:latin typeface="Arial Narrow"/>
                <a:cs typeface="Arial Narrow"/>
              </a:rPr>
              <a:t>le droit de modifier les spécifications et  l’apparence de ses produits, ce qui pourrait entraîner des mises </a:t>
            </a:r>
            <a:r>
              <a:rPr sz="900" dirty="0">
                <a:solidFill>
                  <a:srgbClr val="231F20"/>
                </a:solidFill>
                <a:latin typeface="Arial Narrow"/>
                <a:cs typeface="Arial Narrow"/>
              </a:rPr>
              <a:t>à </a:t>
            </a:r>
            <a:r>
              <a:rPr sz="900" spc="-5" dirty="0">
                <a:solidFill>
                  <a:srgbClr val="231F20"/>
                </a:solidFill>
                <a:latin typeface="Arial Narrow"/>
                <a:cs typeface="Arial Narrow"/>
              </a:rPr>
              <a:t>jour du mode d’emploi sans</a:t>
            </a:r>
            <a:r>
              <a:rPr sz="900" spc="-20" dirty="0">
                <a:solidFill>
                  <a:srgbClr val="231F20"/>
                </a:solidFill>
                <a:latin typeface="Arial Narrow"/>
                <a:cs typeface="Arial Narrow"/>
              </a:rPr>
              <a:t> </a:t>
            </a:r>
            <a:r>
              <a:rPr sz="900" dirty="0">
                <a:solidFill>
                  <a:srgbClr val="231F20"/>
                </a:solidFill>
                <a:latin typeface="Arial Narrow"/>
                <a:cs typeface="Arial Narrow"/>
              </a:rPr>
              <a:t>préavis.</a:t>
            </a:r>
            <a:endParaRPr sz="900">
              <a:latin typeface="Arial Narrow"/>
              <a:cs typeface="Arial Narrow"/>
            </a:endParaRPr>
          </a:p>
        </p:txBody>
      </p:sp>
      <p:sp>
        <p:nvSpPr>
          <p:cNvPr id="4" name="object 4"/>
          <p:cNvSpPr/>
          <p:nvPr/>
        </p:nvSpPr>
        <p:spPr>
          <a:xfrm>
            <a:off x="6731356" y="9527544"/>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5" name="object 5"/>
          <p:cNvSpPr/>
          <p:nvPr/>
        </p:nvSpPr>
        <p:spPr>
          <a:xfrm>
            <a:off x="6731356" y="9527544"/>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sp>
        <p:nvSpPr>
          <p:cNvPr id="6" name="object 6"/>
          <p:cNvSpPr/>
          <p:nvPr/>
        </p:nvSpPr>
        <p:spPr>
          <a:xfrm>
            <a:off x="6425293" y="9527544"/>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7" name="object 7"/>
          <p:cNvSpPr/>
          <p:nvPr/>
        </p:nvSpPr>
        <p:spPr>
          <a:xfrm>
            <a:off x="6425293" y="9527544"/>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sp>
        <p:nvSpPr>
          <p:cNvPr id="8" name="object 8"/>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9" name="object 9"/>
          <p:cNvSpPr/>
          <p:nvPr/>
        </p:nvSpPr>
        <p:spPr>
          <a:xfrm>
            <a:off x="573080" y="427301"/>
            <a:ext cx="863600" cy="594360"/>
          </a:xfrm>
          <a:custGeom>
            <a:avLst/>
            <a:gdLst/>
            <a:ahLst/>
            <a:cxnLst/>
            <a:rect l="l" t="t" r="r" b="b"/>
            <a:pathLst>
              <a:path w="863600" h="594360">
                <a:moveTo>
                  <a:pt x="844816" y="145002"/>
                </a:moveTo>
                <a:lnTo>
                  <a:pt x="656622" y="145002"/>
                </a:lnTo>
                <a:lnTo>
                  <a:pt x="674639" y="145689"/>
                </a:lnTo>
                <a:lnTo>
                  <a:pt x="682411" y="150498"/>
                </a:lnTo>
                <a:lnTo>
                  <a:pt x="681527" y="163551"/>
                </a:lnTo>
                <a:lnTo>
                  <a:pt x="673577" y="188970"/>
                </a:lnTo>
                <a:lnTo>
                  <a:pt x="662658" y="238438"/>
                </a:lnTo>
                <a:lnTo>
                  <a:pt x="637799" y="350812"/>
                </a:lnTo>
                <a:lnTo>
                  <a:pt x="610842" y="472044"/>
                </a:lnTo>
                <a:lnTo>
                  <a:pt x="593529" y="548545"/>
                </a:lnTo>
                <a:lnTo>
                  <a:pt x="587625" y="575213"/>
                </a:lnTo>
                <a:lnTo>
                  <a:pt x="587564" y="589299"/>
                </a:lnTo>
                <a:lnTo>
                  <a:pt x="595361" y="594140"/>
                </a:lnTo>
                <a:lnTo>
                  <a:pt x="612769" y="594239"/>
                </a:lnTo>
                <a:lnTo>
                  <a:pt x="717417" y="594239"/>
                </a:lnTo>
                <a:lnTo>
                  <a:pt x="738328" y="593448"/>
                </a:lnTo>
                <a:lnTo>
                  <a:pt x="749407" y="587913"/>
                </a:lnTo>
                <a:lnTo>
                  <a:pt x="754348" y="572888"/>
                </a:lnTo>
                <a:lnTo>
                  <a:pt x="756850" y="543630"/>
                </a:lnTo>
                <a:lnTo>
                  <a:pt x="766979" y="498371"/>
                </a:lnTo>
                <a:lnTo>
                  <a:pt x="791456" y="388498"/>
                </a:lnTo>
                <a:lnTo>
                  <a:pt x="821417" y="252867"/>
                </a:lnTo>
                <a:lnTo>
                  <a:pt x="844816" y="145002"/>
                </a:lnTo>
                <a:close/>
              </a:path>
              <a:path w="863600" h="594360">
                <a:moveTo>
                  <a:pt x="845914" y="139944"/>
                </a:moveTo>
                <a:lnTo>
                  <a:pt x="264745" y="139944"/>
                </a:lnTo>
                <a:lnTo>
                  <a:pt x="282836" y="143897"/>
                </a:lnTo>
                <a:lnTo>
                  <a:pt x="298617" y="144267"/>
                </a:lnTo>
                <a:lnTo>
                  <a:pt x="351555" y="146209"/>
                </a:lnTo>
                <a:lnTo>
                  <a:pt x="374791" y="147675"/>
                </a:lnTo>
                <a:lnTo>
                  <a:pt x="385468" y="151798"/>
                </a:lnTo>
                <a:lnTo>
                  <a:pt x="386224" y="161848"/>
                </a:lnTo>
                <a:lnTo>
                  <a:pt x="379699" y="181096"/>
                </a:lnTo>
                <a:lnTo>
                  <a:pt x="369630" y="228040"/>
                </a:lnTo>
                <a:lnTo>
                  <a:pt x="346463" y="335450"/>
                </a:lnTo>
                <a:lnTo>
                  <a:pt x="320752" y="453192"/>
                </a:lnTo>
                <a:lnTo>
                  <a:pt x="295772" y="563168"/>
                </a:lnTo>
                <a:lnTo>
                  <a:pt x="295231" y="580193"/>
                </a:lnTo>
                <a:lnTo>
                  <a:pt x="303129" y="587922"/>
                </a:lnTo>
                <a:lnTo>
                  <a:pt x="321164" y="592068"/>
                </a:lnTo>
                <a:lnTo>
                  <a:pt x="329448" y="592085"/>
                </a:lnTo>
                <a:lnTo>
                  <a:pt x="415716" y="593160"/>
                </a:lnTo>
                <a:lnTo>
                  <a:pt x="442375" y="593080"/>
                </a:lnTo>
                <a:lnTo>
                  <a:pt x="456065" y="588472"/>
                </a:lnTo>
                <a:lnTo>
                  <a:pt x="461109" y="575213"/>
                </a:lnTo>
                <a:lnTo>
                  <a:pt x="461829" y="549180"/>
                </a:lnTo>
                <a:lnTo>
                  <a:pt x="493217" y="397311"/>
                </a:lnTo>
                <a:lnTo>
                  <a:pt x="517733" y="279387"/>
                </a:lnTo>
                <a:lnTo>
                  <a:pt x="535045" y="197390"/>
                </a:lnTo>
                <a:lnTo>
                  <a:pt x="549679" y="148339"/>
                </a:lnTo>
                <a:lnTo>
                  <a:pt x="560055" y="143808"/>
                </a:lnTo>
                <a:lnTo>
                  <a:pt x="845075" y="143808"/>
                </a:lnTo>
                <a:lnTo>
                  <a:pt x="845914" y="139944"/>
                </a:lnTo>
                <a:close/>
              </a:path>
              <a:path w="863600" h="594360">
                <a:moveTo>
                  <a:pt x="446855" y="5824"/>
                </a:moveTo>
                <a:lnTo>
                  <a:pt x="413455" y="7753"/>
                </a:lnTo>
                <a:lnTo>
                  <a:pt x="44203" y="7753"/>
                </a:lnTo>
                <a:lnTo>
                  <a:pt x="32776" y="10736"/>
                </a:lnTo>
                <a:lnTo>
                  <a:pt x="28653" y="13563"/>
                </a:lnTo>
                <a:lnTo>
                  <a:pt x="31553" y="17887"/>
                </a:lnTo>
                <a:lnTo>
                  <a:pt x="41193" y="25355"/>
                </a:lnTo>
                <a:lnTo>
                  <a:pt x="65183" y="29077"/>
                </a:lnTo>
                <a:lnTo>
                  <a:pt x="98490" y="35418"/>
                </a:lnTo>
                <a:lnTo>
                  <a:pt x="111943" y="51519"/>
                </a:lnTo>
                <a:lnTo>
                  <a:pt x="107658" y="89968"/>
                </a:lnTo>
                <a:lnTo>
                  <a:pt x="87708" y="163551"/>
                </a:lnTo>
                <a:lnTo>
                  <a:pt x="49172" y="341014"/>
                </a:lnTo>
                <a:lnTo>
                  <a:pt x="20802" y="472044"/>
                </a:lnTo>
                <a:lnTo>
                  <a:pt x="4401" y="548545"/>
                </a:lnTo>
                <a:lnTo>
                  <a:pt x="0" y="571525"/>
                </a:lnTo>
                <a:lnTo>
                  <a:pt x="99" y="583559"/>
                </a:lnTo>
                <a:lnTo>
                  <a:pt x="6108" y="588582"/>
                </a:lnTo>
                <a:lnTo>
                  <a:pt x="19438" y="590531"/>
                </a:lnTo>
                <a:lnTo>
                  <a:pt x="126778" y="592068"/>
                </a:lnTo>
                <a:lnTo>
                  <a:pt x="146343" y="591467"/>
                </a:lnTo>
                <a:lnTo>
                  <a:pt x="156807" y="587267"/>
                </a:lnTo>
                <a:lnTo>
                  <a:pt x="161718" y="575866"/>
                </a:lnTo>
                <a:lnTo>
                  <a:pt x="164624" y="553663"/>
                </a:lnTo>
                <a:lnTo>
                  <a:pt x="173903" y="512641"/>
                </a:lnTo>
                <a:lnTo>
                  <a:pt x="195471" y="415939"/>
                </a:lnTo>
                <a:lnTo>
                  <a:pt x="219922" y="303105"/>
                </a:lnTo>
                <a:lnTo>
                  <a:pt x="237852" y="213684"/>
                </a:lnTo>
                <a:lnTo>
                  <a:pt x="246470" y="168295"/>
                </a:lnTo>
                <a:lnTo>
                  <a:pt x="254029" y="145896"/>
                </a:lnTo>
                <a:lnTo>
                  <a:pt x="264745" y="139944"/>
                </a:lnTo>
                <a:lnTo>
                  <a:pt x="845914" y="139944"/>
                </a:lnTo>
                <a:lnTo>
                  <a:pt x="847998" y="130334"/>
                </a:lnTo>
                <a:lnTo>
                  <a:pt x="863419" y="51519"/>
                </a:lnTo>
                <a:lnTo>
                  <a:pt x="863411" y="49333"/>
                </a:lnTo>
                <a:lnTo>
                  <a:pt x="482188" y="49333"/>
                </a:lnTo>
                <a:lnTo>
                  <a:pt x="474777" y="22716"/>
                </a:lnTo>
                <a:lnTo>
                  <a:pt x="465147" y="9512"/>
                </a:lnTo>
                <a:lnTo>
                  <a:pt x="446855" y="5824"/>
                </a:lnTo>
                <a:close/>
              </a:path>
              <a:path w="863600" h="594360">
                <a:moveTo>
                  <a:pt x="845075" y="143808"/>
                </a:moveTo>
                <a:lnTo>
                  <a:pt x="560055" y="143808"/>
                </a:lnTo>
                <a:lnTo>
                  <a:pt x="577819" y="146209"/>
                </a:lnTo>
                <a:lnTo>
                  <a:pt x="631027" y="145191"/>
                </a:lnTo>
                <a:lnTo>
                  <a:pt x="844816" y="145002"/>
                </a:lnTo>
                <a:lnTo>
                  <a:pt x="845075" y="143808"/>
                </a:lnTo>
                <a:close/>
              </a:path>
              <a:path w="863600" h="594360">
                <a:moveTo>
                  <a:pt x="836963" y="0"/>
                </a:moveTo>
                <a:lnTo>
                  <a:pt x="782708" y="4375"/>
                </a:lnTo>
                <a:lnTo>
                  <a:pt x="564331" y="4375"/>
                </a:lnTo>
                <a:lnTo>
                  <a:pt x="525672" y="5078"/>
                </a:lnTo>
                <a:lnTo>
                  <a:pt x="504228" y="9995"/>
                </a:lnTo>
                <a:lnTo>
                  <a:pt x="492301" y="23342"/>
                </a:lnTo>
                <a:lnTo>
                  <a:pt x="482188" y="49333"/>
                </a:lnTo>
                <a:lnTo>
                  <a:pt x="863411" y="49333"/>
                </a:lnTo>
                <a:lnTo>
                  <a:pt x="861849" y="11662"/>
                </a:lnTo>
                <a:lnTo>
                  <a:pt x="836963" y="0"/>
                </a:lnTo>
                <a:close/>
              </a:path>
            </a:pathLst>
          </a:custGeom>
          <a:solidFill>
            <a:srgbClr val="231F20"/>
          </a:solidFill>
        </p:spPr>
        <p:txBody>
          <a:bodyPr wrap="square" lIns="0" tIns="0" rIns="0" bIns="0" rtlCol="0"/>
          <a:lstStyle/>
          <a:p>
            <a:endParaRPr/>
          </a:p>
        </p:txBody>
      </p:sp>
      <p:sp>
        <p:nvSpPr>
          <p:cNvPr id="10" name="object 10"/>
          <p:cNvSpPr/>
          <p:nvPr/>
        </p:nvSpPr>
        <p:spPr>
          <a:xfrm>
            <a:off x="1251064" y="847439"/>
            <a:ext cx="1261745" cy="367030"/>
          </a:xfrm>
          <a:custGeom>
            <a:avLst/>
            <a:gdLst/>
            <a:ahLst/>
            <a:cxnLst/>
            <a:rect l="l" t="t" r="r" b="b"/>
            <a:pathLst>
              <a:path w="1261745" h="367030">
                <a:moveTo>
                  <a:pt x="681449" y="206190"/>
                </a:moveTo>
                <a:lnTo>
                  <a:pt x="590060" y="206190"/>
                </a:lnTo>
                <a:lnTo>
                  <a:pt x="588987" y="209861"/>
                </a:lnTo>
                <a:lnTo>
                  <a:pt x="577387" y="221108"/>
                </a:lnTo>
                <a:lnTo>
                  <a:pt x="563783" y="234572"/>
                </a:lnTo>
                <a:lnTo>
                  <a:pt x="548852" y="247898"/>
                </a:lnTo>
                <a:lnTo>
                  <a:pt x="533272" y="258730"/>
                </a:lnTo>
                <a:lnTo>
                  <a:pt x="508075" y="272303"/>
                </a:lnTo>
                <a:lnTo>
                  <a:pt x="471890" y="292563"/>
                </a:lnTo>
                <a:lnTo>
                  <a:pt x="436996" y="314852"/>
                </a:lnTo>
                <a:lnTo>
                  <a:pt x="415670" y="334511"/>
                </a:lnTo>
                <a:lnTo>
                  <a:pt x="412823" y="351023"/>
                </a:lnTo>
                <a:lnTo>
                  <a:pt x="423208" y="363420"/>
                </a:lnTo>
                <a:lnTo>
                  <a:pt x="443756" y="366401"/>
                </a:lnTo>
                <a:lnTo>
                  <a:pt x="471398" y="354666"/>
                </a:lnTo>
                <a:lnTo>
                  <a:pt x="489666" y="340742"/>
                </a:lnTo>
                <a:lnTo>
                  <a:pt x="438596" y="340742"/>
                </a:lnTo>
                <a:lnTo>
                  <a:pt x="440207" y="332708"/>
                </a:lnTo>
                <a:lnTo>
                  <a:pt x="455886" y="316378"/>
                </a:lnTo>
                <a:lnTo>
                  <a:pt x="481885" y="298481"/>
                </a:lnTo>
                <a:lnTo>
                  <a:pt x="506251" y="284052"/>
                </a:lnTo>
                <a:lnTo>
                  <a:pt x="517029" y="278123"/>
                </a:lnTo>
                <a:lnTo>
                  <a:pt x="565605" y="278123"/>
                </a:lnTo>
                <a:lnTo>
                  <a:pt x="578306" y="267128"/>
                </a:lnTo>
                <a:lnTo>
                  <a:pt x="591400" y="255555"/>
                </a:lnTo>
                <a:lnTo>
                  <a:pt x="701616" y="255555"/>
                </a:lnTo>
                <a:lnTo>
                  <a:pt x="716984" y="250701"/>
                </a:lnTo>
                <a:lnTo>
                  <a:pt x="732751" y="243986"/>
                </a:lnTo>
                <a:lnTo>
                  <a:pt x="740447" y="241058"/>
                </a:lnTo>
                <a:lnTo>
                  <a:pt x="631405" y="241058"/>
                </a:lnTo>
                <a:lnTo>
                  <a:pt x="619333" y="239753"/>
                </a:lnTo>
                <a:lnTo>
                  <a:pt x="618477" y="233915"/>
                </a:lnTo>
                <a:lnTo>
                  <a:pt x="674346" y="208955"/>
                </a:lnTo>
                <a:lnTo>
                  <a:pt x="681449" y="206190"/>
                </a:lnTo>
                <a:close/>
              </a:path>
              <a:path w="1261745" h="367030">
                <a:moveTo>
                  <a:pt x="565605" y="278123"/>
                </a:moveTo>
                <a:lnTo>
                  <a:pt x="517029" y="278123"/>
                </a:lnTo>
                <a:lnTo>
                  <a:pt x="494499" y="299149"/>
                </a:lnTo>
                <a:lnTo>
                  <a:pt x="481617" y="310983"/>
                </a:lnTo>
                <a:lnTo>
                  <a:pt x="444663" y="339461"/>
                </a:lnTo>
                <a:lnTo>
                  <a:pt x="438596" y="340742"/>
                </a:lnTo>
                <a:lnTo>
                  <a:pt x="489666" y="340742"/>
                </a:lnTo>
                <a:lnTo>
                  <a:pt x="507117" y="327441"/>
                </a:lnTo>
                <a:lnTo>
                  <a:pt x="546482" y="294676"/>
                </a:lnTo>
                <a:lnTo>
                  <a:pt x="565605" y="278123"/>
                </a:lnTo>
                <a:close/>
              </a:path>
              <a:path w="1261745" h="367030">
                <a:moveTo>
                  <a:pt x="575764" y="0"/>
                </a:moveTo>
                <a:lnTo>
                  <a:pt x="526523" y="125"/>
                </a:lnTo>
                <a:lnTo>
                  <a:pt x="472389" y="3982"/>
                </a:lnTo>
                <a:lnTo>
                  <a:pt x="417409" y="10408"/>
                </a:lnTo>
                <a:lnTo>
                  <a:pt x="365631" y="18240"/>
                </a:lnTo>
                <a:lnTo>
                  <a:pt x="321102" y="26315"/>
                </a:lnTo>
                <a:lnTo>
                  <a:pt x="244910" y="45462"/>
                </a:lnTo>
                <a:lnTo>
                  <a:pt x="195408" y="62607"/>
                </a:lnTo>
                <a:lnTo>
                  <a:pt x="148434" y="83202"/>
                </a:lnTo>
                <a:lnTo>
                  <a:pt x="113053" y="105541"/>
                </a:lnTo>
                <a:lnTo>
                  <a:pt x="98336" y="127920"/>
                </a:lnTo>
                <a:lnTo>
                  <a:pt x="117137" y="146069"/>
                </a:lnTo>
                <a:lnTo>
                  <a:pt x="165702" y="158146"/>
                </a:lnTo>
                <a:lnTo>
                  <a:pt x="228083" y="166095"/>
                </a:lnTo>
                <a:lnTo>
                  <a:pt x="288337" y="171857"/>
                </a:lnTo>
                <a:lnTo>
                  <a:pt x="330517" y="177374"/>
                </a:lnTo>
                <a:lnTo>
                  <a:pt x="359560" y="185385"/>
                </a:lnTo>
                <a:lnTo>
                  <a:pt x="375896" y="194271"/>
                </a:lnTo>
                <a:lnTo>
                  <a:pt x="377860" y="204035"/>
                </a:lnTo>
                <a:lnTo>
                  <a:pt x="363791" y="214674"/>
                </a:lnTo>
                <a:lnTo>
                  <a:pt x="315687" y="236832"/>
                </a:lnTo>
                <a:lnTo>
                  <a:pt x="239179" y="257981"/>
                </a:lnTo>
                <a:lnTo>
                  <a:pt x="189212" y="267150"/>
                </a:lnTo>
                <a:lnTo>
                  <a:pt x="126219" y="278806"/>
                </a:lnTo>
                <a:lnTo>
                  <a:pt x="65557" y="291297"/>
                </a:lnTo>
                <a:lnTo>
                  <a:pt x="19209" y="303593"/>
                </a:lnTo>
                <a:lnTo>
                  <a:pt x="0" y="314509"/>
                </a:lnTo>
                <a:lnTo>
                  <a:pt x="6240" y="323935"/>
                </a:lnTo>
                <a:lnTo>
                  <a:pt x="30691" y="327766"/>
                </a:lnTo>
                <a:lnTo>
                  <a:pt x="76747" y="325537"/>
                </a:lnTo>
                <a:lnTo>
                  <a:pt x="147802" y="316782"/>
                </a:lnTo>
                <a:lnTo>
                  <a:pt x="199662" y="307572"/>
                </a:lnTo>
                <a:lnTo>
                  <a:pt x="200176" y="307448"/>
                </a:lnTo>
                <a:lnTo>
                  <a:pt x="75349" y="307448"/>
                </a:lnTo>
                <a:lnTo>
                  <a:pt x="87054" y="304392"/>
                </a:lnTo>
                <a:lnTo>
                  <a:pt x="127863" y="297669"/>
                </a:lnTo>
                <a:lnTo>
                  <a:pt x="191960" y="287890"/>
                </a:lnTo>
                <a:lnTo>
                  <a:pt x="275263" y="287890"/>
                </a:lnTo>
                <a:lnTo>
                  <a:pt x="287470" y="284380"/>
                </a:lnTo>
                <a:lnTo>
                  <a:pt x="331556" y="271241"/>
                </a:lnTo>
                <a:lnTo>
                  <a:pt x="381188" y="257636"/>
                </a:lnTo>
                <a:lnTo>
                  <a:pt x="520766" y="225504"/>
                </a:lnTo>
                <a:lnTo>
                  <a:pt x="521305" y="225355"/>
                </a:lnTo>
                <a:lnTo>
                  <a:pt x="428840" y="225355"/>
                </a:lnTo>
                <a:lnTo>
                  <a:pt x="465846" y="203164"/>
                </a:lnTo>
                <a:lnTo>
                  <a:pt x="481236" y="189893"/>
                </a:lnTo>
                <a:lnTo>
                  <a:pt x="421254" y="158317"/>
                </a:lnTo>
                <a:lnTo>
                  <a:pt x="362635" y="149054"/>
                </a:lnTo>
                <a:lnTo>
                  <a:pt x="296474" y="141626"/>
                </a:lnTo>
                <a:lnTo>
                  <a:pt x="236935" y="136481"/>
                </a:lnTo>
                <a:lnTo>
                  <a:pt x="198183" y="134067"/>
                </a:lnTo>
                <a:lnTo>
                  <a:pt x="171742" y="131648"/>
                </a:lnTo>
                <a:lnTo>
                  <a:pt x="153498" y="127538"/>
                </a:lnTo>
                <a:lnTo>
                  <a:pt x="146227" y="123082"/>
                </a:lnTo>
                <a:lnTo>
                  <a:pt x="152704" y="119627"/>
                </a:lnTo>
                <a:lnTo>
                  <a:pt x="180027" y="99815"/>
                </a:lnTo>
                <a:lnTo>
                  <a:pt x="248513" y="77099"/>
                </a:lnTo>
                <a:lnTo>
                  <a:pt x="321284" y="63709"/>
                </a:lnTo>
                <a:lnTo>
                  <a:pt x="380793" y="53567"/>
                </a:lnTo>
                <a:lnTo>
                  <a:pt x="434958" y="45817"/>
                </a:lnTo>
                <a:lnTo>
                  <a:pt x="483943" y="40617"/>
                </a:lnTo>
                <a:lnTo>
                  <a:pt x="527913" y="38129"/>
                </a:lnTo>
                <a:lnTo>
                  <a:pt x="680569" y="38129"/>
                </a:lnTo>
                <a:lnTo>
                  <a:pt x="661652" y="20619"/>
                </a:lnTo>
                <a:lnTo>
                  <a:pt x="616064" y="4768"/>
                </a:lnTo>
                <a:lnTo>
                  <a:pt x="575764" y="0"/>
                </a:lnTo>
                <a:close/>
              </a:path>
              <a:path w="1261745" h="367030">
                <a:moveTo>
                  <a:pt x="275263" y="287890"/>
                </a:moveTo>
                <a:lnTo>
                  <a:pt x="191960" y="287890"/>
                </a:lnTo>
                <a:lnTo>
                  <a:pt x="172877" y="293999"/>
                </a:lnTo>
                <a:lnTo>
                  <a:pt x="136736" y="300383"/>
                </a:lnTo>
                <a:lnTo>
                  <a:pt x="99054" y="305410"/>
                </a:lnTo>
                <a:lnTo>
                  <a:pt x="75349" y="307448"/>
                </a:lnTo>
                <a:lnTo>
                  <a:pt x="200176" y="307448"/>
                </a:lnTo>
                <a:lnTo>
                  <a:pt x="244862" y="296630"/>
                </a:lnTo>
                <a:lnTo>
                  <a:pt x="275263" y="287890"/>
                </a:lnTo>
                <a:close/>
              </a:path>
              <a:path w="1261745" h="367030">
                <a:moveTo>
                  <a:pt x="819027" y="236099"/>
                </a:moveTo>
                <a:lnTo>
                  <a:pt x="759474" y="236099"/>
                </a:lnTo>
                <a:lnTo>
                  <a:pt x="770719" y="236885"/>
                </a:lnTo>
                <a:lnTo>
                  <a:pt x="774014" y="243986"/>
                </a:lnTo>
                <a:lnTo>
                  <a:pt x="772853" y="254591"/>
                </a:lnTo>
                <a:lnTo>
                  <a:pt x="776528" y="265430"/>
                </a:lnTo>
                <a:lnTo>
                  <a:pt x="789976" y="272125"/>
                </a:lnTo>
                <a:lnTo>
                  <a:pt x="818133" y="270300"/>
                </a:lnTo>
                <a:lnTo>
                  <a:pt x="858021" y="259175"/>
                </a:lnTo>
                <a:lnTo>
                  <a:pt x="886835" y="248461"/>
                </a:lnTo>
                <a:lnTo>
                  <a:pt x="822791" y="248461"/>
                </a:lnTo>
                <a:lnTo>
                  <a:pt x="813498" y="245484"/>
                </a:lnTo>
                <a:lnTo>
                  <a:pt x="819027" y="236099"/>
                </a:lnTo>
                <a:close/>
              </a:path>
              <a:path w="1261745" h="367030">
                <a:moveTo>
                  <a:pt x="701616" y="255555"/>
                </a:moveTo>
                <a:lnTo>
                  <a:pt x="591400" y="255555"/>
                </a:lnTo>
                <a:lnTo>
                  <a:pt x="595015" y="265895"/>
                </a:lnTo>
                <a:lnTo>
                  <a:pt x="601457" y="270549"/>
                </a:lnTo>
                <a:lnTo>
                  <a:pt x="615441" y="270605"/>
                </a:lnTo>
                <a:lnTo>
                  <a:pt x="641680" y="267150"/>
                </a:lnTo>
                <a:lnTo>
                  <a:pt x="674441" y="261865"/>
                </a:lnTo>
                <a:lnTo>
                  <a:pt x="698512" y="256535"/>
                </a:lnTo>
                <a:lnTo>
                  <a:pt x="701616" y="255555"/>
                </a:lnTo>
                <a:close/>
              </a:path>
              <a:path w="1261745" h="367030">
                <a:moveTo>
                  <a:pt x="984879" y="226256"/>
                </a:moveTo>
                <a:lnTo>
                  <a:pt x="939647" y="226256"/>
                </a:lnTo>
                <a:lnTo>
                  <a:pt x="933830" y="244506"/>
                </a:lnTo>
                <a:lnTo>
                  <a:pt x="933749" y="247682"/>
                </a:lnTo>
                <a:lnTo>
                  <a:pt x="933635" y="253903"/>
                </a:lnTo>
                <a:lnTo>
                  <a:pt x="940735" y="257105"/>
                </a:lnTo>
                <a:lnTo>
                  <a:pt x="990127" y="255051"/>
                </a:lnTo>
                <a:lnTo>
                  <a:pt x="1105256" y="244917"/>
                </a:lnTo>
                <a:lnTo>
                  <a:pt x="1168819" y="238588"/>
                </a:lnTo>
                <a:lnTo>
                  <a:pt x="1210744" y="233580"/>
                </a:lnTo>
                <a:lnTo>
                  <a:pt x="1000344" y="233580"/>
                </a:lnTo>
                <a:lnTo>
                  <a:pt x="981430" y="231679"/>
                </a:lnTo>
                <a:lnTo>
                  <a:pt x="984879" y="226256"/>
                </a:lnTo>
                <a:close/>
              </a:path>
              <a:path w="1261745" h="367030">
                <a:moveTo>
                  <a:pt x="1015097" y="202785"/>
                </a:moveTo>
                <a:lnTo>
                  <a:pt x="947004" y="202785"/>
                </a:lnTo>
                <a:lnTo>
                  <a:pt x="948433" y="206722"/>
                </a:lnTo>
                <a:lnTo>
                  <a:pt x="928065" y="216173"/>
                </a:lnTo>
                <a:lnTo>
                  <a:pt x="891311" y="229363"/>
                </a:lnTo>
                <a:lnTo>
                  <a:pt x="852474" y="241606"/>
                </a:lnTo>
                <a:lnTo>
                  <a:pt x="822791" y="248461"/>
                </a:lnTo>
                <a:lnTo>
                  <a:pt x="886835" y="248461"/>
                </a:lnTo>
                <a:lnTo>
                  <a:pt x="897469" y="244506"/>
                </a:lnTo>
                <a:lnTo>
                  <a:pt x="927725" y="231679"/>
                </a:lnTo>
                <a:lnTo>
                  <a:pt x="939647" y="226256"/>
                </a:lnTo>
                <a:lnTo>
                  <a:pt x="984879" y="226256"/>
                </a:lnTo>
                <a:lnTo>
                  <a:pt x="986093" y="224349"/>
                </a:lnTo>
                <a:lnTo>
                  <a:pt x="997796" y="215163"/>
                </a:lnTo>
                <a:lnTo>
                  <a:pt x="1011396" y="205701"/>
                </a:lnTo>
                <a:lnTo>
                  <a:pt x="1015097" y="202785"/>
                </a:lnTo>
                <a:close/>
              </a:path>
              <a:path w="1261745" h="367030">
                <a:moveTo>
                  <a:pt x="792105" y="193554"/>
                </a:moveTo>
                <a:lnTo>
                  <a:pt x="724635" y="193554"/>
                </a:lnTo>
                <a:lnTo>
                  <a:pt x="742264" y="196005"/>
                </a:lnTo>
                <a:lnTo>
                  <a:pt x="745888" y="204269"/>
                </a:lnTo>
                <a:lnTo>
                  <a:pt x="694540" y="230025"/>
                </a:lnTo>
                <a:lnTo>
                  <a:pt x="649774" y="239544"/>
                </a:lnTo>
                <a:lnTo>
                  <a:pt x="631405" y="241058"/>
                </a:lnTo>
                <a:lnTo>
                  <a:pt x="740447" y="241058"/>
                </a:lnTo>
                <a:lnTo>
                  <a:pt x="745183" y="239256"/>
                </a:lnTo>
                <a:lnTo>
                  <a:pt x="759474" y="236099"/>
                </a:lnTo>
                <a:lnTo>
                  <a:pt x="819027" y="236099"/>
                </a:lnTo>
                <a:lnTo>
                  <a:pt x="820733" y="233202"/>
                </a:lnTo>
                <a:lnTo>
                  <a:pt x="830803" y="225571"/>
                </a:lnTo>
                <a:lnTo>
                  <a:pt x="836350" y="223843"/>
                </a:lnTo>
                <a:lnTo>
                  <a:pt x="768591" y="223843"/>
                </a:lnTo>
                <a:lnTo>
                  <a:pt x="771089" y="219795"/>
                </a:lnTo>
                <a:lnTo>
                  <a:pt x="780890" y="209861"/>
                </a:lnTo>
                <a:lnTo>
                  <a:pt x="790826" y="197772"/>
                </a:lnTo>
                <a:lnTo>
                  <a:pt x="792105" y="193554"/>
                </a:lnTo>
                <a:close/>
              </a:path>
              <a:path w="1261745" h="367030">
                <a:moveTo>
                  <a:pt x="1253921" y="222332"/>
                </a:moveTo>
                <a:lnTo>
                  <a:pt x="1225985" y="223247"/>
                </a:lnTo>
                <a:lnTo>
                  <a:pt x="1047450" y="232456"/>
                </a:lnTo>
                <a:lnTo>
                  <a:pt x="1000344" y="233580"/>
                </a:lnTo>
                <a:lnTo>
                  <a:pt x="1210744" y="233580"/>
                </a:lnTo>
                <a:lnTo>
                  <a:pt x="1219504" y="232533"/>
                </a:lnTo>
                <a:lnTo>
                  <a:pt x="1250199" y="227526"/>
                </a:lnTo>
                <a:lnTo>
                  <a:pt x="1261478" y="223986"/>
                </a:lnTo>
                <a:lnTo>
                  <a:pt x="1253921" y="222332"/>
                </a:lnTo>
                <a:close/>
              </a:path>
              <a:path w="1261745" h="367030">
                <a:moveTo>
                  <a:pt x="647938" y="172430"/>
                </a:moveTo>
                <a:lnTo>
                  <a:pt x="629348" y="174377"/>
                </a:lnTo>
                <a:lnTo>
                  <a:pt x="610133" y="178936"/>
                </a:lnTo>
                <a:lnTo>
                  <a:pt x="594375" y="186307"/>
                </a:lnTo>
                <a:lnTo>
                  <a:pt x="571526" y="195456"/>
                </a:lnTo>
                <a:lnTo>
                  <a:pt x="531037" y="205352"/>
                </a:lnTo>
                <a:lnTo>
                  <a:pt x="453483" y="220254"/>
                </a:lnTo>
                <a:lnTo>
                  <a:pt x="428840" y="225355"/>
                </a:lnTo>
                <a:lnTo>
                  <a:pt x="521305" y="225355"/>
                </a:lnTo>
                <a:lnTo>
                  <a:pt x="590060" y="206190"/>
                </a:lnTo>
                <a:lnTo>
                  <a:pt x="681449" y="206190"/>
                </a:lnTo>
                <a:lnTo>
                  <a:pt x="692962" y="201708"/>
                </a:lnTo>
                <a:lnTo>
                  <a:pt x="648369" y="201708"/>
                </a:lnTo>
                <a:lnTo>
                  <a:pt x="653262" y="190595"/>
                </a:lnTo>
                <a:lnTo>
                  <a:pt x="657639" y="179055"/>
                </a:lnTo>
                <a:lnTo>
                  <a:pt x="656626" y="173470"/>
                </a:lnTo>
                <a:lnTo>
                  <a:pt x="647938" y="172430"/>
                </a:lnTo>
                <a:close/>
              </a:path>
              <a:path w="1261745" h="367030">
                <a:moveTo>
                  <a:pt x="938860" y="173463"/>
                </a:moveTo>
                <a:lnTo>
                  <a:pt x="883516" y="184324"/>
                </a:lnTo>
                <a:lnTo>
                  <a:pt x="829341" y="201310"/>
                </a:lnTo>
                <a:lnTo>
                  <a:pt x="768591" y="223843"/>
                </a:lnTo>
                <a:lnTo>
                  <a:pt x="836350" y="223843"/>
                </a:lnTo>
                <a:lnTo>
                  <a:pt x="850601" y="219406"/>
                </a:lnTo>
                <a:lnTo>
                  <a:pt x="887018" y="211524"/>
                </a:lnTo>
                <a:lnTo>
                  <a:pt x="925843" y="204380"/>
                </a:lnTo>
                <a:lnTo>
                  <a:pt x="947004" y="202785"/>
                </a:lnTo>
                <a:lnTo>
                  <a:pt x="1015097" y="202785"/>
                </a:lnTo>
                <a:lnTo>
                  <a:pt x="1021753" y="197542"/>
                </a:lnTo>
                <a:lnTo>
                  <a:pt x="1024393" y="192449"/>
                </a:lnTo>
                <a:lnTo>
                  <a:pt x="977544" y="192449"/>
                </a:lnTo>
                <a:lnTo>
                  <a:pt x="976504" y="186986"/>
                </a:lnTo>
                <a:lnTo>
                  <a:pt x="971613" y="179860"/>
                </a:lnTo>
                <a:lnTo>
                  <a:pt x="960017" y="174282"/>
                </a:lnTo>
                <a:lnTo>
                  <a:pt x="938860" y="173463"/>
                </a:lnTo>
                <a:close/>
              </a:path>
              <a:path w="1261745" h="367030">
                <a:moveTo>
                  <a:pt x="771885" y="175223"/>
                </a:moveTo>
                <a:lnTo>
                  <a:pt x="746045" y="176156"/>
                </a:lnTo>
                <a:lnTo>
                  <a:pt x="709041" y="182797"/>
                </a:lnTo>
                <a:lnTo>
                  <a:pt x="674286" y="193079"/>
                </a:lnTo>
                <a:lnTo>
                  <a:pt x="654719" y="200960"/>
                </a:lnTo>
                <a:lnTo>
                  <a:pt x="648369" y="201708"/>
                </a:lnTo>
                <a:lnTo>
                  <a:pt x="692962" y="201708"/>
                </a:lnTo>
                <a:lnTo>
                  <a:pt x="705864" y="196686"/>
                </a:lnTo>
                <a:lnTo>
                  <a:pt x="724635" y="193554"/>
                </a:lnTo>
                <a:lnTo>
                  <a:pt x="792105" y="193554"/>
                </a:lnTo>
                <a:lnTo>
                  <a:pt x="794181" y="186709"/>
                </a:lnTo>
                <a:lnTo>
                  <a:pt x="787588" y="179055"/>
                </a:lnTo>
                <a:lnTo>
                  <a:pt x="771885" y="175223"/>
                </a:lnTo>
                <a:close/>
              </a:path>
              <a:path w="1261745" h="367030">
                <a:moveTo>
                  <a:pt x="1014195" y="180240"/>
                </a:moveTo>
                <a:lnTo>
                  <a:pt x="999261" y="181298"/>
                </a:lnTo>
                <a:lnTo>
                  <a:pt x="981278" y="185350"/>
                </a:lnTo>
                <a:lnTo>
                  <a:pt x="978039" y="190252"/>
                </a:lnTo>
                <a:lnTo>
                  <a:pt x="977544" y="192449"/>
                </a:lnTo>
                <a:lnTo>
                  <a:pt x="1024393" y="192449"/>
                </a:lnTo>
                <a:lnTo>
                  <a:pt x="1025507" y="190300"/>
                </a:lnTo>
                <a:lnTo>
                  <a:pt x="1022965" y="183886"/>
                </a:lnTo>
                <a:lnTo>
                  <a:pt x="1014195" y="180240"/>
                </a:lnTo>
                <a:close/>
              </a:path>
              <a:path w="1261745" h="367030">
                <a:moveTo>
                  <a:pt x="680569" y="38129"/>
                </a:moveTo>
                <a:lnTo>
                  <a:pt x="527913" y="38129"/>
                </a:lnTo>
                <a:lnTo>
                  <a:pt x="567034" y="38513"/>
                </a:lnTo>
                <a:lnTo>
                  <a:pt x="601471" y="41929"/>
                </a:lnTo>
                <a:lnTo>
                  <a:pt x="627907" y="45817"/>
                </a:lnTo>
                <a:lnTo>
                  <a:pt x="641099" y="49253"/>
                </a:lnTo>
                <a:lnTo>
                  <a:pt x="645402" y="54273"/>
                </a:lnTo>
                <a:lnTo>
                  <a:pt x="644779" y="62807"/>
                </a:lnTo>
                <a:lnTo>
                  <a:pt x="649357" y="66020"/>
                </a:lnTo>
                <a:lnTo>
                  <a:pt x="646450" y="68218"/>
                </a:lnTo>
                <a:lnTo>
                  <a:pt x="632068" y="70415"/>
                </a:lnTo>
                <a:lnTo>
                  <a:pt x="602221" y="73628"/>
                </a:lnTo>
                <a:lnTo>
                  <a:pt x="573108" y="78589"/>
                </a:lnTo>
                <a:lnTo>
                  <a:pt x="561559" y="84229"/>
                </a:lnTo>
                <a:lnTo>
                  <a:pt x="564530" y="88855"/>
                </a:lnTo>
                <a:lnTo>
                  <a:pt x="578980" y="90773"/>
                </a:lnTo>
                <a:lnTo>
                  <a:pt x="629453" y="88630"/>
                </a:lnTo>
                <a:lnTo>
                  <a:pt x="674154" y="73628"/>
                </a:lnTo>
                <a:lnTo>
                  <a:pt x="683944" y="58198"/>
                </a:lnTo>
                <a:lnTo>
                  <a:pt x="682028" y="39479"/>
                </a:lnTo>
                <a:lnTo>
                  <a:pt x="680569" y="38129"/>
                </a:lnTo>
                <a:close/>
              </a:path>
            </a:pathLst>
          </a:custGeom>
          <a:solidFill>
            <a:srgbClr val="231F20"/>
          </a:solidFill>
        </p:spPr>
        <p:txBody>
          <a:bodyPr wrap="square" lIns="0" tIns="0" rIns="0" bIns="0" rtlCol="0"/>
          <a:lstStyle/>
          <a:p>
            <a:endParaRPr/>
          </a:p>
        </p:txBody>
      </p:sp>
      <p:sp>
        <p:nvSpPr>
          <p:cNvPr id="11" name="object 11"/>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2"/>
              </a:rPr>
              <a:t>www.the-mspa.com</a:t>
            </a:r>
            <a:r>
              <a:rPr sz="1400" spc="-160" dirty="0">
                <a:solidFill>
                  <a:srgbClr val="231F20"/>
                </a:solidFill>
                <a:latin typeface="Arial"/>
                <a:cs typeface="Arial"/>
                <a:hlinkClick r:id="rId2"/>
              </a:rPr>
              <a:t> </a:t>
            </a:r>
            <a:endParaRPr sz="1400">
              <a:latin typeface="Arial"/>
              <a:cs typeface="Arial"/>
            </a:endParaRPr>
          </a:p>
        </p:txBody>
      </p:sp>
      <p:sp>
        <p:nvSpPr>
          <p:cNvPr id="12" name="object 12"/>
          <p:cNvSpPr/>
          <p:nvPr/>
        </p:nvSpPr>
        <p:spPr>
          <a:xfrm>
            <a:off x="685763" y="8442173"/>
            <a:ext cx="708025" cy="615315"/>
          </a:xfrm>
          <a:custGeom>
            <a:avLst/>
            <a:gdLst/>
            <a:ahLst/>
            <a:cxnLst/>
            <a:rect l="l" t="t" r="r" b="b"/>
            <a:pathLst>
              <a:path w="708025" h="615315">
                <a:moveTo>
                  <a:pt x="359613" y="0"/>
                </a:moveTo>
                <a:lnTo>
                  <a:pt x="347802" y="0"/>
                </a:lnTo>
                <a:lnTo>
                  <a:pt x="342138" y="4203"/>
                </a:lnTo>
                <a:lnTo>
                  <a:pt x="800" y="595261"/>
                </a:lnTo>
                <a:lnTo>
                  <a:pt x="0" y="602272"/>
                </a:lnTo>
                <a:lnTo>
                  <a:pt x="5892" y="612495"/>
                </a:lnTo>
                <a:lnTo>
                  <a:pt x="12369" y="615314"/>
                </a:lnTo>
                <a:lnTo>
                  <a:pt x="695058" y="615314"/>
                </a:lnTo>
                <a:lnTo>
                  <a:pt x="701522" y="612495"/>
                </a:lnTo>
                <a:lnTo>
                  <a:pt x="707415" y="602272"/>
                </a:lnTo>
                <a:lnTo>
                  <a:pt x="706615" y="595261"/>
                </a:lnTo>
                <a:lnTo>
                  <a:pt x="365277" y="4203"/>
                </a:lnTo>
                <a:lnTo>
                  <a:pt x="359613" y="0"/>
                </a:lnTo>
                <a:close/>
              </a:path>
            </a:pathLst>
          </a:custGeom>
          <a:solidFill>
            <a:srgbClr val="231F20"/>
          </a:solidFill>
        </p:spPr>
        <p:txBody>
          <a:bodyPr wrap="square" lIns="0" tIns="0" rIns="0" bIns="0" rtlCol="0"/>
          <a:lstStyle/>
          <a:p>
            <a:endParaRPr/>
          </a:p>
        </p:txBody>
      </p:sp>
      <p:sp>
        <p:nvSpPr>
          <p:cNvPr id="13" name="object 13"/>
          <p:cNvSpPr/>
          <p:nvPr/>
        </p:nvSpPr>
        <p:spPr>
          <a:xfrm>
            <a:off x="683730" y="8438849"/>
            <a:ext cx="711835" cy="622300"/>
          </a:xfrm>
          <a:custGeom>
            <a:avLst/>
            <a:gdLst/>
            <a:ahLst/>
            <a:cxnLst/>
            <a:rect l="l" t="t" r="r" b="b"/>
            <a:pathLst>
              <a:path w="711835" h="622300">
                <a:moveTo>
                  <a:pt x="362572" y="0"/>
                </a:moveTo>
                <a:lnTo>
                  <a:pt x="348907" y="0"/>
                </a:lnTo>
                <a:lnTo>
                  <a:pt x="342074" y="4495"/>
                </a:lnTo>
                <a:lnTo>
                  <a:pt x="4356" y="589318"/>
                </a:lnTo>
                <a:lnTo>
                  <a:pt x="0" y="601993"/>
                </a:lnTo>
                <a:lnTo>
                  <a:pt x="2100" y="612371"/>
                </a:lnTo>
                <a:lnTo>
                  <a:pt x="10037" y="619382"/>
                </a:lnTo>
                <a:lnTo>
                  <a:pt x="23190" y="621957"/>
                </a:lnTo>
                <a:lnTo>
                  <a:pt x="688289" y="621957"/>
                </a:lnTo>
                <a:lnTo>
                  <a:pt x="701442" y="619382"/>
                </a:lnTo>
                <a:lnTo>
                  <a:pt x="706061" y="615302"/>
                </a:lnTo>
                <a:lnTo>
                  <a:pt x="15748" y="615302"/>
                </a:lnTo>
                <a:lnTo>
                  <a:pt x="10160" y="613029"/>
                </a:lnTo>
                <a:lnTo>
                  <a:pt x="5562" y="605066"/>
                </a:lnTo>
                <a:lnTo>
                  <a:pt x="6388" y="599084"/>
                </a:lnTo>
                <a:lnTo>
                  <a:pt x="346379" y="10350"/>
                </a:lnTo>
                <a:lnTo>
                  <a:pt x="351142" y="6654"/>
                </a:lnTo>
                <a:lnTo>
                  <a:pt x="370650" y="6654"/>
                </a:lnTo>
                <a:lnTo>
                  <a:pt x="369405" y="4495"/>
                </a:lnTo>
                <a:lnTo>
                  <a:pt x="362572" y="0"/>
                </a:lnTo>
                <a:close/>
              </a:path>
              <a:path w="711835" h="622300">
                <a:moveTo>
                  <a:pt x="370650" y="6654"/>
                </a:moveTo>
                <a:lnTo>
                  <a:pt x="360337" y="6654"/>
                </a:lnTo>
                <a:lnTo>
                  <a:pt x="365099" y="10350"/>
                </a:lnTo>
                <a:lnTo>
                  <a:pt x="705091" y="599084"/>
                </a:lnTo>
                <a:lnTo>
                  <a:pt x="705916" y="605066"/>
                </a:lnTo>
                <a:lnTo>
                  <a:pt x="701319" y="613029"/>
                </a:lnTo>
                <a:lnTo>
                  <a:pt x="695731" y="615302"/>
                </a:lnTo>
                <a:lnTo>
                  <a:pt x="706061" y="615302"/>
                </a:lnTo>
                <a:lnTo>
                  <a:pt x="709379" y="612371"/>
                </a:lnTo>
                <a:lnTo>
                  <a:pt x="711479" y="601993"/>
                </a:lnTo>
                <a:lnTo>
                  <a:pt x="707123" y="589318"/>
                </a:lnTo>
                <a:lnTo>
                  <a:pt x="370650" y="6654"/>
                </a:lnTo>
                <a:close/>
              </a:path>
            </a:pathLst>
          </a:custGeom>
          <a:solidFill>
            <a:srgbClr val="231F20"/>
          </a:solidFill>
        </p:spPr>
        <p:txBody>
          <a:bodyPr wrap="square" lIns="0" tIns="0" rIns="0" bIns="0" rtlCol="0"/>
          <a:lstStyle/>
          <a:p>
            <a:endParaRPr/>
          </a:p>
        </p:txBody>
      </p:sp>
      <p:sp>
        <p:nvSpPr>
          <p:cNvPr id="14" name="object 14"/>
          <p:cNvSpPr/>
          <p:nvPr/>
        </p:nvSpPr>
        <p:spPr>
          <a:xfrm>
            <a:off x="982718" y="8597691"/>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700">
            <a:solidFill>
              <a:srgbClr val="F1F2F2"/>
            </a:solidFill>
          </a:ln>
        </p:spPr>
        <p:txBody>
          <a:bodyPr wrap="square" lIns="0" tIns="0" rIns="0" bIns="0" rtlCol="0"/>
          <a:lstStyle/>
          <a:p>
            <a:endParaRPr/>
          </a:p>
        </p:txBody>
      </p:sp>
      <p:sp>
        <p:nvSpPr>
          <p:cNvPr id="15" name="object 15"/>
          <p:cNvSpPr/>
          <p:nvPr/>
        </p:nvSpPr>
        <p:spPr>
          <a:xfrm>
            <a:off x="975568" y="8892452"/>
            <a:ext cx="127800" cy="127787"/>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18738" y="8420224"/>
            <a:ext cx="251647" cy="19536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972119" y="8420434"/>
            <a:ext cx="251665" cy="195365"/>
          </a:xfrm>
          <a:prstGeom prst="rect">
            <a:avLst/>
          </a:prstGeom>
          <a:blipFill>
            <a:blip r:embed="rId5"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541337" y="8354276"/>
          <a:ext cx="5263515" cy="1073136"/>
        </p:xfrm>
        <a:graphic>
          <a:graphicData uri="http://schemas.openxmlformats.org/drawingml/2006/table">
            <a:tbl>
              <a:tblPr firstRow="1" bandRow="1">
                <a:tableStyleId>{2D5ABB26-0587-4C30-8999-92F81FD0307C}</a:tableStyleId>
              </a:tblPr>
              <a:tblGrid>
                <a:gridCol w="974725">
                  <a:extLst>
                    <a:ext uri="{9D8B030D-6E8A-4147-A177-3AD203B41FA5}">
                      <a16:colId xmlns:a16="http://schemas.microsoft.com/office/drawing/2014/main" val="20000"/>
                    </a:ext>
                  </a:extLst>
                </a:gridCol>
                <a:gridCol w="4288790">
                  <a:extLst>
                    <a:ext uri="{9D8B030D-6E8A-4147-A177-3AD203B41FA5}">
                      <a16:colId xmlns:a16="http://schemas.microsoft.com/office/drawing/2014/main" val="20001"/>
                    </a:ext>
                  </a:extLst>
                </a:gridCol>
              </a:tblGrid>
              <a:tr h="799871">
                <a:tc>
                  <a:txBody>
                    <a:bodyPr/>
                    <a:lstStyle/>
                    <a:p>
                      <a:pPr>
                        <a:lnSpc>
                          <a:spcPct val="100000"/>
                        </a:lnSpc>
                      </a:pPr>
                      <a:endParaRPr sz="10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a:latin typeface="Times New Roman"/>
                        <a:cs typeface="Times New Roman"/>
                      </a:endParaRPr>
                    </a:p>
                    <a:p>
                      <a:pPr>
                        <a:lnSpc>
                          <a:spcPct val="100000"/>
                        </a:lnSpc>
                        <a:spcBef>
                          <a:spcPts val="10"/>
                        </a:spcBef>
                      </a:pPr>
                      <a:endParaRPr sz="950">
                        <a:latin typeface="Times New Roman"/>
                        <a:cs typeface="Times New Roman"/>
                      </a:endParaRPr>
                    </a:p>
                    <a:p>
                      <a:pPr marL="109855">
                        <a:lnSpc>
                          <a:spcPts val="1260"/>
                        </a:lnSpc>
                      </a:pPr>
                      <a:r>
                        <a:rPr sz="1100" spc="-80" dirty="0">
                          <a:solidFill>
                            <a:srgbClr val="231F20"/>
                          </a:solidFill>
                          <a:latin typeface="Arial"/>
                          <a:cs typeface="Arial"/>
                        </a:rPr>
                        <a:t>DES </a:t>
                      </a:r>
                      <a:r>
                        <a:rPr sz="1100" spc="-75" dirty="0">
                          <a:solidFill>
                            <a:srgbClr val="231F20"/>
                          </a:solidFill>
                          <a:latin typeface="Arial"/>
                          <a:cs typeface="Arial"/>
                        </a:rPr>
                        <a:t>QUESTIONS </a:t>
                      </a:r>
                      <a:r>
                        <a:rPr sz="1100" spc="-60" dirty="0">
                          <a:solidFill>
                            <a:srgbClr val="231F20"/>
                          </a:solidFill>
                          <a:latin typeface="Arial"/>
                          <a:cs typeface="Arial"/>
                        </a:rPr>
                        <a:t>? </a:t>
                      </a:r>
                      <a:r>
                        <a:rPr sz="1100" spc="-80" dirty="0">
                          <a:solidFill>
                            <a:srgbClr val="231F20"/>
                          </a:solidFill>
                          <a:latin typeface="Arial"/>
                          <a:cs typeface="Arial"/>
                        </a:rPr>
                        <a:t>DES PROBLÈMES </a:t>
                      </a:r>
                      <a:r>
                        <a:rPr sz="1100" spc="-60" dirty="0">
                          <a:solidFill>
                            <a:srgbClr val="231F20"/>
                          </a:solidFill>
                          <a:latin typeface="Arial"/>
                          <a:cs typeface="Arial"/>
                        </a:rPr>
                        <a:t>? </a:t>
                      </a:r>
                      <a:r>
                        <a:rPr sz="1100" spc="-80" dirty="0">
                          <a:solidFill>
                            <a:srgbClr val="231F20"/>
                          </a:solidFill>
                          <a:latin typeface="Arial"/>
                          <a:cs typeface="Arial"/>
                        </a:rPr>
                        <a:t>DES </a:t>
                      </a:r>
                      <a:r>
                        <a:rPr sz="1100" spc="-70" dirty="0">
                          <a:solidFill>
                            <a:srgbClr val="231F20"/>
                          </a:solidFill>
                          <a:latin typeface="Arial"/>
                          <a:cs typeface="Arial"/>
                        </a:rPr>
                        <a:t>PIÈCES</a:t>
                      </a:r>
                      <a:r>
                        <a:rPr sz="1100" spc="80" dirty="0">
                          <a:solidFill>
                            <a:srgbClr val="231F20"/>
                          </a:solidFill>
                          <a:latin typeface="Arial"/>
                          <a:cs typeface="Arial"/>
                        </a:rPr>
                        <a:t> </a:t>
                      </a:r>
                      <a:r>
                        <a:rPr sz="1100" spc="-80" dirty="0">
                          <a:solidFill>
                            <a:srgbClr val="231F20"/>
                          </a:solidFill>
                          <a:latin typeface="Arial"/>
                          <a:cs typeface="Arial"/>
                        </a:rPr>
                        <a:t>MANQUANTES?</a:t>
                      </a:r>
                      <a:endParaRPr sz="1100">
                        <a:latin typeface="Arial"/>
                        <a:cs typeface="Arial"/>
                      </a:endParaRPr>
                    </a:p>
                    <a:p>
                      <a:pPr marL="109855">
                        <a:lnSpc>
                          <a:spcPts val="1140"/>
                        </a:lnSpc>
                      </a:pPr>
                      <a:r>
                        <a:rPr sz="1000" dirty="0">
                          <a:solidFill>
                            <a:srgbClr val="231F20"/>
                          </a:solidFill>
                          <a:latin typeface="Arial"/>
                          <a:cs typeface="Arial"/>
                        </a:rPr>
                        <a:t>Pour </a:t>
                      </a:r>
                      <a:r>
                        <a:rPr sz="1000" spc="-5" dirty="0">
                          <a:solidFill>
                            <a:srgbClr val="231F20"/>
                          </a:solidFill>
                          <a:latin typeface="Arial"/>
                          <a:cs typeface="Arial"/>
                        </a:rPr>
                        <a:t>les </a:t>
                      </a:r>
                      <a:r>
                        <a:rPr sz="1000" dirty="0">
                          <a:solidFill>
                            <a:srgbClr val="231F20"/>
                          </a:solidFill>
                          <a:latin typeface="Arial"/>
                          <a:cs typeface="Arial"/>
                        </a:rPr>
                        <a:t>FAQ, manuels, vidéos </a:t>
                      </a:r>
                      <a:r>
                        <a:rPr sz="1000" spc="-5" dirty="0">
                          <a:solidFill>
                            <a:srgbClr val="231F20"/>
                          </a:solidFill>
                          <a:latin typeface="Arial"/>
                          <a:cs typeface="Arial"/>
                        </a:rPr>
                        <a:t>ou pièces détachées, </a:t>
                      </a:r>
                      <a:r>
                        <a:rPr sz="1000" dirty="0">
                          <a:solidFill>
                            <a:srgbClr val="231F20"/>
                          </a:solidFill>
                          <a:latin typeface="Arial"/>
                          <a:cs typeface="Arial"/>
                        </a:rPr>
                        <a:t>veuillez</a:t>
                      </a:r>
                      <a:r>
                        <a:rPr sz="1000" spc="-40" dirty="0">
                          <a:solidFill>
                            <a:srgbClr val="231F20"/>
                          </a:solidFill>
                          <a:latin typeface="Arial"/>
                          <a:cs typeface="Arial"/>
                        </a:rPr>
                        <a:t> </a:t>
                      </a:r>
                      <a:r>
                        <a:rPr sz="1000" dirty="0">
                          <a:solidFill>
                            <a:srgbClr val="231F20"/>
                          </a:solidFill>
                          <a:latin typeface="Arial"/>
                          <a:cs typeface="Arial"/>
                        </a:rPr>
                        <a:t>visiter</a:t>
                      </a:r>
                      <a:endParaRPr sz="1000">
                        <a:latin typeface="Arial"/>
                        <a:cs typeface="Arial"/>
                      </a:endParaRPr>
                    </a:p>
                    <a:p>
                      <a:pPr marL="109855">
                        <a:lnSpc>
                          <a:spcPct val="100000"/>
                        </a:lnSpc>
                      </a:pPr>
                      <a:r>
                        <a:rPr sz="900" spc="-5" dirty="0">
                          <a:solidFill>
                            <a:srgbClr val="231F20"/>
                          </a:solidFill>
                          <a:latin typeface="Arial"/>
                          <a:cs typeface="Arial"/>
                          <a:hlinkClick r:id="rId6"/>
                        </a:rPr>
                        <a:t>www.the-mspa.com/support</a:t>
                      </a:r>
                      <a:endParaRPr sz="90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3265">
                <a:tc gridSpan="2">
                  <a:txBody>
                    <a:bodyPr/>
                    <a:lstStyle/>
                    <a:p>
                      <a:pPr marL="1153795">
                        <a:lnSpc>
                          <a:spcPct val="100000"/>
                        </a:lnSpc>
                        <a:spcBef>
                          <a:spcPts val="464"/>
                        </a:spcBef>
                      </a:pPr>
                      <a:r>
                        <a:rPr sz="1100" spc="5" dirty="0">
                          <a:solidFill>
                            <a:srgbClr val="FFFFFF"/>
                          </a:solidFill>
                          <a:latin typeface="Arial"/>
                          <a:cs typeface="Arial"/>
                        </a:rPr>
                        <a:t>NE PAS </a:t>
                      </a:r>
                      <a:r>
                        <a:rPr sz="1100" dirty="0">
                          <a:solidFill>
                            <a:srgbClr val="FFFFFF"/>
                          </a:solidFill>
                          <a:latin typeface="Arial"/>
                          <a:cs typeface="Arial"/>
                        </a:rPr>
                        <a:t>RENVOYER </a:t>
                      </a:r>
                      <a:r>
                        <a:rPr sz="1100" spc="5" dirty="0">
                          <a:solidFill>
                            <a:srgbClr val="FFFFFF"/>
                          </a:solidFill>
                          <a:latin typeface="Arial"/>
                          <a:cs typeface="Arial"/>
                        </a:rPr>
                        <a:t>AU</a:t>
                      </a:r>
                      <a:r>
                        <a:rPr sz="1100" spc="-15" dirty="0">
                          <a:solidFill>
                            <a:srgbClr val="FFFFFF"/>
                          </a:solidFill>
                          <a:latin typeface="Arial"/>
                          <a:cs typeface="Arial"/>
                        </a:rPr>
                        <a:t> </a:t>
                      </a:r>
                      <a:r>
                        <a:rPr sz="1100" spc="5" dirty="0">
                          <a:solidFill>
                            <a:srgbClr val="FFFFFF"/>
                          </a:solidFill>
                          <a:latin typeface="Arial"/>
                          <a:cs typeface="Arial"/>
                        </a:rPr>
                        <a:t>MAGASIN</a:t>
                      </a:r>
                      <a:endParaRPr sz="1100">
                        <a:latin typeface="Arial"/>
                        <a:cs typeface="Arial"/>
                      </a:endParaRPr>
                    </a:p>
                  </a:txBody>
                  <a:tcPr marL="0" marR="0" marT="59054"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9" name="object 19"/>
          <p:cNvSpPr txBox="1"/>
          <p:nvPr/>
        </p:nvSpPr>
        <p:spPr>
          <a:xfrm>
            <a:off x="515937" y="8123617"/>
            <a:ext cx="213995" cy="194945"/>
          </a:xfrm>
          <a:prstGeom prst="rect">
            <a:avLst/>
          </a:prstGeom>
        </p:spPr>
        <p:txBody>
          <a:bodyPr vert="horz" wrap="square" lIns="0" tIns="13970" rIns="0" bIns="0" rtlCol="0">
            <a:spAutoFit/>
          </a:bodyPr>
          <a:lstStyle/>
          <a:p>
            <a:pPr marL="12700">
              <a:lnSpc>
                <a:spcPct val="100000"/>
              </a:lnSpc>
              <a:spcBef>
                <a:spcPts val="110"/>
              </a:spcBef>
            </a:pPr>
            <a:r>
              <a:rPr sz="1100" b="1" spc="5" dirty="0">
                <a:solidFill>
                  <a:srgbClr val="231F20"/>
                </a:solidFill>
                <a:latin typeface="Arial"/>
                <a:cs typeface="Arial"/>
              </a:rPr>
              <a:t>FR</a:t>
            </a:r>
            <a:endParaRPr sz="1100">
              <a:latin typeface="Arial"/>
              <a:cs typeface="Arial"/>
            </a:endParaRPr>
          </a:p>
        </p:txBody>
      </p:sp>
      <p:sp>
        <p:nvSpPr>
          <p:cNvPr id="20" name="object 20"/>
          <p:cNvSpPr/>
          <p:nvPr/>
        </p:nvSpPr>
        <p:spPr>
          <a:xfrm>
            <a:off x="0" y="1416927"/>
            <a:ext cx="7560056" cy="4851400"/>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2904796" y="7075609"/>
            <a:ext cx="85598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M-CA061  </a:t>
            </a:r>
            <a:r>
              <a:rPr sz="1500" b="1" spc="15" dirty="0">
                <a:solidFill>
                  <a:srgbClr val="231F20"/>
                </a:solidFill>
                <a:latin typeface="Arial"/>
                <a:cs typeface="Arial"/>
              </a:rPr>
              <a:t>M-OT061</a:t>
            </a:r>
            <a:endParaRPr sz="1500">
              <a:latin typeface="Arial"/>
              <a:cs typeface="Arial"/>
            </a:endParaRPr>
          </a:p>
        </p:txBody>
      </p:sp>
      <p:sp>
        <p:nvSpPr>
          <p:cNvPr id="22" name="object 22"/>
          <p:cNvSpPr txBox="1"/>
          <p:nvPr/>
        </p:nvSpPr>
        <p:spPr>
          <a:xfrm>
            <a:off x="3940037" y="7075609"/>
            <a:ext cx="715645" cy="660400"/>
          </a:xfrm>
          <a:prstGeom prst="rect">
            <a:avLst/>
          </a:prstGeom>
        </p:spPr>
        <p:txBody>
          <a:bodyPr vert="horz" wrap="square" lIns="0" tIns="11430" rIns="0" bIns="0" rtlCol="0">
            <a:spAutoFit/>
          </a:bodyPr>
          <a:lstStyle/>
          <a:p>
            <a:pPr marL="12700" marR="5080" indent="10160">
              <a:lnSpc>
                <a:spcPct val="138900"/>
              </a:lnSpc>
              <a:spcBef>
                <a:spcPts val="90"/>
              </a:spcBef>
            </a:pPr>
            <a:r>
              <a:rPr sz="1500" b="1" spc="10" dirty="0">
                <a:solidFill>
                  <a:srgbClr val="231F20"/>
                </a:solidFill>
                <a:latin typeface="Arial"/>
                <a:cs typeface="Arial"/>
              </a:rPr>
              <a:t>Carlton  </a:t>
            </a:r>
            <a:r>
              <a:rPr sz="1500" b="1" spc="15" dirty="0">
                <a:solidFill>
                  <a:srgbClr val="231F20"/>
                </a:solidFill>
                <a:latin typeface="Arial"/>
                <a:cs typeface="Arial"/>
              </a:rPr>
              <a:t>Otium</a:t>
            </a:r>
            <a:endParaRPr sz="15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43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 name="object 3"/>
          <p:cNvSpPr/>
          <p:nvPr/>
        </p:nvSpPr>
        <p:spPr>
          <a:xfrm>
            <a:off x="60454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 name="object 4"/>
          <p:cNvSpPr/>
          <p:nvPr/>
        </p:nvSpPr>
        <p:spPr>
          <a:xfrm>
            <a:off x="5648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 name="object 5"/>
          <p:cNvSpPr/>
          <p:nvPr/>
        </p:nvSpPr>
        <p:spPr>
          <a:xfrm>
            <a:off x="7640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 name="object 6"/>
          <p:cNvSpPr/>
          <p:nvPr/>
        </p:nvSpPr>
        <p:spPr>
          <a:xfrm>
            <a:off x="72421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 name="object 7"/>
          <p:cNvSpPr/>
          <p:nvPr/>
        </p:nvSpPr>
        <p:spPr>
          <a:xfrm>
            <a:off x="68450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 name="object 8"/>
          <p:cNvSpPr/>
          <p:nvPr/>
        </p:nvSpPr>
        <p:spPr>
          <a:xfrm>
            <a:off x="88375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 name="object 9"/>
          <p:cNvSpPr/>
          <p:nvPr/>
        </p:nvSpPr>
        <p:spPr>
          <a:xfrm>
            <a:off x="8439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 name="object 10"/>
          <p:cNvSpPr/>
          <p:nvPr/>
        </p:nvSpPr>
        <p:spPr>
          <a:xfrm>
            <a:off x="8041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 name="object 11"/>
          <p:cNvSpPr/>
          <p:nvPr/>
        </p:nvSpPr>
        <p:spPr>
          <a:xfrm>
            <a:off x="10034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 name="object 12"/>
          <p:cNvSpPr/>
          <p:nvPr/>
        </p:nvSpPr>
        <p:spPr>
          <a:xfrm>
            <a:off x="9635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 name="object 13"/>
          <p:cNvSpPr/>
          <p:nvPr/>
        </p:nvSpPr>
        <p:spPr>
          <a:xfrm>
            <a:off x="9238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 name="object 14"/>
          <p:cNvSpPr/>
          <p:nvPr/>
        </p:nvSpPr>
        <p:spPr>
          <a:xfrm>
            <a:off x="11231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 name="object 15"/>
          <p:cNvSpPr/>
          <p:nvPr/>
        </p:nvSpPr>
        <p:spPr>
          <a:xfrm>
            <a:off x="108327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 name="object 16"/>
          <p:cNvSpPr/>
          <p:nvPr/>
        </p:nvSpPr>
        <p:spPr>
          <a:xfrm>
            <a:off x="10435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 name="object 17"/>
          <p:cNvSpPr/>
          <p:nvPr/>
        </p:nvSpPr>
        <p:spPr>
          <a:xfrm>
            <a:off x="12427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 name="object 18"/>
          <p:cNvSpPr/>
          <p:nvPr/>
        </p:nvSpPr>
        <p:spPr>
          <a:xfrm>
            <a:off x="12029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 name="object 19"/>
          <p:cNvSpPr/>
          <p:nvPr/>
        </p:nvSpPr>
        <p:spPr>
          <a:xfrm>
            <a:off x="116323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0" name="object 20"/>
          <p:cNvSpPr/>
          <p:nvPr/>
        </p:nvSpPr>
        <p:spPr>
          <a:xfrm>
            <a:off x="13624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 name="object 21"/>
          <p:cNvSpPr/>
          <p:nvPr/>
        </p:nvSpPr>
        <p:spPr>
          <a:xfrm>
            <a:off x="132262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2" name="object 22"/>
          <p:cNvSpPr/>
          <p:nvPr/>
        </p:nvSpPr>
        <p:spPr>
          <a:xfrm>
            <a:off x="128291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 name="object 23"/>
          <p:cNvSpPr/>
          <p:nvPr/>
        </p:nvSpPr>
        <p:spPr>
          <a:xfrm>
            <a:off x="14821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 name="object 24"/>
          <p:cNvSpPr/>
          <p:nvPr/>
        </p:nvSpPr>
        <p:spPr>
          <a:xfrm>
            <a:off x="14423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 name="object 25"/>
          <p:cNvSpPr/>
          <p:nvPr/>
        </p:nvSpPr>
        <p:spPr>
          <a:xfrm>
            <a:off x="14025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 name="object 26"/>
          <p:cNvSpPr/>
          <p:nvPr/>
        </p:nvSpPr>
        <p:spPr>
          <a:xfrm>
            <a:off x="16018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 name="object 27"/>
          <p:cNvSpPr/>
          <p:nvPr/>
        </p:nvSpPr>
        <p:spPr>
          <a:xfrm>
            <a:off x="15619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 name="object 28"/>
          <p:cNvSpPr/>
          <p:nvPr/>
        </p:nvSpPr>
        <p:spPr>
          <a:xfrm>
            <a:off x="15222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 name="object 29"/>
          <p:cNvSpPr/>
          <p:nvPr/>
        </p:nvSpPr>
        <p:spPr>
          <a:xfrm>
            <a:off x="17215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 name="object 30"/>
          <p:cNvSpPr/>
          <p:nvPr/>
        </p:nvSpPr>
        <p:spPr>
          <a:xfrm>
            <a:off x="16816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 name="object 31"/>
          <p:cNvSpPr/>
          <p:nvPr/>
        </p:nvSpPr>
        <p:spPr>
          <a:xfrm>
            <a:off x="164195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 name="object 32"/>
          <p:cNvSpPr/>
          <p:nvPr/>
        </p:nvSpPr>
        <p:spPr>
          <a:xfrm>
            <a:off x="184119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3" name="object 33"/>
          <p:cNvSpPr/>
          <p:nvPr/>
        </p:nvSpPr>
        <p:spPr>
          <a:xfrm>
            <a:off x="18013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4" name="object 34"/>
          <p:cNvSpPr/>
          <p:nvPr/>
        </p:nvSpPr>
        <p:spPr>
          <a:xfrm>
            <a:off x="176164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5" name="object 35"/>
          <p:cNvSpPr/>
          <p:nvPr/>
        </p:nvSpPr>
        <p:spPr>
          <a:xfrm>
            <a:off x="196086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6" name="object 36"/>
          <p:cNvSpPr/>
          <p:nvPr/>
        </p:nvSpPr>
        <p:spPr>
          <a:xfrm>
            <a:off x="19210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7" name="object 37"/>
          <p:cNvSpPr/>
          <p:nvPr/>
        </p:nvSpPr>
        <p:spPr>
          <a:xfrm>
            <a:off x="18813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8" name="object 38"/>
          <p:cNvSpPr/>
          <p:nvPr/>
        </p:nvSpPr>
        <p:spPr>
          <a:xfrm>
            <a:off x="20805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9" name="object 39"/>
          <p:cNvSpPr/>
          <p:nvPr/>
        </p:nvSpPr>
        <p:spPr>
          <a:xfrm>
            <a:off x="204072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0" name="object 40"/>
          <p:cNvSpPr/>
          <p:nvPr/>
        </p:nvSpPr>
        <p:spPr>
          <a:xfrm>
            <a:off x="20010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1" name="object 41"/>
          <p:cNvSpPr/>
          <p:nvPr/>
        </p:nvSpPr>
        <p:spPr>
          <a:xfrm>
            <a:off x="22002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2" name="object 42"/>
          <p:cNvSpPr/>
          <p:nvPr/>
        </p:nvSpPr>
        <p:spPr>
          <a:xfrm>
            <a:off x="21603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3" name="object 43"/>
          <p:cNvSpPr/>
          <p:nvPr/>
        </p:nvSpPr>
        <p:spPr>
          <a:xfrm>
            <a:off x="21206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4" name="object 44"/>
          <p:cNvSpPr/>
          <p:nvPr/>
        </p:nvSpPr>
        <p:spPr>
          <a:xfrm>
            <a:off x="231992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5" name="object 45"/>
          <p:cNvSpPr/>
          <p:nvPr/>
        </p:nvSpPr>
        <p:spPr>
          <a:xfrm>
            <a:off x="228006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46" name="object 46"/>
          <p:cNvSpPr/>
          <p:nvPr/>
        </p:nvSpPr>
        <p:spPr>
          <a:xfrm>
            <a:off x="22403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7" name="object 47"/>
          <p:cNvSpPr/>
          <p:nvPr/>
        </p:nvSpPr>
        <p:spPr>
          <a:xfrm>
            <a:off x="24396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8" name="object 48"/>
          <p:cNvSpPr/>
          <p:nvPr/>
        </p:nvSpPr>
        <p:spPr>
          <a:xfrm>
            <a:off x="23997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9" name="object 49"/>
          <p:cNvSpPr/>
          <p:nvPr/>
        </p:nvSpPr>
        <p:spPr>
          <a:xfrm>
            <a:off x="23600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0" name="object 50"/>
          <p:cNvSpPr/>
          <p:nvPr/>
        </p:nvSpPr>
        <p:spPr>
          <a:xfrm>
            <a:off x="25592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1" name="object 51"/>
          <p:cNvSpPr/>
          <p:nvPr/>
        </p:nvSpPr>
        <p:spPr>
          <a:xfrm>
            <a:off x="25194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2" name="object 52"/>
          <p:cNvSpPr/>
          <p:nvPr/>
        </p:nvSpPr>
        <p:spPr>
          <a:xfrm>
            <a:off x="24797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3" name="object 53"/>
          <p:cNvSpPr/>
          <p:nvPr/>
        </p:nvSpPr>
        <p:spPr>
          <a:xfrm>
            <a:off x="26789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4" name="object 54"/>
          <p:cNvSpPr/>
          <p:nvPr/>
        </p:nvSpPr>
        <p:spPr>
          <a:xfrm>
            <a:off x="26391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5" name="object 55"/>
          <p:cNvSpPr/>
          <p:nvPr/>
        </p:nvSpPr>
        <p:spPr>
          <a:xfrm>
            <a:off x="25994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6" name="object 56"/>
          <p:cNvSpPr/>
          <p:nvPr/>
        </p:nvSpPr>
        <p:spPr>
          <a:xfrm>
            <a:off x="279863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57" name="object 57"/>
          <p:cNvSpPr/>
          <p:nvPr/>
        </p:nvSpPr>
        <p:spPr>
          <a:xfrm>
            <a:off x="27588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8" name="object 58"/>
          <p:cNvSpPr/>
          <p:nvPr/>
        </p:nvSpPr>
        <p:spPr>
          <a:xfrm>
            <a:off x="271909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9" name="object 59"/>
          <p:cNvSpPr/>
          <p:nvPr/>
        </p:nvSpPr>
        <p:spPr>
          <a:xfrm>
            <a:off x="29183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0" name="object 60"/>
          <p:cNvSpPr/>
          <p:nvPr/>
        </p:nvSpPr>
        <p:spPr>
          <a:xfrm>
            <a:off x="287848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1" name="object 61"/>
          <p:cNvSpPr/>
          <p:nvPr/>
        </p:nvSpPr>
        <p:spPr>
          <a:xfrm>
            <a:off x="28387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2" name="object 62"/>
          <p:cNvSpPr/>
          <p:nvPr/>
        </p:nvSpPr>
        <p:spPr>
          <a:xfrm>
            <a:off x="30380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3" name="object 63"/>
          <p:cNvSpPr/>
          <p:nvPr/>
        </p:nvSpPr>
        <p:spPr>
          <a:xfrm>
            <a:off x="299816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4" name="object 64"/>
          <p:cNvSpPr/>
          <p:nvPr/>
        </p:nvSpPr>
        <p:spPr>
          <a:xfrm>
            <a:off x="29584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5" name="object 65"/>
          <p:cNvSpPr/>
          <p:nvPr/>
        </p:nvSpPr>
        <p:spPr>
          <a:xfrm>
            <a:off x="31576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6" name="object 66"/>
          <p:cNvSpPr/>
          <p:nvPr/>
        </p:nvSpPr>
        <p:spPr>
          <a:xfrm>
            <a:off x="311783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7" name="object 67"/>
          <p:cNvSpPr/>
          <p:nvPr/>
        </p:nvSpPr>
        <p:spPr>
          <a:xfrm>
            <a:off x="30781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8" name="object 68"/>
          <p:cNvSpPr/>
          <p:nvPr/>
        </p:nvSpPr>
        <p:spPr>
          <a:xfrm>
            <a:off x="32773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9" name="object 69"/>
          <p:cNvSpPr/>
          <p:nvPr/>
        </p:nvSpPr>
        <p:spPr>
          <a:xfrm>
            <a:off x="3237522"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0" name="object 70"/>
          <p:cNvSpPr/>
          <p:nvPr/>
        </p:nvSpPr>
        <p:spPr>
          <a:xfrm>
            <a:off x="319780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1" name="object 71"/>
          <p:cNvSpPr/>
          <p:nvPr/>
        </p:nvSpPr>
        <p:spPr>
          <a:xfrm>
            <a:off x="339704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2" name="object 72"/>
          <p:cNvSpPr/>
          <p:nvPr/>
        </p:nvSpPr>
        <p:spPr>
          <a:xfrm>
            <a:off x="33572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3" name="object 73"/>
          <p:cNvSpPr/>
          <p:nvPr/>
        </p:nvSpPr>
        <p:spPr>
          <a:xfrm>
            <a:off x="33174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4" name="object 74"/>
          <p:cNvSpPr/>
          <p:nvPr/>
        </p:nvSpPr>
        <p:spPr>
          <a:xfrm>
            <a:off x="351673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5" name="object 75"/>
          <p:cNvSpPr/>
          <p:nvPr/>
        </p:nvSpPr>
        <p:spPr>
          <a:xfrm>
            <a:off x="34768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6" name="object 76"/>
          <p:cNvSpPr/>
          <p:nvPr/>
        </p:nvSpPr>
        <p:spPr>
          <a:xfrm>
            <a:off x="343717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7" name="object 77"/>
          <p:cNvSpPr/>
          <p:nvPr/>
        </p:nvSpPr>
        <p:spPr>
          <a:xfrm>
            <a:off x="3636403"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8" name="object 78"/>
          <p:cNvSpPr/>
          <p:nvPr/>
        </p:nvSpPr>
        <p:spPr>
          <a:xfrm>
            <a:off x="35965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9" name="object 79"/>
          <p:cNvSpPr/>
          <p:nvPr/>
        </p:nvSpPr>
        <p:spPr>
          <a:xfrm>
            <a:off x="35568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0" name="object 80"/>
          <p:cNvSpPr/>
          <p:nvPr/>
        </p:nvSpPr>
        <p:spPr>
          <a:xfrm>
            <a:off x="375608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81" name="object 81"/>
          <p:cNvSpPr/>
          <p:nvPr/>
        </p:nvSpPr>
        <p:spPr>
          <a:xfrm>
            <a:off x="371624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2" name="object 82"/>
          <p:cNvSpPr/>
          <p:nvPr/>
        </p:nvSpPr>
        <p:spPr>
          <a:xfrm>
            <a:off x="367653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3" name="object 83"/>
          <p:cNvSpPr/>
          <p:nvPr/>
        </p:nvSpPr>
        <p:spPr>
          <a:xfrm>
            <a:off x="38757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4" name="object 84"/>
          <p:cNvSpPr/>
          <p:nvPr/>
        </p:nvSpPr>
        <p:spPr>
          <a:xfrm>
            <a:off x="383593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5" name="object 85"/>
          <p:cNvSpPr/>
          <p:nvPr/>
        </p:nvSpPr>
        <p:spPr>
          <a:xfrm>
            <a:off x="37962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6" name="object 86"/>
          <p:cNvSpPr/>
          <p:nvPr/>
        </p:nvSpPr>
        <p:spPr>
          <a:xfrm>
            <a:off x="39954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7" name="object 87"/>
          <p:cNvSpPr/>
          <p:nvPr/>
        </p:nvSpPr>
        <p:spPr>
          <a:xfrm>
            <a:off x="3955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8" name="object 88"/>
          <p:cNvSpPr/>
          <p:nvPr/>
        </p:nvSpPr>
        <p:spPr>
          <a:xfrm>
            <a:off x="39159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9" name="object 89"/>
          <p:cNvSpPr/>
          <p:nvPr/>
        </p:nvSpPr>
        <p:spPr>
          <a:xfrm>
            <a:off x="411513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0" name="object 90"/>
          <p:cNvSpPr/>
          <p:nvPr/>
        </p:nvSpPr>
        <p:spPr>
          <a:xfrm>
            <a:off x="407529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1" name="object 91"/>
          <p:cNvSpPr/>
          <p:nvPr/>
        </p:nvSpPr>
        <p:spPr>
          <a:xfrm>
            <a:off x="403557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2" name="object 92"/>
          <p:cNvSpPr/>
          <p:nvPr/>
        </p:nvSpPr>
        <p:spPr>
          <a:xfrm>
            <a:off x="42348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3" name="object 93"/>
          <p:cNvSpPr/>
          <p:nvPr/>
        </p:nvSpPr>
        <p:spPr>
          <a:xfrm>
            <a:off x="41949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4" name="object 94"/>
          <p:cNvSpPr/>
          <p:nvPr/>
        </p:nvSpPr>
        <p:spPr>
          <a:xfrm>
            <a:off x="41552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5" name="object 95"/>
          <p:cNvSpPr/>
          <p:nvPr/>
        </p:nvSpPr>
        <p:spPr>
          <a:xfrm>
            <a:off x="435449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6" name="object 96"/>
          <p:cNvSpPr/>
          <p:nvPr/>
        </p:nvSpPr>
        <p:spPr>
          <a:xfrm>
            <a:off x="431464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7" name="object 97"/>
          <p:cNvSpPr/>
          <p:nvPr/>
        </p:nvSpPr>
        <p:spPr>
          <a:xfrm>
            <a:off x="42749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8" name="object 98"/>
          <p:cNvSpPr/>
          <p:nvPr/>
        </p:nvSpPr>
        <p:spPr>
          <a:xfrm>
            <a:off x="44741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9" name="object 99"/>
          <p:cNvSpPr/>
          <p:nvPr/>
        </p:nvSpPr>
        <p:spPr>
          <a:xfrm>
            <a:off x="44343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0" name="object 100"/>
          <p:cNvSpPr/>
          <p:nvPr/>
        </p:nvSpPr>
        <p:spPr>
          <a:xfrm>
            <a:off x="4394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1" name="object 101"/>
          <p:cNvSpPr/>
          <p:nvPr/>
        </p:nvSpPr>
        <p:spPr>
          <a:xfrm>
            <a:off x="459385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02" name="object 102"/>
          <p:cNvSpPr/>
          <p:nvPr/>
        </p:nvSpPr>
        <p:spPr>
          <a:xfrm>
            <a:off x="455401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3" name="object 103"/>
          <p:cNvSpPr/>
          <p:nvPr/>
        </p:nvSpPr>
        <p:spPr>
          <a:xfrm>
            <a:off x="451430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4" name="object 104"/>
          <p:cNvSpPr/>
          <p:nvPr/>
        </p:nvSpPr>
        <p:spPr>
          <a:xfrm>
            <a:off x="47135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5" name="object 105"/>
          <p:cNvSpPr/>
          <p:nvPr/>
        </p:nvSpPr>
        <p:spPr>
          <a:xfrm>
            <a:off x="467370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6" name="object 106"/>
          <p:cNvSpPr/>
          <p:nvPr/>
        </p:nvSpPr>
        <p:spPr>
          <a:xfrm>
            <a:off x="46339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7" name="object 107"/>
          <p:cNvSpPr/>
          <p:nvPr/>
        </p:nvSpPr>
        <p:spPr>
          <a:xfrm>
            <a:off x="48332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8" name="object 108"/>
          <p:cNvSpPr/>
          <p:nvPr/>
        </p:nvSpPr>
        <p:spPr>
          <a:xfrm>
            <a:off x="479338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9" name="object 109"/>
          <p:cNvSpPr/>
          <p:nvPr/>
        </p:nvSpPr>
        <p:spPr>
          <a:xfrm>
            <a:off x="47536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0" name="object 110"/>
          <p:cNvSpPr/>
          <p:nvPr/>
        </p:nvSpPr>
        <p:spPr>
          <a:xfrm>
            <a:off x="49528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1" name="object 111"/>
          <p:cNvSpPr/>
          <p:nvPr/>
        </p:nvSpPr>
        <p:spPr>
          <a:xfrm>
            <a:off x="49130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2" name="object 112"/>
          <p:cNvSpPr/>
          <p:nvPr/>
        </p:nvSpPr>
        <p:spPr>
          <a:xfrm>
            <a:off x="48733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3" name="object 113"/>
          <p:cNvSpPr/>
          <p:nvPr/>
        </p:nvSpPr>
        <p:spPr>
          <a:xfrm>
            <a:off x="50725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4" name="object 114"/>
          <p:cNvSpPr/>
          <p:nvPr/>
        </p:nvSpPr>
        <p:spPr>
          <a:xfrm>
            <a:off x="503273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5" name="object 115"/>
          <p:cNvSpPr/>
          <p:nvPr/>
        </p:nvSpPr>
        <p:spPr>
          <a:xfrm>
            <a:off x="499301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6" name="object 116"/>
          <p:cNvSpPr/>
          <p:nvPr/>
        </p:nvSpPr>
        <p:spPr>
          <a:xfrm>
            <a:off x="51922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7" name="object 117"/>
          <p:cNvSpPr/>
          <p:nvPr/>
        </p:nvSpPr>
        <p:spPr>
          <a:xfrm>
            <a:off x="51524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8" name="object 118"/>
          <p:cNvSpPr/>
          <p:nvPr/>
        </p:nvSpPr>
        <p:spPr>
          <a:xfrm>
            <a:off x="51127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9" name="object 119"/>
          <p:cNvSpPr/>
          <p:nvPr/>
        </p:nvSpPr>
        <p:spPr>
          <a:xfrm>
            <a:off x="53119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0" name="object 120"/>
          <p:cNvSpPr/>
          <p:nvPr/>
        </p:nvSpPr>
        <p:spPr>
          <a:xfrm>
            <a:off x="52721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1" name="object 121"/>
          <p:cNvSpPr/>
          <p:nvPr/>
        </p:nvSpPr>
        <p:spPr>
          <a:xfrm>
            <a:off x="52323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2" name="object 122"/>
          <p:cNvSpPr/>
          <p:nvPr/>
        </p:nvSpPr>
        <p:spPr>
          <a:xfrm>
            <a:off x="543162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3" name="object 123"/>
          <p:cNvSpPr/>
          <p:nvPr/>
        </p:nvSpPr>
        <p:spPr>
          <a:xfrm>
            <a:off x="53917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4" name="object 124"/>
          <p:cNvSpPr/>
          <p:nvPr/>
        </p:nvSpPr>
        <p:spPr>
          <a:xfrm>
            <a:off x="53520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5" name="object 125"/>
          <p:cNvSpPr/>
          <p:nvPr/>
        </p:nvSpPr>
        <p:spPr>
          <a:xfrm>
            <a:off x="555129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6" name="object 126"/>
          <p:cNvSpPr/>
          <p:nvPr/>
        </p:nvSpPr>
        <p:spPr>
          <a:xfrm>
            <a:off x="551146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7" name="object 127"/>
          <p:cNvSpPr/>
          <p:nvPr/>
        </p:nvSpPr>
        <p:spPr>
          <a:xfrm>
            <a:off x="54717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8" name="object 128"/>
          <p:cNvSpPr/>
          <p:nvPr/>
        </p:nvSpPr>
        <p:spPr>
          <a:xfrm>
            <a:off x="567098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9" name="object 129"/>
          <p:cNvSpPr/>
          <p:nvPr/>
        </p:nvSpPr>
        <p:spPr>
          <a:xfrm>
            <a:off x="56311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0" name="object 130"/>
          <p:cNvSpPr/>
          <p:nvPr/>
        </p:nvSpPr>
        <p:spPr>
          <a:xfrm>
            <a:off x="55914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1" name="object 131"/>
          <p:cNvSpPr/>
          <p:nvPr/>
        </p:nvSpPr>
        <p:spPr>
          <a:xfrm>
            <a:off x="579066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2" name="object 132"/>
          <p:cNvSpPr/>
          <p:nvPr/>
        </p:nvSpPr>
        <p:spPr>
          <a:xfrm>
            <a:off x="575082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3" name="object 133"/>
          <p:cNvSpPr/>
          <p:nvPr/>
        </p:nvSpPr>
        <p:spPr>
          <a:xfrm>
            <a:off x="57111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4" name="object 134"/>
          <p:cNvSpPr/>
          <p:nvPr/>
        </p:nvSpPr>
        <p:spPr>
          <a:xfrm>
            <a:off x="591035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5" name="object 135"/>
          <p:cNvSpPr/>
          <p:nvPr/>
        </p:nvSpPr>
        <p:spPr>
          <a:xfrm>
            <a:off x="58705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6" name="object 136"/>
          <p:cNvSpPr/>
          <p:nvPr/>
        </p:nvSpPr>
        <p:spPr>
          <a:xfrm>
            <a:off x="58307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7" name="object 137"/>
          <p:cNvSpPr/>
          <p:nvPr/>
        </p:nvSpPr>
        <p:spPr>
          <a:xfrm>
            <a:off x="60300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8" name="object 138"/>
          <p:cNvSpPr/>
          <p:nvPr/>
        </p:nvSpPr>
        <p:spPr>
          <a:xfrm>
            <a:off x="59901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9" name="object 139"/>
          <p:cNvSpPr/>
          <p:nvPr/>
        </p:nvSpPr>
        <p:spPr>
          <a:xfrm>
            <a:off x="59504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0" name="object 140"/>
          <p:cNvSpPr/>
          <p:nvPr/>
        </p:nvSpPr>
        <p:spPr>
          <a:xfrm>
            <a:off x="61497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1" name="object 141"/>
          <p:cNvSpPr/>
          <p:nvPr/>
        </p:nvSpPr>
        <p:spPr>
          <a:xfrm>
            <a:off x="61098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2" name="object 142"/>
          <p:cNvSpPr/>
          <p:nvPr/>
        </p:nvSpPr>
        <p:spPr>
          <a:xfrm>
            <a:off x="60701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3" name="object 143"/>
          <p:cNvSpPr/>
          <p:nvPr/>
        </p:nvSpPr>
        <p:spPr>
          <a:xfrm>
            <a:off x="626939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4" name="object 144"/>
          <p:cNvSpPr/>
          <p:nvPr/>
        </p:nvSpPr>
        <p:spPr>
          <a:xfrm>
            <a:off x="62295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5" name="object 145"/>
          <p:cNvSpPr/>
          <p:nvPr/>
        </p:nvSpPr>
        <p:spPr>
          <a:xfrm>
            <a:off x="61898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6" name="object 146"/>
          <p:cNvSpPr/>
          <p:nvPr/>
        </p:nvSpPr>
        <p:spPr>
          <a:xfrm>
            <a:off x="638907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7" name="object 147"/>
          <p:cNvSpPr/>
          <p:nvPr/>
        </p:nvSpPr>
        <p:spPr>
          <a:xfrm>
            <a:off x="63492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8" name="object 148"/>
          <p:cNvSpPr/>
          <p:nvPr/>
        </p:nvSpPr>
        <p:spPr>
          <a:xfrm>
            <a:off x="630951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9" name="object 149"/>
          <p:cNvSpPr/>
          <p:nvPr/>
        </p:nvSpPr>
        <p:spPr>
          <a:xfrm>
            <a:off x="65087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0" name="object 150"/>
          <p:cNvSpPr/>
          <p:nvPr/>
        </p:nvSpPr>
        <p:spPr>
          <a:xfrm>
            <a:off x="64689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1" name="object 151"/>
          <p:cNvSpPr/>
          <p:nvPr/>
        </p:nvSpPr>
        <p:spPr>
          <a:xfrm>
            <a:off x="64291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2" name="object 152"/>
          <p:cNvSpPr/>
          <p:nvPr/>
        </p:nvSpPr>
        <p:spPr>
          <a:xfrm>
            <a:off x="66284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3" name="object 153"/>
          <p:cNvSpPr/>
          <p:nvPr/>
        </p:nvSpPr>
        <p:spPr>
          <a:xfrm>
            <a:off x="65885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4" name="object 154"/>
          <p:cNvSpPr/>
          <p:nvPr/>
        </p:nvSpPr>
        <p:spPr>
          <a:xfrm>
            <a:off x="654888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5" name="object 155"/>
          <p:cNvSpPr/>
          <p:nvPr/>
        </p:nvSpPr>
        <p:spPr>
          <a:xfrm>
            <a:off x="674811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6" name="object 156"/>
          <p:cNvSpPr/>
          <p:nvPr/>
        </p:nvSpPr>
        <p:spPr>
          <a:xfrm>
            <a:off x="670827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7" name="object 157"/>
          <p:cNvSpPr/>
          <p:nvPr/>
        </p:nvSpPr>
        <p:spPr>
          <a:xfrm>
            <a:off x="666855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58" name="object 158"/>
          <p:cNvSpPr/>
          <p:nvPr/>
        </p:nvSpPr>
        <p:spPr>
          <a:xfrm>
            <a:off x="68677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9" name="object 159"/>
          <p:cNvSpPr/>
          <p:nvPr/>
        </p:nvSpPr>
        <p:spPr>
          <a:xfrm>
            <a:off x="682795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0" name="object 160"/>
          <p:cNvSpPr/>
          <p:nvPr/>
        </p:nvSpPr>
        <p:spPr>
          <a:xfrm>
            <a:off x="678823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1" name="object 161"/>
          <p:cNvSpPr/>
          <p:nvPr/>
        </p:nvSpPr>
        <p:spPr>
          <a:xfrm>
            <a:off x="698747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2" name="object 162"/>
          <p:cNvSpPr/>
          <p:nvPr/>
        </p:nvSpPr>
        <p:spPr>
          <a:xfrm>
            <a:off x="694763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3" name="object 163"/>
          <p:cNvSpPr/>
          <p:nvPr/>
        </p:nvSpPr>
        <p:spPr>
          <a:xfrm>
            <a:off x="69079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4" name="object 164"/>
          <p:cNvSpPr txBox="1"/>
          <p:nvPr/>
        </p:nvSpPr>
        <p:spPr>
          <a:xfrm>
            <a:off x="529816" y="499015"/>
            <a:ext cx="6584315" cy="2865120"/>
          </a:xfrm>
          <a:prstGeom prst="rect">
            <a:avLst/>
          </a:prstGeom>
        </p:spPr>
        <p:txBody>
          <a:bodyPr vert="horz" wrap="square" lIns="0" tIns="12700" rIns="0" bIns="0" rtlCol="0">
            <a:spAutoFit/>
          </a:bodyPr>
          <a:lstStyle/>
          <a:p>
            <a:pPr marL="25400">
              <a:lnSpc>
                <a:spcPct val="100000"/>
              </a:lnSpc>
              <a:spcBef>
                <a:spcPts val="100"/>
              </a:spcBef>
            </a:pPr>
            <a:r>
              <a:rPr sz="1600" b="1" dirty="0">
                <a:solidFill>
                  <a:srgbClr val="231F20"/>
                </a:solidFill>
                <a:latin typeface="Arial Narrow"/>
                <a:cs typeface="Arial Narrow"/>
              </a:rPr>
              <a:t>PÉNÉTREZ DANS L’UNIVERS DE</a:t>
            </a:r>
            <a:r>
              <a:rPr sz="1600" b="1" spc="-10" dirty="0">
                <a:solidFill>
                  <a:srgbClr val="231F20"/>
                </a:solidFill>
                <a:latin typeface="Arial Narrow"/>
                <a:cs typeface="Arial Narrow"/>
              </a:rPr>
              <a:t> </a:t>
            </a:r>
            <a:r>
              <a:rPr sz="1600" b="1" spc="-5" dirty="0">
                <a:solidFill>
                  <a:srgbClr val="231F20"/>
                </a:solidFill>
                <a:latin typeface="Arial Narrow"/>
                <a:cs typeface="Arial Narrow"/>
              </a:rPr>
              <a:t>MSPA</a:t>
            </a:r>
            <a:endParaRPr sz="1600">
              <a:latin typeface="Arial Narrow"/>
              <a:cs typeface="Arial Narrow"/>
            </a:endParaRPr>
          </a:p>
          <a:p>
            <a:pPr>
              <a:lnSpc>
                <a:spcPct val="100000"/>
              </a:lnSpc>
            </a:pPr>
            <a:endParaRPr sz="1800">
              <a:latin typeface="Times New Roman"/>
              <a:cs typeface="Times New Roman"/>
            </a:endParaRPr>
          </a:p>
          <a:p>
            <a:pPr>
              <a:lnSpc>
                <a:spcPct val="100000"/>
              </a:lnSpc>
              <a:spcBef>
                <a:spcPts val="50"/>
              </a:spcBef>
            </a:pPr>
            <a:endParaRPr sz="1400">
              <a:latin typeface="Times New Roman"/>
              <a:cs typeface="Times New Roman"/>
            </a:endParaRPr>
          </a:p>
          <a:p>
            <a:pPr marL="12700">
              <a:lnSpc>
                <a:spcPct val="100000"/>
              </a:lnSpc>
            </a:pPr>
            <a:r>
              <a:rPr sz="1250" spc="5" dirty="0">
                <a:solidFill>
                  <a:srgbClr val="231F20"/>
                </a:solidFill>
                <a:latin typeface="Arial Narrow"/>
                <a:cs typeface="Arial Narrow"/>
              </a:rPr>
              <a:t>Bienvenue,</a:t>
            </a:r>
            <a:endParaRPr sz="1250">
              <a:latin typeface="Arial Narrow"/>
              <a:cs typeface="Arial Narrow"/>
            </a:endParaRPr>
          </a:p>
          <a:p>
            <a:pPr marL="12700" marR="5080">
              <a:lnSpc>
                <a:spcPct val="133400"/>
              </a:lnSpc>
              <a:spcBef>
                <a:spcPts val="400"/>
              </a:spcBef>
            </a:pPr>
            <a:r>
              <a:rPr sz="1250" spc="5" dirty="0">
                <a:solidFill>
                  <a:srgbClr val="231F20"/>
                </a:solidFill>
                <a:latin typeface="Arial Narrow"/>
                <a:cs typeface="Arial Narrow"/>
              </a:rPr>
              <a:t>Nous </a:t>
            </a:r>
            <a:r>
              <a:rPr sz="1250" dirty="0">
                <a:solidFill>
                  <a:srgbClr val="231F20"/>
                </a:solidFill>
                <a:latin typeface="Arial Narrow"/>
                <a:cs typeface="Arial Narrow"/>
              </a:rPr>
              <a:t>vous </a:t>
            </a:r>
            <a:r>
              <a:rPr sz="1250" spc="5" dirty="0">
                <a:solidFill>
                  <a:srgbClr val="231F20"/>
                </a:solidFill>
                <a:latin typeface="Arial Narrow"/>
                <a:cs typeface="Arial Narrow"/>
              </a:rPr>
              <a:t>remercions </a:t>
            </a:r>
            <a:r>
              <a:rPr sz="1250" dirty="0">
                <a:solidFill>
                  <a:srgbClr val="231F20"/>
                </a:solidFill>
                <a:latin typeface="Arial Narrow"/>
                <a:cs typeface="Arial Narrow"/>
              </a:rPr>
              <a:t>d’avoir choisi MSpa et de la confiance que vous accordez </a:t>
            </a:r>
            <a:r>
              <a:rPr sz="1250" spc="5" dirty="0">
                <a:solidFill>
                  <a:srgbClr val="231F20"/>
                </a:solidFill>
                <a:latin typeface="Arial Narrow"/>
                <a:cs typeface="Arial Narrow"/>
              </a:rPr>
              <a:t>à </a:t>
            </a:r>
            <a:r>
              <a:rPr sz="1250" dirty="0">
                <a:solidFill>
                  <a:srgbClr val="231F20"/>
                </a:solidFill>
                <a:latin typeface="Arial Narrow"/>
                <a:cs typeface="Arial Narrow"/>
              </a:rPr>
              <a:t>notre marque. </a:t>
            </a:r>
            <a:r>
              <a:rPr sz="1250" spc="5" dirty="0">
                <a:solidFill>
                  <a:srgbClr val="231F20"/>
                </a:solidFill>
                <a:latin typeface="Arial Narrow"/>
                <a:cs typeface="Arial Narrow"/>
              </a:rPr>
              <a:t>Nous </a:t>
            </a:r>
            <a:r>
              <a:rPr sz="1250" dirty="0">
                <a:solidFill>
                  <a:srgbClr val="231F20"/>
                </a:solidFill>
                <a:latin typeface="Arial Narrow"/>
                <a:cs typeface="Arial Narrow"/>
              </a:rPr>
              <a:t>pensons  que vous profiterez des nombreux avantages de </a:t>
            </a:r>
            <a:r>
              <a:rPr sz="1250" spc="-5" dirty="0">
                <a:solidFill>
                  <a:srgbClr val="231F20"/>
                </a:solidFill>
                <a:latin typeface="Arial Narrow"/>
                <a:cs typeface="Arial Narrow"/>
              </a:rPr>
              <a:t>l’utilisation </a:t>
            </a:r>
            <a:r>
              <a:rPr sz="1250" dirty="0">
                <a:solidFill>
                  <a:srgbClr val="231F20"/>
                </a:solidFill>
                <a:latin typeface="Arial Narrow"/>
                <a:cs typeface="Arial Narrow"/>
              </a:rPr>
              <a:t>des produits MSpa pendant de nombreuses années.  </a:t>
            </a:r>
            <a:r>
              <a:rPr sz="1250" spc="5" dirty="0">
                <a:solidFill>
                  <a:srgbClr val="231F20"/>
                </a:solidFill>
                <a:latin typeface="Arial Narrow"/>
                <a:cs typeface="Arial Narrow"/>
              </a:rPr>
              <a:t>Pour </a:t>
            </a:r>
            <a:r>
              <a:rPr sz="1250" dirty="0">
                <a:solidFill>
                  <a:srgbClr val="231F20"/>
                </a:solidFill>
                <a:latin typeface="Arial Narrow"/>
                <a:cs typeface="Arial Narrow"/>
              </a:rPr>
              <a:t>vous guider dans votre première expérience avec MSpa, nous avons le plaisir de vous présenter ce mode  d’emploi. </a:t>
            </a:r>
            <a:r>
              <a:rPr sz="1250" spc="5" dirty="0">
                <a:solidFill>
                  <a:srgbClr val="231F20"/>
                </a:solidFill>
                <a:latin typeface="Arial Narrow"/>
                <a:cs typeface="Arial Narrow"/>
              </a:rPr>
              <a:t>Veuillez </a:t>
            </a:r>
            <a:r>
              <a:rPr sz="1250" dirty="0">
                <a:solidFill>
                  <a:srgbClr val="231F20"/>
                </a:solidFill>
                <a:latin typeface="Arial Narrow"/>
                <a:cs typeface="Arial Narrow"/>
              </a:rPr>
              <a:t>lire ce manuel attentivement avant </a:t>
            </a:r>
            <a:r>
              <a:rPr sz="1250" spc="-5" dirty="0">
                <a:solidFill>
                  <a:srgbClr val="231F20"/>
                </a:solidFill>
                <a:latin typeface="Arial Narrow"/>
                <a:cs typeface="Arial Narrow"/>
              </a:rPr>
              <a:t>d’utiliser </a:t>
            </a:r>
            <a:r>
              <a:rPr sz="1250" dirty="0">
                <a:solidFill>
                  <a:srgbClr val="231F20"/>
                </a:solidFill>
                <a:latin typeface="Arial Narrow"/>
                <a:cs typeface="Arial Narrow"/>
              </a:rPr>
              <a:t>le produit pour la première</a:t>
            </a:r>
            <a:r>
              <a:rPr sz="1250" spc="15" dirty="0">
                <a:solidFill>
                  <a:srgbClr val="231F20"/>
                </a:solidFill>
                <a:latin typeface="Arial Narrow"/>
                <a:cs typeface="Arial Narrow"/>
              </a:rPr>
              <a:t> </a:t>
            </a:r>
            <a:r>
              <a:rPr sz="1250" dirty="0">
                <a:solidFill>
                  <a:srgbClr val="231F20"/>
                </a:solidFill>
                <a:latin typeface="Arial Narrow"/>
                <a:cs typeface="Arial Narrow"/>
              </a:rPr>
              <a:t>fois.</a:t>
            </a:r>
            <a:endParaRPr sz="1250">
              <a:latin typeface="Arial Narrow"/>
              <a:cs typeface="Arial Narrow"/>
            </a:endParaRPr>
          </a:p>
          <a:p>
            <a:pPr marL="12700" marR="90170">
              <a:lnSpc>
                <a:spcPct val="133400"/>
              </a:lnSpc>
            </a:pPr>
            <a:r>
              <a:rPr sz="1250" spc="5" dirty="0">
                <a:solidFill>
                  <a:srgbClr val="231F20"/>
                </a:solidFill>
                <a:latin typeface="Arial Narrow"/>
                <a:cs typeface="Arial Narrow"/>
              </a:rPr>
              <a:t>Nous </a:t>
            </a:r>
            <a:r>
              <a:rPr sz="1250" dirty="0">
                <a:solidFill>
                  <a:srgbClr val="231F20"/>
                </a:solidFill>
                <a:latin typeface="Arial Narrow"/>
                <a:cs typeface="Arial Narrow"/>
              </a:rPr>
              <a:t>sommes </a:t>
            </a:r>
            <a:r>
              <a:rPr sz="1250" spc="5" dirty="0">
                <a:solidFill>
                  <a:srgbClr val="231F20"/>
                </a:solidFill>
                <a:latin typeface="Arial Narrow"/>
                <a:cs typeface="Arial Narrow"/>
              </a:rPr>
              <a:t>ravis </a:t>
            </a:r>
            <a:r>
              <a:rPr sz="1250" dirty="0">
                <a:solidFill>
                  <a:srgbClr val="231F20"/>
                </a:solidFill>
                <a:latin typeface="Arial Narrow"/>
                <a:cs typeface="Arial Narrow"/>
              </a:rPr>
              <a:t>de vous accueillir au sein de la famille MSpa et nous nous </a:t>
            </a:r>
            <a:r>
              <a:rPr sz="1250" spc="5" dirty="0">
                <a:solidFill>
                  <a:srgbClr val="231F20"/>
                </a:solidFill>
                <a:latin typeface="Arial Narrow"/>
                <a:cs typeface="Arial Narrow"/>
              </a:rPr>
              <a:t>réjouissons </a:t>
            </a:r>
            <a:r>
              <a:rPr sz="1250" dirty="0">
                <a:solidFill>
                  <a:srgbClr val="231F20"/>
                </a:solidFill>
                <a:latin typeface="Arial Narrow"/>
                <a:cs typeface="Arial Narrow"/>
              </a:rPr>
              <a:t>de partager avec  vous tout l’éventail de notre</a:t>
            </a:r>
            <a:r>
              <a:rPr sz="1250" spc="-5" dirty="0">
                <a:solidFill>
                  <a:srgbClr val="231F20"/>
                </a:solidFill>
                <a:latin typeface="Arial Narrow"/>
                <a:cs typeface="Arial Narrow"/>
              </a:rPr>
              <a:t> </a:t>
            </a:r>
            <a:r>
              <a:rPr sz="1250" dirty="0">
                <a:solidFill>
                  <a:srgbClr val="231F20"/>
                </a:solidFill>
                <a:latin typeface="Arial Narrow"/>
                <a:cs typeface="Arial Narrow"/>
              </a:rPr>
              <a:t>expertise.</a:t>
            </a:r>
            <a:endParaRPr sz="1250">
              <a:latin typeface="Arial Narrow"/>
              <a:cs typeface="Arial Narrow"/>
            </a:endParaRPr>
          </a:p>
          <a:p>
            <a:pPr>
              <a:lnSpc>
                <a:spcPct val="100000"/>
              </a:lnSpc>
              <a:spcBef>
                <a:spcPts val="35"/>
              </a:spcBef>
            </a:pPr>
            <a:endParaRPr sz="1100">
              <a:latin typeface="Times New Roman"/>
              <a:cs typeface="Times New Roman"/>
            </a:endParaRPr>
          </a:p>
          <a:p>
            <a:pPr marL="12700">
              <a:lnSpc>
                <a:spcPct val="100000"/>
              </a:lnSpc>
            </a:pPr>
            <a:r>
              <a:rPr sz="1250" spc="5" dirty="0">
                <a:solidFill>
                  <a:srgbClr val="231F20"/>
                </a:solidFill>
                <a:latin typeface="Arial Narrow"/>
                <a:cs typeface="Arial Narrow"/>
              </a:rPr>
              <a:t>Profitez </a:t>
            </a:r>
            <a:r>
              <a:rPr sz="1250" dirty="0">
                <a:solidFill>
                  <a:srgbClr val="231F20"/>
                </a:solidFill>
                <a:latin typeface="Arial Narrow"/>
                <a:cs typeface="Arial Narrow"/>
              </a:rPr>
              <a:t>de votre MSpa</a:t>
            </a:r>
            <a:r>
              <a:rPr sz="1250" spc="-10" dirty="0">
                <a:solidFill>
                  <a:srgbClr val="231F20"/>
                </a:solidFill>
                <a:latin typeface="Arial Narrow"/>
                <a:cs typeface="Arial Narrow"/>
              </a:rPr>
              <a:t> </a:t>
            </a:r>
            <a:r>
              <a:rPr sz="1250" dirty="0">
                <a:solidFill>
                  <a:srgbClr val="231F20"/>
                </a:solidFill>
                <a:latin typeface="Arial Narrow"/>
                <a:cs typeface="Arial Narrow"/>
              </a:rPr>
              <a:t>!</a:t>
            </a:r>
            <a:endParaRPr sz="1250">
              <a:latin typeface="Arial Narrow"/>
              <a:cs typeface="Arial Narrow"/>
            </a:endParaRPr>
          </a:p>
        </p:txBody>
      </p:sp>
      <p:sp>
        <p:nvSpPr>
          <p:cNvPr id="165" name="object 165"/>
          <p:cNvSpPr txBox="1"/>
          <p:nvPr/>
        </p:nvSpPr>
        <p:spPr>
          <a:xfrm>
            <a:off x="543086" y="5716878"/>
            <a:ext cx="187706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TABLE DES</a:t>
            </a:r>
            <a:r>
              <a:rPr sz="1600" b="1" spc="-85" dirty="0">
                <a:solidFill>
                  <a:srgbClr val="231F20"/>
                </a:solidFill>
                <a:latin typeface="Arial Narrow"/>
                <a:cs typeface="Arial Narrow"/>
              </a:rPr>
              <a:t> </a:t>
            </a:r>
            <a:r>
              <a:rPr sz="1600" b="1" spc="-5" dirty="0">
                <a:solidFill>
                  <a:srgbClr val="231F20"/>
                </a:solidFill>
                <a:latin typeface="Arial Narrow"/>
                <a:cs typeface="Arial Narrow"/>
              </a:rPr>
              <a:t>MATIÈRES</a:t>
            </a:r>
            <a:endParaRPr sz="1600">
              <a:latin typeface="Arial Narrow"/>
              <a:cs typeface="Arial Narrow"/>
            </a:endParaRPr>
          </a:p>
        </p:txBody>
      </p:sp>
      <p:sp>
        <p:nvSpPr>
          <p:cNvPr id="166" name="object 166"/>
          <p:cNvSpPr/>
          <p:nvPr/>
        </p:nvSpPr>
        <p:spPr>
          <a:xfrm>
            <a:off x="64438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7" name="object 167"/>
          <p:cNvSpPr/>
          <p:nvPr/>
        </p:nvSpPr>
        <p:spPr>
          <a:xfrm>
            <a:off x="60454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8" name="object 168"/>
          <p:cNvSpPr/>
          <p:nvPr/>
        </p:nvSpPr>
        <p:spPr>
          <a:xfrm>
            <a:off x="56483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9" name="object 169"/>
          <p:cNvSpPr/>
          <p:nvPr/>
        </p:nvSpPr>
        <p:spPr>
          <a:xfrm>
            <a:off x="7640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0" name="object 170"/>
          <p:cNvSpPr/>
          <p:nvPr/>
        </p:nvSpPr>
        <p:spPr>
          <a:xfrm>
            <a:off x="72421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1" name="object 171"/>
          <p:cNvSpPr/>
          <p:nvPr/>
        </p:nvSpPr>
        <p:spPr>
          <a:xfrm>
            <a:off x="68450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2" name="object 172"/>
          <p:cNvSpPr/>
          <p:nvPr/>
        </p:nvSpPr>
        <p:spPr>
          <a:xfrm>
            <a:off x="88375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3" name="object 173"/>
          <p:cNvSpPr/>
          <p:nvPr/>
        </p:nvSpPr>
        <p:spPr>
          <a:xfrm>
            <a:off x="84390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4" name="object 174"/>
          <p:cNvSpPr/>
          <p:nvPr/>
        </p:nvSpPr>
        <p:spPr>
          <a:xfrm>
            <a:off x="80418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5" name="object 175"/>
          <p:cNvSpPr/>
          <p:nvPr/>
        </p:nvSpPr>
        <p:spPr>
          <a:xfrm>
            <a:off x="100342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6" name="object 176"/>
          <p:cNvSpPr/>
          <p:nvPr/>
        </p:nvSpPr>
        <p:spPr>
          <a:xfrm>
            <a:off x="96358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7" name="object 177"/>
          <p:cNvSpPr/>
          <p:nvPr/>
        </p:nvSpPr>
        <p:spPr>
          <a:xfrm>
            <a:off x="92387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8" name="object 178"/>
          <p:cNvSpPr/>
          <p:nvPr/>
        </p:nvSpPr>
        <p:spPr>
          <a:xfrm>
            <a:off x="11231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9" name="object 179"/>
          <p:cNvSpPr/>
          <p:nvPr/>
        </p:nvSpPr>
        <p:spPr>
          <a:xfrm>
            <a:off x="108327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0" name="object 180"/>
          <p:cNvSpPr/>
          <p:nvPr/>
        </p:nvSpPr>
        <p:spPr>
          <a:xfrm>
            <a:off x="104355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1" name="object 181"/>
          <p:cNvSpPr/>
          <p:nvPr/>
        </p:nvSpPr>
        <p:spPr>
          <a:xfrm>
            <a:off x="12427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2" name="object 182"/>
          <p:cNvSpPr/>
          <p:nvPr/>
        </p:nvSpPr>
        <p:spPr>
          <a:xfrm>
            <a:off x="12029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3" name="object 183"/>
          <p:cNvSpPr/>
          <p:nvPr/>
        </p:nvSpPr>
        <p:spPr>
          <a:xfrm>
            <a:off x="116323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4" name="object 184"/>
          <p:cNvSpPr/>
          <p:nvPr/>
        </p:nvSpPr>
        <p:spPr>
          <a:xfrm>
            <a:off x="136246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5" name="object 185"/>
          <p:cNvSpPr/>
          <p:nvPr/>
        </p:nvSpPr>
        <p:spPr>
          <a:xfrm>
            <a:off x="1322628"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6" name="object 186"/>
          <p:cNvSpPr/>
          <p:nvPr/>
        </p:nvSpPr>
        <p:spPr>
          <a:xfrm>
            <a:off x="128291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7" name="object 187"/>
          <p:cNvSpPr/>
          <p:nvPr/>
        </p:nvSpPr>
        <p:spPr>
          <a:xfrm>
            <a:off x="14821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8" name="object 188"/>
          <p:cNvSpPr/>
          <p:nvPr/>
        </p:nvSpPr>
        <p:spPr>
          <a:xfrm>
            <a:off x="144230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9" name="object 189"/>
          <p:cNvSpPr/>
          <p:nvPr/>
        </p:nvSpPr>
        <p:spPr>
          <a:xfrm>
            <a:off x="140258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0" name="object 190"/>
          <p:cNvSpPr/>
          <p:nvPr/>
        </p:nvSpPr>
        <p:spPr>
          <a:xfrm>
            <a:off x="160183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1" name="object 191"/>
          <p:cNvSpPr/>
          <p:nvPr/>
        </p:nvSpPr>
        <p:spPr>
          <a:xfrm>
            <a:off x="156198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2" name="object 192"/>
          <p:cNvSpPr/>
          <p:nvPr/>
        </p:nvSpPr>
        <p:spPr>
          <a:xfrm>
            <a:off x="152227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3" name="object 193"/>
          <p:cNvSpPr/>
          <p:nvPr/>
        </p:nvSpPr>
        <p:spPr>
          <a:xfrm>
            <a:off x="172152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4" name="object 194"/>
          <p:cNvSpPr/>
          <p:nvPr/>
        </p:nvSpPr>
        <p:spPr>
          <a:xfrm>
            <a:off x="16816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5" name="object 195"/>
          <p:cNvSpPr/>
          <p:nvPr/>
        </p:nvSpPr>
        <p:spPr>
          <a:xfrm>
            <a:off x="164195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6" name="object 196"/>
          <p:cNvSpPr/>
          <p:nvPr/>
        </p:nvSpPr>
        <p:spPr>
          <a:xfrm>
            <a:off x="184119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97" name="object 197"/>
          <p:cNvSpPr/>
          <p:nvPr/>
        </p:nvSpPr>
        <p:spPr>
          <a:xfrm>
            <a:off x="180135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8" name="object 198"/>
          <p:cNvSpPr/>
          <p:nvPr/>
        </p:nvSpPr>
        <p:spPr>
          <a:xfrm>
            <a:off x="176164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9" name="object 199"/>
          <p:cNvSpPr/>
          <p:nvPr/>
        </p:nvSpPr>
        <p:spPr>
          <a:xfrm>
            <a:off x="196086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00" name="object 200"/>
          <p:cNvSpPr/>
          <p:nvPr/>
        </p:nvSpPr>
        <p:spPr>
          <a:xfrm>
            <a:off x="192104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1" name="object 201"/>
          <p:cNvSpPr/>
          <p:nvPr/>
        </p:nvSpPr>
        <p:spPr>
          <a:xfrm>
            <a:off x="188132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2" name="object 202"/>
          <p:cNvSpPr/>
          <p:nvPr/>
        </p:nvSpPr>
        <p:spPr>
          <a:xfrm>
            <a:off x="20805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3" name="object 203"/>
          <p:cNvSpPr/>
          <p:nvPr/>
        </p:nvSpPr>
        <p:spPr>
          <a:xfrm>
            <a:off x="204072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4" name="object 204"/>
          <p:cNvSpPr/>
          <p:nvPr/>
        </p:nvSpPr>
        <p:spPr>
          <a:xfrm>
            <a:off x="20010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5" name="object 205"/>
          <p:cNvSpPr/>
          <p:nvPr/>
        </p:nvSpPr>
        <p:spPr>
          <a:xfrm>
            <a:off x="220023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6" name="object 206"/>
          <p:cNvSpPr/>
          <p:nvPr/>
        </p:nvSpPr>
        <p:spPr>
          <a:xfrm>
            <a:off x="216039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7" name="object 207"/>
          <p:cNvSpPr/>
          <p:nvPr/>
        </p:nvSpPr>
        <p:spPr>
          <a:xfrm>
            <a:off x="21206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8" name="object 208"/>
          <p:cNvSpPr/>
          <p:nvPr/>
        </p:nvSpPr>
        <p:spPr>
          <a:xfrm>
            <a:off x="231992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9" name="object 209"/>
          <p:cNvSpPr/>
          <p:nvPr/>
        </p:nvSpPr>
        <p:spPr>
          <a:xfrm>
            <a:off x="2280069"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10" name="object 210"/>
          <p:cNvSpPr/>
          <p:nvPr/>
        </p:nvSpPr>
        <p:spPr>
          <a:xfrm>
            <a:off x="22403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1" name="object 211"/>
          <p:cNvSpPr/>
          <p:nvPr/>
        </p:nvSpPr>
        <p:spPr>
          <a:xfrm>
            <a:off x="243960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2" name="object 212"/>
          <p:cNvSpPr/>
          <p:nvPr/>
        </p:nvSpPr>
        <p:spPr>
          <a:xfrm>
            <a:off x="23997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3" name="object 213"/>
          <p:cNvSpPr/>
          <p:nvPr/>
        </p:nvSpPr>
        <p:spPr>
          <a:xfrm>
            <a:off x="23600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4" name="object 214"/>
          <p:cNvSpPr/>
          <p:nvPr/>
        </p:nvSpPr>
        <p:spPr>
          <a:xfrm>
            <a:off x="25592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5" name="object 215"/>
          <p:cNvSpPr/>
          <p:nvPr/>
        </p:nvSpPr>
        <p:spPr>
          <a:xfrm>
            <a:off x="251943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6" name="object 216"/>
          <p:cNvSpPr/>
          <p:nvPr/>
        </p:nvSpPr>
        <p:spPr>
          <a:xfrm>
            <a:off x="247972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7" name="object 217"/>
          <p:cNvSpPr/>
          <p:nvPr/>
        </p:nvSpPr>
        <p:spPr>
          <a:xfrm>
            <a:off x="267896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8" name="object 218"/>
          <p:cNvSpPr/>
          <p:nvPr/>
        </p:nvSpPr>
        <p:spPr>
          <a:xfrm>
            <a:off x="263912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9" name="object 219"/>
          <p:cNvSpPr/>
          <p:nvPr/>
        </p:nvSpPr>
        <p:spPr>
          <a:xfrm>
            <a:off x="259941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0" name="object 220"/>
          <p:cNvSpPr/>
          <p:nvPr/>
        </p:nvSpPr>
        <p:spPr>
          <a:xfrm>
            <a:off x="279863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21" name="object 221"/>
          <p:cNvSpPr/>
          <p:nvPr/>
        </p:nvSpPr>
        <p:spPr>
          <a:xfrm>
            <a:off x="275880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2" name="object 222"/>
          <p:cNvSpPr/>
          <p:nvPr/>
        </p:nvSpPr>
        <p:spPr>
          <a:xfrm>
            <a:off x="271909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3" name="object 223"/>
          <p:cNvSpPr/>
          <p:nvPr/>
        </p:nvSpPr>
        <p:spPr>
          <a:xfrm>
            <a:off x="291832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4" name="object 224"/>
          <p:cNvSpPr/>
          <p:nvPr/>
        </p:nvSpPr>
        <p:spPr>
          <a:xfrm>
            <a:off x="287848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5" name="object 225"/>
          <p:cNvSpPr/>
          <p:nvPr/>
        </p:nvSpPr>
        <p:spPr>
          <a:xfrm>
            <a:off x="283876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6" name="object 226"/>
          <p:cNvSpPr/>
          <p:nvPr/>
        </p:nvSpPr>
        <p:spPr>
          <a:xfrm>
            <a:off x="303800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7" name="object 227"/>
          <p:cNvSpPr/>
          <p:nvPr/>
        </p:nvSpPr>
        <p:spPr>
          <a:xfrm>
            <a:off x="299816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8" name="object 228"/>
          <p:cNvSpPr/>
          <p:nvPr/>
        </p:nvSpPr>
        <p:spPr>
          <a:xfrm>
            <a:off x="29584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9" name="object 229"/>
          <p:cNvSpPr/>
          <p:nvPr/>
        </p:nvSpPr>
        <p:spPr>
          <a:xfrm>
            <a:off x="315768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0" name="object 230"/>
          <p:cNvSpPr/>
          <p:nvPr/>
        </p:nvSpPr>
        <p:spPr>
          <a:xfrm>
            <a:off x="311783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1" name="object 231"/>
          <p:cNvSpPr/>
          <p:nvPr/>
        </p:nvSpPr>
        <p:spPr>
          <a:xfrm>
            <a:off x="307812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2" name="object 232"/>
          <p:cNvSpPr/>
          <p:nvPr/>
        </p:nvSpPr>
        <p:spPr>
          <a:xfrm>
            <a:off x="327737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3" name="object 233"/>
          <p:cNvSpPr/>
          <p:nvPr/>
        </p:nvSpPr>
        <p:spPr>
          <a:xfrm>
            <a:off x="3237522"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4" name="object 234"/>
          <p:cNvSpPr/>
          <p:nvPr/>
        </p:nvSpPr>
        <p:spPr>
          <a:xfrm>
            <a:off x="319780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5" name="object 235"/>
          <p:cNvSpPr/>
          <p:nvPr/>
        </p:nvSpPr>
        <p:spPr>
          <a:xfrm>
            <a:off x="339704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6" name="object 236"/>
          <p:cNvSpPr/>
          <p:nvPr/>
        </p:nvSpPr>
        <p:spPr>
          <a:xfrm>
            <a:off x="335720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7" name="object 237"/>
          <p:cNvSpPr/>
          <p:nvPr/>
        </p:nvSpPr>
        <p:spPr>
          <a:xfrm>
            <a:off x="331749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8" name="object 238"/>
          <p:cNvSpPr/>
          <p:nvPr/>
        </p:nvSpPr>
        <p:spPr>
          <a:xfrm>
            <a:off x="351673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9" name="object 239"/>
          <p:cNvSpPr/>
          <p:nvPr/>
        </p:nvSpPr>
        <p:spPr>
          <a:xfrm>
            <a:off x="34768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0" name="object 240"/>
          <p:cNvSpPr/>
          <p:nvPr/>
        </p:nvSpPr>
        <p:spPr>
          <a:xfrm>
            <a:off x="343717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1" name="object 241"/>
          <p:cNvSpPr/>
          <p:nvPr/>
        </p:nvSpPr>
        <p:spPr>
          <a:xfrm>
            <a:off x="3636403"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2" name="object 242"/>
          <p:cNvSpPr/>
          <p:nvPr/>
        </p:nvSpPr>
        <p:spPr>
          <a:xfrm>
            <a:off x="359656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3" name="object 243"/>
          <p:cNvSpPr/>
          <p:nvPr/>
        </p:nvSpPr>
        <p:spPr>
          <a:xfrm>
            <a:off x="355685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4" name="object 244"/>
          <p:cNvSpPr/>
          <p:nvPr/>
        </p:nvSpPr>
        <p:spPr>
          <a:xfrm>
            <a:off x="3756088"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5" name="object 245"/>
          <p:cNvSpPr/>
          <p:nvPr/>
        </p:nvSpPr>
        <p:spPr>
          <a:xfrm>
            <a:off x="371624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6" name="object 246"/>
          <p:cNvSpPr/>
          <p:nvPr/>
        </p:nvSpPr>
        <p:spPr>
          <a:xfrm>
            <a:off x="367653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7" name="object 247"/>
          <p:cNvSpPr/>
          <p:nvPr/>
        </p:nvSpPr>
        <p:spPr>
          <a:xfrm>
            <a:off x="387577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8" name="object 248"/>
          <p:cNvSpPr/>
          <p:nvPr/>
        </p:nvSpPr>
        <p:spPr>
          <a:xfrm>
            <a:off x="383593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9" name="object 249"/>
          <p:cNvSpPr/>
          <p:nvPr/>
        </p:nvSpPr>
        <p:spPr>
          <a:xfrm>
            <a:off x="379622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0" name="object 250"/>
          <p:cNvSpPr/>
          <p:nvPr/>
        </p:nvSpPr>
        <p:spPr>
          <a:xfrm>
            <a:off x="399545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1" name="object 251"/>
          <p:cNvSpPr/>
          <p:nvPr/>
        </p:nvSpPr>
        <p:spPr>
          <a:xfrm>
            <a:off x="395561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2" name="object 252"/>
          <p:cNvSpPr/>
          <p:nvPr/>
        </p:nvSpPr>
        <p:spPr>
          <a:xfrm>
            <a:off x="391590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3" name="object 253"/>
          <p:cNvSpPr/>
          <p:nvPr/>
        </p:nvSpPr>
        <p:spPr>
          <a:xfrm>
            <a:off x="411513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4" name="object 254"/>
          <p:cNvSpPr/>
          <p:nvPr/>
        </p:nvSpPr>
        <p:spPr>
          <a:xfrm>
            <a:off x="4075290"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5" name="object 255"/>
          <p:cNvSpPr/>
          <p:nvPr/>
        </p:nvSpPr>
        <p:spPr>
          <a:xfrm>
            <a:off x="403557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6" name="object 256"/>
          <p:cNvSpPr/>
          <p:nvPr/>
        </p:nvSpPr>
        <p:spPr>
          <a:xfrm>
            <a:off x="423481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7" name="object 257"/>
          <p:cNvSpPr/>
          <p:nvPr/>
        </p:nvSpPr>
        <p:spPr>
          <a:xfrm>
            <a:off x="419496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8" name="object 258"/>
          <p:cNvSpPr/>
          <p:nvPr/>
        </p:nvSpPr>
        <p:spPr>
          <a:xfrm>
            <a:off x="415526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9" name="object 259"/>
          <p:cNvSpPr/>
          <p:nvPr/>
        </p:nvSpPr>
        <p:spPr>
          <a:xfrm>
            <a:off x="435449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0" name="object 260"/>
          <p:cNvSpPr/>
          <p:nvPr/>
        </p:nvSpPr>
        <p:spPr>
          <a:xfrm>
            <a:off x="431464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1" name="object 261"/>
          <p:cNvSpPr/>
          <p:nvPr/>
        </p:nvSpPr>
        <p:spPr>
          <a:xfrm>
            <a:off x="427493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2" name="object 262"/>
          <p:cNvSpPr/>
          <p:nvPr/>
        </p:nvSpPr>
        <p:spPr>
          <a:xfrm>
            <a:off x="44741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3" name="object 263"/>
          <p:cNvSpPr/>
          <p:nvPr/>
        </p:nvSpPr>
        <p:spPr>
          <a:xfrm>
            <a:off x="443433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4" name="object 264"/>
          <p:cNvSpPr/>
          <p:nvPr/>
        </p:nvSpPr>
        <p:spPr>
          <a:xfrm>
            <a:off x="439461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5" name="object 265"/>
          <p:cNvSpPr/>
          <p:nvPr/>
        </p:nvSpPr>
        <p:spPr>
          <a:xfrm>
            <a:off x="459385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66" name="object 266"/>
          <p:cNvSpPr/>
          <p:nvPr/>
        </p:nvSpPr>
        <p:spPr>
          <a:xfrm>
            <a:off x="455401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7" name="object 267"/>
          <p:cNvSpPr/>
          <p:nvPr/>
        </p:nvSpPr>
        <p:spPr>
          <a:xfrm>
            <a:off x="451430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8" name="object 268"/>
          <p:cNvSpPr/>
          <p:nvPr/>
        </p:nvSpPr>
        <p:spPr>
          <a:xfrm>
            <a:off x="47135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9" name="object 269"/>
          <p:cNvSpPr/>
          <p:nvPr/>
        </p:nvSpPr>
        <p:spPr>
          <a:xfrm>
            <a:off x="467370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0" name="object 270"/>
          <p:cNvSpPr/>
          <p:nvPr/>
        </p:nvSpPr>
        <p:spPr>
          <a:xfrm>
            <a:off x="463398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1" name="object 271"/>
          <p:cNvSpPr/>
          <p:nvPr/>
        </p:nvSpPr>
        <p:spPr>
          <a:xfrm>
            <a:off x="483321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2" name="object 272"/>
          <p:cNvSpPr/>
          <p:nvPr/>
        </p:nvSpPr>
        <p:spPr>
          <a:xfrm>
            <a:off x="479338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3" name="object 273"/>
          <p:cNvSpPr/>
          <p:nvPr/>
        </p:nvSpPr>
        <p:spPr>
          <a:xfrm>
            <a:off x="475367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4" name="object 274"/>
          <p:cNvSpPr/>
          <p:nvPr/>
        </p:nvSpPr>
        <p:spPr>
          <a:xfrm>
            <a:off x="495289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5" name="object 275"/>
          <p:cNvSpPr/>
          <p:nvPr/>
        </p:nvSpPr>
        <p:spPr>
          <a:xfrm>
            <a:off x="491304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6" name="object 276"/>
          <p:cNvSpPr/>
          <p:nvPr/>
        </p:nvSpPr>
        <p:spPr>
          <a:xfrm>
            <a:off x="487334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7" name="object 277"/>
          <p:cNvSpPr/>
          <p:nvPr/>
        </p:nvSpPr>
        <p:spPr>
          <a:xfrm>
            <a:off x="50725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8" name="object 278"/>
          <p:cNvSpPr/>
          <p:nvPr/>
        </p:nvSpPr>
        <p:spPr>
          <a:xfrm>
            <a:off x="5032730"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9" name="object 279"/>
          <p:cNvSpPr/>
          <p:nvPr/>
        </p:nvSpPr>
        <p:spPr>
          <a:xfrm>
            <a:off x="499301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0" name="object 280"/>
          <p:cNvSpPr/>
          <p:nvPr/>
        </p:nvSpPr>
        <p:spPr>
          <a:xfrm>
            <a:off x="519226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1" name="object 281"/>
          <p:cNvSpPr/>
          <p:nvPr/>
        </p:nvSpPr>
        <p:spPr>
          <a:xfrm>
            <a:off x="515241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2" name="object 282"/>
          <p:cNvSpPr/>
          <p:nvPr/>
        </p:nvSpPr>
        <p:spPr>
          <a:xfrm>
            <a:off x="511270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3" name="object 283"/>
          <p:cNvSpPr/>
          <p:nvPr/>
        </p:nvSpPr>
        <p:spPr>
          <a:xfrm>
            <a:off x="53119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4" name="object 284"/>
          <p:cNvSpPr/>
          <p:nvPr/>
        </p:nvSpPr>
        <p:spPr>
          <a:xfrm>
            <a:off x="527210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5" name="object 285"/>
          <p:cNvSpPr/>
          <p:nvPr/>
        </p:nvSpPr>
        <p:spPr>
          <a:xfrm>
            <a:off x="523238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6" name="object 286"/>
          <p:cNvSpPr/>
          <p:nvPr/>
        </p:nvSpPr>
        <p:spPr>
          <a:xfrm>
            <a:off x="543162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7" name="object 287"/>
          <p:cNvSpPr/>
          <p:nvPr/>
        </p:nvSpPr>
        <p:spPr>
          <a:xfrm>
            <a:off x="53917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8" name="object 288"/>
          <p:cNvSpPr/>
          <p:nvPr/>
        </p:nvSpPr>
        <p:spPr>
          <a:xfrm>
            <a:off x="535207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9" name="object 289"/>
          <p:cNvSpPr/>
          <p:nvPr/>
        </p:nvSpPr>
        <p:spPr>
          <a:xfrm>
            <a:off x="555129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90" name="object 290"/>
          <p:cNvSpPr/>
          <p:nvPr/>
        </p:nvSpPr>
        <p:spPr>
          <a:xfrm>
            <a:off x="551146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1" name="object 291"/>
          <p:cNvSpPr/>
          <p:nvPr/>
        </p:nvSpPr>
        <p:spPr>
          <a:xfrm>
            <a:off x="54717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2" name="object 292"/>
          <p:cNvSpPr/>
          <p:nvPr/>
        </p:nvSpPr>
        <p:spPr>
          <a:xfrm>
            <a:off x="567098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93" name="object 293"/>
          <p:cNvSpPr/>
          <p:nvPr/>
        </p:nvSpPr>
        <p:spPr>
          <a:xfrm>
            <a:off x="56311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4" name="object 294"/>
          <p:cNvSpPr/>
          <p:nvPr/>
        </p:nvSpPr>
        <p:spPr>
          <a:xfrm>
            <a:off x="55914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5" name="object 295"/>
          <p:cNvSpPr/>
          <p:nvPr/>
        </p:nvSpPr>
        <p:spPr>
          <a:xfrm>
            <a:off x="579066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6" name="object 296"/>
          <p:cNvSpPr/>
          <p:nvPr/>
        </p:nvSpPr>
        <p:spPr>
          <a:xfrm>
            <a:off x="575082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7" name="object 297"/>
          <p:cNvSpPr/>
          <p:nvPr/>
        </p:nvSpPr>
        <p:spPr>
          <a:xfrm>
            <a:off x="571111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8" name="object 298"/>
          <p:cNvSpPr/>
          <p:nvPr/>
        </p:nvSpPr>
        <p:spPr>
          <a:xfrm>
            <a:off x="591035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9" name="object 299"/>
          <p:cNvSpPr/>
          <p:nvPr/>
        </p:nvSpPr>
        <p:spPr>
          <a:xfrm>
            <a:off x="58705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0" name="object 300"/>
          <p:cNvSpPr/>
          <p:nvPr/>
        </p:nvSpPr>
        <p:spPr>
          <a:xfrm>
            <a:off x="583079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1" name="object 301"/>
          <p:cNvSpPr/>
          <p:nvPr/>
        </p:nvSpPr>
        <p:spPr>
          <a:xfrm>
            <a:off x="603003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2" name="object 302"/>
          <p:cNvSpPr/>
          <p:nvPr/>
        </p:nvSpPr>
        <p:spPr>
          <a:xfrm>
            <a:off x="59901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3" name="object 303"/>
          <p:cNvSpPr/>
          <p:nvPr/>
        </p:nvSpPr>
        <p:spPr>
          <a:xfrm>
            <a:off x="59504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4" name="object 304"/>
          <p:cNvSpPr/>
          <p:nvPr/>
        </p:nvSpPr>
        <p:spPr>
          <a:xfrm>
            <a:off x="614970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5" name="object 305"/>
          <p:cNvSpPr/>
          <p:nvPr/>
        </p:nvSpPr>
        <p:spPr>
          <a:xfrm>
            <a:off x="610986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6" name="object 306"/>
          <p:cNvSpPr/>
          <p:nvPr/>
        </p:nvSpPr>
        <p:spPr>
          <a:xfrm>
            <a:off x="607015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7" name="object 307"/>
          <p:cNvSpPr/>
          <p:nvPr/>
        </p:nvSpPr>
        <p:spPr>
          <a:xfrm>
            <a:off x="626939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8" name="object 308"/>
          <p:cNvSpPr/>
          <p:nvPr/>
        </p:nvSpPr>
        <p:spPr>
          <a:xfrm>
            <a:off x="62295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9" name="object 309"/>
          <p:cNvSpPr/>
          <p:nvPr/>
        </p:nvSpPr>
        <p:spPr>
          <a:xfrm>
            <a:off x="618984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0" name="object 310"/>
          <p:cNvSpPr/>
          <p:nvPr/>
        </p:nvSpPr>
        <p:spPr>
          <a:xfrm>
            <a:off x="638907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1" name="object 311"/>
          <p:cNvSpPr/>
          <p:nvPr/>
        </p:nvSpPr>
        <p:spPr>
          <a:xfrm>
            <a:off x="634922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2" name="object 312"/>
          <p:cNvSpPr/>
          <p:nvPr/>
        </p:nvSpPr>
        <p:spPr>
          <a:xfrm>
            <a:off x="630951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3" name="object 313"/>
          <p:cNvSpPr/>
          <p:nvPr/>
        </p:nvSpPr>
        <p:spPr>
          <a:xfrm>
            <a:off x="650875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4" name="object 314"/>
          <p:cNvSpPr/>
          <p:nvPr/>
        </p:nvSpPr>
        <p:spPr>
          <a:xfrm>
            <a:off x="646891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5" name="object 315"/>
          <p:cNvSpPr/>
          <p:nvPr/>
        </p:nvSpPr>
        <p:spPr>
          <a:xfrm>
            <a:off x="642919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6" name="object 316"/>
          <p:cNvSpPr/>
          <p:nvPr/>
        </p:nvSpPr>
        <p:spPr>
          <a:xfrm>
            <a:off x="662843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7" name="object 317"/>
          <p:cNvSpPr/>
          <p:nvPr/>
        </p:nvSpPr>
        <p:spPr>
          <a:xfrm>
            <a:off x="658859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8" name="object 318"/>
          <p:cNvSpPr/>
          <p:nvPr/>
        </p:nvSpPr>
        <p:spPr>
          <a:xfrm>
            <a:off x="654888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9" name="object 319"/>
          <p:cNvSpPr/>
          <p:nvPr/>
        </p:nvSpPr>
        <p:spPr>
          <a:xfrm>
            <a:off x="674811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0" name="object 320"/>
          <p:cNvSpPr/>
          <p:nvPr/>
        </p:nvSpPr>
        <p:spPr>
          <a:xfrm>
            <a:off x="670827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1" name="object 321"/>
          <p:cNvSpPr/>
          <p:nvPr/>
        </p:nvSpPr>
        <p:spPr>
          <a:xfrm>
            <a:off x="666855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2" name="object 322"/>
          <p:cNvSpPr/>
          <p:nvPr/>
        </p:nvSpPr>
        <p:spPr>
          <a:xfrm>
            <a:off x="68677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3" name="object 323"/>
          <p:cNvSpPr/>
          <p:nvPr/>
        </p:nvSpPr>
        <p:spPr>
          <a:xfrm>
            <a:off x="682795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4" name="object 324"/>
          <p:cNvSpPr/>
          <p:nvPr/>
        </p:nvSpPr>
        <p:spPr>
          <a:xfrm>
            <a:off x="6788239"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5" name="object 325"/>
          <p:cNvSpPr/>
          <p:nvPr/>
        </p:nvSpPr>
        <p:spPr>
          <a:xfrm>
            <a:off x="698747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6" name="object 326"/>
          <p:cNvSpPr/>
          <p:nvPr/>
        </p:nvSpPr>
        <p:spPr>
          <a:xfrm>
            <a:off x="694763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7" name="object 327"/>
          <p:cNvSpPr/>
          <p:nvPr/>
        </p:nvSpPr>
        <p:spPr>
          <a:xfrm>
            <a:off x="690792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8" name="object 328"/>
          <p:cNvSpPr txBox="1"/>
          <p:nvPr/>
        </p:nvSpPr>
        <p:spPr>
          <a:xfrm>
            <a:off x="531093" y="6330208"/>
            <a:ext cx="6247130" cy="3430270"/>
          </a:xfrm>
          <a:prstGeom prst="rect">
            <a:avLst/>
          </a:prstGeom>
        </p:spPr>
        <p:txBody>
          <a:bodyPr vert="horz" wrap="square" lIns="0" tIns="14605" rIns="0" bIns="0" rtlCol="0">
            <a:spAutoFit/>
          </a:bodyPr>
          <a:lstStyle/>
          <a:p>
            <a:pPr marL="12700">
              <a:lnSpc>
                <a:spcPct val="100000"/>
              </a:lnSpc>
              <a:spcBef>
                <a:spcPts val="115"/>
              </a:spcBef>
            </a:pPr>
            <a:r>
              <a:rPr sz="1250" spc="5" dirty="0">
                <a:solidFill>
                  <a:srgbClr val="231F20"/>
                </a:solidFill>
                <a:latin typeface="Arial Narrow"/>
                <a:cs typeface="Arial Narrow"/>
              </a:rPr>
              <a:t>Précautions </a:t>
            </a:r>
            <a:r>
              <a:rPr sz="1250" dirty="0">
                <a:solidFill>
                  <a:srgbClr val="231F20"/>
                </a:solidFill>
                <a:latin typeface="Arial Narrow"/>
                <a:cs typeface="Arial Narrow"/>
              </a:rPr>
              <a:t>de</a:t>
            </a:r>
            <a:r>
              <a:rPr sz="1250" spc="165" dirty="0">
                <a:solidFill>
                  <a:srgbClr val="231F20"/>
                </a:solidFill>
                <a:latin typeface="Arial Narrow"/>
                <a:cs typeface="Arial Narrow"/>
              </a:rPr>
              <a:t> </a:t>
            </a:r>
            <a:r>
              <a:rPr sz="1250" dirty="0">
                <a:solidFill>
                  <a:srgbClr val="231F20"/>
                </a:solidFill>
                <a:latin typeface="Arial Narrow"/>
                <a:cs typeface="Arial Narrow"/>
              </a:rPr>
              <a:t>sécurité..........................………………………….........……………………...............................</a:t>
            </a:r>
            <a:endParaRPr sz="1250">
              <a:latin typeface="Arial Narrow"/>
              <a:cs typeface="Arial Narrow"/>
            </a:endParaRPr>
          </a:p>
          <a:p>
            <a:pPr marL="12700">
              <a:lnSpc>
                <a:spcPct val="100000"/>
              </a:lnSpc>
              <a:spcBef>
                <a:spcPts val="1025"/>
              </a:spcBef>
            </a:pPr>
            <a:r>
              <a:rPr sz="1250" dirty="0">
                <a:solidFill>
                  <a:srgbClr val="231F20"/>
                </a:solidFill>
                <a:latin typeface="Arial Narrow"/>
                <a:cs typeface="Arial Narrow"/>
              </a:rPr>
              <a:t>Spécifications…………………………………........................................................................................…….....</a:t>
            </a:r>
            <a:endParaRPr sz="1250">
              <a:latin typeface="Arial Narrow"/>
              <a:cs typeface="Arial Narrow"/>
            </a:endParaRPr>
          </a:p>
          <a:p>
            <a:pPr marL="12700" algn="just">
              <a:lnSpc>
                <a:spcPct val="100000"/>
              </a:lnSpc>
              <a:spcBef>
                <a:spcPts val="1030"/>
              </a:spcBef>
            </a:pPr>
            <a:r>
              <a:rPr sz="1250" spc="5" dirty="0">
                <a:solidFill>
                  <a:srgbClr val="231F20"/>
                </a:solidFill>
                <a:latin typeface="Arial Narrow"/>
                <a:cs typeface="Arial Narrow"/>
              </a:rPr>
              <a:t>Présentation  </a:t>
            </a:r>
            <a:r>
              <a:rPr sz="1250" dirty="0">
                <a:solidFill>
                  <a:srgbClr val="231F20"/>
                </a:solidFill>
                <a:latin typeface="Arial Narrow"/>
                <a:cs typeface="Arial Narrow"/>
              </a:rPr>
              <a:t>du</a:t>
            </a:r>
            <a:r>
              <a:rPr sz="1250" spc="60" dirty="0">
                <a:solidFill>
                  <a:srgbClr val="231F20"/>
                </a:solidFill>
                <a:latin typeface="Arial Narrow"/>
                <a:cs typeface="Arial Narrow"/>
              </a:rPr>
              <a:t> </a:t>
            </a:r>
            <a:r>
              <a:rPr sz="1250" dirty="0">
                <a:solidFill>
                  <a:srgbClr val="231F20"/>
                </a:solidFill>
                <a:latin typeface="Arial Narrow"/>
                <a:cs typeface="Arial Narrow"/>
              </a:rPr>
              <a:t>produit……………............................……..............................................................………......</a:t>
            </a:r>
            <a:endParaRPr sz="1250">
              <a:latin typeface="Arial Narrow"/>
              <a:cs typeface="Arial Narrow"/>
            </a:endParaRPr>
          </a:p>
          <a:p>
            <a:pPr marL="12700" marR="30480" algn="just">
              <a:lnSpc>
                <a:spcPct val="168600"/>
              </a:lnSpc>
            </a:pPr>
            <a:r>
              <a:rPr sz="1250" spc="5" dirty="0">
                <a:solidFill>
                  <a:srgbClr val="231F20"/>
                </a:solidFill>
                <a:latin typeface="Arial Narrow"/>
                <a:cs typeface="Arial Narrow"/>
              </a:rPr>
              <a:t>Première </a:t>
            </a:r>
            <a:r>
              <a:rPr sz="1250" dirty="0">
                <a:solidFill>
                  <a:srgbClr val="231F20"/>
                </a:solidFill>
                <a:latin typeface="Arial Narrow"/>
                <a:cs typeface="Arial Narrow"/>
              </a:rPr>
              <a:t>utilisation et préparation de la mise en place...................................................................................  Mise en place du spa.......................................................................................................................................  </a:t>
            </a:r>
            <a:r>
              <a:rPr sz="1250" spc="5" dirty="0">
                <a:solidFill>
                  <a:srgbClr val="231F20"/>
                </a:solidFill>
                <a:latin typeface="Arial Narrow"/>
                <a:cs typeface="Arial Narrow"/>
              </a:rPr>
              <a:t>Fonctionnement </a:t>
            </a:r>
            <a:r>
              <a:rPr sz="1250" dirty="0">
                <a:solidFill>
                  <a:srgbClr val="231F20"/>
                </a:solidFill>
                <a:latin typeface="Arial Narrow"/>
                <a:cs typeface="Arial Narrow"/>
              </a:rPr>
              <a:t>de la</a:t>
            </a:r>
            <a:r>
              <a:rPr sz="1250" spc="220" dirty="0">
                <a:solidFill>
                  <a:srgbClr val="231F20"/>
                </a:solidFill>
                <a:latin typeface="Arial Narrow"/>
                <a:cs typeface="Arial Narrow"/>
              </a:rPr>
              <a:t> </a:t>
            </a:r>
            <a:r>
              <a:rPr sz="1250" dirty="0">
                <a:solidFill>
                  <a:srgbClr val="231F20"/>
                </a:solidFill>
                <a:latin typeface="Arial Narrow"/>
                <a:cs typeface="Arial Narrow"/>
              </a:rPr>
              <a:t>commande……………………......................................................................................</a:t>
            </a:r>
            <a:endParaRPr sz="1250">
              <a:latin typeface="Arial Narrow"/>
              <a:cs typeface="Arial Narrow"/>
            </a:endParaRPr>
          </a:p>
          <a:p>
            <a:pPr marL="12700" marR="16510" algn="just">
              <a:lnSpc>
                <a:spcPct val="168600"/>
              </a:lnSpc>
            </a:pPr>
            <a:r>
              <a:rPr sz="1250" spc="5" dirty="0">
                <a:solidFill>
                  <a:srgbClr val="231F20"/>
                </a:solidFill>
                <a:latin typeface="Arial Narrow"/>
                <a:cs typeface="Arial Narrow"/>
              </a:rPr>
              <a:t>Entretien </a:t>
            </a:r>
            <a:r>
              <a:rPr sz="1250" dirty="0">
                <a:solidFill>
                  <a:srgbClr val="231F20"/>
                </a:solidFill>
                <a:latin typeface="Arial Narrow"/>
                <a:cs typeface="Arial Narrow"/>
              </a:rPr>
              <a:t>de l’eau et produits chimiques……………...................……..…........................................................  </a:t>
            </a:r>
            <a:r>
              <a:rPr sz="1250" spc="5" dirty="0">
                <a:solidFill>
                  <a:srgbClr val="231F20"/>
                </a:solidFill>
                <a:latin typeface="Arial Narrow"/>
                <a:cs typeface="Arial Narrow"/>
              </a:rPr>
              <a:t>Vidange, </a:t>
            </a:r>
            <a:r>
              <a:rPr sz="1250" dirty="0">
                <a:solidFill>
                  <a:srgbClr val="231F20"/>
                </a:solidFill>
                <a:latin typeface="Arial Narrow"/>
                <a:cs typeface="Arial Narrow"/>
              </a:rPr>
              <a:t>nettoyage  et</a:t>
            </a:r>
            <a:r>
              <a:rPr sz="1250" spc="35" dirty="0">
                <a:solidFill>
                  <a:srgbClr val="231F20"/>
                </a:solidFill>
                <a:latin typeface="Arial Narrow"/>
                <a:cs typeface="Arial Narrow"/>
              </a:rPr>
              <a:t> </a:t>
            </a:r>
            <a:r>
              <a:rPr sz="1250" dirty="0">
                <a:solidFill>
                  <a:srgbClr val="231F20"/>
                </a:solidFill>
                <a:latin typeface="Arial Narrow"/>
                <a:cs typeface="Arial Narrow"/>
              </a:rPr>
              <a:t>stockage.......................................................................................................................</a:t>
            </a:r>
            <a:endParaRPr sz="1250">
              <a:latin typeface="Arial Narrow"/>
              <a:cs typeface="Arial Narrow"/>
            </a:endParaRPr>
          </a:p>
          <a:p>
            <a:pPr marL="12700" algn="just">
              <a:lnSpc>
                <a:spcPct val="100000"/>
              </a:lnSpc>
              <a:spcBef>
                <a:spcPts val="1030"/>
              </a:spcBef>
            </a:pPr>
            <a:r>
              <a:rPr sz="1250" spc="5" dirty="0">
                <a:solidFill>
                  <a:srgbClr val="231F20"/>
                </a:solidFill>
                <a:latin typeface="Arial Narrow"/>
                <a:cs typeface="Arial Narrow"/>
              </a:rPr>
              <a:t>Élimination </a:t>
            </a:r>
            <a:r>
              <a:rPr sz="1250" dirty="0">
                <a:solidFill>
                  <a:srgbClr val="231F20"/>
                </a:solidFill>
                <a:latin typeface="Arial Narrow"/>
                <a:cs typeface="Arial Narrow"/>
              </a:rPr>
              <a:t>et protection de</a:t>
            </a:r>
            <a:r>
              <a:rPr sz="1250" spc="260" dirty="0">
                <a:solidFill>
                  <a:srgbClr val="231F20"/>
                </a:solidFill>
                <a:latin typeface="Arial Narrow"/>
                <a:cs typeface="Arial Narrow"/>
              </a:rPr>
              <a:t> </a:t>
            </a:r>
            <a:r>
              <a:rPr sz="1250" dirty="0">
                <a:solidFill>
                  <a:srgbClr val="231F20"/>
                </a:solidFill>
                <a:latin typeface="Arial Narrow"/>
                <a:cs typeface="Arial Narrow"/>
              </a:rPr>
              <a:t>l’environnement......…..........................................................................................</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Dépannage……………...……………………….….........................................…...............................................</a:t>
            </a:r>
            <a:endParaRPr sz="1250">
              <a:latin typeface="Arial Narrow"/>
              <a:cs typeface="Arial Narrow"/>
            </a:endParaRPr>
          </a:p>
          <a:p>
            <a:pPr marL="12700" algn="just">
              <a:lnSpc>
                <a:spcPct val="100000"/>
              </a:lnSpc>
              <a:spcBef>
                <a:spcPts val="1030"/>
              </a:spcBef>
            </a:pPr>
            <a:r>
              <a:rPr sz="1250" dirty="0">
                <a:solidFill>
                  <a:srgbClr val="231F20"/>
                </a:solidFill>
                <a:latin typeface="Arial Narrow"/>
                <a:cs typeface="Arial Narrow"/>
              </a:rPr>
              <a:t>Garantie  limitée</a:t>
            </a:r>
            <a:r>
              <a:rPr sz="1250" spc="8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29" name="object 329"/>
          <p:cNvSpPr/>
          <p:nvPr/>
        </p:nvSpPr>
        <p:spPr>
          <a:xfrm>
            <a:off x="562962" y="3850894"/>
            <a:ext cx="959343" cy="959343"/>
          </a:xfrm>
          <a:prstGeom prst="rect">
            <a:avLst/>
          </a:prstGeom>
          <a:blipFill>
            <a:blip r:embed="rId2" cstate="print"/>
            <a:stretch>
              <a:fillRect/>
            </a:stretch>
          </a:blipFill>
        </p:spPr>
        <p:txBody>
          <a:bodyPr wrap="square" lIns="0" tIns="0" rIns="0" bIns="0" rtlCol="0"/>
          <a:lstStyle/>
          <a:p>
            <a:endParaRPr/>
          </a:p>
        </p:txBody>
      </p:sp>
      <p:sp>
        <p:nvSpPr>
          <p:cNvPr id="330" name="object 330"/>
          <p:cNvSpPr txBox="1"/>
          <p:nvPr/>
        </p:nvSpPr>
        <p:spPr>
          <a:xfrm>
            <a:off x="693154" y="4898270"/>
            <a:ext cx="662940" cy="410845"/>
          </a:xfrm>
          <a:prstGeom prst="rect">
            <a:avLst/>
          </a:prstGeom>
        </p:spPr>
        <p:txBody>
          <a:bodyPr vert="horz" wrap="square" lIns="0" tIns="12065" rIns="0" bIns="0" rtlCol="0">
            <a:spAutoFit/>
          </a:bodyPr>
          <a:lstStyle/>
          <a:p>
            <a:pPr marL="85725" marR="5080" indent="-73660">
              <a:lnSpc>
                <a:spcPct val="101200"/>
              </a:lnSpc>
              <a:spcBef>
                <a:spcPts val="95"/>
              </a:spcBef>
            </a:pPr>
            <a:r>
              <a:rPr sz="1250" spc="5" dirty="0">
                <a:solidFill>
                  <a:srgbClr val="231F20"/>
                </a:solidFill>
                <a:latin typeface="Arial Narrow"/>
                <a:cs typeface="Arial Narrow"/>
              </a:rPr>
              <a:t>Site</a:t>
            </a:r>
            <a:r>
              <a:rPr sz="1250" spc="-55" dirty="0">
                <a:solidFill>
                  <a:srgbClr val="231F20"/>
                </a:solidFill>
                <a:latin typeface="Arial Narrow"/>
                <a:cs typeface="Arial Narrow"/>
              </a:rPr>
              <a:t> </a:t>
            </a:r>
            <a:r>
              <a:rPr sz="1250" spc="-5" dirty="0">
                <a:solidFill>
                  <a:srgbClr val="231F20"/>
                </a:solidFill>
                <a:latin typeface="Arial Narrow"/>
                <a:cs typeface="Arial Narrow"/>
              </a:rPr>
              <a:t>officiel  </a:t>
            </a:r>
            <a:r>
              <a:rPr sz="1250" dirty="0">
                <a:solidFill>
                  <a:srgbClr val="231F20"/>
                </a:solidFill>
                <a:latin typeface="Arial Narrow"/>
                <a:cs typeface="Arial Narrow"/>
              </a:rPr>
              <a:t>de</a:t>
            </a:r>
            <a:r>
              <a:rPr sz="1250" spc="-4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1" name="object 331"/>
          <p:cNvSpPr/>
          <p:nvPr/>
        </p:nvSpPr>
        <p:spPr>
          <a:xfrm>
            <a:off x="2334801" y="3853933"/>
            <a:ext cx="953285" cy="953285"/>
          </a:xfrm>
          <a:prstGeom prst="rect">
            <a:avLst/>
          </a:prstGeom>
          <a:blipFill>
            <a:blip r:embed="rId3" cstate="print"/>
            <a:stretch>
              <a:fillRect/>
            </a:stretch>
          </a:blipFill>
        </p:spPr>
        <p:txBody>
          <a:bodyPr wrap="square" lIns="0" tIns="0" rIns="0" bIns="0" rtlCol="0"/>
          <a:lstStyle/>
          <a:p>
            <a:endParaRPr/>
          </a:p>
        </p:txBody>
      </p:sp>
      <p:sp>
        <p:nvSpPr>
          <p:cNvPr id="332" name="object 332"/>
          <p:cNvSpPr txBox="1"/>
          <p:nvPr/>
        </p:nvSpPr>
        <p:spPr>
          <a:xfrm>
            <a:off x="2256917" y="4898270"/>
            <a:ext cx="1109345" cy="410845"/>
          </a:xfrm>
          <a:prstGeom prst="rect">
            <a:avLst/>
          </a:prstGeom>
        </p:spPr>
        <p:txBody>
          <a:bodyPr vert="horz" wrap="square" lIns="0" tIns="12065" rIns="0" bIns="0" rtlCol="0">
            <a:spAutoFit/>
          </a:bodyPr>
          <a:lstStyle/>
          <a:p>
            <a:pPr marL="114935" marR="5080" indent="-102870">
              <a:lnSpc>
                <a:spcPct val="101200"/>
              </a:lnSpc>
              <a:spcBef>
                <a:spcPts val="95"/>
              </a:spcBef>
            </a:pPr>
            <a:r>
              <a:rPr sz="1250" spc="5" dirty="0">
                <a:solidFill>
                  <a:srgbClr val="231F20"/>
                </a:solidFill>
                <a:latin typeface="Arial Narrow"/>
                <a:cs typeface="Arial Narrow"/>
              </a:rPr>
              <a:t>Vidéos </a:t>
            </a:r>
            <a:r>
              <a:rPr sz="1250" dirty="0">
                <a:solidFill>
                  <a:srgbClr val="231F20"/>
                </a:solidFill>
                <a:latin typeface="Arial Narrow"/>
                <a:cs typeface="Arial Narrow"/>
              </a:rPr>
              <a:t>de mise</a:t>
            </a:r>
            <a:r>
              <a:rPr sz="1250" spc="-75" dirty="0">
                <a:solidFill>
                  <a:srgbClr val="231F20"/>
                </a:solidFill>
                <a:latin typeface="Arial Narrow"/>
                <a:cs typeface="Arial Narrow"/>
              </a:rPr>
              <a:t> </a:t>
            </a:r>
            <a:r>
              <a:rPr sz="1250" dirty="0">
                <a:solidFill>
                  <a:srgbClr val="231F20"/>
                </a:solidFill>
                <a:latin typeface="Arial Narrow"/>
                <a:cs typeface="Arial Narrow"/>
              </a:rPr>
              <a:t>en  place du</a:t>
            </a:r>
            <a:r>
              <a:rPr sz="1250" spc="-3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3" name="object 333"/>
          <p:cNvSpPr txBox="1"/>
          <p:nvPr/>
        </p:nvSpPr>
        <p:spPr>
          <a:xfrm>
            <a:off x="4014247" y="4898270"/>
            <a:ext cx="1102360" cy="410845"/>
          </a:xfrm>
          <a:prstGeom prst="rect">
            <a:avLst/>
          </a:prstGeom>
        </p:spPr>
        <p:txBody>
          <a:bodyPr vert="horz" wrap="square" lIns="0" tIns="12065" rIns="0" bIns="0" rtlCol="0">
            <a:spAutoFit/>
          </a:bodyPr>
          <a:lstStyle/>
          <a:p>
            <a:pPr marL="52705" marR="5080" indent="-40640">
              <a:lnSpc>
                <a:spcPct val="101200"/>
              </a:lnSpc>
              <a:spcBef>
                <a:spcPts val="95"/>
              </a:spcBef>
            </a:pPr>
            <a:r>
              <a:rPr sz="1250" spc="5" dirty="0">
                <a:solidFill>
                  <a:srgbClr val="231F20"/>
                </a:solidFill>
                <a:latin typeface="Arial Narrow"/>
                <a:cs typeface="Arial Narrow"/>
              </a:rPr>
              <a:t>Enregistrement</a:t>
            </a:r>
            <a:r>
              <a:rPr sz="1250" spc="-80" dirty="0">
                <a:solidFill>
                  <a:srgbClr val="231F20"/>
                </a:solidFill>
                <a:latin typeface="Arial Narrow"/>
                <a:cs typeface="Arial Narrow"/>
              </a:rPr>
              <a:t> </a:t>
            </a:r>
            <a:r>
              <a:rPr sz="1250" dirty="0">
                <a:solidFill>
                  <a:srgbClr val="231F20"/>
                </a:solidFill>
                <a:latin typeface="Arial Narrow"/>
                <a:cs typeface="Arial Narrow"/>
              </a:rPr>
              <a:t>de  la garantie</a:t>
            </a:r>
            <a:r>
              <a:rPr sz="1250" spc="-4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4" name="object 334"/>
          <p:cNvSpPr/>
          <p:nvPr/>
        </p:nvSpPr>
        <p:spPr>
          <a:xfrm>
            <a:off x="4102434" y="3854609"/>
            <a:ext cx="959027" cy="959027"/>
          </a:xfrm>
          <a:prstGeom prst="rect">
            <a:avLst/>
          </a:prstGeom>
          <a:blipFill>
            <a:blip r:embed="rId4" cstate="print"/>
            <a:stretch>
              <a:fillRect/>
            </a:stretch>
          </a:blipFill>
        </p:spPr>
        <p:txBody>
          <a:bodyPr wrap="square" lIns="0" tIns="0" rIns="0" bIns="0" rtlCol="0"/>
          <a:lstStyle/>
          <a:p>
            <a:endParaRPr/>
          </a:p>
        </p:txBody>
      </p:sp>
      <p:sp>
        <p:nvSpPr>
          <p:cNvPr id="335" name="object 335"/>
          <p:cNvSpPr txBox="1"/>
          <p:nvPr/>
        </p:nvSpPr>
        <p:spPr>
          <a:xfrm>
            <a:off x="5838452" y="4898270"/>
            <a:ext cx="1021080" cy="410845"/>
          </a:xfrm>
          <a:prstGeom prst="rect">
            <a:avLst/>
          </a:prstGeom>
        </p:spPr>
        <p:txBody>
          <a:bodyPr vert="horz" wrap="square" lIns="0" tIns="12065" rIns="0" bIns="0" rtlCol="0">
            <a:spAutoFit/>
          </a:bodyPr>
          <a:lstStyle/>
          <a:p>
            <a:pPr marL="12700" marR="5080">
              <a:lnSpc>
                <a:spcPct val="101200"/>
              </a:lnSpc>
              <a:spcBef>
                <a:spcPts val="95"/>
              </a:spcBef>
            </a:pPr>
            <a:r>
              <a:rPr sz="1250" dirty="0">
                <a:solidFill>
                  <a:srgbClr val="231F20"/>
                </a:solidFill>
                <a:latin typeface="Arial Narrow"/>
                <a:cs typeface="Arial Narrow"/>
              </a:rPr>
              <a:t>Liste des</a:t>
            </a:r>
            <a:r>
              <a:rPr sz="1250" spc="-75" dirty="0">
                <a:solidFill>
                  <a:srgbClr val="231F20"/>
                </a:solidFill>
                <a:latin typeface="Arial Narrow"/>
                <a:cs typeface="Arial Narrow"/>
              </a:rPr>
              <a:t> </a:t>
            </a:r>
            <a:r>
              <a:rPr sz="1250" dirty="0">
                <a:solidFill>
                  <a:srgbClr val="231F20"/>
                </a:solidFill>
                <a:latin typeface="Arial Narrow"/>
                <a:cs typeface="Arial Narrow"/>
              </a:rPr>
              <a:t>centres  d’entretien</a:t>
            </a:r>
            <a:r>
              <a:rPr sz="1250" spc="-6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6" name="object 336"/>
          <p:cNvSpPr/>
          <p:nvPr/>
        </p:nvSpPr>
        <p:spPr>
          <a:xfrm>
            <a:off x="5871252" y="3854631"/>
            <a:ext cx="959016" cy="959016"/>
          </a:xfrm>
          <a:prstGeom prst="rect">
            <a:avLst/>
          </a:prstGeom>
          <a:blipFill>
            <a:blip r:embed="rId5" cstate="print"/>
            <a:stretch>
              <a:fillRect/>
            </a:stretch>
          </a:blipFill>
        </p:spPr>
        <p:txBody>
          <a:bodyPr wrap="square" lIns="0" tIns="0" rIns="0" bIns="0" rtlCol="0"/>
          <a:lstStyle/>
          <a:p>
            <a:endParaRPr/>
          </a:p>
        </p:txBody>
      </p:sp>
      <p:sp>
        <p:nvSpPr>
          <p:cNvPr id="337" name="object 337"/>
          <p:cNvSpPr txBox="1"/>
          <p:nvPr/>
        </p:nvSpPr>
        <p:spPr>
          <a:xfrm>
            <a:off x="6859327" y="6374791"/>
            <a:ext cx="172085" cy="3430270"/>
          </a:xfrm>
          <a:prstGeom prst="rect">
            <a:avLst/>
          </a:prstGeom>
        </p:spPr>
        <p:txBody>
          <a:bodyPr vert="horz" wrap="square" lIns="0" tIns="14605" rIns="0" bIns="0" rtlCol="0">
            <a:spAutoFit/>
          </a:bodyPr>
          <a:lstStyle/>
          <a:p>
            <a:pPr marL="85725">
              <a:lnSpc>
                <a:spcPct val="100000"/>
              </a:lnSpc>
              <a:spcBef>
                <a:spcPts val="115"/>
              </a:spcBef>
            </a:pPr>
            <a:r>
              <a:rPr sz="1250" spc="5" dirty="0">
                <a:solidFill>
                  <a:srgbClr val="231F20"/>
                </a:solidFill>
                <a:latin typeface="Arial Narrow"/>
                <a:cs typeface="Arial Narrow"/>
              </a:rPr>
              <a:t>3</a:t>
            </a:r>
            <a:endParaRPr sz="1250">
              <a:latin typeface="Arial Narrow"/>
              <a:cs typeface="Arial Narrow"/>
            </a:endParaRPr>
          </a:p>
          <a:p>
            <a:pPr marL="85725">
              <a:lnSpc>
                <a:spcPct val="100000"/>
              </a:lnSpc>
              <a:spcBef>
                <a:spcPts val="1025"/>
              </a:spcBef>
            </a:pPr>
            <a:r>
              <a:rPr sz="1250" spc="5" dirty="0">
                <a:solidFill>
                  <a:srgbClr val="231F20"/>
                </a:solidFill>
                <a:latin typeface="Arial Narrow"/>
                <a:cs typeface="Arial Narrow"/>
              </a:rPr>
              <a:t>7</a:t>
            </a:r>
            <a:endParaRPr sz="1250">
              <a:latin typeface="Arial Narrow"/>
              <a:cs typeface="Arial Narrow"/>
            </a:endParaRPr>
          </a:p>
          <a:p>
            <a:pPr marL="85725">
              <a:lnSpc>
                <a:spcPct val="100000"/>
              </a:lnSpc>
              <a:spcBef>
                <a:spcPts val="1030"/>
              </a:spcBef>
            </a:pPr>
            <a:r>
              <a:rPr sz="1250" spc="5" dirty="0">
                <a:solidFill>
                  <a:srgbClr val="231F20"/>
                </a:solidFill>
                <a:latin typeface="Arial Narrow"/>
                <a:cs typeface="Arial Narrow"/>
              </a:rPr>
              <a:t>7</a:t>
            </a:r>
            <a:endParaRPr sz="1250">
              <a:latin typeface="Arial Narrow"/>
              <a:cs typeface="Arial Narrow"/>
            </a:endParaRPr>
          </a:p>
          <a:p>
            <a:pPr marL="85725">
              <a:lnSpc>
                <a:spcPct val="100000"/>
              </a:lnSpc>
              <a:spcBef>
                <a:spcPts val="1030"/>
              </a:spcBef>
            </a:pPr>
            <a:r>
              <a:rPr sz="1250" spc="5" dirty="0">
                <a:solidFill>
                  <a:srgbClr val="231F20"/>
                </a:solidFill>
                <a:latin typeface="Arial Narrow"/>
                <a:cs typeface="Arial Narrow"/>
              </a:rPr>
              <a:t>8</a:t>
            </a:r>
            <a:endParaRPr sz="1250">
              <a:latin typeface="Arial Narrow"/>
              <a:cs typeface="Arial Narrow"/>
            </a:endParaRPr>
          </a:p>
          <a:p>
            <a:pPr marL="85725">
              <a:lnSpc>
                <a:spcPct val="100000"/>
              </a:lnSpc>
              <a:spcBef>
                <a:spcPts val="1030"/>
              </a:spcBef>
            </a:pPr>
            <a:r>
              <a:rPr sz="1250" spc="5" dirty="0">
                <a:solidFill>
                  <a:srgbClr val="231F20"/>
                </a:solidFill>
                <a:latin typeface="Arial Narrow"/>
                <a:cs typeface="Arial Narrow"/>
              </a:rPr>
              <a:t>9</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11</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13</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14</a:t>
            </a:r>
            <a:endParaRPr sz="1250">
              <a:latin typeface="Arial Narrow"/>
              <a:cs typeface="Arial Narrow"/>
            </a:endParaRPr>
          </a:p>
          <a:p>
            <a:pPr marL="12700">
              <a:lnSpc>
                <a:spcPct val="100000"/>
              </a:lnSpc>
              <a:spcBef>
                <a:spcPts val="1025"/>
              </a:spcBef>
            </a:pPr>
            <a:r>
              <a:rPr sz="1250" dirty="0">
                <a:solidFill>
                  <a:srgbClr val="231F20"/>
                </a:solidFill>
                <a:latin typeface="Arial Narrow"/>
                <a:cs typeface="Arial Narrow"/>
              </a:rPr>
              <a:t>15</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15</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17</a:t>
            </a:r>
            <a:endParaRPr sz="1250">
              <a:latin typeface="Arial Narrow"/>
              <a:cs typeface="Arial Narrow"/>
            </a:endParaRPr>
          </a:p>
        </p:txBody>
      </p:sp>
      <p:sp>
        <p:nvSpPr>
          <p:cNvPr id="338" name="object 338"/>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2</a:t>
            </a:r>
            <a:endParaRPr sz="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2962" y="3548327"/>
            <a:ext cx="959343" cy="9593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43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 name="object 4"/>
          <p:cNvSpPr/>
          <p:nvPr/>
        </p:nvSpPr>
        <p:spPr>
          <a:xfrm>
            <a:off x="60454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 name="object 5"/>
          <p:cNvSpPr/>
          <p:nvPr/>
        </p:nvSpPr>
        <p:spPr>
          <a:xfrm>
            <a:off x="5648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 name="object 6"/>
          <p:cNvSpPr/>
          <p:nvPr/>
        </p:nvSpPr>
        <p:spPr>
          <a:xfrm>
            <a:off x="7640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 name="object 7"/>
          <p:cNvSpPr/>
          <p:nvPr/>
        </p:nvSpPr>
        <p:spPr>
          <a:xfrm>
            <a:off x="72421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 name="object 8"/>
          <p:cNvSpPr/>
          <p:nvPr/>
        </p:nvSpPr>
        <p:spPr>
          <a:xfrm>
            <a:off x="68450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 name="object 9"/>
          <p:cNvSpPr/>
          <p:nvPr/>
        </p:nvSpPr>
        <p:spPr>
          <a:xfrm>
            <a:off x="88375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 name="object 10"/>
          <p:cNvSpPr/>
          <p:nvPr/>
        </p:nvSpPr>
        <p:spPr>
          <a:xfrm>
            <a:off x="8439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 name="object 11"/>
          <p:cNvSpPr/>
          <p:nvPr/>
        </p:nvSpPr>
        <p:spPr>
          <a:xfrm>
            <a:off x="8041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 name="object 12"/>
          <p:cNvSpPr/>
          <p:nvPr/>
        </p:nvSpPr>
        <p:spPr>
          <a:xfrm>
            <a:off x="10034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 name="object 13"/>
          <p:cNvSpPr/>
          <p:nvPr/>
        </p:nvSpPr>
        <p:spPr>
          <a:xfrm>
            <a:off x="9635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 name="object 14"/>
          <p:cNvSpPr/>
          <p:nvPr/>
        </p:nvSpPr>
        <p:spPr>
          <a:xfrm>
            <a:off x="9238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 name="object 15"/>
          <p:cNvSpPr/>
          <p:nvPr/>
        </p:nvSpPr>
        <p:spPr>
          <a:xfrm>
            <a:off x="11231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 name="object 16"/>
          <p:cNvSpPr/>
          <p:nvPr/>
        </p:nvSpPr>
        <p:spPr>
          <a:xfrm>
            <a:off x="108327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 name="object 17"/>
          <p:cNvSpPr/>
          <p:nvPr/>
        </p:nvSpPr>
        <p:spPr>
          <a:xfrm>
            <a:off x="10435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 name="object 18"/>
          <p:cNvSpPr/>
          <p:nvPr/>
        </p:nvSpPr>
        <p:spPr>
          <a:xfrm>
            <a:off x="12427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 name="object 19"/>
          <p:cNvSpPr/>
          <p:nvPr/>
        </p:nvSpPr>
        <p:spPr>
          <a:xfrm>
            <a:off x="12029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 name="object 20"/>
          <p:cNvSpPr/>
          <p:nvPr/>
        </p:nvSpPr>
        <p:spPr>
          <a:xfrm>
            <a:off x="116323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1" name="object 21"/>
          <p:cNvSpPr/>
          <p:nvPr/>
        </p:nvSpPr>
        <p:spPr>
          <a:xfrm>
            <a:off x="13624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 name="object 22"/>
          <p:cNvSpPr/>
          <p:nvPr/>
        </p:nvSpPr>
        <p:spPr>
          <a:xfrm>
            <a:off x="132262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 name="object 23"/>
          <p:cNvSpPr/>
          <p:nvPr/>
        </p:nvSpPr>
        <p:spPr>
          <a:xfrm>
            <a:off x="128291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 name="object 24"/>
          <p:cNvSpPr/>
          <p:nvPr/>
        </p:nvSpPr>
        <p:spPr>
          <a:xfrm>
            <a:off x="14821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 name="object 25"/>
          <p:cNvSpPr/>
          <p:nvPr/>
        </p:nvSpPr>
        <p:spPr>
          <a:xfrm>
            <a:off x="14423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 name="object 26"/>
          <p:cNvSpPr/>
          <p:nvPr/>
        </p:nvSpPr>
        <p:spPr>
          <a:xfrm>
            <a:off x="14025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 name="object 27"/>
          <p:cNvSpPr/>
          <p:nvPr/>
        </p:nvSpPr>
        <p:spPr>
          <a:xfrm>
            <a:off x="16018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 name="object 28"/>
          <p:cNvSpPr/>
          <p:nvPr/>
        </p:nvSpPr>
        <p:spPr>
          <a:xfrm>
            <a:off x="15619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 name="object 29"/>
          <p:cNvSpPr/>
          <p:nvPr/>
        </p:nvSpPr>
        <p:spPr>
          <a:xfrm>
            <a:off x="15222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 name="object 30"/>
          <p:cNvSpPr/>
          <p:nvPr/>
        </p:nvSpPr>
        <p:spPr>
          <a:xfrm>
            <a:off x="17215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 name="object 31"/>
          <p:cNvSpPr/>
          <p:nvPr/>
        </p:nvSpPr>
        <p:spPr>
          <a:xfrm>
            <a:off x="16816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 name="object 32"/>
          <p:cNvSpPr/>
          <p:nvPr/>
        </p:nvSpPr>
        <p:spPr>
          <a:xfrm>
            <a:off x="164195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3" name="object 33"/>
          <p:cNvSpPr/>
          <p:nvPr/>
        </p:nvSpPr>
        <p:spPr>
          <a:xfrm>
            <a:off x="184119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4" name="object 34"/>
          <p:cNvSpPr/>
          <p:nvPr/>
        </p:nvSpPr>
        <p:spPr>
          <a:xfrm>
            <a:off x="18013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5" name="object 35"/>
          <p:cNvSpPr/>
          <p:nvPr/>
        </p:nvSpPr>
        <p:spPr>
          <a:xfrm>
            <a:off x="176164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6" name="object 36"/>
          <p:cNvSpPr/>
          <p:nvPr/>
        </p:nvSpPr>
        <p:spPr>
          <a:xfrm>
            <a:off x="196086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7" name="object 37"/>
          <p:cNvSpPr/>
          <p:nvPr/>
        </p:nvSpPr>
        <p:spPr>
          <a:xfrm>
            <a:off x="19210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8" name="object 38"/>
          <p:cNvSpPr/>
          <p:nvPr/>
        </p:nvSpPr>
        <p:spPr>
          <a:xfrm>
            <a:off x="18813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9" name="object 39"/>
          <p:cNvSpPr/>
          <p:nvPr/>
        </p:nvSpPr>
        <p:spPr>
          <a:xfrm>
            <a:off x="20805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0" name="object 40"/>
          <p:cNvSpPr/>
          <p:nvPr/>
        </p:nvSpPr>
        <p:spPr>
          <a:xfrm>
            <a:off x="204072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1" name="object 41"/>
          <p:cNvSpPr/>
          <p:nvPr/>
        </p:nvSpPr>
        <p:spPr>
          <a:xfrm>
            <a:off x="20010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2" name="object 42"/>
          <p:cNvSpPr/>
          <p:nvPr/>
        </p:nvSpPr>
        <p:spPr>
          <a:xfrm>
            <a:off x="22002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3" name="object 43"/>
          <p:cNvSpPr/>
          <p:nvPr/>
        </p:nvSpPr>
        <p:spPr>
          <a:xfrm>
            <a:off x="21603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4" name="object 44"/>
          <p:cNvSpPr/>
          <p:nvPr/>
        </p:nvSpPr>
        <p:spPr>
          <a:xfrm>
            <a:off x="21206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5" name="object 45"/>
          <p:cNvSpPr/>
          <p:nvPr/>
        </p:nvSpPr>
        <p:spPr>
          <a:xfrm>
            <a:off x="231992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6" name="object 46"/>
          <p:cNvSpPr/>
          <p:nvPr/>
        </p:nvSpPr>
        <p:spPr>
          <a:xfrm>
            <a:off x="228006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47" name="object 47"/>
          <p:cNvSpPr/>
          <p:nvPr/>
        </p:nvSpPr>
        <p:spPr>
          <a:xfrm>
            <a:off x="22403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8" name="object 48"/>
          <p:cNvSpPr/>
          <p:nvPr/>
        </p:nvSpPr>
        <p:spPr>
          <a:xfrm>
            <a:off x="24396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9" name="object 49"/>
          <p:cNvSpPr/>
          <p:nvPr/>
        </p:nvSpPr>
        <p:spPr>
          <a:xfrm>
            <a:off x="23997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0" name="object 50"/>
          <p:cNvSpPr/>
          <p:nvPr/>
        </p:nvSpPr>
        <p:spPr>
          <a:xfrm>
            <a:off x="23600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1" name="object 51"/>
          <p:cNvSpPr/>
          <p:nvPr/>
        </p:nvSpPr>
        <p:spPr>
          <a:xfrm>
            <a:off x="25592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2" name="object 52"/>
          <p:cNvSpPr/>
          <p:nvPr/>
        </p:nvSpPr>
        <p:spPr>
          <a:xfrm>
            <a:off x="25194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3" name="object 53"/>
          <p:cNvSpPr/>
          <p:nvPr/>
        </p:nvSpPr>
        <p:spPr>
          <a:xfrm>
            <a:off x="24797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4" name="object 54"/>
          <p:cNvSpPr/>
          <p:nvPr/>
        </p:nvSpPr>
        <p:spPr>
          <a:xfrm>
            <a:off x="26789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5" name="object 55"/>
          <p:cNvSpPr/>
          <p:nvPr/>
        </p:nvSpPr>
        <p:spPr>
          <a:xfrm>
            <a:off x="26391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6" name="object 56"/>
          <p:cNvSpPr/>
          <p:nvPr/>
        </p:nvSpPr>
        <p:spPr>
          <a:xfrm>
            <a:off x="25994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7" name="object 57"/>
          <p:cNvSpPr/>
          <p:nvPr/>
        </p:nvSpPr>
        <p:spPr>
          <a:xfrm>
            <a:off x="279863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58" name="object 58"/>
          <p:cNvSpPr/>
          <p:nvPr/>
        </p:nvSpPr>
        <p:spPr>
          <a:xfrm>
            <a:off x="27588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9" name="object 59"/>
          <p:cNvSpPr/>
          <p:nvPr/>
        </p:nvSpPr>
        <p:spPr>
          <a:xfrm>
            <a:off x="271909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0" name="object 60"/>
          <p:cNvSpPr/>
          <p:nvPr/>
        </p:nvSpPr>
        <p:spPr>
          <a:xfrm>
            <a:off x="29183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1" name="object 61"/>
          <p:cNvSpPr/>
          <p:nvPr/>
        </p:nvSpPr>
        <p:spPr>
          <a:xfrm>
            <a:off x="287848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2" name="object 62"/>
          <p:cNvSpPr/>
          <p:nvPr/>
        </p:nvSpPr>
        <p:spPr>
          <a:xfrm>
            <a:off x="28387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3" name="object 63"/>
          <p:cNvSpPr/>
          <p:nvPr/>
        </p:nvSpPr>
        <p:spPr>
          <a:xfrm>
            <a:off x="30380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4" name="object 64"/>
          <p:cNvSpPr/>
          <p:nvPr/>
        </p:nvSpPr>
        <p:spPr>
          <a:xfrm>
            <a:off x="299816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5" name="object 65"/>
          <p:cNvSpPr/>
          <p:nvPr/>
        </p:nvSpPr>
        <p:spPr>
          <a:xfrm>
            <a:off x="29584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6" name="object 66"/>
          <p:cNvSpPr/>
          <p:nvPr/>
        </p:nvSpPr>
        <p:spPr>
          <a:xfrm>
            <a:off x="31576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7" name="object 67"/>
          <p:cNvSpPr/>
          <p:nvPr/>
        </p:nvSpPr>
        <p:spPr>
          <a:xfrm>
            <a:off x="311783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8" name="object 68"/>
          <p:cNvSpPr/>
          <p:nvPr/>
        </p:nvSpPr>
        <p:spPr>
          <a:xfrm>
            <a:off x="30781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9" name="object 69"/>
          <p:cNvSpPr/>
          <p:nvPr/>
        </p:nvSpPr>
        <p:spPr>
          <a:xfrm>
            <a:off x="32773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0" name="object 70"/>
          <p:cNvSpPr/>
          <p:nvPr/>
        </p:nvSpPr>
        <p:spPr>
          <a:xfrm>
            <a:off x="3237522"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1" name="object 71"/>
          <p:cNvSpPr/>
          <p:nvPr/>
        </p:nvSpPr>
        <p:spPr>
          <a:xfrm>
            <a:off x="319780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2" name="object 72"/>
          <p:cNvSpPr/>
          <p:nvPr/>
        </p:nvSpPr>
        <p:spPr>
          <a:xfrm>
            <a:off x="339704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3" name="object 73"/>
          <p:cNvSpPr/>
          <p:nvPr/>
        </p:nvSpPr>
        <p:spPr>
          <a:xfrm>
            <a:off x="33572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4" name="object 74"/>
          <p:cNvSpPr/>
          <p:nvPr/>
        </p:nvSpPr>
        <p:spPr>
          <a:xfrm>
            <a:off x="33174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5" name="object 75"/>
          <p:cNvSpPr/>
          <p:nvPr/>
        </p:nvSpPr>
        <p:spPr>
          <a:xfrm>
            <a:off x="351673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6" name="object 76"/>
          <p:cNvSpPr/>
          <p:nvPr/>
        </p:nvSpPr>
        <p:spPr>
          <a:xfrm>
            <a:off x="34768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7" name="object 77"/>
          <p:cNvSpPr/>
          <p:nvPr/>
        </p:nvSpPr>
        <p:spPr>
          <a:xfrm>
            <a:off x="343717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8" name="object 78"/>
          <p:cNvSpPr/>
          <p:nvPr/>
        </p:nvSpPr>
        <p:spPr>
          <a:xfrm>
            <a:off x="3636403"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9" name="object 79"/>
          <p:cNvSpPr/>
          <p:nvPr/>
        </p:nvSpPr>
        <p:spPr>
          <a:xfrm>
            <a:off x="35965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0" name="object 80"/>
          <p:cNvSpPr/>
          <p:nvPr/>
        </p:nvSpPr>
        <p:spPr>
          <a:xfrm>
            <a:off x="35568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1" name="object 81"/>
          <p:cNvSpPr/>
          <p:nvPr/>
        </p:nvSpPr>
        <p:spPr>
          <a:xfrm>
            <a:off x="375608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82" name="object 82"/>
          <p:cNvSpPr/>
          <p:nvPr/>
        </p:nvSpPr>
        <p:spPr>
          <a:xfrm>
            <a:off x="371624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3" name="object 83"/>
          <p:cNvSpPr/>
          <p:nvPr/>
        </p:nvSpPr>
        <p:spPr>
          <a:xfrm>
            <a:off x="367653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4" name="object 84"/>
          <p:cNvSpPr/>
          <p:nvPr/>
        </p:nvSpPr>
        <p:spPr>
          <a:xfrm>
            <a:off x="38757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5" name="object 85"/>
          <p:cNvSpPr/>
          <p:nvPr/>
        </p:nvSpPr>
        <p:spPr>
          <a:xfrm>
            <a:off x="383593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6" name="object 86"/>
          <p:cNvSpPr/>
          <p:nvPr/>
        </p:nvSpPr>
        <p:spPr>
          <a:xfrm>
            <a:off x="37962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7" name="object 87"/>
          <p:cNvSpPr/>
          <p:nvPr/>
        </p:nvSpPr>
        <p:spPr>
          <a:xfrm>
            <a:off x="39954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8" name="object 88"/>
          <p:cNvSpPr/>
          <p:nvPr/>
        </p:nvSpPr>
        <p:spPr>
          <a:xfrm>
            <a:off x="3955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9" name="object 89"/>
          <p:cNvSpPr/>
          <p:nvPr/>
        </p:nvSpPr>
        <p:spPr>
          <a:xfrm>
            <a:off x="39159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0" name="object 90"/>
          <p:cNvSpPr/>
          <p:nvPr/>
        </p:nvSpPr>
        <p:spPr>
          <a:xfrm>
            <a:off x="411513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1" name="object 91"/>
          <p:cNvSpPr/>
          <p:nvPr/>
        </p:nvSpPr>
        <p:spPr>
          <a:xfrm>
            <a:off x="407529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2" name="object 92"/>
          <p:cNvSpPr/>
          <p:nvPr/>
        </p:nvSpPr>
        <p:spPr>
          <a:xfrm>
            <a:off x="403557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3" name="object 93"/>
          <p:cNvSpPr/>
          <p:nvPr/>
        </p:nvSpPr>
        <p:spPr>
          <a:xfrm>
            <a:off x="42348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4" name="object 94"/>
          <p:cNvSpPr/>
          <p:nvPr/>
        </p:nvSpPr>
        <p:spPr>
          <a:xfrm>
            <a:off x="41949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5" name="object 95"/>
          <p:cNvSpPr/>
          <p:nvPr/>
        </p:nvSpPr>
        <p:spPr>
          <a:xfrm>
            <a:off x="41552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6" name="object 96"/>
          <p:cNvSpPr/>
          <p:nvPr/>
        </p:nvSpPr>
        <p:spPr>
          <a:xfrm>
            <a:off x="435449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7" name="object 97"/>
          <p:cNvSpPr/>
          <p:nvPr/>
        </p:nvSpPr>
        <p:spPr>
          <a:xfrm>
            <a:off x="431464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8" name="object 98"/>
          <p:cNvSpPr/>
          <p:nvPr/>
        </p:nvSpPr>
        <p:spPr>
          <a:xfrm>
            <a:off x="42749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9" name="object 99"/>
          <p:cNvSpPr/>
          <p:nvPr/>
        </p:nvSpPr>
        <p:spPr>
          <a:xfrm>
            <a:off x="44741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0" name="object 100"/>
          <p:cNvSpPr/>
          <p:nvPr/>
        </p:nvSpPr>
        <p:spPr>
          <a:xfrm>
            <a:off x="44343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1" name="object 101"/>
          <p:cNvSpPr/>
          <p:nvPr/>
        </p:nvSpPr>
        <p:spPr>
          <a:xfrm>
            <a:off x="4394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2" name="object 102"/>
          <p:cNvSpPr/>
          <p:nvPr/>
        </p:nvSpPr>
        <p:spPr>
          <a:xfrm>
            <a:off x="459385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03" name="object 103"/>
          <p:cNvSpPr/>
          <p:nvPr/>
        </p:nvSpPr>
        <p:spPr>
          <a:xfrm>
            <a:off x="455401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4" name="object 104"/>
          <p:cNvSpPr/>
          <p:nvPr/>
        </p:nvSpPr>
        <p:spPr>
          <a:xfrm>
            <a:off x="451430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5" name="object 105"/>
          <p:cNvSpPr/>
          <p:nvPr/>
        </p:nvSpPr>
        <p:spPr>
          <a:xfrm>
            <a:off x="47135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6" name="object 106"/>
          <p:cNvSpPr/>
          <p:nvPr/>
        </p:nvSpPr>
        <p:spPr>
          <a:xfrm>
            <a:off x="467370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7" name="object 107"/>
          <p:cNvSpPr/>
          <p:nvPr/>
        </p:nvSpPr>
        <p:spPr>
          <a:xfrm>
            <a:off x="46339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8" name="object 108"/>
          <p:cNvSpPr/>
          <p:nvPr/>
        </p:nvSpPr>
        <p:spPr>
          <a:xfrm>
            <a:off x="48332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9" name="object 109"/>
          <p:cNvSpPr/>
          <p:nvPr/>
        </p:nvSpPr>
        <p:spPr>
          <a:xfrm>
            <a:off x="479338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0" name="object 110"/>
          <p:cNvSpPr/>
          <p:nvPr/>
        </p:nvSpPr>
        <p:spPr>
          <a:xfrm>
            <a:off x="47536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1" name="object 111"/>
          <p:cNvSpPr/>
          <p:nvPr/>
        </p:nvSpPr>
        <p:spPr>
          <a:xfrm>
            <a:off x="49528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2" name="object 112"/>
          <p:cNvSpPr/>
          <p:nvPr/>
        </p:nvSpPr>
        <p:spPr>
          <a:xfrm>
            <a:off x="49130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3" name="object 113"/>
          <p:cNvSpPr/>
          <p:nvPr/>
        </p:nvSpPr>
        <p:spPr>
          <a:xfrm>
            <a:off x="48733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4" name="object 114"/>
          <p:cNvSpPr/>
          <p:nvPr/>
        </p:nvSpPr>
        <p:spPr>
          <a:xfrm>
            <a:off x="50725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5" name="object 115"/>
          <p:cNvSpPr/>
          <p:nvPr/>
        </p:nvSpPr>
        <p:spPr>
          <a:xfrm>
            <a:off x="503273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6" name="object 116"/>
          <p:cNvSpPr/>
          <p:nvPr/>
        </p:nvSpPr>
        <p:spPr>
          <a:xfrm>
            <a:off x="499301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7" name="object 117"/>
          <p:cNvSpPr/>
          <p:nvPr/>
        </p:nvSpPr>
        <p:spPr>
          <a:xfrm>
            <a:off x="51922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8" name="object 118"/>
          <p:cNvSpPr/>
          <p:nvPr/>
        </p:nvSpPr>
        <p:spPr>
          <a:xfrm>
            <a:off x="51524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9" name="object 119"/>
          <p:cNvSpPr/>
          <p:nvPr/>
        </p:nvSpPr>
        <p:spPr>
          <a:xfrm>
            <a:off x="51127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0" name="object 120"/>
          <p:cNvSpPr/>
          <p:nvPr/>
        </p:nvSpPr>
        <p:spPr>
          <a:xfrm>
            <a:off x="53119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1" name="object 121"/>
          <p:cNvSpPr/>
          <p:nvPr/>
        </p:nvSpPr>
        <p:spPr>
          <a:xfrm>
            <a:off x="52721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2" name="object 122"/>
          <p:cNvSpPr/>
          <p:nvPr/>
        </p:nvSpPr>
        <p:spPr>
          <a:xfrm>
            <a:off x="52323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3" name="object 123"/>
          <p:cNvSpPr/>
          <p:nvPr/>
        </p:nvSpPr>
        <p:spPr>
          <a:xfrm>
            <a:off x="543162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4" name="object 124"/>
          <p:cNvSpPr/>
          <p:nvPr/>
        </p:nvSpPr>
        <p:spPr>
          <a:xfrm>
            <a:off x="53917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5" name="object 125"/>
          <p:cNvSpPr/>
          <p:nvPr/>
        </p:nvSpPr>
        <p:spPr>
          <a:xfrm>
            <a:off x="53520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6" name="object 126"/>
          <p:cNvSpPr/>
          <p:nvPr/>
        </p:nvSpPr>
        <p:spPr>
          <a:xfrm>
            <a:off x="555129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7" name="object 127"/>
          <p:cNvSpPr/>
          <p:nvPr/>
        </p:nvSpPr>
        <p:spPr>
          <a:xfrm>
            <a:off x="551146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8" name="object 128"/>
          <p:cNvSpPr/>
          <p:nvPr/>
        </p:nvSpPr>
        <p:spPr>
          <a:xfrm>
            <a:off x="54717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9" name="object 129"/>
          <p:cNvSpPr/>
          <p:nvPr/>
        </p:nvSpPr>
        <p:spPr>
          <a:xfrm>
            <a:off x="567098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30" name="object 130"/>
          <p:cNvSpPr/>
          <p:nvPr/>
        </p:nvSpPr>
        <p:spPr>
          <a:xfrm>
            <a:off x="56311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1" name="object 131"/>
          <p:cNvSpPr/>
          <p:nvPr/>
        </p:nvSpPr>
        <p:spPr>
          <a:xfrm>
            <a:off x="55914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2" name="object 132"/>
          <p:cNvSpPr/>
          <p:nvPr/>
        </p:nvSpPr>
        <p:spPr>
          <a:xfrm>
            <a:off x="579066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3" name="object 133"/>
          <p:cNvSpPr/>
          <p:nvPr/>
        </p:nvSpPr>
        <p:spPr>
          <a:xfrm>
            <a:off x="575082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4" name="object 134"/>
          <p:cNvSpPr/>
          <p:nvPr/>
        </p:nvSpPr>
        <p:spPr>
          <a:xfrm>
            <a:off x="57111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5" name="object 135"/>
          <p:cNvSpPr/>
          <p:nvPr/>
        </p:nvSpPr>
        <p:spPr>
          <a:xfrm>
            <a:off x="591035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6" name="object 136"/>
          <p:cNvSpPr/>
          <p:nvPr/>
        </p:nvSpPr>
        <p:spPr>
          <a:xfrm>
            <a:off x="58705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7" name="object 137"/>
          <p:cNvSpPr/>
          <p:nvPr/>
        </p:nvSpPr>
        <p:spPr>
          <a:xfrm>
            <a:off x="58307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8" name="object 138"/>
          <p:cNvSpPr/>
          <p:nvPr/>
        </p:nvSpPr>
        <p:spPr>
          <a:xfrm>
            <a:off x="60300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9" name="object 139"/>
          <p:cNvSpPr/>
          <p:nvPr/>
        </p:nvSpPr>
        <p:spPr>
          <a:xfrm>
            <a:off x="59901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0" name="object 140"/>
          <p:cNvSpPr/>
          <p:nvPr/>
        </p:nvSpPr>
        <p:spPr>
          <a:xfrm>
            <a:off x="59504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1" name="object 141"/>
          <p:cNvSpPr/>
          <p:nvPr/>
        </p:nvSpPr>
        <p:spPr>
          <a:xfrm>
            <a:off x="61497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2" name="object 142"/>
          <p:cNvSpPr/>
          <p:nvPr/>
        </p:nvSpPr>
        <p:spPr>
          <a:xfrm>
            <a:off x="61098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3" name="object 143"/>
          <p:cNvSpPr/>
          <p:nvPr/>
        </p:nvSpPr>
        <p:spPr>
          <a:xfrm>
            <a:off x="60701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4" name="object 144"/>
          <p:cNvSpPr/>
          <p:nvPr/>
        </p:nvSpPr>
        <p:spPr>
          <a:xfrm>
            <a:off x="626939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5" name="object 145"/>
          <p:cNvSpPr/>
          <p:nvPr/>
        </p:nvSpPr>
        <p:spPr>
          <a:xfrm>
            <a:off x="62295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6" name="object 146"/>
          <p:cNvSpPr/>
          <p:nvPr/>
        </p:nvSpPr>
        <p:spPr>
          <a:xfrm>
            <a:off x="61898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7" name="object 147"/>
          <p:cNvSpPr/>
          <p:nvPr/>
        </p:nvSpPr>
        <p:spPr>
          <a:xfrm>
            <a:off x="638907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8" name="object 148"/>
          <p:cNvSpPr/>
          <p:nvPr/>
        </p:nvSpPr>
        <p:spPr>
          <a:xfrm>
            <a:off x="63492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9" name="object 149"/>
          <p:cNvSpPr/>
          <p:nvPr/>
        </p:nvSpPr>
        <p:spPr>
          <a:xfrm>
            <a:off x="630951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0" name="object 150"/>
          <p:cNvSpPr/>
          <p:nvPr/>
        </p:nvSpPr>
        <p:spPr>
          <a:xfrm>
            <a:off x="65087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1" name="object 151"/>
          <p:cNvSpPr/>
          <p:nvPr/>
        </p:nvSpPr>
        <p:spPr>
          <a:xfrm>
            <a:off x="64689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2" name="object 152"/>
          <p:cNvSpPr/>
          <p:nvPr/>
        </p:nvSpPr>
        <p:spPr>
          <a:xfrm>
            <a:off x="64291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3" name="object 153"/>
          <p:cNvSpPr/>
          <p:nvPr/>
        </p:nvSpPr>
        <p:spPr>
          <a:xfrm>
            <a:off x="66284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4" name="object 154"/>
          <p:cNvSpPr/>
          <p:nvPr/>
        </p:nvSpPr>
        <p:spPr>
          <a:xfrm>
            <a:off x="65885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5" name="object 155"/>
          <p:cNvSpPr/>
          <p:nvPr/>
        </p:nvSpPr>
        <p:spPr>
          <a:xfrm>
            <a:off x="654888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6" name="object 156"/>
          <p:cNvSpPr/>
          <p:nvPr/>
        </p:nvSpPr>
        <p:spPr>
          <a:xfrm>
            <a:off x="674811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7" name="object 157"/>
          <p:cNvSpPr/>
          <p:nvPr/>
        </p:nvSpPr>
        <p:spPr>
          <a:xfrm>
            <a:off x="670827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8" name="object 158"/>
          <p:cNvSpPr/>
          <p:nvPr/>
        </p:nvSpPr>
        <p:spPr>
          <a:xfrm>
            <a:off x="666855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59" name="object 159"/>
          <p:cNvSpPr/>
          <p:nvPr/>
        </p:nvSpPr>
        <p:spPr>
          <a:xfrm>
            <a:off x="68677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0" name="object 160"/>
          <p:cNvSpPr/>
          <p:nvPr/>
        </p:nvSpPr>
        <p:spPr>
          <a:xfrm>
            <a:off x="682795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1" name="object 161"/>
          <p:cNvSpPr/>
          <p:nvPr/>
        </p:nvSpPr>
        <p:spPr>
          <a:xfrm>
            <a:off x="678823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2" name="object 162"/>
          <p:cNvSpPr/>
          <p:nvPr/>
        </p:nvSpPr>
        <p:spPr>
          <a:xfrm>
            <a:off x="698747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3" name="object 163"/>
          <p:cNvSpPr/>
          <p:nvPr/>
        </p:nvSpPr>
        <p:spPr>
          <a:xfrm>
            <a:off x="694763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4" name="object 164"/>
          <p:cNvSpPr/>
          <p:nvPr/>
        </p:nvSpPr>
        <p:spPr>
          <a:xfrm>
            <a:off x="69079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5" name="object 165"/>
          <p:cNvSpPr txBox="1"/>
          <p:nvPr/>
        </p:nvSpPr>
        <p:spPr>
          <a:xfrm>
            <a:off x="529816" y="499015"/>
            <a:ext cx="6498590" cy="2978764"/>
          </a:xfrm>
          <a:prstGeom prst="rect">
            <a:avLst/>
          </a:prstGeom>
        </p:spPr>
        <p:txBody>
          <a:bodyPr vert="horz" wrap="square" lIns="0" tIns="12700" rIns="0" bIns="0" rtlCol="0">
            <a:spAutoFit/>
          </a:bodyPr>
          <a:lstStyle/>
          <a:p>
            <a:pPr marL="25400">
              <a:lnSpc>
                <a:spcPct val="100000"/>
              </a:lnSpc>
              <a:spcBef>
                <a:spcPts val="100"/>
              </a:spcBef>
            </a:pPr>
            <a:r>
              <a:rPr lang="ru-RU" sz="1800" b="1" dirty="0">
                <a:solidFill>
                  <a:srgbClr val="231F20"/>
                </a:solidFill>
                <a:latin typeface="Arial Narrow"/>
                <a:cs typeface="Arial Narrow"/>
              </a:rPr>
              <a:t>ПОГРУЗИТЕСЬ В МИР ГИДРОМАССАЖНЫХ БАССЕЙНОВ </a:t>
            </a:r>
            <a:r>
              <a:rPr lang="ru-RU" sz="1800" b="1" spc="-5" dirty="0">
                <a:solidFill>
                  <a:srgbClr val="231F20"/>
                </a:solidFill>
                <a:latin typeface="Arial Narrow"/>
                <a:cs typeface="Arial Narrow"/>
              </a:rPr>
              <a:t>MSPA</a:t>
            </a:r>
            <a:endParaRPr lang="ru-RU" sz="1800" dirty="0">
              <a:latin typeface="Arial Narrow"/>
              <a:cs typeface="Arial Narrow"/>
            </a:endParaRPr>
          </a:p>
          <a:p>
            <a:pPr>
              <a:lnSpc>
                <a:spcPct val="100000"/>
              </a:lnSpc>
              <a:spcBef>
                <a:spcPts val="45"/>
              </a:spcBef>
            </a:pPr>
            <a:endParaRPr lang="ru-RU" sz="3200" dirty="0">
              <a:latin typeface="Times New Roman"/>
              <a:cs typeface="Times New Roman"/>
            </a:endParaRPr>
          </a:p>
          <a:p>
            <a:pPr marL="12700">
              <a:lnSpc>
                <a:spcPct val="100000"/>
              </a:lnSpc>
            </a:pPr>
            <a:r>
              <a:rPr lang="ru-RU" sz="1200" spc="5" dirty="0">
                <a:solidFill>
                  <a:srgbClr val="231F20"/>
                </a:solidFill>
                <a:latin typeface="Arial Narrow"/>
                <a:cs typeface="Arial Narrow"/>
              </a:rPr>
              <a:t>Добро пожаловать,</a:t>
            </a:r>
            <a:endParaRPr lang="ru-RU" sz="1200" dirty="0">
              <a:latin typeface="Arial Narrow"/>
              <a:cs typeface="Arial Narrow"/>
            </a:endParaRPr>
          </a:p>
          <a:p>
            <a:pPr marL="12700" marR="5080">
              <a:lnSpc>
                <a:spcPct val="131200"/>
              </a:lnSpc>
              <a:spcBef>
                <a:spcPts val="810"/>
              </a:spcBef>
            </a:pPr>
            <a:r>
              <a:rPr lang="ru-RU" sz="1200" spc="5" dirty="0">
                <a:solidFill>
                  <a:srgbClr val="231F20"/>
                </a:solidFill>
                <a:latin typeface="Arial Narrow"/>
                <a:cs typeface="Arial Narrow"/>
              </a:rPr>
              <a:t>Благодарим Вас за выбор гидромассажных бассейнов </a:t>
            </a:r>
            <a:r>
              <a:rPr lang="ru-RU" sz="1200" dirty="0" err="1">
                <a:solidFill>
                  <a:srgbClr val="231F20"/>
                </a:solidFill>
                <a:latin typeface="Arial Narrow"/>
                <a:cs typeface="Arial Narrow"/>
              </a:rPr>
              <a:t>MSpa</a:t>
            </a:r>
            <a:r>
              <a:rPr lang="ru-RU" sz="1200" spc="-35" dirty="0">
                <a:solidFill>
                  <a:srgbClr val="231F20"/>
                </a:solidFill>
                <a:latin typeface="Arial Narrow"/>
                <a:cs typeface="Arial Narrow"/>
              </a:rPr>
              <a:t> </a:t>
            </a:r>
            <a:r>
              <a:rPr lang="ru-RU" sz="1200" dirty="0">
                <a:solidFill>
                  <a:srgbClr val="231F20"/>
                </a:solidFill>
                <a:latin typeface="Arial Narrow"/>
                <a:cs typeface="Arial Narrow"/>
              </a:rPr>
              <a:t>и</a:t>
            </a:r>
            <a:r>
              <a:rPr lang="ru-RU" sz="1200" spc="-30" dirty="0">
                <a:solidFill>
                  <a:srgbClr val="231F20"/>
                </a:solidFill>
                <a:latin typeface="Arial Narrow"/>
                <a:cs typeface="Arial Narrow"/>
              </a:rPr>
              <a:t> </a:t>
            </a:r>
            <a:r>
              <a:rPr lang="ru-RU" sz="1200" dirty="0">
                <a:solidFill>
                  <a:srgbClr val="231F20"/>
                </a:solidFill>
                <a:latin typeface="Arial Narrow"/>
                <a:cs typeface="Arial Narrow"/>
              </a:rPr>
              <a:t>за Ваше доверие к нашему бренду.</a:t>
            </a:r>
            <a:r>
              <a:rPr lang="ru-RU" sz="1200" spc="-30" dirty="0">
                <a:solidFill>
                  <a:srgbClr val="231F20"/>
                </a:solidFill>
                <a:latin typeface="Arial Narrow"/>
                <a:cs typeface="Arial Narrow"/>
              </a:rPr>
              <a:t> </a:t>
            </a:r>
            <a:r>
              <a:rPr lang="ru-RU" sz="1200" spc="5" dirty="0">
                <a:solidFill>
                  <a:srgbClr val="231F20"/>
                </a:solidFill>
                <a:latin typeface="Arial Narrow"/>
                <a:cs typeface="Arial Narrow"/>
              </a:rPr>
              <a:t>Мы верим, что Вы сможете насладиться достоинствами нашей продукции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 </a:t>
            </a:r>
            <a:r>
              <a:rPr lang="ru-RU" sz="1200" spc="5" dirty="0">
                <a:solidFill>
                  <a:srgbClr val="231F20"/>
                </a:solidFill>
                <a:latin typeface="Arial Narrow"/>
                <a:cs typeface="Arial Narrow"/>
              </a:rPr>
              <a:t>на протяжении многих лет. Чтобы помочь Вам в знакомстве с гидромассажными бассейнами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 мы рады представить Вам это руководство по эксплуатации. Пожалуйста, внимательно ознакомьтесь с руководством по эксплуатации перед первым использованием продукта. </a:t>
            </a:r>
            <a:endParaRPr lang="ru-RU" sz="1200" dirty="0">
              <a:latin typeface="Arial Narrow"/>
              <a:cs typeface="Arial Narrow"/>
            </a:endParaRPr>
          </a:p>
          <a:p>
            <a:pPr marL="12700" marR="5080">
              <a:lnSpc>
                <a:spcPct val="131200"/>
              </a:lnSpc>
            </a:pPr>
            <a:r>
              <a:rPr lang="ru-RU" sz="1200" spc="5" dirty="0">
                <a:solidFill>
                  <a:srgbClr val="231F20"/>
                </a:solidFill>
                <a:latin typeface="Arial Narrow"/>
                <a:cs typeface="Arial Narrow"/>
              </a:rPr>
              <a:t>Мы рады приветствовать Вас в семье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 и с нетерпением ждем возможности поделиться с Вами нашими знаниями и самым передовым опытом. </a:t>
            </a:r>
          </a:p>
          <a:p>
            <a:pPr marL="12700" marR="5080">
              <a:lnSpc>
                <a:spcPct val="131200"/>
              </a:lnSpc>
            </a:pPr>
            <a:r>
              <a:rPr lang="ru-RU" sz="1200" dirty="0">
                <a:solidFill>
                  <a:srgbClr val="231F20"/>
                </a:solidFill>
                <a:latin typeface="Arial Narrow"/>
                <a:cs typeface="Arial Narrow"/>
              </a:rPr>
              <a:t>Насладитесь гидромассажными бассейнами </a:t>
            </a:r>
            <a:r>
              <a:rPr lang="ru-RU" sz="1200" dirty="0" err="1">
                <a:solidFill>
                  <a:srgbClr val="231F20"/>
                </a:solidFill>
                <a:latin typeface="Arial Narrow"/>
                <a:cs typeface="Arial Narrow"/>
              </a:rPr>
              <a:t>MSpa</a:t>
            </a:r>
            <a:r>
              <a:rPr lang="ru-RU" sz="1200" dirty="0">
                <a:solidFill>
                  <a:srgbClr val="231F20"/>
                </a:solidFill>
                <a:latin typeface="Arial Narrow"/>
                <a:cs typeface="Arial Narrow"/>
              </a:rPr>
              <a:t>!</a:t>
            </a:r>
            <a:endParaRPr sz="1100" dirty="0">
              <a:latin typeface="Arial Narrow"/>
              <a:cs typeface="Arial Narrow"/>
            </a:endParaRPr>
          </a:p>
        </p:txBody>
      </p:sp>
      <p:sp>
        <p:nvSpPr>
          <p:cNvPr id="166" name="object 166"/>
          <p:cNvSpPr/>
          <p:nvPr/>
        </p:nvSpPr>
        <p:spPr>
          <a:xfrm>
            <a:off x="64438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7" name="object 167"/>
          <p:cNvSpPr/>
          <p:nvPr/>
        </p:nvSpPr>
        <p:spPr>
          <a:xfrm>
            <a:off x="60454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8" name="object 168"/>
          <p:cNvSpPr/>
          <p:nvPr/>
        </p:nvSpPr>
        <p:spPr>
          <a:xfrm>
            <a:off x="56483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9" name="object 169"/>
          <p:cNvSpPr/>
          <p:nvPr/>
        </p:nvSpPr>
        <p:spPr>
          <a:xfrm>
            <a:off x="76407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0" name="object 170"/>
          <p:cNvSpPr/>
          <p:nvPr/>
        </p:nvSpPr>
        <p:spPr>
          <a:xfrm>
            <a:off x="72421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1" name="object 171"/>
          <p:cNvSpPr/>
          <p:nvPr/>
        </p:nvSpPr>
        <p:spPr>
          <a:xfrm>
            <a:off x="68450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2" name="object 172"/>
          <p:cNvSpPr/>
          <p:nvPr/>
        </p:nvSpPr>
        <p:spPr>
          <a:xfrm>
            <a:off x="88375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3" name="object 173"/>
          <p:cNvSpPr/>
          <p:nvPr/>
        </p:nvSpPr>
        <p:spPr>
          <a:xfrm>
            <a:off x="84390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4" name="object 174"/>
          <p:cNvSpPr/>
          <p:nvPr/>
        </p:nvSpPr>
        <p:spPr>
          <a:xfrm>
            <a:off x="804189"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5" name="object 175"/>
          <p:cNvSpPr/>
          <p:nvPr/>
        </p:nvSpPr>
        <p:spPr>
          <a:xfrm>
            <a:off x="100342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6" name="object 176"/>
          <p:cNvSpPr/>
          <p:nvPr/>
        </p:nvSpPr>
        <p:spPr>
          <a:xfrm>
            <a:off x="96358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7" name="object 177"/>
          <p:cNvSpPr/>
          <p:nvPr/>
        </p:nvSpPr>
        <p:spPr>
          <a:xfrm>
            <a:off x="92387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8" name="object 178"/>
          <p:cNvSpPr/>
          <p:nvPr/>
        </p:nvSpPr>
        <p:spPr>
          <a:xfrm>
            <a:off x="112311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9" name="object 179"/>
          <p:cNvSpPr/>
          <p:nvPr/>
        </p:nvSpPr>
        <p:spPr>
          <a:xfrm>
            <a:off x="108327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0" name="object 180"/>
          <p:cNvSpPr/>
          <p:nvPr/>
        </p:nvSpPr>
        <p:spPr>
          <a:xfrm>
            <a:off x="104355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1" name="object 181"/>
          <p:cNvSpPr/>
          <p:nvPr/>
        </p:nvSpPr>
        <p:spPr>
          <a:xfrm>
            <a:off x="124278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2" name="object 182"/>
          <p:cNvSpPr/>
          <p:nvPr/>
        </p:nvSpPr>
        <p:spPr>
          <a:xfrm>
            <a:off x="120295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3" name="object 183"/>
          <p:cNvSpPr/>
          <p:nvPr/>
        </p:nvSpPr>
        <p:spPr>
          <a:xfrm>
            <a:off x="1163231"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4" name="object 184"/>
          <p:cNvSpPr/>
          <p:nvPr/>
        </p:nvSpPr>
        <p:spPr>
          <a:xfrm>
            <a:off x="136246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5" name="object 185"/>
          <p:cNvSpPr/>
          <p:nvPr/>
        </p:nvSpPr>
        <p:spPr>
          <a:xfrm>
            <a:off x="1322628"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6" name="object 186"/>
          <p:cNvSpPr/>
          <p:nvPr/>
        </p:nvSpPr>
        <p:spPr>
          <a:xfrm>
            <a:off x="1282915"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7" name="object 187"/>
          <p:cNvSpPr/>
          <p:nvPr/>
        </p:nvSpPr>
        <p:spPr>
          <a:xfrm>
            <a:off x="148215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8" name="object 188"/>
          <p:cNvSpPr/>
          <p:nvPr/>
        </p:nvSpPr>
        <p:spPr>
          <a:xfrm>
            <a:off x="144230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9" name="object 189"/>
          <p:cNvSpPr/>
          <p:nvPr/>
        </p:nvSpPr>
        <p:spPr>
          <a:xfrm>
            <a:off x="140258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0" name="object 190"/>
          <p:cNvSpPr/>
          <p:nvPr/>
        </p:nvSpPr>
        <p:spPr>
          <a:xfrm>
            <a:off x="160183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1" name="object 191"/>
          <p:cNvSpPr/>
          <p:nvPr/>
        </p:nvSpPr>
        <p:spPr>
          <a:xfrm>
            <a:off x="156198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2" name="object 192"/>
          <p:cNvSpPr/>
          <p:nvPr/>
        </p:nvSpPr>
        <p:spPr>
          <a:xfrm>
            <a:off x="152227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3" name="object 193"/>
          <p:cNvSpPr/>
          <p:nvPr/>
        </p:nvSpPr>
        <p:spPr>
          <a:xfrm>
            <a:off x="172152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4" name="object 194"/>
          <p:cNvSpPr/>
          <p:nvPr/>
        </p:nvSpPr>
        <p:spPr>
          <a:xfrm>
            <a:off x="168167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5" name="object 195"/>
          <p:cNvSpPr/>
          <p:nvPr/>
        </p:nvSpPr>
        <p:spPr>
          <a:xfrm>
            <a:off x="164195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6" name="object 196"/>
          <p:cNvSpPr/>
          <p:nvPr/>
        </p:nvSpPr>
        <p:spPr>
          <a:xfrm>
            <a:off x="1841195"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97" name="object 197"/>
          <p:cNvSpPr/>
          <p:nvPr/>
        </p:nvSpPr>
        <p:spPr>
          <a:xfrm>
            <a:off x="180135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8" name="object 198"/>
          <p:cNvSpPr/>
          <p:nvPr/>
        </p:nvSpPr>
        <p:spPr>
          <a:xfrm>
            <a:off x="176164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9" name="object 199"/>
          <p:cNvSpPr/>
          <p:nvPr/>
        </p:nvSpPr>
        <p:spPr>
          <a:xfrm>
            <a:off x="1960867"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00" name="object 200"/>
          <p:cNvSpPr/>
          <p:nvPr/>
        </p:nvSpPr>
        <p:spPr>
          <a:xfrm>
            <a:off x="192104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1" name="object 201"/>
          <p:cNvSpPr/>
          <p:nvPr/>
        </p:nvSpPr>
        <p:spPr>
          <a:xfrm>
            <a:off x="188132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2" name="object 202"/>
          <p:cNvSpPr/>
          <p:nvPr/>
        </p:nvSpPr>
        <p:spPr>
          <a:xfrm>
            <a:off x="208055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3" name="object 203"/>
          <p:cNvSpPr/>
          <p:nvPr/>
        </p:nvSpPr>
        <p:spPr>
          <a:xfrm>
            <a:off x="204072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4" name="object 204"/>
          <p:cNvSpPr/>
          <p:nvPr/>
        </p:nvSpPr>
        <p:spPr>
          <a:xfrm>
            <a:off x="200101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5" name="object 205"/>
          <p:cNvSpPr/>
          <p:nvPr/>
        </p:nvSpPr>
        <p:spPr>
          <a:xfrm>
            <a:off x="220023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6" name="object 206"/>
          <p:cNvSpPr/>
          <p:nvPr/>
        </p:nvSpPr>
        <p:spPr>
          <a:xfrm>
            <a:off x="216039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7" name="object 207"/>
          <p:cNvSpPr/>
          <p:nvPr/>
        </p:nvSpPr>
        <p:spPr>
          <a:xfrm>
            <a:off x="212068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8" name="object 208"/>
          <p:cNvSpPr/>
          <p:nvPr/>
        </p:nvSpPr>
        <p:spPr>
          <a:xfrm>
            <a:off x="231992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9" name="object 209"/>
          <p:cNvSpPr/>
          <p:nvPr/>
        </p:nvSpPr>
        <p:spPr>
          <a:xfrm>
            <a:off x="2280069"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10" name="object 210"/>
          <p:cNvSpPr/>
          <p:nvPr/>
        </p:nvSpPr>
        <p:spPr>
          <a:xfrm>
            <a:off x="224035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1" name="object 211"/>
          <p:cNvSpPr/>
          <p:nvPr/>
        </p:nvSpPr>
        <p:spPr>
          <a:xfrm>
            <a:off x="243960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2" name="object 212"/>
          <p:cNvSpPr/>
          <p:nvPr/>
        </p:nvSpPr>
        <p:spPr>
          <a:xfrm>
            <a:off x="239975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3" name="object 213"/>
          <p:cNvSpPr/>
          <p:nvPr/>
        </p:nvSpPr>
        <p:spPr>
          <a:xfrm>
            <a:off x="236004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4" name="object 214"/>
          <p:cNvSpPr/>
          <p:nvPr/>
        </p:nvSpPr>
        <p:spPr>
          <a:xfrm>
            <a:off x="255929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5" name="object 215"/>
          <p:cNvSpPr/>
          <p:nvPr/>
        </p:nvSpPr>
        <p:spPr>
          <a:xfrm>
            <a:off x="251943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6" name="object 216"/>
          <p:cNvSpPr/>
          <p:nvPr/>
        </p:nvSpPr>
        <p:spPr>
          <a:xfrm>
            <a:off x="247972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7" name="object 217"/>
          <p:cNvSpPr/>
          <p:nvPr/>
        </p:nvSpPr>
        <p:spPr>
          <a:xfrm>
            <a:off x="267896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8" name="object 218"/>
          <p:cNvSpPr/>
          <p:nvPr/>
        </p:nvSpPr>
        <p:spPr>
          <a:xfrm>
            <a:off x="263912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9" name="object 219"/>
          <p:cNvSpPr/>
          <p:nvPr/>
        </p:nvSpPr>
        <p:spPr>
          <a:xfrm>
            <a:off x="259941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0" name="object 220"/>
          <p:cNvSpPr/>
          <p:nvPr/>
        </p:nvSpPr>
        <p:spPr>
          <a:xfrm>
            <a:off x="2798635"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21" name="object 221"/>
          <p:cNvSpPr/>
          <p:nvPr/>
        </p:nvSpPr>
        <p:spPr>
          <a:xfrm>
            <a:off x="275880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2" name="object 222"/>
          <p:cNvSpPr/>
          <p:nvPr/>
        </p:nvSpPr>
        <p:spPr>
          <a:xfrm>
            <a:off x="271909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3" name="object 223"/>
          <p:cNvSpPr/>
          <p:nvPr/>
        </p:nvSpPr>
        <p:spPr>
          <a:xfrm>
            <a:off x="291832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4" name="object 224"/>
          <p:cNvSpPr/>
          <p:nvPr/>
        </p:nvSpPr>
        <p:spPr>
          <a:xfrm>
            <a:off x="287848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5" name="object 225"/>
          <p:cNvSpPr/>
          <p:nvPr/>
        </p:nvSpPr>
        <p:spPr>
          <a:xfrm>
            <a:off x="283876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6" name="object 226"/>
          <p:cNvSpPr/>
          <p:nvPr/>
        </p:nvSpPr>
        <p:spPr>
          <a:xfrm>
            <a:off x="303800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7" name="object 227"/>
          <p:cNvSpPr/>
          <p:nvPr/>
        </p:nvSpPr>
        <p:spPr>
          <a:xfrm>
            <a:off x="299816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8" name="object 228"/>
          <p:cNvSpPr/>
          <p:nvPr/>
        </p:nvSpPr>
        <p:spPr>
          <a:xfrm>
            <a:off x="295845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9" name="object 229"/>
          <p:cNvSpPr/>
          <p:nvPr/>
        </p:nvSpPr>
        <p:spPr>
          <a:xfrm>
            <a:off x="3157689"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0" name="object 230"/>
          <p:cNvSpPr/>
          <p:nvPr/>
        </p:nvSpPr>
        <p:spPr>
          <a:xfrm>
            <a:off x="3117837"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1" name="object 231"/>
          <p:cNvSpPr/>
          <p:nvPr/>
        </p:nvSpPr>
        <p:spPr>
          <a:xfrm>
            <a:off x="3078124"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2" name="object 232"/>
          <p:cNvSpPr/>
          <p:nvPr/>
        </p:nvSpPr>
        <p:spPr>
          <a:xfrm>
            <a:off x="327737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3" name="object 233"/>
          <p:cNvSpPr/>
          <p:nvPr/>
        </p:nvSpPr>
        <p:spPr>
          <a:xfrm>
            <a:off x="3237522"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4" name="object 234"/>
          <p:cNvSpPr/>
          <p:nvPr/>
        </p:nvSpPr>
        <p:spPr>
          <a:xfrm>
            <a:off x="3197809"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5" name="object 235"/>
          <p:cNvSpPr/>
          <p:nvPr/>
        </p:nvSpPr>
        <p:spPr>
          <a:xfrm>
            <a:off x="339704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6" name="object 236"/>
          <p:cNvSpPr/>
          <p:nvPr/>
        </p:nvSpPr>
        <p:spPr>
          <a:xfrm>
            <a:off x="335720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7" name="object 237"/>
          <p:cNvSpPr/>
          <p:nvPr/>
        </p:nvSpPr>
        <p:spPr>
          <a:xfrm>
            <a:off x="331749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8" name="object 238"/>
          <p:cNvSpPr/>
          <p:nvPr/>
        </p:nvSpPr>
        <p:spPr>
          <a:xfrm>
            <a:off x="351673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9" name="object 239"/>
          <p:cNvSpPr/>
          <p:nvPr/>
        </p:nvSpPr>
        <p:spPr>
          <a:xfrm>
            <a:off x="347689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0" name="object 240"/>
          <p:cNvSpPr/>
          <p:nvPr/>
        </p:nvSpPr>
        <p:spPr>
          <a:xfrm>
            <a:off x="343717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1" name="object 241"/>
          <p:cNvSpPr/>
          <p:nvPr/>
        </p:nvSpPr>
        <p:spPr>
          <a:xfrm>
            <a:off x="3636403"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2" name="object 242"/>
          <p:cNvSpPr/>
          <p:nvPr/>
        </p:nvSpPr>
        <p:spPr>
          <a:xfrm>
            <a:off x="359656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3" name="object 243"/>
          <p:cNvSpPr/>
          <p:nvPr/>
        </p:nvSpPr>
        <p:spPr>
          <a:xfrm>
            <a:off x="355685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4" name="object 244"/>
          <p:cNvSpPr/>
          <p:nvPr/>
        </p:nvSpPr>
        <p:spPr>
          <a:xfrm>
            <a:off x="3756088"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5" name="object 245"/>
          <p:cNvSpPr/>
          <p:nvPr/>
        </p:nvSpPr>
        <p:spPr>
          <a:xfrm>
            <a:off x="371624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6" name="object 246"/>
          <p:cNvSpPr/>
          <p:nvPr/>
        </p:nvSpPr>
        <p:spPr>
          <a:xfrm>
            <a:off x="367653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7" name="object 247"/>
          <p:cNvSpPr/>
          <p:nvPr/>
        </p:nvSpPr>
        <p:spPr>
          <a:xfrm>
            <a:off x="387577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8" name="object 248"/>
          <p:cNvSpPr/>
          <p:nvPr/>
        </p:nvSpPr>
        <p:spPr>
          <a:xfrm>
            <a:off x="383593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9" name="object 249"/>
          <p:cNvSpPr/>
          <p:nvPr/>
        </p:nvSpPr>
        <p:spPr>
          <a:xfrm>
            <a:off x="379622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0" name="object 250"/>
          <p:cNvSpPr/>
          <p:nvPr/>
        </p:nvSpPr>
        <p:spPr>
          <a:xfrm>
            <a:off x="399545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1" name="object 251"/>
          <p:cNvSpPr/>
          <p:nvPr/>
        </p:nvSpPr>
        <p:spPr>
          <a:xfrm>
            <a:off x="395561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2" name="object 252"/>
          <p:cNvSpPr/>
          <p:nvPr/>
        </p:nvSpPr>
        <p:spPr>
          <a:xfrm>
            <a:off x="391590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3" name="object 253"/>
          <p:cNvSpPr/>
          <p:nvPr/>
        </p:nvSpPr>
        <p:spPr>
          <a:xfrm>
            <a:off x="411513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4" name="object 254"/>
          <p:cNvSpPr/>
          <p:nvPr/>
        </p:nvSpPr>
        <p:spPr>
          <a:xfrm>
            <a:off x="4075290"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5" name="object 255"/>
          <p:cNvSpPr/>
          <p:nvPr/>
        </p:nvSpPr>
        <p:spPr>
          <a:xfrm>
            <a:off x="4035577"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6" name="object 256"/>
          <p:cNvSpPr/>
          <p:nvPr/>
        </p:nvSpPr>
        <p:spPr>
          <a:xfrm>
            <a:off x="423481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7" name="object 257"/>
          <p:cNvSpPr/>
          <p:nvPr/>
        </p:nvSpPr>
        <p:spPr>
          <a:xfrm>
            <a:off x="419496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8" name="object 258"/>
          <p:cNvSpPr/>
          <p:nvPr/>
        </p:nvSpPr>
        <p:spPr>
          <a:xfrm>
            <a:off x="415526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9" name="object 259"/>
          <p:cNvSpPr/>
          <p:nvPr/>
        </p:nvSpPr>
        <p:spPr>
          <a:xfrm>
            <a:off x="4354499"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0" name="object 260"/>
          <p:cNvSpPr/>
          <p:nvPr/>
        </p:nvSpPr>
        <p:spPr>
          <a:xfrm>
            <a:off x="431464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1" name="object 261"/>
          <p:cNvSpPr/>
          <p:nvPr/>
        </p:nvSpPr>
        <p:spPr>
          <a:xfrm>
            <a:off x="427493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2" name="object 262"/>
          <p:cNvSpPr/>
          <p:nvPr/>
        </p:nvSpPr>
        <p:spPr>
          <a:xfrm>
            <a:off x="447418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3" name="object 263"/>
          <p:cNvSpPr/>
          <p:nvPr/>
        </p:nvSpPr>
        <p:spPr>
          <a:xfrm>
            <a:off x="443433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4" name="object 264"/>
          <p:cNvSpPr/>
          <p:nvPr/>
        </p:nvSpPr>
        <p:spPr>
          <a:xfrm>
            <a:off x="439461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5" name="object 265"/>
          <p:cNvSpPr/>
          <p:nvPr/>
        </p:nvSpPr>
        <p:spPr>
          <a:xfrm>
            <a:off x="4593856"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66" name="object 266"/>
          <p:cNvSpPr/>
          <p:nvPr/>
        </p:nvSpPr>
        <p:spPr>
          <a:xfrm>
            <a:off x="455401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7" name="object 267"/>
          <p:cNvSpPr/>
          <p:nvPr/>
        </p:nvSpPr>
        <p:spPr>
          <a:xfrm>
            <a:off x="451430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8" name="object 268"/>
          <p:cNvSpPr/>
          <p:nvPr/>
        </p:nvSpPr>
        <p:spPr>
          <a:xfrm>
            <a:off x="471354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9" name="object 269"/>
          <p:cNvSpPr/>
          <p:nvPr/>
        </p:nvSpPr>
        <p:spPr>
          <a:xfrm>
            <a:off x="467370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0" name="object 270"/>
          <p:cNvSpPr/>
          <p:nvPr/>
        </p:nvSpPr>
        <p:spPr>
          <a:xfrm>
            <a:off x="463398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1" name="object 271"/>
          <p:cNvSpPr/>
          <p:nvPr/>
        </p:nvSpPr>
        <p:spPr>
          <a:xfrm>
            <a:off x="483321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2" name="object 272"/>
          <p:cNvSpPr/>
          <p:nvPr/>
        </p:nvSpPr>
        <p:spPr>
          <a:xfrm>
            <a:off x="479338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3" name="object 273"/>
          <p:cNvSpPr/>
          <p:nvPr/>
        </p:nvSpPr>
        <p:spPr>
          <a:xfrm>
            <a:off x="475367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4" name="object 274"/>
          <p:cNvSpPr/>
          <p:nvPr/>
        </p:nvSpPr>
        <p:spPr>
          <a:xfrm>
            <a:off x="495289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5" name="object 275"/>
          <p:cNvSpPr/>
          <p:nvPr/>
        </p:nvSpPr>
        <p:spPr>
          <a:xfrm>
            <a:off x="4913045"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6" name="object 276"/>
          <p:cNvSpPr/>
          <p:nvPr/>
        </p:nvSpPr>
        <p:spPr>
          <a:xfrm>
            <a:off x="4873345"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7" name="object 277"/>
          <p:cNvSpPr/>
          <p:nvPr/>
        </p:nvSpPr>
        <p:spPr>
          <a:xfrm>
            <a:off x="507258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8" name="object 278"/>
          <p:cNvSpPr/>
          <p:nvPr/>
        </p:nvSpPr>
        <p:spPr>
          <a:xfrm>
            <a:off x="5032730"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9" name="object 279"/>
          <p:cNvSpPr/>
          <p:nvPr/>
        </p:nvSpPr>
        <p:spPr>
          <a:xfrm>
            <a:off x="4993017"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0" name="object 280"/>
          <p:cNvSpPr/>
          <p:nvPr/>
        </p:nvSpPr>
        <p:spPr>
          <a:xfrm>
            <a:off x="519226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1" name="object 281"/>
          <p:cNvSpPr/>
          <p:nvPr/>
        </p:nvSpPr>
        <p:spPr>
          <a:xfrm>
            <a:off x="515241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2" name="object 282"/>
          <p:cNvSpPr/>
          <p:nvPr/>
        </p:nvSpPr>
        <p:spPr>
          <a:xfrm>
            <a:off x="511270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3" name="object 283"/>
          <p:cNvSpPr/>
          <p:nvPr/>
        </p:nvSpPr>
        <p:spPr>
          <a:xfrm>
            <a:off x="531195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4" name="object 284"/>
          <p:cNvSpPr/>
          <p:nvPr/>
        </p:nvSpPr>
        <p:spPr>
          <a:xfrm>
            <a:off x="527210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5" name="object 285"/>
          <p:cNvSpPr/>
          <p:nvPr/>
        </p:nvSpPr>
        <p:spPr>
          <a:xfrm>
            <a:off x="523238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6" name="object 286"/>
          <p:cNvSpPr/>
          <p:nvPr/>
        </p:nvSpPr>
        <p:spPr>
          <a:xfrm>
            <a:off x="5431625"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7" name="object 287"/>
          <p:cNvSpPr/>
          <p:nvPr/>
        </p:nvSpPr>
        <p:spPr>
          <a:xfrm>
            <a:off x="539178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8" name="object 288"/>
          <p:cNvSpPr/>
          <p:nvPr/>
        </p:nvSpPr>
        <p:spPr>
          <a:xfrm>
            <a:off x="535207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9" name="object 289"/>
          <p:cNvSpPr/>
          <p:nvPr/>
        </p:nvSpPr>
        <p:spPr>
          <a:xfrm>
            <a:off x="5551296"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90" name="object 290"/>
          <p:cNvSpPr/>
          <p:nvPr/>
        </p:nvSpPr>
        <p:spPr>
          <a:xfrm>
            <a:off x="5511469"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1" name="object 291"/>
          <p:cNvSpPr/>
          <p:nvPr/>
        </p:nvSpPr>
        <p:spPr>
          <a:xfrm>
            <a:off x="547175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2" name="object 292"/>
          <p:cNvSpPr/>
          <p:nvPr/>
        </p:nvSpPr>
        <p:spPr>
          <a:xfrm>
            <a:off x="5670981"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93" name="object 293"/>
          <p:cNvSpPr/>
          <p:nvPr/>
        </p:nvSpPr>
        <p:spPr>
          <a:xfrm>
            <a:off x="563114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4" name="object 294"/>
          <p:cNvSpPr/>
          <p:nvPr/>
        </p:nvSpPr>
        <p:spPr>
          <a:xfrm>
            <a:off x="559144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5" name="object 295"/>
          <p:cNvSpPr/>
          <p:nvPr/>
        </p:nvSpPr>
        <p:spPr>
          <a:xfrm>
            <a:off x="579066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6" name="object 296"/>
          <p:cNvSpPr/>
          <p:nvPr/>
        </p:nvSpPr>
        <p:spPr>
          <a:xfrm>
            <a:off x="575082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7" name="object 297"/>
          <p:cNvSpPr/>
          <p:nvPr/>
        </p:nvSpPr>
        <p:spPr>
          <a:xfrm>
            <a:off x="571111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8" name="object 298"/>
          <p:cNvSpPr/>
          <p:nvPr/>
        </p:nvSpPr>
        <p:spPr>
          <a:xfrm>
            <a:off x="591035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9" name="object 299"/>
          <p:cNvSpPr/>
          <p:nvPr/>
        </p:nvSpPr>
        <p:spPr>
          <a:xfrm>
            <a:off x="587051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0" name="object 300"/>
          <p:cNvSpPr/>
          <p:nvPr/>
        </p:nvSpPr>
        <p:spPr>
          <a:xfrm>
            <a:off x="583079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1" name="object 301"/>
          <p:cNvSpPr/>
          <p:nvPr/>
        </p:nvSpPr>
        <p:spPr>
          <a:xfrm>
            <a:off x="603003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2" name="object 302"/>
          <p:cNvSpPr/>
          <p:nvPr/>
        </p:nvSpPr>
        <p:spPr>
          <a:xfrm>
            <a:off x="599018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3" name="object 303"/>
          <p:cNvSpPr/>
          <p:nvPr/>
        </p:nvSpPr>
        <p:spPr>
          <a:xfrm>
            <a:off x="595047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4" name="object 304"/>
          <p:cNvSpPr/>
          <p:nvPr/>
        </p:nvSpPr>
        <p:spPr>
          <a:xfrm>
            <a:off x="614970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5" name="object 305"/>
          <p:cNvSpPr/>
          <p:nvPr/>
        </p:nvSpPr>
        <p:spPr>
          <a:xfrm>
            <a:off x="6109868"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6" name="object 306"/>
          <p:cNvSpPr/>
          <p:nvPr/>
        </p:nvSpPr>
        <p:spPr>
          <a:xfrm>
            <a:off x="607015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7" name="object 307"/>
          <p:cNvSpPr/>
          <p:nvPr/>
        </p:nvSpPr>
        <p:spPr>
          <a:xfrm>
            <a:off x="626939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8" name="object 308"/>
          <p:cNvSpPr/>
          <p:nvPr/>
        </p:nvSpPr>
        <p:spPr>
          <a:xfrm>
            <a:off x="6229553"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9" name="object 309"/>
          <p:cNvSpPr/>
          <p:nvPr/>
        </p:nvSpPr>
        <p:spPr>
          <a:xfrm>
            <a:off x="618984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0" name="object 310"/>
          <p:cNvSpPr/>
          <p:nvPr/>
        </p:nvSpPr>
        <p:spPr>
          <a:xfrm>
            <a:off x="638907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1" name="object 311"/>
          <p:cNvSpPr/>
          <p:nvPr/>
        </p:nvSpPr>
        <p:spPr>
          <a:xfrm>
            <a:off x="6349225"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2" name="object 312"/>
          <p:cNvSpPr/>
          <p:nvPr/>
        </p:nvSpPr>
        <p:spPr>
          <a:xfrm>
            <a:off x="6309512"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3" name="object 313"/>
          <p:cNvSpPr/>
          <p:nvPr/>
        </p:nvSpPr>
        <p:spPr>
          <a:xfrm>
            <a:off x="650875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4" name="object 314"/>
          <p:cNvSpPr/>
          <p:nvPr/>
        </p:nvSpPr>
        <p:spPr>
          <a:xfrm>
            <a:off x="6468910"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5" name="object 315"/>
          <p:cNvSpPr/>
          <p:nvPr/>
        </p:nvSpPr>
        <p:spPr>
          <a:xfrm>
            <a:off x="6429197"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6" name="object 316"/>
          <p:cNvSpPr/>
          <p:nvPr/>
        </p:nvSpPr>
        <p:spPr>
          <a:xfrm>
            <a:off x="662843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7" name="object 317"/>
          <p:cNvSpPr/>
          <p:nvPr/>
        </p:nvSpPr>
        <p:spPr>
          <a:xfrm>
            <a:off x="6588594"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8" name="object 318"/>
          <p:cNvSpPr/>
          <p:nvPr/>
        </p:nvSpPr>
        <p:spPr>
          <a:xfrm>
            <a:off x="654888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9" name="object 319"/>
          <p:cNvSpPr/>
          <p:nvPr/>
        </p:nvSpPr>
        <p:spPr>
          <a:xfrm>
            <a:off x="6748119"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0" name="object 320"/>
          <p:cNvSpPr/>
          <p:nvPr/>
        </p:nvSpPr>
        <p:spPr>
          <a:xfrm>
            <a:off x="6708279"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1" name="object 321"/>
          <p:cNvSpPr/>
          <p:nvPr/>
        </p:nvSpPr>
        <p:spPr>
          <a:xfrm>
            <a:off x="6668554"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2" name="object 322"/>
          <p:cNvSpPr/>
          <p:nvPr/>
        </p:nvSpPr>
        <p:spPr>
          <a:xfrm>
            <a:off x="6867791"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3" name="object 323"/>
          <p:cNvSpPr/>
          <p:nvPr/>
        </p:nvSpPr>
        <p:spPr>
          <a:xfrm>
            <a:off x="6827951"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4" name="object 324"/>
          <p:cNvSpPr/>
          <p:nvPr/>
        </p:nvSpPr>
        <p:spPr>
          <a:xfrm>
            <a:off x="6788239"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5" name="object 325"/>
          <p:cNvSpPr/>
          <p:nvPr/>
        </p:nvSpPr>
        <p:spPr>
          <a:xfrm>
            <a:off x="6987476" y="5610758"/>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6" name="object 326"/>
          <p:cNvSpPr/>
          <p:nvPr/>
        </p:nvSpPr>
        <p:spPr>
          <a:xfrm>
            <a:off x="6947636"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7" name="object 327"/>
          <p:cNvSpPr/>
          <p:nvPr/>
        </p:nvSpPr>
        <p:spPr>
          <a:xfrm>
            <a:off x="6907924" y="5610758"/>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8" name="object 328"/>
          <p:cNvSpPr txBox="1"/>
          <p:nvPr/>
        </p:nvSpPr>
        <p:spPr>
          <a:xfrm>
            <a:off x="531093" y="5236511"/>
            <a:ext cx="6500495" cy="4047903"/>
          </a:xfrm>
          <a:prstGeom prst="rect">
            <a:avLst/>
          </a:prstGeom>
        </p:spPr>
        <p:txBody>
          <a:bodyPr vert="horz" wrap="square" lIns="0" tIns="12700" rIns="0" bIns="0" rtlCol="0">
            <a:spAutoFit/>
          </a:bodyPr>
          <a:lstStyle/>
          <a:p>
            <a:pPr marL="24130">
              <a:lnSpc>
                <a:spcPct val="100000"/>
              </a:lnSpc>
              <a:spcBef>
                <a:spcPts val="100"/>
              </a:spcBef>
            </a:pPr>
            <a:r>
              <a:rPr lang="ru-RU" sz="1600" b="1" dirty="0">
                <a:solidFill>
                  <a:srgbClr val="231F20"/>
                </a:solidFill>
                <a:latin typeface="Arial Narrow"/>
                <a:cs typeface="Arial Narrow"/>
              </a:rPr>
              <a:t>СОДЕРЖАНИЕ</a:t>
            </a:r>
            <a:endParaRPr sz="1600" dirty="0">
              <a:latin typeface="Arial Narrow"/>
              <a:cs typeface="Arial Narrow"/>
            </a:endParaRPr>
          </a:p>
          <a:p>
            <a:pPr>
              <a:lnSpc>
                <a:spcPct val="100000"/>
              </a:lnSpc>
            </a:pPr>
            <a:endParaRPr sz="1800" dirty="0">
              <a:latin typeface="Times New Roman"/>
              <a:cs typeface="Times New Roman"/>
            </a:endParaRPr>
          </a:p>
          <a:p>
            <a:pPr marL="12700">
              <a:lnSpc>
                <a:spcPct val="100000"/>
              </a:lnSpc>
              <a:spcBef>
                <a:spcPts val="1055"/>
              </a:spcBef>
              <a:tabLst>
                <a:tab pos="6414135" algn="l"/>
              </a:tabLst>
            </a:pPr>
            <a:r>
              <a:rPr lang="ru-RU" sz="1250" spc="5" dirty="0">
                <a:solidFill>
                  <a:srgbClr val="231F20"/>
                </a:solidFill>
                <a:latin typeface="Arial Narrow"/>
                <a:cs typeface="Arial Narrow"/>
              </a:rPr>
              <a:t>Меры предосторожности</a:t>
            </a:r>
            <a:r>
              <a:rPr sz="1250" dirty="0">
                <a:solidFill>
                  <a:srgbClr val="231F20"/>
                </a:solidFill>
                <a:latin typeface="Arial Narrow"/>
                <a:cs typeface="Arial Narrow"/>
              </a:rPr>
              <a:t>......................………………………….........……………………...........................……</a:t>
            </a:r>
            <a:r>
              <a:rPr sz="1250" spc="10" dirty="0">
                <a:solidFill>
                  <a:srgbClr val="231F20"/>
                </a:solidFill>
                <a:latin typeface="Arial Narrow"/>
                <a:cs typeface="Arial Narrow"/>
              </a:rPr>
              <a:t>…</a:t>
            </a:r>
            <a:r>
              <a:rPr sz="1250" dirty="0">
                <a:solidFill>
                  <a:srgbClr val="231F20"/>
                </a:solidFill>
                <a:latin typeface="Arial Narrow"/>
                <a:cs typeface="Arial Narrow"/>
              </a:rPr>
              <a:t>	</a:t>
            </a:r>
            <a:r>
              <a:rPr sz="1250" spc="5" dirty="0">
                <a:solidFill>
                  <a:srgbClr val="231F20"/>
                </a:solidFill>
                <a:latin typeface="Arial Narrow"/>
                <a:cs typeface="Arial Narrow"/>
              </a:rPr>
              <a:t>3</a:t>
            </a:r>
            <a:endParaRPr sz="1250" dirty="0">
              <a:latin typeface="Arial Narrow"/>
              <a:cs typeface="Arial Narrow"/>
            </a:endParaRPr>
          </a:p>
          <a:p>
            <a:pPr marL="12700">
              <a:lnSpc>
                <a:spcPct val="100000"/>
              </a:lnSpc>
              <a:spcBef>
                <a:spcPts val="1030"/>
              </a:spcBef>
              <a:tabLst>
                <a:tab pos="6414135" algn="l"/>
              </a:tabLst>
            </a:pPr>
            <a:r>
              <a:rPr lang="ru-RU" sz="1250" spc="5" dirty="0">
                <a:solidFill>
                  <a:srgbClr val="231F20"/>
                </a:solidFill>
                <a:latin typeface="Arial Narrow"/>
                <a:cs typeface="Arial Narrow"/>
              </a:rPr>
              <a:t>Спецификация продукта</a:t>
            </a:r>
            <a:r>
              <a:rPr lang="ru-RU" sz="1250" spc="-5" dirty="0">
                <a:solidFill>
                  <a:srgbClr val="231F20"/>
                </a:solidFill>
                <a:latin typeface="Arial Narrow"/>
                <a:cs typeface="Arial Narrow"/>
              </a:rPr>
              <a:t>………………………........................................................................................……........</a:t>
            </a:r>
            <a:r>
              <a:rPr lang="ru-RU" sz="1250" spc="5" dirty="0">
                <a:solidFill>
                  <a:srgbClr val="231F20"/>
                </a:solidFill>
                <a:latin typeface="Arial Narrow"/>
                <a:cs typeface="Arial Narrow"/>
              </a:rPr>
              <a:t>7</a:t>
            </a:r>
            <a:endParaRPr lang="ru-RU" sz="1250" dirty="0">
              <a:latin typeface="Arial Narrow"/>
              <a:cs typeface="Arial Narrow"/>
            </a:endParaRPr>
          </a:p>
          <a:p>
            <a:pPr marL="12700">
              <a:lnSpc>
                <a:spcPct val="100000"/>
              </a:lnSpc>
              <a:spcBef>
                <a:spcPts val="1030"/>
              </a:spcBef>
              <a:tabLst>
                <a:tab pos="6414135" algn="l"/>
              </a:tabLst>
            </a:pPr>
            <a:r>
              <a:rPr lang="ru-RU" sz="1250" spc="5" dirty="0">
                <a:solidFill>
                  <a:srgbClr val="231F20"/>
                </a:solidFill>
                <a:latin typeface="Arial Narrow"/>
                <a:cs typeface="Arial Narrow"/>
              </a:rPr>
              <a:t>Обзор продукта..</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a:t>
            </a:r>
            <a:r>
              <a:rPr lang="ru-RU" sz="1250" spc="5" dirty="0">
                <a:solidFill>
                  <a:srgbClr val="231F20"/>
                </a:solidFill>
                <a:latin typeface="Arial Narrow"/>
                <a:cs typeface="Arial Narrow"/>
              </a:rPr>
              <a:t>7</a:t>
            </a:r>
            <a:endParaRPr lang="ru-RU" sz="1250" dirty="0">
              <a:latin typeface="Arial Narrow"/>
              <a:cs typeface="Arial Narrow"/>
            </a:endParaRPr>
          </a:p>
          <a:p>
            <a:pPr marL="12700">
              <a:lnSpc>
                <a:spcPct val="100000"/>
              </a:lnSpc>
              <a:spcBef>
                <a:spcPts val="1025"/>
              </a:spcBef>
              <a:tabLst>
                <a:tab pos="6414135" algn="l"/>
              </a:tabLst>
            </a:pPr>
            <a:r>
              <a:rPr lang="ru-RU" sz="1250" spc="5" dirty="0">
                <a:solidFill>
                  <a:srgbClr val="231F20"/>
                </a:solidFill>
                <a:latin typeface="Arial Narrow"/>
                <a:cs typeface="Arial Narrow"/>
              </a:rPr>
              <a:t>Первое использование и подготовка к установке</a:t>
            </a:r>
            <a:r>
              <a:rPr sz="1250" spc="-5" dirty="0">
                <a:solidFill>
                  <a:srgbClr val="231F20"/>
                </a:solidFill>
                <a:latin typeface="Arial Narrow"/>
                <a:cs typeface="Arial Narrow"/>
              </a:rPr>
              <a:t>........................................................................</a:t>
            </a:r>
            <a:r>
              <a:rPr sz="1250" dirty="0">
                <a:solidFill>
                  <a:srgbClr val="231F20"/>
                </a:solidFill>
                <a:latin typeface="Arial Narrow"/>
                <a:cs typeface="Arial Narrow"/>
              </a:rPr>
              <a:t>......................	</a:t>
            </a:r>
            <a:r>
              <a:rPr sz="1250" spc="5" dirty="0">
                <a:solidFill>
                  <a:srgbClr val="231F20"/>
                </a:solidFill>
                <a:latin typeface="Arial Narrow"/>
                <a:cs typeface="Arial Narrow"/>
              </a:rPr>
              <a:t>8</a:t>
            </a:r>
            <a:endParaRPr sz="1250" dirty="0">
              <a:latin typeface="Arial Narrow"/>
              <a:cs typeface="Arial Narrow"/>
            </a:endParaRPr>
          </a:p>
          <a:p>
            <a:pPr marL="12700" marR="5080">
              <a:lnSpc>
                <a:spcPct val="168600"/>
              </a:lnSpc>
              <a:spcBef>
                <a:spcPts val="5"/>
              </a:spcBef>
              <a:tabLst>
                <a:tab pos="6340475" algn="l"/>
              </a:tabLst>
            </a:pPr>
            <a:r>
              <a:rPr lang="ru-RU" sz="1250" spc="5" dirty="0">
                <a:solidFill>
                  <a:srgbClr val="231F20"/>
                </a:solidFill>
                <a:latin typeface="Arial Narrow"/>
                <a:cs typeface="Arial Narrow"/>
              </a:rPr>
              <a:t>Установка гидромассажной ванны</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	9  </a:t>
            </a:r>
            <a:r>
              <a:rPr lang="ru-RU" sz="1250" spc="5" dirty="0">
                <a:solidFill>
                  <a:srgbClr val="231F20"/>
                </a:solidFill>
                <a:latin typeface="Arial Narrow"/>
                <a:cs typeface="Arial Narrow"/>
              </a:rPr>
              <a:t>Работа управляющего блока</a:t>
            </a:r>
            <a:r>
              <a:rPr lang="ru-RU" sz="1250" spc="-5" dirty="0">
                <a:solidFill>
                  <a:srgbClr val="231F20"/>
                </a:solidFill>
                <a:latin typeface="Arial Narrow"/>
                <a:cs typeface="Arial Narrow"/>
              </a:rPr>
              <a:t>…………………….................................................................................................</a:t>
            </a:r>
            <a:r>
              <a:rPr lang="ru-RU" sz="1250" spc="30" dirty="0">
                <a:solidFill>
                  <a:srgbClr val="231F20"/>
                </a:solidFill>
                <a:latin typeface="Arial Narrow"/>
                <a:cs typeface="Arial Narrow"/>
              </a:rPr>
              <a:t> </a:t>
            </a:r>
            <a:r>
              <a:rPr lang="ru-RU" sz="1250" dirty="0">
                <a:solidFill>
                  <a:srgbClr val="231F20"/>
                </a:solidFill>
                <a:latin typeface="Arial Narrow"/>
                <a:cs typeface="Arial Narrow"/>
              </a:rPr>
              <a:t>11</a:t>
            </a:r>
            <a:endParaRPr lang="ru-RU" sz="1250" dirty="0">
              <a:latin typeface="Arial Narrow"/>
              <a:cs typeface="Arial Narrow"/>
            </a:endParaRPr>
          </a:p>
          <a:p>
            <a:pPr marL="12700">
              <a:lnSpc>
                <a:spcPct val="100000"/>
              </a:lnSpc>
              <a:spcBef>
                <a:spcPts val="1025"/>
              </a:spcBef>
              <a:tabLst>
                <a:tab pos="6340475" algn="l"/>
              </a:tabLst>
            </a:pPr>
            <a:r>
              <a:rPr lang="ru-RU" sz="1250" spc="10" dirty="0">
                <a:solidFill>
                  <a:srgbClr val="231F20"/>
                </a:solidFill>
                <a:latin typeface="Arial Narrow"/>
                <a:cs typeface="Arial Narrow"/>
              </a:rPr>
              <a:t>Уход за водой и реагенты</a:t>
            </a:r>
            <a:r>
              <a:rPr lang="ru-RU" sz="1250" spc="-5" dirty="0">
                <a:solidFill>
                  <a:srgbClr val="231F20"/>
                </a:solidFill>
                <a:latin typeface="Arial Narrow"/>
                <a:cs typeface="Arial Narrow"/>
              </a:rPr>
              <a:t>……………................................………..…..................................................</a:t>
            </a:r>
            <a:r>
              <a:rPr lang="ru-RU" sz="1250" dirty="0">
                <a:solidFill>
                  <a:srgbClr val="231F20"/>
                </a:solidFill>
                <a:latin typeface="Arial Narrow"/>
                <a:cs typeface="Arial Narrow"/>
              </a:rPr>
              <a:t>..............13</a:t>
            </a:r>
            <a:endParaRPr lang="ru-RU" sz="1250" dirty="0">
              <a:latin typeface="Arial Narrow"/>
              <a:cs typeface="Arial Narrow"/>
            </a:endParaRPr>
          </a:p>
          <a:p>
            <a:pPr marL="12700">
              <a:lnSpc>
                <a:spcPct val="100000"/>
              </a:lnSpc>
              <a:spcBef>
                <a:spcPts val="1030"/>
              </a:spcBef>
              <a:tabLst>
                <a:tab pos="6340475" algn="l"/>
              </a:tabLst>
            </a:pPr>
            <a:r>
              <a:rPr lang="ru-RU" sz="1250" spc="5" dirty="0">
                <a:solidFill>
                  <a:srgbClr val="231F20"/>
                </a:solidFill>
                <a:latin typeface="Arial Narrow"/>
                <a:cs typeface="Arial Narrow"/>
              </a:rPr>
              <a:t>Разборка, уход за ванной и хранение</a:t>
            </a:r>
            <a:r>
              <a:rPr sz="1250" spc="-5" dirty="0">
                <a:solidFill>
                  <a:srgbClr val="231F20"/>
                </a:solidFill>
                <a:latin typeface="Arial Narrow"/>
                <a:cs typeface="Arial Narrow"/>
              </a:rPr>
              <a:t>........................................................................................</a:t>
            </a:r>
            <a:r>
              <a:rPr sz="1250" dirty="0">
                <a:solidFill>
                  <a:srgbClr val="231F20"/>
                </a:solidFill>
                <a:latin typeface="Arial Narrow"/>
                <a:cs typeface="Arial Narrow"/>
              </a:rPr>
              <a:t>.....................	14</a:t>
            </a:r>
            <a:endParaRPr sz="1250" dirty="0">
              <a:latin typeface="Arial Narrow"/>
              <a:cs typeface="Arial Narrow"/>
            </a:endParaRPr>
          </a:p>
          <a:p>
            <a:pPr marL="12700">
              <a:lnSpc>
                <a:spcPct val="100000"/>
              </a:lnSpc>
              <a:spcBef>
                <a:spcPts val="1030"/>
              </a:spcBef>
            </a:pPr>
            <a:r>
              <a:rPr lang="ru-RU" sz="1250" dirty="0">
                <a:solidFill>
                  <a:srgbClr val="231F20"/>
                </a:solidFill>
                <a:latin typeface="Arial Narrow"/>
                <a:cs typeface="Arial Narrow"/>
              </a:rPr>
              <a:t>Утилизация и защита окружающей среды</a:t>
            </a:r>
            <a:r>
              <a:rPr lang="ru-RU" sz="1250" spc="-5" dirty="0">
                <a:solidFill>
                  <a:srgbClr val="231F20"/>
                </a:solidFill>
                <a:latin typeface="Arial Narrow"/>
                <a:cs typeface="Arial Narrow"/>
              </a:rPr>
              <a:t>..................................…..................................................................</a:t>
            </a:r>
            <a:r>
              <a:rPr lang="ru-RU" sz="1250" spc="65" dirty="0">
                <a:solidFill>
                  <a:srgbClr val="231F20"/>
                </a:solidFill>
                <a:latin typeface="Arial Narrow"/>
                <a:cs typeface="Arial Narrow"/>
              </a:rPr>
              <a:t> </a:t>
            </a:r>
            <a:r>
              <a:rPr lang="ru-RU" sz="1250" dirty="0">
                <a:solidFill>
                  <a:srgbClr val="231F20"/>
                </a:solidFill>
                <a:latin typeface="Arial Narrow"/>
                <a:cs typeface="Arial Narrow"/>
              </a:rPr>
              <a:t>15</a:t>
            </a:r>
            <a:endParaRPr lang="ru-RU" sz="1250" dirty="0">
              <a:latin typeface="Arial Narrow"/>
              <a:cs typeface="Arial Narrow"/>
            </a:endParaRPr>
          </a:p>
          <a:p>
            <a:pPr marL="12700" marR="5080">
              <a:lnSpc>
                <a:spcPct val="168600"/>
              </a:lnSpc>
              <a:tabLst>
                <a:tab pos="6340475" algn="l"/>
              </a:tabLst>
            </a:pPr>
            <a:r>
              <a:rPr lang="ru-RU" sz="1250" spc="5" dirty="0">
                <a:solidFill>
                  <a:srgbClr val="231F20"/>
                </a:solidFill>
                <a:latin typeface="Arial Narrow"/>
                <a:cs typeface="Arial Narrow"/>
              </a:rPr>
              <a:t>Устранение неисправностей …………….....……………………….….........................................….................. </a:t>
            </a:r>
            <a:r>
              <a:rPr lang="ru-RU" sz="1250" dirty="0">
                <a:solidFill>
                  <a:srgbClr val="231F20"/>
                </a:solidFill>
                <a:latin typeface="Arial Narrow"/>
                <a:cs typeface="Arial Narrow"/>
              </a:rPr>
              <a:t>15  Гарантия</a:t>
            </a:r>
            <a:r>
              <a:rPr sz="1250" spc="-5" dirty="0">
                <a:solidFill>
                  <a:srgbClr val="231F20"/>
                </a:solidFill>
                <a:latin typeface="Arial Narrow"/>
                <a:cs typeface="Arial Narrow"/>
              </a:rPr>
              <a:t>........………....................................………................................................................</a:t>
            </a:r>
            <a:r>
              <a:rPr lang="ru-RU" sz="1250" spc="-5" dirty="0">
                <a:solidFill>
                  <a:srgbClr val="231F20"/>
                </a:solidFill>
                <a:latin typeface="Arial Narrow"/>
                <a:cs typeface="Arial Narrow"/>
              </a:rPr>
              <a:t>................</a:t>
            </a:r>
            <a:r>
              <a:rPr sz="1250" spc="-5" dirty="0">
                <a:solidFill>
                  <a:srgbClr val="231F20"/>
                </a:solidFill>
                <a:latin typeface="Arial Narrow"/>
                <a:cs typeface="Arial Narrow"/>
              </a:rPr>
              <a:t>...</a:t>
            </a:r>
            <a:r>
              <a:rPr sz="1250" dirty="0">
                <a:solidFill>
                  <a:srgbClr val="231F20"/>
                </a:solidFill>
                <a:latin typeface="Arial Narrow"/>
                <a:cs typeface="Arial Narrow"/>
              </a:rPr>
              <a:t>.</a:t>
            </a:r>
            <a:r>
              <a:rPr lang="ru-RU" sz="1250" spc="-5" dirty="0">
                <a:solidFill>
                  <a:srgbClr val="231F20"/>
                </a:solidFill>
                <a:latin typeface="Arial Narrow"/>
                <a:cs typeface="Arial Narrow"/>
              </a:rPr>
              <a:t>..........</a:t>
            </a:r>
            <a:r>
              <a:rPr sz="1250" dirty="0">
                <a:solidFill>
                  <a:srgbClr val="231F20"/>
                </a:solidFill>
                <a:latin typeface="Arial Narrow"/>
                <a:cs typeface="Arial Narrow"/>
              </a:rPr>
              <a:t>	17</a:t>
            </a:r>
            <a:endParaRPr sz="1250" dirty="0">
              <a:latin typeface="Arial Narrow"/>
              <a:cs typeface="Arial Narrow"/>
            </a:endParaRPr>
          </a:p>
        </p:txBody>
      </p:sp>
      <p:sp>
        <p:nvSpPr>
          <p:cNvPr id="330" name="object 330"/>
          <p:cNvSpPr/>
          <p:nvPr/>
        </p:nvSpPr>
        <p:spPr>
          <a:xfrm>
            <a:off x="2098598" y="3551365"/>
            <a:ext cx="953285" cy="953285"/>
          </a:xfrm>
          <a:prstGeom prst="rect">
            <a:avLst/>
          </a:prstGeom>
          <a:blipFill>
            <a:blip r:embed="rId3" cstate="print"/>
            <a:stretch>
              <a:fillRect/>
            </a:stretch>
          </a:blipFill>
        </p:spPr>
        <p:txBody>
          <a:bodyPr wrap="square" lIns="0" tIns="0" rIns="0" bIns="0" rtlCol="0"/>
          <a:lstStyle/>
          <a:p>
            <a:endParaRPr/>
          </a:p>
        </p:txBody>
      </p:sp>
      <p:sp>
        <p:nvSpPr>
          <p:cNvPr id="334" name="object 334"/>
          <p:cNvSpPr/>
          <p:nvPr/>
        </p:nvSpPr>
        <p:spPr>
          <a:xfrm>
            <a:off x="3839682" y="3537080"/>
            <a:ext cx="985360" cy="985360"/>
          </a:xfrm>
          <a:prstGeom prst="rect">
            <a:avLst/>
          </a:prstGeom>
          <a:blipFill>
            <a:blip r:embed="rId4" cstate="print"/>
            <a:stretch>
              <a:fillRect/>
            </a:stretch>
          </a:blipFill>
        </p:spPr>
        <p:txBody>
          <a:bodyPr wrap="square" lIns="0" tIns="0" rIns="0" bIns="0" rtlCol="0"/>
          <a:lstStyle/>
          <a:p>
            <a:endParaRPr/>
          </a:p>
        </p:txBody>
      </p:sp>
      <p:sp>
        <p:nvSpPr>
          <p:cNvPr id="335" name="object 335"/>
          <p:cNvSpPr/>
          <p:nvPr/>
        </p:nvSpPr>
        <p:spPr>
          <a:xfrm>
            <a:off x="5792989" y="3537116"/>
            <a:ext cx="985356" cy="985353"/>
          </a:xfrm>
          <a:prstGeom prst="rect">
            <a:avLst/>
          </a:prstGeom>
          <a:blipFill>
            <a:blip r:embed="rId5" cstate="print"/>
            <a:stretch>
              <a:fillRect/>
            </a:stretch>
          </a:blipFill>
        </p:spPr>
        <p:txBody>
          <a:bodyPr wrap="square" lIns="0" tIns="0" rIns="0" bIns="0" rtlCol="0"/>
          <a:lstStyle/>
          <a:p>
            <a:endParaRPr/>
          </a:p>
        </p:txBody>
      </p:sp>
      <p:sp>
        <p:nvSpPr>
          <p:cNvPr id="336" name="object 336"/>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2</a:t>
            </a:fld>
            <a:endParaRPr sz="600">
              <a:latin typeface="Arial"/>
              <a:cs typeface="Arial"/>
            </a:endParaRPr>
          </a:p>
        </p:txBody>
      </p:sp>
      <p:sp>
        <p:nvSpPr>
          <p:cNvPr id="337" name="object 329">
            <a:extLst>
              <a:ext uri="{FF2B5EF4-FFF2-40B4-BE49-F238E27FC236}">
                <a16:creationId xmlns:a16="http://schemas.microsoft.com/office/drawing/2014/main" id="{9EA896F2-394A-4C9A-A3B1-7607BE7FEC8E}"/>
              </a:ext>
            </a:extLst>
          </p:cNvPr>
          <p:cNvSpPr txBox="1"/>
          <p:nvPr/>
        </p:nvSpPr>
        <p:spPr>
          <a:xfrm>
            <a:off x="392999" y="4614409"/>
            <a:ext cx="1204596" cy="399468"/>
          </a:xfrm>
          <a:prstGeom prst="rect">
            <a:avLst/>
          </a:prstGeom>
        </p:spPr>
        <p:txBody>
          <a:bodyPr vert="horz" wrap="square" lIns="0" tIns="14605" rIns="0" bIns="0" rtlCol="0">
            <a:spAutoFit/>
          </a:bodyPr>
          <a:lstStyle/>
          <a:p>
            <a:pPr marL="12700" algn="ctr">
              <a:lnSpc>
                <a:spcPct val="100000"/>
              </a:lnSpc>
              <a:spcBef>
                <a:spcPts val="115"/>
              </a:spcBef>
            </a:pPr>
            <a:r>
              <a:rPr lang="ru-RU" sz="1250" spc="-5" dirty="0">
                <a:solidFill>
                  <a:srgbClr val="231F20"/>
                </a:solidFill>
                <a:latin typeface="Arial Narrow"/>
                <a:cs typeface="Arial Narrow"/>
              </a:rPr>
              <a:t>Официальный сайт </a:t>
            </a:r>
            <a:r>
              <a:rPr lang="en-US" sz="1250" dirty="0" err="1">
                <a:solidFill>
                  <a:srgbClr val="231F20"/>
                </a:solidFill>
                <a:latin typeface="Arial Narrow"/>
                <a:cs typeface="Arial Narrow"/>
              </a:rPr>
              <a:t>MSpa</a:t>
            </a:r>
            <a:endParaRPr sz="1250" dirty="0">
              <a:latin typeface="Arial Narrow"/>
              <a:cs typeface="Arial Narrow"/>
            </a:endParaRPr>
          </a:p>
        </p:txBody>
      </p:sp>
      <p:sp>
        <p:nvSpPr>
          <p:cNvPr id="338" name="object 331">
            <a:extLst>
              <a:ext uri="{FF2B5EF4-FFF2-40B4-BE49-F238E27FC236}">
                <a16:creationId xmlns:a16="http://schemas.microsoft.com/office/drawing/2014/main" id="{E1D95501-E0D5-44D3-9CF8-DD175EC89198}"/>
              </a:ext>
            </a:extLst>
          </p:cNvPr>
          <p:cNvSpPr txBox="1"/>
          <p:nvPr/>
        </p:nvSpPr>
        <p:spPr>
          <a:xfrm>
            <a:off x="1973138" y="4582992"/>
            <a:ext cx="1204595" cy="399468"/>
          </a:xfrm>
          <a:prstGeom prst="rect">
            <a:avLst/>
          </a:prstGeom>
        </p:spPr>
        <p:txBody>
          <a:bodyPr vert="horz" wrap="square" lIns="0" tIns="14605" rIns="0" bIns="0" rtlCol="0">
            <a:spAutoFit/>
          </a:bodyPr>
          <a:lstStyle/>
          <a:p>
            <a:pPr marL="12700" algn="ctr">
              <a:lnSpc>
                <a:spcPct val="100000"/>
              </a:lnSpc>
              <a:spcBef>
                <a:spcPts val="115"/>
              </a:spcBef>
            </a:pPr>
            <a:r>
              <a:rPr lang="ru-RU" sz="1250" spc="5" dirty="0">
                <a:solidFill>
                  <a:srgbClr val="231F20"/>
                </a:solidFill>
                <a:latin typeface="Arial Narrow"/>
                <a:cs typeface="Arial Narrow"/>
              </a:rPr>
              <a:t>Видео по установке </a:t>
            </a:r>
            <a:r>
              <a:rPr lang="en-US" sz="1250" dirty="0" err="1">
                <a:solidFill>
                  <a:srgbClr val="231F20"/>
                </a:solidFill>
                <a:latin typeface="Arial Narrow"/>
                <a:cs typeface="Arial Narrow"/>
              </a:rPr>
              <a:t>MSpa</a:t>
            </a:r>
            <a:endParaRPr sz="1250" dirty="0">
              <a:latin typeface="Arial Narrow"/>
              <a:cs typeface="Arial Narrow"/>
            </a:endParaRPr>
          </a:p>
        </p:txBody>
      </p:sp>
      <p:sp>
        <p:nvSpPr>
          <p:cNvPr id="339" name="object 332">
            <a:extLst>
              <a:ext uri="{FF2B5EF4-FFF2-40B4-BE49-F238E27FC236}">
                <a16:creationId xmlns:a16="http://schemas.microsoft.com/office/drawing/2014/main" id="{AA3B75E3-29E6-4E0B-8611-7C3C43F3EE53}"/>
              </a:ext>
            </a:extLst>
          </p:cNvPr>
          <p:cNvSpPr txBox="1"/>
          <p:nvPr/>
        </p:nvSpPr>
        <p:spPr>
          <a:xfrm>
            <a:off x="3522325" y="4582992"/>
            <a:ext cx="1811851" cy="207108"/>
          </a:xfrm>
          <a:prstGeom prst="rect">
            <a:avLst/>
          </a:prstGeom>
        </p:spPr>
        <p:txBody>
          <a:bodyPr vert="horz" wrap="square" lIns="0" tIns="14605" rIns="0" bIns="0" rtlCol="0">
            <a:spAutoFit/>
          </a:bodyPr>
          <a:lstStyle/>
          <a:p>
            <a:pPr marL="12700">
              <a:lnSpc>
                <a:spcPct val="100000"/>
              </a:lnSpc>
              <a:spcBef>
                <a:spcPts val="115"/>
              </a:spcBef>
            </a:pPr>
            <a:r>
              <a:rPr lang="ru-RU" sz="1250" spc="5" dirty="0">
                <a:solidFill>
                  <a:srgbClr val="231F20"/>
                </a:solidFill>
                <a:latin typeface="Arial Narrow"/>
                <a:cs typeface="Arial Narrow"/>
              </a:rPr>
              <a:t>Регистрация гарантии </a:t>
            </a:r>
            <a:r>
              <a:rPr lang="en-US" sz="1250" dirty="0" err="1">
                <a:solidFill>
                  <a:srgbClr val="231F20"/>
                </a:solidFill>
                <a:latin typeface="Arial Narrow"/>
                <a:cs typeface="Arial Narrow"/>
              </a:rPr>
              <a:t>MSpa</a:t>
            </a:r>
            <a:endParaRPr sz="1250" dirty="0">
              <a:latin typeface="Arial Narrow"/>
              <a:cs typeface="Arial Narrow"/>
            </a:endParaRPr>
          </a:p>
        </p:txBody>
      </p:sp>
      <p:sp>
        <p:nvSpPr>
          <p:cNvPr id="340" name="object 333">
            <a:extLst>
              <a:ext uri="{FF2B5EF4-FFF2-40B4-BE49-F238E27FC236}">
                <a16:creationId xmlns:a16="http://schemas.microsoft.com/office/drawing/2014/main" id="{8456DF57-110F-494B-B82B-914092B173B2}"/>
              </a:ext>
            </a:extLst>
          </p:cNvPr>
          <p:cNvSpPr txBox="1"/>
          <p:nvPr/>
        </p:nvSpPr>
        <p:spPr>
          <a:xfrm>
            <a:off x="5505145" y="4582992"/>
            <a:ext cx="1519555" cy="399468"/>
          </a:xfrm>
          <a:prstGeom prst="rect">
            <a:avLst/>
          </a:prstGeom>
        </p:spPr>
        <p:txBody>
          <a:bodyPr vert="horz" wrap="square" lIns="0" tIns="14605" rIns="0" bIns="0" rtlCol="0">
            <a:spAutoFit/>
          </a:bodyPr>
          <a:lstStyle/>
          <a:p>
            <a:pPr marL="12700" algn="ctr">
              <a:lnSpc>
                <a:spcPct val="100000"/>
              </a:lnSpc>
              <a:spcBef>
                <a:spcPts val="115"/>
              </a:spcBef>
            </a:pPr>
            <a:r>
              <a:rPr lang="ru-RU" sz="1250" spc="5" dirty="0">
                <a:solidFill>
                  <a:srgbClr val="231F20"/>
                </a:solidFill>
                <a:latin typeface="Arial Narrow"/>
                <a:cs typeface="Arial Narrow"/>
              </a:rPr>
              <a:t>Список сервисных центров </a:t>
            </a:r>
            <a:r>
              <a:rPr lang="en-US" sz="1250" dirty="0" err="1">
                <a:solidFill>
                  <a:srgbClr val="231F20"/>
                </a:solidFill>
                <a:latin typeface="Arial Narrow"/>
                <a:cs typeface="Arial Narrow"/>
              </a:rPr>
              <a:t>MSpa</a:t>
            </a:r>
            <a:endParaRPr sz="1250" dirty="0">
              <a:latin typeface="Arial Narrow"/>
              <a:cs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41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 name="object 3"/>
          <p:cNvSpPr/>
          <p:nvPr/>
        </p:nvSpPr>
        <p:spPr>
          <a:xfrm>
            <a:off x="57031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 name="object 4"/>
          <p:cNvSpPr/>
          <p:nvPr/>
        </p:nvSpPr>
        <p:spPr>
          <a:xfrm>
            <a:off x="5366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 name="object 5"/>
          <p:cNvSpPr/>
          <p:nvPr/>
        </p:nvSpPr>
        <p:spPr>
          <a:xfrm>
            <a:off x="705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 name="object 6"/>
          <p:cNvSpPr/>
          <p:nvPr/>
        </p:nvSpPr>
        <p:spPr>
          <a:xfrm>
            <a:off x="6717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 name="object 7"/>
          <p:cNvSpPr/>
          <p:nvPr/>
        </p:nvSpPr>
        <p:spPr>
          <a:xfrm>
            <a:off x="6380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 name="object 8"/>
          <p:cNvSpPr/>
          <p:nvPr/>
        </p:nvSpPr>
        <p:spPr>
          <a:xfrm>
            <a:off x="8069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 name="object 9"/>
          <p:cNvSpPr/>
          <p:nvPr/>
        </p:nvSpPr>
        <p:spPr>
          <a:xfrm>
            <a:off x="77317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 name="object 10"/>
          <p:cNvSpPr/>
          <p:nvPr/>
        </p:nvSpPr>
        <p:spPr>
          <a:xfrm>
            <a:off x="7395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 name="object 11"/>
          <p:cNvSpPr/>
          <p:nvPr/>
        </p:nvSpPr>
        <p:spPr>
          <a:xfrm>
            <a:off x="9083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 name="object 12"/>
          <p:cNvSpPr/>
          <p:nvPr/>
        </p:nvSpPr>
        <p:spPr>
          <a:xfrm>
            <a:off x="87458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 name="object 13"/>
          <p:cNvSpPr/>
          <p:nvPr/>
        </p:nvSpPr>
        <p:spPr>
          <a:xfrm>
            <a:off x="8409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 name="object 14"/>
          <p:cNvSpPr/>
          <p:nvPr/>
        </p:nvSpPr>
        <p:spPr>
          <a:xfrm>
            <a:off x="1009777"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 name="object 15"/>
          <p:cNvSpPr/>
          <p:nvPr/>
        </p:nvSpPr>
        <p:spPr>
          <a:xfrm>
            <a:off x="97602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 name="object 16"/>
          <p:cNvSpPr/>
          <p:nvPr/>
        </p:nvSpPr>
        <p:spPr>
          <a:xfrm>
            <a:off x="94235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 name="object 17"/>
          <p:cNvSpPr/>
          <p:nvPr/>
        </p:nvSpPr>
        <p:spPr>
          <a:xfrm>
            <a:off x="11111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 name="object 18"/>
          <p:cNvSpPr/>
          <p:nvPr/>
        </p:nvSpPr>
        <p:spPr>
          <a:xfrm>
            <a:off x="10774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 name="object 19"/>
          <p:cNvSpPr/>
          <p:nvPr/>
        </p:nvSpPr>
        <p:spPr>
          <a:xfrm>
            <a:off x="104377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20" name="object 20"/>
          <p:cNvSpPr/>
          <p:nvPr/>
        </p:nvSpPr>
        <p:spPr>
          <a:xfrm>
            <a:off x="12126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1" name="object 21"/>
          <p:cNvSpPr/>
          <p:nvPr/>
        </p:nvSpPr>
        <p:spPr>
          <a:xfrm>
            <a:off x="11788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2" name="object 22"/>
          <p:cNvSpPr/>
          <p:nvPr/>
        </p:nvSpPr>
        <p:spPr>
          <a:xfrm>
            <a:off x="11452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3" name="object 23"/>
          <p:cNvSpPr/>
          <p:nvPr/>
        </p:nvSpPr>
        <p:spPr>
          <a:xfrm>
            <a:off x="13140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4" name="object 24"/>
          <p:cNvSpPr/>
          <p:nvPr/>
        </p:nvSpPr>
        <p:spPr>
          <a:xfrm>
            <a:off x="12802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5" name="object 25"/>
          <p:cNvSpPr/>
          <p:nvPr/>
        </p:nvSpPr>
        <p:spPr>
          <a:xfrm>
            <a:off x="1246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6" name="object 26"/>
          <p:cNvSpPr/>
          <p:nvPr/>
        </p:nvSpPr>
        <p:spPr>
          <a:xfrm>
            <a:off x="141547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7" name="object 27"/>
          <p:cNvSpPr/>
          <p:nvPr/>
        </p:nvSpPr>
        <p:spPr>
          <a:xfrm>
            <a:off x="13817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8" name="object 28"/>
          <p:cNvSpPr/>
          <p:nvPr/>
        </p:nvSpPr>
        <p:spPr>
          <a:xfrm>
            <a:off x="134806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9" name="object 29"/>
          <p:cNvSpPr/>
          <p:nvPr/>
        </p:nvSpPr>
        <p:spPr>
          <a:xfrm>
            <a:off x="15169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0" name="object 30"/>
          <p:cNvSpPr/>
          <p:nvPr/>
        </p:nvSpPr>
        <p:spPr>
          <a:xfrm>
            <a:off x="14831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1" name="object 31"/>
          <p:cNvSpPr/>
          <p:nvPr/>
        </p:nvSpPr>
        <p:spPr>
          <a:xfrm>
            <a:off x="14494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2" name="object 32"/>
          <p:cNvSpPr/>
          <p:nvPr/>
        </p:nvSpPr>
        <p:spPr>
          <a:xfrm>
            <a:off x="16183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3" name="object 33"/>
          <p:cNvSpPr/>
          <p:nvPr/>
        </p:nvSpPr>
        <p:spPr>
          <a:xfrm>
            <a:off x="15845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4" name="object 34"/>
          <p:cNvSpPr/>
          <p:nvPr/>
        </p:nvSpPr>
        <p:spPr>
          <a:xfrm>
            <a:off x="15508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5" name="object 35"/>
          <p:cNvSpPr/>
          <p:nvPr/>
        </p:nvSpPr>
        <p:spPr>
          <a:xfrm>
            <a:off x="17197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6" name="object 36"/>
          <p:cNvSpPr/>
          <p:nvPr/>
        </p:nvSpPr>
        <p:spPr>
          <a:xfrm>
            <a:off x="168597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7" name="object 37"/>
          <p:cNvSpPr/>
          <p:nvPr/>
        </p:nvSpPr>
        <p:spPr>
          <a:xfrm>
            <a:off x="16523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8" name="object 38"/>
          <p:cNvSpPr/>
          <p:nvPr/>
        </p:nvSpPr>
        <p:spPr>
          <a:xfrm>
            <a:off x="18211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9" name="object 39"/>
          <p:cNvSpPr/>
          <p:nvPr/>
        </p:nvSpPr>
        <p:spPr>
          <a:xfrm>
            <a:off x="17873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0" name="object 40"/>
          <p:cNvSpPr/>
          <p:nvPr/>
        </p:nvSpPr>
        <p:spPr>
          <a:xfrm>
            <a:off x="17537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1" name="object 41"/>
          <p:cNvSpPr/>
          <p:nvPr/>
        </p:nvSpPr>
        <p:spPr>
          <a:xfrm>
            <a:off x="19225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2" name="object 42"/>
          <p:cNvSpPr/>
          <p:nvPr/>
        </p:nvSpPr>
        <p:spPr>
          <a:xfrm>
            <a:off x="18888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3" name="object 43"/>
          <p:cNvSpPr/>
          <p:nvPr/>
        </p:nvSpPr>
        <p:spPr>
          <a:xfrm>
            <a:off x="185516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4" name="object 44"/>
          <p:cNvSpPr/>
          <p:nvPr/>
        </p:nvSpPr>
        <p:spPr>
          <a:xfrm>
            <a:off x="20240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5" name="object 45"/>
          <p:cNvSpPr/>
          <p:nvPr/>
        </p:nvSpPr>
        <p:spPr>
          <a:xfrm>
            <a:off x="199024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46" name="object 46"/>
          <p:cNvSpPr/>
          <p:nvPr/>
        </p:nvSpPr>
        <p:spPr>
          <a:xfrm>
            <a:off x="19566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7" name="object 47"/>
          <p:cNvSpPr/>
          <p:nvPr/>
        </p:nvSpPr>
        <p:spPr>
          <a:xfrm>
            <a:off x="21254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8" name="object 48"/>
          <p:cNvSpPr/>
          <p:nvPr/>
        </p:nvSpPr>
        <p:spPr>
          <a:xfrm>
            <a:off x="20916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9" name="object 49"/>
          <p:cNvSpPr/>
          <p:nvPr/>
        </p:nvSpPr>
        <p:spPr>
          <a:xfrm>
            <a:off x="20580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0" name="object 50"/>
          <p:cNvSpPr/>
          <p:nvPr/>
        </p:nvSpPr>
        <p:spPr>
          <a:xfrm>
            <a:off x="22268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1" name="object 51"/>
          <p:cNvSpPr/>
          <p:nvPr/>
        </p:nvSpPr>
        <p:spPr>
          <a:xfrm>
            <a:off x="21930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2" name="object 52"/>
          <p:cNvSpPr/>
          <p:nvPr/>
        </p:nvSpPr>
        <p:spPr>
          <a:xfrm>
            <a:off x="21594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3" name="object 53"/>
          <p:cNvSpPr/>
          <p:nvPr/>
        </p:nvSpPr>
        <p:spPr>
          <a:xfrm>
            <a:off x="23282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4" name="object 54"/>
          <p:cNvSpPr/>
          <p:nvPr/>
        </p:nvSpPr>
        <p:spPr>
          <a:xfrm>
            <a:off x="22945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55" name="object 55"/>
          <p:cNvSpPr/>
          <p:nvPr/>
        </p:nvSpPr>
        <p:spPr>
          <a:xfrm>
            <a:off x="22608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6" name="object 56"/>
          <p:cNvSpPr/>
          <p:nvPr/>
        </p:nvSpPr>
        <p:spPr>
          <a:xfrm>
            <a:off x="24297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7" name="object 57"/>
          <p:cNvSpPr/>
          <p:nvPr/>
        </p:nvSpPr>
        <p:spPr>
          <a:xfrm>
            <a:off x="23959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8" name="object 58"/>
          <p:cNvSpPr/>
          <p:nvPr/>
        </p:nvSpPr>
        <p:spPr>
          <a:xfrm>
            <a:off x="23622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9" name="object 59"/>
          <p:cNvSpPr/>
          <p:nvPr/>
        </p:nvSpPr>
        <p:spPr>
          <a:xfrm>
            <a:off x="253112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0" name="object 60"/>
          <p:cNvSpPr/>
          <p:nvPr/>
        </p:nvSpPr>
        <p:spPr>
          <a:xfrm>
            <a:off x="24973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1" name="object 61"/>
          <p:cNvSpPr/>
          <p:nvPr/>
        </p:nvSpPr>
        <p:spPr>
          <a:xfrm>
            <a:off x="2463711"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2" name="object 62"/>
          <p:cNvSpPr/>
          <p:nvPr/>
        </p:nvSpPr>
        <p:spPr>
          <a:xfrm>
            <a:off x="26325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3" name="object 63"/>
          <p:cNvSpPr/>
          <p:nvPr/>
        </p:nvSpPr>
        <p:spPr>
          <a:xfrm>
            <a:off x="259877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4" name="object 64"/>
          <p:cNvSpPr/>
          <p:nvPr/>
        </p:nvSpPr>
        <p:spPr>
          <a:xfrm>
            <a:off x="25651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5" name="object 65"/>
          <p:cNvSpPr/>
          <p:nvPr/>
        </p:nvSpPr>
        <p:spPr>
          <a:xfrm>
            <a:off x="27339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6" name="object 66"/>
          <p:cNvSpPr/>
          <p:nvPr/>
        </p:nvSpPr>
        <p:spPr>
          <a:xfrm>
            <a:off x="27002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7" name="object 67"/>
          <p:cNvSpPr/>
          <p:nvPr/>
        </p:nvSpPr>
        <p:spPr>
          <a:xfrm>
            <a:off x="26665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8" name="object 68"/>
          <p:cNvSpPr/>
          <p:nvPr/>
        </p:nvSpPr>
        <p:spPr>
          <a:xfrm>
            <a:off x="28353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9" name="object 69"/>
          <p:cNvSpPr/>
          <p:nvPr/>
        </p:nvSpPr>
        <p:spPr>
          <a:xfrm>
            <a:off x="2801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0" name="object 70"/>
          <p:cNvSpPr/>
          <p:nvPr/>
        </p:nvSpPr>
        <p:spPr>
          <a:xfrm>
            <a:off x="27679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1" name="object 71"/>
          <p:cNvSpPr/>
          <p:nvPr/>
        </p:nvSpPr>
        <p:spPr>
          <a:xfrm>
            <a:off x="2936824"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2" name="object 72"/>
          <p:cNvSpPr/>
          <p:nvPr/>
        </p:nvSpPr>
        <p:spPr>
          <a:xfrm>
            <a:off x="290305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3" name="object 73"/>
          <p:cNvSpPr/>
          <p:nvPr/>
        </p:nvSpPr>
        <p:spPr>
          <a:xfrm>
            <a:off x="286941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4" name="object 74"/>
          <p:cNvSpPr/>
          <p:nvPr/>
        </p:nvSpPr>
        <p:spPr>
          <a:xfrm>
            <a:off x="3038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5" name="object 75"/>
          <p:cNvSpPr/>
          <p:nvPr/>
        </p:nvSpPr>
        <p:spPr>
          <a:xfrm>
            <a:off x="30044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6" name="object 76"/>
          <p:cNvSpPr/>
          <p:nvPr/>
        </p:nvSpPr>
        <p:spPr>
          <a:xfrm>
            <a:off x="2970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7" name="object 77"/>
          <p:cNvSpPr/>
          <p:nvPr/>
        </p:nvSpPr>
        <p:spPr>
          <a:xfrm>
            <a:off x="31396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8" name="object 78"/>
          <p:cNvSpPr/>
          <p:nvPr/>
        </p:nvSpPr>
        <p:spPr>
          <a:xfrm>
            <a:off x="31058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9" name="object 79"/>
          <p:cNvSpPr/>
          <p:nvPr/>
        </p:nvSpPr>
        <p:spPr>
          <a:xfrm>
            <a:off x="30722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0" name="object 80"/>
          <p:cNvSpPr/>
          <p:nvPr/>
        </p:nvSpPr>
        <p:spPr>
          <a:xfrm>
            <a:off x="32410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1" name="object 81"/>
          <p:cNvSpPr/>
          <p:nvPr/>
        </p:nvSpPr>
        <p:spPr>
          <a:xfrm>
            <a:off x="32073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2" name="object 82"/>
          <p:cNvSpPr/>
          <p:nvPr/>
        </p:nvSpPr>
        <p:spPr>
          <a:xfrm>
            <a:off x="31736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3" name="object 83"/>
          <p:cNvSpPr/>
          <p:nvPr/>
        </p:nvSpPr>
        <p:spPr>
          <a:xfrm>
            <a:off x="3342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4" name="object 84"/>
          <p:cNvSpPr/>
          <p:nvPr/>
        </p:nvSpPr>
        <p:spPr>
          <a:xfrm>
            <a:off x="33087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5" name="object 85"/>
          <p:cNvSpPr/>
          <p:nvPr/>
        </p:nvSpPr>
        <p:spPr>
          <a:xfrm>
            <a:off x="32750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6" name="object 86"/>
          <p:cNvSpPr/>
          <p:nvPr/>
        </p:nvSpPr>
        <p:spPr>
          <a:xfrm>
            <a:off x="3443922"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7" name="object 87"/>
          <p:cNvSpPr/>
          <p:nvPr/>
        </p:nvSpPr>
        <p:spPr>
          <a:xfrm>
            <a:off x="34101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8" name="object 88"/>
          <p:cNvSpPr/>
          <p:nvPr/>
        </p:nvSpPr>
        <p:spPr>
          <a:xfrm>
            <a:off x="3376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9" name="object 89"/>
          <p:cNvSpPr/>
          <p:nvPr/>
        </p:nvSpPr>
        <p:spPr>
          <a:xfrm>
            <a:off x="35453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0" name="object 90"/>
          <p:cNvSpPr/>
          <p:nvPr/>
        </p:nvSpPr>
        <p:spPr>
          <a:xfrm>
            <a:off x="351160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91" name="object 91"/>
          <p:cNvSpPr/>
          <p:nvPr/>
        </p:nvSpPr>
        <p:spPr>
          <a:xfrm>
            <a:off x="34779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2" name="object 92"/>
          <p:cNvSpPr/>
          <p:nvPr/>
        </p:nvSpPr>
        <p:spPr>
          <a:xfrm>
            <a:off x="36467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3" name="object 93"/>
          <p:cNvSpPr/>
          <p:nvPr/>
        </p:nvSpPr>
        <p:spPr>
          <a:xfrm>
            <a:off x="36130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4" name="object 94"/>
          <p:cNvSpPr/>
          <p:nvPr/>
        </p:nvSpPr>
        <p:spPr>
          <a:xfrm>
            <a:off x="35793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5" name="object 95"/>
          <p:cNvSpPr/>
          <p:nvPr/>
        </p:nvSpPr>
        <p:spPr>
          <a:xfrm>
            <a:off x="37481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6" name="object 96"/>
          <p:cNvSpPr/>
          <p:nvPr/>
        </p:nvSpPr>
        <p:spPr>
          <a:xfrm>
            <a:off x="37144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7" name="object 97"/>
          <p:cNvSpPr/>
          <p:nvPr/>
        </p:nvSpPr>
        <p:spPr>
          <a:xfrm>
            <a:off x="36807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8" name="object 98"/>
          <p:cNvSpPr/>
          <p:nvPr/>
        </p:nvSpPr>
        <p:spPr>
          <a:xfrm>
            <a:off x="38496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9" name="object 99"/>
          <p:cNvSpPr/>
          <p:nvPr/>
        </p:nvSpPr>
        <p:spPr>
          <a:xfrm>
            <a:off x="38158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0" name="object 100"/>
          <p:cNvSpPr/>
          <p:nvPr/>
        </p:nvSpPr>
        <p:spPr>
          <a:xfrm>
            <a:off x="3782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1" name="object 101"/>
          <p:cNvSpPr/>
          <p:nvPr/>
        </p:nvSpPr>
        <p:spPr>
          <a:xfrm>
            <a:off x="39510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2" name="object 102"/>
          <p:cNvSpPr/>
          <p:nvPr/>
        </p:nvSpPr>
        <p:spPr>
          <a:xfrm>
            <a:off x="39172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3" name="object 103"/>
          <p:cNvSpPr/>
          <p:nvPr/>
        </p:nvSpPr>
        <p:spPr>
          <a:xfrm>
            <a:off x="38836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04" name="object 104"/>
          <p:cNvSpPr/>
          <p:nvPr/>
        </p:nvSpPr>
        <p:spPr>
          <a:xfrm>
            <a:off x="405248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5" name="object 105"/>
          <p:cNvSpPr/>
          <p:nvPr/>
        </p:nvSpPr>
        <p:spPr>
          <a:xfrm>
            <a:off x="40187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6" name="object 106"/>
          <p:cNvSpPr/>
          <p:nvPr/>
        </p:nvSpPr>
        <p:spPr>
          <a:xfrm>
            <a:off x="398505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7" name="object 107"/>
          <p:cNvSpPr/>
          <p:nvPr/>
        </p:nvSpPr>
        <p:spPr>
          <a:xfrm>
            <a:off x="41538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8" name="object 108"/>
          <p:cNvSpPr/>
          <p:nvPr/>
        </p:nvSpPr>
        <p:spPr>
          <a:xfrm>
            <a:off x="41201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9" name="object 109"/>
          <p:cNvSpPr/>
          <p:nvPr/>
        </p:nvSpPr>
        <p:spPr>
          <a:xfrm>
            <a:off x="40864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0" name="object 110"/>
          <p:cNvSpPr/>
          <p:nvPr/>
        </p:nvSpPr>
        <p:spPr>
          <a:xfrm>
            <a:off x="42553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1" name="object 111"/>
          <p:cNvSpPr/>
          <p:nvPr/>
        </p:nvSpPr>
        <p:spPr>
          <a:xfrm>
            <a:off x="42215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2" name="object 112"/>
          <p:cNvSpPr/>
          <p:nvPr/>
        </p:nvSpPr>
        <p:spPr>
          <a:xfrm>
            <a:off x="418788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3" name="object 113"/>
          <p:cNvSpPr/>
          <p:nvPr/>
        </p:nvSpPr>
        <p:spPr>
          <a:xfrm>
            <a:off x="43567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4" name="object 114"/>
          <p:cNvSpPr/>
          <p:nvPr/>
        </p:nvSpPr>
        <p:spPr>
          <a:xfrm>
            <a:off x="43229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5" name="object 115"/>
          <p:cNvSpPr/>
          <p:nvPr/>
        </p:nvSpPr>
        <p:spPr>
          <a:xfrm>
            <a:off x="42893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6" name="object 116"/>
          <p:cNvSpPr/>
          <p:nvPr/>
        </p:nvSpPr>
        <p:spPr>
          <a:xfrm>
            <a:off x="44581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7" name="object 117"/>
          <p:cNvSpPr/>
          <p:nvPr/>
        </p:nvSpPr>
        <p:spPr>
          <a:xfrm>
            <a:off x="44244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8" name="object 118"/>
          <p:cNvSpPr/>
          <p:nvPr/>
        </p:nvSpPr>
        <p:spPr>
          <a:xfrm>
            <a:off x="439075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19" name="object 119"/>
          <p:cNvSpPr/>
          <p:nvPr/>
        </p:nvSpPr>
        <p:spPr>
          <a:xfrm>
            <a:off x="45595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0" name="object 120"/>
          <p:cNvSpPr/>
          <p:nvPr/>
        </p:nvSpPr>
        <p:spPr>
          <a:xfrm>
            <a:off x="4525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1" name="object 121"/>
          <p:cNvSpPr/>
          <p:nvPr/>
        </p:nvSpPr>
        <p:spPr>
          <a:xfrm>
            <a:off x="4492167"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22" name="object 122"/>
          <p:cNvSpPr/>
          <p:nvPr/>
        </p:nvSpPr>
        <p:spPr>
          <a:xfrm>
            <a:off x="466101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3" name="object 123"/>
          <p:cNvSpPr/>
          <p:nvPr/>
        </p:nvSpPr>
        <p:spPr>
          <a:xfrm>
            <a:off x="46272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4" name="object 124"/>
          <p:cNvSpPr/>
          <p:nvPr/>
        </p:nvSpPr>
        <p:spPr>
          <a:xfrm>
            <a:off x="45935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5" name="object 125"/>
          <p:cNvSpPr/>
          <p:nvPr/>
        </p:nvSpPr>
        <p:spPr>
          <a:xfrm>
            <a:off x="47624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6" name="object 126"/>
          <p:cNvSpPr/>
          <p:nvPr/>
        </p:nvSpPr>
        <p:spPr>
          <a:xfrm>
            <a:off x="47286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7" name="object 127"/>
          <p:cNvSpPr/>
          <p:nvPr/>
        </p:nvSpPr>
        <p:spPr>
          <a:xfrm>
            <a:off x="46950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8" name="object 128"/>
          <p:cNvSpPr/>
          <p:nvPr/>
        </p:nvSpPr>
        <p:spPr>
          <a:xfrm>
            <a:off x="48638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9" name="object 129"/>
          <p:cNvSpPr/>
          <p:nvPr/>
        </p:nvSpPr>
        <p:spPr>
          <a:xfrm>
            <a:off x="483008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0" name="object 130"/>
          <p:cNvSpPr/>
          <p:nvPr/>
        </p:nvSpPr>
        <p:spPr>
          <a:xfrm>
            <a:off x="479643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31" name="object 131"/>
          <p:cNvSpPr/>
          <p:nvPr/>
        </p:nvSpPr>
        <p:spPr>
          <a:xfrm>
            <a:off x="496528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2" name="object 132"/>
          <p:cNvSpPr/>
          <p:nvPr/>
        </p:nvSpPr>
        <p:spPr>
          <a:xfrm>
            <a:off x="49315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3" name="object 133"/>
          <p:cNvSpPr/>
          <p:nvPr/>
        </p:nvSpPr>
        <p:spPr>
          <a:xfrm>
            <a:off x="48978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4" name="object 134"/>
          <p:cNvSpPr/>
          <p:nvPr/>
        </p:nvSpPr>
        <p:spPr>
          <a:xfrm>
            <a:off x="50667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5" name="object 135"/>
          <p:cNvSpPr/>
          <p:nvPr/>
        </p:nvSpPr>
        <p:spPr>
          <a:xfrm>
            <a:off x="503294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36" name="object 136"/>
          <p:cNvSpPr/>
          <p:nvPr/>
        </p:nvSpPr>
        <p:spPr>
          <a:xfrm>
            <a:off x="49992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7" name="object 137"/>
          <p:cNvSpPr/>
          <p:nvPr/>
        </p:nvSpPr>
        <p:spPr>
          <a:xfrm>
            <a:off x="51681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8" name="object 138"/>
          <p:cNvSpPr/>
          <p:nvPr/>
        </p:nvSpPr>
        <p:spPr>
          <a:xfrm>
            <a:off x="51343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9" name="object 139"/>
          <p:cNvSpPr/>
          <p:nvPr/>
        </p:nvSpPr>
        <p:spPr>
          <a:xfrm>
            <a:off x="5100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40" name="object 140"/>
          <p:cNvSpPr/>
          <p:nvPr/>
        </p:nvSpPr>
        <p:spPr>
          <a:xfrm>
            <a:off x="52695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1" name="object 141"/>
          <p:cNvSpPr/>
          <p:nvPr/>
        </p:nvSpPr>
        <p:spPr>
          <a:xfrm>
            <a:off x="52357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2" name="object 142"/>
          <p:cNvSpPr/>
          <p:nvPr/>
        </p:nvSpPr>
        <p:spPr>
          <a:xfrm>
            <a:off x="5202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3" name="object 143"/>
          <p:cNvSpPr/>
          <p:nvPr/>
        </p:nvSpPr>
        <p:spPr>
          <a:xfrm>
            <a:off x="53709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4" name="object 144"/>
          <p:cNvSpPr/>
          <p:nvPr/>
        </p:nvSpPr>
        <p:spPr>
          <a:xfrm>
            <a:off x="5337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5" name="object 145"/>
          <p:cNvSpPr/>
          <p:nvPr/>
        </p:nvSpPr>
        <p:spPr>
          <a:xfrm>
            <a:off x="5303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6" name="object 146"/>
          <p:cNvSpPr/>
          <p:nvPr/>
        </p:nvSpPr>
        <p:spPr>
          <a:xfrm>
            <a:off x="54723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7" name="object 147"/>
          <p:cNvSpPr/>
          <p:nvPr/>
        </p:nvSpPr>
        <p:spPr>
          <a:xfrm>
            <a:off x="54386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8" name="object 148"/>
          <p:cNvSpPr/>
          <p:nvPr/>
        </p:nvSpPr>
        <p:spPr>
          <a:xfrm>
            <a:off x="54049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9" name="object 149"/>
          <p:cNvSpPr/>
          <p:nvPr/>
        </p:nvSpPr>
        <p:spPr>
          <a:xfrm>
            <a:off x="557382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0" name="object 150"/>
          <p:cNvSpPr/>
          <p:nvPr/>
        </p:nvSpPr>
        <p:spPr>
          <a:xfrm>
            <a:off x="55400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1" name="object 151"/>
          <p:cNvSpPr/>
          <p:nvPr/>
        </p:nvSpPr>
        <p:spPr>
          <a:xfrm>
            <a:off x="550640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2" name="object 152"/>
          <p:cNvSpPr/>
          <p:nvPr/>
        </p:nvSpPr>
        <p:spPr>
          <a:xfrm>
            <a:off x="56752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3" name="object 153"/>
          <p:cNvSpPr/>
          <p:nvPr/>
        </p:nvSpPr>
        <p:spPr>
          <a:xfrm>
            <a:off x="56414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4" name="object 154"/>
          <p:cNvSpPr/>
          <p:nvPr/>
        </p:nvSpPr>
        <p:spPr>
          <a:xfrm>
            <a:off x="56078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5" name="object 155"/>
          <p:cNvSpPr/>
          <p:nvPr/>
        </p:nvSpPr>
        <p:spPr>
          <a:xfrm>
            <a:off x="57766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6" name="object 156"/>
          <p:cNvSpPr/>
          <p:nvPr/>
        </p:nvSpPr>
        <p:spPr>
          <a:xfrm>
            <a:off x="57429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57" name="object 157"/>
          <p:cNvSpPr/>
          <p:nvPr/>
        </p:nvSpPr>
        <p:spPr>
          <a:xfrm>
            <a:off x="5709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8" name="object 158"/>
          <p:cNvSpPr/>
          <p:nvPr/>
        </p:nvSpPr>
        <p:spPr>
          <a:xfrm>
            <a:off x="58780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9" name="object 159"/>
          <p:cNvSpPr/>
          <p:nvPr/>
        </p:nvSpPr>
        <p:spPr>
          <a:xfrm>
            <a:off x="58443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0" name="object 160"/>
          <p:cNvSpPr/>
          <p:nvPr/>
        </p:nvSpPr>
        <p:spPr>
          <a:xfrm>
            <a:off x="58106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1" name="object 161"/>
          <p:cNvSpPr/>
          <p:nvPr/>
        </p:nvSpPr>
        <p:spPr>
          <a:xfrm>
            <a:off x="597951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2" name="object 162"/>
          <p:cNvSpPr/>
          <p:nvPr/>
        </p:nvSpPr>
        <p:spPr>
          <a:xfrm>
            <a:off x="59457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3" name="object 163"/>
          <p:cNvSpPr/>
          <p:nvPr/>
        </p:nvSpPr>
        <p:spPr>
          <a:xfrm>
            <a:off x="59121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4" name="object 164"/>
          <p:cNvSpPr/>
          <p:nvPr/>
        </p:nvSpPr>
        <p:spPr>
          <a:xfrm>
            <a:off x="60809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5" name="object 165"/>
          <p:cNvSpPr/>
          <p:nvPr/>
        </p:nvSpPr>
        <p:spPr>
          <a:xfrm>
            <a:off x="60471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66" name="object 166"/>
          <p:cNvSpPr/>
          <p:nvPr/>
        </p:nvSpPr>
        <p:spPr>
          <a:xfrm>
            <a:off x="6013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7" name="object 167"/>
          <p:cNvSpPr/>
          <p:nvPr/>
        </p:nvSpPr>
        <p:spPr>
          <a:xfrm>
            <a:off x="61823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8" name="object 168"/>
          <p:cNvSpPr/>
          <p:nvPr/>
        </p:nvSpPr>
        <p:spPr>
          <a:xfrm>
            <a:off x="6148603"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69" name="object 169"/>
          <p:cNvSpPr/>
          <p:nvPr/>
        </p:nvSpPr>
        <p:spPr>
          <a:xfrm>
            <a:off x="611493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0" name="object 170"/>
          <p:cNvSpPr/>
          <p:nvPr/>
        </p:nvSpPr>
        <p:spPr>
          <a:xfrm>
            <a:off x="628378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1" name="object 171"/>
          <p:cNvSpPr/>
          <p:nvPr/>
        </p:nvSpPr>
        <p:spPr>
          <a:xfrm>
            <a:off x="62500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2" name="object 172"/>
          <p:cNvSpPr/>
          <p:nvPr/>
        </p:nvSpPr>
        <p:spPr>
          <a:xfrm>
            <a:off x="62163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3" name="object 173"/>
          <p:cNvSpPr/>
          <p:nvPr/>
        </p:nvSpPr>
        <p:spPr>
          <a:xfrm>
            <a:off x="63851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4" name="object 174"/>
          <p:cNvSpPr/>
          <p:nvPr/>
        </p:nvSpPr>
        <p:spPr>
          <a:xfrm>
            <a:off x="635143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75" name="object 175"/>
          <p:cNvSpPr/>
          <p:nvPr/>
        </p:nvSpPr>
        <p:spPr>
          <a:xfrm>
            <a:off x="63177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6" name="object 176"/>
          <p:cNvSpPr/>
          <p:nvPr/>
        </p:nvSpPr>
        <p:spPr>
          <a:xfrm>
            <a:off x="64866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7" name="object 177"/>
          <p:cNvSpPr/>
          <p:nvPr/>
        </p:nvSpPr>
        <p:spPr>
          <a:xfrm>
            <a:off x="64528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8" name="object 178"/>
          <p:cNvSpPr/>
          <p:nvPr/>
        </p:nvSpPr>
        <p:spPr>
          <a:xfrm>
            <a:off x="641920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9" name="object 179"/>
          <p:cNvSpPr/>
          <p:nvPr/>
        </p:nvSpPr>
        <p:spPr>
          <a:xfrm>
            <a:off x="658804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0" name="object 180"/>
          <p:cNvSpPr/>
          <p:nvPr/>
        </p:nvSpPr>
        <p:spPr>
          <a:xfrm>
            <a:off x="655429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81" name="object 181"/>
          <p:cNvSpPr/>
          <p:nvPr/>
        </p:nvSpPr>
        <p:spPr>
          <a:xfrm>
            <a:off x="65206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2" name="object 182"/>
          <p:cNvSpPr/>
          <p:nvPr/>
        </p:nvSpPr>
        <p:spPr>
          <a:xfrm>
            <a:off x="66894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3" name="object 183"/>
          <p:cNvSpPr/>
          <p:nvPr/>
        </p:nvSpPr>
        <p:spPr>
          <a:xfrm>
            <a:off x="6655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4" name="object 184"/>
          <p:cNvSpPr/>
          <p:nvPr/>
        </p:nvSpPr>
        <p:spPr>
          <a:xfrm>
            <a:off x="66220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5" name="object 185"/>
          <p:cNvSpPr/>
          <p:nvPr/>
        </p:nvSpPr>
        <p:spPr>
          <a:xfrm>
            <a:off x="67908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6" name="object 186"/>
          <p:cNvSpPr/>
          <p:nvPr/>
        </p:nvSpPr>
        <p:spPr>
          <a:xfrm>
            <a:off x="6757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7" name="object 187"/>
          <p:cNvSpPr/>
          <p:nvPr/>
        </p:nvSpPr>
        <p:spPr>
          <a:xfrm>
            <a:off x="67234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8" name="object 188"/>
          <p:cNvSpPr/>
          <p:nvPr/>
        </p:nvSpPr>
        <p:spPr>
          <a:xfrm>
            <a:off x="689231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9" name="object 189"/>
          <p:cNvSpPr/>
          <p:nvPr/>
        </p:nvSpPr>
        <p:spPr>
          <a:xfrm>
            <a:off x="6858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0" name="object 190"/>
          <p:cNvSpPr/>
          <p:nvPr/>
        </p:nvSpPr>
        <p:spPr>
          <a:xfrm>
            <a:off x="68249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1" name="object 191"/>
          <p:cNvSpPr/>
          <p:nvPr/>
        </p:nvSpPr>
        <p:spPr>
          <a:xfrm>
            <a:off x="69937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2" name="object 192"/>
          <p:cNvSpPr/>
          <p:nvPr/>
        </p:nvSpPr>
        <p:spPr>
          <a:xfrm>
            <a:off x="69599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93" name="object 193"/>
          <p:cNvSpPr/>
          <p:nvPr/>
        </p:nvSpPr>
        <p:spPr>
          <a:xfrm>
            <a:off x="69263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4" name="object 194"/>
          <p:cNvSpPr/>
          <p:nvPr/>
        </p:nvSpPr>
        <p:spPr>
          <a:xfrm>
            <a:off x="541324" y="2081936"/>
            <a:ext cx="6478905" cy="288290"/>
          </a:xfrm>
          <a:custGeom>
            <a:avLst/>
            <a:gdLst/>
            <a:ahLst/>
            <a:cxnLst/>
            <a:rect l="l" t="t" r="r" b="b"/>
            <a:pathLst>
              <a:path w="6478905" h="288289">
                <a:moveTo>
                  <a:pt x="6478739" y="287997"/>
                </a:moveTo>
                <a:lnTo>
                  <a:pt x="0" y="287997"/>
                </a:lnTo>
                <a:lnTo>
                  <a:pt x="0" y="0"/>
                </a:lnTo>
                <a:lnTo>
                  <a:pt x="6478739" y="0"/>
                </a:lnTo>
                <a:lnTo>
                  <a:pt x="6478739" y="287997"/>
                </a:lnTo>
                <a:close/>
              </a:path>
            </a:pathLst>
          </a:custGeom>
          <a:solidFill>
            <a:srgbClr val="58595B"/>
          </a:solidFill>
        </p:spPr>
        <p:txBody>
          <a:bodyPr wrap="square" lIns="0" tIns="0" rIns="0" bIns="0" rtlCol="0"/>
          <a:lstStyle/>
          <a:p>
            <a:endParaRPr/>
          </a:p>
        </p:txBody>
      </p:sp>
      <p:sp>
        <p:nvSpPr>
          <p:cNvPr id="195" name="object 195"/>
          <p:cNvSpPr/>
          <p:nvPr/>
        </p:nvSpPr>
        <p:spPr>
          <a:xfrm>
            <a:off x="3380073" y="2146304"/>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6" name="object 196"/>
          <p:cNvSpPr/>
          <p:nvPr/>
        </p:nvSpPr>
        <p:spPr>
          <a:xfrm>
            <a:off x="541324" y="5214125"/>
            <a:ext cx="6478905" cy="288290"/>
          </a:xfrm>
          <a:custGeom>
            <a:avLst/>
            <a:gdLst/>
            <a:ahLst/>
            <a:cxnLst/>
            <a:rect l="l" t="t" r="r" b="b"/>
            <a:pathLst>
              <a:path w="6478905" h="288289">
                <a:moveTo>
                  <a:pt x="6478397" y="287997"/>
                </a:moveTo>
                <a:lnTo>
                  <a:pt x="0" y="287997"/>
                </a:lnTo>
                <a:lnTo>
                  <a:pt x="0" y="0"/>
                </a:lnTo>
                <a:lnTo>
                  <a:pt x="6478397" y="0"/>
                </a:lnTo>
                <a:lnTo>
                  <a:pt x="6478397" y="287997"/>
                </a:lnTo>
                <a:close/>
              </a:path>
            </a:pathLst>
          </a:custGeom>
          <a:solidFill>
            <a:srgbClr val="58595B"/>
          </a:solidFill>
        </p:spPr>
        <p:txBody>
          <a:bodyPr wrap="square" lIns="0" tIns="0" rIns="0" bIns="0" rtlCol="0"/>
          <a:lstStyle/>
          <a:p>
            <a:endParaRPr/>
          </a:p>
        </p:txBody>
      </p:sp>
      <p:sp>
        <p:nvSpPr>
          <p:cNvPr id="197" name="object 197"/>
          <p:cNvSpPr/>
          <p:nvPr/>
        </p:nvSpPr>
        <p:spPr>
          <a:xfrm>
            <a:off x="3123158" y="5277377"/>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8" name="object 198"/>
          <p:cNvSpPr txBox="1"/>
          <p:nvPr/>
        </p:nvSpPr>
        <p:spPr>
          <a:xfrm>
            <a:off x="509264" y="453975"/>
            <a:ext cx="6511925" cy="930275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PRÉCAUTIONS DE</a:t>
            </a:r>
            <a:r>
              <a:rPr sz="1600" b="1" spc="-5" dirty="0">
                <a:solidFill>
                  <a:srgbClr val="231F20"/>
                </a:solidFill>
                <a:latin typeface="Arial Narrow"/>
                <a:cs typeface="Arial Narrow"/>
              </a:rPr>
              <a:t> </a:t>
            </a:r>
            <a:r>
              <a:rPr sz="1600" b="1" dirty="0">
                <a:solidFill>
                  <a:srgbClr val="231F20"/>
                </a:solidFill>
                <a:latin typeface="Arial Narrow"/>
                <a:cs typeface="Arial Narrow"/>
              </a:rPr>
              <a:t>SÉCURITÉ</a:t>
            </a:r>
            <a:endParaRPr sz="1600">
              <a:latin typeface="Arial Narrow"/>
              <a:cs typeface="Arial Narrow"/>
            </a:endParaRPr>
          </a:p>
          <a:p>
            <a:pPr>
              <a:lnSpc>
                <a:spcPct val="100000"/>
              </a:lnSpc>
              <a:spcBef>
                <a:spcPts val="35"/>
              </a:spcBef>
            </a:pPr>
            <a:endParaRPr sz="1400">
              <a:latin typeface="Times New Roman"/>
              <a:cs typeface="Times New Roman"/>
            </a:endParaRPr>
          </a:p>
          <a:p>
            <a:pPr marL="20955" marR="350520">
              <a:lnSpc>
                <a:spcPts val="1300"/>
              </a:lnSpc>
            </a:pPr>
            <a:r>
              <a:rPr sz="1200" dirty="0">
                <a:solidFill>
                  <a:srgbClr val="231F20"/>
                </a:solidFill>
                <a:latin typeface="Arial Narrow"/>
                <a:cs typeface="Arial Narrow"/>
              </a:rPr>
              <a:t>Pour </a:t>
            </a:r>
            <a:r>
              <a:rPr sz="1200" spc="-5" dirty="0">
                <a:solidFill>
                  <a:srgbClr val="231F20"/>
                </a:solidFill>
                <a:latin typeface="Arial Narrow"/>
                <a:cs typeface="Arial Narrow"/>
              </a:rPr>
              <a:t>votre propre sécurité et celle de votre produit, veillez </a:t>
            </a:r>
            <a:r>
              <a:rPr sz="1200" dirty="0">
                <a:solidFill>
                  <a:srgbClr val="231F20"/>
                </a:solidFill>
                <a:latin typeface="Arial Narrow"/>
                <a:cs typeface="Arial Narrow"/>
              </a:rPr>
              <a:t>à respecter </a:t>
            </a:r>
            <a:r>
              <a:rPr sz="1200" spc="-5" dirty="0">
                <a:solidFill>
                  <a:srgbClr val="231F20"/>
                </a:solidFill>
                <a:latin typeface="Arial Narrow"/>
                <a:cs typeface="Arial Narrow"/>
              </a:rPr>
              <a:t>les consignes de sécurité ci-dessous. Le  non-respect des instructions peut entraîner des blessures graves, des dommages matériels ou la mort. </a:t>
            </a:r>
            <a:r>
              <a:rPr sz="1200" dirty="0">
                <a:solidFill>
                  <a:srgbClr val="231F20"/>
                </a:solidFill>
                <a:latin typeface="Arial Narrow"/>
                <a:cs typeface="Arial Narrow"/>
              </a:rPr>
              <a:t>Toute  </a:t>
            </a:r>
            <a:r>
              <a:rPr sz="1200" spc="-5" dirty="0">
                <a:solidFill>
                  <a:srgbClr val="231F20"/>
                </a:solidFill>
                <a:latin typeface="Arial Narrow"/>
                <a:cs typeface="Arial Narrow"/>
              </a:rPr>
              <a:t>installation ou utilisation inappropriée annulera la</a:t>
            </a:r>
            <a:r>
              <a:rPr sz="1200" spc="-10" dirty="0">
                <a:solidFill>
                  <a:srgbClr val="231F20"/>
                </a:solidFill>
                <a:latin typeface="Arial Narrow"/>
                <a:cs typeface="Arial Narrow"/>
              </a:rPr>
              <a:t> </a:t>
            </a:r>
            <a:r>
              <a:rPr sz="1200" spc="-5" dirty="0">
                <a:solidFill>
                  <a:srgbClr val="231F20"/>
                </a:solidFill>
                <a:latin typeface="Arial Narrow"/>
                <a:cs typeface="Arial Narrow"/>
              </a:rPr>
              <a:t>garantie.</a:t>
            </a:r>
            <a:endParaRPr sz="1200">
              <a:latin typeface="Arial Narrow"/>
              <a:cs typeface="Arial Narrow"/>
            </a:endParaRPr>
          </a:p>
          <a:p>
            <a:pPr marL="943610" marR="205104" indent="-708660">
              <a:lnSpc>
                <a:spcPct val="111100"/>
              </a:lnSpc>
              <a:spcBef>
                <a:spcPts val="480"/>
              </a:spcBef>
            </a:pPr>
            <a:r>
              <a:rPr sz="1200" b="1" dirty="0">
                <a:solidFill>
                  <a:srgbClr val="231F20"/>
                </a:solidFill>
                <a:latin typeface="Arial Narrow"/>
                <a:cs typeface="Arial Narrow"/>
              </a:rPr>
              <a:t>VEUILLEZ LIRE TOUTES LES </a:t>
            </a:r>
            <a:r>
              <a:rPr sz="1200" b="1" spc="-5" dirty="0">
                <a:solidFill>
                  <a:srgbClr val="231F20"/>
                </a:solidFill>
                <a:latin typeface="Arial Narrow"/>
                <a:cs typeface="Arial Narrow"/>
              </a:rPr>
              <a:t>INSTRUCTIONS, </a:t>
            </a:r>
            <a:r>
              <a:rPr sz="1200" b="1" dirty="0">
                <a:solidFill>
                  <a:srgbClr val="231F20"/>
                </a:solidFill>
                <a:latin typeface="Arial Narrow"/>
                <a:cs typeface="Arial Narrow"/>
              </a:rPr>
              <a:t>VOUS ASSURER </a:t>
            </a:r>
            <a:r>
              <a:rPr sz="1200" b="1" spc="-5" dirty="0">
                <a:solidFill>
                  <a:srgbClr val="231F20"/>
                </a:solidFill>
                <a:latin typeface="Arial Narrow"/>
                <a:cs typeface="Arial Narrow"/>
              </a:rPr>
              <a:t>QUE </a:t>
            </a:r>
            <a:r>
              <a:rPr sz="1200" b="1" dirty="0">
                <a:solidFill>
                  <a:srgbClr val="231F20"/>
                </a:solidFill>
                <a:latin typeface="Arial Narrow"/>
                <a:cs typeface="Arial Narrow"/>
              </a:rPr>
              <a:t>VOUS LES COMPRENEZ ET LES  RESPECTER. CONSERVEZ CE </a:t>
            </a:r>
            <a:r>
              <a:rPr sz="1200" b="1" spc="-5" dirty="0">
                <a:solidFill>
                  <a:srgbClr val="231F20"/>
                </a:solidFill>
                <a:latin typeface="Arial Narrow"/>
                <a:cs typeface="Arial Narrow"/>
              </a:rPr>
              <a:t>MANUEL </a:t>
            </a:r>
            <a:r>
              <a:rPr sz="1200" b="1" dirty="0">
                <a:solidFill>
                  <a:srgbClr val="231F20"/>
                </a:solidFill>
                <a:latin typeface="Arial Narrow"/>
                <a:cs typeface="Arial Narrow"/>
              </a:rPr>
              <a:t>POUR CONSULTATION</a:t>
            </a:r>
            <a:r>
              <a:rPr sz="1200" b="1" spc="-25" dirty="0">
                <a:solidFill>
                  <a:srgbClr val="231F20"/>
                </a:solidFill>
                <a:latin typeface="Arial Narrow"/>
                <a:cs typeface="Arial Narrow"/>
              </a:rPr>
              <a:t> </a:t>
            </a:r>
            <a:r>
              <a:rPr sz="1200" b="1" dirty="0">
                <a:solidFill>
                  <a:srgbClr val="231F20"/>
                </a:solidFill>
                <a:latin typeface="Arial Narrow"/>
                <a:cs typeface="Arial Narrow"/>
              </a:rPr>
              <a:t>ULTÉRIEURE</a:t>
            </a:r>
            <a:endParaRPr sz="1200">
              <a:latin typeface="Arial Narrow"/>
              <a:cs typeface="Arial Narrow"/>
            </a:endParaRPr>
          </a:p>
          <a:p>
            <a:pPr>
              <a:lnSpc>
                <a:spcPct val="100000"/>
              </a:lnSpc>
              <a:spcBef>
                <a:spcPts val="45"/>
              </a:spcBef>
            </a:pPr>
            <a:endParaRPr sz="1750">
              <a:latin typeface="Times New Roman"/>
              <a:cs typeface="Times New Roman"/>
            </a:endParaRPr>
          </a:p>
          <a:p>
            <a:pPr marL="97790" algn="ctr">
              <a:lnSpc>
                <a:spcPct val="100000"/>
              </a:lnSpc>
              <a:tabLst>
                <a:tab pos="27813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DANGER</a:t>
            </a:r>
            <a:endParaRPr sz="1200">
              <a:latin typeface="Arial Narrow"/>
              <a:cs typeface="Arial Narrow"/>
            </a:endParaRPr>
          </a:p>
          <a:p>
            <a:pPr>
              <a:lnSpc>
                <a:spcPct val="100000"/>
              </a:lnSpc>
              <a:spcBef>
                <a:spcPts val="30"/>
              </a:spcBef>
            </a:pPr>
            <a:endParaRPr sz="1200">
              <a:latin typeface="Times New Roman"/>
              <a:cs typeface="Times New Roman"/>
            </a:endParaRPr>
          </a:p>
          <a:p>
            <a:pPr marL="207645" marR="182880" indent="-176530">
              <a:lnSpc>
                <a:spcPts val="1350"/>
              </a:lnSpc>
              <a:buChar char="●"/>
              <a:tabLst>
                <a:tab pos="208279"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noyade accidentelle. Il convient de faire preuve d’une extrême prudence afin d’empêcher tout accès  non autorisé par des</a:t>
            </a:r>
            <a:r>
              <a:rPr sz="1200" spc="-10" dirty="0">
                <a:solidFill>
                  <a:srgbClr val="231F20"/>
                </a:solidFill>
                <a:latin typeface="Arial Narrow"/>
                <a:cs typeface="Arial Narrow"/>
              </a:rPr>
              <a:t> </a:t>
            </a:r>
            <a:r>
              <a:rPr sz="1200" spc="-5" dirty="0">
                <a:solidFill>
                  <a:srgbClr val="231F20"/>
                </a:solidFill>
                <a:latin typeface="Arial Narrow"/>
                <a:cs typeface="Arial Narrow"/>
              </a:rPr>
              <a:t>enfants.</a:t>
            </a:r>
            <a:endParaRPr sz="1200">
              <a:latin typeface="Arial Narrow"/>
              <a:cs typeface="Arial Narrow"/>
            </a:endParaRPr>
          </a:p>
          <a:p>
            <a:pPr marL="207645" marR="65405" indent="-176530">
              <a:lnSpc>
                <a:spcPts val="1350"/>
              </a:lnSpc>
              <a:buChar char="●"/>
              <a:tabLst>
                <a:tab pos="208279"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noyade. Inspectez </a:t>
            </a:r>
            <a:r>
              <a:rPr sz="1200" dirty="0">
                <a:solidFill>
                  <a:srgbClr val="231F20"/>
                </a:solidFill>
                <a:latin typeface="Arial Narrow"/>
                <a:cs typeface="Arial Narrow"/>
              </a:rPr>
              <a:t>régulièrement </a:t>
            </a:r>
            <a:r>
              <a:rPr sz="1200" spc="-5" dirty="0">
                <a:solidFill>
                  <a:srgbClr val="231F20"/>
                </a:solidFill>
                <a:latin typeface="Arial Narrow"/>
                <a:cs typeface="Arial Narrow"/>
              </a:rPr>
              <a:t>le couvercle du spa pour détecter les fuites, l’usure prématurée, les  dommages ou les signes de détérioration. </a:t>
            </a:r>
            <a:r>
              <a:rPr sz="1200" dirty="0">
                <a:solidFill>
                  <a:srgbClr val="231F20"/>
                </a:solidFill>
                <a:latin typeface="Arial Narrow"/>
                <a:cs typeface="Arial Narrow"/>
              </a:rPr>
              <a:t>N’utilisez </a:t>
            </a:r>
            <a:r>
              <a:rPr sz="1200" spc="-5" dirty="0">
                <a:solidFill>
                  <a:srgbClr val="231F20"/>
                </a:solidFill>
                <a:latin typeface="Arial Narrow"/>
                <a:cs typeface="Arial Narrow"/>
              </a:rPr>
              <a:t>jamais de couvercle usé ou endommagé </a:t>
            </a:r>
            <a:r>
              <a:rPr sz="1200" dirty="0">
                <a:solidFill>
                  <a:srgbClr val="231F20"/>
                </a:solidFill>
                <a:latin typeface="Arial Narrow"/>
                <a:cs typeface="Arial Narrow"/>
              </a:rPr>
              <a:t>: </a:t>
            </a:r>
            <a:r>
              <a:rPr sz="1200" spc="-5" dirty="0">
                <a:solidFill>
                  <a:srgbClr val="231F20"/>
                </a:solidFill>
                <a:latin typeface="Arial Narrow"/>
                <a:cs typeface="Arial Narrow"/>
              </a:rPr>
              <a:t>il ne garantira pas  le niveau de protection </a:t>
            </a:r>
            <a:r>
              <a:rPr sz="1200" dirty="0">
                <a:solidFill>
                  <a:srgbClr val="231F20"/>
                </a:solidFill>
                <a:latin typeface="Arial Narrow"/>
                <a:cs typeface="Arial Narrow"/>
              </a:rPr>
              <a:t>requis </a:t>
            </a:r>
            <a:r>
              <a:rPr sz="1200" spc="-5" dirty="0">
                <a:solidFill>
                  <a:srgbClr val="231F20"/>
                </a:solidFill>
                <a:latin typeface="Arial Narrow"/>
                <a:cs typeface="Arial Narrow"/>
              </a:rPr>
              <a:t>pour empêcher tout accès au spa sans surveillance par un</a:t>
            </a:r>
            <a:r>
              <a:rPr sz="1200" spc="-20" dirty="0">
                <a:solidFill>
                  <a:srgbClr val="231F20"/>
                </a:solidFill>
                <a:latin typeface="Arial Narrow"/>
                <a:cs typeface="Arial Narrow"/>
              </a:rPr>
              <a:t> </a:t>
            </a:r>
            <a:r>
              <a:rPr sz="1200" spc="-5" dirty="0">
                <a:solidFill>
                  <a:srgbClr val="231F20"/>
                </a:solidFill>
                <a:latin typeface="Arial Narrow"/>
                <a:cs typeface="Arial Narrow"/>
              </a:rPr>
              <a:t>enfant.</a:t>
            </a:r>
            <a:endParaRPr sz="1200">
              <a:latin typeface="Arial Narrow"/>
              <a:cs typeface="Arial Narrow"/>
            </a:endParaRPr>
          </a:p>
          <a:p>
            <a:pPr marL="207645" indent="-176530">
              <a:lnSpc>
                <a:spcPts val="1275"/>
              </a:lnSpc>
              <a:buChar char="●"/>
              <a:tabLst>
                <a:tab pos="208279"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noyade. </a:t>
            </a:r>
            <a:r>
              <a:rPr sz="1200" dirty="0">
                <a:solidFill>
                  <a:srgbClr val="231F20"/>
                </a:solidFill>
                <a:latin typeface="Arial Narrow"/>
                <a:cs typeface="Arial Narrow"/>
              </a:rPr>
              <a:t>Verrouillez </a:t>
            </a:r>
            <a:r>
              <a:rPr sz="1200" spc="-5" dirty="0">
                <a:solidFill>
                  <a:srgbClr val="231F20"/>
                </a:solidFill>
                <a:latin typeface="Arial Narrow"/>
                <a:cs typeface="Arial Narrow"/>
              </a:rPr>
              <a:t>toujours le couvercle du spa après chaque</a:t>
            </a:r>
            <a:r>
              <a:rPr sz="1200" spc="-15" dirty="0">
                <a:solidFill>
                  <a:srgbClr val="231F20"/>
                </a:solidFill>
                <a:latin typeface="Arial Narrow"/>
                <a:cs typeface="Arial Narrow"/>
              </a:rPr>
              <a:t> </a:t>
            </a:r>
            <a:r>
              <a:rPr sz="1200" spc="-5" dirty="0">
                <a:solidFill>
                  <a:srgbClr val="231F20"/>
                </a:solidFill>
                <a:latin typeface="Arial Narrow"/>
                <a:cs typeface="Arial Narrow"/>
              </a:rPr>
              <a:t>utilisation.</a:t>
            </a:r>
            <a:endParaRPr sz="1200">
              <a:latin typeface="Arial Narrow"/>
              <a:cs typeface="Arial Narrow"/>
            </a:endParaRPr>
          </a:p>
          <a:p>
            <a:pPr marL="207645" marR="238760" indent="-176530">
              <a:lnSpc>
                <a:spcPts val="1350"/>
              </a:lnSpc>
              <a:spcBef>
                <a:spcPts val="75"/>
              </a:spcBef>
              <a:buChar char="●"/>
              <a:tabLst>
                <a:tab pos="208279"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blessure. Les </a:t>
            </a:r>
            <a:r>
              <a:rPr sz="1200" dirty="0">
                <a:solidFill>
                  <a:srgbClr val="231F20"/>
                </a:solidFill>
                <a:latin typeface="Arial Narrow"/>
                <a:cs typeface="Arial Narrow"/>
              </a:rPr>
              <a:t>raccords </a:t>
            </a:r>
            <a:r>
              <a:rPr sz="1200" spc="-5" dirty="0">
                <a:solidFill>
                  <a:srgbClr val="231F20"/>
                </a:solidFill>
                <a:latin typeface="Arial Narrow"/>
                <a:cs typeface="Arial Narrow"/>
              </a:rPr>
              <a:t>d’aspiration de ce spa sont dimensionnés pour correspondre au débit d’eau  spécifique créé par la pompe. </a:t>
            </a:r>
            <a:r>
              <a:rPr sz="1200" dirty="0">
                <a:solidFill>
                  <a:srgbClr val="231F20"/>
                </a:solidFill>
                <a:latin typeface="Arial Narrow"/>
                <a:cs typeface="Arial Narrow"/>
              </a:rPr>
              <a:t>Ne </a:t>
            </a:r>
            <a:r>
              <a:rPr sz="1200" spc="-5" dirty="0">
                <a:solidFill>
                  <a:srgbClr val="231F20"/>
                </a:solidFill>
                <a:latin typeface="Arial Narrow"/>
                <a:cs typeface="Arial Narrow"/>
              </a:rPr>
              <a:t>faites jamais fonctionner le spa si les </a:t>
            </a:r>
            <a:r>
              <a:rPr sz="1200" dirty="0">
                <a:solidFill>
                  <a:srgbClr val="231F20"/>
                </a:solidFill>
                <a:latin typeface="Arial Narrow"/>
                <a:cs typeface="Arial Narrow"/>
              </a:rPr>
              <a:t>raccords </a:t>
            </a:r>
            <a:r>
              <a:rPr sz="1200" spc="-5" dirty="0">
                <a:solidFill>
                  <a:srgbClr val="231F20"/>
                </a:solidFill>
                <a:latin typeface="Arial Narrow"/>
                <a:cs typeface="Arial Narrow"/>
              </a:rPr>
              <a:t>d’aspiration sont cassés ou  manquants. </a:t>
            </a:r>
            <a:r>
              <a:rPr sz="1200" dirty="0">
                <a:solidFill>
                  <a:srgbClr val="231F20"/>
                </a:solidFill>
                <a:latin typeface="Arial Narrow"/>
                <a:cs typeface="Arial Narrow"/>
              </a:rPr>
              <a:t>Ne remplacez </a:t>
            </a:r>
            <a:r>
              <a:rPr sz="1200" spc="-5" dirty="0">
                <a:solidFill>
                  <a:srgbClr val="231F20"/>
                </a:solidFill>
                <a:latin typeface="Arial Narrow"/>
                <a:cs typeface="Arial Narrow"/>
              </a:rPr>
              <a:t>jamais un </a:t>
            </a:r>
            <a:r>
              <a:rPr sz="1200" dirty="0">
                <a:solidFill>
                  <a:srgbClr val="231F20"/>
                </a:solidFill>
                <a:latin typeface="Arial Narrow"/>
                <a:cs typeface="Arial Narrow"/>
              </a:rPr>
              <a:t>raccord </a:t>
            </a:r>
            <a:r>
              <a:rPr sz="1200" spc="-5" dirty="0">
                <a:solidFill>
                  <a:srgbClr val="231F20"/>
                </a:solidFill>
                <a:latin typeface="Arial Narrow"/>
                <a:cs typeface="Arial Narrow"/>
              </a:rPr>
              <a:t>d’aspiration par un </a:t>
            </a:r>
            <a:r>
              <a:rPr sz="1200" dirty="0">
                <a:solidFill>
                  <a:srgbClr val="231F20"/>
                </a:solidFill>
                <a:latin typeface="Arial Narrow"/>
                <a:cs typeface="Arial Narrow"/>
              </a:rPr>
              <a:t>raccord</a:t>
            </a:r>
            <a:r>
              <a:rPr sz="1200" spc="-15" dirty="0">
                <a:solidFill>
                  <a:srgbClr val="231F20"/>
                </a:solidFill>
                <a:latin typeface="Arial Narrow"/>
                <a:cs typeface="Arial Narrow"/>
              </a:rPr>
              <a:t> </a:t>
            </a:r>
            <a:r>
              <a:rPr sz="1200" spc="-5" dirty="0">
                <a:solidFill>
                  <a:srgbClr val="231F20"/>
                </a:solidFill>
                <a:latin typeface="Arial Narrow"/>
                <a:cs typeface="Arial Narrow"/>
              </a:rPr>
              <a:t>incompatible.</a:t>
            </a:r>
            <a:endParaRPr sz="1200">
              <a:latin typeface="Arial Narrow"/>
              <a:cs typeface="Arial Narrow"/>
            </a:endParaRPr>
          </a:p>
          <a:p>
            <a:pPr marL="207645" marR="8890" indent="-176530">
              <a:lnSpc>
                <a:spcPts val="1350"/>
              </a:lnSpc>
              <a:buChar char="●"/>
              <a:tabLst>
                <a:tab pos="208279"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de blessure. </a:t>
            </a:r>
            <a:r>
              <a:rPr sz="1200" dirty="0">
                <a:solidFill>
                  <a:srgbClr val="231F20"/>
                </a:solidFill>
                <a:latin typeface="Arial Narrow"/>
                <a:cs typeface="Arial Narrow"/>
              </a:rPr>
              <a:t>Si </a:t>
            </a:r>
            <a:r>
              <a:rPr sz="1200" spc="-5" dirty="0">
                <a:solidFill>
                  <a:srgbClr val="231F20"/>
                </a:solidFill>
                <a:latin typeface="Arial Narrow"/>
                <a:cs typeface="Arial Narrow"/>
              </a:rPr>
              <a:t>le cordon d’alimentation est endommagé, il doit être </a:t>
            </a:r>
            <a:r>
              <a:rPr sz="1200" dirty="0">
                <a:solidFill>
                  <a:srgbClr val="231F20"/>
                </a:solidFill>
                <a:latin typeface="Arial Narrow"/>
                <a:cs typeface="Arial Narrow"/>
              </a:rPr>
              <a:t>remplacé </a:t>
            </a:r>
            <a:r>
              <a:rPr sz="1200" spc="-5" dirty="0">
                <a:solidFill>
                  <a:srgbClr val="231F20"/>
                </a:solidFill>
                <a:latin typeface="Arial Narrow"/>
                <a:cs typeface="Arial Narrow"/>
              </a:rPr>
              <a:t>par le fabricant, un agent de  service ou une personne ayant une qualification similaire afin d’éviter tout</a:t>
            </a:r>
            <a:r>
              <a:rPr sz="1200" spc="-15" dirty="0">
                <a:solidFill>
                  <a:srgbClr val="231F20"/>
                </a:solidFill>
                <a:latin typeface="Arial Narrow"/>
                <a:cs typeface="Arial Narrow"/>
              </a:rPr>
              <a:t> </a:t>
            </a:r>
            <a:r>
              <a:rPr sz="1200" dirty="0">
                <a:solidFill>
                  <a:srgbClr val="231F20"/>
                </a:solidFill>
                <a:latin typeface="Arial Narrow"/>
                <a:cs typeface="Arial Narrow"/>
              </a:rPr>
              <a:t>risque.</a:t>
            </a:r>
            <a:endParaRPr sz="1200">
              <a:latin typeface="Arial Narrow"/>
              <a:cs typeface="Arial Narrow"/>
            </a:endParaRPr>
          </a:p>
          <a:p>
            <a:pPr marL="207645" marR="203200" indent="-176530">
              <a:lnSpc>
                <a:spcPts val="1350"/>
              </a:lnSpc>
              <a:buChar char="●"/>
              <a:tabLst>
                <a:tab pos="208279"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d’électrocution. </a:t>
            </a:r>
            <a:r>
              <a:rPr sz="1200" dirty="0">
                <a:solidFill>
                  <a:srgbClr val="231F20"/>
                </a:solidFill>
                <a:latin typeface="Arial Narrow"/>
                <a:cs typeface="Arial Narrow"/>
              </a:rPr>
              <a:t>Ne </a:t>
            </a:r>
            <a:r>
              <a:rPr sz="1200" spc="-5" dirty="0">
                <a:solidFill>
                  <a:srgbClr val="231F20"/>
                </a:solidFill>
                <a:latin typeface="Arial Narrow"/>
                <a:cs typeface="Arial Narrow"/>
              </a:rPr>
              <a:t>laissez aucun appareil électrique, tel qu’une lampe, un téléphone, une </a:t>
            </a:r>
            <a:r>
              <a:rPr sz="1200" dirty="0">
                <a:solidFill>
                  <a:srgbClr val="231F20"/>
                </a:solidFill>
                <a:latin typeface="Arial Narrow"/>
                <a:cs typeface="Arial Narrow"/>
              </a:rPr>
              <a:t>radio </a:t>
            </a:r>
            <a:r>
              <a:rPr sz="1200" spc="-5" dirty="0">
                <a:solidFill>
                  <a:srgbClr val="231F20"/>
                </a:solidFill>
                <a:latin typeface="Arial Narrow"/>
                <a:cs typeface="Arial Narrow"/>
              </a:rPr>
              <a:t>ou une  télévision, </a:t>
            </a:r>
            <a:r>
              <a:rPr sz="1200" dirty="0">
                <a:solidFill>
                  <a:srgbClr val="231F20"/>
                </a:solidFill>
                <a:latin typeface="Arial Narrow"/>
                <a:cs typeface="Arial Narrow"/>
              </a:rPr>
              <a:t>à </a:t>
            </a:r>
            <a:r>
              <a:rPr sz="1200" spc="-5" dirty="0">
                <a:solidFill>
                  <a:srgbClr val="231F20"/>
                </a:solidFill>
                <a:latin typeface="Arial Narrow"/>
                <a:cs typeface="Arial Narrow"/>
              </a:rPr>
              <a:t>moins de 1,5 </a:t>
            </a:r>
            <a:r>
              <a:rPr sz="1200" dirty="0">
                <a:solidFill>
                  <a:srgbClr val="231F20"/>
                </a:solidFill>
                <a:latin typeface="Arial Narrow"/>
                <a:cs typeface="Arial Narrow"/>
              </a:rPr>
              <a:t>m </a:t>
            </a:r>
            <a:r>
              <a:rPr sz="1200" spc="-5" dirty="0">
                <a:solidFill>
                  <a:srgbClr val="231F20"/>
                </a:solidFill>
                <a:latin typeface="Arial Narrow"/>
                <a:cs typeface="Arial Narrow"/>
              </a:rPr>
              <a:t>du</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07645" indent="-176530">
              <a:lnSpc>
                <a:spcPts val="1320"/>
              </a:lnSpc>
              <a:buChar char="●"/>
              <a:tabLst>
                <a:tab pos="208279" algn="l"/>
              </a:tabLst>
            </a:pPr>
            <a:r>
              <a:rPr sz="1200" dirty="0">
                <a:solidFill>
                  <a:srgbClr val="231F20"/>
                </a:solidFill>
                <a:latin typeface="Arial Narrow"/>
                <a:cs typeface="Arial Narrow"/>
              </a:rPr>
              <a:t>Risque </a:t>
            </a:r>
            <a:r>
              <a:rPr sz="1200" spc="-5" dirty="0">
                <a:solidFill>
                  <a:srgbClr val="231F20"/>
                </a:solidFill>
                <a:latin typeface="Arial Narrow"/>
                <a:cs typeface="Arial Narrow"/>
              </a:rPr>
              <a:t>d’électrocution. </a:t>
            </a:r>
            <a:r>
              <a:rPr sz="1200" dirty="0">
                <a:solidFill>
                  <a:srgbClr val="231F20"/>
                </a:solidFill>
                <a:latin typeface="Arial Narrow"/>
                <a:cs typeface="Arial Narrow"/>
              </a:rPr>
              <a:t>N’utilisez </a:t>
            </a:r>
            <a:r>
              <a:rPr sz="1200" spc="-5" dirty="0">
                <a:solidFill>
                  <a:srgbClr val="231F20"/>
                </a:solidFill>
                <a:latin typeface="Arial Narrow"/>
                <a:cs typeface="Arial Narrow"/>
              </a:rPr>
              <a:t>pas le spa lorsqu’il pleut ou en cas</a:t>
            </a:r>
            <a:r>
              <a:rPr sz="1200" spc="-15" dirty="0">
                <a:solidFill>
                  <a:srgbClr val="231F20"/>
                </a:solidFill>
                <a:latin typeface="Arial Narrow"/>
                <a:cs typeface="Arial Narrow"/>
              </a:rPr>
              <a:t> </a:t>
            </a:r>
            <a:r>
              <a:rPr sz="1200" spc="-5" dirty="0">
                <a:solidFill>
                  <a:srgbClr val="231F20"/>
                </a:solidFill>
                <a:latin typeface="Arial Narrow"/>
                <a:cs typeface="Arial Narrow"/>
              </a:rPr>
              <a:t>d’orage.</a:t>
            </a:r>
            <a:endParaRPr sz="1200">
              <a:latin typeface="Arial Narrow"/>
              <a:cs typeface="Arial Narrow"/>
            </a:endParaRPr>
          </a:p>
          <a:p>
            <a:pPr>
              <a:lnSpc>
                <a:spcPct val="100000"/>
              </a:lnSpc>
              <a:buClr>
                <a:srgbClr val="231F20"/>
              </a:buClr>
              <a:buFont typeface="Arial Narrow"/>
              <a:buChar char="●"/>
            </a:pPr>
            <a:endParaRPr sz="1400">
              <a:latin typeface="Times New Roman"/>
              <a:cs typeface="Times New Roman"/>
            </a:endParaRPr>
          </a:p>
          <a:p>
            <a:pPr>
              <a:lnSpc>
                <a:spcPct val="100000"/>
              </a:lnSpc>
              <a:buClr>
                <a:srgbClr val="231F20"/>
              </a:buClr>
              <a:buFont typeface="Arial Narrow"/>
              <a:buChar char="●"/>
            </a:pPr>
            <a:endParaRPr sz="1150">
              <a:latin typeface="Times New Roman"/>
              <a:cs typeface="Times New Roman"/>
            </a:endParaRPr>
          </a:p>
          <a:p>
            <a:pPr marL="97790" algn="ctr">
              <a:lnSpc>
                <a:spcPct val="100000"/>
              </a:lnSpc>
              <a:spcBef>
                <a:spcPts val="5"/>
              </a:spcBef>
              <a:tabLst>
                <a:tab pos="27876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AVERTISSEMENT</a:t>
            </a:r>
            <a:endParaRPr sz="1200">
              <a:latin typeface="Arial Narrow"/>
              <a:cs typeface="Arial Narrow"/>
            </a:endParaRPr>
          </a:p>
          <a:p>
            <a:pPr>
              <a:lnSpc>
                <a:spcPct val="100000"/>
              </a:lnSpc>
              <a:spcBef>
                <a:spcPts val="50"/>
              </a:spcBef>
            </a:pPr>
            <a:endParaRPr sz="1150">
              <a:latin typeface="Times New Roman"/>
              <a:cs typeface="Times New Roman"/>
            </a:endParaRPr>
          </a:p>
          <a:p>
            <a:pPr marL="205104" marR="5080" indent="-176530">
              <a:lnSpc>
                <a:spcPts val="1350"/>
              </a:lnSpc>
              <a:spcBef>
                <a:spcPts val="5"/>
              </a:spcBef>
              <a:buChar char="●"/>
              <a:tabLst>
                <a:tab pos="205740"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 </a:t>
            </a:r>
            <a:r>
              <a:rPr sz="1200" dirty="0">
                <a:solidFill>
                  <a:srgbClr val="231F20"/>
                </a:solidFill>
                <a:latin typeface="Arial Narrow"/>
                <a:cs typeface="Arial Narrow"/>
              </a:rPr>
              <a:t>risque </a:t>
            </a:r>
            <a:r>
              <a:rPr sz="1200" spc="-5" dirty="0">
                <a:solidFill>
                  <a:srgbClr val="231F20"/>
                </a:solidFill>
                <a:latin typeface="Arial Narrow"/>
                <a:cs typeface="Arial Narrow"/>
              </a:rPr>
              <a:t>d’électrocution, n’utilisez pas de </a:t>
            </a:r>
            <a:r>
              <a:rPr sz="1200" dirty="0">
                <a:solidFill>
                  <a:srgbClr val="231F20"/>
                </a:solidFill>
                <a:latin typeface="Arial Narrow"/>
                <a:cs typeface="Arial Narrow"/>
              </a:rPr>
              <a:t>rallonge, </a:t>
            </a:r>
            <a:r>
              <a:rPr sz="1200" spc="-5" dirty="0">
                <a:solidFill>
                  <a:srgbClr val="231F20"/>
                </a:solidFill>
                <a:latin typeface="Arial Narrow"/>
                <a:cs typeface="Arial Narrow"/>
              </a:rPr>
              <a:t>de minuterie, d’adaptateur de prise ou de fiche de  convertisseur pour brancher l’appareil </a:t>
            </a:r>
            <a:r>
              <a:rPr sz="1200" dirty="0">
                <a:solidFill>
                  <a:srgbClr val="231F20"/>
                </a:solidFill>
                <a:latin typeface="Arial Narrow"/>
                <a:cs typeface="Arial Narrow"/>
              </a:rPr>
              <a:t>à </a:t>
            </a:r>
            <a:r>
              <a:rPr sz="1200" spc="-5" dirty="0">
                <a:solidFill>
                  <a:srgbClr val="231F20"/>
                </a:solidFill>
                <a:latin typeface="Arial Narrow"/>
                <a:cs typeface="Arial Narrow"/>
              </a:rPr>
              <a:t>l’alimentation électrique </a:t>
            </a:r>
            <a:r>
              <a:rPr sz="1200" dirty="0">
                <a:solidFill>
                  <a:srgbClr val="231F20"/>
                </a:solidFill>
                <a:latin typeface="Arial Narrow"/>
                <a:cs typeface="Arial Narrow"/>
              </a:rPr>
              <a:t>; </a:t>
            </a:r>
            <a:r>
              <a:rPr sz="1200" spc="-5" dirty="0">
                <a:solidFill>
                  <a:srgbClr val="231F20"/>
                </a:solidFill>
                <a:latin typeface="Arial Narrow"/>
                <a:cs typeface="Arial Narrow"/>
              </a:rPr>
              <a:t>prévoyez une prise de courant </a:t>
            </a:r>
            <a:r>
              <a:rPr sz="1200" dirty="0">
                <a:solidFill>
                  <a:srgbClr val="231F20"/>
                </a:solidFill>
                <a:latin typeface="Arial Narrow"/>
                <a:cs typeface="Arial Narrow"/>
              </a:rPr>
              <a:t>à </a:t>
            </a:r>
            <a:r>
              <a:rPr sz="1200" spc="-5" dirty="0">
                <a:solidFill>
                  <a:srgbClr val="231F20"/>
                </a:solidFill>
                <a:latin typeface="Arial Narrow"/>
                <a:cs typeface="Arial Narrow"/>
              </a:rPr>
              <a:t>une distance  appropriée.</a:t>
            </a:r>
            <a:endParaRPr sz="1200">
              <a:latin typeface="Arial Narrow"/>
              <a:cs typeface="Arial Narrow"/>
            </a:endParaRPr>
          </a:p>
          <a:p>
            <a:pPr marL="205104" marR="61594" indent="-176530">
              <a:lnSpc>
                <a:spcPts val="1350"/>
              </a:lnSpc>
              <a:buChar char="●"/>
              <a:tabLst>
                <a:tab pos="205740" algn="l"/>
              </a:tabLst>
            </a:pPr>
            <a:r>
              <a:rPr sz="1200" dirty="0">
                <a:solidFill>
                  <a:srgbClr val="231F20"/>
                </a:solidFill>
                <a:latin typeface="Arial Narrow"/>
                <a:cs typeface="Arial Narrow"/>
              </a:rPr>
              <a:t>Cet </a:t>
            </a:r>
            <a:r>
              <a:rPr sz="1200" spc="-5" dirty="0">
                <a:solidFill>
                  <a:srgbClr val="231F20"/>
                </a:solidFill>
                <a:latin typeface="Arial Narrow"/>
                <a:cs typeface="Arial Narrow"/>
              </a:rPr>
              <a:t>appareil, qui contient des éléments chauffants intégrés, doit être branché </a:t>
            </a:r>
            <a:r>
              <a:rPr sz="1200" dirty="0">
                <a:solidFill>
                  <a:srgbClr val="231F20"/>
                </a:solidFill>
                <a:latin typeface="Arial Narrow"/>
                <a:cs typeface="Arial Narrow"/>
              </a:rPr>
              <a:t>à </a:t>
            </a:r>
            <a:r>
              <a:rPr sz="1200" spc="-5" dirty="0">
                <a:solidFill>
                  <a:srgbClr val="231F20"/>
                </a:solidFill>
                <a:latin typeface="Arial Narrow"/>
                <a:cs typeface="Arial Narrow"/>
              </a:rPr>
              <a:t>une prise de courant avec mise </a:t>
            </a:r>
            <a:r>
              <a:rPr sz="1200" dirty="0">
                <a:solidFill>
                  <a:srgbClr val="231F20"/>
                </a:solidFill>
                <a:latin typeface="Arial Narrow"/>
                <a:cs typeface="Arial Narrow"/>
              </a:rPr>
              <a:t>à  </a:t>
            </a:r>
            <a:r>
              <a:rPr sz="1200" spc="-5" dirty="0">
                <a:solidFill>
                  <a:srgbClr val="231F20"/>
                </a:solidFill>
                <a:latin typeface="Arial Narrow"/>
                <a:cs typeface="Arial Narrow"/>
              </a:rPr>
              <a:t>la terre au moyen d’un cordon d’alimentation muni d’une fiche et d’un </a:t>
            </a:r>
            <a:r>
              <a:rPr sz="1200" dirty="0">
                <a:solidFill>
                  <a:srgbClr val="231F20"/>
                </a:solidFill>
                <a:latin typeface="Arial Narrow"/>
                <a:cs typeface="Arial Narrow"/>
              </a:rPr>
              <a:t>PRCD (dispositif </a:t>
            </a:r>
            <a:r>
              <a:rPr sz="1200" spc="-5" dirty="0">
                <a:solidFill>
                  <a:srgbClr val="231F20"/>
                </a:solidFill>
                <a:latin typeface="Arial Narrow"/>
                <a:cs typeface="Arial Narrow"/>
              </a:rPr>
              <a:t>portable </a:t>
            </a:r>
            <a:r>
              <a:rPr sz="1200" dirty="0">
                <a:solidFill>
                  <a:srgbClr val="231F20"/>
                </a:solidFill>
                <a:latin typeface="Arial Narrow"/>
                <a:cs typeface="Arial Narrow"/>
              </a:rPr>
              <a:t>à </a:t>
            </a:r>
            <a:r>
              <a:rPr sz="1200" spc="-5" dirty="0">
                <a:solidFill>
                  <a:srgbClr val="231F20"/>
                </a:solidFill>
                <a:latin typeface="Arial Narrow"/>
                <a:cs typeface="Arial Narrow"/>
              </a:rPr>
              <a:t>courant  </a:t>
            </a:r>
            <a:r>
              <a:rPr sz="1200" dirty="0">
                <a:solidFill>
                  <a:srgbClr val="231F20"/>
                </a:solidFill>
                <a:latin typeface="Arial Narrow"/>
                <a:cs typeface="Arial Narrow"/>
              </a:rPr>
              <a:t>résiduel) </a:t>
            </a:r>
            <a:r>
              <a:rPr sz="1200" spc="-5" dirty="0">
                <a:solidFill>
                  <a:srgbClr val="231F20"/>
                </a:solidFill>
                <a:latin typeface="Arial Narrow"/>
                <a:cs typeface="Arial Narrow"/>
              </a:rPr>
              <a:t>avec un courant de déclenchement de 10</a:t>
            </a:r>
            <a:r>
              <a:rPr sz="1200" spc="-15" dirty="0">
                <a:solidFill>
                  <a:srgbClr val="231F20"/>
                </a:solidFill>
                <a:latin typeface="Arial Narrow"/>
                <a:cs typeface="Arial Narrow"/>
              </a:rPr>
              <a:t> </a:t>
            </a:r>
            <a:r>
              <a:rPr sz="1200" spc="-5" dirty="0">
                <a:solidFill>
                  <a:srgbClr val="231F20"/>
                </a:solidFill>
                <a:latin typeface="Arial Narrow"/>
                <a:cs typeface="Arial Narrow"/>
              </a:rPr>
              <a:t>mA.</a:t>
            </a:r>
            <a:endParaRPr sz="1200">
              <a:latin typeface="Arial Narrow"/>
              <a:cs typeface="Arial Narrow"/>
            </a:endParaRPr>
          </a:p>
          <a:p>
            <a:pPr marL="205104" marR="207645" indent="-176530">
              <a:lnSpc>
                <a:spcPts val="1350"/>
              </a:lnSpc>
              <a:buChar char="●"/>
              <a:tabLst>
                <a:tab pos="205740" algn="l"/>
              </a:tabLst>
            </a:pPr>
            <a:r>
              <a:rPr sz="1200" dirty="0">
                <a:solidFill>
                  <a:srgbClr val="231F20"/>
                </a:solidFill>
                <a:latin typeface="Arial Narrow"/>
                <a:cs typeface="Arial Narrow"/>
              </a:rPr>
              <a:t>Cet </a:t>
            </a:r>
            <a:r>
              <a:rPr sz="1200" spc="-5" dirty="0">
                <a:solidFill>
                  <a:srgbClr val="231F20"/>
                </a:solidFill>
                <a:latin typeface="Arial Narrow"/>
                <a:cs typeface="Arial Narrow"/>
              </a:rPr>
              <a:t>appareil avec mise </a:t>
            </a:r>
            <a:r>
              <a:rPr sz="1200" dirty="0">
                <a:solidFill>
                  <a:srgbClr val="231F20"/>
                </a:solidFill>
                <a:latin typeface="Arial Narrow"/>
                <a:cs typeface="Arial Narrow"/>
              </a:rPr>
              <a:t>à </a:t>
            </a:r>
            <a:r>
              <a:rPr sz="1200" spc="-5" dirty="0">
                <a:solidFill>
                  <a:srgbClr val="231F20"/>
                </a:solidFill>
                <a:latin typeface="Arial Narrow"/>
                <a:cs typeface="Arial Narrow"/>
              </a:rPr>
              <a:t>la terre ne doit être branché que directement sur une prise de courant avec mise </a:t>
            </a:r>
            <a:r>
              <a:rPr sz="1200" dirty="0">
                <a:solidFill>
                  <a:srgbClr val="231F20"/>
                </a:solidFill>
                <a:latin typeface="Arial Narrow"/>
                <a:cs typeface="Arial Narrow"/>
              </a:rPr>
              <a:t>à </a:t>
            </a:r>
            <a:r>
              <a:rPr sz="1200" spc="-5" dirty="0">
                <a:solidFill>
                  <a:srgbClr val="231F20"/>
                </a:solidFill>
                <a:latin typeface="Arial Narrow"/>
                <a:cs typeface="Arial Narrow"/>
              </a:rPr>
              <a:t>la  terre pour un câblage</a:t>
            </a:r>
            <a:r>
              <a:rPr sz="1200" spc="-10" dirty="0">
                <a:solidFill>
                  <a:srgbClr val="231F20"/>
                </a:solidFill>
                <a:latin typeface="Arial Narrow"/>
                <a:cs typeface="Arial Narrow"/>
              </a:rPr>
              <a:t> </a:t>
            </a:r>
            <a:r>
              <a:rPr sz="1200" dirty="0">
                <a:solidFill>
                  <a:srgbClr val="231F20"/>
                </a:solidFill>
                <a:latin typeface="Arial Narrow"/>
                <a:cs typeface="Arial Narrow"/>
              </a:rPr>
              <a:t>fixe.</a:t>
            </a:r>
            <a:endParaRPr sz="1200">
              <a:latin typeface="Arial Narrow"/>
              <a:cs typeface="Arial Narrow"/>
            </a:endParaRPr>
          </a:p>
          <a:p>
            <a:pPr marL="205104" marR="5715" indent="-176530">
              <a:lnSpc>
                <a:spcPts val="1350"/>
              </a:lnSpc>
              <a:buChar char="●"/>
              <a:tabLst>
                <a:tab pos="205740" algn="l"/>
              </a:tabLst>
            </a:pPr>
            <a:r>
              <a:rPr sz="1200" spc="-5" dirty="0">
                <a:solidFill>
                  <a:srgbClr val="231F20"/>
                </a:solidFill>
                <a:latin typeface="Arial Narrow"/>
                <a:cs typeface="Arial Narrow"/>
              </a:rPr>
              <a:t>Les pièces contenant des composants sous tension, </a:t>
            </a:r>
            <a:r>
              <a:rPr sz="1200" dirty="0">
                <a:solidFill>
                  <a:srgbClr val="231F20"/>
                </a:solidFill>
                <a:latin typeface="Arial Narrow"/>
                <a:cs typeface="Arial Narrow"/>
              </a:rPr>
              <a:t>à </a:t>
            </a:r>
            <a:r>
              <a:rPr sz="1200" spc="-5" dirty="0">
                <a:solidFill>
                  <a:srgbClr val="231F20"/>
                </a:solidFill>
                <a:latin typeface="Arial Narrow"/>
                <a:cs typeface="Arial Narrow"/>
              </a:rPr>
              <a:t>l’exception des pièces alimentées en très basse tension de  sécurité ne dépassant pas 12 </a:t>
            </a:r>
            <a:r>
              <a:rPr sz="1200" dirty="0">
                <a:solidFill>
                  <a:srgbClr val="231F20"/>
                </a:solidFill>
                <a:latin typeface="Arial Narrow"/>
                <a:cs typeface="Arial Narrow"/>
              </a:rPr>
              <a:t>V, </a:t>
            </a:r>
            <a:r>
              <a:rPr sz="1200" spc="-5" dirty="0">
                <a:solidFill>
                  <a:srgbClr val="231F20"/>
                </a:solidFill>
                <a:latin typeface="Arial Narrow"/>
                <a:cs typeface="Arial Narrow"/>
              </a:rPr>
              <a:t>doivent être inaccessibles </a:t>
            </a:r>
            <a:r>
              <a:rPr sz="1200" dirty="0">
                <a:solidFill>
                  <a:srgbClr val="231F20"/>
                </a:solidFill>
                <a:latin typeface="Arial Narrow"/>
                <a:cs typeface="Arial Narrow"/>
              </a:rPr>
              <a:t>à </a:t>
            </a:r>
            <a:r>
              <a:rPr sz="1200" spc="-5" dirty="0">
                <a:solidFill>
                  <a:srgbClr val="231F20"/>
                </a:solidFill>
                <a:latin typeface="Arial Narrow"/>
                <a:cs typeface="Arial Narrow"/>
              </a:rPr>
              <a:t>toute personne utilisant le</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05104" marR="158750" indent="-176530">
              <a:lnSpc>
                <a:spcPts val="1350"/>
              </a:lnSpc>
              <a:buChar char="●"/>
              <a:tabLst>
                <a:tab pos="205740" algn="l"/>
              </a:tabLst>
            </a:pPr>
            <a:r>
              <a:rPr sz="1200" spc="-5" dirty="0">
                <a:solidFill>
                  <a:srgbClr val="231F20"/>
                </a:solidFill>
                <a:latin typeface="Arial Narrow"/>
                <a:cs typeface="Arial Narrow"/>
              </a:rPr>
              <a:t>Les pièces contenant des composants électriques, </a:t>
            </a:r>
            <a:r>
              <a:rPr sz="1200" dirty="0">
                <a:solidFill>
                  <a:srgbClr val="231F20"/>
                </a:solidFill>
                <a:latin typeface="Arial Narrow"/>
                <a:cs typeface="Arial Narrow"/>
              </a:rPr>
              <a:t>à </a:t>
            </a:r>
            <a:r>
              <a:rPr sz="1200" spc="-5" dirty="0">
                <a:solidFill>
                  <a:srgbClr val="231F20"/>
                </a:solidFill>
                <a:latin typeface="Arial Narrow"/>
                <a:cs typeface="Arial Narrow"/>
              </a:rPr>
              <a:t>l’exception des télécommandes, doivent être positionnées  ou fixées de manière </a:t>
            </a:r>
            <a:r>
              <a:rPr sz="1200" dirty="0">
                <a:solidFill>
                  <a:srgbClr val="231F20"/>
                </a:solidFill>
                <a:latin typeface="Arial Narrow"/>
                <a:cs typeface="Arial Narrow"/>
              </a:rPr>
              <a:t>à </a:t>
            </a:r>
            <a:r>
              <a:rPr sz="1200" spc="-5" dirty="0">
                <a:solidFill>
                  <a:srgbClr val="231F20"/>
                </a:solidFill>
                <a:latin typeface="Arial Narrow"/>
                <a:cs typeface="Arial Narrow"/>
              </a:rPr>
              <a:t>ne pas pouvoir tomber dans le</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05104" indent="-177165">
              <a:lnSpc>
                <a:spcPts val="1275"/>
              </a:lnSpc>
              <a:buChar char="●"/>
              <a:tabLst>
                <a:tab pos="205740" algn="l"/>
              </a:tabLst>
            </a:pPr>
            <a:r>
              <a:rPr sz="1200" spc="-5" dirty="0">
                <a:solidFill>
                  <a:srgbClr val="231F20"/>
                </a:solidFill>
                <a:latin typeface="Arial Narrow"/>
                <a:cs typeface="Arial Narrow"/>
              </a:rPr>
              <a:t>L’installation électrique doit </a:t>
            </a:r>
            <a:r>
              <a:rPr sz="1200" dirty="0">
                <a:solidFill>
                  <a:srgbClr val="231F20"/>
                </a:solidFill>
                <a:latin typeface="Arial Narrow"/>
                <a:cs typeface="Arial Narrow"/>
              </a:rPr>
              <a:t>répondre </a:t>
            </a:r>
            <a:r>
              <a:rPr sz="1200" spc="-5" dirty="0">
                <a:solidFill>
                  <a:srgbClr val="231F20"/>
                </a:solidFill>
                <a:latin typeface="Arial Narrow"/>
                <a:cs typeface="Arial Narrow"/>
              </a:rPr>
              <a:t>aux exigences ou aux normes</a:t>
            </a:r>
            <a:r>
              <a:rPr sz="1200" spc="-15" dirty="0">
                <a:solidFill>
                  <a:srgbClr val="231F20"/>
                </a:solidFill>
                <a:latin typeface="Arial Narrow"/>
                <a:cs typeface="Arial Narrow"/>
              </a:rPr>
              <a:t> </a:t>
            </a:r>
            <a:r>
              <a:rPr sz="1200" spc="-5" dirty="0">
                <a:solidFill>
                  <a:srgbClr val="231F20"/>
                </a:solidFill>
                <a:latin typeface="Arial Narrow"/>
                <a:cs typeface="Arial Narrow"/>
              </a:rPr>
              <a:t>locales.</a:t>
            </a:r>
            <a:endParaRPr sz="1200">
              <a:latin typeface="Arial Narrow"/>
              <a:cs typeface="Arial Narrow"/>
            </a:endParaRPr>
          </a:p>
          <a:p>
            <a:pPr marL="205104" marR="110489" indent="-176530">
              <a:lnSpc>
                <a:spcPts val="1350"/>
              </a:lnSpc>
              <a:spcBef>
                <a:spcPts val="75"/>
              </a:spcBef>
              <a:buChar char="●"/>
              <a:tabLst>
                <a:tab pos="205740" algn="l"/>
              </a:tabLst>
            </a:pPr>
            <a:r>
              <a:rPr sz="1200" spc="-5" dirty="0">
                <a:solidFill>
                  <a:srgbClr val="231F20"/>
                </a:solidFill>
                <a:latin typeface="Arial Narrow"/>
                <a:cs typeface="Arial Narrow"/>
              </a:rPr>
              <a:t>La commande filaire doit être correctement </a:t>
            </a:r>
            <a:r>
              <a:rPr sz="1200" dirty="0">
                <a:solidFill>
                  <a:srgbClr val="231F20"/>
                </a:solidFill>
                <a:latin typeface="Arial Narrow"/>
                <a:cs typeface="Arial Narrow"/>
              </a:rPr>
              <a:t>rangée </a:t>
            </a:r>
            <a:r>
              <a:rPr sz="1200" spc="-5" dirty="0">
                <a:solidFill>
                  <a:srgbClr val="231F20"/>
                </a:solidFill>
                <a:latin typeface="Arial Narrow"/>
                <a:cs typeface="Arial Narrow"/>
              </a:rPr>
              <a:t>dans la poche latérale lorsqu’elle n’est pas utilisée, afin de la  protéger contre les chutes ou d’autres</a:t>
            </a:r>
            <a:r>
              <a:rPr sz="1200" spc="-10" dirty="0">
                <a:solidFill>
                  <a:srgbClr val="231F20"/>
                </a:solidFill>
                <a:latin typeface="Arial Narrow"/>
                <a:cs typeface="Arial Narrow"/>
              </a:rPr>
              <a:t> </a:t>
            </a:r>
            <a:r>
              <a:rPr sz="1200" spc="-5" dirty="0">
                <a:solidFill>
                  <a:srgbClr val="231F20"/>
                </a:solidFill>
                <a:latin typeface="Arial Narrow"/>
                <a:cs typeface="Arial Narrow"/>
              </a:rPr>
              <a:t>dangers.</a:t>
            </a:r>
            <a:endParaRPr sz="1200">
              <a:latin typeface="Arial Narrow"/>
              <a:cs typeface="Arial Narrow"/>
            </a:endParaRPr>
          </a:p>
          <a:p>
            <a:pPr marL="205104" marR="132080" indent="-176530">
              <a:lnSpc>
                <a:spcPts val="1350"/>
              </a:lnSpc>
              <a:buChar char="●"/>
              <a:tabLst>
                <a:tab pos="205740" algn="l"/>
              </a:tabLst>
            </a:pPr>
            <a:r>
              <a:rPr sz="1200" dirty="0">
                <a:solidFill>
                  <a:srgbClr val="231F20"/>
                </a:solidFill>
                <a:latin typeface="Arial Narrow"/>
                <a:cs typeface="Arial Narrow"/>
              </a:rPr>
              <a:t>Cet </a:t>
            </a:r>
            <a:r>
              <a:rPr sz="1200" spc="-5" dirty="0">
                <a:solidFill>
                  <a:srgbClr val="231F20"/>
                </a:solidFill>
                <a:latin typeface="Arial Narrow"/>
                <a:cs typeface="Arial Narrow"/>
              </a:rPr>
              <a:t>appareil peut être utilisé par des enfants âgés de </a:t>
            </a:r>
            <a:r>
              <a:rPr sz="1200" dirty="0">
                <a:solidFill>
                  <a:srgbClr val="231F20"/>
                </a:solidFill>
                <a:latin typeface="Arial Narrow"/>
                <a:cs typeface="Arial Narrow"/>
              </a:rPr>
              <a:t>8 </a:t>
            </a:r>
            <a:r>
              <a:rPr sz="1200" spc="-5" dirty="0">
                <a:solidFill>
                  <a:srgbClr val="231F20"/>
                </a:solidFill>
                <a:latin typeface="Arial Narrow"/>
                <a:cs typeface="Arial Narrow"/>
              </a:rPr>
              <a:t>ans et plus et par des personnes dont les capacités  physiques, sensorielles ou mentales sont </a:t>
            </a:r>
            <a:r>
              <a:rPr sz="1200" dirty="0">
                <a:solidFill>
                  <a:srgbClr val="231F20"/>
                </a:solidFill>
                <a:latin typeface="Arial Narrow"/>
                <a:cs typeface="Arial Narrow"/>
              </a:rPr>
              <a:t>réduites </a:t>
            </a:r>
            <a:r>
              <a:rPr sz="1200" spc="-5" dirty="0">
                <a:solidFill>
                  <a:srgbClr val="231F20"/>
                </a:solidFill>
                <a:latin typeface="Arial Narrow"/>
                <a:cs typeface="Arial Narrow"/>
              </a:rPr>
              <a:t>ou dont l’expérience et les connaissances sont limitées, sous  </a:t>
            </a:r>
            <a:r>
              <a:rPr sz="1200" dirty="0">
                <a:solidFill>
                  <a:srgbClr val="231F20"/>
                </a:solidFill>
                <a:latin typeface="Arial Narrow"/>
                <a:cs typeface="Arial Narrow"/>
              </a:rPr>
              <a:t>réserve </a:t>
            </a:r>
            <a:r>
              <a:rPr sz="1200" spc="-5" dirty="0">
                <a:solidFill>
                  <a:srgbClr val="231F20"/>
                </a:solidFill>
                <a:latin typeface="Arial Narrow"/>
                <a:cs typeface="Arial Narrow"/>
              </a:rPr>
              <a:t>qu’elles soient surveillées ou aient </a:t>
            </a:r>
            <a:r>
              <a:rPr sz="1200" dirty="0">
                <a:solidFill>
                  <a:srgbClr val="231F20"/>
                </a:solidFill>
                <a:latin typeface="Arial Narrow"/>
                <a:cs typeface="Arial Narrow"/>
              </a:rPr>
              <a:t>reçu </a:t>
            </a:r>
            <a:r>
              <a:rPr sz="1200" spc="-5" dirty="0">
                <a:solidFill>
                  <a:srgbClr val="231F20"/>
                </a:solidFill>
                <a:latin typeface="Arial Narrow"/>
                <a:cs typeface="Arial Narrow"/>
              </a:rPr>
              <a:t>des instructions sur l’utilisation de l’appareil en toute sécurité et  qu’elles comprennent les </a:t>
            </a:r>
            <a:r>
              <a:rPr sz="1200" dirty="0">
                <a:solidFill>
                  <a:srgbClr val="231F20"/>
                </a:solidFill>
                <a:latin typeface="Arial Narrow"/>
                <a:cs typeface="Arial Narrow"/>
              </a:rPr>
              <a:t>risques </a:t>
            </a:r>
            <a:r>
              <a:rPr sz="1200" spc="-5" dirty="0">
                <a:solidFill>
                  <a:srgbClr val="231F20"/>
                </a:solidFill>
                <a:latin typeface="Arial Narrow"/>
                <a:cs typeface="Arial Narrow"/>
              </a:rPr>
              <a:t>encourus. Les enfants ne doivent pas jouer avec l’appareil ou effectuer des  opérations de nettoyage ou d’entretien sans</a:t>
            </a:r>
            <a:r>
              <a:rPr sz="1200" spc="-10" dirty="0">
                <a:solidFill>
                  <a:srgbClr val="231F20"/>
                </a:solidFill>
                <a:latin typeface="Arial Narrow"/>
                <a:cs typeface="Arial Narrow"/>
              </a:rPr>
              <a:t> </a:t>
            </a:r>
            <a:r>
              <a:rPr sz="1200" spc="-5" dirty="0">
                <a:solidFill>
                  <a:srgbClr val="231F20"/>
                </a:solidFill>
                <a:latin typeface="Arial Narrow"/>
                <a:cs typeface="Arial Narrow"/>
              </a:rPr>
              <a:t>surveillance.</a:t>
            </a:r>
            <a:endParaRPr sz="1200">
              <a:latin typeface="Arial Narrow"/>
              <a:cs typeface="Arial Narrow"/>
            </a:endParaRPr>
          </a:p>
          <a:p>
            <a:pPr marL="205104" marR="290195" indent="-176530">
              <a:lnSpc>
                <a:spcPts val="1350"/>
              </a:lnSpc>
              <a:buChar char="●"/>
              <a:tabLst>
                <a:tab pos="205740"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les </a:t>
            </a:r>
            <a:r>
              <a:rPr sz="1200" dirty="0">
                <a:solidFill>
                  <a:srgbClr val="231F20"/>
                </a:solidFill>
                <a:latin typeface="Arial Narrow"/>
                <a:cs typeface="Arial Narrow"/>
              </a:rPr>
              <a:t>risques </a:t>
            </a:r>
            <a:r>
              <a:rPr sz="1200" spc="-5" dirty="0">
                <a:solidFill>
                  <a:srgbClr val="231F20"/>
                </a:solidFill>
                <a:latin typeface="Arial Narrow"/>
                <a:cs typeface="Arial Narrow"/>
              </a:rPr>
              <a:t>ou les blessures, tenez les enfants éloignés de ce produit, sauf s’ils sont étroitement  surveillés en</a:t>
            </a:r>
            <a:r>
              <a:rPr sz="1200" spc="-10" dirty="0">
                <a:solidFill>
                  <a:srgbClr val="231F20"/>
                </a:solidFill>
                <a:latin typeface="Arial Narrow"/>
                <a:cs typeface="Arial Narrow"/>
              </a:rPr>
              <a:t> </a:t>
            </a:r>
            <a:r>
              <a:rPr sz="1200" spc="-5" dirty="0">
                <a:solidFill>
                  <a:srgbClr val="231F20"/>
                </a:solidFill>
                <a:latin typeface="Arial Narrow"/>
                <a:cs typeface="Arial Narrow"/>
              </a:rPr>
              <a:t>permanence.</a:t>
            </a:r>
            <a:endParaRPr sz="1200">
              <a:latin typeface="Arial Narrow"/>
              <a:cs typeface="Arial Narrow"/>
            </a:endParaRPr>
          </a:p>
          <a:p>
            <a:pPr marL="205104" marR="131445" indent="-176530">
              <a:lnSpc>
                <a:spcPts val="1350"/>
              </a:lnSpc>
              <a:buChar char="●"/>
              <a:tabLst>
                <a:tab pos="205740"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 </a:t>
            </a:r>
            <a:r>
              <a:rPr sz="1200" dirty="0">
                <a:solidFill>
                  <a:srgbClr val="231F20"/>
                </a:solidFill>
                <a:latin typeface="Arial Narrow"/>
                <a:cs typeface="Arial Narrow"/>
              </a:rPr>
              <a:t>risque </a:t>
            </a:r>
            <a:r>
              <a:rPr sz="1200" spc="-5" dirty="0">
                <a:solidFill>
                  <a:srgbClr val="231F20"/>
                </a:solidFill>
                <a:latin typeface="Arial Narrow"/>
                <a:cs typeface="Arial Narrow"/>
              </a:rPr>
              <a:t>de noyade, surveillez les enfants en permanence. </a:t>
            </a:r>
            <a:r>
              <a:rPr sz="1200" dirty="0">
                <a:solidFill>
                  <a:srgbClr val="231F20"/>
                </a:solidFill>
                <a:latin typeface="Arial Narrow"/>
                <a:cs typeface="Arial Narrow"/>
              </a:rPr>
              <a:t>Fixez </a:t>
            </a:r>
            <a:r>
              <a:rPr sz="1200" spc="-5" dirty="0">
                <a:solidFill>
                  <a:srgbClr val="231F20"/>
                </a:solidFill>
                <a:latin typeface="Arial Narrow"/>
                <a:cs typeface="Arial Narrow"/>
              </a:rPr>
              <a:t>et verrouillez le couvercle du spa  après chaque</a:t>
            </a:r>
            <a:r>
              <a:rPr sz="1200" spc="-10" dirty="0">
                <a:solidFill>
                  <a:srgbClr val="231F20"/>
                </a:solidFill>
                <a:latin typeface="Arial Narrow"/>
                <a:cs typeface="Arial Narrow"/>
              </a:rPr>
              <a:t> </a:t>
            </a:r>
            <a:r>
              <a:rPr sz="1200" spc="-5" dirty="0">
                <a:solidFill>
                  <a:srgbClr val="231F20"/>
                </a:solidFill>
                <a:latin typeface="Arial Narrow"/>
                <a:cs typeface="Arial Narrow"/>
              </a:rPr>
              <a:t>utilisation.</a:t>
            </a:r>
            <a:endParaRPr sz="1200">
              <a:latin typeface="Arial Narrow"/>
              <a:cs typeface="Arial Narrow"/>
            </a:endParaRPr>
          </a:p>
        </p:txBody>
      </p:sp>
      <p:sp>
        <p:nvSpPr>
          <p:cNvPr id="199" name="object 199"/>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3</a:t>
            </a:r>
            <a:endParaRPr sz="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4</a:t>
            </a:r>
            <a:endParaRPr sz="600">
              <a:latin typeface="Arial"/>
              <a:cs typeface="Arial"/>
            </a:endParaRPr>
          </a:p>
        </p:txBody>
      </p:sp>
      <p:sp>
        <p:nvSpPr>
          <p:cNvPr id="2" name="object 2"/>
          <p:cNvSpPr txBox="1"/>
          <p:nvPr/>
        </p:nvSpPr>
        <p:spPr>
          <a:xfrm>
            <a:off x="529389" y="454855"/>
            <a:ext cx="6483985" cy="9295130"/>
          </a:xfrm>
          <a:prstGeom prst="rect">
            <a:avLst/>
          </a:prstGeom>
        </p:spPr>
        <p:txBody>
          <a:bodyPr vert="horz" wrap="square" lIns="0" tIns="27940" rIns="0" bIns="0" rtlCol="0">
            <a:spAutoFit/>
          </a:bodyPr>
          <a:lstStyle/>
          <a:p>
            <a:pPr marL="198120" marR="310515" indent="-186055">
              <a:lnSpc>
                <a:spcPts val="1350"/>
              </a:lnSpc>
              <a:spcBef>
                <a:spcPts val="220"/>
              </a:spcBef>
              <a:buChar char="●"/>
              <a:tabLst>
                <a:tab pos="198755" algn="l"/>
              </a:tabLst>
            </a:pPr>
            <a:r>
              <a:rPr sz="1200" dirty="0">
                <a:solidFill>
                  <a:srgbClr val="231F20"/>
                </a:solidFill>
                <a:latin typeface="Arial Narrow"/>
                <a:cs typeface="Arial Narrow"/>
              </a:rPr>
              <a:t>Assurez-vous </a:t>
            </a:r>
            <a:r>
              <a:rPr sz="1200" spc="-5" dirty="0">
                <a:solidFill>
                  <a:srgbClr val="231F20"/>
                </a:solidFill>
                <a:latin typeface="Arial Narrow"/>
                <a:cs typeface="Arial Narrow"/>
              </a:rPr>
              <a:t>que le plancher peut supporter la charge prévue, qui est indiquée sur la fiche technique. </a:t>
            </a:r>
            <a:r>
              <a:rPr sz="1200" dirty="0">
                <a:solidFill>
                  <a:srgbClr val="231F20"/>
                </a:solidFill>
                <a:latin typeface="Arial Narrow"/>
                <a:cs typeface="Arial Narrow"/>
              </a:rPr>
              <a:t>Vous  </a:t>
            </a:r>
            <a:r>
              <a:rPr sz="1200" spc="-5" dirty="0">
                <a:solidFill>
                  <a:srgbClr val="231F20"/>
                </a:solidFill>
                <a:latin typeface="Arial Narrow"/>
                <a:cs typeface="Arial Narrow"/>
              </a:rPr>
              <a:t>devrez calculer la charge de la capacité en eau prévue plus le poids</a:t>
            </a:r>
            <a:r>
              <a:rPr sz="1200" spc="-15" dirty="0">
                <a:solidFill>
                  <a:srgbClr val="231F20"/>
                </a:solidFill>
                <a:latin typeface="Arial Narrow"/>
                <a:cs typeface="Arial Narrow"/>
              </a:rPr>
              <a:t> </a:t>
            </a:r>
            <a:r>
              <a:rPr sz="1200" dirty="0">
                <a:solidFill>
                  <a:srgbClr val="231F20"/>
                </a:solidFill>
                <a:latin typeface="Arial Narrow"/>
                <a:cs typeface="Arial Narrow"/>
              </a:rPr>
              <a:t>total.</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système de vidange adéquat doit être prévu autour du spa pour traiter les eaux de</a:t>
            </a:r>
            <a:r>
              <a:rPr sz="1200" spc="-20" dirty="0">
                <a:solidFill>
                  <a:srgbClr val="231F20"/>
                </a:solidFill>
                <a:latin typeface="Arial Narrow"/>
                <a:cs typeface="Arial Narrow"/>
              </a:rPr>
              <a:t> </a:t>
            </a:r>
            <a:r>
              <a:rPr sz="1200" spc="-5" dirty="0">
                <a:solidFill>
                  <a:srgbClr val="231F20"/>
                </a:solidFill>
                <a:latin typeface="Arial Narrow"/>
                <a:cs typeface="Arial Narrow"/>
              </a:rPr>
              <a:t>débordement.</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Pour réduire </a:t>
            </a:r>
            <a:r>
              <a:rPr sz="1200" spc="-5" dirty="0">
                <a:solidFill>
                  <a:srgbClr val="231F20"/>
                </a:solidFill>
                <a:latin typeface="Arial Narrow"/>
                <a:cs typeface="Arial Narrow"/>
              </a:rPr>
              <a:t>le </a:t>
            </a:r>
            <a:r>
              <a:rPr sz="1200" dirty="0">
                <a:solidFill>
                  <a:srgbClr val="231F20"/>
                </a:solidFill>
                <a:latin typeface="Arial Narrow"/>
                <a:cs typeface="Arial Narrow"/>
              </a:rPr>
              <a:t>risque </a:t>
            </a:r>
            <a:r>
              <a:rPr sz="1200" spc="-5" dirty="0">
                <a:solidFill>
                  <a:srgbClr val="231F20"/>
                </a:solidFill>
                <a:latin typeface="Arial Narrow"/>
                <a:cs typeface="Arial Narrow"/>
              </a:rPr>
              <a:t>de blessure</a:t>
            </a:r>
            <a:r>
              <a:rPr sz="1200" spc="-10" dirty="0">
                <a:solidFill>
                  <a:srgbClr val="231F20"/>
                </a:solidFill>
                <a:latin typeface="Arial Narrow"/>
                <a:cs typeface="Arial Narrow"/>
              </a:rPr>
              <a:t> </a:t>
            </a:r>
            <a:r>
              <a:rPr sz="1200" dirty="0">
                <a:solidFill>
                  <a:srgbClr val="231F20"/>
                </a:solidFill>
                <a:latin typeface="Arial Narrow"/>
                <a:cs typeface="Arial Narrow"/>
              </a:rPr>
              <a:t>:</a:t>
            </a:r>
            <a:endParaRPr sz="1200">
              <a:latin typeface="Arial Narrow"/>
              <a:cs typeface="Arial Narrow"/>
            </a:endParaRPr>
          </a:p>
          <a:p>
            <a:pPr marL="372110" marR="171450" lvl="1" indent="-173990" algn="just">
              <a:lnSpc>
                <a:spcPts val="1350"/>
              </a:lnSpc>
              <a:spcBef>
                <a:spcPts val="75"/>
              </a:spcBef>
              <a:buAutoNum type="alphaLcParenR"/>
              <a:tabLst>
                <a:tab pos="379730" algn="l"/>
              </a:tabLst>
            </a:pPr>
            <a:r>
              <a:rPr sz="1200" spc="-5" dirty="0">
                <a:solidFill>
                  <a:srgbClr val="231F20"/>
                </a:solidFill>
                <a:latin typeface="Arial Narrow"/>
                <a:cs typeface="Arial Narrow"/>
              </a:rPr>
              <a:t>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baisser la température de l’eau pour les jeunes enfants et en cas d’utilisation du spa  pendant plus de 10 minutes. </a:t>
            </a:r>
            <a:r>
              <a:rPr sz="1200" dirty="0">
                <a:solidFill>
                  <a:srgbClr val="231F20"/>
                </a:solidFill>
                <a:latin typeface="Arial Narrow"/>
                <a:cs typeface="Arial Narrow"/>
              </a:rPr>
              <a:t>Afin </a:t>
            </a:r>
            <a:r>
              <a:rPr sz="1200" spc="-5" dirty="0">
                <a:solidFill>
                  <a:srgbClr val="231F20"/>
                </a:solidFill>
                <a:latin typeface="Arial Narrow"/>
                <a:cs typeface="Arial Narrow"/>
              </a:rPr>
              <a:t>d’éviter le </a:t>
            </a:r>
            <a:r>
              <a:rPr sz="1200" dirty="0">
                <a:solidFill>
                  <a:srgbClr val="231F20"/>
                </a:solidFill>
                <a:latin typeface="Arial Narrow"/>
                <a:cs typeface="Arial Narrow"/>
              </a:rPr>
              <a:t>risque </a:t>
            </a:r>
            <a:r>
              <a:rPr sz="1200" spc="-5" dirty="0">
                <a:solidFill>
                  <a:srgbClr val="231F20"/>
                </a:solidFill>
                <a:latin typeface="Arial Narrow"/>
                <a:cs typeface="Arial Narrow"/>
              </a:rPr>
              <a:t>d’hyperthermie </a:t>
            </a:r>
            <a:r>
              <a:rPr sz="1200" dirty="0">
                <a:solidFill>
                  <a:srgbClr val="231F20"/>
                </a:solidFill>
                <a:latin typeface="Arial Narrow"/>
                <a:cs typeface="Arial Narrow"/>
              </a:rPr>
              <a:t>(stress </a:t>
            </a:r>
            <a:r>
              <a:rPr sz="1200" spc="-5" dirty="0">
                <a:solidFill>
                  <a:srgbClr val="231F20"/>
                </a:solidFill>
                <a:latin typeface="Arial Narrow"/>
                <a:cs typeface="Arial Narrow"/>
              </a:rPr>
              <a:t>thermique), 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limiter la température moyenne de l’eau du spa </a:t>
            </a:r>
            <a:r>
              <a:rPr sz="1200" dirty="0">
                <a:solidFill>
                  <a:srgbClr val="231F20"/>
                </a:solidFill>
                <a:latin typeface="Arial Narrow"/>
                <a:cs typeface="Arial Narrow"/>
              </a:rPr>
              <a:t>à </a:t>
            </a:r>
            <a:r>
              <a:rPr sz="1200" spc="-5" dirty="0">
                <a:solidFill>
                  <a:srgbClr val="231F20"/>
                </a:solidFill>
                <a:latin typeface="Arial Narrow"/>
                <a:cs typeface="Arial Narrow"/>
              </a:rPr>
              <a:t>40 </a:t>
            </a:r>
            <a:r>
              <a:rPr sz="1200" dirty="0">
                <a:solidFill>
                  <a:srgbClr val="231F20"/>
                </a:solidFill>
                <a:latin typeface="Arial Narrow"/>
                <a:cs typeface="Arial Narrow"/>
              </a:rPr>
              <a:t>°C (104</a:t>
            </a:r>
            <a:r>
              <a:rPr sz="1200" spc="-15" dirty="0">
                <a:solidFill>
                  <a:srgbClr val="231F20"/>
                </a:solidFill>
                <a:latin typeface="Arial Narrow"/>
                <a:cs typeface="Arial Narrow"/>
              </a:rPr>
              <a:t> </a:t>
            </a:r>
            <a:r>
              <a:rPr sz="1200" dirty="0">
                <a:solidFill>
                  <a:srgbClr val="231F20"/>
                </a:solidFill>
                <a:latin typeface="Arial Narrow"/>
                <a:cs typeface="Arial Narrow"/>
              </a:rPr>
              <a:t>°F).</a:t>
            </a:r>
            <a:endParaRPr sz="1200">
              <a:latin typeface="Arial Narrow"/>
              <a:cs typeface="Arial Narrow"/>
            </a:endParaRPr>
          </a:p>
          <a:p>
            <a:pPr marL="372110" marR="81280" indent="-173990">
              <a:lnSpc>
                <a:spcPts val="1350"/>
              </a:lnSpc>
              <a:buAutoNum type="alphaLcParenR"/>
              <a:tabLst>
                <a:tab pos="379730" algn="l"/>
              </a:tabLst>
            </a:pPr>
            <a:r>
              <a:rPr sz="1200" dirty="0">
                <a:solidFill>
                  <a:srgbClr val="231F20"/>
                </a:solidFill>
                <a:latin typeface="Arial Narrow"/>
                <a:cs typeface="Arial Narrow"/>
              </a:rPr>
              <a:t>Étant </a:t>
            </a:r>
            <a:r>
              <a:rPr sz="1200" spc="-5" dirty="0">
                <a:solidFill>
                  <a:srgbClr val="231F20"/>
                </a:solidFill>
                <a:latin typeface="Arial Narrow"/>
                <a:cs typeface="Arial Narrow"/>
              </a:rPr>
              <a:t>donné qu’il est hautement probable qu’une température excessive de l’eau puisse causer des dommag  es au fœtus pendant les premiers mois de la grossesse, les femmes enceintes ou susceptibles de l’être  doivent limiter la température de l’eau du spa </a:t>
            </a:r>
            <a:r>
              <a:rPr sz="1200" dirty="0">
                <a:solidFill>
                  <a:srgbClr val="231F20"/>
                </a:solidFill>
                <a:latin typeface="Arial Narrow"/>
                <a:cs typeface="Arial Narrow"/>
              </a:rPr>
              <a:t>à </a:t>
            </a:r>
            <a:r>
              <a:rPr sz="1200" spc="-5" dirty="0">
                <a:solidFill>
                  <a:srgbClr val="231F20"/>
                </a:solidFill>
                <a:latin typeface="Arial Narrow"/>
                <a:cs typeface="Arial Narrow"/>
              </a:rPr>
              <a:t>38 </a:t>
            </a:r>
            <a:r>
              <a:rPr sz="1200" dirty="0">
                <a:solidFill>
                  <a:srgbClr val="231F20"/>
                </a:solidFill>
                <a:latin typeface="Arial Narrow"/>
                <a:cs typeface="Arial Narrow"/>
              </a:rPr>
              <a:t>°C (100</a:t>
            </a:r>
            <a:r>
              <a:rPr sz="1200" spc="-15" dirty="0">
                <a:solidFill>
                  <a:srgbClr val="231F20"/>
                </a:solidFill>
                <a:latin typeface="Arial Narrow"/>
                <a:cs typeface="Arial Narrow"/>
              </a:rPr>
              <a:t> </a:t>
            </a:r>
            <a:r>
              <a:rPr sz="1200" dirty="0">
                <a:solidFill>
                  <a:srgbClr val="231F20"/>
                </a:solidFill>
                <a:latin typeface="Arial Narrow"/>
                <a:cs typeface="Arial Narrow"/>
              </a:rPr>
              <a:t>°F).</a:t>
            </a:r>
            <a:endParaRPr sz="1200">
              <a:latin typeface="Arial Narrow"/>
              <a:cs typeface="Arial Narrow"/>
            </a:endParaRPr>
          </a:p>
          <a:p>
            <a:pPr marL="372110" marR="339090" indent="-173990">
              <a:lnSpc>
                <a:spcPts val="1350"/>
              </a:lnSpc>
              <a:buAutoNum type="alphaLcParenR"/>
              <a:tabLst>
                <a:tab pos="379730" algn="l"/>
              </a:tabLst>
            </a:pPr>
            <a:r>
              <a:rPr sz="1200" dirty="0">
                <a:solidFill>
                  <a:srgbClr val="231F20"/>
                </a:solidFill>
                <a:latin typeface="Arial Narrow"/>
                <a:cs typeface="Arial Narrow"/>
              </a:rPr>
              <a:t>Avant </a:t>
            </a:r>
            <a:r>
              <a:rPr sz="1200" spc="-5" dirty="0">
                <a:solidFill>
                  <a:srgbClr val="231F20"/>
                </a:solidFill>
                <a:latin typeface="Arial Narrow"/>
                <a:cs typeface="Arial Narrow"/>
              </a:rPr>
              <a:t>d’entrer dans le spa ou le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l’utilisateur doit mesurer la température de l’eau avec un  thermomètre précis, car la tolérance des dispositifs de </a:t>
            </a:r>
            <a:r>
              <a:rPr sz="1200" dirty="0">
                <a:solidFill>
                  <a:srgbClr val="231F20"/>
                </a:solidFill>
                <a:latin typeface="Arial Narrow"/>
                <a:cs typeface="Arial Narrow"/>
              </a:rPr>
              <a:t>régulation </a:t>
            </a:r>
            <a:r>
              <a:rPr sz="1200" spc="-5" dirty="0">
                <a:solidFill>
                  <a:srgbClr val="231F20"/>
                </a:solidFill>
                <a:latin typeface="Arial Narrow"/>
                <a:cs typeface="Arial Narrow"/>
              </a:rPr>
              <a:t>de la température de l’eau peut</a:t>
            </a:r>
            <a:r>
              <a:rPr sz="1200" spc="-35" dirty="0">
                <a:solidFill>
                  <a:srgbClr val="231F20"/>
                </a:solidFill>
                <a:latin typeface="Arial Narrow"/>
                <a:cs typeface="Arial Narrow"/>
              </a:rPr>
              <a:t> </a:t>
            </a:r>
            <a:r>
              <a:rPr sz="1200" spc="-5" dirty="0">
                <a:solidFill>
                  <a:srgbClr val="231F20"/>
                </a:solidFill>
                <a:latin typeface="Arial Narrow"/>
                <a:cs typeface="Arial Narrow"/>
              </a:rPr>
              <a:t>varier.</a:t>
            </a:r>
            <a:endParaRPr sz="1200">
              <a:latin typeface="Arial Narrow"/>
              <a:cs typeface="Arial Narrow"/>
            </a:endParaRPr>
          </a:p>
          <a:p>
            <a:pPr marL="372110" marR="5715" indent="-173990">
              <a:lnSpc>
                <a:spcPts val="1350"/>
              </a:lnSpc>
              <a:buAutoNum type="alphaLcParenR"/>
              <a:tabLst>
                <a:tab pos="372745" algn="l"/>
              </a:tabLst>
            </a:pPr>
            <a:r>
              <a:rPr sz="1200" spc="-5" dirty="0">
                <a:solidFill>
                  <a:srgbClr val="231F20"/>
                </a:solidFill>
                <a:latin typeface="Arial Narrow"/>
                <a:cs typeface="Arial Narrow"/>
              </a:rPr>
              <a:t>La consommation d’alcool, de drogues ou de médicaments avant ou pendant l’utilisation du spa peut entraîner  une perte de conscience avec </a:t>
            </a:r>
            <a:r>
              <a:rPr sz="1200" dirty="0">
                <a:solidFill>
                  <a:srgbClr val="231F20"/>
                </a:solidFill>
                <a:latin typeface="Arial Narrow"/>
                <a:cs typeface="Arial Narrow"/>
              </a:rPr>
              <a:t>risque </a:t>
            </a:r>
            <a:r>
              <a:rPr sz="1200" spc="-5" dirty="0">
                <a:solidFill>
                  <a:srgbClr val="231F20"/>
                </a:solidFill>
                <a:latin typeface="Arial Narrow"/>
                <a:cs typeface="Arial Narrow"/>
              </a:rPr>
              <a:t>de</a:t>
            </a:r>
            <a:r>
              <a:rPr sz="1200" spc="-10" dirty="0">
                <a:solidFill>
                  <a:srgbClr val="231F20"/>
                </a:solidFill>
                <a:latin typeface="Arial Narrow"/>
                <a:cs typeface="Arial Narrow"/>
              </a:rPr>
              <a:t> </a:t>
            </a:r>
            <a:r>
              <a:rPr sz="1200" spc="-5" dirty="0">
                <a:solidFill>
                  <a:srgbClr val="231F20"/>
                </a:solidFill>
                <a:latin typeface="Arial Narrow"/>
                <a:cs typeface="Arial Narrow"/>
              </a:rPr>
              <a:t>noyade.</a:t>
            </a:r>
            <a:endParaRPr sz="1200">
              <a:latin typeface="Arial Narrow"/>
              <a:cs typeface="Arial Narrow"/>
            </a:endParaRPr>
          </a:p>
          <a:p>
            <a:pPr marL="372110" marR="394970" indent="-173990">
              <a:lnSpc>
                <a:spcPts val="1350"/>
              </a:lnSpc>
              <a:buAutoNum type="alphaLcParenR" startAt="5"/>
              <a:tabLst>
                <a:tab pos="379730" algn="l"/>
              </a:tabLst>
            </a:pPr>
            <a:r>
              <a:rPr sz="1200" spc="-5" dirty="0">
                <a:solidFill>
                  <a:srgbClr val="231F20"/>
                </a:solidFill>
                <a:latin typeface="Arial Narrow"/>
                <a:cs typeface="Arial Narrow"/>
              </a:rPr>
              <a:t>La consommation d’alcool, de drogues ou de médicaments peut augmenter considérablement le </a:t>
            </a:r>
            <a:r>
              <a:rPr sz="1200" dirty="0">
                <a:solidFill>
                  <a:srgbClr val="231F20"/>
                </a:solidFill>
                <a:latin typeface="Arial Narrow"/>
                <a:cs typeface="Arial Narrow"/>
              </a:rPr>
              <a:t>risque  </a:t>
            </a:r>
            <a:r>
              <a:rPr sz="1200" spc="-5" dirty="0">
                <a:solidFill>
                  <a:srgbClr val="231F20"/>
                </a:solidFill>
                <a:latin typeface="Arial Narrow"/>
                <a:cs typeface="Arial Narrow"/>
              </a:rPr>
              <a:t>d’hyperthermie mortelle dans les</a:t>
            </a:r>
            <a:r>
              <a:rPr sz="1200" spc="-10" dirty="0">
                <a:solidFill>
                  <a:srgbClr val="231F20"/>
                </a:solidFill>
                <a:latin typeface="Arial Narrow"/>
                <a:cs typeface="Arial Narrow"/>
              </a:rPr>
              <a:t> </a:t>
            </a:r>
            <a:r>
              <a:rPr sz="1200" spc="-5" dirty="0">
                <a:solidFill>
                  <a:srgbClr val="231F20"/>
                </a:solidFill>
                <a:latin typeface="Arial Narrow"/>
                <a:cs typeface="Arial Narrow"/>
              </a:rPr>
              <a:t>spas.</a:t>
            </a:r>
            <a:endParaRPr sz="1200">
              <a:latin typeface="Arial Narrow"/>
              <a:cs typeface="Arial Narrow"/>
            </a:endParaRPr>
          </a:p>
          <a:p>
            <a:pPr marL="372110" marR="12700" indent="-173990">
              <a:lnSpc>
                <a:spcPts val="1350"/>
              </a:lnSpc>
              <a:buAutoNum type="alphaLcParenR" startAt="5"/>
              <a:tabLst>
                <a:tab pos="379730" algn="l"/>
              </a:tabLst>
            </a:pPr>
            <a:r>
              <a:rPr sz="1200" spc="-5" dirty="0">
                <a:solidFill>
                  <a:srgbClr val="231F20"/>
                </a:solidFill>
                <a:latin typeface="Arial Narrow"/>
                <a:cs typeface="Arial Narrow"/>
              </a:rPr>
              <a:t>Les causes et les symptômes de l’hyperthermie peuvent être décrits comme suit </a:t>
            </a:r>
            <a:r>
              <a:rPr sz="1200" dirty="0">
                <a:solidFill>
                  <a:srgbClr val="231F20"/>
                </a:solidFill>
                <a:latin typeface="Arial Narrow"/>
                <a:cs typeface="Arial Narrow"/>
              </a:rPr>
              <a:t>: </a:t>
            </a:r>
            <a:r>
              <a:rPr sz="1200" spc="-5" dirty="0">
                <a:solidFill>
                  <a:srgbClr val="231F20"/>
                </a:solidFill>
                <a:latin typeface="Arial Narrow"/>
                <a:cs typeface="Arial Narrow"/>
              </a:rPr>
              <a:t>L’hyperthermie se produit  lorsque la température interne de l’organisme atteint un niveau supérieur de plusieurs degrés </a:t>
            </a:r>
            <a:r>
              <a:rPr sz="1200" dirty="0">
                <a:solidFill>
                  <a:srgbClr val="231F20"/>
                </a:solidFill>
                <a:latin typeface="Arial Narrow"/>
                <a:cs typeface="Arial Narrow"/>
              </a:rPr>
              <a:t>à </a:t>
            </a:r>
            <a:r>
              <a:rPr sz="1200" spc="-5" dirty="0">
                <a:solidFill>
                  <a:srgbClr val="231F20"/>
                </a:solidFill>
                <a:latin typeface="Arial Narrow"/>
                <a:cs typeface="Arial Narrow"/>
              </a:rPr>
              <a:t>la température  corporelle normale de 37 </a:t>
            </a:r>
            <a:r>
              <a:rPr sz="1200" dirty="0">
                <a:solidFill>
                  <a:srgbClr val="231F20"/>
                </a:solidFill>
                <a:latin typeface="Arial Narrow"/>
                <a:cs typeface="Arial Narrow"/>
              </a:rPr>
              <a:t>°C (98,6 °F). </a:t>
            </a:r>
            <a:r>
              <a:rPr sz="1200" spc="-5" dirty="0">
                <a:solidFill>
                  <a:srgbClr val="231F20"/>
                </a:solidFill>
                <a:latin typeface="Arial Narrow"/>
                <a:cs typeface="Arial Narrow"/>
              </a:rPr>
              <a:t>L’hyperthermie peut se manifester par des symptômes tels qu’une  augmentation de la température interne de l’organisme, des vertiges, une léthargie, une somnolence et des  évanouissements. L’hyperthermie peut avoir pour effet une incapacité </a:t>
            </a:r>
            <a:r>
              <a:rPr sz="1200" dirty="0">
                <a:solidFill>
                  <a:srgbClr val="231F20"/>
                </a:solidFill>
                <a:latin typeface="Arial Narrow"/>
                <a:cs typeface="Arial Narrow"/>
              </a:rPr>
              <a:t>à </a:t>
            </a:r>
            <a:r>
              <a:rPr sz="1200" spc="-5" dirty="0">
                <a:solidFill>
                  <a:srgbClr val="231F20"/>
                </a:solidFill>
                <a:latin typeface="Arial Narrow"/>
                <a:cs typeface="Arial Narrow"/>
              </a:rPr>
              <a:t>percevoir la chaleur, une incapacité </a:t>
            </a:r>
            <a:r>
              <a:rPr sz="1200" dirty="0">
                <a:solidFill>
                  <a:srgbClr val="231F20"/>
                </a:solidFill>
                <a:latin typeface="Arial Narrow"/>
                <a:cs typeface="Arial Narrow"/>
              </a:rPr>
              <a:t>à  reconnaître </a:t>
            </a:r>
            <a:r>
              <a:rPr sz="1200" spc="-5" dirty="0">
                <a:solidFill>
                  <a:srgbClr val="231F20"/>
                </a:solidFill>
                <a:latin typeface="Arial Narrow"/>
                <a:cs typeface="Arial Narrow"/>
              </a:rPr>
              <a:t>la nécessité de sortir du spa, une inconscience des dangers imminents, des dommages au fœtus  chez les femmes enceintes, une incapacité physique </a:t>
            </a:r>
            <a:r>
              <a:rPr sz="1200" dirty="0">
                <a:solidFill>
                  <a:srgbClr val="231F20"/>
                </a:solidFill>
                <a:latin typeface="Arial Narrow"/>
                <a:cs typeface="Arial Narrow"/>
              </a:rPr>
              <a:t>à </a:t>
            </a:r>
            <a:r>
              <a:rPr sz="1200" spc="-5" dirty="0">
                <a:solidFill>
                  <a:srgbClr val="231F20"/>
                </a:solidFill>
                <a:latin typeface="Arial Narrow"/>
                <a:cs typeface="Arial Narrow"/>
              </a:rPr>
              <a:t>sortir du spa et une inconscience entraînant un </a:t>
            </a:r>
            <a:r>
              <a:rPr sz="1200" dirty="0">
                <a:solidFill>
                  <a:srgbClr val="231F20"/>
                </a:solidFill>
                <a:latin typeface="Arial Narrow"/>
                <a:cs typeface="Arial Narrow"/>
              </a:rPr>
              <a:t>risque  </a:t>
            </a:r>
            <a:r>
              <a:rPr sz="1200" spc="-5" dirty="0">
                <a:solidFill>
                  <a:srgbClr val="231F20"/>
                </a:solidFill>
                <a:latin typeface="Arial Narrow"/>
                <a:cs typeface="Arial Narrow"/>
              </a:rPr>
              <a:t>de</a:t>
            </a:r>
            <a:r>
              <a:rPr sz="1200" spc="-10" dirty="0">
                <a:solidFill>
                  <a:srgbClr val="231F20"/>
                </a:solidFill>
                <a:latin typeface="Arial Narrow"/>
                <a:cs typeface="Arial Narrow"/>
              </a:rPr>
              <a:t> </a:t>
            </a:r>
            <a:r>
              <a:rPr sz="1200" spc="-5" dirty="0">
                <a:solidFill>
                  <a:srgbClr val="231F20"/>
                </a:solidFill>
                <a:latin typeface="Arial Narrow"/>
                <a:cs typeface="Arial Narrow"/>
              </a:rPr>
              <a:t>noyade.</a:t>
            </a:r>
            <a:endParaRPr sz="1200">
              <a:latin typeface="Arial Narrow"/>
              <a:cs typeface="Arial Narrow"/>
            </a:endParaRPr>
          </a:p>
          <a:p>
            <a:pPr marL="372110" marR="123189" indent="-173990">
              <a:lnSpc>
                <a:spcPts val="1350"/>
              </a:lnSpc>
              <a:buAutoNum type="alphaLcParenR" startAt="5"/>
              <a:tabLst>
                <a:tab pos="379730" algn="l"/>
              </a:tabLst>
            </a:pPr>
            <a:r>
              <a:rPr sz="1200" spc="-5" dirty="0">
                <a:solidFill>
                  <a:srgbClr val="231F20"/>
                </a:solidFill>
                <a:latin typeface="Arial Narrow"/>
                <a:cs typeface="Arial Narrow"/>
              </a:rPr>
              <a:t>Les personnes obèses ou ayant des antécédents de maladies cardiaques, d’hypertension ou d’hypotension,  de problèmes du système circulatoire ou de diabète doivent consulter un médecin avant d’utiliser un</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372110" marR="179705" indent="-173990">
              <a:lnSpc>
                <a:spcPts val="1350"/>
              </a:lnSpc>
              <a:buAutoNum type="alphaLcParenR" startAt="5"/>
              <a:tabLst>
                <a:tab pos="379730" algn="l"/>
              </a:tabLst>
            </a:pPr>
            <a:r>
              <a:rPr sz="1200" spc="-5" dirty="0">
                <a:solidFill>
                  <a:srgbClr val="231F20"/>
                </a:solidFill>
                <a:latin typeface="Arial Narrow"/>
                <a:cs typeface="Arial Narrow"/>
              </a:rPr>
              <a:t>Les personnes qui prennent des médicaments doivent consulter un médecin avant d’utiliser un spa, car  certains médicaments peuvent provoquer une somnolence ou affecter le </a:t>
            </a:r>
            <a:r>
              <a:rPr sz="1200" dirty="0">
                <a:solidFill>
                  <a:srgbClr val="231F20"/>
                </a:solidFill>
                <a:latin typeface="Arial Narrow"/>
                <a:cs typeface="Arial Narrow"/>
              </a:rPr>
              <a:t>rythme </a:t>
            </a:r>
            <a:r>
              <a:rPr sz="1200" spc="-5" dirty="0">
                <a:solidFill>
                  <a:srgbClr val="231F20"/>
                </a:solidFill>
                <a:latin typeface="Arial Narrow"/>
                <a:cs typeface="Arial Narrow"/>
              </a:rPr>
              <a:t>cardiaque, la tension artéri  elle ou la</a:t>
            </a:r>
            <a:r>
              <a:rPr sz="1200" spc="-10" dirty="0">
                <a:solidFill>
                  <a:srgbClr val="231F20"/>
                </a:solidFill>
                <a:latin typeface="Arial Narrow"/>
                <a:cs typeface="Arial Narrow"/>
              </a:rPr>
              <a:t> </a:t>
            </a:r>
            <a:r>
              <a:rPr sz="1200" spc="-5" dirty="0">
                <a:solidFill>
                  <a:srgbClr val="231F20"/>
                </a:solidFill>
                <a:latin typeface="Arial Narrow"/>
                <a:cs typeface="Arial Narrow"/>
              </a:rPr>
              <a:t>circulation.</a:t>
            </a:r>
            <a:endParaRPr sz="1200">
              <a:latin typeface="Arial Narrow"/>
              <a:cs typeface="Arial Narrow"/>
            </a:endParaRPr>
          </a:p>
          <a:p>
            <a:pPr marL="372110" marR="227329" indent="-173990">
              <a:lnSpc>
                <a:spcPts val="1350"/>
              </a:lnSpc>
              <a:buAutoNum type="alphaLcParenR" startAt="5"/>
              <a:tabLst>
                <a:tab pos="372745" algn="l"/>
              </a:tabLst>
            </a:pPr>
            <a:r>
              <a:rPr sz="1200" dirty="0">
                <a:solidFill>
                  <a:srgbClr val="231F20"/>
                </a:solidFill>
                <a:latin typeface="Arial Narrow"/>
                <a:cs typeface="Arial Narrow"/>
              </a:rPr>
              <a:t>Consultez </a:t>
            </a:r>
            <a:r>
              <a:rPr sz="1200" spc="-5" dirty="0">
                <a:solidFill>
                  <a:srgbClr val="231F20"/>
                </a:solidFill>
                <a:latin typeface="Arial Narrow"/>
                <a:cs typeface="Arial Narrow"/>
              </a:rPr>
              <a:t>un médecin avant d’utiliser le spa si vous êtes enceinte, diabétique, en mauvaise santé ou sous  traitement</a:t>
            </a:r>
            <a:r>
              <a:rPr sz="1200" spc="-10" dirty="0">
                <a:solidFill>
                  <a:srgbClr val="231F20"/>
                </a:solidFill>
                <a:latin typeface="Arial Narrow"/>
                <a:cs typeface="Arial Narrow"/>
              </a:rPr>
              <a:t> </a:t>
            </a:r>
            <a:r>
              <a:rPr sz="1200" spc="-5" dirty="0">
                <a:solidFill>
                  <a:srgbClr val="231F20"/>
                </a:solidFill>
                <a:latin typeface="Arial Narrow"/>
                <a:cs typeface="Arial Narrow"/>
              </a:rPr>
              <a:t>médical.</a:t>
            </a:r>
            <a:endParaRPr sz="1200">
              <a:latin typeface="Arial Narrow"/>
              <a:cs typeface="Arial Narrow"/>
            </a:endParaRPr>
          </a:p>
          <a:p>
            <a:pPr marL="198120" indent="-186055">
              <a:lnSpc>
                <a:spcPts val="1275"/>
              </a:lnSpc>
              <a:buChar char="●"/>
              <a:tabLst>
                <a:tab pos="198755" algn="l"/>
              </a:tabLst>
            </a:pPr>
            <a:r>
              <a:rPr sz="1200" spc="-5" dirty="0">
                <a:solidFill>
                  <a:srgbClr val="231F20"/>
                </a:solidFill>
                <a:latin typeface="Arial Narrow"/>
                <a:cs typeface="Arial Narrow"/>
              </a:rPr>
              <a:t>Les personnes atteintes d’une maladie infectieuse ne doivent pas utiliser de spa ou bain </a:t>
            </a:r>
            <a:r>
              <a:rPr sz="1200" dirty="0">
                <a:solidFill>
                  <a:srgbClr val="231F20"/>
                </a:solidFill>
                <a:latin typeface="Arial Narrow"/>
                <a:cs typeface="Arial Narrow"/>
              </a:rPr>
              <a:t>à</a:t>
            </a:r>
            <a:r>
              <a:rPr sz="1200" spc="-20" dirty="0">
                <a:solidFill>
                  <a:srgbClr val="231F20"/>
                </a:solidFill>
                <a:latin typeface="Arial Narrow"/>
                <a:cs typeface="Arial Narrow"/>
              </a:rPr>
              <a:t> </a:t>
            </a:r>
            <a:r>
              <a:rPr sz="1200" dirty="0">
                <a:solidFill>
                  <a:srgbClr val="231F20"/>
                </a:solidFill>
                <a:latin typeface="Arial Narrow"/>
                <a:cs typeface="Arial Narrow"/>
              </a:rPr>
              <a:t>remous.</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Pour </a:t>
            </a:r>
            <a:r>
              <a:rPr sz="1200" spc="-5" dirty="0">
                <a:solidFill>
                  <a:srgbClr val="231F20"/>
                </a:solidFill>
                <a:latin typeface="Arial Narrow"/>
                <a:cs typeface="Arial Narrow"/>
              </a:rPr>
              <a:t>éviter les blessures, soyez prudent lorsque vous entrez ou sortez du spa ou du bain </a:t>
            </a:r>
            <a:r>
              <a:rPr sz="1200" dirty="0">
                <a:solidFill>
                  <a:srgbClr val="231F20"/>
                </a:solidFill>
                <a:latin typeface="Arial Narrow"/>
                <a:cs typeface="Arial Narrow"/>
              </a:rPr>
              <a:t>à</a:t>
            </a:r>
            <a:r>
              <a:rPr sz="1200" spc="-20" dirty="0">
                <a:solidFill>
                  <a:srgbClr val="231F20"/>
                </a:solidFill>
                <a:latin typeface="Arial Narrow"/>
                <a:cs typeface="Arial Narrow"/>
              </a:rPr>
              <a:t> </a:t>
            </a:r>
            <a:r>
              <a:rPr sz="1200" dirty="0">
                <a:solidFill>
                  <a:srgbClr val="231F20"/>
                </a:solidFill>
                <a:latin typeface="Arial Narrow"/>
                <a:cs typeface="Arial Narrow"/>
              </a:rPr>
              <a:t>remous.</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Une </a:t>
            </a:r>
            <a:r>
              <a:rPr sz="1200" spc="-5" dirty="0">
                <a:solidFill>
                  <a:srgbClr val="231F20"/>
                </a:solidFill>
                <a:latin typeface="Arial Narrow"/>
                <a:cs typeface="Arial Narrow"/>
              </a:rPr>
              <a:t>température de l’eau supérieure </a:t>
            </a:r>
            <a:r>
              <a:rPr sz="1200" dirty="0">
                <a:solidFill>
                  <a:srgbClr val="231F20"/>
                </a:solidFill>
                <a:latin typeface="Arial Narrow"/>
                <a:cs typeface="Arial Narrow"/>
              </a:rPr>
              <a:t>à </a:t>
            </a:r>
            <a:r>
              <a:rPr sz="1200" spc="-5" dirty="0">
                <a:solidFill>
                  <a:srgbClr val="231F20"/>
                </a:solidFill>
                <a:latin typeface="Arial Narrow"/>
                <a:cs typeface="Arial Narrow"/>
              </a:rPr>
              <a:t>40 </a:t>
            </a:r>
            <a:r>
              <a:rPr sz="1200" dirty="0">
                <a:solidFill>
                  <a:srgbClr val="231F20"/>
                </a:solidFill>
                <a:latin typeface="Arial Narrow"/>
                <a:cs typeface="Arial Narrow"/>
              </a:rPr>
              <a:t>°C (104 °F) </a:t>
            </a:r>
            <a:r>
              <a:rPr sz="1200" spc="-5" dirty="0">
                <a:solidFill>
                  <a:srgbClr val="231F20"/>
                </a:solidFill>
                <a:latin typeface="Arial Narrow"/>
                <a:cs typeface="Arial Narrow"/>
              </a:rPr>
              <a:t>peut nuire </a:t>
            </a:r>
            <a:r>
              <a:rPr sz="1200" dirty="0">
                <a:solidFill>
                  <a:srgbClr val="231F20"/>
                </a:solidFill>
                <a:latin typeface="Arial Narrow"/>
                <a:cs typeface="Arial Narrow"/>
              </a:rPr>
              <a:t>à </a:t>
            </a:r>
            <a:r>
              <a:rPr sz="1200" spc="-5" dirty="0">
                <a:solidFill>
                  <a:srgbClr val="231F20"/>
                </a:solidFill>
                <a:latin typeface="Arial Narrow"/>
                <a:cs typeface="Arial Narrow"/>
              </a:rPr>
              <a:t>votre</a:t>
            </a:r>
            <a:r>
              <a:rPr sz="1200" spc="-30" dirty="0">
                <a:solidFill>
                  <a:srgbClr val="231F20"/>
                </a:solidFill>
                <a:latin typeface="Arial Narrow"/>
                <a:cs typeface="Arial Narrow"/>
              </a:rPr>
              <a:t> </a:t>
            </a:r>
            <a:r>
              <a:rPr sz="1200" spc="-5" dirty="0">
                <a:solidFill>
                  <a:srgbClr val="231F20"/>
                </a:solidFill>
                <a:latin typeface="Arial Narrow"/>
                <a:cs typeface="Arial Narrow"/>
              </a:rPr>
              <a:t>santé.</a:t>
            </a:r>
            <a:endParaRPr sz="1200">
              <a:latin typeface="Arial Narrow"/>
              <a:cs typeface="Arial Narrow"/>
            </a:endParaRPr>
          </a:p>
          <a:p>
            <a:pPr marL="198120" marR="297180" indent="-186055">
              <a:lnSpc>
                <a:spcPts val="1350"/>
              </a:lnSpc>
              <a:spcBef>
                <a:spcPts val="75"/>
              </a:spcBef>
              <a:buChar char="●"/>
              <a:tabLst>
                <a:tab pos="198755" algn="l"/>
              </a:tabLst>
            </a:pPr>
            <a:r>
              <a:rPr sz="1200" dirty="0">
                <a:solidFill>
                  <a:srgbClr val="231F20"/>
                </a:solidFill>
                <a:latin typeface="Arial Narrow"/>
                <a:cs typeface="Arial Narrow"/>
              </a:rPr>
              <a:t>N’utilisez </a:t>
            </a:r>
            <a:r>
              <a:rPr sz="1200" spc="-5" dirty="0">
                <a:solidFill>
                  <a:srgbClr val="231F20"/>
                </a:solidFill>
                <a:latin typeface="Arial Narrow"/>
                <a:cs typeface="Arial Narrow"/>
              </a:rPr>
              <a:t>jamais de spa ou de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lorsque vous êtes seul et ne laissez jamais d’autres personnes  utiliser le spa</a:t>
            </a:r>
            <a:r>
              <a:rPr sz="1200" spc="-10" dirty="0">
                <a:solidFill>
                  <a:srgbClr val="231F20"/>
                </a:solidFill>
                <a:latin typeface="Arial Narrow"/>
                <a:cs typeface="Arial Narrow"/>
              </a:rPr>
              <a:t> </a:t>
            </a:r>
            <a:r>
              <a:rPr sz="1200" spc="-5" dirty="0">
                <a:solidFill>
                  <a:srgbClr val="231F20"/>
                </a:solidFill>
                <a:latin typeface="Arial Narrow"/>
                <a:cs typeface="Arial Narrow"/>
              </a:rPr>
              <a:t>seules.</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N’utilisez </a:t>
            </a:r>
            <a:r>
              <a:rPr sz="1200" spc="-5" dirty="0">
                <a:solidFill>
                  <a:srgbClr val="231F20"/>
                </a:solidFill>
                <a:latin typeface="Arial Narrow"/>
                <a:cs typeface="Arial Narrow"/>
              </a:rPr>
              <a:t>pas de spa ou de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immédiatement après un exercice physique</a:t>
            </a:r>
            <a:r>
              <a:rPr sz="1200" spc="-25" dirty="0">
                <a:solidFill>
                  <a:srgbClr val="231F20"/>
                </a:solidFill>
                <a:latin typeface="Arial Narrow"/>
                <a:cs typeface="Arial Narrow"/>
              </a:rPr>
              <a:t> </a:t>
            </a:r>
            <a:r>
              <a:rPr sz="1200" spc="-5" dirty="0">
                <a:solidFill>
                  <a:srgbClr val="231F20"/>
                </a:solidFill>
                <a:latin typeface="Arial Narrow"/>
                <a:cs typeface="Arial Narrow"/>
              </a:rPr>
              <a:t>intense.</a:t>
            </a:r>
            <a:endParaRPr sz="1200">
              <a:latin typeface="Arial Narrow"/>
              <a:cs typeface="Arial Narrow"/>
            </a:endParaRPr>
          </a:p>
          <a:p>
            <a:pPr marL="198120" indent="-186055">
              <a:lnSpc>
                <a:spcPts val="1350"/>
              </a:lnSpc>
              <a:buChar char="●"/>
              <a:tabLst>
                <a:tab pos="198755" algn="l"/>
              </a:tabLst>
            </a:pPr>
            <a:r>
              <a:rPr sz="1200" spc="-5" dirty="0">
                <a:solidFill>
                  <a:srgbClr val="231F20"/>
                </a:solidFill>
                <a:latin typeface="Arial Narrow"/>
                <a:cs typeface="Arial Narrow"/>
              </a:rPr>
              <a:t>La </a:t>
            </a:r>
            <a:r>
              <a:rPr sz="1200" spc="-10" dirty="0">
                <a:solidFill>
                  <a:srgbClr val="231F20"/>
                </a:solidFill>
                <a:latin typeface="Arial Narrow"/>
                <a:cs typeface="Arial Narrow"/>
              </a:rPr>
              <a:t>chaleur </a:t>
            </a:r>
            <a:r>
              <a:rPr sz="1200" spc="-5" dirty="0">
                <a:solidFill>
                  <a:srgbClr val="231F20"/>
                </a:solidFill>
                <a:latin typeface="Arial Narrow"/>
                <a:cs typeface="Arial Narrow"/>
              </a:rPr>
              <a:t>du </a:t>
            </a:r>
            <a:r>
              <a:rPr sz="1200" spc="-10" dirty="0">
                <a:solidFill>
                  <a:srgbClr val="231F20"/>
                </a:solidFill>
                <a:latin typeface="Arial Narrow"/>
                <a:cs typeface="Arial Narrow"/>
              </a:rPr>
              <a:t>spa, associée </a:t>
            </a:r>
            <a:r>
              <a:rPr sz="1200" dirty="0">
                <a:solidFill>
                  <a:srgbClr val="231F20"/>
                </a:solidFill>
                <a:latin typeface="Arial Narrow"/>
                <a:cs typeface="Arial Narrow"/>
              </a:rPr>
              <a:t>à </a:t>
            </a:r>
            <a:r>
              <a:rPr sz="1200" spc="-10" dirty="0">
                <a:solidFill>
                  <a:srgbClr val="231F20"/>
                </a:solidFill>
                <a:latin typeface="Arial Narrow"/>
                <a:cs typeface="Arial Narrow"/>
              </a:rPr>
              <a:t>l’alcool, aux drogues </a:t>
            </a:r>
            <a:r>
              <a:rPr sz="1200" spc="-5" dirty="0">
                <a:solidFill>
                  <a:srgbClr val="231F20"/>
                </a:solidFill>
                <a:latin typeface="Arial Narrow"/>
                <a:cs typeface="Arial Narrow"/>
              </a:rPr>
              <a:t>ou </a:t>
            </a:r>
            <a:r>
              <a:rPr sz="1200" spc="-10" dirty="0">
                <a:solidFill>
                  <a:srgbClr val="231F20"/>
                </a:solidFill>
                <a:latin typeface="Arial Narrow"/>
                <a:cs typeface="Arial Narrow"/>
              </a:rPr>
              <a:t>aux médicaments, peut provoquer une perte </a:t>
            </a:r>
            <a:r>
              <a:rPr sz="1200" spc="-5" dirty="0">
                <a:solidFill>
                  <a:srgbClr val="231F20"/>
                </a:solidFill>
                <a:latin typeface="Arial Narrow"/>
                <a:cs typeface="Arial Narrow"/>
              </a:rPr>
              <a:t>de</a:t>
            </a:r>
            <a:r>
              <a:rPr sz="1200" spc="-190" dirty="0">
                <a:solidFill>
                  <a:srgbClr val="231F20"/>
                </a:solidFill>
                <a:latin typeface="Arial Narrow"/>
                <a:cs typeface="Arial Narrow"/>
              </a:rPr>
              <a:t> </a:t>
            </a:r>
            <a:r>
              <a:rPr sz="1200" spc="-10" dirty="0">
                <a:solidFill>
                  <a:srgbClr val="231F20"/>
                </a:solidFill>
                <a:latin typeface="Arial Narrow"/>
                <a:cs typeface="Arial Narrow"/>
              </a:rPr>
              <a:t>conscience.</a:t>
            </a:r>
            <a:endParaRPr sz="1200">
              <a:latin typeface="Arial Narrow"/>
              <a:cs typeface="Arial Narrow"/>
            </a:endParaRPr>
          </a:p>
          <a:p>
            <a:pPr marL="198120" marR="5715" indent="-186055">
              <a:lnSpc>
                <a:spcPts val="1350"/>
              </a:lnSpc>
              <a:spcBef>
                <a:spcPts val="75"/>
              </a:spcBef>
              <a:buChar char="●"/>
              <a:tabLst>
                <a:tab pos="198755" algn="l"/>
              </a:tabLst>
            </a:pPr>
            <a:r>
              <a:rPr sz="1200" dirty="0">
                <a:solidFill>
                  <a:srgbClr val="231F20"/>
                </a:solidFill>
                <a:latin typeface="Arial Narrow"/>
                <a:cs typeface="Arial Narrow"/>
              </a:rPr>
              <a:t>Sortez </a:t>
            </a:r>
            <a:r>
              <a:rPr sz="1200" spc="-5" dirty="0">
                <a:solidFill>
                  <a:srgbClr val="231F20"/>
                </a:solidFill>
                <a:latin typeface="Arial Narrow"/>
                <a:cs typeface="Arial Narrow"/>
              </a:rPr>
              <a:t>immédiatement en cas de malaise, de vertige ou de somnolence. La chaleur des spas peut provoquer une  hyperthermie et une perte de conscience. </a:t>
            </a:r>
            <a:r>
              <a:rPr sz="1200" dirty="0">
                <a:solidFill>
                  <a:srgbClr val="231F20"/>
                </a:solidFill>
                <a:latin typeface="Arial Narrow"/>
                <a:cs typeface="Arial Narrow"/>
              </a:rPr>
              <a:t>Pour </a:t>
            </a:r>
            <a:r>
              <a:rPr sz="1200" spc="-5" dirty="0">
                <a:solidFill>
                  <a:srgbClr val="231F20"/>
                </a:solidFill>
                <a:latin typeface="Arial Narrow"/>
                <a:cs typeface="Arial Narrow"/>
              </a:rPr>
              <a:t>éviter le gel, le spa ne doit pas être exposé </a:t>
            </a:r>
            <a:r>
              <a:rPr sz="1200" dirty="0">
                <a:solidFill>
                  <a:srgbClr val="231F20"/>
                </a:solidFill>
                <a:latin typeface="Arial Narrow"/>
                <a:cs typeface="Arial Narrow"/>
              </a:rPr>
              <a:t>à </a:t>
            </a:r>
            <a:r>
              <a:rPr sz="1200" spc="-5" dirty="0">
                <a:solidFill>
                  <a:srgbClr val="231F20"/>
                </a:solidFill>
                <a:latin typeface="Arial Narrow"/>
                <a:cs typeface="Arial Narrow"/>
              </a:rPr>
              <a:t>des températures  inférieures </a:t>
            </a:r>
            <a:r>
              <a:rPr sz="1200" dirty="0">
                <a:solidFill>
                  <a:srgbClr val="231F20"/>
                </a:solidFill>
                <a:latin typeface="Arial Narrow"/>
                <a:cs typeface="Arial Narrow"/>
              </a:rPr>
              <a:t>à 0 °C (32 °F) </a:t>
            </a:r>
            <a:r>
              <a:rPr sz="1200" spc="-5" dirty="0">
                <a:solidFill>
                  <a:srgbClr val="231F20"/>
                </a:solidFill>
                <a:latin typeface="Arial Narrow"/>
                <a:cs typeface="Arial Narrow"/>
              </a:rPr>
              <a:t>s’il contient encore de l’eau. 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placer un tapis de protection  thermique entre le bassin du spa et le sol. </a:t>
            </a:r>
            <a:r>
              <a:rPr sz="1200" dirty="0">
                <a:solidFill>
                  <a:srgbClr val="231F20"/>
                </a:solidFill>
                <a:latin typeface="Arial Narrow"/>
                <a:cs typeface="Arial Narrow"/>
              </a:rPr>
              <a:t>Un </a:t>
            </a:r>
            <a:r>
              <a:rPr sz="1200" spc="-5" dirty="0">
                <a:solidFill>
                  <a:srgbClr val="231F20"/>
                </a:solidFill>
                <a:latin typeface="Arial Narrow"/>
                <a:cs typeface="Arial Narrow"/>
              </a:rPr>
              <a:t>tapis similaire en mousse ou en tout autre matériau ayant une  fonction de barrière thermique peut également être utilisé. </a:t>
            </a:r>
            <a:r>
              <a:rPr sz="1200" dirty="0">
                <a:solidFill>
                  <a:srgbClr val="231F20"/>
                </a:solidFill>
                <a:latin typeface="Arial Narrow"/>
                <a:cs typeface="Arial Narrow"/>
              </a:rPr>
              <a:t>N’allumez </a:t>
            </a:r>
            <a:r>
              <a:rPr sz="1200" spc="-5" dirty="0">
                <a:solidFill>
                  <a:srgbClr val="231F20"/>
                </a:solidFill>
                <a:latin typeface="Arial Narrow"/>
                <a:cs typeface="Arial Narrow"/>
              </a:rPr>
              <a:t>pas le spa lorsque l’eau est</a:t>
            </a:r>
            <a:r>
              <a:rPr sz="1200" spc="-20" dirty="0">
                <a:solidFill>
                  <a:srgbClr val="231F20"/>
                </a:solidFill>
                <a:latin typeface="Arial Narrow"/>
                <a:cs typeface="Arial Narrow"/>
              </a:rPr>
              <a:t> </a:t>
            </a:r>
            <a:r>
              <a:rPr sz="1200" spc="-5" dirty="0">
                <a:solidFill>
                  <a:srgbClr val="231F20"/>
                </a:solidFill>
                <a:latin typeface="Arial Narrow"/>
                <a:cs typeface="Arial Narrow"/>
              </a:rPr>
              <a:t>gelée.</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versez jamais d’eau dont la température est supérieure </a:t>
            </a:r>
            <a:r>
              <a:rPr sz="1200" dirty="0">
                <a:solidFill>
                  <a:srgbClr val="231F20"/>
                </a:solidFill>
                <a:latin typeface="Arial Narrow"/>
                <a:cs typeface="Arial Narrow"/>
              </a:rPr>
              <a:t>à </a:t>
            </a:r>
            <a:r>
              <a:rPr sz="1200" spc="-5" dirty="0">
                <a:solidFill>
                  <a:srgbClr val="231F20"/>
                </a:solidFill>
                <a:latin typeface="Arial Narrow"/>
                <a:cs typeface="Arial Narrow"/>
              </a:rPr>
              <a:t>40 </a:t>
            </a:r>
            <a:r>
              <a:rPr sz="1200" dirty="0">
                <a:solidFill>
                  <a:srgbClr val="231F20"/>
                </a:solidFill>
                <a:latin typeface="Arial Narrow"/>
                <a:cs typeface="Arial Narrow"/>
              </a:rPr>
              <a:t>°C (104 °F) </a:t>
            </a:r>
            <a:r>
              <a:rPr sz="1200" spc="-5" dirty="0">
                <a:solidFill>
                  <a:srgbClr val="231F20"/>
                </a:solidFill>
                <a:latin typeface="Arial Narrow"/>
                <a:cs typeface="Arial Narrow"/>
              </a:rPr>
              <a:t>directement dans le</a:t>
            </a:r>
            <a:r>
              <a:rPr sz="1200" spc="-3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198120" marR="149860" indent="-186055">
              <a:lnSpc>
                <a:spcPts val="1350"/>
              </a:lnSpc>
              <a:spcBef>
                <a:spcPts val="75"/>
              </a:spcBef>
              <a:buChar char="●"/>
              <a:tabLst>
                <a:tab pos="198755" algn="l"/>
              </a:tabLst>
            </a:pPr>
            <a:r>
              <a:rPr sz="1200" dirty="0">
                <a:solidFill>
                  <a:srgbClr val="231F20"/>
                </a:solidFill>
                <a:latin typeface="Arial Narrow"/>
                <a:cs typeface="Arial Narrow"/>
              </a:rPr>
              <a:t>Débranchez </a:t>
            </a:r>
            <a:r>
              <a:rPr sz="1200" spc="-5" dirty="0">
                <a:solidFill>
                  <a:srgbClr val="231F20"/>
                </a:solidFill>
                <a:latin typeface="Arial Narrow"/>
                <a:cs typeface="Arial Narrow"/>
              </a:rPr>
              <a:t>toujours le produit de la prise électrique avant de le déplacer, de le nettoyer, ou de procéder </a:t>
            </a:r>
            <a:r>
              <a:rPr sz="1200" dirty="0">
                <a:solidFill>
                  <a:srgbClr val="231F20"/>
                </a:solidFill>
                <a:latin typeface="Arial Narrow"/>
                <a:cs typeface="Arial Narrow"/>
              </a:rPr>
              <a:t>à </a:t>
            </a:r>
            <a:r>
              <a:rPr sz="1200" spc="-5" dirty="0">
                <a:solidFill>
                  <a:srgbClr val="231F20"/>
                </a:solidFill>
                <a:latin typeface="Arial Narrow"/>
                <a:cs typeface="Arial Narrow"/>
              </a:rPr>
              <a:t>son  entretien ou </a:t>
            </a:r>
            <a:r>
              <a:rPr sz="1200" dirty="0">
                <a:solidFill>
                  <a:srgbClr val="231F20"/>
                </a:solidFill>
                <a:latin typeface="Arial Narrow"/>
                <a:cs typeface="Arial Narrow"/>
              </a:rPr>
              <a:t>à </a:t>
            </a:r>
            <a:r>
              <a:rPr sz="1200" spc="-5" dirty="0">
                <a:solidFill>
                  <a:srgbClr val="231F20"/>
                </a:solidFill>
                <a:latin typeface="Arial Narrow"/>
                <a:cs typeface="Arial Narrow"/>
              </a:rPr>
              <a:t>des ajustements</a:t>
            </a:r>
            <a:r>
              <a:rPr sz="1200" spc="-15" dirty="0">
                <a:solidFill>
                  <a:srgbClr val="231F20"/>
                </a:solidFill>
                <a:latin typeface="Arial Narrow"/>
                <a:cs typeface="Arial Narrow"/>
              </a:rPr>
              <a:t> </a:t>
            </a:r>
            <a:r>
              <a:rPr sz="1200" spc="-5" dirty="0">
                <a:solidFill>
                  <a:srgbClr val="231F20"/>
                </a:solidFill>
                <a:latin typeface="Arial Narrow"/>
                <a:cs typeface="Arial Narrow"/>
              </a:rPr>
              <a:t>éventuels.</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sautez ou ne plongez jamais dans un spa ou dans un plan d’eau peu</a:t>
            </a:r>
            <a:r>
              <a:rPr sz="1200" spc="-15" dirty="0">
                <a:solidFill>
                  <a:srgbClr val="231F20"/>
                </a:solidFill>
                <a:latin typeface="Arial Narrow"/>
                <a:cs typeface="Arial Narrow"/>
              </a:rPr>
              <a:t> </a:t>
            </a:r>
            <a:r>
              <a:rPr sz="1200" spc="-5" dirty="0">
                <a:solidFill>
                  <a:srgbClr val="231F20"/>
                </a:solidFill>
                <a:latin typeface="Arial Narrow"/>
                <a:cs typeface="Arial Narrow"/>
              </a:rPr>
              <a:t>profond.</a:t>
            </a:r>
            <a:endParaRPr sz="1200">
              <a:latin typeface="Arial Narrow"/>
              <a:cs typeface="Arial Narrow"/>
            </a:endParaRPr>
          </a:p>
          <a:p>
            <a:pPr marL="198120" indent="-186055">
              <a:lnSpc>
                <a:spcPts val="1350"/>
              </a:lnSpc>
              <a:buChar char="●"/>
              <a:tabLst>
                <a:tab pos="198755" algn="l"/>
              </a:tabLst>
            </a:pPr>
            <a:r>
              <a:rPr sz="1200" dirty="0">
                <a:solidFill>
                  <a:srgbClr val="231F20"/>
                </a:solidFill>
                <a:latin typeface="Arial Narrow"/>
                <a:cs typeface="Arial Narrow"/>
              </a:rPr>
              <a:t>Aucune </a:t>
            </a:r>
            <a:r>
              <a:rPr sz="1200" spc="-5" dirty="0">
                <a:solidFill>
                  <a:srgbClr val="231F20"/>
                </a:solidFill>
                <a:latin typeface="Arial Narrow"/>
                <a:cs typeface="Arial Narrow"/>
              </a:rPr>
              <a:t>partie de l’appareil électrique ne doit se trouver au-dessus du bain pendant</a:t>
            </a:r>
            <a:r>
              <a:rPr sz="1200" spc="-20" dirty="0">
                <a:solidFill>
                  <a:srgbClr val="231F20"/>
                </a:solidFill>
                <a:latin typeface="Arial Narrow"/>
                <a:cs typeface="Arial Narrow"/>
              </a:rPr>
              <a:t> </a:t>
            </a:r>
            <a:r>
              <a:rPr sz="1200" spc="-5" dirty="0">
                <a:solidFill>
                  <a:srgbClr val="231F20"/>
                </a:solidFill>
                <a:latin typeface="Arial Narrow"/>
                <a:cs typeface="Arial Narrow"/>
              </a:rPr>
              <a:t>l’utilisation.</a:t>
            </a:r>
            <a:endParaRPr sz="1200">
              <a:latin typeface="Arial Narrow"/>
              <a:cs typeface="Arial Narrow"/>
            </a:endParaRPr>
          </a:p>
          <a:p>
            <a:pPr marL="198120" marR="247650" indent="-186055">
              <a:lnSpc>
                <a:spcPts val="1350"/>
              </a:lnSpc>
              <a:spcBef>
                <a:spcPts val="75"/>
              </a:spcBef>
              <a:buChar char="●"/>
              <a:tabLst>
                <a:tab pos="198755" algn="l"/>
              </a:tabLst>
            </a:pPr>
            <a:r>
              <a:rPr sz="1200" dirty="0">
                <a:solidFill>
                  <a:srgbClr val="231F20"/>
                </a:solidFill>
                <a:latin typeface="Arial Narrow"/>
                <a:cs typeface="Arial Narrow"/>
              </a:rPr>
              <a:t>N’enterrez </a:t>
            </a:r>
            <a:r>
              <a:rPr sz="1200" spc="-5" dirty="0">
                <a:solidFill>
                  <a:srgbClr val="231F20"/>
                </a:solidFill>
                <a:latin typeface="Arial Narrow"/>
                <a:cs typeface="Arial Narrow"/>
              </a:rPr>
              <a:t>pas le cordon électrique. </a:t>
            </a:r>
            <a:r>
              <a:rPr sz="1200" dirty="0">
                <a:solidFill>
                  <a:srgbClr val="231F20"/>
                </a:solidFill>
                <a:latin typeface="Arial Narrow"/>
                <a:cs typeface="Arial Narrow"/>
              </a:rPr>
              <a:t>Positionnez </a:t>
            </a:r>
            <a:r>
              <a:rPr sz="1200" spc="-5" dirty="0">
                <a:solidFill>
                  <a:srgbClr val="231F20"/>
                </a:solidFill>
                <a:latin typeface="Arial Narrow"/>
                <a:cs typeface="Arial Narrow"/>
              </a:rPr>
              <a:t>le cordon </a:t>
            </a:r>
            <a:r>
              <a:rPr sz="1200" dirty="0">
                <a:solidFill>
                  <a:srgbClr val="231F20"/>
                </a:solidFill>
                <a:latin typeface="Arial Narrow"/>
                <a:cs typeface="Arial Narrow"/>
              </a:rPr>
              <a:t>à </a:t>
            </a:r>
            <a:r>
              <a:rPr sz="1200" spc="-5" dirty="0">
                <a:solidFill>
                  <a:srgbClr val="231F20"/>
                </a:solidFill>
                <a:latin typeface="Arial Narrow"/>
                <a:cs typeface="Arial Narrow"/>
              </a:rPr>
              <a:t>un endroit où il ne sera pas endommagé par des  tondeuses </a:t>
            </a:r>
            <a:r>
              <a:rPr sz="1200" dirty="0">
                <a:solidFill>
                  <a:srgbClr val="231F20"/>
                </a:solidFill>
                <a:latin typeface="Arial Narrow"/>
                <a:cs typeface="Arial Narrow"/>
              </a:rPr>
              <a:t>à </a:t>
            </a:r>
            <a:r>
              <a:rPr sz="1200" spc="-5" dirty="0">
                <a:solidFill>
                  <a:srgbClr val="231F20"/>
                </a:solidFill>
                <a:latin typeface="Arial Narrow"/>
                <a:cs typeface="Arial Narrow"/>
              </a:rPr>
              <a:t>gazon, des taille-haies ou tout autre</a:t>
            </a:r>
            <a:r>
              <a:rPr sz="1200" spc="-20" dirty="0">
                <a:solidFill>
                  <a:srgbClr val="231F20"/>
                </a:solidFill>
                <a:latin typeface="Arial Narrow"/>
                <a:cs typeface="Arial Narrow"/>
              </a:rPr>
              <a:t> </a:t>
            </a:r>
            <a:r>
              <a:rPr sz="1200" spc="-5" dirty="0">
                <a:solidFill>
                  <a:srgbClr val="231F20"/>
                </a:solidFill>
                <a:latin typeface="Arial Narrow"/>
                <a:cs typeface="Arial Narrow"/>
              </a:rPr>
              <a:t>équipement.</a:t>
            </a:r>
            <a:endParaRPr sz="1200">
              <a:latin typeface="Arial Narrow"/>
              <a:cs typeface="Arial Narrow"/>
            </a:endParaRPr>
          </a:p>
          <a:p>
            <a:pPr marL="198120" marR="5080" indent="-186055">
              <a:lnSpc>
                <a:spcPts val="1350"/>
              </a:lnSpc>
              <a:buChar char="●"/>
              <a:tabLst>
                <a:tab pos="198755" algn="l"/>
              </a:tabLst>
            </a:pPr>
            <a:r>
              <a:rPr sz="1200" dirty="0">
                <a:solidFill>
                  <a:srgbClr val="231F20"/>
                </a:solidFill>
                <a:latin typeface="Arial Narrow"/>
                <a:cs typeface="Arial Narrow"/>
              </a:rPr>
              <a:t>N’essayez </a:t>
            </a:r>
            <a:r>
              <a:rPr sz="1200" spc="-5" dirty="0">
                <a:solidFill>
                  <a:srgbClr val="231F20"/>
                </a:solidFill>
                <a:latin typeface="Arial Narrow"/>
                <a:cs typeface="Arial Narrow"/>
              </a:rPr>
              <a:t>pas de brancher ou de débrancher le produit lorsque vous êtes dans l’eau ou que vous avez les mains  mouillées.</a:t>
            </a:r>
            <a:endParaRPr sz="1200">
              <a:latin typeface="Arial Narrow"/>
              <a:cs typeface="Arial Narrow"/>
            </a:endParaRPr>
          </a:p>
          <a:p>
            <a:pPr marL="198120" indent="-186055">
              <a:lnSpc>
                <a:spcPts val="1275"/>
              </a:lnSpc>
              <a:buChar char="●"/>
              <a:tabLst>
                <a:tab pos="198755" algn="l"/>
              </a:tabLst>
            </a:pPr>
            <a:r>
              <a:rPr sz="1200" dirty="0">
                <a:solidFill>
                  <a:srgbClr val="231F20"/>
                </a:solidFill>
                <a:latin typeface="Arial Narrow"/>
                <a:cs typeface="Arial Narrow"/>
              </a:rPr>
              <a:t>N’utilisez </a:t>
            </a:r>
            <a:r>
              <a:rPr sz="1200" spc="-5" dirty="0">
                <a:solidFill>
                  <a:srgbClr val="231F20"/>
                </a:solidFill>
                <a:latin typeface="Arial Narrow"/>
                <a:cs typeface="Arial Narrow"/>
              </a:rPr>
              <a:t>pas le spa s’il est endommagé lors de la livraison et/ou en cas de dysfonctionnement, quel qu’il</a:t>
            </a:r>
            <a:r>
              <a:rPr sz="1200" spc="-20" dirty="0">
                <a:solidFill>
                  <a:srgbClr val="231F20"/>
                </a:solidFill>
                <a:latin typeface="Arial Narrow"/>
                <a:cs typeface="Arial Narrow"/>
              </a:rPr>
              <a:t> </a:t>
            </a:r>
            <a:r>
              <a:rPr sz="1200" spc="-5" dirty="0">
                <a:solidFill>
                  <a:srgbClr val="231F20"/>
                </a:solidFill>
                <a:latin typeface="Arial Narrow"/>
                <a:cs typeface="Arial Narrow"/>
              </a:rPr>
              <a:t>soit.</a:t>
            </a:r>
            <a:endParaRPr sz="1200">
              <a:latin typeface="Arial Narrow"/>
              <a:cs typeface="Arial Narrow"/>
            </a:endParaRPr>
          </a:p>
          <a:p>
            <a:pPr marL="198120" indent="-186055">
              <a:lnSpc>
                <a:spcPts val="1395"/>
              </a:lnSpc>
              <a:buChar char="●"/>
              <a:tabLst>
                <a:tab pos="198755" algn="l"/>
              </a:tabLst>
            </a:pPr>
            <a:r>
              <a:rPr sz="1200" dirty="0">
                <a:solidFill>
                  <a:srgbClr val="231F20"/>
                </a:solidFill>
                <a:latin typeface="Arial Narrow"/>
                <a:cs typeface="Arial Narrow"/>
              </a:rPr>
              <a:t>Contactez </a:t>
            </a:r>
            <a:r>
              <a:rPr sz="1200" spc="-5" dirty="0">
                <a:solidFill>
                  <a:srgbClr val="231F20"/>
                </a:solidFill>
                <a:latin typeface="Arial Narrow"/>
                <a:cs typeface="Arial Narrow"/>
              </a:rPr>
              <a:t>le centre de service MSpa pour connaître la marche </a:t>
            </a:r>
            <a:r>
              <a:rPr sz="1200" dirty="0">
                <a:solidFill>
                  <a:srgbClr val="231F20"/>
                </a:solidFill>
                <a:latin typeface="Arial Narrow"/>
                <a:cs typeface="Arial Narrow"/>
              </a:rPr>
              <a:t>à</a:t>
            </a:r>
            <a:r>
              <a:rPr sz="1200" spc="-15" dirty="0">
                <a:solidFill>
                  <a:srgbClr val="231F20"/>
                </a:solidFill>
                <a:latin typeface="Arial Narrow"/>
                <a:cs typeface="Arial Narrow"/>
              </a:rPr>
              <a:t> </a:t>
            </a:r>
            <a:r>
              <a:rPr sz="1200" spc="-5" dirty="0">
                <a:solidFill>
                  <a:srgbClr val="231F20"/>
                </a:solidFill>
                <a:latin typeface="Arial Narrow"/>
                <a:cs typeface="Arial Narrow"/>
              </a:rPr>
              <a:t>suivre.</a:t>
            </a:r>
            <a:endParaRPr sz="1200">
              <a:latin typeface="Arial Narrow"/>
              <a:cs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333" y="2367432"/>
            <a:ext cx="6483985" cy="288290"/>
          </a:xfrm>
          <a:custGeom>
            <a:avLst/>
            <a:gdLst/>
            <a:ahLst/>
            <a:cxnLst/>
            <a:rect l="l" t="t" r="r" b="b"/>
            <a:pathLst>
              <a:path w="6483984" h="288289">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3" name="object 3"/>
          <p:cNvSpPr/>
          <p:nvPr/>
        </p:nvSpPr>
        <p:spPr>
          <a:xfrm>
            <a:off x="3305646" y="2430156"/>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4" name="object 4"/>
          <p:cNvSpPr txBox="1"/>
          <p:nvPr/>
        </p:nvSpPr>
        <p:spPr>
          <a:xfrm>
            <a:off x="494821" y="507065"/>
            <a:ext cx="6563995" cy="6416040"/>
          </a:xfrm>
          <a:prstGeom prst="rect">
            <a:avLst/>
          </a:prstGeom>
        </p:spPr>
        <p:txBody>
          <a:bodyPr vert="horz" wrap="square" lIns="0" tIns="12700" rIns="0" bIns="0" rtlCol="0">
            <a:spAutoFit/>
          </a:bodyPr>
          <a:lstStyle/>
          <a:p>
            <a:pPr marL="226695" indent="-176530">
              <a:lnSpc>
                <a:spcPts val="1420"/>
              </a:lnSpc>
              <a:spcBef>
                <a:spcPts val="100"/>
              </a:spcBef>
              <a:buChar char="●"/>
              <a:tabLst>
                <a:tab pos="227329" algn="l"/>
              </a:tabLst>
            </a:pPr>
            <a:r>
              <a:rPr sz="1200" dirty="0">
                <a:solidFill>
                  <a:srgbClr val="231F20"/>
                </a:solidFill>
                <a:latin typeface="Arial Narrow"/>
                <a:cs typeface="Arial Narrow"/>
              </a:rPr>
              <a:t>Tenez </a:t>
            </a:r>
            <a:r>
              <a:rPr sz="1200" spc="-5" dirty="0">
                <a:solidFill>
                  <a:srgbClr val="231F20"/>
                </a:solidFill>
                <a:latin typeface="Arial Narrow"/>
                <a:cs typeface="Arial Narrow"/>
              </a:rPr>
              <a:t>tous les animaux domestiques éloignés du spa afin d’éviter tout</a:t>
            </a:r>
            <a:r>
              <a:rPr sz="1200" spc="-15" dirty="0">
                <a:solidFill>
                  <a:srgbClr val="231F20"/>
                </a:solidFill>
                <a:latin typeface="Arial Narrow"/>
                <a:cs typeface="Arial Narrow"/>
              </a:rPr>
              <a:t> </a:t>
            </a:r>
            <a:r>
              <a:rPr sz="1200" spc="-5" dirty="0">
                <a:solidFill>
                  <a:srgbClr val="231F20"/>
                </a:solidFill>
                <a:latin typeface="Arial Narrow"/>
                <a:cs typeface="Arial Narrow"/>
              </a:rPr>
              <a:t>dommage.</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N’ajoutez </a:t>
            </a:r>
            <a:r>
              <a:rPr sz="1200" spc="-5" dirty="0">
                <a:solidFill>
                  <a:srgbClr val="231F20"/>
                </a:solidFill>
                <a:latin typeface="Arial Narrow"/>
                <a:cs typeface="Arial Narrow"/>
              </a:rPr>
              <a:t>pas d’huile de bain ou de sel de bain </a:t>
            </a:r>
            <a:r>
              <a:rPr sz="1200" dirty="0">
                <a:solidFill>
                  <a:srgbClr val="231F20"/>
                </a:solidFill>
                <a:latin typeface="Arial Narrow"/>
                <a:cs typeface="Arial Narrow"/>
              </a:rPr>
              <a:t>à </a:t>
            </a:r>
            <a:r>
              <a:rPr sz="1200" spc="-5" dirty="0">
                <a:solidFill>
                  <a:srgbClr val="231F20"/>
                </a:solidFill>
                <a:latin typeface="Arial Narrow"/>
                <a:cs typeface="Arial Narrow"/>
              </a:rPr>
              <a:t>l’eau du</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Évitez </a:t>
            </a:r>
            <a:r>
              <a:rPr sz="1200" spc="-5" dirty="0">
                <a:solidFill>
                  <a:srgbClr val="231F20"/>
                </a:solidFill>
                <a:latin typeface="Arial Narrow"/>
                <a:cs typeface="Arial Narrow"/>
              </a:rPr>
              <a:t>de mettre votre tête sous</a:t>
            </a:r>
            <a:r>
              <a:rPr sz="1200" spc="-10" dirty="0">
                <a:solidFill>
                  <a:srgbClr val="231F20"/>
                </a:solidFill>
                <a:latin typeface="Arial Narrow"/>
                <a:cs typeface="Arial Narrow"/>
              </a:rPr>
              <a:t> </a:t>
            </a:r>
            <a:r>
              <a:rPr sz="1200" spc="-5" dirty="0">
                <a:solidFill>
                  <a:srgbClr val="231F20"/>
                </a:solidFill>
                <a:latin typeface="Arial Narrow"/>
                <a:cs typeface="Arial Narrow"/>
              </a:rPr>
              <a:t>l’eau.</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Évitez </a:t>
            </a:r>
            <a:r>
              <a:rPr sz="1200" spc="-5" dirty="0">
                <a:solidFill>
                  <a:srgbClr val="231F20"/>
                </a:solidFill>
                <a:latin typeface="Arial Narrow"/>
                <a:cs typeface="Arial Narrow"/>
              </a:rPr>
              <a:t>d’avaler l’eau du</a:t>
            </a:r>
            <a:r>
              <a:rPr sz="1200" spc="-1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26695" indent="-176530">
              <a:lnSpc>
                <a:spcPts val="1400"/>
              </a:lnSpc>
              <a:buChar char="●"/>
              <a:tabLst>
                <a:tab pos="227329" algn="l"/>
              </a:tabLst>
            </a:pPr>
            <a:r>
              <a:rPr sz="1200" spc="-5" dirty="0">
                <a:solidFill>
                  <a:srgbClr val="231F20"/>
                </a:solidFill>
                <a:latin typeface="Arial Narrow"/>
                <a:cs typeface="Arial Narrow"/>
              </a:rPr>
              <a:t>Le spa contient un émetteur d’UVC. </a:t>
            </a:r>
            <a:r>
              <a:rPr sz="1200" dirty="0">
                <a:solidFill>
                  <a:srgbClr val="231F20"/>
                </a:solidFill>
                <a:latin typeface="Arial Narrow"/>
                <a:cs typeface="Arial Narrow"/>
              </a:rPr>
              <a:t>Pour remplacer </a:t>
            </a:r>
            <a:r>
              <a:rPr sz="1200" spc="-5" dirty="0">
                <a:solidFill>
                  <a:srgbClr val="231F20"/>
                </a:solidFill>
                <a:latin typeface="Arial Narrow"/>
                <a:cs typeface="Arial Narrow"/>
              </a:rPr>
              <a:t>ou </a:t>
            </a:r>
            <a:r>
              <a:rPr sz="1200" dirty="0">
                <a:solidFill>
                  <a:srgbClr val="231F20"/>
                </a:solidFill>
                <a:latin typeface="Arial Narrow"/>
                <a:cs typeface="Arial Narrow"/>
              </a:rPr>
              <a:t>réparer </a:t>
            </a:r>
            <a:r>
              <a:rPr sz="1200" spc="-5" dirty="0">
                <a:solidFill>
                  <a:srgbClr val="231F20"/>
                </a:solidFill>
                <a:latin typeface="Arial Narrow"/>
                <a:cs typeface="Arial Narrow"/>
              </a:rPr>
              <a:t>l’émetteur d’UVC, contactez un</a:t>
            </a:r>
            <a:r>
              <a:rPr sz="1200" spc="-35" dirty="0">
                <a:solidFill>
                  <a:srgbClr val="231F20"/>
                </a:solidFill>
                <a:latin typeface="Arial Narrow"/>
                <a:cs typeface="Arial Narrow"/>
              </a:rPr>
              <a:t> </a:t>
            </a:r>
            <a:r>
              <a:rPr sz="1200" spc="-5" dirty="0">
                <a:solidFill>
                  <a:srgbClr val="231F20"/>
                </a:solidFill>
                <a:latin typeface="Arial Narrow"/>
                <a:cs typeface="Arial Narrow"/>
              </a:rPr>
              <a:t>professionnel.</a:t>
            </a:r>
            <a:endParaRPr sz="1200">
              <a:latin typeface="Arial Narrow"/>
              <a:cs typeface="Arial Narrow"/>
            </a:endParaRPr>
          </a:p>
          <a:p>
            <a:pPr marL="226695" marR="160655" indent="-176530">
              <a:lnSpc>
                <a:spcPts val="1400"/>
              </a:lnSpc>
              <a:spcBef>
                <a:spcPts val="60"/>
              </a:spcBef>
              <a:buChar char="●"/>
              <a:tabLst>
                <a:tab pos="227329" algn="l"/>
              </a:tabLst>
            </a:pPr>
            <a:r>
              <a:rPr sz="1200" spc="-5" dirty="0">
                <a:solidFill>
                  <a:srgbClr val="231F20"/>
                </a:solidFill>
                <a:latin typeface="Arial Narrow"/>
                <a:cs typeface="Arial Narrow"/>
              </a:rPr>
              <a:t>L’utilisation involontaire de l’appareil ou un dommage au niveau du boîtier peut entraîner la fuite de </a:t>
            </a:r>
            <a:r>
              <a:rPr sz="1200" dirty="0">
                <a:solidFill>
                  <a:srgbClr val="231F20"/>
                </a:solidFill>
                <a:latin typeface="Arial Narrow"/>
                <a:cs typeface="Arial Narrow"/>
              </a:rPr>
              <a:t>rayons UVC  </a:t>
            </a:r>
            <a:r>
              <a:rPr sz="1200" spc="-5" dirty="0">
                <a:solidFill>
                  <a:srgbClr val="231F20"/>
                </a:solidFill>
                <a:latin typeface="Arial Narrow"/>
                <a:cs typeface="Arial Narrow"/>
              </a:rPr>
              <a:t>dangereux pour la santé. Le </a:t>
            </a:r>
            <a:r>
              <a:rPr sz="1200" dirty="0">
                <a:solidFill>
                  <a:srgbClr val="231F20"/>
                </a:solidFill>
                <a:latin typeface="Arial Narrow"/>
                <a:cs typeface="Arial Narrow"/>
              </a:rPr>
              <a:t>rayonnement UVC, </a:t>
            </a:r>
            <a:r>
              <a:rPr sz="1200" spc="-5" dirty="0">
                <a:solidFill>
                  <a:srgbClr val="231F20"/>
                </a:solidFill>
                <a:latin typeface="Arial Narrow"/>
                <a:cs typeface="Arial Narrow"/>
              </a:rPr>
              <a:t>même </a:t>
            </a:r>
            <a:r>
              <a:rPr sz="1200" dirty="0">
                <a:solidFill>
                  <a:srgbClr val="231F20"/>
                </a:solidFill>
                <a:latin typeface="Arial Narrow"/>
                <a:cs typeface="Arial Narrow"/>
              </a:rPr>
              <a:t>à </a:t>
            </a:r>
            <a:r>
              <a:rPr sz="1200" spc="-5" dirty="0">
                <a:solidFill>
                  <a:srgbClr val="231F20"/>
                </a:solidFill>
                <a:latin typeface="Arial Narrow"/>
                <a:cs typeface="Arial Narrow"/>
              </a:rPr>
              <a:t>faible dose, peut être nocif pour les yeux et la</a:t>
            </a:r>
            <a:r>
              <a:rPr sz="1200" spc="-30" dirty="0">
                <a:solidFill>
                  <a:srgbClr val="231F20"/>
                </a:solidFill>
                <a:latin typeface="Arial Narrow"/>
                <a:cs typeface="Arial Narrow"/>
              </a:rPr>
              <a:t> </a:t>
            </a:r>
            <a:r>
              <a:rPr sz="1200" spc="-5" dirty="0">
                <a:solidFill>
                  <a:srgbClr val="231F20"/>
                </a:solidFill>
                <a:latin typeface="Arial Narrow"/>
                <a:cs typeface="Arial Narrow"/>
              </a:rPr>
              <a:t>peau.</a:t>
            </a:r>
            <a:endParaRPr sz="1200">
              <a:latin typeface="Arial Narrow"/>
              <a:cs typeface="Arial Narrow"/>
            </a:endParaRPr>
          </a:p>
          <a:p>
            <a:pPr>
              <a:lnSpc>
                <a:spcPct val="100000"/>
              </a:lnSpc>
              <a:spcBef>
                <a:spcPts val="55"/>
              </a:spcBef>
              <a:buClr>
                <a:srgbClr val="231F20"/>
              </a:buClr>
              <a:buFont typeface="Arial Narrow"/>
              <a:buChar char="●"/>
            </a:pPr>
            <a:endParaRPr sz="1100">
              <a:latin typeface="Times New Roman"/>
              <a:cs typeface="Times New Roman"/>
            </a:endParaRPr>
          </a:p>
          <a:p>
            <a:pPr marL="226695" algn="just">
              <a:lnSpc>
                <a:spcPct val="100000"/>
              </a:lnSpc>
            </a:pPr>
            <a:r>
              <a:rPr sz="1200" b="1" dirty="0">
                <a:solidFill>
                  <a:srgbClr val="231F20"/>
                </a:solidFill>
                <a:latin typeface="Arial Narrow"/>
                <a:cs typeface="Arial Narrow"/>
              </a:rPr>
              <a:t>AVERTISSEMENT : Ne faites pas fonctionner </a:t>
            </a:r>
            <a:r>
              <a:rPr sz="1200" b="1" spc="-5" dirty="0">
                <a:solidFill>
                  <a:srgbClr val="231F20"/>
                </a:solidFill>
                <a:latin typeface="Arial Narrow"/>
                <a:cs typeface="Arial Narrow"/>
              </a:rPr>
              <a:t>l’émetteur </a:t>
            </a:r>
            <a:r>
              <a:rPr sz="1200" b="1" dirty="0">
                <a:solidFill>
                  <a:srgbClr val="231F20"/>
                </a:solidFill>
                <a:latin typeface="Arial Narrow"/>
                <a:cs typeface="Arial Narrow"/>
              </a:rPr>
              <a:t>UVC </a:t>
            </a:r>
            <a:r>
              <a:rPr sz="1200" b="1" spc="-5" dirty="0">
                <a:solidFill>
                  <a:srgbClr val="231F20"/>
                </a:solidFill>
                <a:latin typeface="Arial Narrow"/>
                <a:cs typeface="Arial Narrow"/>
              </a:rPr>
              <a:t>lorsqu’il </a:t>
            </a:r>
            <a:r>
              <a:rPr sz="1200" b="1" dirty="0">
                <a:solidFill>
                  <a:srgbClr val="231F20"/>
                </a:solidFill>
                <a:latin typeface="Arial Narrow"/>
                <a:cs typeface="Arial Narrow"/>
              </a:rPr>
              <a:t>ne </a:t>
            </a:r>
            <a:r>
              <a:rPr sz="1200" b="1" spc="-5" dirty="0">
                <a:solidFill>
                  <a:srgbClr val="231F20"/>
                </a:solidFill>
                <a:latin typeface="Arial Narrow"/>
                <a:cs typeface="Arial Narrow"/>
              </a:rPr>
              <a:t>se </a:t>
            </a:r>
            <a:r>
              <a:rPr sz="1200" b="1" dirty="0">
                <a:solidFill>
                  <a:srgbClr val="231F20"/>
                </a:solidFill>
                <a:latin typeface="Arial Narrow"/>
                <a:cs typeface="Arial Narrow"/>
              </a:rPr>
              <a:t>trouve plus dans</a:t>
            </a:r>
            <a:r>
              <a:rPr sz="1200" b="1" spc="-60" dirty="0">
                <a:solidFill>
                  <a:srgbClr val="231F20"/>
                </a:solidFill>
                <a:latin typeface="Arial Narrow"/>
                <a:cs typeface="Arial Narrow"/>
              </a:rPr>
              <a:t> </a:t>
            </a:r>
            <a:r>
              <a:rPr sz="1200" b="1" dirty="0">
                <a:solidFill>
                  <a:srgbClr val="231F20"/>
                </a:solidFill>
                <a:latin typeface="Arial Narrow"/>
                <a:cs typeface="Arial Narrow"/>
              </a:rPr>
              <a:t>l’appareil.</a:t>
            </a:r>
            <a:endParaRPr sz="1200">
              <a:latin typeface="Arial Narrow"/>
              <a:cs typeface="Arial Narrow"/>
            </a:endParaRPr>
          </a:p>
          <a:p>
            <a:pPr>
              <a:lnSpc>
                <a:spcPct val="100000"/>
              </a:lnSpc>
              <a:spcBef>
                <a:spcPts val="20"/>
              </a:spcBef>
            </a:pPr>
            <a:endParaRPr sz="2050">
              <a:latin typeface="Times New Roman"/>
              <a:cs typeface="Times New Roman"/>
            </a:endParaRPr>
          </a:p>
          <a:p>
            <a:pPr marL="115570" algn="ctr">
              <a:lnSpc>
                <a:spcPct val="100000"/>
              </a:lnSpc>
              <a:tabLst>
                <a:tab pos="29591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ATTENTION</a:t>
            </a:r>
            <a:endParaRPr sz="1200">
              <a:latin typeface="Arial Narrow"/>
              <a:cs typeface="Arial Narrow"/>
            </a:endParaRPr>
          </a:p>
          <a:p>
            <a:pPr>
              <a:lnSpc>
                <a:spcPct val="100000"/>
              </a:lnSpc>
              <a:spcBef>
                <a:spcPts val="30"/>
              </a:spcBef>
            </a:pPr>
            <a:endParaRPr sz="1450">
              <a:latin typeface="Times New Roman"/>
              <a:cs typeface="Times New Roman"/>
            </a:endParaRPr>
          </a:p>
          <a:p>
            <a:pPr marL="226695" marR="106045" indent="-176530" algn="just">
              <a:lnSpc>
                <a:spcPts val="1400"/>
              </a:lnSpc>
              <a:buChar char="●"/>
              <a:tabLst>
                <a:tab pos="227329" algn="l"/>
              </a:tabLst>
            </a:pPr>
            <a:r>
              <a:rPr sz="1200" spc="-5" dirty="0">
                <a:solidFill>
                  <a:srgbClr val="231F20"/>
                </a:solidFill>
                <a:latin typeface="Arial Narrow"/>
                <a:cs typeface="Arial Narrow"/>
              </a:rPr>
              <a:t>Il faut toujours ajouter des produits chimiques </a:t>
            </a:r>
            <a:r>
              <a:rPr sz="1200" dirty="0">
                <a:solidFill>
                  <a:srgbClr val="231F20"/>
                </a:solidFill>
                <a:latin typeface="Arial Narrow"/>
                <a:cs typeface="Arial Narrow"/>
              </a:rPr>
              <a:t>à </a:t>
            </a:r>
            <a:r>
              <a:rPr sz="1200" spc="-5" dirty="0">
                <a:solidFill>
                  <a:srgbClr val="231F20"/>
                </a:solidFill>
                <a:latin typeface="Arial Narrow"/>
                <a:cs typeface="Arial Narrow"/>
              </a:rPr>
              <a:t>l’eau et jamais d’eau aux produits chimiques. L’ajout d’eau </a:t>
            </a:r>
            <a:r>
              <a:rPr sz="1200" dirty="0">
                <a:solidFill>
                  <a:srgbClr val="231F20"/>
                </a:solidFill>
                <a:latin typeface="Arial Narrow"/>
                <a:cs typeface="Arial Narrow"/>
              </a:rPr>
              <a:t>à </a:t>
            </a:r>
            <a:r>
              <a:rPr sz="1200" spc="-5" dirty="0">
                <a:solidFill>
                  <a:srgbClr val="231F20"/>
                </a:solidFill>
                <a:latin typeface="Arial Narrow"/>
                <a:cs typeface="Arial Narrow"/>
              </a:rPr>
              <a:t>des  produits chimiques peut provoquer de fortes fumées ou des </a:t>
            </a:r>
            <a:r>
              <a:rPr sz="1200" dirty="0">
                <a:solidFill>
                  <a:srgbClr val="231F20"/>
                </a:solidFill>
                <a:latin typeface="Arial Narrow"/>
                <a:cs typeface="Arial Narrow"/>
              </a:rPr>
              <a:t>réactions </a:t>
            </a:r>
            <a:r>
              <a:rPr sz="1200" spc="-5" dirty="0">
                <a:solidFill>
                  <a:srgbClr val="231F20"/>
                </a:solidFill>
                <a:latin typeface="Arial Narrow"/>
                <a:cs typeface="Arial Narrow"/>
              </a:rPr>
              <a:t>violentes et des pulvérisations de produits  chimiques</a:t>
            </a:r>
            <a:r>
              <a:rPr sz="1200" spc="-10" dirty="0">
                <a:solidFill>
                  <a:srgbClr val="231F20"/>
                </a:solidFill>
                <a:latin typeface="Arial Narrow"/>
                <a:cs typeface="Arial Narrow"/>
              </a:rPr>
              <a:t> </a:t>
            </a:r>
            <a:r>
              <a:rPr sz="1200" spc="-5" dirty="0">
                <a:solidFill>
                  <a:srgbClr val="231F20"/>
                </a:solidFill>
                <a:latin typeface="Arial Narrow"/>
                <a:cs typeface="Arial Narrow"/>
              </a:rPr>
              <a:t>dangereux.</a:t>
            </a:r>
            <a:endParaRPr sz="1200">
              <a:latin typeface="Arial Narrow"/>
              <a:cs typeface="Arial Narrow"/>
            </a:endParaRPr>
          </a:p>
          <a:p>
            <a:pPr marL="226695" indent="-176530" algn="just">
              <a:lnSpc>
                <a:spcPts val="1340"/>
              </a:lnSpc>
              <a:buChar char="●"/>
              <a:tabLst>
                <a:tab pos="227329" algn="l"/>
              </a:tabLst>
            </a:pPr>
            <a:r>
              <a:rPr sz="1200" spc="-5" dirty="0">
                <a:solidFill>
                  <a:srgbClr val="231F20"/>
                </a:solidFill>
                <a:latin typeface="Arial Narrow"/>
                <a:cs typeface="Arial Narrow"/>
              </a:rPr>
              <a:t>L’eau ayant déjà été utilisée doit être éliminée </a:t>
            </a:r>
            <a:r>
              <a:rPr sz="1200" dirty="0">
                <a:solidFill>
                  <a:srgbClr val="231F20"/>
                </a:solidFill>
                <a:latin typeface="Arial Narrow"/>
                <a:cs typeface="Arial Narrow"/>
              </a:rPr>
              <a:t>rapidement </a:t>
            </a:r>
            <a:r>
              <a:rPr sz="1200" spc="-5" dirty="0">
                <a:solidFill>
                  <a:srgbClr val="231F20"/>
                </a:solidFill>
                <a:latin typeface="Arial Narrow"/>
                <a:cs typeface="Arial Narrow"/>
              </a:rPr>
              <a:t>ou traitée avec des produits</a:t>
            </a:r>
            <a:r>
              <a:rPr sz="1200" spc="-40" dirty="0">
                <a:solidFill>
                  <a:srgbClr val="231F20"/>
                </a:solidFill>
                <a:latin typeface="Arial Narrow"/>
                <a:cs typeface="Arial Narrow"/>
              </a:rPr>
              <a:t> </a:t>
            </a:r>
            <a:r>
              <a:rPr sz="1200" spc="-5" dirty="0">
                <a:solidFill>
                  <a:srgbClr val="231F20"/>
                </a:solidFill>
                <a:latin typeface="Arial Narrow"/>
                <a:cs typeface="Arial Narrow"/>
              </a:rPr>
              <a:t>chimiques.</a:t>
            </a:r>
            <a:endParaRPr sz="1200">
              <a:latin typeface="Arial Narrow"/>
              <a:cs typeface="Arial Narrow"/>
            </a:endParaRPr>
          </a:p>
          <a:p>
            <a:pPr marL="226695" algn="just">
              <a:lnSpc>
                <a:spcPts val="1400"/>
              </a:lnSpc>
            </a:pPr>
            <a:r>
              <a:rPr sz="1200" dirty="0">
                <a:solidFill>
                  <a:srgbClr val="231F20"/>
                </a:solidFill>
                <a:latin typeface="Arial Narrow"/>
                <a:cs typeface="Arial Narrow"/>
              </a:rPr>
              <a:t>En </a:t>
            </a:r>
            <a:r>
              <a:rPr sz="1200" spc="-5" dirty="0">
                <a:solidFill>
                  <a:srgbClr val="231F20"/>
                </a:solidFill>
                <a:latin typeface="Arial Narrow"/>
                <a:cs typeface="Arial Narrow"/>
              </a:rPr>
              <a:t>général, il est </a:t>
            </a:r>
            <a:r>
              <a:rPr sz="1200" dirty="0">
                <a:solidFill>
                  <a:srgbClr val="231F20"/>
                </a:solidFill>
                <a:latin typeface="Arial Narrow"/>
                <a:cs typeface="Arial Narrow"/>
              </a:rPr>
              <a:t>recommandé </a:t>
            </a:r>
            <a:r>
              <a:rPr sz="1200" spc="-5" dirty="0">
                <a:solidFill>
                  <a:srgbClr val="231F20"/>
                </a:solidFill>
                <a:latin typeface="Arial Narrow"/>
                <a:cs typeface="Arial Narrow"/>
              </a:rPr>
              <a:t>de vider et de </a:t>
            </a:r>
            <a:r>
              <a:rPr sz="1200" dirty="0">
                <a:solidFill>
                  <a:srgbClr val="231F20"/>
                </a:solidFill>
                <a:latin typeface="Arial Narrow"/>
                <a:cs typeface="Arial Narrow"/>
              </a:rPr>
              <a:t>remplir </a:t>
            </a:r>
            <a:r>
              <a:rPr sz="1200" spc="-5" dirty="0">
                <a:solidFill>
                  <a:srgbClr val="231F20"/>
                </a:solidFill>
                <a:latin typeface="Arial Narrow"/>
                <a:cs typeface="Arial Narrow"/>
              </a:rPr>
              <a:t>un spa avec de l’eau propre tous les </a:t>
            </a:r>
            <a:r>
              <a:rPr sz="1200" dirty="0">
                <a:solidFill>
                  <a:srgbClr val="231F20"/>
                </a:solidFill>
                <a:latin typeface="Arial Narrow"/>
                <a:cs typeface="Arial Narrow"/>
              </a:rPr>
              <a:t>3 à 5</a:t>
            </a:r>
            <a:r>
              <a:rPr sz="1200" spc="-40" dirty="0">
                <a:solidFill>
                  <a:srgbClr val="231F20"/>
                </a:solidFill>
                <a:latin typeface="Arial Narrow"/>
                <a:cs typeface="Arial Narrow"/>
              </a:rPr>
              <a:t> </a:t>
            </a:r>
            <a:r>
              <a:rPr sz="1200" spc="-5" dirty="0">
                <a:solidFill>
                  <a:srgbClr val="231F20"/>
                </a:solidFill>
                <a:latin typeface="Arial Narrow"/>
                <a:cs typeface="Arial Narrow"/>
              </a:rPr>
              <a:t>jours.</a:t>
            </a:r>
            <a:endParaRPr sz="1200">
              <a:latin typeface="Arial Narrow"/>
              <a:cs typeface="Arial Narrow"/>
            </a:endParaRPr>
          </a:p>
          <a:p>
            <a:pPr marL="226695" indent="-176530" algn="just">
              <a:lnSpc>
                <a:spcPts val="1400"/>
              </a:lnSpc>
              <a:buChar char="●"/>
              <a:tabLst>
                <a:tab pos="227329" algn="l"/>
              </a:tabLst>
            </a:pPr>
            <a:r>
              <a:rPr sz="1200" dirty="0">
                <a:solidFill>
                  <a:srgbClr val="231F20"/>
                </a:solidFill>
                <a:latin typeface="Arial Narrow"/>
                <a:cs typeface="Arial Narrow"/>
              </a:rPr>
              <a:t>Utilisez </a:t>
            </a:r>
            <a:r>
              <a:rPr sz="1200" spc="-5" dirty="0">
                <a:solidFill>
                  <a:srgbClr val="231F20"/>
                </a:solidFill>
                <a:latin typeface="Arial Narrow"/>
                <a:cs typeface="Arial Narrow"/>
              </a:rPr>
              <a:t>le kit de désinfection chimique conformément aux instructions du</a:t>
            </a:r>
            <a:r>
              <a:rPr sz="1200" spc="-15" dirty="0">
                <a:solidFill>
                  <a:srgbClr val="231F20"/>
                </a:solidFill>
                <a:latin typeface="Arial Narrow"/>
                <a:cs typeface="Arial Narrow"/>
              </a:rPr>
              <a:t> </a:t>
            </a:r>
            <a:r>
              <a:rPr sz="1200" dirty="0">
                <a:solidFill>
                  <a:srgbClr val="231F20"/>
                </a:solidFill>
                <a:latin typeface="Arial Narrow"/>
                <a:cs typeface="Arial Narrow"/>
              </a:rPr>
              <a:t>fabricant.</a:t>
            </a:r>
            <a:endParaRPr sz="1200">
              <a:latin typeface="Arial Narrow"/>
              <a:cs typeface="Arial Narrow"/>
            </a:endParaRPr>
          </a:p>
          <a:p>
            <a:pPr marL="226695" marR="539115" indent="-176530" algn="just">
              <a:lnSpc>
                <a:spcPts val="1400"/>
              </a:lnSpc>
              <a:spcBef>
                <a:spcPts val="60"/>
              </a:spcBef>
              <a:buChar char="●"/>
              <a:tabLst>
                <a:tab pos="227329"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laissez pas le spa, ou ne le </a:t>
            </a:r>
            <a:r>
              <a:rPr sz="1200" dirty="0">
                <a:solidFill>
                  <a:srgbClr val="231F20"/>
                </a:solidFill>
                <a:latin typeface="Arial Narrow"/>
                <a:cs typeface="Arial Narrow"/>
              </a:rPr>
              <a:t>réglez </a:t>
            </a:r>
            <a:r>
              <a:rPr sz="1200" spc="-5" dirty="0">
                <a:solidFill>
                  <a:srgbClr val="231F20"/>
                </a:solidFill>
                <a:latin typeface="Arial Narrow"/>
                <a:cs typeface="Arial Narrow"/>
              </a:rPr>
              <a:t>pas, </a:t>
            </a:r>
            <a:r>
              <a:rPr sz="1200" dirty="0">
                <a:solidFill>
                  <a:srgbClr val="231F20"/>
                </a:solidFill>
                <a:latin typeface="Arial Narrow"/>
                <a:cs typeface="Arial Narrow"/>
              </a:rPr>
              <a:t>à </a:t>
            </a:r>
            <a:r>
              <a:rPr sz="1200" spc="-5" dirty="0">
                <a:solidFill>
                  <a:srgbClr val="231F20"/>
                </a:solidFill>
                <a:latin typeface="Arial Narrow"/>
                <a:cs typeface="Arial Narrow"/>
              </a:rPr>
              <a:t>une température inférieure </a:t>
            </a:r>
            <a:r>
              <a:rPr sz="1200" dirty="0">
                <a:solidFill>
                  <a:srgbClr val="231F20"/>
                </a:solidFill>
                <a:latin typeface="Arial Narrow"/>
                <a:cs typeface="Arial Narrow"/>
              </a:rPr>
              <a:t>à 4 °C (39 °F) </a:t>
            </a:r>
            <a:r>
              <a:rPr sz="1200" spc="-5" dirty="0">
                <a:solidFill>
                  <a:srgbClr val="231F20"/>
                </a:solidFill>
                <a:latin typeface="Arial Narrow"/>
                <a:cs typeface="Arial Narrow"/>
              </a:rPr>
              <a:t>si le chauffage ne  fonctionne</a:t>
            </a:r>
            <a:r>
              <a:rPr sz="1200" spc="-10" dirty="0">
                <a:solidFill>
                  <a:srgbClr val="231F20"/>
                </a:solidFill>
                <a:latin typeface="Arial Narrow"/>
                <a:cs typeface="Arial Narrow"/>
              </a:rPr>
              <a:t> </a:t>
            </a:r>
            <a:r>
              <a:rPr sz="1200" spc="-5" dirty="0">
                <a:solidFill>
                  <a:srgbClr val="231F20"/>
                </a:solidFill>
                <a:latin typeface="Arial Narrow"/>
                <a:cs typeface="Arial Narrow"/>
              </a:rPr>
              <a:t>pas.</a:t>
            </a:r>
            <a:endParaRPr sz="1200">
              <a:latin typeface="Arial Narrow"/>
              <a:cs typeface="Arial Narrow"/>
            </a:endParaRPr>
          </a:p>
          <a:p>
            <a:pPr marL="226695" marR="43180" indent="-176530">
              <a:lnSpc>
                <a:spcPts val="1400"/>
              </a:lnSpc>
              <a:buChar char="●"/>
              <a:tabLst>
                <a:tab pos="227329" algn="l"/>
              </a:tabLst>
            </a:pPr>
            <a:r>
              <a:rPr sz="1200" dirty="0">
                <a:solidFill>
                  <a:srgbClr val="231F20"/>
                </a:solidFill>
                <a:latin typeface="Arial Narrow"/>
                <a:cs typeface="Arial Narrow"/>
              </a:rPr>
              <a:t>Entrez </a:t>
            </a:r>
            <a:r>
              <a:rPr sz="1200" spc="-5" dirty="0">
                <a:solidFill>
                  <a:srgbClr val="231F20"/>
                </a:solidFill>
                <a:latin typeface="Arial Narrow"/>
                <a:cs typeface="Arial Narrow"/>
              </a:rPr>
              <a:t>et sortez toujours lentement et prudemment du spa ou du bain </a:t>
            </a:r>
            <a:r>
              <a:rPr sz="1200" dirty="0">
                <a:solidFill>
                  <a:srgbClr val="231F20"/>
                </a:solidFill>
                <a:latin typeface="Arial Narrow"/>
                <a:cs typeface="Arial Narrow"/>
              </a:rPr>
              <a:t>à remous. Soyez </a:t>
            </a:r>
            <a:r>
              <a:rPr sz="1200" spc="-5" dirty="0">
                <a:solidFill>
                  <a:srgbClr val="231F20"/>
                </a:solidFill>
                <a:latin typeface="Arial Narrow"/>
                <a:cs typeface="Arial Narrow"/>
              </a:rPr>
              <a:t>particulièrement vigilant si  le sol est</a:t>
            </a:r>
            <a:r>
              <a:rPr sz="1200" spc="-10" dirty="0">
                <a:solidFill>
                  <a:srgbClr val="231F20"/>
                </a:solidFill>
                <a:latin typeface="Arial Narrow"/>
                <a:cs typeface="Arial Narrow"/>
              </a:rPr>
              <a:t> </a:t>
            </a:r>
            <a:r>
              <a:rPr sz="1200" spc="-5" dirty="0">
                <a:solidFill>
                  <a:srgbClr val="231F20"/>
                </a:solidFill>
                <a:latin typeface="Arial Narrow"/>
                <a:cs typeface="Arial Narrow"/>
              </a:rPr>
              <a:t>mouillé.</a:t>
            </a:r>
            <a:endParaRPr sz="1200">
              <a:latin typeface="Arial Narrow"/>
              <a:cs typeface="Arial Narrow"/>
            </a:endParaRPr>
          </a:p>
          <a:p>
            <a:pPr marL="226695" marR="78105" indent="-176530">
              <a:lnSpc>
                <a:spcPts val="1400"/>
              </a:lnSpc>
              <a:buChar char="●"/>
              <a:tabLst>
                <a:tab pos="227329" algn="l"/>
              </a:tabLst>
            </a:pPr>
            <a:r>
              <a:rPr sz="1200" dirty="0">
                <a:solidFill>
                  <a:srgbClr val="231F20"/>
                </a:solidFill>
                <a:latin typeface="Arial Narrow"/>
                <a:cs typeface="Arial Narrow"/>
              </a:rPr>
              <a:t>Pour </a:t>
            </a:r>
            <a:r>
              <a:rPr sz="1200" spc="-5" dirty="0">
                <a:solidFill>
                  <a:srgbClr val="231F20"/>
                </a:solidFill>
                <a:latin typeface="Arial Narrow"/>
                <a:cs typeface="Arial Narrow"/>
              </a:rPr>
              <a:t>éviter d’endommager la pompe, ne mettez jamais le spa ou le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en marche s’il n’est pas </a:t>
            </a:r>
            <a:r>
              <a:rPr sz="1200" dirty="0">
                <a:solidFill>
                  <a:srgbClr val="231F20"/>
                </a:solidFill>
                <a:latin typeface="Arial Narrow"/>
                <a:cs typeface="Arial Narrow"/>
              </a:rPr>
              <a:t>rempli  </a:t>
            </a:r>
            <a:r>
              <a:rPr sz="1200" spc="-5" dirty="0">
                <a:solidFill>
                  <a:srgbClr val="231F20"/>
                </a:solidFill>
                <a:latin typeface="Arial Narrow"/>
                <a:cs typeface="Arial Narrow"/>
              </a:rPr>
              <a:t>jusqu’à la ligne d’eau</a:t>
            </a:r>
            <a:r>
              <a:rPr sz="1200" spc="-10" dirty="0">
                <a:solidFill>
                  <a:srgbClr val="231F20"/>
                </a:solidFill>
                <a:latin typeface="Arial Narrow"/>
                <a:cs typeface="Arial Narrow"/>
              </a:rPr>
              <a:t> </a:t>
            </a:r>
            <a:r>
              <a:rPr sz="1200" spc="-5" dirty="0">
                <a:solidFill>
                  <a:srgbClr val="231F20"/>
                </a:solidFill>
                <a:latin typeface="Arial Narrow"/>
                <a:cs typeface="Arial Narrow"/>
              </a:rPr>
              <a:t>minimum.</a:t>
            </a:r>
            <a:endParaRPr sz="1200">
              <a:latin typeface="Arial Narrow"/>
              <a:cs typeface="Arial Narrow"/>
            </a:endParaRPr>
          </a:p>
          <a:p>
            <a:pPr marL="226695" marR="139700" indent="-176530">
              <a:lnSpc>
                <a:spcPts val="1400"/>
              </a:lnSpc>
              <a:buChar char="●"/>
              <a:tabLst>
                <a:tab pos="227329" algn="l"/>
              </a:tabLst>
            </a:pPr>
            <a:r>
              <a:rPr sz="1200" spc="-5" dirty="0">
                <a:solidFill>
                  <a:srgbClr val="231F20"/>
                </a:solidFill>
                <a:latin typeface="Arial Narrow"/>
                <a:cs typeface="Arial Narrow"/>
              </a:rPr>
              <a:t>Le spa ou le bain </a:t>
            </a:r>
            <a:r>
              <a:rPr sz="1200" dirty="0">
                <a:solidFill>
                  <a:srgbClr val="231F20"/>
                </a:solidFill>
                <a:latin typeface="Arial Narrow"/>
                <a:cs typeface="Arial Narrow"/>
              </a:rPr>
              <a:t>à remous </a:t>
            </a:r>
            <a:r>
              <a:rPr sz="1200" spc="-5" dirty="0">
                <a:solidFill>
                  <a:srgbClr val="231F20"/>
                </a:solidFill>
                <a:latin typeface="Arial Narrow"/>
                <a:cs typeface="Arial Narrow"/>
              </a:rPr>
              <a:t>ne doit être placé que sur un site correctement préparé </a:t>
            </a:r>
            <a:r>
              <a:rPr sz="1200" dirty="0">
                <a:solidFill>
                  <a:srgbClr val="231F20"/>
                </a:solidFill>
                <a:latin typeface="Arial Narrow"/>
                <a:cs typeface="Arial Narrow"/>
              </a:rPr>
              <a:t>répondant </a:t>
            </a:r>
            <a:r>
              <a:rPr sz="1200" spc="-5" dirty="0">
                <a:solidFill>
                  <a:srgbClr val="231F20"/>
                </a:solidFill>
                <a:latin typeface="Arial Narrow"/>
                <a:cs typeface="Arial Narrow"/>
              </a:rPr>
              <a:t>aux exigences de  charge au</a:t>
            </a:r>
            <a:r>
              <a:rPr sz="1200" spc="-10" dirty="0">
                <a:solidFill>
                  <a:srgbClr val="231F20"/>
                </a:solidFill>
                <a:latin typeface="Arial Narrow"/>
                <a:cs typeface="Arial Narrow"/>
              </a:rPr>
              <a:t> </a:t>
            </a:r>
            <a:r>
              <a:rPr sz="1200" spc="-5" dirty="0">
                <a:solidFill>
                  <a:srgbClr val="231F20"/>
                </a:solidFill>
                <a:latin typeface="Arial Narrow"/>
                <a:cs typeface="Arial Narrow"/>
              </a:rPr>
              <a:t>sol.</a:t>
            </a:r>
            <a:endParaRPr sz="1200">
              <a:latin typeface="Arial Narrow"/>
              <a:cs typeface="Arial Narrow"/>
            </a:endParaRPr>
          </a:p>
          <a:p>
            <a:pPr marL="226695" indent="-176530">
              <a:lnSpc>
                <a:spcPts val="1340"/>
              </a:lnSpc>
              <a:buChar char="●"/>
              <a:tabLst>
                <a:tab pos="227329" algn="l"/>
              </a:tabLst>
            </a:pPr>
            <a:r>
              <a:rPr sz="1200" dirty="0">
                <a:solidFill>
                  <a:srgbClr val="231F20"/>
                </a:solidFill>
                <a:latin typeface="Arial Narrow"/>
                <a:cs typeface="Arial Narrow"/>
              </a:rPr>
              <a:t>Ne </a:t>
            </a:r>
            <a:r>
              <a:rPr sz="1200" spc="-5" dirty="0">
                <a:solidFill>
                  <a:srgbClr val="231F20"/>
                </a:solidFill>
                <a:latin typeface="Arial Narrow"/>
                <a:cs typeface="Arial Narrow"/>
              </a:rPr>
              <a:t>laissez pas le spa vide pendant une période prolongée. </a:t>
            </a:r>
            <a:r>
              <a:rPr sz="1200" dirty="0">
                <a:solidFill>
                  <a:srgbClr val="231F20"/>
                </a:solidFill>
                <a:latin typeface="Arial Narrow"/>
                <a:cs typeface="Arial Narrow"/>
              </a:rPr>
              <a:t>Videz </a:t>
            </a:r>
            <a:r>
              <a:rPr sz="1200" spc="-5" dirty="0">
                <a:solidFill>
                  <a:srgbClr val="231F20"/>
                </a:solidFill>
                <a:latin typeface="Arial Narrow"/>
                <a:cs typeface="Arial Narrow"/>
              </a:rPr>
              <a:t>complètement le spa s’il ne sera pas</a:t>
            </a:r>
            <a:r>
              <a:rPr sz="1200" spc="-20" dirty="0">
                <a:solidFill>
                  <a:srgbClr val="231F20"/>
                </a:solidFill>
                <a:latin typeface="Arial Narrow"/>
                <a:cs typeface="Arial Narrow"/>
              </a:rPr>
              <a:t> </a:t>
            </a:r>
            <a:r>
              <a:rPr sz="1200" spc="-5" dirty="0">
                <a:solidFill>
                  <a:srgbClr val="231F20"/>
                </a:solidFill>
                <a:latin typeface="Arial Narrow"/>
                <a:cs typeface="Arial Narrow"/>
              </a:rPr>
              <a:t>utilisé</a:t>
            </a:r>
            <a:endParaRPr sz="1200">
              <a:latin typeface="Arial Narrow"/>
              <a:cs typeface="Arial Narrow"/>
            </a:endParaRPr>
          </a:p>
          <a:p>
            <a:pPr marL="226695" marR="43180">
              <a:lnSpc>
                <a:spcPts val="1390"/>
              </a:lnSpc>
              <a:spcBef>
                <a:spcPts val="70"/>
              </a:spcBef>
            </a:pPr>
            <a:r>
              <a:rPr sz="1200" spc="-5" dirty="0">
                <a:solidFill>
                  <a:srgbClr val="231F20"/>
                </a:solidFill>
                <a:latin typeface="Arial Narrow"/>
                <a:cs typeface="Arial Narrow"/>
              </a:rPr>
              <a:t>pendant une longue période. </a:t>
            </a:r>
            <a:r>
              <a:rPr sz="1200" dirty="0">
                <a:solidFill>
                  <a:srgbClr val="231F20"/>
                </a:solidFill>
                <a:latin typeface="Arial Narrow"/>
                <a:cs typeface="Arial Narrow"/>
              </a:rPr>
              <a:t>N’exposez </a:t>
            </a:r>
            <a:r>
              <a:rPr sz="1200" spc="-5" dirty="0">
                <a:solidFill>
                  <a:srgbClr val="231F20"/>
                </a:solidFill>
                <a:latin typeface="Arial Narrow"/>
                <a:cs typeface="Arial Narrow"/>
              </a:rPr>
              <a:t>pas le spa </a:t>
            </a:r>
            <a:r>
              <a:rPr sz="1200" dirty="0">
                <a:solidFill>
                  <a:srgbClr val="231F20"/>
                </a:solidFill>
                <a:latin typeface="Arial Narrow"/>
                <a:cs typeface="Arial Narrow"/>
              </a:rPr>
              <a:t>à </a:t>
            </a:r>
            <a:r>
              <a:rPr sz="1200" spc="-5" dirty="0">
                <a:solidFill>
                  <a:srgbClr val="231F20"/>
                </a:solidFill>
                <a:latin typeface="Arial Narrow"/>
                <a:cs typeface="Arial Narrow"/>
              </a:rPr>
              <a:t>la lumière directe du soleil. </a:t>
            </a:r>
            <a:r>
              <a:rPr sz="1200" dirty="0">
                <a:solidFill>
                  <a:srgbClr val="231F20"/>
                </a:solidFill>
                <a:latin typeface="Arial Narrow"/>
                <a:cs typeface="Arial Narrow"/>
              </a:rPr>
              <a:t>Vérifiez régulièrement </a:t>
            </a:r>
            <a:r>
              <a:rPr sz="1200" spc="-5" dirty="0">
                <a:solidFill>
                  <a:srgbClr val="231F20"/>
                </a:solidFill>
                <a:latin typeface="Arial Narrow"/>
                <a:cs typeface="Arial Narrow"/>
              </a:rPr>
              <a:t>le spa  </a:t>
            </a:r>
            <a:r>
              <a:rPr sz="1200" spc="-20" dirty="0">
                <a:solidFill>
                  <a:srgbClr val="231F20"/>
                </a:solidFill>
                <a:latin typeface="Arial Narrow"/>
                <a:cs typeface="Arial Narrow"/>
              </a:rPr>
              <a:t>avant </a:t>
            </a:r>
            <a:r>
              <a:rPr sz="1200" spc="-25" dirty="0">
                <a:solidFill>
                  <a:srgbClr val="231F20"/>
                </a:solidFill>
                <a:latin typeface="Arial Narrow"/>
                <a:cs typeface="Arial Narrow"/>
              </a:rPr>
              <a:t>chaque </a:t>
            </a:r>
            <a:r>
              <a:rPr sz="1200" spc="-20" dirty="0">
                <a:solidFill>
                  <a:srgbClr val="231F20"/>
                </a:solidFill>
                <a:latin typeface="Arial Narrow"/>
                <a:cs typeface="Arial Narrow"/>
              </a:rPr>
              <a:t>utilisation. Lorsque </a:t>
            </a:r>
            <a:r>
              <a:rPr sz="1200" spc="-15" dirty="0">
                <a:solidFill>
                  <a:srgbClr val="231F20"/>
                </a:solidFill>
                <a:latin typeface="Arial Narrow"/>
                <a:cs typeface="Arial Narrow"/>
              </a:rPr>
              <a:t>le </a:t>
            </a:r>
            <a:r>
              <a:rPr sz="1200" spc="-20" dirty="0">
                <a:solidFill>
                  <a:srgbClr val="231F20"/>
                </a:solidFill>
                <a:latin typeface="Arial Narrow"/>
                <a:cs typeface="Arial Narrow"/>
              </a:rPr>
              <a:t>spa n’est pas </a:t>
            </a:r>
            <a:r>
              <a:rPr sz="1200" spc="-15" dirty="0">
                <a:solidFill>
                  <a:srgbClr val="231F20"/>
                </a:solidFill>
                <a:latin typeface="Arial Narrow"/>
                <a:cs typeface="Arial Narrow"/>
              </a:rPr>
              <a:t>utilisé, rangez-le </a:t>
            </a:r>
            <a:r>
              <a:rPr sz="1200" spc="-25" dirty="0">
                <a:solidFill>
                  <a:srgbClr val="231F20"/>
                </a:solidFill>
                <a:latin typeface="Arial Narrow"/>
                <a:cs typeface="Arial Narrow"/>
              </a:rPr>
              <a:t>immédiatement</a:t>
            </a:r>
            <a:r>
              <a:rPr sz="1200" spc="15" dirty="0">
                <a:solidFill>
                  <a:srgbClr val="231F20"/>
                </a:solidFill>
                <a:latin typeface="Arial Narrow"/>
                <a:cs typeface="Arial Narrow"/>
              </a:rPr>
              <a:t> </a:t>
            </a:r>
            <a:r>
              <a:rPr sz="1200" spc="-20" dirty="0">
                <a:solidFill>
                  <a:srgbClr val="231F20"/>
                </a:solidFill>
                <a:latin typeface="Arial Narrow"/>
                <a:cs typeface="Arial Narrow"/>
              </a:rPr>
              <a:t>ou gardez-le dans un endroit clos.</a:t>
            </a:r>
            <a:endParaRPr sz="1200">
              <a:latin typeface="Arial Narrow"/>
              <a:cs typeface="Arial Narrow"/>
            </a:endParaRPr>
          </a:p>
          <a:p>
            <a:pPr marL="226695" indent="-176530" algn="just">
              <a:lnSpc>
                <a:spcPts val="1345"/>
              </a:lnSpc>
              <a:buChar char="●"/>
              <a:tabLst>
                <a:tab pos="227329" algn="l"/>
              </a:tabLst>
            </a:pPr>
            <a:r>
              <a:rPr sz="1200" spc="-5" dirty="0">
                <a:solidFill>
                  <a:srgbClr val="231F20"/>
                </a:solidFill>
                <a:latin typeface="Arial Narrow"/>
                <a:cs typeface="Arial Narrow"/>
              </a:rPr>
              <a:t>Ouvrez le couvercle du spa lorsque la fonction </a:t>
            </a:r>
            <a:r>
              <a:rPr sz="1200" dirty="0">
                <a:solidFill>
                  <a:srgbClr val="231F20"/>
                </a:solidFill>
                <a:latin typeface="Arial Narrow"/>
                <a:cs typeface="Arial Narrow"/>
              </a:rPr>
              <a:t>remous </a:t>
            </a:r>
            <a:r>
              <a:rPr sz="1200" spc="-5" dirty="0">
                <a:solidFill>
                  <a:srgbClr val="231F20"/>
                </a:solidFill>
                <a:latin typeface="Arial Narrow"/>
                <a:cs typeface="Arial Narrow"/>
              </a:rPr>
              <a:t>est</a:t>
            </a:r>
            <a:r>
              <a:rPr sz="1200" spc="-15" dirty="0">
                <a:solidFill>
                  <a:srgbClr val="231F20"/>
                </a:solidFill>
                <a:latin typeface="Arial Narrow"/>
                <a:cs typeface="Arial Narrow"/>
              </a:rPr>
              <a:t> </a:t>
            </a:r>
            <a:r>
              <a:rPr sz="1200" spc="-5" dirty="0">
                <a:solidFill>
                  <a:srgbClr val="231F20"/>
                </a:solidFill>
                <a:latin typeface="Arial Narrow"/>
                <a:cs typeface="Arial Narrow"/>
              </a:rPr>
              <a:t>activée.</a:t>
            </a:r>
            <a:endParaRPr sz="1200">
              <a:latin typeface="Arial Narrow"/>
              <a:cs typeface="Arial Narrow"/>
            </a:endParaRPr>
          </a:p>
          <a:p>
            <a:pPr marL="226695" marR="133985" indent="-176530" algn="just">
              <a:lnSpc>
                <a:spcPts val="1400"/>
              </a:lnSpc>
              <a:spcBef>
                <a:spcPts val="60"/>
              </a:spcBef>
              <a:buChar char="●"/>
              <a:tabLst>
                <a:tab pos="227329" algn="l"/>
              </a:tabLst>
            </a:pPr>
            <a:r>
              <a:rPr sz="1200" dirty="0">
                <a:solidFill>
                  <a:srgbClr val="231F20"/>
                </a:solidFill>
                <a:latin typeface="Arial Narrow"/>
                <a:cs typeface="Arial Narrow"/>
              </a:rPr>
              <a:t>Afin </a:t>
            </a:r>
            <a:r>
              <a:rPr sz="1200" spc="-5" dirty="0">
                <a:solidFill>
                  <a:srgbClr val="231F20"/>
                </a:solidFill>
                <a:latin typeface="Arial Narrow"/>
                <a:cs typeface="Arial Narrow"/>
              </a:rPr>
              <a:t>d’éviter tout danger dû au </a:t>
            </a:r>
            <a:r>
              <a:rPr sz="1200" dirty="0">
                <a:solidFill>
                  <a:srgbClr val="231F20"/>
                </a:solidFill>
                <a:latin typeface="Arial Narrow"/>
                <a:cs typeface="Arial Narrow"/>
              </a:rPr>
              <a:t>réenclenchement </a:t>
            </a:r>
            <a:r>
              <a:rPr sz="1200" spc="-5" dirty="0">
                <a:solidFill>
                  <a:srgbClr val="231F20"/>
                </a:solidFill>
                <a:latin typeface="Arial Narrow"/>
                <a:cs typeface="Arial Narrow"/>
              </a:rPr>
              <a:t>par inadvertance du disjoncteur thermique, cet appareil ne doit  pas être alimenté par un dispositif de commutation externe, tel qu’une minuterie, ou connecté </a:t>
            </a:r>
            <a:r>
              <a:rPr sz="1200" dirty="0">
                <a:solidFill>
                  <a:srgbClr val="231F20"/>
                </a:solidFill>
                <a:latin typeface="Arial Narrow"/>
                <a:cs typeface="Arial Narrow"/>
              </a:rPr>
              <a:t>à </a:t>
            </a:r>
            <a:r>
              <a:rPr sz="1200" spc="-5" dirty="0">
                <a:solidFill>
                  <a:srgbClr val="231F20"/>
                </a:solidFill>
                <a:latin typeface="Arial Narrow"/>
                <a:cs typeface="Arial Narrow"/>
              </a:rPr>
              <a:t>un circuit qui est  </a:t>
            </a:r>
            <a:r>
              <a:rPr sz="1200" dirty="0">
                <a:solidFill>
                  <a:srgbClr val="231F20"/>
                </a:solidFill>
                <a:latin typeface="Arial Narrow"/>
                <a:cs typeface="Arial Narrow"/>
              </a:rPr>
              <a:t>régulièrement </a:t>
            </a:r>
            <a:r>
              <a:rPr sz="1200" spc="-5" dirty="0">
                <a:solidFill>
                  <a:srgbClr val="231F20"/>
                </a:solidFill>
                <a:latin typeface="Arial Narrow"/>
                <a:cs typeface="Arial Narrow"/>
              </a:rPr>
              <a:t>mis en marche et arrêté par les services</a:t>
            </a:r>
            <a:r>
              <a:rPr sz="1200" spc="-15" dirty="0">
                <a:solidFill>
                  <a:srgbClr val="231F20"/>
                </a:solidFill>
                <a:latin typeface="Arial Narrow"/>
                <a:cs typeface="Arial Narrow"/>
              </a:rPr>
              <a:t> </a:t>
            </a:r>
            <a:r>
              <a:rPr sz="1200" spc="-5" dirty="0">
                <a:solidFill>
                  <a:srgbClr val="231F20"/>
                </a:solidFill>
                <a:latin typeface="Arial Narrow"/>
                <a:cs typeface="Arial Narrow"/>
              </a:rPr>
              <a:t>publics.</a:t>
            </a:r>
            <a:endParaRPr sz="1200">
              <a:latin typeface="Arial Narrow"/>
              <a:cs typeface="Arial Narrow"/>
            </a:endParaRPr>
          </a:p>
          <a:p>
            <a:pPr marL="226695" marR="577850" indent="-176530" algn="just">
              <a:lnSpc>
                <a:spcPts val="1400"/>
              </a:lnSpc>
              <a:buChar char="●"/>
              <a:tabLst>
                <a:tab pos="227329" algn="l"/>
              </a:tabLst>
            </a:pPr>
            <a:r>
              <a:rPr sz="1200" dirty="0">
                <a:solidFill>
                  <a:srgbClr val="231F20"/>
                </a:solidFill>
                <a:latin typeface="Arial Narrow"/>
                <a:cs typeface="Arial Narrow"/>
              </a:rPr>
              <a:t>Une </a:t>
            </a:r>
            <a:r>
              <a:rPr sz="1200" spc="-5" dirty="0">
                <a:solidFill>
                  <a:srgbClr val="231F20"/>
                </a:solidFill>
                <a:latin typeface="Arial Narrow"/>
                <a:cs typeface="Arial Narrow"/>
              </a:rPr>
              <a:t>fois le spa installé, </a:t>
            </a:r>
            <a:r>
              <a:rPr sz="1200" dirty="0">
                <a:solidFill>
                  <a:srgbClr val="231F20"/>
                </a:solidFill>
                <a:latin typeface="Arial Narrow"/>
                <a:cs typeface="Arial Narrow"/>
              </a:rPr>
              <a:t>reportez-vous </a:t>
            </a:r>
            <a:r>
              <a:rPr sz="1200" spc="-5" dirty="0">
                <a:solidFill>
                  <a:srgbClr val="231F20"/>
                </a:solidFill>
                <a:latin typeface="Arial Narrow"/>
                <a:cs typeface="Arial Narrow"/>
              </a:rPr>
              <a:t>aux chapitres pertinents pour obtenir des informations concernant  le nettoyage, les contrôles périodiques et les autres opérations</a:t>
            </a:r>
            <a:r>
              <a:rPr sz="1200" spc="-15" dirty="0">
                <a:solidFill>
                  <a:srgbClr val="231F20"/>
                </a:solidFill>
                <a:latin typeface="Arial Narrow"/>
                <a:cs typeface="Arial Narrow"/>
              </a:rPr>
              <a:t> </a:t>
            </a:r>
            <a:r>
              <a:rPr sz="1200" spc="-5" dirty="0">
                <a:solidFill>
                  <a:srgbClr val="231F20"/>
                </a:solidFill>
                <a:latin typeface="Arial Narrow"/>
                <a:cs typeface="Arial Narrow"/>
              </a:rPr>
              <a:t>d’entretien.</a:t>
            </a:r>
            <a:endParaRPr sz="1200">
              <a:latin typeface="Arial Narrow"/>
              <a:cs typeface="Arial Narrow"/>
            </a:endParaRPr>
          </a:p>
        </p:txBody>
      </p:sp>
      <p:sp>
        <p:nvSpPr>
          <p:cNvPr id="5" name="object 5"/>
          <p:cNvSpPr/>
          <p:nvPr/>
        </p:nvSpPr>
        <p:spPr>
          <a:xfrm>
            <a:off x="536333" y="7250544"/>
            <a:ext cx="6483985" cy="288290"/>
          </a:xfrm>
          <a:custGeom>
            <a:avLst/>
            <a:gdLst/>
            <a:ahLst/>
            <a:cxnLst/>
            <a:rect l="l" t="t" r="r" b="b"/>
            <a:pathLst>
              <a:path w="6483984" h="288290">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6" name="object 6"/>
          <p:cNvSpPr/>
          <p:nvPr/>
        </p:nvSpPr>
        <p:spPr>
          <a:xfrm>
            <a:off x="536333" y="7250557"/>
            <a:ext cx="6483985" cy="2328545"/>
          </a:xfrm>
          <a:custGeom>
            <a:avLst/>
            <a:gdLst/>
            <a:ahLst/>
            <a:cxnLst/>
            <a:rect l="l" t="t" r="r" b="b"/>
            <a:pathLst>
              <a:path w="6483984" h="2328545">
                <a:moveTo>
                  <a:pt x="6483731" y="2328367"/>
                </a:moveTo>
                <a:lnTo>
                  <a:pt x="0" y="2328367"/>
                </a:lnTo>
                <a:lnTo>
                  <a:pt x="0" y="0"/>
                </a:lnTo>
                <a:lnTo>
                  <a:pt x="6483731" y="0"/>
                </a:lnTo>
                <a:lnTo>
                  <a:pt x="6483731" y="2328367"/>
                </a:lnTo>
                <a:close/>
              </a:path>
            </a:pathLst>
          </a:custGeom>
          <a:ln w="13411">
            <a:solidFill>
              <a:srgbClr val="58595B"/>
            </a:solidFill>
          </a:ln>
        </p:spPr>
        <p:txBody>
          <a:bodyPr wrap="square" lIns="0" tIns="0" rIns="0" bIns="0" rtlCol="0"/>
          <a:lstStyle/>
          <a:p>
            <a:endParaRPr/>
          </a:p>
        </p:txBody>
      </p:sp>
      <p:sp>
        <p:nvSpPr>
          <p:cNvPr id="7" name="object 7"/>
          <p:cNvSpPr txBox="1"/>
          <p:nvPr/>
        </p:nvSpPr>
        <p:spPr>
          <a:xfrm>
            <a:off x="536333" y="7243851"/>
            <a:ext cx="6483985" cy="295275"/>
          </a:xfrm>
          <a:prstGeom prst="rect">
            <a:avLst/>
          </a:prstGeom>
          <a:solidFill>
            <a:srgbClr val="58595B"/>
          </a:solidFill>
        </p:spPr>
        <p:txBody>
          <a:bodyPr vert="horz" wrap="square" lIns="0" tIns="53975" rIns="0" bIns="0" rtlCol="0">
            <a:spAutoFit/>
          </a:bodyPr>
          <a:lstStyle/>
          <a:p>
            <a:pPr marL="10160" algn="ctr">
              <a:lnSpc>
                <a:spcPct val="100000"/>
              </a:lnSpc>
              <a:spcBef>
                <a:spcPts val="425"/>
              </a:spcBef>
            </a:pPr>
            <a:r>
              <a:rPr sz="1200" b="1" dirty="0">
                <a:solidFill>
                  <a:srgbClr val="FFFFFF"/>
                </a:solidFill>
                <a:latin typeface="Arial Narrow"/>
                <a:cs typeface="Arial Narrow"/>
              </a:rPr>
              <a:t>EXPLICATION DES AVERTISSEMENTS SUR LE</a:t>
            </a:r>
            <a:r>
              <a:rPr sz="1200" b="1" spc="-10" dirty="0">
                <a:solidFill>
                  <a:srgbClr val="FFFFFF"/>
                </a:solidFill>
                <a:latin typeface="Arial Narrow"/>
                <a:cs typeface="Arial Narrow"/>
              </a:rPr>
              <a:t> </a:t>
            </a:r>
            <a:r>
              <a:rPr sz="1200" b="1" dirty="0">
                <a:solidFill>
                  <a:srgbClr val="FFFFFF"/>
                </a:solidFill>
                <a:latin typeface="Arial Narrow"/>
                <a:cs typeface="Arial Narrow"/>
              </a:rPr>
              <a:t>SPA</a:t>
            </a:r>
            <a:endParaRPr sz="1200">
              <a:latin typeface="Arial Narrow"/>
              <a:cs typeface="Arial Narrow"/>
            </a:endParaRPr>
          </a:p>
        </p:txBody>
      </p:sp>
      <p:sp>
        <p:nvSpPr>
          <p:cNvPr id="8" name="object 8"/>
          <p:cNvSpPr/>
          <p:nvPr/>
        </p:nvSpPr>
        <p:spPr>
          <a:xfrm>
            <a:off x="1099317" y="7894890"/>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9" name="object 9"/>
          <p:cNvSpPr/>
          <p:nvPr/>
        </p:nvSpPr>
        <p:spPr>
          <a:xfrm>
            <a:off x="1542528" y="8327987"/>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69"/>
                </a:lnTo>
                <a:lnTo>
                  <a:pt x="0" y="488459"/>
                </a:lnTo>
                <a:lnTo>
                  <a:pt x="18009" y="489369"/>
                </a:lnTo>
                <a:lnTo>
                  <a:pt x="65168" y="486987"/>
                </a:lnTo>
                <a:lnTo>
                  <a:pt x="109791" y="480176"/>
                </a:lnTo>
                <a:lnTo>
                  <a:pt x="109791" y="154152"/>
                </a:lnTo>
                <a:lnTo>
                  <a:pt x="461359" y="154152"/>
                </a:lnTo>
                <a:lnTo>
                  <a:pt x="469865" y="121070"/>
                </a:lnTo>
                <a:lnTo>
                  <a:pt x="476854" y="75275"/>
                </a:lnTo>
                <a:lnTo>
                  <a:pt x="477491" y="62658"/>
                </a:lnTo>
                <a:lnTo>
                  <a:pt x="444601" y="29757"/>
                </a:lnTo>
                <a:lnTo>
                  <a:pt x="402449" y="7870"/>
                </a:lnTo>
                <a:lnTo>
                  <a:pt x="354037" y="0"/>
                </a:lnTo>
                <a:close/>
              </a:path>
              <a:path w="477519" h="489584">
                <a:moveTo>
                  <a:pt x="388543" y="154152"/>
                </a:moveTo>
                <a:lnTo>
                  <a:pt x="124675" y="154152"/>
                </a:lnTo>
                <a:lnTo>
                  <a:pt x="124675" y="476471"/>
                </a:lnTo>
                <a:lnTo>
                  <a:pt x="197543" y="453119"/>
                </a:lnTo>
                <a:lnTo>
                  <a:pt x="237861" y="433694"/>
                </a:lnTo>
                <a:lnTo>
                  <a:pt x="275889" y="410589"/>
                </a:lnTo>
                <a:lnTo>
                  <a:pt x="311395" y="384035"/>
                </a:lnTo>
                <a:lnTo>
                  <a:pt x="344148" y="354264"/>
                </a:lnTo>
                <a:lnTo>
                  <a:pt x="373916" y="321508"/>
                </a:lnTo>
                <a:lnTo>
                  <a:pt x="388543" y="301946"/>
                </a:lnTo>
                <a:lnTo>
                  <a:pt x="388543" y="154152"/>
                </a:lnTo>
                <a:close/>
              </a:path>
              <a:path w="477519" h="489584">
                <a:moveTo>
                  <a:pt x="461359" y="154152"/>
                </a:moveTo>
                <a:lnTo>
                  <a:pt x="403440" y="154152"/>
                </a:lnTo>
                <a:lnTo>
                  <a:pt x="403440" y="281105"/>
                </a:lnTo>
                <a:lnTo>
                  <a:pt x="423569" y="247969"/>
                </a:lnTo>
                <a:lnTo>
                  <a:pt x="442991" y="207649"/>
                </a:lnTo>
                <a:lnTo>
                  <a:pt x="458500" y="165273"/>
                </a:lnTo>
                <a:lnTo>
                  <a:pt x="461359" y="154152"/>
                </a:lnTo>
                <a:close/>
              </a:path>
            </a:pathLst>
          </a:custGeom>
          <a:solidFill>
            <a:srgbClr val="FFFFFF"/>
          </a:solidFill>
        </p:spPr>
        <p:txBody>
          <a:bodyPr wrap="square" lIns="0" tIns="0" rIns="0" bIns="0" rtlCol="0"/>
          <a:lstStyle/>
          <a:p>
            <a:endParaRPr/>
          </a:p>
        </p:txBody>
      </p:sp>
      <p:sp>
        <p:nvSpPr>
          <p:cNvPr id="10" name="object 10"/>
          <p:cNvSpPr/>
          <p:nvPr/>
        </p:nvSpPr>
        <p:spPr>
          <a:xfrm>
            <a:off x="1699741" y="8083772"/>
            <a:ext cx="201091" cy="20105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128313" y="8288498"/>
            <a:ext cx="432434" cy="47625"/>
          </a:xfrm>
          <a:custGeom>
            <a:avLst/>
            <a:gdLst/>
            <a:ahLst/>
            <a:cxnLst/>
            <a:rect l="l" t="t" r="r" b="b"/>
            <a:pathLst>
              <a:path w="432434" h="47625">
                <a:moveTo>
                  <a:pt x="176618" y="16170"/>
                </a:moveTo>
                <a:lnTo>
                  <a:pt x="103377" y="16170"/>
                </a:lnTo>
                <a:lnTo>
                  <a:pt x="130992" y="17977"/>
                </a:lnTo>
                <a:lnTo>
                  <a:pt x="157519" y="24965"/>
                </a:lnTo>
                <a:lnTo>
                  <a:pt x="178346" y="34918"/>
                </a:lnTo>
                <a:lnTo>
                  <a:pt x="188435" y="40469"/>
                </a:lnTo>
                <a:lnTo>
                  <a:pt x="199226" y="44434"/>
                </a:lnTo>
                <a:lnTo>
                  <a:pt x="210705" y="46813"/>
                </a:lnTo>
                <a:lnTo>
                  <a:pt x="222859" y="47606"/>
                </a:lnTo>
                <a:lnTo>
                  <a:pt x="235262" y="46858"/>
                </a:lnTo>
                <a:lnTo>
                  <a:pt x="248286" y="44612"/>
                </a:lnTo>
                <a:lnTo>
                  <a:pt x="261912" y="40866"/>
                </a:lnTo>
                <a:lnTo>
                  <a:pt x="276123" y="35617"/>
                </a:lnTo>
                <a:lnTo>
                  <a:pt x="288480" y="31432"/>
                </a:lnTo>
                <a:lnTo>
                  <a:pt x="223550" y="31432"/>
                </a:lnTo>
                <a:lnTo>
                  <a:pt x="204205" y="28985"/>
                </a:lnTo>
                <a:lnTo>
                  <a:pt x="187223" y="21304"/>
                </a:lnTo>
                <a:lnTo>
                  <a:pt x="176618" y="16170"/>
                </a:lnTo>
                <a:close/>
              </a:path>
              <a:path w="432434" h="47625">
                <a:moveTo>
                  <a:pt x="398341" y="22329"/>
                </a:moveTo>
                <a:lnTo>
                  <a:pt x="328899" y="22329"/>
                </a:lnTo>
                <a:lnTo>
                  <a:pt x="352088" y="24005"/>
                </a:lnTo>
                <a:lnTo>
                  <a:pt x="374751" y="31159"/>
                </a:lnTo>
                <a:lnTo>
                  <a:pt x="399547" y="39700"/>
                </a:lnTo>
                <a:lnTo>
                  <a:pt x="416829" y="42127"/>
                </a:lnTo>
                <a:lnTo>
                  <a:pt x="427440" y="41137"/>
                </a:lnTo>
                <a:lnTo>
                  <a:pt x="432219" y="39427"/>
                </a:lnTo>
                <a:lnTo>
                  <a:pt x="425158" y="25692"/>
                </a:lnTo>
                <a:lnTo>
                  <a:pt x="414672" y="25692"/>
                </a:lnTo>
                <a:lnTo>
                  <a:pt x="401190" y="23338"/>
                </a:lnTo>
                <a:lnTo>
                  <a:pt x="398341" y="22329"/>
                </a:lnTo>
                <a:close/>
              </a:path>
              <a:path w="432434" h="47625">
                <a:moveTo>
                  <a:pt x="101237" y="0"/>
                </a:moveTo>
                <a:lnTo>
                  <a:pt x="72288" y="7118"/>
                </a:lnTo>
                <a:lnTo>
                  <a:pt x="49176" y="14898"/>
                </a:lnTo>
                <a:lnTo>
                  <a:pt x="25893" y="18677"/>
                </a:lnTo>
                <a:lnTo>
                  <a:pt x="7828" y="19886"/>
                </a:lnTo>
                <a:lnTo>
                  <a:pt x="368" y="19958"/>
                </a:lnTo>
                <a:lnTo>
                  <a:pt x="0" y="36201"/>
                </a:lnTo>
                <a:lnTo>
                  <a:pt x="8723" y="36147"/>
                </a:lnTo>
                <a:lnTo>
                  <a:pt x="28432" y="34787"/>
                </a:lnTo>
                <a:lnTo>
                  <a:pt x="53746" y="30524"/>
                </a:lnTo>
                <a:lnTo>
                  <a:pt x="79286" y="21761"/>
                </a:lnTo>
                <a:lnTo>
                  <a:pt x="103377" y="16170"/>
                </a:lnTo>
                <a:lnTo>
                  <a:pt x="176618" y="16170"/>
                </a:lnTo>
                <a:lnTo>
                  <a:pt x="163517" y="9827"/>
                </a:lnTo>
                <a:lnTo>
                  <a:pt x="133251" y="1814"/>
                </a:lnTo>
                <a:lnTo>
                  <a:pt x="101237" y="0"/>
                </a:lnTo>
                <a:close/>
              </a:path>
              <a:path w="432434" h="47625">
                <a:moveTo>
                  <a:pt x="320849" y="6608"/>
                </a:moveTo>
                <a:lnTo>
                  <a:pt x="294188" y="11913"/>
                </a:lnTo>
                <a:lnTo>
                  <a:pt x="269925" y="20605"/>
                </a:lnTo>
                <a:lnTo>
                  <a:pt x="245407" y="28641"/>
                </a:lnTo>
                <a:lnTo>
                  <a:pt x="223550" y="31432"/>
                </a:lnTo>
                <a:lnTo>
                  <a:pt x="288480" y="31432"/>
                </a:lnTo>
                <a:lnTo>
                  <a:pt x="303980" y="26184"/>
                </a:lnTo>
                <a:lnTo>
                  <a:pt x="328899" y="22329"/>
                </a:lnTo>
                <a:lnTo>
                  <a:pt x="398341" y="22329"/>
                </a:lnTo>
                <a:lnTo>
                  <a:pt x="381203" y="16262"/>
                </a:lnTo>
                <a:lnTo>
                  <a:pt x="349867" y="7216"/>
                </a:lnTo>
                <a:lnTo>
                  <a:pt x="320849" y="6608"/>
                </a:lnTo>
                <a:close/>
              </a:path>
              <a:path w="432434" h="47625">
                <a:moveTo>
                  <a:pt x="424776" y="24949"/>
                </a:moveTo>
                <a:lnTo>
                  <a:pt x="422313" y="25502"/>
                </a:lnTo>
                <a:lnTo>
                  <a:pt x="414672" y="25692"/>
                </a:lnTo>
                <a:lnTo>
                  <a:pt x="425158" y="25692"/>
                </a:lnTo>
                <a:lnTo>
                  <a:pt x="424776" y="24949"/>
                </a:lnTo>
                <a:close/>
              </a:path>
            </a:pathLst>
          </a:custGeom>
          <a:solidFill>
            <a:srgbClr val="FFFFFF"/>
          </a:solidFill>
        </p:spPr>
        <p:txBody>
          <a:bodyPr wrap="square" lIns="0" tIns="0" rIns="0" bIns="0" rtlCol="0"/>
          <a:lstStyle/>
          <a:p>
            <a:endParaRPr/>
          </a:p>
        </p:txBody>
      </p:sp>
      <p:sp>
        <p:nvSpPr>
          <p:cNvPr id="12" name="object 12"/>
          <p:cNvSpPr/>
          <p:nvPr/>
        </p:nvSpPr>
        <p:spPr>
          <a:xfrm>
            <a:off x="1128314" y="8332439"/>
            <a:ext cx="432434" cy="47625"/>
          </a:xfrm>
          <a:custGeom>
            <a:avLst/>
            <a:gdLst/>
            <a:ahLst/>
            <a:cxnLst/>
            <a:rect l="l" t="t" r="r" b="b"/>
            <a:pathLst>
              <a:path w="432434" h="47625">
                <a:moveTo>
                  <a:pt x="176599" y="16166"/>
                </a:moveTo>
                <a:lnTo>
                  <a:pt x="103343" y="16166"/>
                </a:lnTo>
                <a:lnTo>
                  <a:pt x="130959" y="17966"/>
                </a:lnTo>
                <a:lnTo>
                  <a:pt x="157503" y="24956"/>
                </a:lnTo>
                <a:lnTo>
                  <a:pt x="178346" y="34933"/>
                </a:lnTo>
                <a:lnTo>
                  <a:pt x="188435" y="40465"/>
                </a:lnTo>
                <a:lnTo>
                  <a:pt x="199221" y="44428"/>
                </a:lnTo>
                <a:lnTo>
                  <a:pt x="210689" y="46811"/>
                </a:lnTo>
                <a:lnTo>
                  <a:pt x="222821" y="47607"/>
                </a:lnTo>
                <a:lnTo>
                  <a:pt x="235241" y="46860"/>
                </a:lnTo>
                <a:lnTo>
                  <a:pt x="248277" y="44620"/>
                </a:lnTo>
                <a:lnTo>
                  <a:pt x="261910" y="40889"/>
                </a:lnTo>
                <a:lnTo>
                  <a:pt x="276123" y="35669"/>
                </a:lnTo>
                <a:lnTo>
                  <a:pt x="288566" y="31436"/>
                </a:lnTo>
                <a:lnTo>
                  <a:pt x="223550" y="31436"/>
                </a:lnTo>
                <a:lnTo>
                  <a:pt x="204205" y="28988"/>
                </a:lnTo>
                <a:lnTo>
                  <a:pt x="187223" y="21306"/>
                </a:lnTo>
                <a:lnTo>
                  <a:pt x="176599" y="16166"/>
                </a:lnTo>
                <a:close/>
              </a:path>
              <a:path w="432434" h="47625">
                <a:moveTo>
                  <a:pt x="398353" y="22325"/>
                </a:moveTo>
                <a:lnTo>
                  <a:pt x="328890" y="22325"/>
                </a:lnTo>
                <a:lnTo>
                  <a:pt x="352084" y="24004"/>
                </a:lnTo>
                <a:lnTo>
                  <a:pt x="374751" y="31174"/>
                </a:lnTo>
                <a:lnTo>
                  <a:pt x="399502" y="39702"/>
                </a:lnTo>
                <a:lnTo>
                  <a:pt x="416775" y="42129"/>
                </a:lnTo>
                <a:lnTo>
                  <a:pt x="427401" y="41148"/>
                </a:lnTo>
                <a:lnTo>
                  <a:pt x="432206" y="39454"/>
                </a:lnTo>
                <a:lnTo>
                  <a:pt x="425173" y="25702"/>
                </a:lnTo>
                <a:lnTo>
                  <a:pt x="414691" y="25702"/>
                </a:lnTo>
                <a:lnTo>
                  <a:pt x="401197" y="23334"/>
                </a:lnTo>
                <a:lnTo>
                  <a:pt x="398353" y="22325"/>
                </a:lnTo>
                <a:close/>
              </a:path>
              <a:path w="432434" h="47625">
                <a:moveTo>
                  <a:pt x="101232" y="0"/>
                </a:moveTo>
                <a:lnTo>
                  <a:pt x="72275" y="7120"/>
                </a:lnTo>
                <a:lnTo>
                  <a:pt x="49140" y="14898"/>
                </a:lnTo>
                <a:lnTo>
                  <a:pt x="25839" y="18672"/>
                </a:lnTo>
                <a:lnTo>
                  <a:pt x="7780" y="19877"/>
                </a:lnTo>
                <a:lnTo>
                  <a:pt x="368" y="19947"/>
                </a:lnTo>
                <a:lnTo>
                  <a:pt x="0" y="36228"/>
                </a:lnTo>
                <a:lnTo>
                  <a:pt x="8718" y="36129"/>
                </a:lnTo>
                <a:lnTo>
                  <a:pt x="28427" y="34758"/>
                </a:lnTo>
                <a:lnTo>
                  <a:pt x="53744" y="30506"/>
                </a:lnTo>
                <a:lnTo>
                  <a:pt x="79286" y="21763"/>
                </a:lnTo>
                <a:lnTo>
                  <a:pt x="103343" y="16166"/>
                </a:lnTo>
                <a:lnTo>
                  <a:pt x="176599" y="16166"/>
                </a:lnTo>
                <a:lnTo>
                  <a:pt x="163517" y="9838"/>
                </a:lnTo>
                <a:lnTo>
                  <a:pt x="133249" y="1821"/>
                </a:lnTo>
                <a:lnTo>
                  <a:pt x="101232" y="0"/>
                </a:lnTo>
                <a:close/>
              </a:path>
              <a:path w="432434" h="47625">
                <a:moveTo>
                  <a:pt x="320859" y="6628"/>
                </a:moveTo>
                <a:lnTo>
                  <a:pt x="294192" y="11924"/>
                </a:lnTo>
                <a:lnTo>
                  <a:pt x="269925" y="20582"/>
                </a:lnTo>
                <a:lnTo>
                  <a:pt x="245407" y="28637"/>
                </a:lnTo>
                <a:lnTo>
                  <a:pt x="223550" y="31436"/>
                </a:lnTo>
                <a:lnTo>
                  <a:pt x="288566" y="31436"/>
                </a:lnTo>
                <a:lnTo>
                  <a:pt x="303969" y="26194"/>
                </a:lnTo>
                <a:lnTo>
                  <a:pt x="328890" y="22325"/>
                </a:lnTo>
                <a:lnTo>
                  <a:pt x="398353" y="22325"/>
                </a:lnTo>
                <a:lnTo>
                  <a:pt x="381203" y="16238"/>
                </a:lnTo>
                <a:lnTo>
                  <a:pt x="349878" y="7223"/>
                </a:lnTo>
                <a:lnTo>
                  <a:pt x="320859" y="6628"/>
                </a:lnTo>
                <a:close/>
              </a:path>
              <a:path w="432434" h="47625">
                <a:moveTo>
                  <a:pt x="424776" y="24925"/>
                </a:moveTo>
                <a:lnTo>
                  <a:pt x="422335" y="25509"/>
                </a:lnTo>
                <a:lnTo>
                  <a:pt x="414691" y="25702"/>
                </a:lnTo>
                <a:lnTo>
                  <a:pt x="425173" y="25702"/>
                </a:lnTo>
                <a:lnTo>
                  <a:pt x="424776" y="24925"/>
                </a:lnTo>
                <a:close/>
              </a:path>
            </a:pathLst>
          </a:custGeom>
          <a:solidFill>
            <a:srgbClr val="FFFFFF"/>
          </a:solidFill>
        </p:spPr>
        <p:txBody>
          <a:bodyPr wrap="square" lIns="0" tIns="0" rIns="0" bIns="0" rtlCol="0"/>
          <a:lstStyle/>
          <a:p>
            <a:endParaRPr/>
          </a:p>
        </p:txBody>
      </p:sp>
      <p:sp>
        <p:nvSpPr>
          <p:cNvPr id="13" name="object 13"/>
          <p:cNvSpPr/>
          <p:nvPr/>
        </p:nvSpPr>
        <p:spPr>
          <a:xfrm>
            <a:off x="1232917" y="8100554"/>
            <a:ext cx="448499" cy="19586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05801" y="7801399"/>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sp>
        <p:nvSpPr>
          <p:cNvPr id="15" name="object 15"/>
          <p:cNvSpPr/>
          <p:nvPr/>
        </p:nvSpPr>
        <p:spPr>
          <a:xfrm>
            <a:off x="4220812" y="8222119"/>
            <a:ext cx="84785" cy="84785"/>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166688" y="8050825"/>
            <a:ext cx="654685" cy="446405"/>
          </a:xfrm>
          <a:custGeom>
            <a:avLst/>
            <a:gdLst/>
            <a:ahLst/>
            <a:cxnLst/>
            <a:rect l="l" t="t" r="r" b="b"/>
            <a:pathLst>
              <a:path w="654685" h="446404">
                <a:moveTo>
                  <a:pt x="335932" y="117027"/>
                </a:moveTo>
                <a:lnTo>
                  <a:pt x="324394" y="117048"/>
                </a:lnTo>
                <a:lnTo>
                  <a:pt x="308989" y="125427"/>
                </a:lnTo>
                <a:lnTo>
                  <a:pt x="251564" y="167532"/>
                </a:lnTo>
                <a:lnTo>
                  <a:pt x="223702" y="187304"/>
                </a:lnTo>
                <a:lnTo>
                  <a:pt x="203994" y="200966"/>
                </a:lnTo>
                <a:lnTo>
                  <a:pt x="196518" y="206065"/>
                </a:lnTo>
                <a:lnTo>
                  <a:pt x="181935" y="212029"/>
                </a:lnTo>
                <a:lnTo>
                  <a:pt x="169487" y="221153"/>
                </a:lnTo>
                <a:lnTo>
                  <a:pt x="152346" y="239859"/>
                </a:lnTo>
                <a:lnTo>
                  <a:pt x="123683" y="274569"/>
                </a:lnTo>
                <a:lnTo>
                  <a:pt x="84189" y="321713"/>
                </a:lnTo>
                <a:lnTo>
                  <a:pt x="45000" y="367119"/>
                </a:lnTo>
                <a:lnTo>
                  <a:pt x="14984" y="401312"/>
                </a:lnTo>
                <a:lnTo>
                  <a:pt x="3008" y="414815"/>
                </a:lnTo>
                <a:lnTo>
                  <a:pt x="328" y="424074"/>
                </a:lnTo>
                <a:lnTo>
                  <a:pt x="0" y="429879"/>
                </a:lnTo>
                <a:lnTo>
                  <a:pt x="2531" y="434677"/>
                </a:lnTo>
                <a:lnTo>
                  <a:pt x="8431" y="440914"/>
                </a:lnTo>
                <a:lnTo>
                  <a:pt x="16970" y="445808"/>
                </a:lnTo>
                <a:lnTo>
                  <a:pt x="26863" y="445041"/>
                </a:lnTo>
                <a:lnTo>
                  <a:pt x="37868" y="438674"/>
                </a:lnTo>
                <a:lnTo>
                  <a:pt x="49744" y="426766"/>
                </a:lnTo>
                <a:lnTo>
                  <a:pt x="75323" y="397435"/>
                </a:lnTo>
                <a:lnTo>
                  <a:pt x="158959" y="303564"/>
                </a:lnTo>
                <a:lnTo>
                  <a:pt x="169352" y="291955"/>
                </a:lnTo>
                <a:lnTo>
                  <a:pt x="225869" y="291955"/>
                </a:lnTo>
                <a:lnTo>
                  <a:pt x="233271" y="287395"/>
                </a:lnTo>
                <a:lnTo>
                  <a:pt x="264525" y="262117"/>
                </a:lnTo>
                <a:lnTo>
                  <a:pt x="302005" y="234363"/>
                </a:lnTo>
                <a:lnTo>
                  <a:pt x="342187" y="213685"/>
                </a:lnTo>
                <a:lnTo>
                  <a:pt x="359550" y="202936"/>
                </a:lnTo>
                <a:lnTo>
                  <a:pt x="370187" y="188822"/>
                </a:lnTo>
                <a:lnTo>
                  <a:pt x="375523" y="176541"/>
                </a:lnTo>
                <a:lnTo>
                  <a:pt x="376985" y="171293"/>
                </a:lnTo>
                <a:lnTo>
                  <a:pt x="478780" y="123426"/>
                </a:lnTo>
                <a:lnTo>
                  <a:pt x="349819" y="123426"/>
                </a:lnTo>
                <a:lnTo>
                  <a:pt x="335932" y="117027"/>
                </a:lnTo>
                <a:close/>
              </a:path>
              <a:path w="654685" h="446404">
                <a:moveTo>
                  <a:pt x="225869" y="291955"/>
                </a:moveTo>
                <a:lnTo>
                  <a:pt x="169352" y="291955"/>
                </a:lnTo>
                <a:lnTo>
                  <a:pt x="182224" y="300035"/>
                </a:lnTo>
                <a:lnTo>
                  <a:pt x="190933" y="303633"/>
                </a:lnTo>
                <a:lnTo>
                  <a:pt x="199456" y="303564"/>
                </a:lnTo>
                <a:lnTo>
                  <a:pt x="211770" y="300642"/>
                </a:lnTo>
                <a:lnTo>
                  <a:pt x="225869" y="291955"/>
                </a:lnTo>
                <a:close/>
              </a:path>
              <a:path w="654685" h="446404">
                <a:moveTo>
                  <a:pt x="627238" y="0"/>
                </a:moveTo>
                <a:lnTo>
                  <a:pt x="609800" y="1275"/>
                </a:lnTo>
                <a:lnTo>
                  <a:pt x="595825" y="7650"/>
                </a:lnTo>
                <a:lnTo>
                  <a:pt x="590103" y="11476"/>
                </a:lnTo>
                <a:lnTo>
                  <a:pt x="349819" y="123426"/>
                </a:lnTo>
                <a:lnTo>
                  <a:pt x="478780" y="123426"/>
                </a:lnTo>
                <a:lnTo>
                  <a:pt x="631378" y="51671"/>
                </a:lnTo>
                <a:lnTo>
                  <a:pt x="647768" y="42342"/>
                </a:lnTo>
                <a:lnTo>
                  <a:pt x="654478" y="35046"/>
                </a:lnTo>
                <a:lnTo>
                  <a:pt x="652633" y="26013"/>
                </a:lnTo>
                <a:lnTo>
                  <a:pt x="643355" y="11476"/>
                </a:lnTo>
                <a:lnTo>
                  <a:pt x="627238" y="0"/>
                </a:lnTo>
                <a:close/>
              </a:path>
            </a:pathLst>
          </a:custGeom>
          <a:solidFill>
            <a:srgbClr val="231F20"/>
          </a:solidFill>
        </p:spPr>
        <p:txBody>
          <a:bodyPr wrap="square" lIns="0" tIns="0" rIns="0" bIns="0" rtlCol="0"/>
          <a:lstStyle/>
          <a:p>
            <a:endParaRPr/>
          </a:p>
        </p:txBody>
      </p:sp>
      <p:sp>
        <p:nvSpPr>
          <p:cNvPr id="17" name="object 17"/>
          <p:cNvSpPr/>
          <p:nvPr/>
        </p:nvSpPr>
        <p:spPr>
          <a:xfrm>
            <a:off x="4211017" y="8499740"/>
            <a:ext cx="631825" cy="60960"/>
          </a:xfrm>
          <a:custGeom>
            <a:avLst/>
            <a:gdLst/>
            <a:ahLst/>
            <a:cxnLst/>
            <a:rect l="l" t="t" r="r" b="b"/>
            <a:pathLst>
              <a:path w="631825" h="60959">
                <a:moveTo>
                  <a:pt x="628703" y="37965"/>
                </a:moveTo>
                <a:lnTo>
                  <a:pt x="429785" y="37965"/>
                </a:lnTo>
                <a:lnTo>
                  <a:pt x="464413" y="39378"/>
                </a:lnTo>
                <a:lnTo>
                  <a:pt x="500584" y="45347"/>
                </a:lnTo>
                <a:lnTo>
                  <a:pt x="534898" y="53969"/>
                </a:lnTo>
                <a:lnTo>
                  <a:pt x="569880" y="60515"/>
                </a:lnTo>
                <a:lnTo>
                  <a:pt x="599576" y="59117"/>
                </a:lnTo>
                <a:lnTo>
                  <a:pt x="621123" y="49974"/>
                </a:lnTo>
                <a:lnTo>
                  <a:pt x="628703" y="37965"/>
                </a:lnTo>
                <a:close/>
              </a:path>
              <a:path w="631825" h="60959">
                <a:moveTo>
                  <a:pt x="581183" y="29367"/>
                </a:moveTo>
                <a:lnTo>
                  <a:pt x="173746" y="29367"/>
                </a:lnTo>
                <a:lnTo>
                  <a:pt x="215755" y="37216"/>
                </a:lnTo>
                <a:lnTo>
                  <a:pt x="252194" y="50397"/>
                </a:lnTo>
                <a:lnTo>
                  <a:pt x="280936" y="59202"/>
                </a:lnTo>
                <a:lnTo>
                  <a:pt x="308226" y="60259"/>
                </a:lnTo>
                <a:lnTo>
                  <a:pt x="339523" y="57263"/>
                </a:lnTo>
                <a:lnTo>
                  <a:pt x="371317" y="51188"/>
                </a:lnTo>
                <a:lnTo>
                  <a:pt x="400100" y="43009"/>
                </a:lnTo>
                <a:lnTo>
                  <a:pt x="429785" y="37965"/>
                </a:lnTo>
                <a:lnTo>
                  <a:pt x="628703" y="37965"/>
                </a:lnTo>
                <a:lnTo>
                  <a:pt x="631659" y="33281"/>
                </a:lnTo>
                <a:lnTo>
                  <a:pt x="585960" y="29939"/>
                </a:lnTo>
                <a:lnTo>
                  <a:pt x="581183" y="29367"/>
                </a:lnTo>
                <a:close/>
              </a:path>
              <a:path w="631825" h="60959">
                <a:moveTo>
                  <a:pt x="0" y="26778"/>
                </a:moveTo>
                <a:lnTo>
                  <a:pt x="23926" y="57220"/>
                </a:lnTo>
                <a:lnTo>
                  <a:pt x="38855" y="59183"/>
                </a:lnTo>
                <a:lnTo>
                  <a:pt x="59394" y="57485"/>
                </a:lnTo>
                <a:lnTo>
                  <a:pt x="88291" y="50489"/>
                </a:lnTo>
                <a:lnTo>
                  <a:pt x="128295" y="36557"/>
                </a:lnTo>
                <a:lnTo>
                  <a:pt x="172865" y="29507"/>
                </a:lnTo>
                <a:lnTo>
                  <a:pt x="17819" y="29507"/>
                </a:lnTo>
                <a:lnTo>
                  <a:pt x="0" y="26778"/>
                </a:lnTo>
                <a:close/>
              </a:path>
              <a:path w="631825" h="60959">
                <a:moveTo>
                  <a:pt x="180957" y="0"/>
                </a:moveTo>
                <a:lnTo>
                  <a:pt x="145553" y="405"/>
                </a:lnTo>
                <a:lnTo>
                  <a:pt x="117271" y="6924"/>
                </a:lnTo>
                <a:lnTo>
                  <a:pt x="94576" y="15882"/>
                </a:lnTo>
                <a:lnTo>
                  <a:pt x="70621" y="23562"/>
                </a:lnTo>
                <a:lnTo>
                  <a:pt x="43197" y="28269"/>
                </a:lnTo>
                <a:lnTo>
                  <a:pt x="17819" y="29507"/>
                </a:lnTo>
                <a:lnTo>
                  <a:pt x="172865" y="29507"/>
                </a:lnTo>
                <a:lnTo>
                  <a:pt x="173746" y="29367"/>
                </a:lnTo>
                <a:lnTo>
                  <a:pt x="581183" y="29367"/>
                </a:lnTo>
                <a:lnTo>
                  <a:pt x="563514" y="27253"/>
                </a:lnTo>
                <a:lnTo>
                  <a:pt x="320263" y="27253"/>
                </a:lnTo>
                <a:lnTo>
                  <a:pt x="280376" y="23740"/>
                </a:lnTo>
                <a:lnTo>
                  <a:pt x="225018" y="9379"/>
                </a:lnTo>
                <a:lnTo>
                  <a:pt x="180957" y="0"/>
                </a:lnTo>
                <a:close/>
              </a:path>
              <a:path w="631825" h="60959">
                <a:moveTo>
                  <a:pt x="461905" y="3117"/>
                </a:moveTo>
                <a:lnTo>
                  <a:pt x="422509" y="5770"/>
                </a:lnTo>
                <a:lnTo>
                  <a:pt x="384848" y="13723"/>
                </a:lnTo>
                <a:lnTo>
                  <a:pt x="352486" y="22915"/>
                </a:lnTo>
                <a:lnTo>
                  <a:pt x="320263" y="27253"/>
                </a:lnTo>
                <a:lnTo>
                  <a:pt x="563514" y="27253"/>
                </a:lnTo>
                <a:lnTo>
                  <a:pt x="559593" y="26778"/>
                </a:lnTo>
                <a:lnTo>
                  <a:pt x="542668" y="21994"/>
                </a:lnTo>
                <a:lnTo>
                  <a:pt x="525094" y="13723"/>
                </a:lnTo>
                <a:lnTo>
                  <a:pt x="497833" y="5766"/>
                </a:lnTo>
                <a:lnTo>
                  <a:pt x="461905" y="3117"/>
                </a:lnTo>
                <a:close/>
              </a:path>
            </a:pathLst>
          </a:custGeom>
          <a:solidFill>
            <a:srgbClr val="231F20"/>
          </a:solidFill>
        </p:spPr>
        <p:txBody>
          <a:bodyPr wrap="square" lIns="0" tIns="0" rIns="0" bIns="0" rtlCol="0"/>
          <a:lstStyle/>
          <a:p>
            <a:endParaRPr/>
          </a:p>
        </p:txBody>
      </p:sp>
      <p:sp>
        <p:nvSpPr>
          <p:cNvPr id="18" name="object 18"/>
          <p:cNvSpPr/>
          <p:nvPr/>
        </p:nvSpPr>
        <p:spPr>
          <a:xfrm>
            <a:off x="4211017" y="8561468"/>
            <a:ext cx="631825" cy="60960"/>
          </a:xfrm>
          <a:custGeom>
            <a:avLst/>
            <a:gdLst/>
            <a:ahLst/>
            <a:cxnLst/>
            <a:rect l="l" t="t" r="r" b="b"/>
            <a:pathLst>
              <a:path w="631825" h="60959">
                <a:moveTo>
                  <a:pt x="628725" y="37945"/>
                </a:moveTo>
                <a:lnTo>
                  <a:pt x="429785" y="37945"/>
                </a:lnTo>
                <a:lnTo>
                  <a:pt x="464413" y="39361"/>
                </a:lnTo>
                <a:lnTo>
                  <a:pt x="500584" y="45330"/>
                </a:lnTo>
                <a:lnTo>
                  <a:pt x="534898" y="53947"/>
                </a:lnTo>
                <a:lnTo>
                  <a:pt x="569880" y="60515"/>
                </a:lnTo>
                <a:lnTo>
                  <a:pt x="599576" y="59129"/>
                </a:lnTo>
                <a:lnTo>
                  <a:pt x="621123" y="49989"/>
                </a:lnTo>
                <a:lnTo>
                  <a:pt x="628725" y="37945"/>
                </a:lnTo>
                <a:close/>
              </a:path>
              <a:path w="631825" h="60959">
                <a:moveTo>
                  <a:pt x="581160" y="29373"/>
                </a:moveTo>
                <a:lnTo>
                  <a:pt x="173746" y="29373"/>
                </a:lnTo>
                <a:lnTo>
                  <a:pt x="215755" y="37216"/>
                </a:lnTo>
                <a:lnTo>
                  <a:pt x="252194" y="50396"/>
                </a:lnTo>
                <a:lnTo>
                  <a:pt x="280936" y="59218"/>
                </a:lnTo>
                <a:lnTo>
                  <a:pt x="308226" y="60261"/>
                </a:lnTo>
                <a:lnTo>
                  <a:pt x="339523" y="57255"/>
                </a:lnTo>
                <a:lnTo>
                  <a:pt x="371317" y="51174"/>
                </a:lnTo>
                <a:lnTo>
                  <a:pt x="400100" y="42987"/>
                </a:lnTo>
                <a:lnTo>
                  <a:pt x="429785" y="37945"/>
                </a:lnTo>
                <a:lnTo>
                  <a:pt x="628725" y="37945"/>
                </a:lnTo>
                <a:lnTo>
                  <a:pt x="631659" y="33297"/>
                </a:lnTo>
                <a:lnTo>
                  <a:pt x="585960" y="29948"/>
                </a:lnTo>
                <a:lnTo>
                  <a:pt x="581160" y="29373"/>
                </a:lnTo>
                <a:close/>
              </a:path>
              <a:path w="631825" h="60959">
                <a:moveTo>
                  <a:pt x="0" y="26769"/>
                </a:moveTo>
                <a:lnTo>
                  <a:pt x="23926" y="57198"/>
                </a:lnTo>
                <a:lnTo>
                  <a:pt x="38855" y="59183"/>
                </a:lnTo>
                <a:lnTo>
                  <a:pt x="59394" y="57495"/>
                </a:lnTo>
                <a:lnTo>
                  <a:pt x="88291" y="50499"/>
                </a:lnTo>
                <a:lnTo>
                  <a:pt x="128295" y="36561"/>
                </a:lnTo>
                <a:lnTo>
                  <a:pt x="172899" y="29507"/>
                </a:lnTo>
                <a:lnTo>
                  <a:pt x="17819" y="29507"/>
                </a:lnTo>
                <a:lnTo>
                  <a:pt x="0" y="26769"/>
                </a:lnTo>
                <a:close/>
              </a:path>
              <a:path w="631825" h="60959">
                <a:moveTo>
                  <a:pt x="180957" y="0"/>
                </a:moveTo>
                <a:lnTo>
                  <a:pt x="145553" y="401"/>
                </a:lnTo>
                <a:lnTo>
                  <a:pt x="117271" y="6922"/>
                </a:lnTo>
                <a:lnTo>
                  <a:pt x="94576" y="15898"/>
                </a:lnTo>
                <a:lnTo>
                  <a:pt x="70621" y="23562"/>
                </a:lnTo>
                <a:lnTo>
                  <a:pt x="43197" y="28268"/>
                </a:lnTo>
                <a:lnTo>
                  <a:pt x="17819" y="29507"/>
                </a:lnTo>
                <a:lnTo>
                  <a:pt x="172899" y="29507"/>
                </a:lnTo>
                <a:lnTo>
                  <a:pt x="173746" y="29373"/>
                </a:lnTo>
                <a:lnTo>
                  <a:pt x="581160" y="29373"/>
                </a:lnTo>
                <a:lnTo>
                  <a:pt x="563456" y="27252"/>
                </a:lnTo>
                <a:lnTo>
                  <a:pt x="320263" y="27252"/>
                </a:lnTo>
                <a:lnTo>
                  <a:pt x="280376" y="23745"/>
                </a:lnTo>
                <a:lnTo>
                  <a:pt x="225018" y="9383"/>
                </a:lnTo>
                <a:lnTo>
                  <a:pt x="180957" y="0"/>
                </a:lnTo>
                <a:close/>
              </a:path>
              <a:path w="631825" h="60959">
                <a:moveTo>
                  <a:pt x="461905" y="3115"/>
                </a:moveTo>
                <a:lnTo>
                  <a:pt x="422509" y="5768"/>
                </a:lnTo>
                <a:lnTo>
                  <a:pt x="384848" y="13726"/>
                </a:lnTo>
                <a:lnTo>
                  <a:pt x="352486" y="22910"/>
                </a:lnTo>
                <a:lnTo>
                  <a:pt x="320263" y="27252"/>
                </a:lnTo>
                <a:lnTo>
                  <a:pt x="563456" y="27252"/>
                </a:lnTo>
                <a:lnTo>
                  <a:pt x="559627" y="26793"/>
                </a:lnTo>
                <a:lnTo>
                  <a:pt x="542668" y="21997"/>
                </a:lnTo>
                <a:lnTo>
                  <a:pt x="525094" y="13726"/>
                </a:lnTo>
                <a:lnTo>
                  <a:pt x="497833" y="5768"/>
                </a:lnTo>
                <a:lnTo>
                  <a:pt x="461905" y="3115"/>
                </a:lnTo>
                <a:close/>
              </a:path>
            </a:pathLst>
          </a:custGeom>
          <a:solidFill>
            <a:srgbClr val="231F20"/>
          </a:solidFill>
        </p:spPr>
        <p:txBody>
          <a:bodyPr wrap="square" lIns="0" tIns="0" rIns="0" bIns="0" rtlCol="0"/>
          <a:lstStyle/>
          <a:p>
            <a:endParaRPr/>
          </a:p>
        </p:txBody>
      </p:sp>
      <p:sp>
        <p:nvSpPr>
          <p:cNvPr id="19" name="object 19"/>
          <p:cNvSpPr/>
          <p:nvPr/>
        </p:nvSpPr>
        <p:spPr>
          <a:xfrm>
            <a:off x="3965150" y="7801390"/>
            <a:ext cx="1109980" cy="1109980"/>
          </a:xfrm>
          <a:custGeom>
            <a:avLst/>
            <a:gdLst/>
            <a:ahLst/>
            <a:cxnLst/>
            <a:rect l="l" t="t" r="r" b="b"/>
            <a:pathLst>
              <a:path w="1109979" h="1109979">
                <a:moveTo>
                  <a:pt x="554659" y="0"/>
                </a:moveTo>
                <a:lnTo>
                  <a:pt x="506807" y="2036"/>
                </a:lnTo>
                <a:lnTo>
                  <a:pt x="460085" y="8033"/>
                </a:lnTo>
                <a:lnTo>
                  <a:pt x="414658" y="17826"/>
                </a:lnTo>
                <a:lnTo>
                  <a:pt x="370693" y="31247"/>
                </a:lnTo>
                <a:lnTo>
                  <a:pt x="328357" y="48131"/>
                </a:lnTo>
                <a:lnTo>
                  <a:pt x="287817" y="68310"/>
                </a:lnTo>
                <a:lnTo>
                  <a:pt x="249239" y="91618"/>
                </a:lnTo>
                <a:lnTo>
                  <a:pt x="212790" y="117890"/>
                </a:lnTo>
                <a:lnTo>
                  <a:pt x="178636" y="146958"/>
                </a:lnTo>
                <a:lnTo>
                  <a:pt x="146944" y="178655"/>
                </a:lnTo>
                <a:lnTo>
                  <a:pt x="117881" y="212817"/>
                </a:lnTo>
                <a:lnTo>
                  <a:pt x="91613" y="249275"/>
                </a:lnTo>
                <a:lnTo>
                  <a:pt x="68307" y="287864"/>
                </a:lnTo>
                <a:lnTo>
                  <a:pt x="48130" y="328418"/>
                </a:lnTo>
                <a:lnTo>
                  <a:pt x="31247" y="370769"/>
                </a:lnTo>
                <a:lnTo>
                  <a:pt x="17826" y="414752"/>
                </a:lnTo>
                <a:lnTo>
                  <a:pt x="8034" y="460200"/>
                </a:lnTo>
                <a:lnTo>
                  <a:pt x="2036" y="506946"/>
                </a:lnTo>
                <a:lnTo>
                  <a:pt x="0" y="554824"/>
                </a:lnTo>
                <a:lnTo>
                  <a:pt x="2036" y="602660"/>
                </a:lnTo>
                <a:lnTo>
                  <a:pt x="8034" y="649370"/>
                </a:lnTo>
                <a:lnTo>
                  <a:pt x="17826" y="694786"/>
                </a:lnTo>
                <a:lnTo>
                  <a:pt x="31247" y="738743"/>
                </a:lnTo>
                <a:lnTo>
                  <a:pt x="48130" y="781073"/>
                </a:lnTo>
                <a:lnTo>
                  <a:pt x="68307" y="821610"/>
                </a:lnTo>
                <a:lnTo>
                  <a:pt x="91613" y="860186"/>
                </a:lnTo>
                <a:lnTo>
                  <a:pt x="117881" y="896636"/>
                </a:lnTo>
                <a:lnTo>
                  <a:pt x="146944" y="930791"/>
                </a:lnTo>
                <a:lnTo>
                  <a:pt x="178636" y="962485"/>
                </a:lnTo>
                <a:lnTo>
                  <a:pt x="212790" y="991551"/>
                </a:lnTo>
                <a:lnTo>
                  <a:pt x="249239" y="1017823"/>
                </a:lnTo>
                <a:lnTo>
                  <a:pt x="287817" y="1041134"/>
                </a:lnTo>
                <a:lnTo>
                  <a:pt x="328357" y="1061315"/>
                </a:lnTo>
                <a:lnTo>
                  <a:pt x="370693" y="1078202"/>
                </a:lnTo>
                <a:lnTo>
                  <a:pt x="414658" y="1091627"/>
                </a:lnTo>
                <a:lnTo>
                  <a:pt x="460085" y="1101422"/>
                </a:lnTo>
                <a:lnTo>
                  <a:pt x="506807" y="1107422"/>
                </a:lnTo>
                <a:lnTo>
                  <a:pt x="554659" y="1109459"/>
                </a:lnTo>
                <a:lnTo>
                  <a:pt x="602527" y="1107422"/>
                </a:lnTo>
                <a:lnTo>
                  <a:pt x="649263" y="1101422"/>
                </a:lnTo>
                <a:lnTo>
                  <a:pt x="694703" y="1091627"/>
                </a:lnTo>
                <a:lnTo>
                  <a:pt x="738679" y="1078202"/>
                </a:lnTo>
                <a:lnTo>
                  <a:pt x="781024" y="1061315"/>
                </a:lnTo>
                <a:lnTo>
                  <a:pt x="821574" y="1041134"/>
                </a:lnTo>
                <a:lnTo>
                  <a:pt x="860159" y="1017823"/>
                </a:lnTo>
                <a:lnTo>
                  <a:pt x="891099" y="995527"/>
                </a:lnTo>
                <a:lnTo>
                  <a:pt x="554659" y="995527"/>
                </a:lnTo>
                <a:lnTo>
                  <a:pt x="506635" y="992941"/>
                </a:lnTo>
                <a:lnTo>
                  <a:pt x="460109" y="985363"/>
                </a:lnTo>
                <a:lnTo>
                  <a:pt x="415350" y="973061"/>
                </a:lnTo>
                <a:lnTo>
                  <a:pt x="372627" y="956304"/>
                </a:lnTo>
                <a:lnTo>
                  <a:pt x="332209" y="935362"/>
                </a:lnTo>
                <a:lnTo>
                  <a:pt x="294365" y="910501"/>
                </a:lnTo>
                <a:lnTo>
                  <a:pt x="259363" y="881992"/>
                </a:lnTo>
                <a:lnTo>
                  <a:pt x="227473" y="850104"/>
                </a:lnTo>
                <a:lnTo>
                  <a:pt x="198962" y="815104"/>
                </a:lnTo>
                <a:lnTo>
                  <a:pt x="174101" y="777262"/>
                </a:lnTo>
                <a:lnTo>
                  <a:pt x="153156" y="736847"/>
                </a:lnTo>
                <a:lnTo>
                  <a:pt x="136399" y="694126"/>
                </a:lnTo>
                <a:lnTo>
                  <a:pt x="124096" y="649369"/>
                </a:lnTo>
                <a:lnTo>
                  <a:pt x="116517" y="602846"/>
                </a:lnTo>
                <a:lnTo>
                  <a:pt x="113931" y="554824"/>
                </a:lnTo>
                <a:lnTo>
                  <a:pt x="116933" y="503019"/>
                </a:lnTo>
                <a:lnTo>
                  <a:pt x="125718" y="453025"/>
                </a:lnTo>
                <a:lnTo>
                  <a:pt x="139952" y="405168"/>
                </a:lnTo>
                <a:lnTo>
                  <a:pt x="159303" y="359769"/>
                </a:lnTo>
                <a:lnTo>
                  <a:pt x="183439" y="317154"/>
                </a:lnTo>
                <a:lnTo>
                  <a:pt x="212026" y="277647"/>
                </a:lnTo>
                <a:lnTo>
                  <a:pt x="345051" y="277647"/>
                </a:lnTo>
                <a:lnTo>
                  <a:pt x="278536" y="211137"/>
                </a:lnTo>
                <a:lnTo>
                  <a:pt x="318012" y="182837"/>
                </a:lnTo>
                <a:lnTo>
                  <a:pt x="360543" y="158919"/>
                </a:lnTo>
                <a:lnTo>
                  <a:pt x="405801" y="139725"/>
                </a:lnTo>
                <a:lnTo>
                  <a:pt x="453458" y="125594"/>
                </a:lnTo>
                <a:lnTo>
                  <a:pt x="503187" y="116865"/>
                </a:lnTo>
                <a:lnTo>
                  <a:pt x="554659" y="113880"/>
                </a:lnTo>
                <a:lnTo>
                  <a:pt x="891052" y="113880"/>
                </a:lnTo>
                <a:lnTo>
                  <a:pt x="860159" y="91618"/>
                </a:lnTo>
                <a:lnTo>
                  <a:pt x="821574" y="68310"/>
                </a:lnTo>
                <a:lnTo>
                  <a:pt x="781024" y="48131"/>
                </a:lnTo>
                <a:lnTo>
                  <a:pt x="738679" y="31247"/>
                </a:lnTo>
                <a:lnTo>
                  <a:pt x="694703" y="17826"/>
                </a:lnTo>
                <a:lnTo>
                  <a:pt x="649263" y="8033"/>
                </a:lnTo>
                <a:lnTo>
                  <a:pt x="602527" y="2036"/>
                </a:lnTo>
                <a:lnTo>
                  <a:pt x="554659" y="0"/>
                </a:lnTo>
                <a:close/>
              </a:path>
              <a:path w="1109979" h="1109979">
                <a:moveTo>
                  <a:pt x="345051" y="277647"/>
                </a:moveTo>
                <a:lnTo>
                  <a:pt x="212026" y="277647"/>
                </a:lnTo>
                <a:lnTo>
                  <a:pt x="831837" y="897496"/>
                </a:lnTo>
                <a:lnTo>
                  <a:pt x="792312" y="926030"/>
                </a:lnTo>
                <a:lnTo>
                  <a:pt x="749675" y="950140"/>
                </a:lnTo>
                <a:lnTo>
                  <a:pt x="704259" y="969486"/>
                </a:lnTo>
                <a:lnTo>
                  <a:pt x="656396" y="983726"/>
                </a:lnTo>
                <a:lnTo>
                  <a:pt x="606419" y="992520"/>
                </a:lnTo>
                <a:lnTo>
                  <a:pt x="554659" y="995527"/>
                </a:lnTo>
                <a:lnTo>
                  <a:pt x="891099" y="995527"/>
                </a:lnTo>
                <a:lnTo>
                  <a:pt x="930775" y="962485"/>
                </a:lnTo>
                <a:lnTo>
                  <a:pt x="962472" y="930791"/>
                </a:lnTo>
                <a:lnTo>
                  <a:pt x="991539" y="896636"/>
                </a:lnTo>
                <a:lnTo>
                  <a:pt x="1017810" y="860186"/>
                </a:lnTo>
                <a:lnTo>
                  <a:pt x="1035592" y="830757"/>
                </a:lnTo>
                <a:lnTo>
                  <a:pt x="898207" y="830757"/>
                </a:lnTo>
                <a:lnTo>
                  <a:pt x="345051" y="277647"/>
                </a:lnTo>
                <a:close/>
              </a:path>
              <a:path w="1109979" h="1109979">
                <a:moveTo>
                  <a:pt x="891052" y="113880"/>
                </a:moveTo>
                <a:lnTo>
                  <a:pt x="554659" y="113880"/>
                </a:lnTo>
                <a:lnTo>
                  <a:pt x="602706" y="116466"/>
                </a:lnTo>
                <a:lnTo>
                  <a:pt x="649254" y="124044"/>
                </a:lnTo>
                <a:lnTo>
                  <a:pt x="694034" y="136346"/>
                </a:lnTo>
                <a:lnTo>
                  <a:pt x="736776" y="153104"/>
                </a:lnTo>
                <a:lnTo>
                  <a:pt x="777213" y="174049"/>
                </a:lnTo>
                <a:lnTo>
                  <a:pt x="815074" y="198914"/>
                </a:lnTo>
                <a:lnTo>
                  <a:pt x="850092" y="227431"/>
                </a:lnTo>
                <a:lnTo>
                  <a:pt x="881997" y="259330"/>
                </a:lnTo>
                <a:lnTo>
                  <a:pt x="910521" y="294345"/>
                </a:lnTo>
                <a:lnTo>
                  <a:pt x="935394" y="332206"/>
                </a:lnTo>
                <a:lnTo>
                  <a:pt x="956348" y="372645"/>
                </a:lnTo>
                <a:lnTo>
                  <a:pt x="973113" y="415395"/>
                </a:lnTo>
                <a:lnTo>
                  <a:pt x="985423" y="460200"/>
                </a:lnTo>
                <a:lnTo>
                  <a:pt x="993003" y="506753"/>
                </a:lnTo>
                <a:lnTo>
                  <a:pt x="995591" y="554824"/>
                </a:lnTo>
                <a:lnTo>
                  <a:pt x="992604" y="606282"/>
                </a:lnTo>
                <a:lnTo>
                  <a:pt x="983870" y="656007"/>
                </a:lnTo>
                <a:lnTo>
                  <a:pt x="969725" y="703659"/>
                </a:lnTo>
                <a:lnTo>
                  <a:pt x="950508" y="748895"/>
                </a:lnTo>
                <a:lnTo>
                  <a:pt x="926556" y="791375"/>
                </a:lnTo>
                <a:lnTo>
                  <a:pt x="898207" y="830757"/>
                </a:lnTo>
                <a:lnTo>
                  <a:pt x="1035592" y="830757"/>
                </a:lnTo>
                <a:lnTo>
                  <a:pt x="1061299" y="781073"/>
                </a:lnTo>
                <a:lnTo>
                  <a:pt x="1078183" y="738743"/>
                </a:lnTo>
                <a:lnTo>
                  <a:pt x="1091605" y="694786"/>
                </a:lnTo>
                <a:lnTo>
                  <a:pt x="1101399" y="649369"/>
                </a:lnTo>
                <a:lnTo>
                  <a:pt x="1107397" y="602660"/>
                </a:lnTo>
                <a:lnTo>
                  <a:pt x="1109433" y="554824"/>
                </a:lnTo>
                <a:lnTo>
                  <a:pt x="1107397" y="506946"/>
                </a:lnTo>
                <a:lnTo>
                  <a:pt x="1101396" y="460187"/>
                </a:lnTo>
                <a:lnTo>
                  <a:pt x="1091605" y="414752"/>
                </a:lnTo>
                <a:lnTo>
                  <a:pt x="1078183" y="370769"/>
                </a:lnTo>
                <a:lnTo>
                  <a:pt x="1061299" y="328418"/>
                </a:lnTo>
                <a:lnTo>
                  <a:pt x="1041119" y="287864"/>
                </a:lnTo>
                <a:lnTo>
                  <a:pt x="1017810" y="249275"/>
                </a:lnTo>
                <a:lnTo>
                  <a:pt x="991539" y="212817"/>
                </a:lnTo>
                <a:lnTo>
                  <a:pt x="962472" y="178655"/>
                </a:lnTo>
                <a:lnTo>
                  <a:pt x="930775" y="146958"/>
                </a:lnTo>
                <a:lnTo>
                  <a:pt x="896615" y="117890"/>
                </a:lnTo>
                <a:lnTo>
                  <a:pt x="891052" y="113880"/>
                </a:lnTo>
                <a:close/>
              </a:path>
            </a:pathLst>
          </a:custGeom>
          <a:solidFill>
            <a:srgbClr val="231F20"/>
          </a:solidFill>
        </p:spPr>
        <p:txBody>
          <a:bodyPr wrap="square" lIns="0" tIns="0" rIns="0" bIns="0" rtlCol="0"/>
          <a:lstStyle/>
          <a:p>
            <a:endParaRPr/>
          </a:p>
        </p:txBody>
      </p:sp>
      <p:sp>
        <p:nvSpPr>
          <p:cNvPr id="20" name="object 20"/>
          <p:cNvSpPr/>
          <p:nvPr/>
        </p:nvSpPr>
        <p:spPr>
          <a:xfrm>
            <a:off x="2485485" y="7801405"/>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1" name="object 21"/>
          <p:cNvSpPr/>
          <p:nvPr/>
        </p:nvSpPr>
        <p:spPr>
          <a:xfrm>
            <a:off x="2754791" y="7947109"/>
            <a:ext cx="234124" cy="23196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714617" y="8204755"/>
            <a:ext cx="633730" cy="560705"/>
          </a:xfrm>
          <a:custGeom>
            <a:avLst/>
            <a:gdLst/>
            <a:ahLst/>
            <a:cxnLst/>
            <a:rect l="l" t="t" r="r" b="b"/>
            <a:pathLst>
              <a:path w="633729" h="560704">
                <a:moveTo>
                  <a:pt x="49644" y="0"/>
                </a:moveTo>
                <a:lnTo>
                  <a:pt x="6159" y="43522"/>
                </a:lnTo>
                <a:lnTo>
                  <a:pt x="1854" y="459752"/>
                </a:lnTo>
                <a:lnTo>
                  <a:pt x="0" y="485367"/>
                </a:lnTo>
                <a:lnTo>
                  <a:pt x="28567" y="511324"/>
                </a:lnTo>
                <a:lnTo>
                  <a:pt x="64520" y="538204"/>
                </a:lnTo>
                <a:lnTo>
                  <a:pt x="98409" y="558787"/>
                </a:lnTo>
                <a:lnTo>
                  <a:pt x="282613" y="560323"/>
                </a:lnTo>
                <a:lnTo>
                  <a:pt x="281571" y="351053"/>
                </a:lnTo>
                <a:lnTo>
                  <a:pt x="210947" y="242658"/>
                </a:lnTo>
                <a:lnTo>
                  <a:pt x="200860" y="221207"/>
                </a:lnTo>
                <a:lnTo>
                  <a:pt x="197497" y="211591"/>
                </a:lnTo>
                <a:lnTo>
                  <a:pt x="380114" y="211590"/>
                </a:lnTo>
                <a:lnTo>
                  <a:pt x="278612" y="51282"/>
                </a:lnTo>
                <a:lnTo>
                  <a:pt x="259947" y="25066"/>
                </a:lnTo>
                <a:lnTo>
                  <a:pt x="248543" y="11809"/>
                </a:lnTo>
                <a:lnTo>
                  <a:pt x="240677" y="7912"/>
                </a:lnTo>
                <a:lnTo>
                  <a:pt x="228866" y="7912"/>
                </a:lnTo>
                <a:lnTo>
                  <a:pt x="49644" y="0"/>
                </a:lnTo>
                <a:close/>
              </a:path>
              <a:path w="633729" h="560704">
                <a:moveTo>
                  <a:pt x="380114" y="211590"/>
                </a:moveTo>
                <a:lnTo>
                  <a:pt x="200860" y="211590"/>
                </a:lnTo>
                <a:lnTo>
                  <a:pt x="210947" y="218986"/>
                </a:lnTo>
                <a:lnTo>
                  <a:pt x="308483" y="361060"/>
                </a:lnTo>
                <a:lnTo>
                  <a:pt x="331002" y="386966"/>
                </a:lnTo>
                <a:lnTo>
                  <a:pt x="346908" y="398143"/>
                </a:lnTo>
                <a:lnTo>
                  <a:pt x="363759" y="396877"/>
                </a:lnTo>
                <a:lnTo>
                  <a:pt x="389115" y="385457"/>
                </a:lnTo>
                <a:lnTo>
                  <a:pt x="617994" y="251244"/>
                </a:lnTo>
                <a:lnTo>
                  <a:pt x="621975" y="236778"/>
                </a:lnTo>
                <a:lnTo>
                  <a:pt x="396062" y="236778"/>
                </a:lnTo>
                <a:lnTo>
                  <a:pt x="380114" y="211590"/>
                </a:lnTo>
                <a:close/>
              </a:path>
              <a:path w="633729" h="560704">
                <a:moveTo>
                  <a:pt x="604975" y="155535"/>
                </a:moveTo>
                <a:lnTo>
                  <a:pt x="547357" y="155867"/>
                </a:lnTo>
                <a:lnTo>
                  <a:pt x="396062" y="236778"/>
                </a:lnTo>
                <a:lnTo>
                  <a:pt x="621975" y="236778"/>
                </a:lnTo>
                <a:lnTo>
                  <a:pt x="633671" y="194282"/>
                </a:lnTo>
                <a:lnTo>
                  <a:pt x="631539" y="165360"/>
                </a:lnTo>
                <a:lnTo>
                  <a:pt x="604975" y="155535"/>
                </a:lnTo>
                <a:close/>
              </a:path>
              <a:path w="633729" h="560704">
                <a:moveTo>
                  <a:pt x="239738" y="7446"/>
                </a:moveTo>
                <a:lnTo>
                  <a:pt x="228866" y="7912"/>
                </a:lnTo>
                <a:lnTo>
                  <a:pt x="240677" y="7912"/>
                </a:lnTo>
                <a:lnTo>
                  <a:pt x="239738" y="7446"/>
                </a:lnTo>
                <a:close/>
              </a:path>
            </a:pathLst>
          </a:custGeom>
          <a:solidFill>
            <a:srgbClr val="FFFFFF"/>
          </a:solidFill>
        </p:spPr>
        <p:txBody>
          <a:bodyPr wrap="square" lIns="0" tIns="0" rIns="0" bIns="0" rtlCol="0"/>
          <a:lstStyle/>
          <a:p>
            <a:endParaRPr/>
          </a:p>
        </p:txBody>
      </p:sp>
      <p:sp>
        <p:nvSpPr>
          <p:cNvPr id="23" name="object 23"/>
          <p:cNvSpPr/>
          <p:nvPr/>
        </p:nvSpPr>
        <p:spPr>
          <a:xfrm>
            <a:off x="3102693" y="8048907"/>
            <a:ext cx="246379" cy="264795"/>
          </a:xfrm>
          <a:custGeom>
            <a:avLst/>
            <a:gdLst/>
            <a:ahLst/>
            <a:cxnLst/>
            <a:rect l="l" t="t" r="r" b="b"/>
            <a:pathLst>
              <a:path w="246379" h="264795">
                <a:moveTo>
                  <a:pt x="186182" y="0"/>
                </a:moveTo>
                <a:lnTo>
                  <a:pt x="0" y="110718"/>
                </a:lnTo>
                <a:lnTo>
                  <a:pt x="73939" y="264769"/>
                </a:lnTo>
                <a:lnTo>
                  <a:pt x="246024" y="151257"/>
                </a:lnTo>
                <a:lnTo>
                  <a:pt x="186182" y="0"/>
                </a:lnTo>
                <a:close/>
              </a:path>
            </a:pathLst>
          </a:custGeom>
          <a:solidFill>
            <a:srgbClr val="FFFFFF"/>
          </a:solidFill>
        </p:spPr>
        <p:txBody>
          <a:bodyPr wrap="square" lIns="0" tIns="0" rIns="0" bIns="0" rtlCol="0"/>
          <a:lstStyle/>
          <a:p>
            <a:endParaRPr/>
          </a:p>
        </p:txBody>
      </p:sp>
      <p:sp>
        <p:nvSpPr>
          <p:cNvPr id="24" name="object 24"/>
          <p:cNvSpPr/>
          <p:nvPr/>
        </p:nvSpPr>
        <p:spPr>
          <a:xfrm>
            <a:off x="3026874" y="8025182"/>
            <a:ext cx="235585" cy="276860"/>
          </a:xfrm>
          <a:custGeom>
            <a:avLst/>
            <a:gdLst/>
            <a:ahLst/>
            <a:cxnLst/>
            <a:rect l="l" t="t" r="r" b="b"/>
            <a:pathLst>
              <a:path w="235585" h="276859">
                <a:moveTo>
                  <a:pt x="219443" y="0"/>
                </a:moveTo>
                <a:lnTo>
                  <a:pt x="0" y="128498"/>
                </a:lnTo>
                <a:lnTo>
                  <a:pt x="125056" y="276821"/>
                </a:lnTo>
                <a:lnTo>
                  <a:pt x="57810" y="128498"/>
                </a:lnTo>
                <a:lnTo>
                  <a:pt x="235381" y="23723"/>
                </a:lnTo>
                <a:lnTo>
                  <a:pt x="219443" y="0"/>
                </a:lnTo>
                <a:close/>
              </a:path>
            </a:pathLst>
          </a:custGeom>
          <a:solidFill>
            <a:srgbClr val="FFFFFF"/>
          </a:solidFill>
        </p:spPr>
        <p:txBody>
          <a:bodyPr wrap="square" lIns="0" tIns="0" rIns="0" bIns="0" rtlCol="0"/>
          <a:lstStyle/>
          <a:p>
            <a:endParaRPr/>
          </a:p>
        </p:txBody>
      </p:sp>
      <p:sp>
        <p:nvSpPr>
          <p:cNvPr id="25" name="object 25"/>
          <p:cNvSpPr/>
          <p:nvPr/>
        </p:nvSpPr>
        <p:spPr>
          <a:xfrm>
            <a:off x="3014860" y="8240711"/>
            <a:ext cx="145415" cy="123189"/>
          </a:xfrm>
          <a:custGeom>
            <a:avLst/>
            <a:gdLst/>
            <a:ahLst/>
            <a:cxnLst/>
            <a:rect l="l" t="t" r="r" b="b"/>
            <a:pathLst>
              <a:path w="145414" h="123190">
                <a:moveTo>
                  <a:pt x="61887" y="0"/>
                </a:moveTo>
                <a:lnTo>
                  <a:pt x="0" y="25730"/>
                </a:lnTo>
                <a:lnTo>
                  <a:pt x="55880" y="122618"/>
                </a:lnTo>
                <a:lnTo>
                  <a:pt x="145135" y="94551"/>
                </a:lnTo>
                <a:lnTo>
                  <a:pt x="61887" y="0"/>
                </a:lnTo>
                <a:close/>
              </a:path>
            </a:pathLst>
          </a:custGeom>
          <a:solidFill>
            <a:srgbClr val="FFFFFF"/>
          </a:solidFill>
        </p:spPr>
        <p:txBody>
          <a:bodyPr wrap="square" lIns="0" tIns="0" rIns="0" bIns="0" rtlCol="0"/>
          <a:lstStyle/>
          <a:p>
            <a:endParaRPr/>
          </a:p>
        </p:txBody>
      </p:sp>
      <p:sp>
        <p:nvSpPr>
          <p:cNvPr id="26" name="object 26"/>
          <p:cNvSpPr/>
          <p:nvPr/>
        </p:nvSpPr>
        <p:spPr>
          <a:xfrm>
            <a:off x="3183433" y="8204760"/>
            <a:ext cx="321310" cy="209550"/>
          </a:xfrm>
          <a:custGeom>
            <a:avLst/>
            <a:gdLst/>
            <a:ahLst/>
            <a:cxnLst/>
            <a:rect l="l" t="t" r="r" b="b"/>
            <a:pathLst>
              <a:path w="321310" h="209550">
                <a:moveTo>
                  <a:pt x="280120" y="135817"/>
                </a:moveTo>
                <a:lnTo>
                  <a:pt x="110209" y="135817"/>
                </a:lnTo>
                <a:lnTo>
                  <a:pt x="137139" y="136055"/>
                </a:lnTo>
                <a:lnTo>
                  <a:pt x="150550" y="153875"/>
                </a:lnTo>
                <a:lnTo>
                  <a:pt x="159753" y="193446"/>
                </a:lnTo>
                <a:lnTo>
                  <a:pt x="186893" y="209461"/>
                </a:lnTo>
                <a:lnTo>
                  <a:pt x="280120" y="135817"/>
                </a:lnTo>
                <a:close/>
              </a:path>
              <a:path w="321310" h="209550">
                <a:moveTo>
                  <a:pt x="177622" y="0"/>
                </a:moveTo>
                <a:lnTo>
                  <a:pt x="0" y="123736"/>
                </a:lnTo>
                <a:lnTo>
                  <a:pt x="60452" y="148996"/>
                </a:lnTo>
                <a:lnTo>
                  <a:pt x="110209" y="135817"/>
                </a:lnTo>
                <a:lnTo>
                  <a:pt x="280120" y="135817"/>
                </a:lnTo>
                <a:lnTo>
                  <a:pt x="321286" y="103299"/>
                </a:lnTo>
                <a:lnTo>
                  <a:pt x="314835" y="61014"/>
                </a:lnTo>
                <a:lnTo>
                  <a:pt x="177622" y="0"/>
                </a:lnTo>
                <a:close/>
              </a:path>
            </a:pathLst>
          </a:custGeom>
          <a:solidFill>
            <a:srgbClr val="FFFFFF"/>
          </a:solidFill>
        </p:spPr>
        <p:txBody>
          <a:bodyPr wrap="square" lIns="0" tIns="0" rIns="0" bIns="0" rtlCol="0"/>
          <a:lstStyle/>
          <a:p>
            <a:endParaRPr/>
          </a:p>
        </p:txBody>
      </p:sp>
      <p:sp>
        <p:nvSpPr>
          <p:cNvPr id="27" name="object 27"/>
          <p:cNvSpPr/>
          <p:nvPr/>
        </p:nvSpPr>
        <p:spPr>
          <a:xfrm>
            <a:off x="5444822" y="7801378"/>
            <a:ext cx="1109446" cy="1109459"/>
          </a:xfrm>
          <a:prstGeom prst="rect">
            <a:avLst/>
          </a:prstGeom>
          <a:blipFill>
            <a:blip r:embed="rId6" cstate="print"/>
            <a:stretch>
              <a:fillRect/>
            </a:stretch>
          </a:blipFill>
        </p:spPr>
        <p:txBody>
          <a:bodyPr wrap="square" lIns="0" tIns="0" rIns="0" bIns="0" rtlCol="0"/>
          <a:lstStyle/>
          <a:p>
            <a:endParaRPr/>
          </a:p>
        </p:txBody>
      </p:sp>
      <p:sp>
        <p:nvSpPr>
          <p:cNvPr id="28" name="object 28"/>
          <p:cNvSpPr txBox="1"/>
          <p:nvPr/>
        </p:nvSpPr>
        <p:spPr>
          <a:xfrm>
            <a:off x="1112478" y="9031982"/>
            <a:ext cx="909319" cy="391160"/>
          </a:xfrm>
          <a:prstGeom prst="rect">
            <a:avLst/>
          </a:prstGeom>
        </p:spPr>
        <p:txBody>
          <a:bodyPr vert="horz" wrap="square" lIns="0" tIns="12700" rIns="0" bIns="0" rtlCol="0">
            <a:spAutoFit/>
          </a:bodyPr>
          <a:lstStyle/>
          <a:p>
            <a:pPr marL="190500" marR="5080" indent="-191135">
              <a:lnSpc>
                <a:spcPct val="100000"/>
              </a:lnSpc>
              <a:spcBef>
                <a:spcPts val="100"/>
              </a:spcBef>
            </a:pPr>
            <a:r>
              <a:rPr sz="1200" dirty="0">
                <a:solidFill>
                  <a:srgbClr val="231F20"/>
                </a:solidFill>
                <a:latin typeface="Arial Narrow"/>
                <a:cs typeface="Arial Narrow"/>
              </a:rPr>
              <a:t>Surveillance</a:t>
            </a:r>
            <a:r>
              <a:rPr sz="1200" spc="-90" dirty="0">
                <a:solidFill>
                  <a:srgbClr val="231F20"/>
                </a:solidFill>
                <a:latin typeface="Arial Narrow"/>
                <a:cs typeface="Arial Narrow"/>
              </a:rPr>
              <a:t> </a:t>
            </a:r>
            <a:r>
              <a:rPr sz="1200" spc="-5" dirty="0">
                <a:solidFill>
                  <a:srgbClr val="231F20"/>
                </a:solidFill>
                <a:latin typeface="Arial Narrow"/>
                <a:cs typeface="Arial Narrow"/>
              </a:rPr>
              <a:t>par  un</a:t>
            </a:r>
            <a:r>
              <a:rPr sz="1200" spc="-20" dirty="0">
                <a:solidFill>
                  <a:srgbClr val="231F20"/>
                </a:solidFill>
                <a:latin typeface="Arial Narrow"/>
                <a:cs typeface="Arial Narrow"/>
              </a:rPr>
              <a:t> </a:t>
            </a:r>
            <a:r>
              <a:rPr sz="1200" spc="-5" dirty="0">
                <a:solidFill>
                  <a:srgbClr val="231F20"/>
                </a:solidFill>
                <a:latin typeface="Arial Narrow"/>
                <a:cs typeface="Arial Narrow"/>
              </a:rPr>
              <a:t>adulte</a:t>
            </a:r>
            <a:endParaRPr sz="1200">
              <a:latin typeface="Arial Narrow"/>
              <a:cs typeface="Arial Narrow"/>
            </a:endParaRPr>
          </a:p>
        </p:txBody>
      </p:sp>
      <p:sp>
        <p:nvSpPr>
          <p:cNvPr id="32" name="object 32"/>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5</a:t>
            </a:r>
            <a:endParaRPr sz="600">
              <a:latin typeface="Arial"/>
              <a:cs typeface="Arial"/>
            </a:endParaRPr>
          </a:p>
        </p:txBody>
      </p:sp>
      <p:sp>
        <p:nvSpPr>
          <p:cNvPr id="29" name="object 29"/>
          <p:cNvSpPr txBox="1"/>
          <p:nvPr/>
        </p:nvSpPr>
        <p:spPr>
          <a:xfrm>
            <a:off x="2446282" y="9114887"/>
            <a:ext cx="1200785" cy="208279"/>
          </a:xfrm>
          <a:prstGeom prst="rect">
            <a:avLst/>
          </a:prstGeom>
        </p:spPr>
        <p:txBody>
          <a:bodyPr vert="horz" wrap="square" lIns="0" tIns="12700" rIns="0" bIns="0" rtlCol="0">
            <a:spAutoFit/>
          </a:bodyPr>
          <a:lstStyle/>
          <a:p>
            <a:pPr>
              <a:lnSpc>
                <a:spcPct val="100000"/>
              </a:lnSpc>
              <a:spcBef>
                <a:spcPts val="100"/>
              </a:spcBef>
            </a:pPr>
            <a:r>
              <a:rPr sz="1200" spc="-5" dirty="0">
                <a:solidFill>
                  <a:srgbClr val="231F20"/>
                </a:solidFill>
                <a:latin typeface="Arial Narrow"/>
                <a:cs typeface="Arial Narrow"/>
              </a:rPr>
              <a:t>Lire le mode</a:t>
            </a:r>
            <a:r>
              <a:rPr sz="1200" spc="-75" dirty="0">
                <a:solidFill>
                  <a:srgbClr val="231F20"/>
                </a:solidFill>
                <a:latin typeface="Arial Narrow"/>
                <a:cs typeface="Arial Narrow"/>
              </a:rPr>
              <a:t> </a:t>
            </a:r>
            <a:r>
              <a:rPr sz="1200" spc="-5" dirty="0">
                <a:solidFill>
                  <a:srgbClr val="231F20"/>
                </a:solidFill>
                <a:latin typeface="Arial Narrow"/>
                <a:cs typeface="Arial Narrow"/>
              </a:rPr>
              <a:t>d’emploi</a:t>
            </a:r>
            <a:endParaRPr sz="1200">
              <a:latin typeface="Arial Narrow"/>
              <a:cs typeface="Arial Narrow"/>
            </a:endParaRPr>
          </a:p>
        </p:txBody>
      </p:sp>
      <p:sp>
        <p:nvSpPr>
          <p:cNvPr id="30" name="object 30"/>
          <p:cNvSpPr txBox="1"/>
          <p:nvPr/>
        </p:nvSpPr>
        <p:spPr>
          <a:xfrm>
            <a:off x="5392479" y="9031982"/>
            <a:ext cx="1360170" cy="391160"/>
          </a:xfrm>
          <a:prstGeom prst="rect">
            <a:avLst/>
          </a:prstGeom>
        </p:spPr>
        <p:txBody>
          <a:bodyPr vert="horz" wrap="square" lIns="0" tIns="12700" rIns="0" bIns="0" rtlCol="0">
            <a:spAutoFit/>
          </a:bodyPr>
          <a:lstStyle/>
          <a:p>
            <a:pPr marL="30480" marR="5080" indent="-31115">
              <a:lnSpc>
                <a:spcPct val="100000"/>
              </a:lnSpc>
              <a:spcBef>
                <a:spcPts val="100"/>
              </a:spcBef>
            </a:pPr>
            <a:r>
              <a:rPr sz="1200" dirty="0">
                <a:solidFill>
                  <a:srgbClr val="231F20"/>
                </a:solidFill>
                <a:latin typeface="Arial Narrow"/>
                <a:cs typeface="Arial Narrow"/>
              </a:rPr>
              <a:t>Ne </a:t>
            </a:r>
            <a:r>
              <a:rPr sz="1200" spc="-5" dirty="0">
                <a:solidFill>
                  <a:srgbClr val="231F20"/>
                </a:solidFill>
                <a:latin typeface="Arial Narrow"/>
                <a:cs typeface="Arial Narrow"/>
              </a:rPr>
              <a:t>pas mettre les doigts  dans le jet de</a:t>
            </a:r>
            <a:r>
              <a:rPr sz="1200" spc="-70" dirty="0">
                <a:solidFill>
                  <a:srgbClr val="231F20"/>
                </a:solidFill>
                <a:latin typeface="Arial Narrow"/>
                <a:cs typeface="Arial Narrow"/>
              </a:rPr>
              <a:t> </a:t>
            </a:r>
            <a:r>
              <a:rPr sz="1200" spc="-5" dirty="0">
                <a:solidFill>
                  <a:srgbClr val="231F20"/>
                </a:solidFill>
                <a:latin typeface="Arial Narrow"/>
                <a:cs typeface="Arial Narrow"/>
              </a:rPr>
              <a:t>massage</a:t>
            </a:r>
            <a:endParaRPr sz="1200">
              <a:latin typeface="Arial Narrow"/>
              <a:cs typeface="Arial Narrow"/>
            </a:endParaRPr>
          </a:p>
        </p:txBody>
      </p:sp>
      <p:sp>
        <p:nvSpPr>
          <p:cNvPr id="31" name="object 31"/>
          <p:cNvSpPr txBox="1"/>
          <p:nvPr/>
        </p:nvSpPr>
        <p:spPr>
          <a:xfrm>
            <a:off x="4143104" y="9123422"/>
            <a:ext cx="86042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231F20"/>
                </a:solidFill>
                <a:latin typeface="Arial Narrow"/>
                <a:cs typeface="Arial Narrow"/>
              </a:rPr>
              <a:t>Ne </a:t>
            </a:r>
            <a:r>
              <a:rPr sz="1200" spc="-5" dirty="0">
                <a:solidFill>
                  <a:srgbClr val="231F20"/>
                </a:solidFill>
                <a:latin typeface="Arial Narrow"/>
                <a:cs typeface="Arial Narrow"/>
              </a:rPr>
              <a:t>pas</a:t>
            </a:r>
            <a:r>
              <a:rPr sz="1200" spc="-80" dirty="0">
                <a:solidFill>
                  <a:srgbClr val="231F20"/>
                </a:solidFill>
                <a:latin typeface="Arial Narrow"/>
                <a:cs typeface="Arial Narrow"/>
              </a:rPr>
              <a:t> </a:t>
            </a:r>
            <a:r>
              <a:rPr sz="1200" spc="-5" dirty="0">
                <a:solidFill>
                  <a:srgbClr val="231F20"/>
                </a:solidFill>
                <a:latin typeface="Arial Narrow"/>
                <a:cs typeface="Arial Narrow"/>
              </a:rPr>
              <a:t>plonger</a:t>
            </a:r>
            <a:endParaRPr sz="1200">
              <a:latin typeface="Arial Narrow"/>
              <a:cs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45139" y="3203905"/>
            <a:ext cx="93345" cy="165100"/>
          </a:xfrm>
          <a:custGeom>
            <a:avLst/>
            <a:gdLst/>
            <a:ahLst/>
            <a:cxnLst/>
            <a:rect l="l" t="t" r="r" b="b"/>
            <a:pathLst>
              <a:path w="93345" h="165100">
                <a:moveTo>
                  <a:pt x="93268" y="164566"/>
                </a:moveTo>
                <a:lnTo>
                  <a:pt x="0" y="164566"/>
                </a:lnTo>
                <a:lnTo>
                  <a:pt x="0" y="0"/>
                </a:lnTo>
                <a:lnTo>
                  <a:pt x="93268" y="0"/>
                </a:lnTo>
                <a:lnTo>
                  <a:pt x="93268" y="164566"/>
                </a:lnTo>
                <a:close/>
              </a:path>
            </a:pathLst>
          </a:custGeom>
          <a:solidFill>
            <a:srgbClr val="FFFFFF"/>
          </a:solidFill>
        </p:spPr>
        <p:txBody>
          <a:bodyPr wrap="square" lIns="0" tIns="0" rIns="0" bIns="0" rtlCol="0"/>
          <a:lstStyle/>
          <a:p>
            <a:endParaRPr/>
          </a:p>
        </p:txBody>
      </p:sp>
      <p:sp>
        <p:nvSpPr>
          <p:cNvPr id="4" name="object 4"/>
          <p:cNvSpPr/>
          <p:nvPr/>
        </p:nvSpPr>
        <p:spPr>
          <a:xfrm>
            <a:off x="1404251" y="4312056"/>
            <a:ext cx="427990" cy="225425"/>
          </a:xfrm>
          <a:custGeom>
            <a:avLst/>
            <a:gdLst/>
            <a:ahLst/>
            <a:cxnLst/>
            <a:rect l="l" t="t" r="r" b="b"/>
            <a:pathLst>
              <a:path w="427989" h="225425">
                <a:moveTo>
                  <a:pt x="427901" y="224904"/>
                </a:moveTo>
                <a:lnTo>
                  <a:pt x="0" y="224904"/>
                </a:lnTo>
                <a:lnTo>
                  <a:pt x="0" y="0"/>
                </a:lnTo>
                <a:lnTo>
                  <a:pt x="427901" y="0"/>
                </a:lnTo>
                <a:lnTo>
                  <a:pt x="427901" y="224904"/>
                </a:lnTo>
                <a:close/>
              </a:path>
            </a:pathLst>
          </a:custGeom>
          <a:solidFill>
            <a:srgbClr val="FFFFFF"/>
          </a:solidFill>
        </p:spPr>
        <p:txBody>
          <a:bodyPr wrap="square" lIns="0" tIns="0" rIns="0" bIns="0" rtlCol="0"/>
          <a:lstStyle/>
          <a:p>
            <a:endParaRPr/>
          </a:p>
        </p:txBody>
      </p:sp>
      <p:sp>
        <p:nvSpPr>
          <p:cNvPr id="5" name="object 5"/>
          <p:cNvSpPr txBox="1"/>
          <p:nvPr/>
        </p:nvSpPr>
        <p:spPr>
          <a:xfrm>
            <a:off x="1338440" y="2638857"/>
            <a:ext cx="427990" cy="225425"/>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sz="900" b="1" dirty="0">
                <a:solidFill>
                  <a:srgbClr val="231F20"/>
                </a:solidFill>
                <a:latin typeface="Arial Narrow"/>
                <a:cs typeface="Arial Narrow"/>
              </a:rPr>
              <a:t>Zone</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21" name="object 21"/>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6</a:t>
            </a:r>
            <a:endParaRPr sz="600">
              <a:latin typeface="Arial"/>
              <a:cs typeface="Arial"/>
            </a:endParaRPr>
          </a:p>
        </p:txBody>
      </p:sp>
      <p:sp>
        <p:nvSpPr>
          <p:cNvPr id="6" name="object 6"/>
          <p:cNvSpPr txBox="1"/>
          <p:nvPr/>
        </p:nvSpPr>
        <p:spPr>
          <a:xfrm>
            <a:off x="5705182" y="2638857"/>
            <a:ext cx="427990" cy="225425"/>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sz="900" b="1" dirty="0">
                <a:solidFill>
                  <a:srgbClr val="231F20"/>
                </a:solidFill>
                <a:latin typeface="Arial Narrow"/>
                <a:cs typeface="Arial Narrow"/>
              </a:rPr>
              <a:t>Zone</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7" name="object 7"/>
          <p:cNvSpPr txBox="1"/>
          <p:nvPr/>
        </p:nvSpPr>
        <p:spPr>
          <a:xfrm>
            <a:off x="4869569" y="2049465"/>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8" name="object 8"/>
          <p:cNvSpPr txBox="1"/>
          <p:nvPr/>
        </p:nvSpPr>
        <p:spPr>
          <a:xfrm>
            <a:off x="4732379" y="3172006"/>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3486556" y="2599791"/>
            <a:ext cx="427990" cy="225425"/>
          </a:xfrm>
          <a:prstGeom prst="rect">
            <a:avLst/>
          </a:prstGeom>
          <a:solidFill>
            <a:srgbClr val="FFFFFF"/>
          </a:solidFill>
        </p:spPr>
        <p:txBody>
          <a:bodyPr vert="horz" wrap="square" lIns="0" tIns="60960" rIns="0" bIns="0" rtlCol="0">
            <a:spAutoFit/>
          </a:bodyPr>
          <a:lstStyle/>
          <a:p>
            <a:pPr marL="74295">
              <a:lnSpc>
                <a:spcPct val="100000"/>
              </a:lnSpc>
              <a:spcBef>
                <a:spcPts val="480"/>
              </a:spcBef>
            </a:pPr>
            <a:r>
              <a:rPr sz="900" b="1" dirty="0">
                <a:solidFill>
                  <a:srgbClr val="231F20"/>
                </a:solidFill>
                <a:latin typeface="Arial Narrow"/>
                <a:cs typeface="Arial Narrow"/>
              </a:rPr>
              <a:t>Zone</a:t>
            </a:r>
            <a:r>
              <a:rPr sz="900" b="1" spc="-35" dirty="0">
                <a:solidFill>
                  <a:srgbClr val="231F20"/>
                </a:solidFill>
                <a:latin typeface="Arial Narrow"/>
                <a:cs typeface="Arial Narrow"/>
              </a:rPr>
              <a:t> </a:t>
            </a:r>
            <a:r>
              <a:rPr sz="900" b="1" dirty="0">
                <a:solidFill>
                  <a:srgbClr val="231F20"/>
                </a:solidFill>
                <a:latin typeface="Arial Narrow"/>
                <a:cs typeface="Arial Narrow"/>
              </a:rPr>
              <a:t>1</a:t>
            </a:r>
            <a:endParaRPr sz="900">
              <a:latin typeface="Arial Narrow"/>
              <a:cs typeface="Arial Narrow"/>
            </a:endParaRPr>
          </a:p>
        </p:txBody>
      </p:sp>
      <p:sp>
        <p:nvSpPr>
          <p:cNvPr id="10" name="object 10"/>
          <p:cNvSpPr txBox="1"/>
          <p:nvPr/>
        </p:nvSpPr>
        <p:spPr>
          <a:xfrm>
            <a:off x="3562834" y="3026549"/>
            <a:ext cx="328930" cy="16319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Zone</a:t>
            </a:r>
            <a:r>
              <a:rPr sz="900" b="1" spc="-65"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1" name="object 11"/>
          <p:cNvSpPr txBox="1"/>
          <p:nvPr/>
        </p:nvSpPr>
        <p:spPr>
          <a:xfrm>
            <a:off x="3455961" y="3316351"/>
            <a:ext cx="427990" cy="225425"/>
          </a:xfrm>
          <a:prstGeom prst="rect">
            <a:avLst/>
          </a:prstGeom>
          <a:solidFill>
            <a:srgbClr val="CFD0D1"/>
          </a:solidFill>
        </p:spPr>
        <p:txBody>
          <a:bodyPr vert="horz" wrap="square" lIns="0" tIns="57785" rIns="0" bIns="0" rtlCol="0">
            <a:spAutoFit/>
          </a:bodyPr>
          <a:lstStyle/>
          <a:p>
            <a:pPr marL="119380">
              <a:lnSpc>
                <a:spcPct val="100000"/>
              </a:lnSpc>
              <a:spcBef>
                <a:spcPts val="455"/>
              </a:spcBef>
            </a:pPr>
            <a:r>
              <a:rPr sz="900" b="1" dirty="0">
                <a:solidFill>
                  <a:srgbClr val="231F20"/>
                </a:solidFill>
                <a:latin typeface="Arial Narrow"/>
                <a:cs typeface="Arial Narrow"/>
              </a:rPr>
              <a:t>Zone</a:t>
            </a:r>
            <a:r>
              <a:rPr sz="900" b="1" spc="-80"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2" name="object 12"/>
          <p:cNvSpPr txBox="1"/>
          <p:nvPr/>
        </p:nvSpPr>
        <p:spPr>
          <a:xfrm>
            <a:off x="2448159" y="2911380"/>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3" name="object 13"/>
          <p:cNvSpPr txBox="1"/>
          <p:nvPr/>
        </p:nvSpPr>
        <p:spPr>
          <a:xfrm>
            <a:off x="4130725" y="2257603"/>
            <a:ext cx="427990" cy="225425"/>
          </a:xfrm>
          <a:prstGeom prst="rect">
            <a:avLst/>
          </a:prstGeom>
          <a:solidFill>
            <a:srgbClr val="FFFFFF"/>
          </a:solidFill>
        </p:spPr>
        <p:txBody>
          <a:bodyPr vert="horz" wrap="square" lIns="0" tIns="68580" rIns="0" bIns="0" rtlCol="0">
            <a:spAutoFit/>
          </a:bodyPr>
          <a:lstStyle/>
          <a:p>
            <a:pPr marL="36195">
              <a:lnSpc>
                <a:spcPct val="100000"/>
              </a:lnSpc>
              <a:spcBef>
                <a:spcPts val="54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4" name="object 14"/>
          <p:cNvSpPr txBox="1"/>
          <p:nvPr/>
        </p:nvSpPr>
        <p:spPr>
          <a:xfrm>
            <a:off x="1466187"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5" name="object 15"/>
          <p:cNvSpPr txBox="1"/>
          <p:nvPr/>
        </p:nvSpPr>
        <p:spPr>
          <a:xfrm>
            <a:off x="587675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6" name="object 16"/>
          <p:cNvSpPr txBox="1"/>
          <p:nvPr/>
        </p:nvSpPr>
        <p:spPr>
          <a:xfrm>
            <a:off x="2354878"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7" name="object 17"/>
          <p:cNvSpPr txBox="1"/>
          <p:nvPr/>
        </p:nvSpPr>
        <p:spPr>
          <a:xfrm>
            <a:off x="491678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8" name="object 18"/>
          <p:cNvSpPr txBox="1"/>
          <p:nvPr/>
        </p:nvSpPr>
        <p:spPr>
          <a:xfrm>
            <a:off x="546050" y="506791"/>
            <a:ext cx="615188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Arial Narrow"/>
                <a:cs typeface="Arial Narrow"/>
              </a:rPr>
              <a:t>Avertissement: </a:t>
            </a:r>
            <a:r>
              <a:rPr sz="1200" spc="-5" dirty="0">
                <a:solidFill>
                  <a:srgbClr val="231F20"/>
                </a:solidFill>
                <a:latin typeface="Arial Narrow"/>
                <a:cs typeface="Arial Narrow"/>
              </a:rPr>
              <a:t>Les niveaux de protection de l’eau de l’appareil varient selon les différentes zones du produit,  comme l’illustre le schéma suivant. </a:t>
            </a:r>
            <a:r>
              <a:rPr sz="1200" b="1" dirty="0">
                <a:solidFill>
                  <a:srgbClr val="231F20"/>
                </a:solidFill>
                <a:latin typeface="Arial Narrow"/>
                <a:cs typeface="Arial Narrow"/>
              </a:rPr>
              <a:t>(Les règles d’installation </a:t>
            </a:r>
            <a:r>
              <a:rPr sz="1200" b="1" spc="-5" dirty="0">
                <a:solidFill>
                  <a:srgbClr val="231F20"/>
                </a:solidFill>
                <a:latin typeface="Arial Narrow"/>
                <a:cs typeface="Arial Narrow"/>
              </a:rPr>
              <a:t>sont conformes </a:t>
            </a:r>
            <a:r>
              <a:rPr sz="1200" b="1" dirty="0">
                <a:solidFill>
                  <a:srgbClr val="231F20"/>
                </a:solidFill>
                <a:latin typeface="Arial Narrow"/>
                <a:cs typeface="Arial Narrow"/>
              </a:rPr>
              <a:t>à </a:t>
            </a:r>
            <a:r>
              <a:rPr sz="1200" b="1" spc="-5" dirty="0">
                <a:solidFill>
                  <a:srgbClr val="231F20"/>
                </a:solidFill>
                <a:latin typeface="Arial Narrow"/>
                <a:cs typeface="Arial Narrow"/>
              </a:rPr>
              <a:t>la </a:t>
            </a:r>
            <a:r>
              <a:rPr sz="1200" b="1" dirty="0">
                <a:solidFill>
                  <a:srgbClr val="231F20"/>
                </a:solidFill>
                <a:latin typeface="Arial Narrow"/>
                <a:cs typeface="Arial Narrow"/>
              </a:rPr>
              <a:t>norme </a:t>
            </a:r>
            <a:r>
              <a:rPr sz="1200" b="1" spc="-5" dirty="0">
                <a:solidFill>
                  <a:srgbClr val="231F20"/>
                </a:solidFill>
                <a:latin typeface="Arial Narrow"/>
                <a:cs typeface="Arial Narrow"/>
              </a:rPr>
              <a:t>IEC</a:t>
            </a:r>
            <a:r>
              <a:rPr sz="1200" b="1" spc="-50" dirty="0">
                <a:solidFill>
                  <a:srgbClr val="231F20"/>
                </a:solidFill>
                <a:latin typeface="Arial Narrow"/>
                <a:cs typeface="Arial Narrow"/>
              </a:rPr>
              <a:t> </a:t>
            </a:r>
            <a:r>
              <a:rPr sz="1200" b="1" spc="-5" dirty="0">
                <a:solidFill>
                  <a:srgbClr val="231F20"/>
                </a:solidFill>
                <a:latin typeface="Arial Narrow"/>
                <a:cs typeface="Arial Narrow"/>
              </a:rPr>
              <a:t>60364-7-702).</a:t>
            </a:r>
            <a:endParaRPr sz="1200">
              <a:latin typeface="Arial Narrow"/>
              <a:cs typeface="Arial Narrow"/>
            </a:endParaRPr>
          </a:p>
        </p:txBody>
      </p:sp>
      <p:sp>
        <p:nvSpPr>
          <p:cNvPr id="19" name="object 19"/>
          <p:cNvSpPr txBox="1"/>
          <p:nvPr/>
        </p:nvSpPr>
        <p:spPr>
          <a:xfrm>
            <a:off x="536754" y="4881585"/>
            <a:ext cx="574103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REMARQUE - </a:t>
            </a:r>
            <a:r>
              <a:rPr sz="1200" spc="-5" dirty="0">
                <a:solidFill>
                  <a:srgbClr val="231F20"/>
                </a:solidFill>
                <a:latin typeface="Arial Narrow"/>
                <a:cs typeface="Arial Narrow"/>
              </a:rPr>
              <a:t>Les dimensions des zones mesurées sont délimitées par des murs et des cloisons</a:t>
            </a:r>
            <a:r>
              <a:rPr sz="1200" spc="-45" dirty="0">
                <a:solidFill>
                  <a:srgbClr val="231F20"/>
                </a:solidFill>
                <a:latin typeface="Arial Narrow"/>
                <a:cs typeface="Arial Narrow"/>
              </a:rPr>
              <a:t> </a:t>
            </a:r>
            <a:r>
              <a:rPr sz="1200" dirty="0">
                <a:solidFill>
                  <a:srgbClr val="231F20"/>
                </a:solidFill>
                <a:latin typeface="Arial Narrow"/>
                <a:cs typeface="Arial Narrow"/>
              </a:rPr>
              <a:t>fixes.</a:t>
            </a:r>
            <a:endParaRPr sz="1200">
              <a:latin typeface="Arial Narrow"/>
              <a:cs typeface="Arial Narrow"/>
            </a:endParaRPr>
          </a:p>
        </p:txBody>
      </p:sp>
      <p:graphicFrame>
        <p:nvGraphicFramePr>
          <p:cNvPr id="20" name="object 20"/>
          <p:cNvGraphicFramePr>
            <a:graphicFrameLocks noGrp="1"/>
          </p:cNvGraphicFramePr>
          <p:nvPr/>
        </p:nvGraphicFramePr>
        <p:xfrm>
          <a:off x="538378" y="5280393"/>
          <a:ext cx="6476365" cy="3174401"/>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sz="1200" dirty="0">
                          <a:solidFill>
                            <a:srgbClr val="231F20"/>
                          </a:solidFill>
                          <a:latin typeface="Arial Narrow"/>
                          <a:cs typeface="Arial Narrow"/>
                        </a:rPr>
                        <a:t>Zones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55"/>
                        </a:spcBef>
                      </a:pPr>
                      <a:r>
                        <a:rPr sz="1200" dirty="0">
                          <a:solidFill>
                            <a:srgbClr val="231F20"/>
                          </a:solidFill>
                          <a:latin typeface="Arial Narrow"/>
                          <a:cs typeface="Arial Narrow"/>
                        </a:rPr>
                        <a:t>Description </a:t>
                      </a:r>
                      <a:r>
                        <a:rPr sz="1200" spc="-5" dirty="0">
                          <a:solidFill>
                            <a:srgbClr val="231F20"/>
                          </a:solidFill>
                          <a:latin typeface="Arial Narrow"/>
                          <a:cs typeface="Arial Narrow"/>
                        </a:rPr>
                        <a:t>des</a:t>
                      </a:r>
                      <a:r>
                        <a:rPr sz="1200" spc="-10" dirty="0">
                          <a:solidFill>
                            <a:srgbClr val="231F20"/>
                          </a:solidFill>
                          <a:latin typeface="Arial Narrow"/>
                          <a:cs typeface="Arial Narrow"/>
                        </a:rPr>
                        <a:t> </a:t>
                      </a:r>
                      <a:r>
                        <a:rPr sz="1200" spc="-5" dirty="0">
                          <a:solidFill>
                            <a:srgbClr val="231F20"/>
                          </a:solidFill>
                          <a:latin typeface="Arial Narrow"/>
                          <a:cs typeface="Arial Narrow"/>
                        </a:rPr>
                        <a:t>zones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537622">
                <a:tc>
                  <a:txBody>
                    <a:bodyPr/>
                    <a:lstStyle/>
                    <a:p>
                      <a:pPr>
                        <a:lnSpc>
                          <a:spcPct val="100000"/>
                        </a:lnSpc>
                        <a:spcBef>
                          <a:spcPts val="30"/>
                        </a:spcBef>
                      </a:pPr>
                      <a:endParaRPr sz="115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marR="440690">
                        <a:lnSpc>
                          <a:spcPct val="100000"/>
                        </a:lnSpc>
                        <a:spcBef>
                          <a:spcPts val="680"/>
                        </a:spcBef>
                      </a:pPr>
                      <a:r>
                        <a:rPr sz="1200" spc="-5" dirty="0">
                          <a:solidFill>
                            <a:srgbClr val="231F20"/>
                          </a:solidFill>
                          <a:latin typeface="Arial Narrow"/>
                          <a:cs typeface="Arial Narrow"/>
                        </a:rPr>
                        <a:t>La zone </a:t>
                      </a:r>
                      <a:r>
                        <a:rPr sz="1200" dirty="0">
                          <a:solidFill>
                            <a:srgbClr val="231F20"/>
                          </a:solidFill>
                          <a:latin typeface="Arial Narrow"/>
                          <a:cs typeface="Arial Narrow"/>
                        </a:rPr>
                        <a:t>0 </a:t>
                      </a:r>
                      <a:r>
                        <a:rPr sz="1200" spc="-5" dirty="0">
                          <a:solidFill>
                            <a:srgbClr val="231F20"/>
                          </a:solidFill>
                          <a:latin typeface="Arial Narrow"/>
                          <a:cs typeface="Arial Narrow"/>
                        </a:rPr>
                        <a:t>correspond </a:t>
                      </a:r>
                      <a:r>
                        <a:rPr sz="1200" dirty="0">
                          <a:solidFill>
                            <a:srgbClr val="231F20"/>
                          </a:solidFill>
                          <a:latin typeface="Arial Narrow"/>
                          <a:cs typeface="Arial Narrow"/>
                        </a:rPr>
                        <a:t>à </a:t>
                      </a:r>
                      <a:r>
                        <a:rPr sz="1200" spc="-5" dirty="0">
                          <a:solidFill>
                            <a:srgbClr val="231F20"/>
                          </a:solidFill>
                          <a:latin typeface="Arial Narrow"/>
                          <a:cs typeface="Arial Narrow"/>
                        </a:rPr>
                        <a:t>l’intérieur du bassin, </a:t>
                      </a:r>
                      <a:r>
                        <a:rPr sz="1200" dirty="0">
                          <a:solidFill>
                            <a:srgbClr val="231F20"/>
                          </a:solidFill>
                          <a:latin typeface="Arial Narrow"/>
                          <a:cs typeface="Arial Narrow"/>
                        </a:rPr>
                        <a:t>y </a:t>
                      </a:r>
                      <a:r>
                        <a:rPr sz="1200" spc="-5" dirty="0">
                          <a:solidFill>
                            <a:srgbClr val="231F20"/>
                          </a:solidFill>
                          <a:latin typeface="Arial Narrow"/>
                          <a:cs typeface="Arial Narrow"/>
                        </a:rPr>
                        <a:t>compris tout </a:t>
                      </a:r>
                      <a:r>
                        <a:rPr sz="1200" dirty="0">
                          <a:solidFill>
                            <a:srgbClr val="231F20"/>
                          </a:solidFill>
                          <a:latin typeface="Arial Narrow"/>
                          <a:cs typeface="Arial Narrow"/>
                        </a:rPr>
                        <a:t>renfoncement </a:t>
                      </a:r>
                      <a:r>
                        <a:rPr sz="1200" spc="-5" dirty="0">
                          <a:solidFill>
                            <a:srgbClr val="231F20"/>
                          </a:solidFill>
                          <a:latin typeface="Arial Narrow"/>
                          <a:cs typeface="Arial Narrow"/>
                        </a:rPr>
                        <a:t>dans les murs ou  le</a:t>
                      </a:r>
                      <a:r>
                        <a:rPr sz="1200" spc="-10" dirty="0">
                          <a:solidFill>
                            <a:srgbClr val="231F20"/>
                          </a:solidFill>
                          <a:latin typeface="Arial Narrow"/>
                          <a:cs typeface="Arial Narrow"/>
                        </a:rPr>
                        <a:t> </a:t>
                      </a:r>
                      <a:r>
                        <a:rPr sz="1200" spc="-5" dirty="0">
                          <a:solidFill>
                            <a:srgbClr val="231F20"/>
                          </a:solidFill>
                          <a:latin typeface="Arial Narrow"/>
                          <a:cs typeface="Arial Narrow"/>
                        </a:rPr>
                        <a:t>sol.</a:t>
                      </a:r>
                      <a:endParaRPr sz="1200">
                        <a:latin typeface="Arial Narrow"/>
                        <a:cs typeface="Arial Narrow"/>
                      </a:endParaRPr>
                    </a:p>
                  </a:txBody>
                  <a:tcPr marL="0" marR="0" marT="863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944"/>
                        </a:spcBef>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0"/>
                        </a:spcBef>
                      </a:pPr>
                      <a:endParaRPr sz="1150">
                        <a:latin typeface="Times New Roman"/>
                        <a:cs typeface="Times New Roman"/>
                      </a:endParaRPr>
                    </a:p>
                    <a:p>
                      <a:pPr marL="73660">
                        <a:lnSpc>
                          <a:spcPct val="100000"/>
                        </a:lnSpc>
                      </a:pPr>
                      <a:r>
                        <a:rPr sz="1200" spc="-5" dirty="0">
                          <a:solidFill>
                            <a:srgbClr val="231F20"/>
                          </a:solidFill>
                          <a:latin typeface="Arial Narrow"/>
                          <a:cs typeface="Arial Narrow"/>
                        </a:rPr>
                        <a:t>La zone </a:t>
                      </a:r>
                      <a:r>
                        <a:rPr sz="1200" dirty="0">
                          <a:solidFill>
                            <a:srgbClr val="231F20"/>
                          </a:solidFill>
                          <a:latin typeface="Arial Narrow"/>
                          <a:cs typeface="Arial Narrow"/>
                        </a:rPr>
                        <a:t>1 </a:t>
                      </a:r>
                      <a:r>
                        <a:rPr sz="1200" spc="-5" dirty="0">
                          <a:solidFill>
                            <a:srgbClr val="231F20"/>
                          </a:solidFill>
                          <a:latin typeface="Arial Narrow"/>
                          <a:cs typeface="Arial Narrow"/>
                        </a:rPr>
                        <a:t>est délimitée</a:t>
                      </a:r>
                      <a:r>
                        <a:rPr sz="1200" spc="-15" dirty="0">
                          <a:solidFill>
                            <a:srgbClr val="231F20"/>
                          </a:solidFill>
                          <a:latin typeface="Arial Narrow"/>
                          <a:cs typeface="Arial Narrow"/>
                        </a:rPr>
                        <a:t> </a:t>
                      </a:r>
                      <a:r>
                        <a:rPr sz="1200" spc="-5" dirty="0">
                          <a:solidFill>
                            <a:srgbClr val="231F20"/>
                          </a:solidFill>
                          <a:latin typeface="Arial Narrow"/>
                          <a:cs typeface="Arial Narrow"/>
                        </a:rPr>
                        <a:t>par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Zone</a:t>
                      </a:r>
                      <a:r>
                        <a:rPr sz="1200" spc="-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 vertical </a:t>
                      </a:r>
                      <a:r>
                        <a:rPr sz="1200" dirty="0">
                          <a:solidFill>
                            <a:srgbClr val="231F20"/>
                          </a:solidFill>
                          <a:latin typeface="Arial Narrow"/>
                          <a:cs typeface="Arial Narrow"/>
                        </a:rPr>
                        <a:t>à 2 m </a:t>
                      </a:r>
                      <a:r>
                        <a:rPr sz="1200" spc="-5" dirty="0">
                          <a:solidFill>
                            <a:srgbClr val="231F20"/>
                          </a:solidFill>
                          <a:latin typeface="Arial Narrow"/>
                          <a:cs typeface="Arial Narrow"/>
                        </a:rPr>
                        <a:t>du bord du</a:t>
                      </a:r>
                      <a:r>
                        <a:rPr sz="1200" spc="-30" dirty="0">
                          <a:solidFill>
                            <a:srgbClr val="231F20"/>
                          </a:solidFill>
                          <a:latin typeface="Arial Narrow"/>
                          <a:cs typeface="Arial Narrow"/>
                        </a:rPr>
                        <a:t> </a:t>
                      </a:r>
                      <a:r>
                        <a:rPr sz="1200" spc="-5" dirty="0">
                          <a:solidFill>
                            <a:srgbClr val="231F20"/>
                          </a:solidFill>
                          <a:latin typeface="Arial Narrow"/>
                          <a:cs typeface="Arial Narrow"/>
                        </a:rPr>
                        <a:t>bassin</a:t>
                      </a:r>
                      <a:endParaRPr sz="1200">
                        <a:latin typeface="Arial Narrow"/>
                        <a:cs typeface="Arial Narrow"/>
                      </a:endParaRPr>
                    </a:p>
                    <a:p>
                      <a:pPr marL="221615" indent="-148590">
                        <a:lnSpc>
                          <a:spcPct val="100000"/>
                        </a:lnSpc>
                        <a:buChar char="•"/>
                        <a:tabLst>
                          <a:tab pos="222250" algn="l"/>
                        </a:tabLst>
                      </a:pPr>
                      <a:r>
                        <a:rPr sz="1200" spc="-5" dirty="0">
                          <a:solidFill>
                            <a:srgbClr val="231F20"/>
                          </a:solidFill>
                          <a:latin typeface="Arial Narrow"/>
                          <a:cs typeface="Arial Narrow"/>
                        </a:rPr>
                        <a:t>Le sol ou la surface destinée </a:t>
                      </a:r>
                      <a:r>
                        <a:rPr sz="1200" dirty="0">
                          <a:solidFill>
                            <a:srgbClr val="231F20"/>
                          </a:solidFill>
                          <a:latin typeface="Arial Narrow"/>
                          <a:cs typeface="Arial Narrow"/>
                        </a:rPr>
                        <a:t>à </a:t>
                      </a:r>
                      <a:r>
                        <a:rPr sz="1200" spc="-5" dirty="0">
                          <a:solidFill>
                            <a:srgbClr val="231F20"/>
                          </a:solidFill>
                          <a:latin typeface="Arial Narrow"/>
                          <a:cs typeface="Arial Narrow"/>
                        </a:rPr>
                        <a:t>être occupée par les</a:t>
                      </a:r>
                      <a:r>
                        <a:rPr sz="1200" spc="-20" dirty="0">
                          <a:solidFill>
                            <a:srgbClr val="231F20"/>
                          </a:solidFill>
                          <a:latin typeface="Arial Narrow"/>
                          <a:cs typeface="Arial Narrow"/>
                        </a:rPr>
                        <a:t> </a:t>
                      </a:r>
                      <a:r>
                        <a:rPr sz="1200" spc="-5" dirty="0">
                          <a:solidFill>
                            <a:srgbClr val="231F20"/>
                          </a:solidFill>
                          <a:latin typeface="Arial Narrow"/>
                          <a:cs typeface="Arial Narrow"/>
                        </a:rPr>
                        <a:t>utilisateurs</a:t>
                      </a:r>
                      <a:endParaRPr sz="1200">
                        <a:latin typeface="Arial Narrow"/>
                        <a:cs typeface="Arial Narrow"/>
                      </a:endParaRPr>
                    </a:p>
                    <a:p>
                      <a:pPr marL="221615" indent="-148590">
                        <a:lnSpc>
                          <a:spcPct val="100000"/>
                        </a:lnSpc>
                        <a:buChar char="•"/>
                        <a:tabLst>
                          <a:tab pos="222250" algn="l"/>
                        </a:tabLst>
                      </a:pPr>
                      <a:r>
                        <a:rPr sz="1200" spc="-5" dirty="0">
                          <a:solidFill>
                            <a:srgbClr val="231F20"/>
                          </a:solidFill>
                          <a:latin typeface="Arial Narrow"/>
                          <a:cs typeface="Arial Narrow"/>
                        </a:rPr>
                        <a:t>Le plan horizontal </a:t>
                      </a:r>
                      <a:r>
                        <a:rPr sz="1200" dirty="0">
                          <a:solidFill>
                            <a:srgbClr val="231F20"/>
                          </a:solidFill>
                          <a:latin typeface="Arial Narrow"/>
                          <a:cs typeface="Arial Narrow"/>
                        </a:rPr>
                        <a:t>à </a:t>
                      </a:r>
                      <a:r>
                        <a:rPr sz="1200" spc="-5" dirty="0">
                          <a:solidFill>
                            <a:srgbClr val="231F20"/>
                          </a:solidFill>
                          <a:latin typeface="Arial Narrow"/>
                          <a:cs typeface="Arial Narrow"/>
                        </a:rPr>
                        <a:t>2,5 </a:t>
                      </a:r>
                      <a:r>
                        <a:rPr sz="1200" dirty="0">
                          <a:solidFill>
                            <a:srgbClr val="231F20"/>
                          </a:solidFill>
                          <a:latin typeface="Arial Narrow"/>
                          <a:cs typeface="Arial Narrow"/>
                        </a:rPr>
                        <a:t>m </a:t>
                      </a:r>
                      <a:r>
                        <a:rPr sz="1200" spc="-5" dirty="0">
                          <a:solidFill>
                            <a:srgbClr val="231F20"/>
                          </a:solidFill>
                          <a:latin typeface="Arial Narrow"/>
                          <a:cs typeface="Arial Narrow"/>
                        </a:rPr>
                        <a:t>au-dessus du sol ou de la</a:t>
                      </a:r>
                      <a:r>
                        <a:rPr sz="1200" spc="-25" dirty="0">
                          <a:solidFill>
                            <a:srgbClr val="231F20"/>
                          </a:solidFill>
                          <a:latin typeface="Arial Narrow"/>
                          <a:cs typeface="Arial Narrow"/>
                        </a:rPr>
                        <a:t> </a:t>
                      </a:r>
                      <a:r>
                        <a:rPr sz="1200" spc="-5" dirty="0">
                          <a:solidFill>
                            <a:srgbClr val="231F20"/>
                          </a:solidFill>
                          <a:latin typeface="Arial Narrow"/>
                          <a:cs typeface="Arial Narrow"/>
                        </a:rPr>
                        <a:t>surface</a:t>
                      </a:r>
                      <a:endParaRPr sz="120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858262">
                <a:tc>
                  <a:txBody>
                    <a:bodyPr/>
                    <a:lstStyle/>
                    <a:p>
                      <a:pPr>
                        <a:lnSpc>
                          <a:spcPct val="100000"/>
                        </a:lnSpc>
                      </a:pPr>
                      <a:endParaRPr sz="1400">
                        <a:latin typeface="Times New Roman"/>
                        <a:cs typeface="Times New Roman"/>
                      </a:endParaRPr>
                    </a:p>
                    <a:p>
                      <a:pPr>
                        <a:lnSpc>
                          <a:spcPct val="100000"/>
                        </a:lnSpc>
                        <a:spcBef>
                          <a:spcPts val="15"/>
                        </a:spcBef>
                      </a:pPr>
                      <a:endParaRPr sz="120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130"/>
                        </a:spcBef>
                      </a:pPr>
                      <a:r>
                        <a:rPr sz="1200" spc="-5" dirty="0">
                          <a:solidFill>
                            <a:srgbClr val="231F20"/>
                          </a:solidFill>
                          <a:latin typeface="Arial Narrow"/>
                          <a:cs typeface="Arial Narrow"/>
                        </a:rPr>
                        <a:t>La zone </a:t>
                      </a:r>
                      <a:r>
                        <a:rPr sz="1200" dirty="0">
                          <a:solidFill>
                            <a:srgbClr val="231F20"/>
                          </a:solidFill>
                          <a:latin typeface="Arial Narrow"/>
                          <a:cs typeface="Arial Narrow"/>
                        </a:rPr>
                        <a:t>2 </a:t>
                      </a:r>
                      <a:r>
                        <a:rPr sz="1200" spc="-5" dirty="0">
                          <a:solidFill>
                            <a:srgbClr val="231F20"/>
                          </a:solidFill>
                          <a:latin typeface="Arial Narrow"/>
                          <a:cs typeface="Arial Narrow"/>
                        </a:rPr>
                        <a:t>est délimitée</a:t>
                      </a:r>
                      <a:r>
                        <a:rPr sz="1200" spc="-15" dirty="0">
                          <a:solidFill>
                            <a:srgbClr val="231F20"/>
                          </a:solidFill>
                          <a:latin typeface="Arial Narrow"/>
                          <a:cs typeface="Arial Narrow"/>
                        </a:rPr>
                        <a:t> </a:t>
                      </a:r>
                      <a:r>
                        <a:rPr sz="1200" spc="-5" dirty="0">
                          <a:solidFill>
                            <a:srgbClr val="231F20"/>
                          </a:solidFill>
                          <a:latin typeface="Arial Narrow"/>
                          <a:cs typeface="Arial Narrow"/>
                        </a:rPr>
                        <a:t>par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 vertical extérieur </a:t>
                      </a:r>
                      <a:r>
                        <a:rPr sz="1200" dirty="0">
                          <a:solidFill>
                            <a:srgbClr val="231F20"/>
                          </a:solidFill>
                          <a:latin typeface="Arial Narrow"/>
                          <a:cs typeface="Arial Narrow"/>
                        </a:rPr>
                        <a:t>à </a:t>
                      </a:r>
                      <a:r>
                        <a:rPr sz="1200" spc="-5" dirty="0">
                          <a:solidFill>
                            <a:srgbClr val="231F20"/>
                          </a:solidFill>
                          <a:latin typeface="Arial Narrow"/>
                          <a:cs typeface="Arial Narrow"/>
                        </a:rPr>
                        <a:t>la zone </a:t>
                      </a:r>
                      <a:r>
                        <a:rPr sz="1200" dirty="0">
                          <a:solidFill>
                            <a:srgbClr val="231F20"/>
                          </a:solidFill>
                          <a:latin typeface="Arial Narrow"/>
                          <a:cs typeface="Arial Narrow"/>
                        </a:rPr>
                        <a:t>1 </a:t>
                      </a:r>
                      <a:r>
                        <a:rPr sz="1200" spc="-5" dirty="0">
                          <a:solidFill>
                            <a:srgbClr val="231F20"/>
                          </a:solidFill>
                          <a:latin typeface="Arial Narrow"/>
                          <a:cs typeface="Arial Narrow"/>
                        </a:rPr>
                        <a:t>et un plan parallèle </a:t>
                      </a:r>
                      <a:r>
                        <a:rPr sz="1200" dirty="0">
                          <a:solidFill>
                            <a:srgbClr val="231F20"/>
                          </a:solidFill>
                          <a:latin typeface="Arial Narrow"/>
                          <a:cs typeface="Arial Narrow"/>
                        </a:rPr>
                        <a:t>à </a:t>
                      </a:r>
                      <a:r>
                        <a:rPr sz="1200" spc="-5" dirty="0">
                          <a:solidFill>
                            <a:srgbClr val="231F20"/>
                          </a:solidFill>
                          <a:latin typeface="Arial Narrow"/>
                          <a:cs typeface="Arial Narrow"/>
                        </a:rPr>
                        <a:t>1,5 </a:t>
                      </a:r>
                      <a:r>
                        <a:rPr sz="1200" dirty="0">
                          <a:solidFill>
                            <a:srgbClr val="231F20"/>
                          </a:solidFill>
                          <a:latin typeface="Arial Narrow"/>
                          <a:cs typeface="Arial Narrow"/>
                        </a:rPr>
                        <a:t>m </a:t>
                      </a:r>
                      <a:r>
                        <a:rPr sz="1200" spc="-5" dirty="0">
                          <a:solidFill>
                            <a:srgbClr val="231F20"/>
                          </a:solidFill>
                          <a:latin typeface="Arial Narrow"/>
                          <a:cs typeface="Arial Narrow"/>
                        </a:rPr>
                        <a:t>de ce premier</a:t>
                      </a:r>
                      <a:r>
                        <a:rPr sz="1200" spc="-45" dirty="0">
                          <a:solidFill>
                            <a:srgbClr val="231F20"/>
                          </a:solidFill>
                          <a:latin typeface="Arial Narrow"/>
                          <a:cs typeface="Arial Narrow"/>
                        </a:rPr>
                        <a:t> </a:t>
                      </a:r>
                      <a:r>
                        <a:rPr sz="1200" spc="-5" dirty="0">
                          <a:solidFill>
                            <a:srgbClr val="231F20"/>
                          </a:solidFill>
                          <a:latin typeface="Arial Narrow"/>
                          <a:cs typeface="Arial Narrow"/>
                        </a:rPr>
                        <a:t>plan.</a:t>
                      </a:r>
                      <a:endParaRPr sz="1200">
                        <a:latin typeface="Arial Narrow"/>
                        <a:cs typeface="Arial Narrow"/>
                      </a:endParaRPr>
                    </a:p>
                    <a:p>
                      <a:pPr marL="221615" indent="-148590">
                        <a:lnSpc>
                          <a:spcPct val="100000"/>
                        </a:lnSpc>
                        <a:buChar char="•"/>
                        <a:tabLst>
                          <a:tab pos="222250" algn="l"/>
                        </a:tabLst>
                      </a:pPr>
                      <a:r>
                        <a:rPr sz="1200" spc="-5" dirty="0">
                          <a:solidFill>
                            <a:srgbClr val="231F20"/>
                          </a:solidFill>
                          <a:latin typeface="Arial Narrow"/>
                          <a:cs typeface="Arial Narrow"/>
                        </a:rPr>
                        <a:t>Le sol ou la surface destinée </a:t>
                      </a:r>
                      <a:r>
                        <a:rPr sz="1200" dirty="0">
                          <a:solidFill>
                            <a:srgbClr val="231F20"/>
                          </a:solidFill>
                          <a:latin typeface="Arial Narrow"/>
                          <a:cs typeface="Arial Narrow"/>
                        </a:rPr>
                        <a:t>à </a:t>
                      </a:r>
                      <a:r>
                        <a:rPr sz="1200" spc="-5" dirty="0">
                          <a:solidFill>
                            <a:srgbClr val="231F20"/>
                          </a:solidFill>
                          <a:latin typeface="Arial Narrow"/>
                          <a:cs typeface="Arial Narrow"/>
                        </a:rPr>
                        <a:t>être occupée par les</a:t>
                      </a:r>
                      <a:r>
                        <a:rPr sz="1200" spc="-20" dirty="0">
                          <a:solidFill>
                            <a:srgbClr val="231F20"/>
                          </a:solidFill>
                          <a:latin typeface="Arial Narrow"/>
                          <a:cs typeface="Arial Narrow"/>
                        </a:rPr>
                        <a:t> </a:t>
                      </a:r>
                      <a:r>
                        <a:rPr sz="1200" spc="-5" dirty="0">
                          <a:solidFill>
                            <a:srgbClr val="231F20"/>
                          </a:solidFill>
                          <a:latin typeface="Arial Narrow"/>
                          <a:cs typeface="Arial Narrow"/>
                        </a:rPr>
                        <a:t>utilisateurs.</a:t>
                      </a:r>
                      <a:endParaRPr sz="1200">
                        <a:latin typeface="Arial Narrow"/>
                        <a:cs typeface="Arial Narrow"/>
                      </a:endParaRPr>
                    </a:p>
                  </a:txBody>
                  <a:tcPr marL="0" marR="0" marT="143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2928" y="455004"/>
            <a:ext cx="142367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SPÉCIFICATIONS</a:t>
            </a:r>
            <a:endParaRPr sz="1600">
              <a:latin typeface="Arial Narrow"/>
              <a:cs typeface="Arial Narrow"/>
            </a:endParaRPr>
          </a:p>
        </p:txBody>
      </p:sp>
      <p:sp>
        <p:nvSpPr>
          <p:cNvPr id="3" name="object 3"/>
          <p:cNvSpPr/>
          <p:nvPr/>
        </p:nvSpPr>
        <p:spPr>
          <a:xfrm>
            <a:off x="62059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 name="object 4"/>
          <p:cNvSpPr/>
          <p:nvPr/>
        </p:nvSpPr>
        <p:spPr>
          <a:xfrm>
            <a:off x="58690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 name="object 5"/>
          <p:cNvSpPr/>
          <p:nvPr/>
        </p:nvSpPr>
        <p:spPr>
          <a:xfrm>
            <a:off x="55330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 name="object 6"/>
          <p:cNvSpPr/>
          <p:nvPr/>
        </p:nvSpPr>
        <p:spPr>
          <a:xfrm>
            <a:off x="721829"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 name="object 7"/>
          <p:cNvSpPr/>
          <p:nvPr/>
        </p:nvSpPr>
        <p:spPr>
          <a:xfrm>
            <a:off x="68812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 name="object 8"/>
          <p:cNvSpPr/>
          <p:nvPr/>
        </p:nvSpPr>
        <p:spPr>
          <a:xfrm>
            <a:off x="65453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 name="object 9"/>
          <p:cNvSpPr/>
          <p:nvPr/>
        </p:nvSpPr>
        <p:spPr>
          <a:xfrm>
            <a:off x="82303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 name="object 10"/>
          <p:cNvSpPr/>
          <p:nvPr/>
        </p:nvSpPr>
        <p:spPr>
          <a:xfrm>
            <a:off x="78934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1" name="object 11"/>
          <p:cNvSpPr/>
          <p:nvPr/>
        </p:nvSpPr>
        <p:spPr>
          <a:xfrm>
            <a:off x="75576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2" name="object 12"/>
          <p:cNvSpPr/>
          <p:nvPr/>
        </p:nvSpPr>
        <p:spPr>
          <a:xfrm>
            <a:off x="92428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 name="object 13"/>
          <p:cNvSpPr/>
          <p:nvPr/>
        </p:nvSpPr>
        <p:spPr>
          <a:xfrm>
            <a:off x="89057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 name="object 14"/>
          <p:cNvSpPr/>
          <p:nvPr/>
        </p:nvSpPr>
        <p:spPr>
          <a:xfrm>
            <a:off x="85698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5" name="object 15"/>
          <p:cNvSpPr/>
          <p:nvPr/>
        </p:nvSpPr>
        <p:spPr>
          <a:xfrm>
            <a:off x="102549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 name="object 16"/>
          <p:cNvSpPr/>
          <p:nvPr/>
        </p:nvSpPr>
        <p:spPr>
          <a:xfrm>
            <a:off x="99180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 name="object 17"/>
          <p:cNvSpPr/>
          <p:nvPr/>
        </p:nvSpPr>
        <p:spPr>
          <a:xfrm>
            <a:off x="95820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 name="object 18"/>
          <p:cNvSpPr/>
          <p:nvPr/>
        </p:nvSpPr>
        <p:spPr>
          <a:xfrm>
            <a:off x="112670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 name="object 19"/>
          <p:cNvSpPr/>
          <p:nvPr/>
        </p:nvSpPr>
        <p:spPr>
          <a:xfrm>
            <a:off x="10930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0" name="object 20"/>
          <p:cNvSpPr/>
          <p:nvPr/>
        </p:nvSpPr>
        <p:spPr>
          <a:xfrm>
            <a:off x="105943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1" name="object 21"/>
          <p:cNvSpPr/>
          <p:nvPr/>
        </p:nvSpPr>
        <p:spPr>
          <a:xfrm>
            <a:off x="122795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2" name="object 22"/>
          <p:cNvSpPr/>
          <p:nvPr/>
        </p:nvSpPr>
        <p:spPr>
          <a:xfrm>
            <a:off x="119425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23" name="object 23"/>
          <p:cNvSpPr/>
          <p:nvPr/>
        </p:nvSpPr>
        <p:spPr>
          <a:xfrm>
            <a:off x="116066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4" name="object 24"/>
          <p:cNvSpPr/>
          <p:nvPr/>
        </p:nvSpPr>
        <p:spPr>
          <a:xfrm>
            <a:off x="132916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5" name="object 25"/>
          <p:cNvSpPr/>
          <p:nvPr/>
        </p:nvSpPr>
        <p:spPr>
          <a:xfrm>
            <a:off x="129547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6" name="object 26"/>
          <p:cNvSpPr/>
          <p:nvPr/>
        </p:nvSpPr>
        <p:spPr>
          <a:xfrm>
            <a:off x="12618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7" name="object 27"/>
          <p:cNvSpPr/>
          <p:nvPr/>
        </p:nvSpPr>
        <p:spPr>
          <a:xfrm>
            <a:off x="143040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8" name="object 28"/>
          <p:cNvSpPr/>
          <p:nvPr/>
        </p:nvSpPr>
        <p:spPr>
          <a:xfrm>
            <a:off x="139669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9" name="object 29"/>
          <p:cNvSpPr/>
          <p:nvPr/>
        </p:nvSpPr>
        <p:spPr>
          <a:xfrm>
            <a:off x="136310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0" name="object 30"/>
          <p:cNvSpPr/>
          <p:nvPr/>
        </p:nvSpPr>
        <p:spPr>
          <a:xfrm>
            <a:off x="1531619"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31" name="object 31"/>
          <p:cNvSpPr/>
          <p:nvPr/>
        </p:nvSpPr>
        <p:spPr>
          <a:xfrm>
            <a:off x="149791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2" name="object 32"/>
          <p:cNvSpPr/>
          <p:nvPr/>
        </p:nvSpPr>
        <p:spPr>
          <a:xfrm>
            <a:off x="146433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3" name="object 33"/>
          <p:cNvSpPr/>
          <p:nvPr/>
        </p:nvSpPr>
        <p:spPr>
          <a:xfrm>
            <a:off x="163283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4" name="object 34"/>
          <p:cNvSpPr/>
          <p:nvPr/>
        </p:nvSpPr>
        <p:spPr>
          <a:xfrm>
            <a:off x="159914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5" name="object 35"/>
          <p:cNvSpPr/>
          <p:nvPr/>
        </p:nvSpPr>
        <p:spPr>
          <a:xfrm>
            <a:off x="15655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6" name="object 36"/>
          <p:cNvSpPr/>
          <p:nvPr/>
        </p:nvSpPr>
        <p:spPr>
          <a:xfrm>
            <a:off x="173407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7" name="object 37"/>
          <p:cNvSpPr/>
          <p:nvPr/>
        </p:nvSpPr>
        <p:spPr>
          <a:xfrm>
            <a:off x="170037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8" name="object 38"/>
          <p:cNvSpPr/>
          <p:nvPr/>
        </p:nvSpPr>
        <p:spPr>
          <a:xfrm>
            <a:off x="166678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39" name="object 39"/>
          <p:cNvSpPr/>
          <p:nvPr/>
        </p:nvSpPr>
        <p:spPr>
          <a:xfrm>
            <a:off x="183530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0" name="object 40"/>
          <p:cNvSpPr/>
          <p:nvPr/>
        </p:nvSpPr>
        <p:spPr>
          <a:xfrm>
            <a:off x="180159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1" name="object 41"/>
          <p:cNvSpPr/>
          <p:nvPr/>
        </p:nvSpPr>
        <p:spPr>
          <a:xfrm>
            <a:off x="176800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2" name="object 42"/>
          <p:cNvSpPr/>
          <p:nvPr/>
        </p:nvSpPr>
        <p:spPr>
          <a:xfrm>
            <a:off x="193652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3" name="object 43"/>
          <p:cNvSpPr/>
          <p:nvPr/>
        </p:nvSpPr>
        <p:spPr>
          <a:xfrm>
            <a:off x="190281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4" name="object 44"/>
          <p:cNvSpPr/>
          <p:nvPr/>
        </p:nvSpPr>
        <p:spPr>
          <a:xfrm>
            <a:off x="186922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5" name="object 45"/>
          <p:cNvSpPr/>
          <p:nvPr/>
        </p:nvSpPr>
        <p:spPr>
          <a:xfrm>
            <a:off x="203774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6" name="object 46"/>
          <p:cNvSpPr/>
          <p:nvPr/>
        </p:nvSpPr>
        <p:spPr>
          <a:xfrm>
            <a:off x="200404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7" name="object 47"/>
          <p:cNvSpPr/>
          <p:nvPr/>
        </p:nvSpPr>
        <p:spPr>
          <a:xfrm>
            <a:off x="197046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8" name="object 48"/>
          <p:cNvSpPr/>
          <p:nvPr/>
        </p:nvSpPr>
        <p:spPr>
          <a:xfrm>
            <a:off x="213895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9" name="object 49"/>
          <p:cNvSpPr/>
          <p:nvPr/>
        </p:nvSpPr>
        <p:spPr>
          <a:xfrm>
            <a:off x="210526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0" name="object 50"/>
          <p:cNvSpPr/>
          <p:nvPr/>
        </p:nvSpPr>
        <p:spPr>
          <a:xfrm>
            <a:off x="207167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1" name="object 51"/>
          <p:cNvSpPr/>
          <p:nvPr/>
        </p:nvSpPr>
        <p:spPr>
          <a:xfrm>
            <a:off x="224020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52" name="object 52"/>
          <p:cNvSpPr/>
          <p:nvPr/>
        </p:nvSpPr>
        <p:spPr>
          <a:xfrm>
            <a:off x="220649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53" name="object 53"/>
          <p:cNvSpPr/>
          <p:nvPr/>
        </p:nvSpPr>
        <p:spPr>
          <a:xfrm>
            <a:off x="217289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4" name="object 54"/>
          <p:cNvSpPr/>
          <p:nvPr/>
        </p:nvSpPr>
        <p:spPr>
          <a:xfrm>
            <a:off x="234141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5" name="object 55"/>
          <p:cNvSpPr/>
          <p:nvPr/>
        </p:nvSpPr>
        <p:spPr>
          <a:xfrm>
            <a:off x="230771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6" name="object 56"/>
          <p:cNvSpPr/>
          <p:nvPr/>
        </p:nvSpPr>
        <p:spPr>
          <a:xfrm>
            <a:off x="227413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57" name="object 57"/>
          <p:cNvSpPr/>
          <p:nvPr/>
        </p:nvSpPr>
        <p:spPr>
          <a:xfrm>
            <a:off x="244264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8" name="object 58"/>
          <p:cNvSpPr/>
          <p:nvPr/>
        </p:nvSpPr>
        <p:spPr>
          <a:xfrm>
            <a:off x="240893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9" name="object 59"/>
          <p:cNvSpPr/>
          <p:nvPr/>
        </p:nvSpPr>
        <p:spPr>
          <a:xfrm>
            <a:off x="237535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0" name="object 60"/>
          <p:cNvSpPr/>
          <p:nvPr/>
        </p:nvSpPr>
        <p:spPr>
          <a:xfrm>
            <a:off x="254387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1" name="object 61"/>
          <p:cNvSpPr/>
          <p:nvPr/>
        </p:nvSpPr>
        <p:spPr>
          <a:xfrm>
            <a:off x="2510180"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62" name="object 62"/>
          <p:cNvSpPr/>
          <p:nvPr/>
        </p:nvSpPr>
        <p:spPr>
          <a:xfrm>
            <a:off x="247657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3" name="object 63"/>
          <p:cNvSpPr/>
          <p:nvPr/>
        </p:nvSpPr>
        <p:spPr>
          <a:xfrm>
            <a:off x="264507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4" name="object 64"/>
          <p:cNvSpPr/>
          <p:nvPr/>
        </p:nvSpPr>
        <p:spPr>
          <a:xfrm>
            <a:off x="261138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5" name="object 65"/>
          <p:cNvSpPr/>
          <p:nvPr/>
        </p:nvSpPr>
        <p:spPr>
          <a:xfrm>
            <a:off x="257780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6" name="object 66"/>
          <p:cNvSpPr/>
          <p:nvPr/>
        </p:nvSpPr>
        <p:spPr>
          <a:xfrm>
            <a:off x="274631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7" name="object 67"/>
          <p:cNvSpPr/>
          <p:nvPr/>
        </p:nvSpPr>
        <p:spPr>
          <a:xfrm>
            <a:off x="271261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8" name="object 68"/>
          <p:cNvSpPr/>
          <p:nvPr/>
        </p:nvSpPr>
        <p:spPr>
          <a:xfrm>
            <a:off x="267902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9" name="object 69"/>
          <p:cNvSpPr/>
          <p:nvPr/>
        </p:nvSpPr>
        <p:spPr>
          <a:xfrm>
            <a:off x="284754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0" name="object 70"/>
          <p:cNvSpPr/>
          <p:nvPr/>
        </p:nvSpPr>
        <p:spPr>
          <a:xfrm>
            <a:off x="2813850"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1" name="object 71"/>
          <p:cNvSpPr/>
          <p:nvPr/>
        </p:nvSpPr>
        <p:spPr>
          <a:xfrm>
            <a:off x="278024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2" name="object 72"/>
          <p:cNvSpPr/>
          <p:nvPr/>
        </p:nvSpPr>
        <p:spPr>
          <a:xfrm>
            <a:off x="294876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3" name="object 73"/>
          <p:cNvSpPr/>
          <p:nvPr/>
        </p:nvSpPr>
        <p:spPr>
          <a:xfrm>
            <a:off x="291505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4" name="object 74"/>
          <p:cNvSpPr/>
          <p:nvPr/>
        </p:nvSpPr>
        <p:spPr>
          <a:xfrm>
            <a:off x="288146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5" name="object 75"/>
          <p:cNvSpPr/>
          <p:nvPr/>
        </p:nvSpPr>
        <p:spPr>
          <a:xfrm>
            <a:off x="304998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6" name="object 76"/>
          <p:cNvSpPr/>
          <p:nvPr/>
        </p:nvSpPr>
        <p:spPr>
          <a:xfrm>
            <a:off x="301628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7" name="object 77"/>
          <p:cNvSpPr/>
          <p:nvPr/>
        </p:nvSpPr>
        <p:spPr>
          <a:xfrm>
            <a:off x="298270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8" name="object 78"/>
          <p:cNvSpPr/>
          <p:nvPr/>
        </p:nvSpPr>
        <p:spPr>
          <a:xfrm>
            <a:off x="315121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9" name="object 79"/>
          <p:cNvSpPr/>
          <p:nvPr/>
        </p:nvSpPr>
        <p:spPr>
          <a:xfrm>
            <a:off x="311750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0" name="object 80"/>
          <p:cNvSpPr/>
          <p:nvPr/>
        </p:nvSpPr>
        <p:spPr>
          <a:xfrm>
            <a:off x="308392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1" name="object 81"/>
          <p:cNvSpPr/>
          <p:nvPr/>
        </p:nvSpPr>
        <p:spPr>
          <a:xfrm>
            <a:off x="325244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2" name="object 82"/>
          <p:cNvSpPr/>
          <p:nvPr/>
        </p:nvSpPr>
        <p:spPr>
          <a:xfrm>
            <a:off x="321875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3" name="object 83"/>
          <p:cNvSpPr/>
          <p:nvPr/>
        </p:nvSpPr>
        <p:spPr>
          <a:xfrm>
            <a:off x="318514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4" name="object 84"/>
          <p:cNvSpPr/>
          <p:nvPr/>
        </p:nvSpPr>
        <p:spPr>
          <a:xfrm>
            <a:off x="33536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5" name="object 85"/>
          <p:cNvSpPr/>
          <p:nvPr/>
        </p:nvSpPr>
        <p:spPr>
          <a:xfrm>
            <a:off x="3319970"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6" name="object 86"/>
          <p:cNvSpPr/>
          <p:nvPr/>
        </p:nvSpPr>
        <p:spPr>
          <a:xfrm>
            <a:off x="328637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7" name="object 87"/>
          <p:cNvSpPr/>
          <p:nvPr/>
        </p:nvSpPr>
        <p:spPr>
          <a:xfrm>
            <a:off x="345488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8" name="object 88"/>
          <p:cNvSpPr/>
          <p:nvPr/>
        </p:nvSpPr>
        <p:spPr>
          <a:xfrm>
            <a:off x="342117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9" name="object 89"/>
          <p:cNvSpPr/>
          <p:nvPr/>
        </p:nvSpPr>
        <p:spPr>
          <a:xfrm>
            <a:off x="338759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0" name="object 90"/>
          <p:cNvSpPr/>
          <p:nvPr/>
        </p:nvSpPr>
        <p:spPr>
          <a:xfrm>
            <a:off x="355611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1" name="object 91"/>
          <p:cNvSpPr/>
          <p:nvPr/>
        </p:nvSpPr>
        <p:spPr>
          <a:xfrm>
            <a:off x="352242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2" name="object 92"/>
          <p:cNvSpPr/>
          <p:nvPr/>
        </p:nvSpPr>
        <p:spPr>
          <a:xfrm>
            <a:off x="348882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3" name="object 93"/>
          <p:cNvSpPr/>
          <p:nvPr/>
        </p:nvSpPr>
        <p:spPr>
          <a:xfrm>
            <a:off x="365733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4" name="object 94"/>
          <p:cNvSpPr/>
          <p:nvPr/>
        </p:nvSpPr>
        <p:spPr>
          <a:xfrm>
            <a:off x="362364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5" name="object 95"/>
          <p:cNvSpPr/>
          <p:nvPr/>
        </p:nvSpPr>
        <p:spPr>
          <a:xfrm>
            <a:off x="359004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6" name="object 96"/>
          <p:cNvSpPr/>
          <p:nvPr/>
        </p:nvSpPr>
        <p:spPr>
          <a:xfrm>
            <a:off x="3758577"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97" name="object 97"/>
          <p:cNvSpPr/>
          <p:nvPr/>
        </p:nvSpPr>
        <p:spPr>
          <a:xfrm>
            <a:off x="372485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8" name="object 98"/>
          <p:cNvSpPr/>
          <p:nvPr/>
        </p:nvSpPr>
        <p:spPr>
          <a:xfrm>
            <a:off x="369126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9" name="object 99"/>
          <p:cNvSpPr/>
          <p:nvPr/>
        </p:nvSpPr>
        <p:spPr>
          <a:xfrm>
            <a:off x="385978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0" name="object 100"/>
          <p:cNvSpPr/>
          <p:nvPr/>
        </p:nvSpPr>
        <p:spPr>
          <a:xfrm>
            <a:off x="382609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1" name="object 101"/>
          <p:cNvSpPr/>
          <p:nvPr/>
        </p:nvSpPr>
        <p:spPr>
          <a:xfrm>
            <a:off x="379249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2" name="object 102"/>
          <p:cNvSpPr/>
          <p:nvPr/>
        </p:nvSpPr>
        <p:spPr>
          <a:xfrm>
            <a:off x="396101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3" name="object 103"/>
          <p:cNvSpPr/>
          <p:nvPr/>
        </p:nvSpPr>
        <p:spPr>
          <a:xfrm>
            <a:off x="392730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4" name="object 104"/>
          <p:cNvSpPr/>
          <p:nvPr/>
        </p:nvSpPr>
        <p:spPr>
          <a:xfrm>
            <a:off x="389373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5" name="object 105"/>
          <p:cNvSpPr/>
          <p:nvPr/>
        </p:nvSpPr>
        <p:spPr>
          <a:xfrm>
            <a:off x="406223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6" name="object 106"/>
          <p:cNvSpPr/>
          <p:nvPr/>
        </p:nvSpPr>
        <p:spPr>
          <a:xfrm>
            <a:off x="402854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7" name="object 107"/>
          <p:cNvSpPr/>
          <p:nvPr/>
        </p:nvSpPr>
        <p:spPr>
          <a:xfrm>
            <a:off x="399494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8" name="object 108"/>
          <p:cNvSpPr/>
          <p:nvPr/>
        </p:nvSpPr>
        <p:spPr>
          <a:xfrm>
            <a:off x="41634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9" name="object 109"/>
          <p:cNvSpPr/>
          <p:nvPr/>
        </p:nvSpPr>
        <p:spPr>
          <a:xfrm>
            <a:off x="4129760"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10" name="object 110"/>
          <p:cNvSpPr/>
          <p:nvPr/>
        </p:nvSpPr>
        <p:spPr>
          <a:xfrm>
            <a:off x="409616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1" name="object 111"/>
          <p:cNvSpPr/>
          <p:nvPr/>
        </p:nvSpPr>
        <p:spPr>
          <a:xfrm>
            <a:off x="426468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2" name="object 112"/>
          <p:cNvSpPr/>
          <p:nvPr/>
        </p:nvSpPr>
        <p:spPr>
          <a:xfrm>
            <a:off x="423097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3" name="object 113"/>
          <p:cNvSpPr/>
          <p:nvPr/>
        </p:nvSpPr>
        <p:spPr>
          <a:xfrm>
            <a:off x="4197400"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14" name="object 114"/>
          <p:cNvSpPr/>
          <p:nvPr/>
        </p:nvSpPr>
        <p:spPr>
          <a:xfrm>
            <a:off x="436590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5" name="object 115"/>
          <p:cNvSpPr/>
          <p:nvPr/>
        </p:nvSpPr>
        <p:spPr>
          <a:xfrm>
            <a:off x="433221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6" name="object 116"/>
          <p:cNvSpPr/>
          <p:nvPr/>
        </p:nvSpPr>
        <p:spPr>
          <a:xfrm>
            <a:off x="429863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7" name="object 117"/>
          <p:cNvSpPr/>
          <p:nvPr/>
        </p:nvSpPr>
        <p:spPr>
          <a:xfrm>
            <a:off x="446713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8" name="object 118"/>
          <p:cNvSpPr/>
          <p:nvPr/>
        </p:nvSpPr>
        <p:spPr>
          <a:xfrm>
            <a:off x="443343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9" name="object 119"/>
          <p:cNvSpPr/>
          <p:nvPr/>
        </p:nvSpPr>
        <p:spPr>
          <a:xfrm>
            <a:off x="439983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0" name="object 120"/>
          <p:cNvSpPr/>
          <p:nvPr/>
        </p:nvSpPr>
        <p:spPr>
          <a:xfrm>
            <a:off x="456835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1" name="object 121"/>
          <p:cNvSpPr/>
          <p:nvPr/>
        </p:nvSpPr>
        <p:spPr>
          <a:xfrm>
            <a:off x="453466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2" name="object 122"/>
          <p:cNvSpPr/>
          <p:nvPr/>
        </p:nvSpPr>
        <p:spPr>
          <a:xfrm>
            <a:off x="450107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3" name="object 123"/>
          <p:cNvSpPr/>
          <p:nvPr/>
        </p:nvSpPr>
        <p:spPr>
          <a:xfrm>
            <a:off x="466957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4" name="object 124"/>
          <p:cNvSpPr/>
          <p:nvPr/>
        </p:nvSpPr>
        <p:spPr>
          <a:xfrm>
            <a:off x="463588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5" name="object 125"/>
          <p:cNvSpPr/>
          <p:nvPr/>
        </p:nvSpPr>
        <p:spPr>
          <a:xfrm>
            <a:off x="460230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6" name="object 126"/>
          <p:cNvSpPr/>
          <p:nvPr/>
        </p:nvSpPr>
        <p:spPr>
          <a:xfrm>
            <a:off x="477081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7" name="object 127"/>
          <p:cNvSpPr/>
          <p:nvPr/>
        </p:nvSpPr>
        <p:spPr>
          <a:xfrm>
            <a:off x="473711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8" name="object 128"/>
          <p:cNvSpPr/>
          <p:nvPr/>
        </p:nvSpPr>
        <p:spPr>
          <a:xfrm>
            <a:off x="470352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9" name="object 129"/>
          <p:cNvSpPr/>
          <p:nvPr/>
        </p:nvSpPr>
        <p:spPr>
          <a:xfrm>
            <a:off x="487203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0" name="object 130"/>
          <p:cNvSpPr/>
          <p:nvPr/>
        </p:nvSpPr>
        <p:spPr>
          <a:xfrm>
            <a:off x="483834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1" name="object 131"/>
          <p:cNvSpPr/>
          <p:nvPr/>
        </p:nvSpPr>
        <p:spPr>
          <a:xfrm>
            <a:off x="480474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2" name="object 132"/>
          <p:cNvSpPr/>
          <p:nvPr/>
        </p:nvSpPr>
        <p:spPr>
          <a:xfrm>
            <a:off x="497324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3" name="object 133"/>
          <p:cNvSpPr/>
          <p:nvPr/>
        </p:nvSpPr>
        <p:spPr>
          <a:xfrm>
            <a:off x="493955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4" name="object 134"/>
          <p:cNvSpPr/>
          <p:nvPr/>
        </p:nvSpPr>
        <p:spPr>
          <a:xfrm>
            <a:off x="490597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5" name="object 135"/>
          <p:cNvSpPr/>
          <p:nvPr/>
        </p:nvSpPr>
        <p:spPr>
          <a:xfrm>
            <a:off x="507448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6" name="object 136"/>
          <p:cNvSpPr/>
          <p:nvPr/>
        </p:nvSpPr>
        <p:spPr>
          <a:xfrm>
            <a:off x="50407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7" name="object 137"/>
          <p:cNvSpPr/>
          <p:nvPr/>
        </p:nvSpPr>
        <p:spPr>
          <a:xfrm>
            <a:off x="500719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8" name="object 138"/>
          <p:cNvSpPr/>
          <p:nvPr/>
        </p:nvSpPr>
        <p:spPr>
          <a:xfrm>
            <a:off x="517570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9" name="object 139"/>
          <p:cNvSpPr/>
          <p:nvPr/>
        </p:nvSpPr>
        <p:spPr>
          <a:xfrm>
            <a:off x="514201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0" name="object 140"/>
          <p:cNvSpPr/>
          <p:nvPr/>
        </p:nvSpPr>
        <p:spPr>
          <a:xfrm>
            <a:off x="510840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1" name="object 141"/>
          <p:cNvSpPr/>
          <p:nvPr/>
        </p:nvSpPr>
        <p:spPr>
          <a:xfrm>
            <a:off x="527693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2" name="object 142"/>
          <p:cNvSpPr/>
          <p:nvPr/>
        </p:nvSpPr>
        <p:spPr>
          <a:xfrm>
            <a:off x="524323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3" name="object 143"/>
          <p:cNvSpPr/>
          <p:nvPr/>
        </p:nvSpPr>
        <p:spPr>
          <a:xfrm>
            <a:off x="520964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4" name="object 144"/>
          <p:cNvSpPr/>
          <p:nvPr/>
        </p:nvSpPr>
        <p:spPr>
          <a:xfrm>
            <a:off x="537815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5" name="object 145"/>
          <p:cNvSpPr/>
          <p:nvPr/>
        </p:nvSpPr>
        <p:spPr>
          <a:xfrm>
            <a:off x="534445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6" name="object 146"/>
          <p:cNvSpPr/>
          <p:nvPr/>
        </p:nvSpPr>
        <p:spPr>
          <a:xfrm>
            <a:off x="531087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7" name="object 147"/>
          <p:cNvSpPr/>
          <p:nvPr/>
        </p:nvSpPr>
        <p:spPr>
          <a:xfrm>
            <a:off x="547937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8" name="object 148"/>
          <p:cNvSpPr/>
          <p:nvPr/>
        </p:nvSpPr>
        <p:spPr>
          <a:xfrm>
            <a:off x="54456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9" name="object 149"/>
          <p:cNvSpPr/>
          <p:nvPr/>
        </p:nvSpPr>
        <p:spPr>
          <a:xfrm>
            <a:off x="541209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0" name="object 150"/>
          <p:cNvSpPr/>
          <p:nvPr/>
        </p:nvSpPr>
        <p:spPr>
          <a:xfrm>
            <a:off x="558060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1" name="object 151"/>
          <p:cNvSpPr/>
          <p:nvPr/>
        </p:nvSpPr>
        <p:spPr>
          <a:xfrm>
            <a:off x="554691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2" name="object 152"/>
          <p:cNvSpPr/>
          <p:nvPr/>
        </p:nvSpPr>
        <p:spPr>
          <a:xfrm>
            <a:off x="551332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53" name="object 153"/>
          <p:cNvSpPr/>
          <p:nvPr/>
        </p:nvSpPr>
        <p:spPr>
          <a:xfrm>
            <a:off x="568181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4" name="object 154"/>
          <p:cNvSpPr/>
          <p:nvPr/>
        </p:nvSpPr>
        <p:spPr>
          <a:xfrm>
            <a:off x="564812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5" name="object 155"/>
          <p:cNvSpPr/>
          <p:nvPr/>
        </p:nvSpPr>
        <p:spPr>
          <a:xfrm>
            <a:off x="561454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6" name="object 156"/>
          <p:cNvSpPr/>
          <p:nvPr/>
        </p:nvSpPr>
        <p:spPr>
          <a:xfrm>
            <a:off x="578305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7" name="object 157"/>
          <p:cNvSpPr/>
          <p:nvPr/>
        </p:nvSpPr>
        <p:spPr>
          <a:xfrm>
            <a:off x="57493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8" name="object 158"/>
          <p:cNvSpPr/>
          <p:nvPr/>
        </p:nvSpPr>
        <p:spPr>
          <a:xfrm>
            <a:off x="571576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9" name="object 159"/>
          <p:cNvSpPr/>
          <p:nvPr/>
        </p:nvSpPr>
        <p:spPr>
          <a:xfrm>
            <a:off x="588427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0" name="object 160"/>
          <p:cNvSpPr/>
          <p:nvPr/>
        </p:nvSpPr>
        <p:spPr>
          <a:xfrm>
            <a:off x="585058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1" name="object 161"/>
          <p:cNvSpPr/>
          <p:nvPr/>
        </p:nvSpPr>
        <p:spPr>
          <a:xfrm>
            <a:off x="581700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62" name="object 162"/>
          <p:cNvSpPr/>
          <p:nvPr/>
        </p:nvSpPr>
        <p:spPr>
          <a:xfrm>
            <a:off x="598549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3" name="object 163"/>
          <p:cNvSpPr/>
          <p:nvPr/>
        </p:nvSpPr>
        <p:spPr>
          <a:xfrm>
            <a:off x="595180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4" name="object 164"/>
          <p:cNvSpPr/>
          <p:nvPr/>
        </p:nvSpPr>
        <p:spPr>
          <a:xfrm>
            <a:off x="59182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5" name="object 165"/>
          <p:cNvSpPr/>
          <p:nvPr/>
        </p:nvSpPr>
        <p:spPr>
          <a:xfrm>
            <a:off x="608672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6" name="object 166"/>
          <p:cNvSpPr/>
          <p:nvPr/>
        </p:nvSpPr>
        <p:spPr>
          <a:xfrm>
            <a:off x="605303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67" name="object 167"/>
          <p:cNvSpPr/>
          <p:nvPr/>
        </p:nvSpPr>
        <p:spPr>
          <a:xfrm>
            <a:off x="601943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8" name="object 168"/>
          <p:cNvSpPr/>
          <p:nvPr/>
        </p:nvSpPr>
        <p:spPr>
          <a:xfrm>
            <a:off x="618794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9" name="object 169"/>
          <p:cNvSpPr/>
          <p:nvPr/>
        </p:nvSpPr>
        <p:spPr>
          <a:xfrm>
            <a:off x="61542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0" name="object 170"/>
          <p:cNvSpPr/>
          <p:nvPr/>
        </p:nvSpPr>
        <p:spPr>
          <a:xfrm>
            <a:off x="612067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1" name="object 171"/>
          <p:cNvSpPr/>
          <p:nvPr/>
        </p:nvSpPr>
        <p:spPr>
          <a:xfrm>
            <a:off x="628917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2" name="object 172"/>
          <p:cNvSpPr/>
          <p:nvPr/>
        </p:nvSpPr>
        <p:spPr>
          <a:xfrm>
            <a:off x="625547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3" name="object 173"/>
          <p:cNvSpPr/>
          <p:nvPr/>
        </p:nvSpPr>
        <p:spPr>
          <a:xfrm>
            <a:off x="622189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4" name="object 174"/>
          <p:cNvSpPr/>
          <p:nvPr/>
        </p:nvSpPr>
        <p:spPr>
          <a:xfrm>
            <a:off x="639041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5" name="object 175"/>
          <p:cNvSpPr/>
          <p:nvPr/>
        </p:nvSpPr>
        <p:spPr>
          <a:xfrm>
            <a:off x="6356718"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176" name="object 176"/>
          <p:cNvSpPr/>
          <p:nvPr/>
        </p:nvSpPr>
        <p:spPr>
          <a:xfrm>
            <a:off x="632311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7" name="object 177"/>
          <p:cNvSpPr/>
          <p:nvPr/>
        </p:nvSpPr>
        <p:spPr>
          <a:xfrm>
            <a:off x="649161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78" name="object 178"/>
          <p:cNvSpPr/>
          <p:nvPr/>
        </p:nvSpPr>
        <p:spPr>
          <a:xfrm>
            <a:off x="645792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9" name="object 179"/>
          <p:cNvSpPr/>
          <p:nvPr/>
        </p:nvSpPr>
        <p:spPr>
          <a:xfrm>
            <a:off x="642433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0" name="object 180"/>
          <p:cNvSpPr/>
          <p:nvPr/>
        </p:nvSpPr>
        <p:spPr>
          <a:xfrm>
            <a:off x="659284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1" name="object 181"/>
          <p:cNvSpPr/>
          <p:nvPr/>
        </p:nvSpPr>
        <p:spPr>
          <a:xfrm>
            <a:off x="655915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2" name="object 182"/>
          <p:cNvSpPr/>
          <p:nvPr/>
        </p:nvSpPr>
        <p:spPr>
          <a:xfrm>
            <a:off x="652556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3" name="object 183"/>
          <p:cNvSpPr/>
          <p:nvPr/>
        </p:nvSpPr>
        <p:spPr>
          <a:xfrm>
            <a:off x="669408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4" name="object 184"/>
          <p:cNvSpPr/>
          <p:nvPr/>
        </p:nvSpPr>
        <p:spPr>
          <a:xfrm>
            <a:off x="666037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5" name="object 185"/>
          <p:cNvSpPr/>
          <p:nvPr/>
        </p:nvSpPr>
        <p:spPr>
          <a:xfrm>
            <a:off x="66267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6" name="object 186"/>
          <p:cNvSpPr/>
          <p:nvPr/>
        </p:nvSpPr>
        <p:spPr>
          <a:xfrm>
            <a:off x="6795299"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87" name="object 187"/>
          <p:cNvSpPr/>
          <p:nvPr/>
        </p:nvSpPr>
        <p:spPr>
          <a:xfrm>
            <a:off x="676159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8" name="object 188"/>
          <p:cNvSpPr/>
          <p:nvPr/>
        </p:nvSpPr>
        <p:spPr>
          <a:xfrm>
            <a:off x="672800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9" name="object 189"/>
          <p:cNvSpPr/>
          <p:nvPr/>
        </p:nvSpPr>
        <p:spPr>
          <a:xfrm>
            <a:off x="689651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0" name="object 190"/>
          <p:cNvSpPr/>
          <p:nvPr/>
        </p:nvSpPr>
        <p:spPr>
          <a:xfrm>
            <a:off x="686282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1" name="object 191"/>
          <p:cNvSpPr/>
          <p:nvPr/>
        </p:nvSpPr>
        <p:spPr>
          <a:xfrm>
            <a:off x="682924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2" name="object 192"/>
          <p:cNvSpPr/>
          <p:nvPr/>
        </p:nvSpPr>
        <p:spPr>
          <a:xfrm>
            <a:off x="699775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93" name="object 193"/>
          <p:cNvSpPr/>
          <p:nvPr/>
        </p:nvSpPr>
        <p:spPr>
          <a:xfrm>
            <a:off x="696404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4" name="object 194"/>
          <p:cNvSpPr/>
          <p:nvPr/>
        </p:nvSpPr>
        <p:spPr>
          <a:xfrm>
            <a:off x="693046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5" name="object 195"/>
          <p:cNvSpPr/>
          <p:nvPr/>
        </p:nvSpPr>
        <p:spPr>
          <a:xfrm>
            <a:off x="61791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6" name="object 196"/>
          <p:cNvSpPr/>
          <p:nvPr/>
        </p:nvSpPr>
        <p:spPr>
          <a:xfrm>
            <a:off x="584720"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197" name="object 197"/>
          <p:cNvSpPr/>
          <p:nvPr/>
        </p:nvSpPr>
        <p:spPr>
          <a:xfrm>
            <a:off x="55164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8" name="object 198"/>
          <p:cNvSpPr/>
          <p:nvPr/>
        </p:nvSpPr>
        <p:spPr>
          <a:xfrm>
            <a:off x="71761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9" name="object 199"/>
          <p:cNvSpPr/>
          <p:nvPr/>
        </p:nvSpPr>
        <p:spPr>
          <a:xfrm>
            <a:off x="684428"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00" name="object 200"/>
          <p:cNvSpPr/>
          <p:nvPr/>
        </p:nvSpPr>
        <p:spPr>
          <a:xfrm>
            <a:off x="651332"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01" name="object 201"/>
          <p:cNvSpPr/>
          <p:nvPr/>
        </p:nvSpPr>
        <p:spPr>
          <a:xfrm>
            <a:off x="81730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2" name="object 202"/>
          <p:cNvSpPr/>
          <p:nvPr/>
        </p:nvSpPr>
        <p:spPr>
          <a:xfrm>
            <a:off x="78411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3" name="object 203"/>
          <p:cNvSpPr/>
          <p:nvPr/>
        </p:nvSpPr>
        <p:spPr>
          <a:xfrm>
            <a:off x="75102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4" name="object 204"/>
          <p:cNvSpPr/>
          <p:nvPr/>
        </p:nvSpPr>
        <p:spPr>
          <a:xfrm>
            <a:off x="91700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5" name="object 205"/>
          <p:cNvSpPr/>
          <p:nvPr/>
        </p:nvSpPr>
        <p:spPr>
          <a:xfrm>
            <a:off x="88381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6" name="object 206"/>
          <p:cNvSpPr/>
          <p:nvPr/>
        </p:nvSpPr>
        <p:spPr>
          <a:xfrm>
            <a:off x="850722"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07" name="object 207"/>
          <p:cNvSpPr/>
          <p:nvPr/>
        </p:nvSpPr>
        <p:spPr>
          <a:xfrm>
            <a:off x="101669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8" name="object 208"/>
          <p:cNvSpPr/>
          <p:nvPr/>
        </p:nvSpPr>
        <p:spPr>
          <a:xfrm>
            <a:off x="98350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9" name="object 209"/>
          <p:cNvSpPr/>
          <p:nvPr/>
        </p:nvSpPr>
        <p:spPr>
          <a:xfrm>
            <a:off x="95042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0" name="object 210"/>
          <p:cNvSpPr/>
          <p:nvPr/>
        </p:nvSpPr>
        <p:spPr>
          <a:xfrm>
            <a:off x="1116406"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11" name="object 211"/>
          <p:cNvSpPr/>
          <p:nvPr/>
        </p:nvSpPr>
        <p:spPr>
          <a:xfrm>
            <a:off x="108320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2" name="object 212"/>
          <p:cNvSpPr/>
          <p:nvPr/>
        </p:nvSpPr>
        <p:spPr>
          <a:xfrm>
            <a:off x="1050124"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3" name="object 213"/>
          <p:cNvSpPr/>
          <p:nvPr/>
        </p:nvSpPr>
        <p:spPr>
          <a:xfrm>
            <a:off x="121608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4" name="object 214"/>
          <p:cNvSpPr/>
          <p:nvPr/>
        </p:nvSpPr>
        <p:spPr>
          <a:xfrm>
            <a:off x="118290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5" name="object 215"/>
          <p:cNvSpPr/>
          <p:nvPr/>
        </p:nvSpPr>
        <p:spPr>
          <a:xfrm>
            <a:off x="114981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6" name="object 216"/>
          <p:cNvSpPr/>
          <p:nvPr/>
        </p:nvSpPr>
        <p:spPr>
          <a:xfrm>
            <a:off x="131578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7" name="object 217"/>
          <p:cNvSpPr/>
          <p:nvPr/>
        </p:nvSpPr>
        <p:spPr>
          <a:xfrm>
            <a:off x="1282585"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18" name="object 218"/>
          <p:cNvSpPr/>
          <p:nvPr/>
        </p:nvSpPr>
        <p:spPr>
          <a:xfrm>
            <a:off x="1249514"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19" name="object 219"/>
          <p:cNvSpPr/>
          <p:nvPr/>
        </p:nvSpPr>
        <p:spPr>
          <a:xfrm>
            <a:off x="141547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0" name="object 220"/>
          <p:cNvSpPr/>
          <p:nvPr/>
        </p:nvSpPr>
        <p:spPr>
          <a:xfrm>
            <a:off x="138229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1" name="object 221"/>
          <p:cNvSpPr/>
          <p:nvPr/>
        </p:nvSpPr>
        <p:spPr>
          <a:xfrm>
            <a:off x="134920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2" name="object 222"/>
          <p:cNvSpPr/>
          <p:nvPr/>
        </p:nvSpPr>
        <p:spPr>
          <a:xfrm>
            <a:off x="151518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3" name="object 223"/>
          <p:cNvSpPr/>
          <p:nvPr/>
        </p:nvSpPr>
        <p:spPr>
          <a:xfrm>
            <a:off x="1481975"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24" name="object 224"/>
          <p:cNvSpPr/>
          <p:nvPr/>
        </p:nvSpPr>
        <p:spPr>
          <a:xfrm>
            <a:off x="1448904"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5" name="object 225"/>
          <p:cNvSpPr/>
          <p:nvPr/>
        </p:nvSpPr>
        <p:spPr>
          <a:xfrm>
            <a:off x="161488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6" name="object 226"/>
          <p:cNvSpPr/>
          <p:nvPr/>
        </p:nvSpPr>
        <p:spPr>
          <a:xfrm>
            <a:off x="158168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7" name="object 227"/>
          <p:cNvSpPr/>
          <p:nvPr/>
        </p:nvSpPr>
        <p:spPr>
          <a:xfrm>
            <a:off x="1548599"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28" name="object 228"/>
          <p:cNvSpPr/>
          <p:nvPr/>
        </p:nvSpPr>
        <p:spPr>
          <a:xfrm>
            <a:off x="171456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9" name="object 229"/>
          <p:cNvSpPr/>
          <p:nvPr/>
        </p:nvSpPr>
        <p:spPr>
          <a:xfrm>
            <a:off x="168137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0" name="object 230"/>
          <p:cNvSpPr/>
          <p:nvPr/>
        </p:nvSpPr>
        <p:spPr>
          <a:xfrm>
            <a:off x="1648294"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1" name="object 231"/>
          <p:cNvSpPr/>
          <p:nvPr/>
        </p:nvSpPr>
        <p:spPr>
          <a:xfrm>
            <a:off x="181425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2" name="object 232"/>
          <p:cNvSpPr/>
          <p:nvPr/>
        </p:nvSpPr>
        <p:spPr>
          <a:xfrm>
            <a:off x="178107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3" name="object 233"/>
          <p:cNvSpPr/>
          <p:nvPr/>
        </p:nvSpPr>
        <p:spPr>
          <a:xfrm>
            <a:off x="1747989"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34" name="object 234"/>
          <p:cNvSpPr/>
          <p:nvPr/>
        </p:nvSpPr>
        <p:spPr>
          <a:xfrm>
            <a:off x="191395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5" name="object 235"/>
          <p:cNvSpPr/>
          <p:nvPr/>
        </p:nvSpPr>
        <p:spPr>
          <a:xfrm>
            <a:off x="188075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6" name="object 236"/>
          <p:cNvSpPr/>
          <p:nvPr/>
        </p:nvSpPr>
        <p:spPr>
          <a:xfrm>
            <a:off x="1847697"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37" name="object 237"/>
          <p:cNvSpPr/>
          <p:nvPr/>
        </p:nvSpPr>
        <p:spPr>
          <a:xfrm>
            <a:off x="201366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8" name="object 238"/>
          <p:cNvSpPr/>
          <p:nvPr/>
        </p:nvSpPr>
        <p:spPr>
          <a:xfrm>
            <a:off x="198046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9" name="object 239"/>
          <p:cNvSpPr/>
          <p:nvPr/>
        </p:nvSpPr>
        <p:spPr>
          <a:xfrm>
            <a:off x="194737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0" name="object 240"/>
          <p:cNvSpPr/>
          <p:nvPr/>
        </p:nvSpPr>
        <p:spPr>
          <a:xfrm>
            <a:off x="211335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1" name="object 241"/>
          <p:cNvSpPr/>
          <p:nvPr/>
        </p:nvSpPr>
        <p:spPr>
          <a:xfrm>
            <a:off x="208015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2" name="object 242"/>
          <p:cNvSpPr/>
          <p:nvPr/>
        </p:nvSpPr>
        <p:spPr>
          <a:xfrm>
            <a:off x="2047074"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3" name="object 243"/>
          <p:cNvSpPr/>
          <p:nvPr/>
        </p:nvSpPr>
        <p:spPr>
          <a:xfrm>
            <a:off x="221305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4" name="object 244"/>
          <p:cNvSpPr/>
          <p:nvPr/>
        </p:nvSpPr>
        <p:spPr>
          <a:xfrm>
            <a:off x="2179853"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45" name="object 245"/>
          <p:cNvSpPr/>
          <p:nvPr/>
        </p:nvSpPr>
        <p:spPr>
          <a:xfrm>
            <a:off x="214676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6" name="object 246"/>
          <p:cNvSpPr/>
          <p:nvPr/>
        </p:nvSpPr>
        <p:spPr>
          <a:xfrm>
            <a:off x="231273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7" name="object 247"/>
          <p:cNvSpPr/>
          <p:nvPr/>
        </p:nvSpPr>
        <p:spPr>
          <a:xfrm>
            <a:off x="227954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8" name="object 248"/>
          <p:cNvSpPr/>
          <p:nvPr/>
        </p:nvSpPr>
        <p:spPr>
          <a:xfrm>
            <a:off x="224647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9" name="object 249"/>
          <p:cNvSpPr/>
          <p:nvPr/>
        </p:nvSpPr>
        <p:spPr>
          <a:xfrm>
            <a:off x="241244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0" name="object 250"/>
          <p:cNvSpPr/>
          <p:nvPr/>
        </p:nvSpPr>
        <p:spPr>
          <a:xfrm>
            <a:off x="2379243"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51" name="object 251"/>
          <p:cNvSpPr/>
          <p:nvPr/>
        </p:nvSpPr>
        <p:spPr>
          <a:xfrm>
            <a:off x="234617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2" name="object 252"/>
          <p:cNvSpPr/>
          <p:nvPr/>
        </p:nvSpPr>
        <p:spPr>
          <a:xfrm>
            <a:off x="251213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3" name="object 253"/>
          <p:cNvSpPr/>
          <p:nvPr/>
        </p:nvSpPr>
        <p:spPr>
          <a:xfrm>
            <a:off x="247893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4" name="object 254"/>
          <p:cNvSpPr/>
          <p:nvPr/>
        </p:nvSpPr>
        <p:spPr>
          <a:xfrm>
            <a:off x="2445854"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55" name="object 255"/>
          <p:cNvSpPr/>
          <p:nvPr/>
        </p:nvSpPr>
        <p:spPr>
          <a:xfrm>
            <a:off x="261181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6" name="object 256"/>
          <p:cNvSpPr/>
          <p:nvPr/>
        </p:nvSpPr>
        <p:spPr>
          <a:xfrm>
            <a:off x="257863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7" name="object 257"/>
          <p:cNvSpPr/>
          <p:nvPr/>
        </p:nvSpPr>
        <p:spPr>
          <a:xfrm>
            <a:off x="254554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8" name="object 258"/>
          <p:cNvSpPr/>
          <p:nvPr/>
        </p:nvSpPr>
        <p:spPr>
          <a:xfrm>
            <a:off x="271152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9" name="object 259"/>
          <p:cNvSpPr/>
          <p:nvPr/>
        </p:nvSpPr>
        <p:spPr>
          <a:xfrm>
            <a:off x="267834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0" name="object 260"/>
          <p:cNvSpPr/>
          <p:nvPr/>
        </p:nvSpPr>
        <p:spPr>
          <a:xfrm>
            <a:off x="2645244"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61" name="object 261"/>
          <p:cNvSpPr/>
          <p:nvPr/>
        </p:nvSpPr>
        <p:spPr>
          <a:xfrm>
            <a:off x="2811221"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62" name="object 262"/>
          <p:cNvSpPr/>
          <p:nvPr/>
        </p:nvSpPr>
        <p:spPr>
          <a:xfrm>
            <a:off x="277802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3" name="object 263"/>
          <p:cNvSpPr/>
          <p:nvPr/>
        </p:nvSpPr>
        <p:spPr>
          <a:xfrm>
            <a:off x="274495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4" name="object 264"/>
          <p:cNvSpPr/>
          <p:nvPr/>
        </p:nvSpPr>
        <p:spPr>
          <a:xfrm>
            <a:off x="291091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5" name="object 265"/>
          <p:cNvSpPr/>
          <p:nvPr/>
        </p:nvSpPr>
        <p:spPr>
          <a:xfrm>
            <a:off x="287773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6" name="object 266"/>
          <p:cNvSpPr/>
          <p:nvPr/>
        </p:nvSpPr>
        <p:spPr>
          <a:xfrm>
            <a:off x="284464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7" name="object 267"/>
          <p:cNvSpPr/>
          <p:nvPr/>
        </p:nvSpPr>
        <p:spPr>
          <a:xfrm>
            <a:off x="301059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8" name="object 268"/>
          <p:cNvSpPr/>
          <p:nvPr/>
        </p:nvSpPr>
        <p:spPr>
          <a:xfrm>
            <a:off x="2977426"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69" name="object 269"/>
          <p:cNvSpPr/>
          <p:nvPr/>
        </p:nvSpPr>
        <p:spPr>
          <a:xfrm>
            <a:off x="294434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0" name="object 270"/>
          <p:cNvSpPr/>
          <p:nvPr/>
        </p:nvSpPr>
        <p:spPr>
          <a:xfrm>
            <a:off x="311030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1" name="object 271"/>
          <p:cNvSpPr/>
          <p:nvPr/>
        </p:nvSpPr>
        <p:spPr>
          <a:xfrm>
            <a:off x="3077108"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72" name="object 272"/>
          <p:cNvSpPr/>
          <p:nvPr/>
        </p:nvSpPr>
        <p:spPr>
          <a:xfrm>
            <a:off x="3044024"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3" name="object 273"/>
          <p:cNvSpPr/>
          <p:nvPr/>
        </p:nvSpPr>
        <p:spPr>
          <a:xfrm>
            <a:off x="321000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4" name="object 274"/>
          <p:cNvSpPr/>
          <p:nvPr/>
        </p:nvSpPr>
        <p:spPr>
          <a:xfrm>
            <a:off x="317680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5" name="object 275"/>
          <p:cNvSpPr/>
          <p:nvPr/>
        </p:nvSpPr>
        <p:spPr>
          <a:xfrm>
            <a:off x="314373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6" name="object 276"/>
          <p:cNvSpPr/>
          <p:nvPr/>
        </p:nvSpPr>
        <p:spPr>
          <a:xfrm>
            <a:off x="330970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7" name="object 277"/>
          <p:cNvSpPr/>
          <p:nvPr/>
        </p:nvSpPr>
        <p:spPr>
          <a:xfrm>
            <a:off x="327651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8" name="object 278"/>
          <p:cNvSpPr/>
          <p:nvPr/>
        </p:nvSpPr>
        <p:spPr>
          <a:xfrm>
            <a:off x="324342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9" name="object 279"/>
          <p:cNvSpPr/>
          <p:nvPr/>
        </p:nvSpPr>
        <p:spPr>
          <a:xfrm>
            <a:off x="340939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0" name="object 280"/>
          <p:cNvSpPr/>
          <p:nvPr/>
        </p:nvSpPr>
        <p:spPr>
          <a:xfrm>
            <a:off x="337620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1" name="object 281"/>
          <p:cNvSpPr/>
          <p:nvPr/>
        </p:nvSpPr>
        <p:spPr>
          <a:xfrm>
            <a:off x="3343109" y="6404546"/>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82" name="object 282"/>
          <p:cNvSpPr/>
          <p:nvPr/>
        </p:nvSpPr>
        <p:spPr>
          <a:xfrm>
            <a:off x="350907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3" name="object 283"/>
          <p:cNvSpPr/>
          <p:nvPr/>
        </p:nvSpPr>
        <p:spPr>
          <a:xfrm>
            <a:off x="347590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4" name="object 284"/>
          <p:cNvSpPr/>
          <p:nvPr/>
        </p:nvSpPr>
        <p:spPr>
          <a:xfrm>
            <a:off x="344281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5" name="object 285"/>
          <p:cNvSpPr/>
          <p:nvPr/>
        </p:nvSpPr>
        <p:spPr>
          <a:xfrm>
            <a:off x="360878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6" name="object 286"/>
          <p:cNvSpPr/>
          <p:nvPr/>
        </p:nvSpPr>
        <p:spPr>
          <a:xfrm>
            <a:off x="3575596"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87" name="object 287"/>
          <p:cNvSpPr/>
          <p:nvPr/>
        </p:nvSpPr>
        <p:spPr>
          <a:xfrm>
            <a:off x="354252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8" name="object 288"/>
          <p:cNvSpPr/>
          <p:nvPr/>
        </p:nvSpPr>
        <p:spPr>
          <a:xfrm>
            <a:off x="370847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9" name="object 289"/>
          <p:cNvSpPr/>
          <p:nvPr/>
        </p:nvSpPr>
        <p:spPr>
          <a:xfrm>
            <a:off x="367527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0" name="object 290"/>
          <p:cNvSpPr/>
          <p:nvPr/>
        </p:nvSpPr>
        <p:spPr>
          <a:xfrm>
            <a:off x="364220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1" name="object 291"/>
          <p:cNvSpPr/>
          <p:nvPr/>
        </p:nvSpPr>
        <p:spPr>
          <a:xfrm>
            <a:off x="380818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2" name="object 292"/>
          <p:cNvSpPr/>
          <p:nvPr/>
        </p:nvSpPr>
        <p:spPr>
          <a:xfrm>
            <a:off x="377498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3" name="object 293"/>
          <p:cNvSpPr/>
          <p:nvPr/>
        </p:nvSpPr>
        <p:spPr>
          <a:xfrm>
            <a:off x="374188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4" name="object 294"/>
          <p:cNvSpPr/>
          <p:nvPr/>
        </p:nvSpPr>
        <p:spPr>
          <a:xfrm>
            <a:off x="390786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5" name="object 295"/>
          <p:cNvSpPr/>
          <p:nvPr/>
        </p:nvSpPr>
        <p:spPr>
          <a:xfrm>
            <a:off x="387468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6" name="object 296"/>
          <p:cNvSpPr/>
          <p:nvPr/>
        </p:nvSpPr>
        <p:spPr>
          <a:xfrm>
            <a:off x="384159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7" name="object 297"/>
          <p:cNvSpPr/>
          <p:nvPr/>
        </p:nvSpPr>
        <p:spPr>
          <a:xfrm>
            <a:off x="400756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8" name="object 298"/>
          <p:cNvSpPr/>
          <p:nvPr/>
        </p:nvSpPr>
        <p:spPr>
          <a:xfrm>
            <a:off x="397437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9" name="object 299"/>
          <p:cNvSpPr/>
          <p:nvPr/>
        </p:nvSpPr>
        <p:spPr>
          <a:xfrm>
            <a:off x="394129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0" name="object 300"/>
          <p:cNvSpPr/>
          <p:nvPr/>
        </p:nvSpPr>
        <p:spPr>
          <a:xfrm>
            <a:off x="410725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1" name="object 301"/>
          <p:cNvSpPr/>
          <p:nvPr/>
        </p:nvSpPr>
        <p:spPr>
          <a:xfrm>
            <a:off x="407407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2" name="object 302"/>
          <p:cNvSpPr/>
          <p:nvPr/>
        </p:nvSpPr>
        <p:spPr>
          <a:xfrm>
            <a:off x="404100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3" name="object 303"/>
          <p:cNvSpPr/>
          <p:nvPr/>
        </p:nvSpPr>
        <p:spPr>
          <a:xfrm>
            <a:off x="420696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4" name="object 304"/>
          <p:cNvSpPr/>
          <p:nvPr/>
        </p:nvSpPr>
        <p:spPr>
          <a:xfrm>
            <a:off x="417376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5" name="object 305"/>
          <p:cNvSpPr/>
          <p:nvPr/>
        </p:nvSpPr>
        <p:spPr>
          <a:xfrm>
            <a:off x="4140682"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06" name="object 306"/>
          <p:cNvSpPr/>
          <p:nvPr/>
        </p:nvSpPr>
        <p:spPr>
          <a:xfrm>
            <a:off x="430665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7" name="object 307"/>
          <p:cNvSpPr/>
          <p:nvPr/>
        </p:nvSpPr>
        <p:spPr>
          <a:xfrm>
            <a:off x="427346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8" name="object 308"/>
          <p:cNvSpPr/>
          <p:nvPr/>
        </p:nvSpPr>
        <p:spPr>
          <a:xfrm>
            <a:off x="424037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9" name="object 309"/>
          <p:cNvSpPr/>
          <p:nvPr/>
        </p:nvSpPr>
        <p:spPr>
          <a:xfrm>
            <a:off x="440634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0" name="object 310"/>
          <p:cNvSpPr/>
          <p:nvPr/>
        </p:nvSpPr>
        <p:spPr>
          <a:xfrm>
            <a:off x="437315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1" name="object 311"/>
          <p:cNvSpPr/>
          <p:nvPr/>
        </p:nvSpPr>
        <p:spPr>
          <a:xfrm>
            <a:off x="434007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2" name="object 312"/>
          <p:cNvSpPr/>
          <p:nvPr/>
        </p:nvSpPr>
        <p:spPr>
          <a:xfrm>
            <a:off x="450604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3" name="object 313"/>
          <p:cNvSpPr/>
          <p:nvPr/>
        </p:nvSpPr>
        <p:spPr>
          <a:xfrm>
            <a:off x="447285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4" name="object 314"/>
          <p:cNvSpPr/>
          <p:nvPr/>
        </p:nvSpPr>
        <p:spPr>
          <a:xfrm>
            <a:off x="443978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5" name="object 315"/>
          <p:cNvSpPr/>
          <p:nvPr/>
        </p:nvSpPr>
        <p:spPr>
          <a:xfrm>
            <a:off x="460573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6" name="object 316"/>
          <p:cNvSpPr/>
          <p:nvPr/>
        </p:nvSpPr>
        <p:spPr>
          <a:xfrm>
            <a:off x="457254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7" name="object 317"/>
          <p:cNvSpPr/>
          <p:nvPr/>
        </p:nvSpPr>
        <p:spPr>
          <a:xfrm>
            <a:off x="453947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8" name="object 318"/>
          <p:cNvSpPr/>
          <p:nvPr/>
        </p:nvSpPr>
        <p:spPr>
          <a:xfrm>
            <a:off x="470543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9" name="object 319"/>
          <p:cNvSpPr/>
          <p:nvPr/>
        </p:nvSpPr>
        <p:spPr>
          <a:xfrm>
            <a:off x="467225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0" name="object 320"/>
          <p:cNvSpPr/>
          <p:nvPr/>
        </p:nvSpPr>
        <p:spPr>
          <a:xfrm>
            <a:off x="463915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1" name="object 321"/>
          <p:cNvSpPr/>
          <p:nvPr/>
        </p:nvSpPr>
        <p:spPr>
          <a:xfrm>
            <a:off x="480512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2" name="object 322"/>
          <p:cNvSpPr/>
          <p:nvPr/>
        </p:nvSpPr>
        <p:spPr>
          <a:xfrm>
            <a:off x="477193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3" name="object 323"/>
          <p:cNvSpPr/>
          <p:nvPr/>
        </p:nvSpPr>
        <p:spPr>
          <a:xfrm>
            <a:off x="4738865"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24" name="object 324"/>
          <p:cNvSpPr/>
          <p:nvPr/>
        </p:nvSpPr>
        <p:spPr>
          <a:xfrm>
            <a:off x="490482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5" name="object 325"/>
          <p:cNvSpPr/>
          <p:nvPr/>
        </p:nvSpPr>
        <p:spPr>
          <a:xfrm>
            <a:off x="487164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6" name="object 326"/>
          <p:cNvSpPr/>
          <p:nvPr/>
        </p:nvSpPr>
        <p:spPr>
          <a:xfrm>
            <a:off x="483854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7" name="object 327"/>
          <p:cNvSpPr/>
          <p:nvPr/>
        </p:nvSpPr>
        <p:spPr>
          <a:xfrm>
            <a:off x="500452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8" name="object 328"/>
          <p:cNvSpPr/>
          <p:nvPr/>
        </p:nvSpPr>
        <p:spPr>
          <a:xfrm>
            <a:off x="497132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9" name="object 329"/>
          <p:cNvSpPr/>
          <p:nvPr/>
        </p:nvSpPr>
        <p:spPr>
          <a:xfrm>
            <a:off x="493825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0" name="object 330"/>
          <p:cNvSpPr/>
          <p:nvPr/>
        </p:nvSpPr>
        <p:spPr>
          <a:xfrm>
            <a:off x="5104231"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31" name="object 331"/>
          <p:cNvSpPr/>
          <p:nvPr/>
        </p:nvSpPr>
        <p:spPr>
          <a:xfrm>
            <a:off x="507103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2" name="object 332"/>
          <p:cNvSpPr/>
          <p:nvPr/>
        </p:nvSpPr>
        <p:spPr>
          <a:xfrm>
            <a:off x="503795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3" name="object 333"/>
          <p:cNvSpPr/>
          <p:nvPr/>
        </p:nvSpPr>
        <p:spPr>
          <a:xfrm>
            <a:off x="520391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4" name="object 334"/>
          <p:cNvSpPr/>
          <p:nvPr/>
        </p:nvSpPr>
        <p:spPr>
          <a:xfrm>
            <a:off x="517072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5" name="object 335"/>
          <p:cNvSpPr/>
          <p:nvPr/>
        </p:nvSpPr>
        <p:spPr>
          <a:xfrm>
            <a:off x="513764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6" name="object 336"/>
          <p:cNvSpPr/>
          <p:nvPr/>
        </p:nvSpPr>
        <p:spPr>
          <a:xfrm>
            <a:off x="530359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7" name="object 337"/>
          <p:cNvSpPr/>
          <p:nvPr/>
        </p:nvSpPr>
        <p:spPr>
          <a:xfrm>
            <a:off x="5270423"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38" name="object 338"/>
          <p:cNvSpPr/>
          <p:nvPr/>
        </p:nvSpPr>
        <p:spPr>
          <a:xfrm>
            <a:off x="523734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9" name="object 339"/>
          <p:cNvSpPr/>
          <p:nvPr/>
        </p:nvSpPr>
        <p:spPr>
          <a:xfrm>
            <a:off x="540330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0" name="object 340"/>
          <p:cNvSpPr/>
          <p:nvPr/>
        </p:nvSpPr>
        <p:spPr>
          <a:xfrm>
            <a:off x="537010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1" name="object 341"/>
          <p:cNvSpPr/>
          <p:nvPr/>
        </p:nvSpPr>
        <p:spPr>
          <a:xfrm>
            <a:off x="533703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2" name="object 342"/>
          <p:cNvSpPr/>
          <p:nvPr/>
        </p:nvSpPr>
        <p:spPr>
          <a:xfrm>
            <a:off x="550299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3" name="object 343"/>
          <p:cNvSpPr/>
          <p:nvPr/>
        </p:nvSpPr>
        <p:spPr>
          <a:xfrm>
            <a:off x="546980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4" name="object 344"/>
          <p:cNvSpPr/>
          <p:nvPr/>
        </p:nvSpPr>
        <p:spPr>
          <a:xfrm>
            <a:off x="543673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5" name="object 345"/>
          <p:cNvSpPr/>
          <p:nvPr/>
        </p:nvSpPr>
        <p:spPr>
          <a:xfrm>
            <a:off x="560270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6" name="object 346"/>
          <p:cNvSpPr/>
          <p:nvPr/>
        </p:nvSpPr>
        <p:spPr>
          <a:xfrm>
            <a:off x="556950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7" name="object 347"/>
          <p:cNvSpPr/>
          <p:nvPr/>
        </p:nvSpPr>
        <p:spPr>
          <a:xfrm>
            <a:off x="553641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8" name="object 348"/>
          <p:cNvSpPr/>
          <p:nvPr/>
        </p:nvSpPr>
        <p:spPr>
          <a:xfrm>
            <a:off x="570237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9" name="object 349"/>
          <p:cNvSpPr/>
          <p:nvPr/>
        </p:nvSpPr>
        <p:spPr>
          <a:xfrm>
            <a:off x="566920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0" name="object 350"/>
          <p:cNvSpPr/>
          <p:nvPr/>
        </p:nvSpPr>
        <p:spPr>
          <a:xfrm>
            <a:off x="563612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1" name="object 351"/>
          <p:cNvSpPr/>
          <p:nvPr/>
        </p:nvSpPr>
        <p:spPr>
          <a:xfrm>
            <a:off x="580208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2" name="object 352"/>
          <p:cNvSpPr/>
          <p:nvPr/>
        </p:nvSpPr>
        <p:spPr>
          <a:xfrm>
            <a:off x="576889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3" name="object 353"/>
          <p:cNvSpPr/>
          <p:nvPr/>
        </p:nvSpPr>
        <p:spPr>
          <a:xfrm>
            <a:off x="573581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4" name="object 354"/>
          <p:cNvSpPr/>
          <p:nvPr/>
        </p:nvSpPr>
        <p:spPr>
          <a:xfrm>
            <a:off x="590177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5" name="object 355"/>
          <p:cNvSpPr/>
          <p:nvPr/>
        </p:nvSpPr>
        <p:spPr>
          <a:xfrm>
            <a:off x="586858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6" name="object 356"/>
          <p:cNvSpPr/>
          <p:nvPr/>
        </p:nvSpPr>
        <p:spPr>
          <a:xfrm>
            <a:off x="5835522"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7" name="object 357"/>
          <p:cNvSpPr/>
          <p:nvPr/>
        </p:nvSpPr>
        <p:spPr>
          <a:xfrm>
            <a:off x="600148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8" name="object 358"/>
          <p:cNvSpPr/>
          <p:nvPr/>
        </p:nvSpPr>
        <p:spPr>
          <a:xfrm>
            <a:off x="596828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9" name="object 359"/>
          <p:cNvSpPr/>
          <p:nvPr/>
        </p:nvSpPr>
        <p:spPr>
          <a:xfrm>
            <a:off x="593520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0" name="object 360"/>
          <p:cNvSpPr/>
          <p:nvPr/>
        </p:nvSpPr>
        <p:spPr>
          <a:xfrm>
            <a:off x="610116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1" name="object 361"/>
          <p:cNvSpPr/>
          <p:nvPr/>
        </p:nvSpPr>
        <p:spPr>
          <a:xfrm>
            <a:off x="606798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2" name="object 362"/>
          <p:cNvSpPr/>
          <p:nvPr/>
        </p:nvSpPr>
        <p:spPr>
          <a:xfrm>
            <a:off x="603490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3" name="object 363"/>
          <p:cNvSpPr/>
          <p:nvPr/>
        </p:nvSpPr>
        <p:spPr>
          <a:xfrm>
            <a:off x="620086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4" name="object 364"/>
          <p:cNvSpPr/>
          <p:nvPr/>
        </p:nvSpPr>
        <p:spPr>
          <a:xfrm>
            <a:off x="616767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5" name="object 365"/>
          <p:cNvSpPr/>
          <p:nvPr/>
        </p:nvSpPr>
        <p:spPr>
          <a:xfrm>
            <a:off x="613459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6" name="object 366"/>
          <p:cNvSpPr/>
          <p:nvPr/>
        </p:nvSpPr>
        <p:spPr>
          <a:xfrm>
            <a:off x="630055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7" name="object 367"/>
          <p:cNvSpPr/>
          <p:nvPr/>
        </p:nvSpPr>
        <p:spPr>
          <a:xfrm>
            <a:off x="626737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8" name="object 368"/>
          <p:cNvSpPr/>
          <p:nvPr/>
        </p:nvSpPr>
        <p:spPr>
          <a:xfrm>
            <a:off x="623430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9" name="object 369"/>
          <p:cNvSpPr/>
          <p:nvPr/>
        </p:nvSpPr>
        <p:spPr>
          <a:xfrm>
            <a:off x="640025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0" name="object 370"/>
          <p:cNvSpPr/>
          <p:nvPr/>
        </p:nvSpPr>
        <p:spPr>
          <a:xfrm>
            <a:off x="636706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1" name="object 371"/>
          <p:cNvSpPr/>
          <p:nvPr/>
        </p:nvSpPr>
        <p:spPr>
          <a:xfrm>
            <a:off x="6333997"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2" name="object 372"/>
          <p:cNvSpPr/>
          <p:nvPr/>
        </p:nvSpPr>
        <p:spPr>
          <a:xfrm>
            <a:off x="649994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3" name="object 373"/>
          <p:cNvSpPr/>
          <p:nvPr/>
        </p:nvSpPr>
        <p:spPr>
          <a:xfrm>
            <a:off x="646676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4" name="object 374"/>
          <p:cNvSpPr/>
          <p:nvPr/>
        </p:nvSpPr>
        <p:spPr>
          <a:xfrm>
            <a:off x="6433680"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75" name="object 375"/>
          <p:cNvSpPr/>
          <p:nvPr/>
        </p:nvSpPr>
        <p:spPr>
          <a:xfrm>
            <a:off x="659964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6" name="object 376"/>
          <p:cNvSpPr/>
          <p:nvPr/>
        </p:nvSpPr>
        <p:spPr>
          <a:xfrm>
            <a:off x="656645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7" name="object 377"/>
          <p:cNvSpPr/>
          <p:nvPr/>
        </p:nvSpPr>
        <p:spPr>
          <a:xfrm>
            <a:off x="6533375"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8" name="object 378"/>
          <p:cNvSpPr/>
          <p:nvPr/>
        </p:nvSpPr>
        <p:spPr>
          <a:xfrm>
            <a:off x="669935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9" name="object 379"/>
          <p:cNvSpPr/>
          <p:nvPr/>
        </p:nvSpPr>
        <p:spPr>
          <a:xfrm>
            <a:off x="666615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0" name="object 380"/>
          <p:cNvSpPr/>
          <p:nvPr/>
        </p:nvSpPr>
        <p:spPr>
          <a:xfrm>
            <a:off x="663307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1" name="object 381"/>
          <p:cNvSpPr/>
          <p:nvPr/>
        </p:nvSpPr>
        <p:spPr>
          <a:xfrm>
            <a:off x="6799046" y="6404546"/>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82" name="object 382"/>
          <p:cNvSpPr/>
          <p:nvPr/>
        </p:nvSpPr>
        <p:spPr>
          <a:xfrm>
            <a:off x="6765849"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3" name="object 383"/>
          <p:cNvSpPr/>
          <p:nvPr/>
        </p:nvSpPr>
        <p:spPr>
          <a:xfrm>
            <a:off x="673277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4" name="object 384"/>
          <p:cNvSpPr/>
          <p:nvPr/>
        </p:nvSpPr>
        <p:spPr>
          <a:xfrm>
            <a:off x="689874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5" name="object 385"/>
          <p:cNvSpPr/>
          <p:nvPr/>
        </p:nvSpPr>
        <p:spPr>
          <a:xfrm>
            <a:off x="6865556"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6" name="object 386"/>
          <p:cNvSpPr/>
          <p:nvPr/>
        </p:nvSpPr>
        <p:spPr>
          <a:xfrm>
            <a:off x="6832460"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7" name="object 387"/>
          <p:cNvSpPr/>
          <p:nvPr/>
        </p:nvSpPr>
        <p:spPr>
          <a:xfrm>
            <a:off x="6998423"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8" name="object 388"/>
          <p:cNvSpPr/>
          <p:nvPr/>
        </p:nvSpPr>
        <p:spPr>
          <a:xfrm>
            <a:off x="6965251"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9" name="object 389"/>
          <p:cNvSpPr/>
          <p:nvPr/>
        </p:nvSpPr>
        <p:spPr>
          <a:xfrm>
            <a:off x="6932168" y="6404546"/>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90" name="object 390"/>
          <p:cNvSpPr txBox="1"/>
          <p:nvPr/>
        </p:nvSpPr>
        <p:spPr>
          <a:xfrm>
            <a:off x="531390" y="6089209"/>
            <a:ext cx="2414905" cy="67881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PRÉSENTATION DU</a:t>
            </a:r>
            <a:r>
              <a:rPr sz="1600" b="1" spc="-90" dirty="0">
                <a:solidFill>
                  <a:srgbClr val="231F20"/>
                </a:solidFill>
                <a:latin typeface="Arial Narrow"/>
                <a:cs typeface="Arial Narrow"/>
              </a:rPr>
              <a:t> </a:t>
            </a:r>
            <a:r>
              <a:rPr sz="1600" b="1" dirty="0">
                <a:solidFill>
                  <a:srgbClr val="231F20"/>
                </a:solidFill>
                <a:latin typeface="Arial Narrow"/>
                <a:cs typeface="Arial Narrow"/>
              </a:rPr>
              <a:t>PRODUIT</a:t>
            </a:r>
            <a:endParaRPr sz="1600">
              <a:latin typeface="Arial Narrow"/>
              <a:cs typeface="Arial Narrow"/>
            </a:endParaRPr>
          </a:p>
          <a:p>
            <a:pPr>
              <a:lnSpc>
                <a:spcPct val="100000"/>
              </a:lnSpc>
            </a:pPr>
            <a:endParaRPr sz="1550">
              <a:latin typeface="Times New Roman"/>
              <a:cs typeface="Times New Roman"/>
            </a:endParaRPr>
          </a:p>
          <a:p>
            <a:pPr marL="13970">
              <a:lnSpc>
                <a:spcPct val="100000"/>
              </a:lnSpc>
            </a:pPr>
            <a:r>
              <a:rPr sz="1200" b="1" dirty="0">
                <a:solidFill>
                  <a:srgbClr val="231F20"/>
                </a:solidFill>
                <a:latin typeface="Arial Narrow"/>
                <a:cs typeface="Arial Narrow"/>
              </a:rPr>
              <a:t>Contenu de</a:t>
            </a:r>
            <a:r>
              <a:rPr sz="1200" b="1" spc="-10" dirty="0">
                <a:solidFill>
                  <a:srgbClr val="231F20"/>
                </a:solidFill>
                <a:latin typeface="Arial Narrow"/>
                <a:cs typeface="Arial Narrow"/>
              </a:rPr>
              <a:t> </a:t>
            </a:r>
            <a:r>
              <a:rPr sz="1200" b="1" dirty="0">
                <a:solidFill>
                  <a:srgbClr val="231F20"/>
                </a:solidFill>
                <a:latin typeface="Arial Narrow"/>
                <a:cs typeface="Arial Narrow"/>
              </a:rPr>
              <a:t>l’emballage</a:t>
            </a:r>
            <a:endParaRPr sz="1200">
              <a:latin typeface="Arial Narrow"/>
              <a:cs typeface="Arial Narrow"/>
            </a:endParaRPr>
          </a:p>
        </p:txBody>
      </p:sp>
      <p:sp>
        <p:nvSpPr>
          <p:cNvPr id="391" name="object 391"/>
          <p:cNvSpPr txBox="1"/>
          <p:nvPr/>
        </p:nvSpPr>
        <p:spPr>
          <a:xfrm>
            <a:off x="3868576" y="8881230"/>
            <a:ext cx="3129915" cy="671195"/>
          </a:xfrm>
          <a:prstGeom prst="rect">
            <a:avLst/>
          </a:prstGeom>
        </p:spPr>
        <p:txBody>
          <a:bodyPr vert="horz" wrap="square" lIns="0" tIns="48260" rIns="0" bIns="0" rtlCol="0">
            <a:spAutoFit/>
          </a:bodyPr>
          <a:lstStyle/>
          <a:p>
            <a:pPr marL="12700" marR="14604">
              <a:lnSpc>
                <a:spcPct val="74100"/>
              </a:lnSpc>
              <a:spcBef>
                <a:spcPts val="380"/>
              </a:spcBef>
            </a:pPr>
            <a:r>
              <a:rPr sz="900" b="1" dirty="0">
                <a:solidFill>
                  <a:srgbClr val="231F20"/>
                </a:solidFill>
                <a:latin typeface="Arial Narrow"/>
                <a:cs typeface="Arial Narrow"/>
              </a:rPr>
              <a:t>REMARQUE: </a:t>
            </a:r>
            <a:r>
              <a:rPr sz="900" dirty="0">
                <a:solidFill>
                  <a:srgbClr val="231F20"/>
                </a:solidFill>
                <a:latin typeface="Arial Narrow"/>
                <a:cs typeface="Arial Narrow"/>
              </a:rPr>
              <a:t>Dessins à titre </a:t>
            </a:r>
            <a:r>
              <a:rPr sz="900" spc="-5" dirty="0">
                <a:solidFill>
                  <a:srgbClr val="231F20"/>
                </a:solidFill>
                <a:latin typeface="Arial Narrow"/>
                <a:cs typeface="Arial Narrow"/>
              </a:rPr>
              <a:t>d’illustration uniquement. Le produit </a:t>
            </a:r>
            <a:r>
              <a:rPr sz="900" dirty="0">
                <a:solidFill>
                  <a:srgbClr val="231F20"/>
                </a:solidFill>
                <a:latin typeface="Arial Narrow"/>
                <a:cs typeface="Arial Narrow"/>
              </a:rPr>
              <a:t>réel </a:t>
            </a:r>
            <a:r>
              <a:rPr sz="900" spc="-5" dirty="0">
                <a:solidFill>
                  <a:srgbClr val="231F20"/>
                </a:solidFill>
                <a:latin typeface="Arial Narrow"/>
                <a:cs typeface="Arial Narrow"/>
              </a:rPr>
              <a:t>peut  varier. </a:t>
            </a:r>
            <a:r>
              <a:rPr sz="900" dirty="0">
                <a:solidFill>
                  <a:srgbClr val="231F20"/>
                </a:solidFill>
                <a:latin typeface="Arial Narrow"/>
                <a:cs typeface="Arial Narrow"/>
              </a:rPr>
              <a:t>Pas à</a:t>
            </a:r>
            <a:r>
              <a:rPr sz="900" spc="-10" dirty="0">
                <a:solidFill>
                  <a:srgbClr val="231F20"/>
                </a:solidFill>
                <a:latin typeface="Arial Narrow"/>
                <a:cs typeface="Arial Narrow"/>
              </a:rPr>
              <a:t> </a:t>
            </a:r>
            <a:r>
              <a:rPr sz="900" spc="-5" dirty="0">
                <a:solidFill>
                  <a:srgbClr val="231F20"/>
                </a:solidFill>
                <a:latin typeface="Arial Narrow"/>
                <a:cs typeface="Arial Narrow"/>
              </a:rPr>
              <a:t>l’échelle.</a:t>
            </a:r>
            <a:endParaRPr sz="900">
              <a:latin typeface="Arial Narrow"/>
              <a:cs typeface="Arial Narrow"/>
            </a:endParaRPr>
          </a:p>
          <a:p>
            <a:pPr marL="12700" marR="34925">
              <a:lnSpc>
                <a:spcPct val="74100"/>
              </a:lnSpc>
            </a:pPr>
            <a:r>
              <a:rPr sz="900" dirty="0">
                <a:solidFill>
                  <a:srgbClr val="231F20"/>
                </a:solidFill>
                <a:latin typeface="Arial Narrow"/>
                <a:cs typeface="Arial Narrow"/>
              </a:rPr>
              <a:t>Utilisez </a:t>
            </a:r>
            <a:r>
              <a:rPr sz="900" spc="-5" dirty="0">
                <a:solidFill>
                  <a:srgbClr val="231F20"/>
                </a:solidFill>
                <a:latin typeface="Arial Narrow"/>
                <a:cs typeface="Arial Narrow"/>
              </a:rPr>
              <a:t>exclusivement les accessoires </a:t>
            </a:r>
            <a:r>
              <a:rPr sz="900" dirty="0">
                <a:solidFill>
                  <a:srgbClr val="231F20"/>
                </a:solidFill>
                <a:latin typeface="Arial Narrow"/>
                <a:cs typeface="Arial Narrow"/>
              </a:rPr>
              <a:t>fournis </a:t>
            </a:r>
            <a:r>
              <a:rPr sz="900" spc="-5" dirty="0">
                <a:solidFill>
                  <a:srgbClr val="231F20"/>
                </a:solidFill>
                <a:latin typeface="Arial Narrow"/>
                <a:cs typeface="Arial Narrow"/>
              </a:rPr>
              <a:t>par MSpa, pour des </a:t>
            </a:r>
            <a:r>
              <a:rPr sz="900" dirty="0">
                <a:solidFill>
                  <a:srgbClr val="231F20"/>
                </a:solidFill>
                <a:latin typeface="Arial Narrow"/>
                <a:cs typeface="Arial Narrow"/>
              </a:rPr>
              <a:t>raisons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spc="-5" dirty="0">
                <a:solidFill>
                  <a:srgbClr val="231F20"/>
                </a:solidFill>
                <a:latin typeface="Arial Narrow"/>
                <a:cs typeface="Arial Narrow"/>
              </a:rPr>
              <a:t>sécurité.</a:t>
            </a:r>
            <a:endParaRPr sz="900">
              <a:latin typeface="Arial Narrow"/>
              <a:cs typeface="Arial Narrow"/>
            </a:endParaRPr>
          </a:p>
          <a:p>
            <a:pPr marL="12700" marR="5080">
              <a:lnSpc>
                <a:spcPct val="74100"/>
              </a:lnSpc>
            </a:pPr>
            <a:r>
              <a:rPr sz="900" spc="-5" dirty="0">
                <a:solidFill>
                  <a:srgbClr val="231F20"/>
                </a:solidFill>
                <a:latin typeface="Arial Narrow"/>
                <a:cs typeface="Arial Narrow"/>
              </a:rPr>
              <a:t>Lorsque vous commandez des pièces, veillez </a:t>
            </a:r>
            <a:r>
              <a:rPr sz="900" dirty="0">
                <a:solidFill>
                  <a:srgbClr val="231F20"/>
                </a:solidFill>
                <a:latin typeface="Arial Narrow"/>
                <a:cs typeface="Arial Narrow"/>
              </a:rPr>
              <a:t>à </a:t>
            </a:r>
            <a:r>
              <a:rPr sz="900" spc="-5" dirty="0">
                <a:solidFill>
                  <a:srgbClr val="231F20"/>
                </a:solidFill>
                <a:latin typeface="Arial Narrow"/>
                <a:cs typeface="Arial Narrow"/>
              </a:rPr>
              <a:t>mentionner le numéro et la  description du modèle</a:t>
            </a:r>
            <a:r>
              <a:rPr sz="900" spc="-10" dirty="0">
                <a:solidFill>
                  <a:srgbClr val="231F20"/>
                </a:solidFill>
                <a:latin typeface="Arial Narrow"/>
                <a:cs typeface="Arial Narrow"/>
              </a:rPr>
              <a:t> </a:t>
            </a:r>
            <a:r>
              <a:rPr sz="900" spc="-5" dirty="0">
                <a:solidFill>
                  <a:srgbClr val="231F20"/>
                </a:solidFill>
                <a:latin typeface="Arial Narrow"/>
                <a:cs typeface="Arial Narrow"/>
              </a:rPr>
              <a:t>MSpa.</a:t>
            </a:r>
            <a:endParaRPr sz="900">
              <a:latin typeface="Arial Narrow"/>
              <a:cs typeface="Arial Narrow"/>
            </a:endParaRPr>
          </a:p>
        </p:txBody>
      </p:sp>
      <p:sp>
        <p:nvSpPr>
          <p:cNvPr id="392" name="object 392"/>
          <p:cNvSpPr/>
          <p:nvPr/>
        </p:nvSpPr>
        <p:spPr>
          <a:xfrm>
            <a:off x="545243" y="6885979"/>
            <a:ext cx="3119755" cy="0"/>
          </a:xfrm>
          <a:custGeom>
            <a:avLst/>
            <a:gdLst/>
            <a:ahLst/>
            <a:cxnLst/>
            <a:rect l="l" t="t" r="r" b="b"/>
            <a:pathLst>
              <a:path w="3119754">
                <a:moveTo>
                  <a:pt x="0" y="0"/>
                </a:moveTo>
                <a:lnTo>
                  <a:pt x="3119577" y="0"/>
                </a:lnTo>
              </a:path>
            </a:pathLst>
          </a:custGeom>
          <a:ln w="7416">
            <a:solidFill>
              <a:srgbClr val="231F20"/>
            </a:solidFill>
          </a:ln>
        </p:spPr>
        <p:txBody>
          <a:bodyPr wrap="square" lIns="0" tIns="0" rIns="0" bIns="0" rtlCol="0"/>
          <a:lstStyle/>
          <a:p>
            <a:endParaRPr/>
          </a:p>
        </p:txBody>
      </p:sp>
      <p:sp>
        <p:nvSpPr>
          <p:cNvPr id="393" name="object 393"/>
          <p:cNvSpPr/>
          <p:nvPr/>
        </p:nvSpPr>
        <p:spPr>
          <a:xfrm>
            <a:off x="544673" y="7757764"/>
            <a:ext cx="3117215" cy="0"/>
          </a:xfrm>
          <a:custGeom>
            <a:avLst/>
            <a:gdLst/>
            <a:ahLst/>
            <a:cxnLst/>
            <a:rect l="l" t="t" r="r" b="b"/>
            <a:pathLst>
              <a:path w="3117215">
                <a:moveTo>
                  <a:pt x="0" y="0"/>
                </a:moveTo>
                <a:lnTo>
                  <a:pt x="3117088" y="0"/>
                </a:lnTo>
              </a:path>
            </a:pathLst>
          </a:custGeom>
          <a:ln w="7416">
            <a:solidFill>
              <a:srgbClr val="231F20"/>
            </a:solidFill>
          </a:ln>
        </p:spPr>
        <p:txBody>
          <a:bodyPr wrap="square" lIns="0" tIns="0" rIns="0" bIns="0" rtlCol="0"/>
          <a:lstStyle/>
          <a:p>
            <a:endParaRPr/>
          </a:p>
        </p:txBody>
      </p:sp>
      <p:sp>
        <p:nvSpPr>
          <p:cNvPr id="394" name="object 394"/>
          <p:cNvSpPr/>
          <p:nvPr/>
        </p:nvSpPr>
        <p:spPr>
          <a:xfrm>
            <a:off x="544090" y="8629551"/>
            <a:ext cx="3117850" cy="0"/>
          </a:xfrm>
          <a:custGeom>
            <a:avLst/>
            <a:gdLst/>
            <a:ahLst/>
            <a:cxnLst/>
            <a:rect l="l" t="t" r="r" b="b"/>
            <a:pathLst>
              <a:path w="3117850">
                <a:moveTo>
                  <a:pt x="0" y="0"/>
                </a:moveTo>
                <a:lnTo>
                  <a:pt x="3117672" y="0"/>
                </a:lnTo>
              </a:path>
            </a:pathLst>
          </a:custGeom>
          <a:ln w="7416">
            <a:solidFill>
              <a:srgbClr val="231F20"/>
            </a:solidFill>
          </a:ln>
        </p:spPr>
        <p:txBody>
          <a:bodyPr wrap="square" lIns="0" tIns="0" rIns="0" bIns="0" rtlCol="0"/>
          <a:lstStyle/>
          <a:p>
            <a:endParaRPr/>
          </a:p>
        </p:txBody>
      </p:sp>
      <p:sp>
        <p:nvSpPr>
          <p:cNvPr id="395" name="object 395"/>
          <p:cNvSpPr/>
          <p:nvPr/>
        </p:nvSpPr>
        <p:spPr>
          <a:xfrm>
            <a:off x="544090" y="9502768"/>
            <a:ext cx="3121025" cy="0"/>
          </a:xfrm>
          <a:custGeom>
            <a:avLst/>
            <a:gdLst/>
            <a:ahLst/>
            <a:cxnLst/>
            <a:rect l="l" t="t" r="r" b="b"/>
            <a:pathLst>
              <a:path w="3121025">
                <a:moveTo>
                  <a:pt x="0" y="0"/>
                </a:moveTo>
                <a:lnTo>
                  <a:pt x="3120453" y="0"/>
                </a:lnTo>
              </a:path>
            </a:pathLst>
          </a:custGeom>
          <a:ln w="7416">
            <a:solidFill>
              <a:srgbClr val="231F20"/>
            </a:solidFill>
          </a:ln>
        </p:spPr>
        <p:txBody>
          <a:bodyPr wrap="square" lIns="0" tIns="0" rIns="0" bIns="0" rtlCol="0"/>
          <a:lstStyle/>
          <a:p>
            <a:endParaRPr/>
          </a:p>
        </p:txBody>
      </p:sp>
      <p:sp>
        <p:nvSpPr>
          <p:cNvPr id="396" name="object 396"/>
          <p:cNvSpPr/>
          <p:nvPr/>
        </p:nvSpPr>
        <p:spPr>
          <a:xfrm>
            <a:off x="2624782" y="6885979"/>
            <a:ext cx="0" cy="1744345"/>
          </a:xfrm>
          <a:custGeom>
            <a:avLst/>
            <a:gdLst/>
            <a:ahLst/>
            <a:cxnLst/>
            <a:rect l="l" t="t" r="r" b="b"/>
            <a:pathLst>
              <a:path h="1744345">
                <a:moveTo>
                  <a:pt x="0" y="0"/>
                </a:moveTo>
                <a:lnTo>
                  <a:pt x="0" y="1744179"/>
                </a:lnTo>
              </a:path>
            </a:pathLst>
          </a:custGeom>
          <a:ln w="6350">
            <a:solidFill>
              <a:srgbClr val="231F20"/>
            </a:solidFill>
          </a:ln>
        </p:spPr>
        <p:txBody>
          <a:bodyPr wrap="square" lIns="0" tIns="0" rIns="0" bIns="0" rtlCol="0"/>
          <a:lstStyle/>
          <a:p>
            <a:endParaRPr/>
          </a:p>
        </p:txBody>
      </p:sp>
      <p:sp>
        <p:nvSpPr>
          <p:cNvPr id="397" name="object 397"/>
          <p:cNvSpPr/>
          <p:nvPr/>
        </p:nvSpPr>
        <p:spPr>
          <a:xfrm>
            <a:off x="3664532" y="6885979"/>
            <a:ext cx="0" cy="2616835"/>
          </a:xfrm>
          <a:custGeom>
            <a:avLst/>
            <a:gdLst/>
            <a:ahLst/>
            <a:cxnLst/>
            <a:rect l="l" t="t" r="r" b="b"/>
            <a:pathLst>
              <a:path h="2616834">
                <a:moveTo>
                  <a:pt x="0" y="0"/>
                </a:moveTo>
                <a:lnTo>
                  <a:pt x="0" y="2616784"/>
                </a:lnTo>
              </a:path>
            </a:pathLst>
          </a:custGeom>
          <a:ln w="6350">
            <a:solidFill>
              <a:srgbClr val="231F20"/>
            </a:solidFill>
          </a:ln>
        </p:spPr>
        <p:txBody>
          <a:bodyPr wrap="square" lIns="0" tIns="0" rIns="0" bIns="0" rtlCol="0"/>
          <a:lstStyle/>
          <a:p>
            <a:endParaRPr/>
          </a:p>
        </p:txBody>
      </p:sp>
      <p:sp>
        <p:nvSpPr>
          <p:cNvPr id="398" name="object 398"/>
          <p:cNvSpPr/>
          <p:nvPr/>
        </p:nvSpPr>
        <p:spPr>
          <a:xfrm>
            <a:off x="545280" y="6885979"/>
            <a:ext cx="0" cy="2616835"/>
          </a:xfrm>
          <a:custGeom>
            <a:avLst/>
            <a:gdLst/>
            <a:ahLst/>
            <a:cxnLst/>
            <a:rect l="l" t="t" r="r" b="b"/>
            <a:pathLst>
              <a:path h="2616834">
                <a:moveTo>
                  <a:pt x="0" y="0"/>
                </a:moveTo>
                <a:lnTo>
                  <a:pt x="0" y="2616784"/>
                </a:lnTo>
              </a:path>
            </a:pathLst>
          </a:custGeom>
          <a:ln w="7416">
            <a:solidFill>
              <a:srgbClr val="231F20"/>
            </a:solidFill>
          </a:ln>
        </p:spPr>
        <p:txBody>
          <a:bodyPr wrap="square" lIns="0" tIns="0" rIns="0" bIns="0" rtlCol="0"/>
          <a:lstStyle/>
          <a:p>
            <a:endParaRPr/>
          </a:p>
        </p:txBody>
      </p:sp>
      <p:sp>
        <p:nvSpPr>
          <p:cNvPr id="399" name="object 399"/>
          <p:cNvSpPr/>
          <p:nvPr/>
        </p:nvSpPr>
        <p:spPr>
          <a:xfrm>
            <a:off x="545058" y="6885978"/>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00" name="object 400"/>
          <p:cNvSpPr txBox="1"/>
          <p:nvPr/>
        </p:nvSpPr>
        <p:spPr>
          <a:xfrm>
            <a:off x="548989" y="6876683"/>
            <a:ext cx="1203960" cy="138430"/>
          </a:xfrm>
          <a:prstGeom prst="rect">
            <a:avLst/>
          </a:prstGeom>
        </p:spPr>
        <p:txBody>
          <a:bodyPr vert="horz" wrap="square" lIns="0" tIns="17145" rIns="0" bIns="0" rtlCol="0">
            <a:spAutoFit/>
          </a:bodyPr>
          <a:lstStyle/>
          <a:p>
            <a:pPr marL="39370">
              <a:lnSpc>
                <a:spcPct val="100000"/>
              </a:lnSpc>
              <a:spcBef>
                <a:spcPts val="135"/>
              </a:spcBef>
              <a:tabLst>
                <a:tab pos="1079500" algn="l"/>
              </a:tabLst>
            </a:pPr>
            <a:r>
              <a:rPr sz="700" spc="10" dirty="0">
                <a:solidFill>
                  <a:srgbClr val="FFFFFF"/>
                </a:solidFill>
                <a:latin typeface="Arial Narrow"/>
                <a:cs typeface="Arial Narrow"/>
              </a:rPr>
              <a:t>A.	B.</a:t>
            </a:r>
            <a:endParaRPr sz="700">
              <a:latin typeface="Arial Narrow"/>
              <a:cs typeface="Arial Narrow"/>
            </a:endParaRPr>
          </a:p>
        </p:txBody>
      </p:sp>
      <p:sp>
        <p:nvSpPr>
          <p:cNvPr id="401" name="object 401"/>
          <p:cNvSpPr txBox="1"/>
          <p:nvPr/>
        </p:nvSpPr>
        <p:spPr>
          <a:xfrm>
            <a:off x="2627957" y="6889687"/>
            <a:ext cx="165100" cy="130175"/>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5" dirty="0">
                <a:solidFill>
                  <a:srgbClr val="FFFFFF"/>
                </a:solidFill>
                <a:latin typeface="Arial Narrow"/>
                <a:cs typeface="Arial Narrow"/>
              </a:rPr>
              <a:t>C.</a:t>
            </a:r>
            <a:endParaRPr sz="700">
              <a:latin typeface="Arial Narrow"/>
              <a:cs typeface="Arial Narrow"/>
            </a:endParaRPr>
          </a:p>
        </p:txBody>
      </p:sp>
      <p:sp>
        <p:nvSpPr>
          <p:cNvPr id="402" name="object 402"/>
          <p:cNvSpPr/>
          <p:nvPr/>
        </p:nvSpPr>
        <p:spPr>
          <a:xfrm>
            <a:off x="545058" y="7757871"/>
            <a:ext cx="168275" cy="133985"/>
          </a:xfrm>
          <a:custGeom>
            <a:avLst/>
            <a:gdLst/>
            <a:ahLst/>
            <a:cxnLst/>
            <a:rect l="l" t="t" r="r" b="b"/>
            <a:pathLst>
              <a:path w="168275" h="133984">
                <a:moveTo>
                  <a:pt x="167805" y="133794"/>
                </a:moveTo>
                <a:lnTo>
                  <a:pt x="0" y="133794"/>
                </a:lnTo>
                <a:lnTo>
                  <a:pt x="0" y="0"/>
                </a:lnTo>
                <a:lnTo>
                  <a:pt x="167805" y="0"/>
                </a:lnTo>
                <a:lnTo>
                  <a:pt x="167805" y="133794"/>
                </a:lnTo>
                <a:close/>
              </a:path>
            </a:pathLst>
          </a:custGeom>
          <a:solidFill>
            <a:srgbClr val="58595B"/>
          </a:solidFill>
        </p:spPr>
        <p:txBody>
          <a:bodyPr wrap="square" lIns="0" tIns="0" rIns="0" bIns="0" rtlCol="0"/>
          <a:lstStyle/>
          <a:p>
            <a:endParaRPr/>
          </a:p>
        </p:txBody>
      </p:sp>
      <p:sp>
        <p:nvSpPr>
          <p:cNvPr id="403" name="object 403"/>
          <p:cNvSpPr txBox="1"/>
          <p:nvPr/>
        </p:nvSpPr>
        <p:spPr>
          <a:xfrm>
            <a:off x="548989" y="7748375"/>
            <a:ext cx="164465" cy="138430"/>
          </a:xfrm>
          <a:prstGeom prst="rect">
            <a:avLst/>
          </a:prstGeom>
        </p:spPr>
        <p:txBody>
          <a:bodyPr vert="horz" wrap="square" lIns="0" tIns="17145" rIns="0" bIns="0" rtlCol="0">
            <a:spAutoFit/>
          </a:bodyPr>
          <a:lstStyle/>
          <a:p>
            <a:pPr marL="39370">
              <a:lnSpc>
                <a:spcPct val="100000"/>
              </a:lnSpc>
              <a:spcBef>
                <a:spcPts val="135"/>
              </a:spcBef>
            </a:pPr>
            <a:r>
              <a:rPr sz="700" spc="15" dirty="0">
                <a:solidFill>
                  <a:srgbClr val="FFFFFF"/>
                </a:solidFill>
                <a:latin typeface="Arial Narrow"/>
                <a:cs typeface="Arial Narrow"/>
              </a:rPr>
              <a:t>D.</a:t>
            </a:r>
            <a:endParaRPr sz="700">
              <a:latin typeface="Arial Narrow"/>
              <a:cs typeface="Arial Narrow"/>
            </a:endParaRPr>
          </a:p>
        </p:txBody>
      </p:sp>
      <p:sp>
        <p:nvSpPr>
          <p:cNvPr id="404" name="object 404"/>
          <p:cNvSpPr txBox="1"/>
          <p:nvPr/>
        </p:nvSpPr>
        <p:spPr>
          <a:xfrm>
            <a:off x="1585036" y="7761473"/>
            <a:ext cx="168275" cy="130810"/>
          </a:xfrm>
          <a:prstGeom prst="rect">
            <a:avLst/>
          </a:prstGeom>
          <a:solidFill>
            <a:srgbClr val="58595B"/>
          </a:solidFill>
        </p:spPr>
        <p:txBody>
          <a:bodyPr vert="horz" wrap="square" lIns="0" tIns="4445" rIns="0" bIns="0" rtlCol="0">
            <a:spAutoFit/>
          </a:bodyPr>
          <a:lstStyle/>
          <a:p>
            <a:pPr marL="43815">
              <a:lnSpc>
                <a:spcPct val="100000"/>
              </a:lnSpc>
              <a:spcBef>
                <a:spcPts val="35"/>
              </a:spcBef>
            </a:pPr>
            <a:r>
              <a:rPr sz="700" spc="10" dirty="0">
                <a:solidFill>
                  <a:srgbClr val="FFFFFF"/>
                </a:solidFill>
                <a:latin typeface="Arial Narrow"/>
                <a:cs typeface="Arial Narrow"/>
              </a:rPr>
              <a:t>E.</a:t>
            </a:r>
            <a:endParaRPr sz="700">
              <a:latin typeface="Arial Narrow"/>
              <a:cs typeface="Arial Narrow"/>
            </a:endParaRPr>
          </a:p>
        </p:txBody>
      </p:sp>
      <p:sp>
        <p:nvSpPr>
          <p:cNvPr id="405" name="object 405"/>
          <p:cNvSpPr txBox="1"/>
          <p:nvPr/>
        </p:nvSpPr>
        <p:spPr>
          <a:xfrm>
            <a:off x="2627957" y="7761473"/>
            <a:ext cx="165100" cy="130810"/>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0" dirty="0">
                <a:solidFill>
                  <a:srgbClr val="FFFFFF"/>
                </a:solidFill>
                <a:latin typeface="Arial Narrow"/>
                <a:cs typeface="Arial Narrow"/>
              </a:rPr>
              <a:t>F.</a:t>
            </a:r>
            <a:endParaRPr sz="700">
              <a:latin typeface="Arial Narrow"/>
              <a:cs typeface="Arial Narrow"/>
            </a:endParaRPr>
          </a:p>
        </p:txBody>
      </p:sp>
      <p:sp>
        <p:nvSpPr>
          <p:cNvPr id="406" name="object 406"/>
          <p:cNvSpPr txBox="1"/>
          <p:nvPr/>
        </p:nvSpPr>
        <p:spPr>
          <a:xfrm>
            <a:off x="2191202" y="8633259"/>
            <a:ext cx="166370" cy="130810"/>
          </a:xfrm>
          <a:prstGeom prst="rect">
            <a:avLst/>
          </a:prstGeom>
          <a:solidFill>
            <a:srgbClr val="58595B"/>
          </a:solidFill>
        </p:spPr>
        <p:txBody>
          <a:bodyPr vert="horz" wrap="square" lIns="0" tIns="4445" rIns="0" bIns="0" rtlCol="0">
            <a:spAutoFit/>
          </a:bodyPr>
          <a:lstStyle/>
          <a:p>
            <a:pPr marL="1905" algn="ctr">
              <a:lnSpc>
                <a:spcPct val="100000"/>
              </a:lnSpc>
              <a:spcBef>
                <a:spcPts val="35"/>
              </a:spcBef>
            </a:pPr>
            <a:r>
              <a:rPr sz="700" spc="5" dirty="0">
                <a:solidFill>
                  <a:srgbClr val="FFFFFF"/>
                </a:solidFill>
                <a:latin typeface="Arial Narrow"/>
                <a:cs typeface="Arial Narrow"/>
              </a:rPr>
              <a:t>I.</a:t>
            </a:r>
            <a:endParaRPr sz="700">
              <a:latin typeface="Arial Narrow"/>
              <a:cs typeface="Arial Narrow"/>
            </a:endParaRPr>
          </a:p>
        </p:txBody>
      </p:sp>
      <p:sp>
        <p:nvSpPr>
          <p:cNvPr id="407" name="object 407"/>
          <p:cNvSpPr txBox="1"/>
          <p:nvPr/>
        </p:nvSpPr>
        <p:spPr>
          <a:xfrm>
            <a:off x="2887557" y="8633259"/>
            <a:ext cx="165100" cy="130810"/>
          </a:xfrm>
          <a:prstGeom prst="rect">
            <a:avLst/>
          </a:prstGeom>
          <a:solidFill>
            <a:srgbClr val="58595B"/>
          </a:solidFill>
        </p:spPr>
        <p:txBody>
          <a:bodyPr vert="horz" wrap="square" lIns="0" tIns="4445" rIns="0" bIns="0" rtlCol="0">
            <a:spAutoFit/>
          </a:bodyPr>
          <a:lstStyle/>
          <a:p>
            <a:pPr marL="52069">
              <a:lnSpc>
                <a:spcPct val="100000"/>
              </a:lnSpc>
              <a:spcBef>
                <a:spcPts val="35"/>
              </a:spcBef>
            </a:pPr>
            <a:r>
              <a:rPr sz="700" spc="5" dirty="0">
                <a:solidFill>
                  <a:srgbClr val="FFFFFF"/>
                </a:solidFill>
                <a:latin typeface="Arial Narrow"/>
                <a:cs typeface="Arial Narrow"/>
              </a:rPr>
              <a:t>J.</a:t>
            </a:r>
            <a:endParaRPr sz="700">
              <a:latin typeface="Arial Narrow"/>
              <a:cs typeface="Arial Narrow"/>
            </a:endParaRPr>
          </a:p>
        </p:txBody>
      </p:sp>
      <p:sp>
        <p:nvSpPr>
          <p:cNvPr id="408" name="object 408"/>
          <p:cNvSpPr/>
          <p:nvPr/>
        </p:nvSpPr>
        <p:spPr>
          <a:xfrm>
            <a:off x="545058" y="8630158"/>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09" name="object 409"/>
          <p:cNvSpPr txBox="1"/>
          <p:nvPr/>
        </p:nvSpPr>
        <p:spPr>
          <a:xfrm>
            <a:off x="548989" y="8620669"/>
            <a:ext cx="164465" cy="138430"/>
          </a:xfrm>
          <a:prstGeom prst="rect">
            <a:avLst/>
          </a:prstGeom>
        </p:spPr>
        <p:txBody>
          <a:bodyPr vert="horz" wrap="square" lIns="0" tIns="17145" rIns="0" bIns="0" rtlCol="0">
            <a:spAutoFit/>
          </a:bodyPr>
          <a:lstStyle/>
          <a:p>
            <a:pPr marL="39370">
              <a:lnSpc>
                <a:spcPct val="100000"/>
              </a:lnSpc>
              <a:spcBef>
                <a:spcPts val="135"/>
              </a:spcBef>
            </a:pPr>
            <a:r>
              <a:rPr sz="700" spc="10" dirty="0">
                <a:solidFill>
                  <a:srgbClr val="FFFFFF"/>
                </a:solidFill>
                <a:latin typeface="Arial Narrow"/>
                <a:cs typeface="Arial Narrow"/>
              </a:rPr>
              <a:t>G.</a:t>
            </a:r>
            <a:endParaRPr sz="700">
              <a:latin typeface="Arial Narrow"/>
              <a:cs typeface="Arial Narrow"/>
            </a:endParaRPr>
          </a:p>
        </p:txBody>
      </p:sp>
      <p:sp>
        <p:nvSpPr>
          <p:cNvPr id="410" name="object 410"/>
          <p:cNvSpPr/>
          <p:nvPr/>
        </p:nvSpPr>
        <p:spPr>
          <a:xfrm>
            <a:off x="1750599" y="8852198"/>
            <a:ext cx="282996" cy="274355"/>
          </a:xfrm>
          <a:prstGeom prst="rect">
            <a:avLst/>
          </a:prstGeom>
          <a:blipFill>
            <a:blip r:embed="rId2" cstate="print"/>
            <a:stretch>
              <a:fillRect/>
            </a:stretch>
          </a:blipFill>
        </p:spPr>
        <p:txBody>
          <a:bodyPr wrap="square" lIns="0" tIns="0" rIns="0" bIns="0" rtlCol="0"/>
          <a:lstStyle/>
          <a:p>
            <a:endParaRPr/>
          </a:p>
        </p:txBody>
      </p:sp>
      <p:sp>
        <p:nvSpPr>
          <p:cNvPr id="411" name="object 411"/>
          <p:cNvSpPr/>
          <p:nvPr/>
        </p:nvSpPr>
        <p:spPr>
          <a:xfrm>
            <a:off x="1661518" y="8815180"/>
            <a:ext cx="384175" cy="409575"/>
          </a:xfrm>
          <a:custGeom>
            <a:avLst/>
            <a:gdLst/>
            <a:ahLst/>
            <a:cxnLst/>
            <a:rect l="l" t="t" r="r" b="b"/>
            <a:pathLst>
              <a:path w="384175" h="409575">
                <a:moveTo>
                  <a:pt x="10255" y="275923"/>
                </a:moveTo>
                <a:lnTo>
                  <a:pt x="1447" y="260928"/>
                </a:lnTo>
                <a:lnTo>
                  <a:pt x="0" y="251404"/>
                </a:lnTo>
                <a:lnTo>
                  <a:pt x="2000" y="246392"/>
                </a:lnTo>
                <a:lnTo>
                  <a:pt x="3536" y="244935"/>
                </a:lnTo>
                <a:lnTo>
                  <a:pt x="19767" y="223218"/>
                </a:lnTo>
                <a:lnTo>
                  <a:pt x="28340" y="234178"/>
                </a:lnTo>
                <a:lnTo>
                  <a:pt x="34258" y="232844"/>
                </a:lnTo>
                <a:lnTo>
                  <a:pt x="42153" y="231238"/>
                </a:lnTo>
                <a:lnTo>
                  <a:pt x="53763" y="229004"/>
                </a:lnTo>
                <a:lnTo>
                  <a:pt x="64267" y="227021"/>
                </a:lnTo>
                <a:lnTo>
                  <a:pt x="68840" y="226164"/>
                </a:lnTo>
                <a:lnTo>
                  <a:pt x="227971" y="22990"/>
                </a:lnTo>
                <a:lnTo>
                  <a:pt x="249848" y="4197"/>
                </a:lnTo>
                <a:lnTo>
                  <a:pt x="268682" y="0"/>
                </a:lnTo>
                <a:lnTo>
                  <a:pt x="294863" y="12256"/>
                </a:lnTo>
                <a:lnTo>
                  <a:pt x="338778" y="42827"/>
                </a:lnTo>
                <a:lnTo>
                  <a:pt x="369573" y="72373"/>
                </a:lnTo>
                <a:lnTo>
                  <a:pt x="381996" y="97675"/>
                </a:lnTo>
                <a:lnTo>
                  <a:pt x="383780" y="115343"/>
                </a:lnTo>
                <a:lnTo>
                  <a:pt x="382657" y="121986"/>
                </a:lnTo>
                <a:lnTo>
                  <a:pt x="235921" y="347360"/>
                </a:lnTo>
                <a:lnTo>
                  <a:pt x="244443" y="377269"/>
                </a:lnTo>
                <a:lnTo>
                  <a:pt x="252363" y="382009"/>
                </a:lnTo>
                <a:lnTo>
                  <a:pt x="255371" y="385279"/>
                </a:lnTo>
                <a:lnTo>
                  <a:pt x="253797" y="388602"/>
                </a:lnTo>
                <a:lnTo>
                  <a:pt x="247973" y="393499"/>
                </a:lnTo>
                <a:lnTo>
                  <a:pt x="239932" y="399432"/>
                </a:lnTo>
                <a:lnTo>
                  <a:pt x="232433" y="404409"/>
                </a:lnTo>
                <a:lnTo>
                  <a:pt x="226894" y="407833"/>
                </a:lnTo>
                <a:lnTo>
                  <a:pt x="224732" y="409108"/>
                </a:lnTo>
              </a:path>
            </a:pathLst>
          </a:custGeom>
          <a:ln w="3175">
            <a:solidFill>
              <a:srgbClr val="58595B"/>
            </a:solidFill>
          </a:ln>
        </p:spPr>
        <p:txBody>
          <a:bodyPr wrap="square" lIns="0" tIns="0" rIns="0" bIns="0" rtlCol="0"/>
          <a:lstStyle/>
          <a:p>
            <a:endParaRPr/>
          </a:p>
        </p:txBody>
      </p:sp>
      <p:sp>
        <p:nvSpPr>
          <p:cNvPr id="412" name="object 412"/>
          <p:cNvSpPr/>
          <p:nvPr/>
        </p:nvSpPr>
        <p:spPr>
          <a:xfrm>
            <a:off x="1673575" y="9036996"/>
            <a:ext cx="227310" cy="150284"/>
          </a:xfrm>
          <a:prstGeom prst="rect">
            <a:avLst/>
          </a:prstGeom>
          <a:blipFill>
            <a:blip r:embed="rId3" cstate="print"/>
            <a:stretch>
              <a:fillRect/>
            </a:stretch>
          </a:blipFill>
        </p:spPr>
        <p:txBody>
          <a:bodyPr wrap="square" lIns="0" tIns="0" rIns="0" bIns="0" rtlCol="0"/>
          <a:lstStyle/>
          <a:p>
            <a:endParaRPr/>
          </a:p>
        </p:txBody>
      </p:sp>
      <p:sp>
        <p:nvSpPr>
          <p:cNvPr id="413" name="object 413"/>
          <p:cNvSpPr/>
          <p:nvPr/>
        </p:nvSpPr>
        <p:spPr>
          <a:xfrm>
            <a:off x="1590507" y="9360006"/>
            <a:ext cx="54610" cy="36195"/>
          </a:xfrm>
          <a:custGeom>
            <a:avLst/>
            <a:gdLst/>
            <a:ahLst/>
            <a:cxnLst/>
            <a:rect l="l" t="t" r="r" b="b"/>
            <a:pathLst>
              <a:path w="54610" h="36195">
                <a:moveTo>
                  <a:pt x="54228" y="34874"/>
                </a:moveTo>
                <a:lnTo>
                  <a:pt x="13149" y="16047"/>
                </a:lnTo>
                <a:lnTo>
                  <a:pt x="0" y="736"/>
                </a:lnTo>
                <a:lnTo>
                  <a:pt x="3591" y="0"/>
                </a:lnTo>
                <a:lnTo>
                  <a:pt x="41114" y="19532"/>
                </a:lnTo>
                <a:lnTo>
                  <a:pt x="54228" y="34874"/>
                </a:lnTo>
                <a:close/>
              </a:path>
            </a:pathLst>
          </a:custGeom>
          <a:ln w="3175">
            <a:solidFill>
              <a:srgbClr val="58595B"/>
            </a:solidFill>
          </a:ln>
        </p:spPr>
        <p:txBody>
          <a:bodyPr wrap="square" lIns="0" tIns="0" rIns="0" bIns="0" rtlCol="0"/>
          <a:lstStyle/>
          <a:p>
            <a:endParaRPr/>
          </a:p>
        </p:txBody>
      </p:sp>
      <p:sp>
        <p:nvSpPr>
          <p:cNvPr id="414" name="object 414"/>
          <p:cNvSpPr/>
          <p:nvPr/>
        </p:nvSpPr>
        <p:spPr>
          <a:xfrm>
            <a:off x="1588827" y="9070523"/>
            <a:ext cx="297815" cy="324485"/>
          </a:xfrm>
          <a:custGeom>
            <a:avLst/>
            <a:gdLst/>
            <a:ahLst/>
            <a:cxnLst/>
            <a:rect l="l" t="t" r="r" b="b"/>
            <a:pathLst>
              <a:path w="297814" h="324484">
                <a:moveTo>
                  <a:pt x="55908" y="324357"/>
                </a:moveTo>
                <a:lnTo>
                  <a:pt x="70119" y="297992"/>
                </a:lnTo>
                <a:lnTo>
                  <a:pt x="77933" y="295885"/>
                </a:lnTo>
                <a:lnTo>
                  <a:pt x="83053" y="293377"/>
                </a:lnTo>
                <a:lnTo>
                  <a:pt x="107575" y="263004"/>
                </a:lnTo>
                <a:lnTo>
                  <a:pt x="112715" y="255943"/>
                </a:lnTo>
                <a:lnTo>
                  <a:pt x="121564" y="258237"/>
                </a:lnTo>
                <a:lnTo>
                  <a:pt x="127547" y="257627"/>
                </a:lnTo>
                <a:lnTo>
                  <a:pt x="133395" y="252876"/>
                </a:lnTo>
                <a:lnTo>
                  <a:pt x="141836" y="242747"/>
                </a:lnTo>
                <a:lnTo>
                  <a:pt x="153228" y="222961"/>
                </a:lnTo>
                <a:lnTo>
                  <a:pt x="156691" y="219343"/>
                </a:lnTo>
                <a:lnTo>
                  <a:pt x="157352" y="215880"/>
                </a:lnTo>
                <a:lnTo>
                  <a:pt x="154771" y="210541"/>
                </a:lnTo>
                <a:lnTo>
                  <a:pt x="148504" y="201294"/>
                </a:lnTo>
                <a:lnTo>
                  <a:pt x="168417" y="177939"/>
                </a:lnTo>
                <a:lnTo>
                  <a:pt x="186074" y="191940"/>
                </a:lnTo>
                <a:lnTo>
                  <a:pt x="197607" y="195841"/>
                </a:lnTo>
                <a:lnTo>
                  <a:pt x="208099" y="188953"/>
                </a:lnTo>
                <a:lnTo>
                  <a:pt x="222634" y="170586"/>
                </a:lnTo>
                <a:lnTo>
                  <a:pt x="232997" y="154914"/>
                </a:lnTo>
                <a:lnTo>
                  <a:pt x="242343" y="157437"/>
                </a:lnTo>
                <a:lnTo>
                  <a:pt x="253495" y="157886"/>
                </a:lnTo>
                <a:lnTo>
                  <a:pt x="262836" y="157354"/>
                </a:lnTo>
                <a:lnTo>
                  <a:pt x="266753" y="156933"/>
                </a:lnTo>
                <a:lnTo>
                  <a:pt x="297424" y="153758"/>
                </a:lnTo>
                <a:lnTo>
                  <a:pt x="287188" y="115341"/>
                </a:lnTo>
                <a:lnTo>
                  <a:pt x="285990" y="105114"/>
                </a:lnTo>
                <a:lnTo>
                  <a:pt x="277845" y="99023"/>
                </a:lnTo>
                <a:lnTo>
                  <a:pt x="268641" y="96087"/>
                </a:lnTo>
                <a:lnTo>
                  <a:pt x="264264" y="95326"/>
                </a:lnTo>
                <a:lnTo>
                  <a:pt x="214518" y="55448"/>
                </a:lnTo>
                <a:lnTo>
                  <a:pt x="210567" y="42618"/>
                </a:lnTo>
                <a:lnTo>
                  <a:pt x="200004" y="37164"/>
                </a:lnTo>
                <a:lnTo>
                  <a:pt x="189081" y="36090"/>
                </a:lnTo>
                <a:lnTo>
                  <a:pt x="184051" y="36398"/>
                </a:lnTo>
                <a:lnTo>
                  <a:pt x="118786" y="0"/>
                </a:lnTo>
                <a:lnTo>
                  <a:pt x="79238" y="3467"/>
                </a:lnTo>
                <a:lnTo>
                  <a:pt x="87544" y="41795"/>
                </a:lnTo>
                <a:lnTo>
                  <a:pt x="107191" y="53670"/>
                </a:lnTo>
                <a:lnTo>
                  <a:pt x="80775" y="85483"/>
                </a:lnTo>
                <a:lnTo>
                  <a:pt x="73581" y="96812"/>
                </a:lnTo>
                <a:lnTo>
                  <a:pt x="71662" y="104676"/>
                </a:lnTo>
                <a:lnTo>
                  <a:pt x="75449" y="112754"/>
                </a:lnTo>
                <a:lnTo>
                  <a:pt x="85372" y="124726"/>
                </a:lnTo>
                <a:lnTo>
                  <a:pt x="69815" y="145694"/>
                </a:lnTo>
                <a:lnTo>
                  <a:pt x="60249" y="143689"/>
                </a:lnTo>
                <a:lnTo>
                  <a:pt x="54440" y="143610"/>
                </a:lnTo>
                <a:lnTo>
                  <a:pt x="50028" y="145985"/>
                </a:lnTo>
                <a:lnTo>
                  <a:pt x="25687" y="182274"/>
                </a:lnTo>
                <a:lnTo>
                  <a:pt x="21783" y="196742"/>
                </a:lnTo>
                <a:lnTo>
                  <a:pt x="24005" y="202266"/>
                </a:lnTo>
                <a:lnTo>
                  <a:pt x="28997" y="211124"/>
                </a:lnTo>
                <a:lnTo>
                  <a:pt x="12538" y="231851"/>
                </a:lnTo>
                <a:lnTo>
                  <a:pt x="2928" y="244110"/>
                </a:lnTo>
                <a:lnTo>
                  <a:pt x="0" y="251680"/>
                </a:lnTo>
                <a:lnTo>
                  <a:pt x="4001" y="257695"/>
                </a:lnTo>
                <a:lnTo>
                  <a:pt x="15179" y="265290"/>
                </a:lnTo>
                <a:lnTo>
                  <a:pt x="1450" y="291325"/>
                </a:lnTo>
              </a:path>
            </a:pathLst>
          </a:custGeom>
          <a:ln w="3175">
            <a:solidFill>
              <a:srgbClr val="58595B"/>
            </a:solidFill>
          </a:ln>
        </p:spPr>
        <p:txBody>
          <a:bodyPr wrap="square" lIns="0" tIns="0" rIns="0" bIns="0" rtlCol="0"/>
          <a:lstStyle/>
          <a:p>
            <a:endParaRPr/>
          </a:p>
        </p:txBody>
      </p:sp>
      <p:sp>
        <p:nvSpPr>
          <p:cNvPr id="415" name="object 415"/>
          <p:cNvSpPr/>
          <p:nvPr/>
        </p:nvSpPr>
        <p:spPr>
          <a:xfrm>
            <a:off x="1602587" y="9122764"/>
            <a:ext cx="227932" cy="247177"/>
          </a:xfrm>
          <a:prstGeom prst="rect">
            <a:avLst/>
          </a:prstGeom>
          <a:blipFill>
            <a:blip r:embed="rId4" cstate="print"/>
            <a:stretch>
              <a:fillRect/>
            </a:stretch>
          </a:blipFill>
        </p:spPr>
        <p:txBody>
          <a:bodyPr wrap="square" lIns="0" tIns="0" rIns="0" bIns="0" rtlCol="0"/>
          <a:lstStyle/>
          <a:p>
            <a:endParaRPr/>
          </a:p>
        </p:txBody>
      </p:sp>
      <p:sp>
        <p:nvSpPr>
          <p:cNvPr id="416" name="object 416"/>
          <p:cNvSpPr/>
          <p:nvPr/>
        </p:nvSpPr>
        <p:spPr>
          <a:xfrm>
            <a:off x="2055425" y="1724289"/>
            <a:ext cx="64668" cy="160482"/>
          </a:xfrm>
          <a:prstGeom prst="rect">
            <a:avLst/>
          </a:prstGeom>
          <a:blipFill>
            <a:blip r:embed="rId5" cstate="print"/>
            <a:stretch>
              <a:fillRect/>
            </a:stretch>
          </a:blipFill>
        </p:spPr>
        <p:txBody>
          <a:bodyPr wrap="square" lIns="0" tIns="0" rIns="0" bIns="0" rtlCol="0"/>
          <a:lstStyle/>
          <a:p>
            <a:endParaRPr/>
          </a:p>
        </p:txBody>
      </p:sp>
      <p:sp>
        <p:nvSpPr>
          <p:cNvPr id="417" name="object 417"/>
          <p:cNvSpPr/>
          <p:nvPr/>
        </p:nvSpPr>
        <p:spPr>
          <a:xfrm>
            <a:off x="2055425" y="2081179"/>
            <a:ext cx="64668" cy="160481"/>
          </a:xfrm>
          <a:prstGeom prst="rect">
            <a:avLst/>
          </a:prstGeom>
          <a:blipFill>
            <a:blip r:embed="rId5" cstate="print"/>
            <a:stretch>
              <a:fillRect/>
            </a:stretch>
          </a:blipFill>
        </p:spPr>
        <p:txBody>
          <a:bodyPr wrap="square" lIns="0" tIns="0" rIns="0" bIns="0" rtlCol="0"/>
          <a:lstStyle/>
          <a:p>
            <a:endParaRPr/>
          </a:p>
        </p:txBody>
      </p:sp>
      <p:graphicFrame>
        <p:nvGraphicFramePr>
          <p:cNvPr id="418" name="object 418"/>
          <p:cNvGraphicFramePr>
            <a:graphicFrameLocks noGrp="1"/>
          </p:cNvGraphicFramePr>
          <p:nvPr/>
        </p:nvGraphicFramePr>
        <p:xfrm>
          <a:off x="540915" y="1026319"/>
          <a:ext cx="6490335" cy="131826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497839">
                  <a:extLst>
                    <a:ext uri="{9D8B030D-6E8A-4147-A177-3AD203B41FA5}">
                      <a16:colId xmlns:a16="http://schemas.microsoft.com/office/drawing/2014/main" val="20001"/>
                    </a:ext>
                  </a:extLst>
                </a:gridCol>
                <a:gridCol w="542290">
                  <a:extLst>
                    <a:ext uri="{9D8B030D-6E8A-4147-A177-3AD203B41FA5}">
                      <a16:colId xmlns:a16="http://schemas.microsoft.com/office/drawing/2014/main" val="20002"/>
                    </a:ext>
                  </a:extLst>
                </a:gridCol>
                <a:gridCol w="626744">
                  <a:extLst>
                    <a:ext uri="{9D8B030D-6E8A-4147-A177-3AD203B41FA5}">
                      <a16:colId xmlns:a16="http://schemas.microsoft.com/office/drawing/2014/main" val="20003"/>
                    </a:ext>
                  </a:extLst>
                </a:gridCol>
                <a:gridCol w="1193165">
                  <a:extLst>
                    <a:ext uri="{9D8B030D-6E8A-4147-A177-3AD203B41FA5}">
                      <a16:colId xmlns:a16="http://schemas.microsoft.com/office/drawing/2014/main" val="20004"/>
                    </a:ext>
                  </a:extLst>
                </a:gridCol>
                <a:gridCol w="133921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gridCol w="889635">
                  <a:extLst>
                    <a:ext uri="{9D8B030D-6E8A-4147-A177-3AD203B41FA5}">
                      <a16:colId xmlns:a16="http://schemas.microsoft.com/office/drawing/2014/main" val="20007"/>
                    </a:ext>
                  </a:extLst>
                </a:gridCol>
              </a:tblGrid>
              <a:tr h="273050">
                <a:tc gridSpan="8">
                  <a:txBody>
                    <a:bodyPr/>
                    <a:lstStyle/>
                    <a:p>
                      <a:pPr marL="24765" algn="ctr">
                        <a:lnSpc>
                          <a:spcPct val="100000"/>
                        </a:lnSpc>
                        <a:spcBef>
                          <a:spcPts val="470"/>
                        </a:spcBef>
                      </a:pPr>
                      <a:r>
                        <a:rPr sz="1000" b="1" dirty="0">
                          <a:solidFill>
                            <a:srgbClr val="FFFFFF"/>
                          </a:solidFill>
                          <a:latin typeface="Arial Narrow"/>
                          <a:cs typeface="Arial Narrow"/>
                        </a:rPr>
                        <a:t>BAIN À</a:t>
                      </a:r>
                      <a:r>
                        <a:rPr sz="1000" b="1" spc="-5" dirty="0">
                          <a:solidFill>
                            <a:srgbClr val="FFFFFF"/>
                          </a:solidFill>
                          <a:latin typeface="Arial Narrow"/>
                          <a:cs typeface="Arial Narrow"/>
                        </a:rPr>
                        <a:t> </a:t>
                      </a:r>
                      <a:r>
                        <a:rPr sz="1000" b="1" dirty="0">
                          <a:solidFill>
                            <a:srgbClr val="FFFFFF"/>
                          </a:solidFill>
                          <a:latin typeface="Arial Narrow"/>
                          <a:cs typeface="Arial Narrow"/>
                        </a:rPr>
                        <a:t>REMOUS</a:t>
                      </a:r>
                      <a:endParaRPr sz="10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0">
                <a:tc>
                  <a:txBody>
                    <a:bodyPr/>
                    <a:lstStyle/>
                    <a:p>
                      <a:pPr algn="ctr">
                        <a:lnSpc>
                          <a:spcPts val="1040"/>
                        </a:lnSpc>
                        <a:spcBef>
                          <a:spcPts val="185"/>
                        </a:spcBef>
                      </a:pPr>
                      <a:r>
                        <a:rPr sz="900" b="1" spc="-5" dirty="0">
                          <a:solidFill>
                            <a:srgbClr val="231F20"/>
                          </a:solidFill>
                          <a:latin typeface="Arial Narrow"/>
                          <a:cs typeface="Arial Narrow"/>
                        </a:rPr>
                        <a:t>Modèle</a:t>
                      </a:r>
                      <a:r>
                        <a:rPr sz="900" b="1" spc="-25" dirty="0">
                          <a:solidFill>
                            <a:srgbClr val="231F20"/>
                          </a:solidFill>
                          <a:latin typeface="Arial Narrow"/>
                          <a:cs typeface="Arial Narrow"/>
                        </a:rPr>
                        <a:t> </a:t>
                      </a:r>
                      <a:r>
                        <a:rPr sz="900" b="1" dirty="0">
                          <a:solidFill>
                            <a:srgbClr val="231F20"/>
                          </a:solidFill>
                          <a:latin typeface="Arial Narrow"/>
                          <a:cs typeface="Arial Narrow"/>
                        </a:rPr>
                        <a:t>n°</a:t>
                      </a:r>
                      <a:endParaRPr sz="900">
                        <a:latin typeface="Arial Narrow"/>
                        <a:cs typeface="Arial Narrow"/>
                      </a:endParaRPr>
                    </a:p>
                    <a:p>
                      <a:pPr algn="ctr">
                        <a:lnSpc>
                          <a:spcPts val="1040"/>
                        </a:lnSpc>
                      </a:pPr>
                      <a:r>
                        <a:rPr sz="900" b="1" dirty="0">
                          <a:solidFill>
                            <a:srgbClr val="231F20"/>
                          </a:solidFill>
                          <a:latin typeface="Arial Narrow"/>
                          <a:cs typeface="Arial Narrow"/>
                        </a:rPr>
                        <a:t>/</a:t>
                      </a:r>
                      <a:r>
                        <a:rPr sz="900" b="1" spc="-20" dirty="0">
                          <a:solidFill>
                            <a:srgbClr val="231F20"/>
                          </a:solidFill>
                          <a:latin typeface="Arial Narrow"/>
                          <a:cs typeface="Arial Narrow"/>
                        </a:rPr>
                        <a:t> </a:t>
                      </a:r>
                      <a:r>
                        <a:rPr sz="900" b="1" dirty="0">
                          <a:solidFill>
                            <a:srgbClr val="231F20"/>
                          </a:solidFill>
                          <a:latin typeface="Arial Narrow"/>
                          <a:cs typeface="Arial Narrow"/>
                        </a:rPr>
                        <a:t>Code</a:t>
                      </a:r>
                      <a:endParaRPr sz="90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7145" algn="ctr">
                        <a:lnSpc>
                          <a:spcPct val="100000"/>
                        </a:lnSpc>
                        <a:spcBef>
                          <a:spcPts val="685"/>
                        </a:spcBef>
                      </a:pPr>
                      <a:r>
                        <a:rPr sz="900" b="1" dirty="0">
                          <a:solidFill>
                            <a:srgbClr val="231F20"/>
                          </a:solidFill>
                          <a:latin typeface="Arial Narrow"/>
                          <a:cs typeface="Arial Narrow"/>
                        </a:rPr>
                        <a:t>Forme</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6510" marR="15240" indent="3175">
                        <a:lnSpc>
                          <a:spcPts val="900"/>
                        </a:lnSpc>
                        <a:spcBef>
                          <a:spcPts val="415"/>
                        </a:spcBef>
                      </a:pPr>
                      <a:r>
                        <a:rPr sz="900" b="1" dirty="0">
                          <a:solidFill>
                            <a:srgbClr val="231F20"/>
                          </a:solidFill>
                          <a:latin typeface="Arial Narrow"/>
                          <a:cs typeface="Arial Narrow"/>
                        </a:rPr>
                        <a:t>Nombre</a:t>
                      </a:r>
                      <a:r>
                        <a:rPr sz="900" b="1" spc="-55" dirty="0">
                          <a:solidFill>
                            <a:srgbClr val="231F20"/>
                          </a:solidFill>
                          <a:latin typeface="Arial Narrow"/>
                          <a:cs typeface="Arial Narrow"/>
                        </a:rPr>
                        <a:t> </a:t>
                      </a:r>
                      <a:r>
                        <a:rPr sz="900" b="1" dirty="0">
                          <a:solidFill>
                            <a:srgbClr val="231F20"/>
                          </a:solidFill>
                          <a:latin typeface="Arial Narrow"/>
                          <a:cs typeface="Arial Narrow"/>
                        </a:rPr>
                        <a:t>de  </a:t>
                      </a:r>
                      <a:r>
                        <a:rPr sz="900" b="1" spc="-65" dirty="0">
                          <a:solidFill>
                            <a:srgbClr val="231F20"/>
                          </a:solidFill>
                          <a:latin typeface="Arial Narrow"/>
                          <a:cs typeface="Arial Narrow"/>
                        </a:rPr>
                        <a:t>placs</a:t>
                      </a:r>
                      <a:r>
                        <a:rPr sz="900" b="1" spc="-120" dirty="0">
                          <a:solidFill>
                            <a:srgbClr val="231F20"/>
                          </a:solidFill>
                          <a:latin typeface="Arial Narrow"/>
                          <a:cs typeface="Arial Narrow"/>
                        </a:rPr>
                        <a:t> </a:t>
                      </a:r>
                      <a:r>
                        <a:rPr sz="900" b="1" spc="-65" dirty="0">
                          <a:solidFill>
                            <a:srgbClr val="231F20"/>
                          </a:solidFill>
                          <a:latin typeface="Arial Narrow"/>
                          <a:cs typeface="Arial Narrow"/>
                        </a:rPr>
                        <a:t>assises</a:t>
                      </a:r>
                      <a:endParaRPr sz="900">
                        <a:latin typeface="Arial Narrow"/>
                        <a:cs typeface="Arial Narrow"/>
                      </a:endParaRPr>
                    </a:p>
                  </a:txBody>
                  <a:tcPr marL="0" marR="0" marT="527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67640" marR="106680" indent="-46990">
                        <a:lnSpc>
                          <a:spcPts val="900"/>
                        </a:lnSpc>
                        <a:spcBef>
                          <a:spcPts val="415"/>
                        </a:spcBef>
                      </a:pPr>
                      <a:r>
                        <a:rPr sz="900" b="1" dirty="0">
                          <a:solidFill>
                            <a:srgbClr val="231F20"/>
                          </a:solidFill>
                          <a:latin typeface="Arial Narrow"/>
                          <a:cs typeface="Arial Narrow"/>
                        </a:rPr>
                        <a:t>Capacité  </a:t>
                      </a:r>
                      <a:r>
                        <a:rPr sz="900" b="1" spc="-5" dirty="0">
                          <a:solidFill>
                            <a:srgbClr val="231F20"/>
                          </a:solidFill>
                          <a:latin typeface="Arial Narrow"/>
                          <a:cs typeface="Arial Narrow"/>
                        </a:rPr>
                        <a:t>en</a:t>
                      </a:r>
                      <a:r>
                        <a:rPr sz="900" b="1" spc="-40" dirty="0">
                          <a:solidFill>
                            <a:srgbClr val="231F20"/>
                          </a:solidFill>
                          <a:latin typeface="Arial Narrow"/>
                          <a:cs typeface="Arial Narrow"/>
                        </a:rPr>
                        <a:t> </a:t>
                      </a:r>
                      <a:r>
                        <a:rPr sz="900" b="1" dirty="0">
                          <a:solidFill>
                            <a:srgbClr val="231F20"/>
                          </a:solidFill>
                          <a:latin typeface="Arial Narrow"/>
                          <a:cs typeface="Arial Narrow"/>
                        </a:rPr>
                        <a:t>eau</a:t>
                      </a:r>
                      <a:endParaRPr sz="900">
                        <a:latin typeface="Arial Narrow"/>
                        <a:cs typeface="Arial Narrow"/>
                      </a:endParaRPr>
                    </a:p>
                  </a:txBody>
                  <a:tcPr marL="0" marR="0" marT="527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1590" algn="ctr">
                        <a:lnSpc>
                          <a:spcPct val="100000"/>
                        </a:lnSpc>
                        <a:spcBef>
                          <a:spcPts val="685"/>
                        </a:spcBef>
                      </a:pPr>
                      <a:r>
                        <a:rPr sz="900" b="1" dirty="0">
                          <a:solidFill>
                            <a:srgbClr val="231F20"/>
                          </a:solidFill>
                          <a:latin typeface="Arial Narrow"/>
                          <a:cs typeface="Arial Narrow"/>
                        </a:rPr>
                        <a:t>Dimensions</a:t>
                      </a:r>
                      <a:r>
                        <a:rPr sz="900" b="1" spc="-35" dirty="0">
                          <a:solidFill>
                            <a:srgbClr val="231F20"/>
                          </a:solidFill>
                          <a:latin typeface="Arial Narrow"/>
                          <a:cs typeface="Arial Narrow"/>
                        </a:rPr>
                        <a:t> </a:t>
                      </a:r>
                      <a:r>
                        <a:rPr sz="900" b="1" dirty="0">
                          <a:solidFill>
                            <a:srgbClr val="231F20"/>
                          </a:solidFill>
                          <a:latin typeface="Arial Narrow"/>
                          <a:cs typeface="Arial Narrow"/>
                        </a:rPr>
                        <a:t>extérieures</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540" algn="ctr">
                        <a:lnSpc>
                          <a:spcPct val="100000"/>
                        </a:lnSpc>
                        <a:spcBef>
                          <a:spcPts val="685"/>
                        </a:spcBef>
                      </a:pPr>
                      <a:r>
                        <a:rPr sz="900" b="1" dirty="0">
                          <a:solidFill>
                            <a:srgbClr val="231F20"/>
                          </a:solidFill>
                          <a:latin typeface="Arial Narrow"/>
                          <a:cs typeface="Arial Narrow"/>
                        </a:rPr>
                        <a:t>Dimensions</a:t>
                      </a:r>
                      <a:r>
                        <a:rPr sz="900" b="1" spc="-15" dirty="0">
                          <a:solidFill>
                            <a:srgbClr val="231F20"/>
                          </a:solidFill>
                          <a:latin typeface="Arial Narrow"/>
                          <a:cs typeface="Arial Narrow"/>
                        </a:rPr>
                        <a:t> </a:t>
                      </a:r>
                      <a:r>
                        <a:rPr sz="900" b="1" dirty="0">
                          <a:solidFill>
                            <a:srgbClr val="231F20"/>
                          </a:solidFill>
                          <a:latin typeface="Arial Narrow"/>
                          <a:cs typeface="Arial Narrow"/>
                        </a:rPr>
                        <a:t>intérieures</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3020" algn="ctr">
                        <a:lnSpc>
                          <a:spcPct val="100000"/>
                        </a:lnSpc>
                        <a:spcBef>
                          <a:spcPts val="685"/>
                        </a:spcBef>
                      </a:pPr>
                      <a:r>
                        <a:rPr sz="900" b="1" dirty="0">
                          <a:solidFill>
                            <a:srgbClr val="231F20"/>
                          </a:solidFill>
                          <a:latin typeface="Arial Narrow"/>
                          <a:cs typeface="Arial Narrow"/>
                        </a:rPr>
                        <a:t>Hauteur</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38100" algn="ctr">
                        <a:lnSpc>
                          <a:spcPct val="100000"/>
                        </a:lnSpc>
                        <a:spcBef>
                          <a:spcPts val="685"/>
                        </a:spcBef>
                      </a:pPr>
                      <a:r>
                        <a:rPr sz="900" b="1" dirty="0">
                          <a:solidFill>
                            <a:srgbClr val="231F20"/>
                          </a:solidFill>
                          <a:latin typeface="Arial Narrow"/>
                          <a:cs typeface="Arial Narrow"/>
                        </a:rPr>
                        <a:t>Poids</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56363">
                <a:tc>
                  <a:txBody>
                    <a:bodyPr/>
                    <a:lstStyle/>
                    <a:p>
                      <a:pPr marL="157480">
                        <a:lnSpc>
                          <a:spcPct val="100000"/>
                        </a:lnSpc>
                        <a:spcBef>
                          <a:spcPts val="334"/>
                        </a:spcBef>
                      </a:pPr>
                      <a:r>
                        <a:rPr sz="900" b="1" spc="-5" dirty="0">
                          <a:solidFill>
                            <a:srgbClr val="231F20"/>
                          </a:solidFill>
                          <a:latin typeface="Arial Narrow"/>
                          <a:cs typeface="Arial Narrow"/>
                        </a:rPr>
                        <a:t>M-CA061</a:t>
                      </a:r>
                      <a:endParaRPr sz="900">
                        <a:latin typeface="Arial Narrow"/>
                        <a:cs typeface="Arial Narrow"/>
                      </a:endParaRPr>
                    </a:p>
                    <a:p>
                      <a:pPr marL="193675">
                        <a:lnSpc>
                          <a:spcPct val="100000"/>
                        </a:lnSpc>
                        <a:spcBef>
                          <a:spcPts val="20"/>
                        </a:spcBef>
                      </a:pPr>
                      <a:r>
                        <a:rPr sz="900" b="1" dirty="0">
                          <a:solidFill>
                            <a:srgbClr val="231F20"/>
                          </a:solidFill>
                          <a:latin typeface="Arial Narrow"/>
                          <a:cs typeface="Arial Narrow"/>
                        </a:rPr>
                        <a:t>Carlton</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5"/>
                        </a:spcBef>
                      </a:pPr>
                      <a:r>
                        <a:rPr sz="900" spc="-10" dirty="0">
                          <a:solidFill>
                            <a:srgbClr val="231F20"/>
                          </a:solidFill>
                          <a:latin typeface="Arial Narrow"/>
                          <a:cs typeface="Arial Narrow"/>
                        </a:rPr>
                        <a:t>Rond</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3040">
                        <a:lnSpc>
                          <a:spcPct val="100000"/>
                        </a:lnSpc>
                        <a:spcBef>
                          <a:spcPts val="865"/>
                        </a:spcBef>
                      </a:pPr>
                      <a:r>
                        <a:rPr sz="900" dirty="0">
                          <a:solidFill>
                            <a:srgbClr val="231F20"/>
                          </a:solidFill>
                          <a:latin typeface="Arial Narrow"/>
                          <a:cs typeface="Arial Narrow"/>
                        </a:rPr>
                        <a:t>6</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34"/>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(171</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7620" algn="ctr">
                        <a:lnSpc>
                          <a:spcPct val="100000"/>
                        </a:lnSpc>
                        <a:spcBef>
                          <a:spcPts val="885"/>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5"/>
                        </a:spcBef>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7780" algn="ctr">
                        <a:lnSpc>
                          <a:spcPct val="100000"/>
                        </a:lnSpc>
                        <a:spcBef>
                          <a:spcPts val="885"/>
                        </a:spcBef>
                      </a:pPr>
                      <a:r>
                        <a:rPr sz="900" spc="-5" dirty="0">
                          <a:solidFill>
                            <a:srgbClr val="231F20"/>
                          </a:solidFill>
                          <a:latin typeface="Arial Narrow"/>
                          <a:cs typeface="Arial Narrow"/>
                        </a:rPr>
                        <a:t>0.70m</a:t>
                      </a:r>
                      <a:r>
                        <a:rPr sz="900" spc="-30"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6995" algn="ctr">
                        <a:lnSpc>
                          <a:spcPct val="100000"/>
                        </a:lnSpc>
                        <a:spcBef>
                          <a:spcPts val="865"/>
                        </a:spcBef>
                      </a:pPr>
                      <a:r>
                        <a:rPr sz="900" spc="-5" dirty="0">
                          <a:solidFill>
                            <a:srgbClr val="231F20"/>
                          </a:solidFill>
                          <a:latin typeface="Arial Narrow"/>
                          <a:cs typeface="Arial Narrow"/>
                        </a:rPr>
                        <a:t>42 kg </a:t>
                      </a:r>
                      <a:r>
                        <a:rPr sz="900" dirty="0">
                          <a:solidFill>
                            <a:srgbClr val="231F20"/>
                          </a:solidFill>
                          <a:latin typeface="Arial Narrow"/>
                          <a:cs typeface="Arial Narrow"/>
                        </a:rPr>
                        <a:t>(92.6</a:t>
                      </a:r>
                      <a:r>
                        <a:rPr sz="900" spc="-4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6356">
                <a:tc>
                  <a:txBody>
                    <a:bodyPr/>
                    <a:lstStyle/>
                    <a:p>
                      <a:pPr marL="160020">
                        <a:lnSpc>
                          <a:spcPct val="100000"/>
                        </a:lnSpc>
                        <a:spcBef>
                          <a:spcPts val="325"/>
                        </a:spcBef>
                      </a:pPr>
                      <a:r>
                        <a:rPr sz="900" b="1" spc="-5" dirty="0">
                          <a:solidFill>
                            <a:srgbClr val="231F20"/>
                          </a:solidFill>
                          <a:latin typeface="Arial Narrow"/>
                          <a:cs typeface="Arial Narrow"/>
                        </a:rPr>
                        <a:t>M-OT061</a:t>
                      </a:r>
                      <a:endParaRPr sz="900">
                        <a:latin typeface="Arial Narrow"/>
                        <a:cs typeface="Arial Narrow"/>
                      </a:endParaRPr>
                    </a:p>
                    <a:p>
                      <a:pPr marL="222250">
                        <a:lnSpc>
                          <a:spcPct val="100000"/>
                        </a:lnSpc>
                        <a:spcBef>
                          <a:spcPts val="20"/>
                        </a:spcBef>
                      </a:pPr>
                      <a:r>
                        <a:rPr sz="900" b="1" spc="-5" dirty="0">
                          <a:solidFill>
                            <a:srgbClr val="231F20"/>
                          </a:solidFill>
                          <a:latin typeface="Arial Narrow"/>
                          <a:cs typeface="Arial Narrow"/>
                        </a:rPr>
                        <a:t>Otium</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0"/>
                        </a:spcBef>
                      </a:pPr>
                      <a:r>
                        <a:rPr sz="900" spc="-10" dirty="0">
                          <a:solidFill>
                            <a:srgbClr val="231F20"/>
                          </a:solidFill>
                          <a:latin typeface="Arial Narrow"/>
                          <a:cs typeface="Arial Narrow"/>
                        </a:rPr>
                        <a:t>Carré</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3040">
                        <a:lnSpc>
                          <a:spcPct val="100000"/>
                        </a:lnSpc>
                        <a:spcBef>
                          <a:spcPts val="860"/>
                        </a:spcBef>
                      </a:pPr>
                      <a:r>
                        <a:rPr sz="900" dirty="0">
                          <a:solidFill>
                            <a:srgbClr val="231F20"/>
                          </a:solidFill>
                          <a:latin typeface="Arial Narrow"/>
                          <a:cs typeface="Arial Narrow"/>
                        </a:rPr>
                        <a:t>6</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2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255" algn="ctr">
                        <a:lnSpc>
                          <a:spcPct val="100000"/>
                        </a:lnSpc>
                        <a:spcBef>
                          <a:spcPts val="880"/>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sz="900" dirty="0">
                          <a:solidFill>
                            <a:srgbClr val="231F20"/>
                          </a:solidFill>
                          <a:latin typeface="Arial Narrow"/>
                          <a:cs typeface="Arial Narrow"/>
                        </a:rPr>
                        <a:t>m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0"/>
                        </a:spcBef>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sz="900" dirty="0">
                          <a:solidFill>
                            <a:srgbClr val="231F20"/>
                          </a:solidFill>
                          <a:latin typeface="Arial Narrow"/>
                          <a:cs typeface="Arial Narrow"/>
                        </a:rPr>
                        <a:t>m (57” x</a:t>
                      </a:r>
                      <a:r>
                        <a:rPr sz="900" spc="-60" dirty="0">
                          <a:solidFill>
                            <a:srgbClr val="231F20"/>
                          </a:solidFill>
                          <a:latin typeface="Arial Narrow"/>
                          <a:cs typeface="Arial Narrow"/>
                        </a:rPr>
                        <a:t> </a:t>
                      </a:r>
                      <a:r>
                        <a:rPr sz="900" dirty="0">
                          <a:solidFill>
                            <a:srgbClr val="231F20"/>
                          </a:solidFill>
                          <a:latin typeface="Arial Narrow"/>
                          <a:cs typeface="Arial Narrow"/>
                        </a:rPr>
                        <a:t>57”)</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7780" algn="ctr">
                        <a:lnSpc>
                          <a:spcPct val="100000"/>
                        </a:lnSpc>
                        <a:spcBef>
                          <a:spcPts val="875"/>
                        </a:spcBef>
                      </a:pPr>
                      <a:r>
                        <a:rPr sz="900" spc="-5" dirty="0">
                          <a:solidFill>
                            <a:srgbClr val="231F20"/>
                          </a:solidFill>
                          <a:latin typeface="Arial Narrow"/>
                          <a:cs typeface="Arial Narrow"/>
                        </a:rPr>
                        <a:t>0.68m</a:t>
                      </a:r>
                      <a:r>
                        <a:rPr sz="900" spc="-30"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1111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6995" algn="ctr">
                        <a:lnSpc>
                          <a:spcPct val="100000"/>
                        </a:lnSpc>
                        <a:spcBef>
                          <a:spcPts val="860"/>
                        </a:spcBef>
                      </a:pPr>
                      <a:r>
                        <a:rPr sz="900" spc="-5" dirty="0">
                          <a:solidFill>
                            <a:srgbClr val="231F20"/>
                          </a:solidFill>
                          <a:latin typeface="Arial Narrow"/>
                          <a:cs typeface="Arial Narrow"/>
                        </a:rPr>
                        <a:t>42 kg </a:t>
                      </a:r>
                      <a:r>
                        <a:rPr sz="900" dirty="0">
                          <a:solidFill>
                            <a:srgbClr val="231F20"/>
                          </a:solidFill>
                          <a:latin typeface="Arial Narrow"/>
                          <a:cs typeface="Arial Narrow"/>
                        </a:rPr>
                        <a:t>(92.6</a:t>
                      </a:r>
                      <a:r>
                        <a:rPr sz="900" spc="-4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graphicFrame>
        <p:nvGraphicFramePr>
          <p:cNvPr id="419" name="object 419"/>
          <p:cNvGraphicFramePr>
            <a:graphicFrameLocks noGrp="1"/>
          </p:cNvGraphicFramePr>
          <p:nvPr/>
        </p:nvGraphicFramePr>
        <p:xfrm>
          <a:off x="542105" y="2637035"/>
          <a:ext cx="6488430" cy="3062605"/>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345672">
                <a:tc>
                  <a:txBody>
                    <a:bodyPr/>
                    <a:lstStyle/>
                    <a:p>
                      <a:pPr marR="15875" algn="ctr">
                        <a:lnSpc>
                          <a:spcPct val="100000"/>
                        </a:lnSpc>
                        <a:spcBef>
                          <a:spcPts val="730"/>
                        </a:spcBef>
                      </a:pPr>
                      <a:r>
                        <a:rPr sz="1000" b="1" dirty="0">
                          <a:solidFill>
                            <a:srgbClr val="FFFFFF"/>
                          </a:solidFill>
                          <a:latin typeface="Arial Narrow"/>
                          <a:cs typeface="Arial Narrow"/>
                        </a:rPr>
                        <a:t>Spécifications du </a:t>
                      </a:r>
                      <a:r>
                        <a:rPr sz="1000" b="1" spc="-5" dirty="0">
                          <a:solidFill>
                            <a:srgbClr val="FFFFFF"/>
                          </a:solidFill>
                          <a:latin typeface="Arial Narrow"/>
                          <a:cs typeface="Arial Narrow"/>
                        </a:rPr>
                        <a:t>système </a:t>
                      </a:r>
                      <a:r>
                        <a:rPr sz="1000" b="1" dirty="0">
                          <a:solidFill>
                            <a:srgbClr val="FFFFFF"/>
                          </a:solidFill>
                          <a:latin typeface="Arial Narrow"/>
                          <a:cs typeface="Arial Narrow"/>
                        </a:rPr>
                        <a:t>de</a:t>
                      </a:r>
                      <a:r>
                        <a:rPr sz="1000" b="1" spc="-60" dirty="0">
                          <a:solidFill>
                            <a:srgbClr val="FFFFFF"/>
                          </a:solidFill>
                          <a:latin typeface="Arial Narrow"/>
                          <a:cs typeface="Arial Narrow"/>
                        </a:rPr>
                        <a:t> </a:t>
                      </a:r>
                      <a:r>
                        <a:rPr sz="1000" b="1" spc="-5" dirty="0">
                          <a:solidFill>
                            <a:srgbClr val="FFFFFF"/>
                          </a:solidFill>
                          <a:latin typeface="Arial Narrow"/>
                          <a:cs typeface="Arial Narrow"/>
                        </a:rPr>
                        <a:t>commande</a:t>
                      </a:r>
                      <a:endParaRPr sz="1000">
                        <a:latin typeface="Arial Narrow"/>
                        <a:cs typeface="Arial Narrow"/>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156845" algn="ctr">
                        <a:lnSpc>
                          <a:spcPct val="100000"/>
                        </a:lnSpc>
                        <a:spcBef>
                          <a:spcPts val="705"/>
                        </a:spcBef>
                      </a:pPr>
                      <a:r>
                        <a:rPr sz="1000" b="1" spc="-5" dirty="0">
                          <a:solidFill>
                            <a:srgbClr val="FFFFFF"/>
                          </a:solidFill>
                          <a:latin typeface="Arial Narrow"/>
                          <a:cs typeface="Arial Narrow"/>
                        </a:rPr>
                        <a:t>M-CA061 </a:t>
                      </a:r>
                      <a:r>
                        <a:rPr sz="1000" b="1" dirty="0">
                          <a:solidFill>
                            <a:srgbClr val="FFFFFF"/>
                          </a:solidFill>
                          <a:latin typeface="Arial Narrow"/>
                          <a:cs typeface="Arial Narrow"/>
                        </a:rPr>
                        <a:t>/</a:t>
                      </a:r>
                      <a:r>
                        <a:rPr sz="1000" b="1" spc="-10" dirty="0">
                          <a:solidFill>
                            <a:srgbClr val="FFFFFF"/>
                          </a:solidFill>
                          <a:latin typeface="Arial Narrow"/>
                          <a:cs typeface="Arial Narrow"/>
                        </a:rPr>
                        <a:t> </a:t>
                      </a:r>
                      <a:r>
                        <a:rPr sz="1000" b="1" spc="-5" dirty="0">
                          <a:solidFill>
                            <a:srgbClr val="FFFFFF"/>
                          </a:solidFill>
                          <a:latin typeface="Arial Narrow"/>
                          <a:cs typeface="Arial Narrow"/>
                        </a:rPr>
                        <a:t>M-OT061</a:t>
                      </a:r>
                      <a:endParaRPr sz="1000">
                        <a:latin typeface="Arial Narrow"/>
                        <a:cs typeface="Arial Narrow"/>
                      </a:endParaRPr>
                    </a:p>
                  </a:txBody>
                  <a:tcPr marL="0" marR="0" marT="895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239011">
                <a:tc>
                  <a:txBody>
                    <a:bodyPr/>
                    <a:lstStyle/>
                    <a:p>
                      <a:pPr marR="22225" algn="ctr">
                        <a:lnSpc>
                          <a:spcPct val="100000"/>
                        </a:lnSpc>
                        <a:spcBef>
                          <a:spcPts val="405"/>
                        </a:spcBef>
                      </a:pPr>
                      <a:r>
                        <a:rPr sz="900" b="1" dirty="0">
                          <a:solidFill>
                            <a:srgbClr val="231F20"/>
                          </a:solidFill>
                          <a:latin typeface="Arial Narrow"/>
                          <a:cs typeface="Arial Narrow"/>
                        </a:rPr>
                        <a:t>Système de</a:t>
                      </a:r>
                      <a:r>
                        <a:rPr sz="900" b="1" spc="-10" dirty="0">
                          <a:solidFill>
                            <a:srgbClr val="231F20"/>
                          </a:solidFill>
                          <a:latin typeface="Arial Narrow"/>
                          <a:cs typeface="Arial Narrow"/>
                        </a:rPr>
                        <a:t> </a:t>
                      </a:r>
                      <a:r>
                        <a:rPr sz="900" b="1" dirty="0">
                          <a:solidFill>
                            <a:srgbClr val="231F20"/>
                          </a:solidFill>
                          <a:latin typeface="Arial Narrow"/>
                          <a:cs typeface="Arial Narrow"/>
                        </a:rPr>
                        <a:t>commande</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5"/>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55606">
                <a:tc>
                  <a:txBody>
                    <a:bodyPr/>
                    <a:lstStyle/>
                    <a:p>
                      <a:pPr marR="22225" algn="ctr">
                        <a:lnSpc>
                          <a:spcPct val="100000"/>
                        </a:lnSpc>
                        <a:spcBef>
                          <a:spcPts val="525"/>
                        </a:spcBef>
                      </a:pPr>
                      <a:r>
                        <a:rPr sz="900" b="1" dirty="0">
                          <a:solidFill>
                            <a:srgbClr val="231F20"/>
                          </a:solidFill>
                          <a:latin typeface="Arial Narrow"/>
                          <a:cs typeface="Arial Narrow"/>
                        </a:rPr>
                        <a:t>Puissance</a:t>
                      </a:r>
                      <a:endParaRPr sz="90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525"/>
                        </a:spcBef>
                      </a:pPr>
                      <a:r>
                        <a:rPr sz="900" dirty="0">
                          <a:solidFill>
                            <a:srgbClr val="231F20"/>
                          </a:solidFill>
                          <a:latin typeface="Arial Narrow"/>
                          <a:cs typeface="Arial Narrow"/>
                        </a:rPr>
                        <a:t>2300W</a:t>
                      </a:r>
                      <a:endParaRPr sz="90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55605">
                <a:tc>
                  <a:txBody>
                    <a:bodyPr/>
                    <a:lstStyle/>
                    <a:p>
                      <a:pPr marR="22225" algn="ctr">
                        <a:lnSpc>
                          <a:spcPct val="100000"/>
                        </a:lnSpc>
                        <a:spcBef>
                          <a:spcPts val="509"/>
                        </a:spcBef>
                      </a:pPr>
                      <a:r>
                        <a:rPr sz="900" b="1" dirty="0">
                          <a:solidFill>
                            <a:srgbClr val="231F20"/>
                          </a:solidFill>
                          <a:latin typeface="Arial Narrow"/>
                          <a:cs typeface="Arial Narrow"/>
                        </a:rPr>
                        <a:t>Réchauffeur</a:t>
                      </a:r>
                      <a:endParaRPr sz="900">
                        <a:latin typeface="Arial Narrow"/>
                        <a:cs typeface="Arial Narrow"/>
                      </a:endParaRPr>
                    </a:p>
                  </a:txBody>
                  <a:tcPr marL="0" marR="0" marT="647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509"/>
                        </a:spcBef>
                      </a:pPr>
                      <a:r>
                        <a:rPr sz="900" dirty="0">
                          <a:solidFill>
                            <a:srgbClr val="231F20"/>
                          </a:solidFill>
                          <a:latin typeface="Arial Narrow"/>
                          <a:cs typeface="Arial Narrow"/>
                        </a:rPr>
                        <a:t>1500W</a:t>
                      </a:r>
                      <a:endParaRPr sz="900">
                        <a:latin typeface="Arial Narrow"/>
                        <a:cs typeface="Arial Narrow"/>
                      </a:endParaRPr>
                    </a:p>
                  </a:txBody>
                  <a:tcPr marL="0" marR="0" marT="647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55606">
                <a:tc>
                  <a:txBody>
                    <a:bodyPr/>
                    <a:lstStyle/>
                    <a:p>
                      <a:pPr marR="22225" algn="ctr">
                        <a:lnSpc>
                          <a:spcPct val="100000"/>
                        </a:lnSpc>
                        <a:spcBef>
                          <a:spcPts val="495"/>
                        </a:spcBef>
                      </a:pPr>
                      <a:r>
                        <a:rPr sz="900" b="1" dirty="0">
                          <a:solidFill>
                            <a:srgbClr val="231F20"/>
                          </a:solidFill>
                          <a:latin typeface="Arial Narrow"/>
                          <a:cs typeface="Arial Narrow"/>
                        </a:rPr>
                        <a:t>Souffleur d’air de</a:t>
                      </a:r>
                      <a:r>
                        <a:rPr sz="900" b="1" spc="-15" dirty="0">
                          <a:solidFill>
                            <a:srgbClr val="231F20"/>
                          </a:solidFill>
                          <a:latin typeface="Arial Narrow"/>
                          <a:cs typeface="Arial Narrow"/>
                        </a:rPr>
                        <a:t> </a:t>
                      </a:r>
                      <a:r>
                        <a:rPr sz="900" b="1" dirty="0">
                          <a:solidFill>
                            <a:srgbClr val="231F20"/>
                          </a:solidFill>
                          <a:latin typeface="Arial Narrow"/>
                          <a:cs typeface="Arial Narrow"/>
                        </a:rPr>
                        <a:t>massage</a:t>
                      </a:r>
                      <a:endParaRPr sz="900">
                        <a:latin typeface="Arial Narrow"/>
                        <a:cs typeface="Arial Narrow"/>
                      </a:endParaRPr>
                    </a:p>
                  </a:txBody>
                  <a:tcPr marL="0" marR="0" marT="628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95"/>
                        </a:spcBef>
                      </a:pPr>
                      <a:r>
                        <a:rPr sz="900" dirty="0">
                          <a:solidFill>
                            <a:srgbClr val="231F20"/>
                          </a:solidFill>
                          <a:latin typeface="Arial Narrow"/>
                          <a:cs typeface="Arial Narrow"/>
                        </a:rPr>
                        <a:t>3 </a:t>
                      </a:r>
                      <a:r>
                        <a:rPr sz="900" spc="-5" dirty="0">
                          <a:solidFill>
                            <a:srgbClr val="231F20"/>
                          </a:solidFill>
                          <a:latin typeface="Arial Narrow"/>
                          <a:cs typeface="Arial Narrow"/>
                        </a:rPr>
                        <a:t>niveaux </a:t>
                      </a:r>
                      <a:r>
                        <a:rPr sz="900" dirty="0">
                          <a:solidFill>
                            <a:srgbClr val="231F20"/>
                          </a:solidFill>
                          <a:latin typeface="Arial Narrow"/>
                          <a:cs typeface="Arial Narrow"/>
                        </a:rPr>
                        <a:t>(niveau 1 : </a:t>
                      </a:r>
                      <a:r>
                        <a:rPr sz="900" spc="-5" dirty="0">
                          <a:solidFill>
                            <a:srgbClr val="231F20"/>
                          </a:solidFill>
                          <a:latin typeface="Arial Narrow"/>
                          <a:cs typeface="Arial Narrow"/>
                        </a:rPr>
                        <a:t>300 </a:t>
                      </a:r>
                      <a:r>
                        <a:rPr sz="900" dirty="0">
                          <a:solidFill>
                            <a:srgbClr val="231F20"/>
                          </a:solidFill>
                          <a:latin typeface="Arial Narrow"/>
                          <a:cs typeface="Arial Narrow"/>
                        </a:rPr>
                        <a:t>W, </a:t>
                      </a:r>
                      <a:r>
                        <a:rPr sz="900" spc="-5" dirty="0">
                          <a:solidFill>
                            <a:srgbClr val="231F20"/>
                          </a:solidFill>
                          <a:latin typeface="Arial Narrow"/>
                          <a:cs typeface="Arial Narrow"/>
                        </a:rPr>
                        <a:t>niveau </a:t>
                      </a:r>
                      <a:r>
                        <a:rPr sz="900" dirty="0">
                          <a:solidFill>
                            <a:srgbClr val="231F20"/>
                          </a:solidFill>
                          <a:latin typeface="Arial Narrow"/>
                          <a:cs typeface="Arial Narrow"/>
                        </a:rPr>
                        <a:t>2 : </a:t>
                      </a:r>
                      <a:r>
                        <a:rPr sz="900" spc="-5" dirty="0">
                          <a:solidFill>
                            <a:srgbClr val="231F20"/>
                          </a:solidFill>
                          <a:latin typeface="Arial Narrow"/>
                          <a:cs typeface="Arial Narrow"/>
                        </a:rPr>
                        <a:t>500W, niveau </a:t>
                      </a:r>
                      <a:r>
                        <a:rPr sz="900" dirty="0">
                          <a:solidFill>
                            <a:srgbClr val="231F20"/>
                          </a:solidFill>
                          <a:latin typeface="Arial Narrow"/>
                          <a:cs typeface="Arial Narrow"/>
                        </a:rPr>
                        <a:t>3 : </a:t>
                      </a:r>
                      <a:r>
                        <a:rPr sz="900" spc="-5" dirty="0">
                          <a:solidFill>
                            <a:srgbClr val="231F20"/>
                          </a:solidFill>
                          <a:latin typeface="Arial Narrow"/>
                          <a:cs typeface="Arial Narrow"/>
                        </a:rPr>
                        <a:t>720</a:t>
                      </a:r>
                      <a:r>
                        <a:rPr sz="900" spc="-65"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txBody>
                  <a:tcPr marL="0" marR="0" marT="628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55600">
                <a:tc>
                  <a:txBody>
                    <a:bodyPr/>
                    <a:lstStyle/>
                    <a:p>
                      <a:pPr marR="22225" algn="ctr">
                        <a:lnSpc>
                          <a:spcPct val="100000"/>
                        </a:lnSpc>
                        <a:spcBef>
                          <a:spcPts val="484"/>
                        </a:spcBef>
                      </a:pPr>
                      <a:r>
                        <a:rPr sz="900" b="1" dirty="0">
                          <a:solidFill>
                            <a:srgbClr val="231F20"/>
                          </a:solidFill>
                          <a:latin typeface="Arial Narrow"/>
                          <a:cs typeface="Arial Narrow"/>
                        </a:rPr>
                        <a:t>Pompe de</a:t>
                      </a:r>
                      <a:r>
                        <a:rPr sz="900" b="1" spc="-10" dirty="0">
                          <a:solidFill>
                            <a:srgbClr val="231F20"/>
                          </a:solidFill>
                          <a:latin typeface="Arial Narrow"/>
                          <a:cs typeface="Arial Narrow"/>
                        </a:rPr>
                        <a:t> </a:t>
                      </a:r>
                      <a:r>
                        <a:rPr sz="900" b="1" dirty="0">
                          <a:solidFill>
                            <a:srgbClr val="231F20"/>
                          </a:solidFill>
                          <a:latin typeface="Arial Narrow"/>
                          <a:cs typeface="Arial Narrow"/>
                        </a:rPr>
                        <a:t>filtration</a:t>
                      </a:r>
                      <a:endParaRPr sz="900">
                        <a:latin typeface="Arial Narrow"/>
                        <a:cs typeface="Arial Narrow"/>
                      </a:endParaRPr>
                    </a:p>
                  </a:txBody>
                  <a:tcPr marL="0" marR="0" marT="6159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84"/>
                        </a:spcBef>
                      </a:pPr>
                      <a:r>
                        <a:rPr sz="900" dirty="0">
                          <a:solidFill>
                            <a:srgbClr val="231F20"/>
                          </a:solidFill>
                          <a:latin typeface="Arial Narrow"/>
                          <a:cs typeface="Arial Narrow"/>
                        </a:rPr>
                        <a:t>1800L/hr</a:t>
                      </a:r>
                      <a:endParaRPr sz="900">
                        <a:latin typeface="Arial Narrow"/>
                        <a:cs typeface="Arial Narrow"/>
                      </a:endParaRPr>
                    </a:p>
                  </a:txBody>
                  <a:tcPr marL="0" marR="0" marT="6159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55605">
                <a:tc>
                  <a:txBody>
                    <a:bodyPr/>
                    <a:lstStyle/>
                    <a:p>
                      <a:pPr marR="22860" algn="ctr">
                        <a:lnSpc>
                          <a:spcPct val="100000"/>
                        </a:lnSpc>
                        <a:spcBef>
                          <a:spcPts val="470"/>
                        </a:spcBef>
                      </a:pPr>
                      <a:r>
                        <a:rPr sz="900" b="1" spc="-5" dirty="0">
                          <a:solidFill>
                            <a:srgbClr val="231F20"/>
                          </a:solidFill>
                          <a:latin typeface="Arial Narrow"/>
                          <a:cs typeface="Arial Narrow"/>
                        </a:rPr>
                        <a:t>Générateur </a:t>
                      </a:r>
                      <a:r>
                        <a:rPr sz="900" b="1" dirty="0">
                          <a:solidFill>
                            <a:srgbClr val="231F20"/>
                          </a:solidFill>
                          <a:latin typeface="Arial Narrow"/>
                          <a:cs typeface="Arial Narrow"/>
                        </a:rPr>
                        <a:t>d’ozone</a:t>
                      </a:r>
                      <a:r>
                        <a:rPr sz="900" b="1" spc="-10" dirty="0">
                          <a:solidFill>
                            <a:srgbClr val="231F20"/>
                          </a:solidFill>
                          <a:latin typeface="Arial Narrow"/>
                          <a:cs typeface="Arial Narrow"/>
                        </a:rPr>
                        <a:t> </a:t>
                      </a:r>
                      <a:r>
                        <a:rPr sz="900" b="1" dirty="0">
                          <a:solidFill>
                            <a:srgbClr val="231F20"/>
                          </a:solidFill>
                          <a:latin typeface="Arial Narrow"/>
                          <a:cs typeface="Arial Narrow"/>
                        </a:rPr>
                        <a:t>intégré</a:t>
                      </a:r>
                      <a:endParaRPr sz="9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70"/>
                        </a:spcBef>
                      </a:pPr>
                      <a:r>
                        <a:rPr sz="900" spc="-5" dirty="0">
                          <a:solidFill>
                            <a:srgbClr val="231F20"/>
                          </a:solidFill>
                          <a:latin typeface="Arial Narrow"/>
                          <a:cs typeface="Arial Narrow"/>
                        </a:rPr>
                        <a:t>5,5 </a:t>
                      </a:r>
                      <a:r>
                        <a:rPr sz="900" dirty="0">
                          <a:solidFill>
                            <a:srgbClr val="231F20"/>
                          </a:solidFill>
                          <a:latin typeface="Arial Narrow"/>
                          <a:cs typeface="Arial Narrow"/>
                        </a:rPr>
                        <a:t>W, </a:t>
                      </a:r>
                      <a:r>
                        <a:rPr sz="900" spc="-5" dirty="0">
                          <a:solidFill>
                            <a:srgbClr val="231F20"/>
                          </a:solidFill>
                          <a:latin typeface="Arial Narrow"/>
                          <a:cs typeface="Arial Narrow"/>
                        </a:rPr>
                        <a:t>30-50</a:t>
                      </a:r>
                      <a:r>
                        <a:rPr sz="900" spc="-10" dirty="0">
                          <a:solidFill>
                            <a:srgbClr val="231F20"/>
                          </a:solidFill>
                          <a:latin typeface="Arial Narrow"/>
                          <a:cs typeface="Arial Narrow"/>
                        </a:rPr>
                        <a:t> </a:t>
                      </a:r>
                      <a:r>
                        <a:rPr sz="900" spc="-5" dirty="0">
                          <a:solidFill>
                            <a:srgbClr val="231F20"/>
                          </a:solidFill>
                          <a:latin typeface="Arial Narrow"/>
                          <a:cs typeface="Arial Narrow"/>
                        </a:rPr>
                        <a:t>mg/h</a:t>
                      </a:r>
                      <a:endParaRPr sz="9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450615">
                <a:tc>
                  <a:txBody>
                    <a:bodyPr/>
                    <a:lstStyle/>
                    <a:p>
                      <a:pPr>
                        <a:lnSpc>
                          <a:spcPct val="100000"/>
                        </a:lnSpc>
                        <a:spcBef>
                          <a:spcPts val="25"/>
                        </a:spcBef>
                      </a:pPr>
                      <a:endParaRPr sz="900">
                        <a:latin typeface="Times New Roman"/>
                        <a:cs typeface="Times New Roman"/>
                      </a:endParaRPr>
                    </a:p>
                    <a:p>
                      <a:pPr marR="22225" algn="ctr">
                        <a:lnSpc>
                          <a:spcPct val="100000"/>
                        </a:lnSpc>
                      </a:pPr>
                      <a:r>
                        <a:rPr sz="900" b="1" dirty="0">
                          <a:solidFill>
                            <a:srgbClr val="231F20"/>
                          </a:solidFill>
                          <a:latin typeface="Arial Narrow"/>
                          <a:cs typeface="Arial Narrow"/>
                        </a:rPr>
                        <a:t>Jet</a:t>
                      </a:r>
                      <a:endParaRPr sz="9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59"/>
                        </a:spcBef>
                      </a:pPr>
                      <a:r>
                        <a:rPr sz="900" spc="-5" dirty="0">
                          <a:solidFill>
                            <a:srgbClr val="231F20"/>
                          </a:solidFill>
                          <a:latin typeface="Arial Narrow"/>
                          <a:cs typeface="Arial Narrow"/>
                        </a:rPr>
                        <a:t>220-240V </a:t>
                      </a:r>
                      <a:r>
                        <a:rPr sz="900" dirty="0">
                          <a:solidFill>
                            <a:srgbClr val="231F20"/>
                          </a:solidFill>
                          <a:latin typeface="Arial Narrow"/>
                          <a:cs typeface="Arial Narrow"/>
                        </a:rPr>
                        <a:t>/</a:t>
                      </a:r>
                      <a:r>
                        <a:rPr sz="900" spc="-10" dirty="0">
                          <a:solidFill>
                            <a:srgbClr val="231F20"/>
                          </a:solidFill>
                          <a:latin typeface="Arial Narrow"/>
                          <a:cs typeface="Arial Narrow"/>
                        </a:rPr>
                        <a:t> </a:t>
                      </a:r>
                      <a:r>
                        <a:rPr sz="900" dirty="0">
                          <a:solidFill>
                            <a:srgbClr val="231F20"/>
                          </a:solidFill>
                          <a:latin typeface="Arial Narrow"/>
                          <a:cs typeface="Arial Narrow"/>
                        </a:rPr>
                        <a:t>225W</a:t>
                      </a:r>
                      <a:endParaRPr sz="900">
                        <a:latin typeface="Arial Narrow"/>
                        <a:cs typeface="Arial Narrow"/>
                      </a:endParaRPr>
                    </a:p>
                    <a:p>
                      <a:pPr marL="155575" algn="ctr">
                        <a:lnSpc>
                          <a:spcPct val="100000"/>
                        </a:lnSpc>
                        <a:spcBef>
                          <a:spcPts val="320"/>
                        </a:spcBef>
                      </a:pPr>
                      <a:r>
                        <a:rPr sz="900" spc="-5" dirty="0">
                          <a:solidFill>
                            <a:srgbClr val="231F20"/>
                          </a:solidFill>
                          <a:latin typeface="Arial Narrow"/>
                          <a:cs typeface="Arial Narrow"/>
                        </a:rPr>
                        <a:t>75 </a:t>
                      </a:r>
                      <a:r>
                        <a:rPr sz="900" dirty="0">
                          <a:solidFill>
                            <a:srgbClr val="231F20"/>
                          </a:solidFill>
                          <a:latin typeface="Arial Narrow"/>
                          <a:cs typeface="Arial Narrow"/>
                        </a:rPr>
                        <a:t>W x 3 </a:t>
                      </a:r>
                      <a:r>
                        <a:rPr sz="900" spc="-5" dirty="0">
                          <a:solidFill>
                            <a:srgbClr val="231F20"/>
                          </a:solidFill>
                          <a:latin typeface="Arial Narrow"/>
                          <a:cs typeface="Arial Narrow"/>
                        </a:rPr>
                        <a:t>ensembles, pression du jet </a:t>
                      </a:r>
                      <a:r>
                        <a:rPr sz="900" dirty="0">
                          <a:solidFill>
                            <a:srgbClr val="231F20"/>
                          </a:solidFill>
                          <a:latin typeface="Arial Narrow"/>
                          <a:cs typeface="Arial Narrow"/>
                        </a:rPr>
                        <a:t>: </a:t>
                      </a:r>
                      <a:r>
                        <a:rPr sz="900" spc="-5" dirty="0">
                          <a:solidFill>
                            <a:srgbClr val="231F20"/>
                          </a:solidFill>
                          <a:latin typeface="Arial Narrow"/>
                          <a:cs typeface="Arial Narrow"/>
                        </a:rPr>
                        <a:t>supérieure </a:t>
                      </a:r>
                      <a:r>
                        <a:rPr sz="900" dirty="0">
                          <a:solidFill>
                            <a:srgbClr val="231F20"/>
                          </a:solidFill>
                          <a:latin typeface="Arial Narrow"/>
                          <a:cs typeface="Arial Narrow"/>
                        </a:rPr>
                        <a:t>à </a:t>
                      </a:r>
                      <a:r>
                        <a:rPr sz="900" spc="-5" dirty="0">
                          <a:solidFill>
                            <a:srgbClr val="231F20"/>
                          </a:solidFill>
                          <a:latin typeface="Arial Narrow"/>
                          <a:cs typeface="Arial Narrow"/>
                        </a:rPr>
                        <a:t>0,5 bar, </a:t>
                      </a:r>
                      <a:r>
                        <a:rPr sz="900" dirty="0">
                          <a:solidFill>
                            <a:srgbClr val="231F20"/>
                          </a:solidFill>
                          <a:latin typeface="Arial Narrow"/>
                          <a:cs typeface="Arial Narrow"/>
                        </a:rPr>
                        <a:t>6 </a:t>
                      </a:r>
                      <a:r>
                        <a:rPr sz="900" spc="-5" dirty="0">
                          <a:solidFill>
                            <a:srgbClr val="231F20"/>
                          </a:solidFill>
                          <a:latin typeface="Arial Narrow"/>
                          <a:cs typeface="Arial Narrow"/>
                        </a:rPr>
                        <a:t>hydro-jets </a:t>
                      </a:r>
                      <a:r>
                        <a:rPr sz="900" dirty="0">
                          <a:solidFill>
                            <a:srgbClr val="231F20"/>
                          </a:solidFill>
                          <a:latin typeface="Arial Narrow"/>
                          <a:cs typeface="Arial Narrow"/>
                        </a:rPr>
                        <a:t>à </a:t>
                      </a:r>
                      <a:r>
                        <a:rPr sz="900" spc="-5" dirty="0">
                          <a:solidFill>
                            <a:srgbClr val="231F20"/>
                          </a:solidFill>
                          <a:latin typeface="Arial Narrow"/>
                          <a:cs typeface="Arial Narrow"/>
                        </a:rPr>
                        <a:t>haute</a:t>
                      </a:r>
                      <a:r>
                        <a:rPr sz="900" spc="-50" dirty="0">
                          <a:solidFill>
                            <a:srgbClr val="231F20"/>
                          </a:solidFill>
                          <a:latin typeface="Arial Narrow"/>
                          <a:cs typeface="Arial Narrow"/>
                        </a:rPr>
                        <a:t> </a:t>
                      </a:r>
                      <a:r>
                        <a:rPr sz="900" dirty="0">
                          <a:solidFill>
                            <a:srgbClr val="231F20"/>
                          </a:solidFill>
                          <a:latin typeface="Arial Narrow"/>
                          <a:cs typeface="Arial Narrow"/>
                        </a:rPr>
                        <a:t>efficacité</a:t>
                      </a:r>
                      <a:endParaRPr sz="900">
                        <a:latin typeface="Arial Narrow"/>
                        <a:cs typeface="Arial Narrow"/>
                      </a:endParaRPr>
                    </a:p>
                  </a:txBody>
                  <a:tcPr marL="0" marR="0" marT="584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47643">
                <a:tc>
                  <a:txBody>
                    <a:bodyPr/>
                    <a:lstStyle/>
                    <a:p>
                      <a:pPr algn="ctr">
                        <a:lnSpc>
                          <a:spcPct val="100000"/>
                        </a:lnSpc>
                        <a:spcBef>
                          <a:spcPts val="310"/>
                        </a:spcBef>
                      </a:pPr>
                      <a:r>
                        <a:rPr sz="900" b="1" dirty="0">
                          <a:solidFill>
                            <a:srgbClr val="231F20"/>
                          </a:solidFill>
                          <a:latin typeface="Arial Narrow"/>
                          <a:cs typeface="Arial Narrow"/>
                        </a:rPr>
                        <a:t>Flux de rayonnement</a:t>
                      </a:r>
                      <a:r>
                        <a:rPr sz="900" b="1" spc="-15" dirty="0">
                          <a:solidFill>
                            <a:srgbClr val="231F20"/>
                          </a:solidFill>
                          <a:latin typeface="Arial Narrow"/>
                          <a:cs typeface="Arial Narrow"/>
                        </a:rPr>
                        <a:t> </a:t>
                      </a:r>
                      <a:r>
                        <a:rPr sz="900" b="1" dirty="0">
                          <a:solidFill>
                            <a:srgbClr val="231F20"/>
                          </a:solidFill>
                          <a:latin typeface="Arial Narrow"/>
                          <a:cs typeface="Arial Narrow"/>
                        </a:rPr>
                        <a:t>UVC</a:t>
                      </a:r>
                      <a:endParaRPr sz="90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310"/>
                        </a:spcBef>
                      </a:pPr>
                      <a:r>
                        <a:rPr sz="900" dirty="0">
                          <a:solidFill>
                            <a:srgbClr val="231F20"/>
                          </a:solidFill>
                          <a:latin typeface="Arial Narrow"/>
                          <a:cs typeface="Arial Narrow"/>
                        </a:rPr>
                        <a:t>2000uW</a:t>
                      </a:r>
                      <a:endParaRPr sz="90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47643">
                <a:tc>
                  <a:txBody>
                    <a:bodyPr/>
                    <a:lstStyle/>
                    <a:p>
                      <a:pPr marR="22225" algn="ctr">
                        <a:lnSpc>
                          <a:spcPct val="100000"/>
                        </a:lnSpc>
                        <a:spcBef>
                          <a:spcPts val="360"/>
                        </a:spcBef>
                      </a:pPr>
                      <a:r>
                        <a:rPr sz="900" b="1" dirty="0">
                          <a:solidFill>
                            <a:srgbClr val="231F20"/>
                          </a:solidFill>
                          <a:latin typeface="Arial Narrow"/>
                          <a:cs typeface="Arial Narrow"/>
                        </a:rPr>
                        <a:t>Couvercle</a:t>
                      </a:r>
                      <a:endParaRPr sz="90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360"/>
                        </a:spcBef>
                      </a:pPr>
                      <a:r>
                        <a:rPr sz="900" dirty="0">
                          <a:solidFill>
                            <a:srgbClr val="231F20"/>
                          </a:solidFill>
                          <a:latin typeface="Arial Narrow"/>
                          <a:cs typeface="Arial Narrow"/>
                        </a:rPr>
                        <a:t>Rhino-Tech™ PVC</a:t>
                      </a:r>
                      <a:r>
                        <a:rPr sz="900" spc="-5" dirty="0">
                          <a:solidFill>
                            <a:srgbClr val="231F20"/>
                          </a:solidFill>
                          <a:latin typeface="Arial Narrow"/>
                          <a:cs typeface="Arial Narrow"/>
                        </a:rPr>
                        <a:t> </a:t>
                      </a:r>
                      <a:r>
                        <a:rPr sz="900" dirty="0">
                          <a:solidFill>
                            <a:srgbClr val="231F20"/>
                          </a:solidFill>
                          <a:latin typeface="Arial Narrow"/>
                          <a:cs typeface="Arial Narrow"/>
                        </a:rPr>
                        <a:t>renforcé</a:t>
                      </a:r>
                      <a:endParaRPr sz="90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47643">
                <a:tc>
                  <a:txBody>
                    <a:bodyPr/>
                    <a:lstStyle/>
                    <a:p>
                      <a:pPr marR="22225" algn="ctr">
                        <a:lnSpc>
                          <a:spcPct val="100000"/>
                        </a:lnSpc>
                        <a:spcBef>
                          <a:spcPts val="409"/>
                        </a:spcBef>
                      </a:pPr>
                      <a:r>
                        <a:rPr sz="900" b="1" spc="-5" dirty="0">
                          <a:solidFill>
                            <a:srgbClr val="231F20"/>
                          </a:solidFill>
                          <a:latin typeface="Arial Narrow"/>
                          <a:cs typeface="Arial Narrow"/>
                        </a:rPr>
                        <a:t>Matériau </a:t>
                      </a:r>
                      <a:r>
                        <a:rPr sz="900" b="1" dirty="0">
                          <a:solidFill>
                            <a:srgbClr val="231F20"/>
                          </a:solidFill>
                          <a:latin typeface="Arial Narrow"/>
                          <a:cs typeface="Arial Narrow"/>
                        </a:rPr>
                        <a:t>du</a:t>
                      </a:r>
                      <a:r>
                        <a:rPr sz="900" b="1" spc="-10" dirty="0">
                          <a:solidFill>
                            <a:srgbClr val="231F20"/>
                          </a:solidFill>
                          <a:latin typeface="Arial Narrow"/>
                          <a:cs typeface="Arial Narrow"/>
                        </a:rPr>
                        <a:t> </a:t>
                      </a:r>
                      <a:r>
                        <a:rPr sz="900" b="1" dirty="0">
                          <a:solidFill>
                            <a:srgbClr val="231F20"/>
                          </a:solidFill>
                          <a:latin typeface="Arial Narrow"/>
                          <a:cs typeface="Arial Narrow"/>
                        </a:rPr>
                        <a:t>revêtement</a:t>
                      </a:r>
                      <a:endParaRPr sz="90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409"/>
                        </a:spcBef>
                      </a:pPr>
                      <a:r>
                        <a:rPr sz="900" dirty="0">
                          <a:solidFill>
                            <a:srgbClr val="231F20"/>
                          </a:solidFill>
                          <a:latin typeface="Arial Narrow"/>
                          <a:cs typeface="Arial Narrow"/>
                        </a:rPr>
                        <a:t>PVC + Premium Rhino-Tech™ PVC renforcé </a:t>
                      </a:r>
                      <a:r>
                        <a:rPr sz="900" spc="-5" dirty="0">
                          <a:solidFill>
                            <a:srgbClr val="231F20"/>
                          </a:solidFill>
                          <a:latin typeface="Arial Narrow"/>
                          <a:cs typeface="Arial Narrow"/>
                        </a:rPr>
                        <a:t>avec </a:t>
                      </a:r>
                      <a:r>
                        <a:rPr sz="900" dirty="0">
                          <a:solidFill>
                            <a:srgbClr val="231F20"/>
                          </a:solidFill>
                          <a:latin typeface="Arial Narrow"/>
                          <a:cs typeface="Arial Narrow"/>
                        </a:rPr>
                        <a:t>tissu </a:t>
                      </a:r>
                      <a:r>
                        <a:rPr sz="900" spc="-5" dirty="0">
                          <a:solidFill>
                            <a:srgbClr val="231F20"/>
                          </a:solidFill>
                          <a:latin typeface="Arial Narrow"/>
                          <a:cs typeface="Arial Narrow"/>
                        </a:rPr>
                        <a:t>Micro</a:t>
                      </a:r>
                      <a:r>
                        <a:rPr sz="900" spc="-40" dirty="0">
                          <a:solidFill>
                            <a:srgbClr val="231F20"/>
                          </a:solidFill>
                          <a:latin typeface="Arial Narrow"/>
                          <a:cs typeface="Arial Narrow"/>
                        </a:rPr>
                        <a:t> </a:t>
                      </a:r>
                      <a:r>
                        <a:rPr sz="900" spc="-5" dirty="0">
                          <a:solidFill>
                            <a:srgbClr val="231F20"/>
                          </a:solidFill>
                          <a:latin typeface="Arial Narrow"/>
                          <a:cs typeface="Arial Narrow"/>
                        </a:rPr>
                        <a:t>MSpassima</a:t>
                      </a:r>
                      <a:endParaRPr sz="90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sp>
        <p:nvSpPr>
          <p:cNvPr id="420" name="object 420"/>
          <p:cNvSpPr/>
          <p:nvPr/>
        </p:nvSpPr>
        <p:spPr>
          <a:xfrm>
            <a:off x="1730841" y="7104033"/>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9"/>
                </a:lnTo>
                <a:lnTo>
                  <a:pt x="664250" y="228660"/>
                </a:lnTo>
                <a:lnTo>
                  <a:pt x="699749" y="211148"/>
                </a:lnTo>
                <a:lnTo>
                  <a:pt x="741830" y="173624"/>
                </a:lnTo>
                <a:lnTo>
                  <a:pt x="757351" y="132880"/>
                </a:lnTo>
                <a:lnTo>
                  <a:pt x="755466" y="119115"/>
                </a:lnTo>
                <a:lnTo>
                  <a:pt x="732459" y="83108"/>
                </a:lnTo>
                <a:lnTo>
                  <a:pt x="669824" y="41230"/>
                </a:lnTo>
                <a:lnTo>
                  <a:pt x="611047" y="13335"/>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7"/>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7"/>
                </a:lnTo>
                <a:lnTo>
                  <a:pt x="29503" y="58368"/>
                </a:lnTo>
                <a:lnTo>
                  <a:pt x="69808" y="25400"/>
                </a:lnTo>
                <a:lnTo>
                  <a:pt x="106279" y="6243"/>
                </a:lnTo>
                <a:lnTo>
                  <a:pt x="122186" y="0"/>
                </a:lnTo>
              </a:path>
            </a:pathLst>
          </a:custGeom>
          <a:ln w="3352">
            <a:solidFill>
              <a:srgbClr val="080909"/>
            </a:solidFill>
          </a:ln>
        </p:spPr>
        <p:txBody>
          <a:bodyPr wrap="square" lIns="0" tIns="0" rIns="0" bIns="0" rtlCol="0"/>
          <a:lstStyle/>
          <a:p>
            <a:endParaRPr/>
          </a:p>
        </p:txBody>
      </p:sp>
      <p:sp>
        <p:nvSpPr>
          <p:cNvPr id="421" name="object 421"/>
          <p:cNvSpPr/>
          <p:nvPr/>
        </p:nvSpPr>
        <p:spPr>
          <a:xfrm>
            <a:off x="1728843" y="7197366"/>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422" name="object 422"/>
          <p:cNvSpPr/>
          <p:nvPr/>
        </p:nvSpPr>
        <p:spPr>
          <a:xfrm>
            <a:off x="1828737" y="7102699"/>
            <a:ext cx="569595" cy="196850"/>
          </a:xfrm>
          <a:custGeom>
            <a:avLst/>
            <a:gdLst/>
            <a:ahLst/>
            <a:cxnLst/>
            <a:rect l="l" t="t" r="r" b="b"/>
            <a:pathLst>
              <a:path w="569594" h="196850">
                <a:moveTo>
                  <a:pt x="80975" y="160286"/>
                </a:moveTo>
                <a:lnTo>
                  <a:pt x="80975" y="158953"/>
                </a:lnTo>
                <a:lnTo>
                  <a:pt x="78308" y="158953"/>
                </a:lnTo>
                <a:lnTo>
                  <a:pt x="78308" y="160286"/>
                </a:lnTo>
                <a:lnTo>
                  <a:pt x="78701" y="159004"/>
                </a:lnTo>
                <a:lnTo>
                  <a:pt x="73110" y="157191"/>
                </a:lnTo>
                <a:lnTo>
                  <a:pt x="64060" y="153741"/>
                </a:lnTo>
                <a:lnTo>
                  <a:pt x="27984" y="133653"/>
                </a:lnTo>
                <a:lnTo>
                  <a:pt x="3263" y="99377"/>
                </a:lnTo>
                <a:lnTo>
                  <a:pt x="2717" y="95427"/>
                </a:lnTo>
                <a:lnTo>
                  <a:pt x="2717" y="93472"/>
                </a:lnTo>
                <a:lnTo>
                  <a:pt x="26499" y="56362"/>
                </a:lnTo>
                <a:lnTo>
                  <a:pt x="75337" y="31095"/>
                </a:lnTo>
                <a:lnTo>
                  <a:pt x="104140" y="21450"/>
                </a:lnTo>
                <a:lnTo>
                  <a:pt x="103759" y="20180"/>
                </a:lnTo>
                <a:lnTo>
                  <a:pt x="104089" y="21463"/>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3"/>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50"/>
                </a:lnTo>
                <a:lnTo>
                  <a:pt x="300342" y="196850"/>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2"/>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423" name="object 423"/>
          <p:cNvSpPr/>
          <p:nvPr/>
        </p:nvSpPr>
        <p:spPr>
          <a:xfrm>
            <a:off x="1871726" y="7163676"/>
            <a:ext cx="3175" cy="59055"/>
          </a:xfrm>
          <a:custGeom>
            <a:avLst/>
            <a:gdLst/>
            <a:ahLst/>
            <a:cxnLst/>
            <a:rect l="l" t="t" r="r" b="b"/>
            <a:pathLst>
              <a:path w="3175" h="59054">
                <a:moveTo>
                  <a:pt x="0" y="58724"/>
                </a:moveTo>
                <a:lnTo>
                  <a:pt x="2679" y="58724"/>
                </a:lnTo>
                <a:lnTo>
                  <a:pt x="2679" y="0"/>
                </a:lnTo>
                <a:lnTo>
                  <a:pt x="0" y="0"/>
                </a:lnTo>
                <a:lnTo>
                  <a:pt x="0" y="58724"/>
                </a:lnTo>
                <a:close/>
              </a:path>
            </a:pathLst>
          </a:custGeom>
          <a:ln w="3352">
            <a:solidFill>
              <a:srgbClr val="080909"/>
            </a:solidFill>
          </a:ln>
        </p:spPr>
        <p:txBody>
          <a:bodyPr wrap="square" lIns="0" tIns="0" rIns="0" bIns="0" rtlCol="0"/>
          <a:lstStyle/>
          <a:p>
            <a:endParaRPr/>
          </a:p>
        </p:txBody>
      </p:sp>
      <p:sp>
        <p:nvSpPr>
          <p:cNvPr id="424" name="object 424"/>
          <p:cNvSpPr/>
          <p:nvPr/>
        </p:nvSpPr>
        <p:spPr>
          <a:xfrm>
            <a:off x="1926736" y="7145744"/>
            <a:ext cx="0" cy="97155"/>
          </a:xfrm>
          <a:custGeom>
            <a:avLst/>
            <a:gdLst/>
            <a:ahLst/>
            <a:cxnLst/>
            <a:rect l="l" t="t" r="r" b="b"/>
            <a:pathLst>
              <a:path h="97154">
                <a:moveTo>
                  <a:pt x="0" y="0"/>
                </a:moveTo>
                <a:lnTo>
                  <a:pt x="0" y="97078"/>
                </a:lnTo>
              </a:path>
            </a:pathLst>
          </a:custGeom>
          <a:ln w="6057">
            <a:solidFill>
              <a:srgbClr val="080909"/>
            </a:solidFill>
          </a:ln>
        </p:spPr>
        <p:txBody>
          <a:bodyPr wrap="square" lIns="0" tIns="0" rIns="0" bIns="0" rtlCol="0"/>
          <a:lstStyle/>
          <a:p>
            <a:endParaRPr/>
          </a:p>
        </p:txBody>
      </p:sp>
      <p:sp>
        <p:nvSpPr>
          <p:cNvPr id="425" name="object 425"/>
          <p:cNvSpPr/>
          <p:nvPr/>
        </p:nvSpPr>
        <p:spPr>
          <a:xfrm>
            <a:off x="2000491" y="7123252"/>
            <a:ext cx="0" cy="149860"/>
          </a:xfrm>
          <a:custGeom>
            <a:avLst/>
            <a:gdLst/>
            <a:ahLst/>
            <a:cxnLst/>
            <a:rect l="l" t="t" r="r" b="b"/>
            <a:pathLst>
              <a:path h="149859">
                <a:moveTo>
                  <a:pt x="0" y="0"/>
                </a:moveTo>
                <a:lnTo>
                  <a:pt x="0" y="149567"/>
                </a:lnTo>
              </a:path>
            </a:pathLst>
          </a:custGeom>
          <a:ln w="6096">
            <a:solidFill>
              <a:srgbClr val="080909"/>
            </a:solidFill>
          </a:ln>
        </p:spPr>
        <p:txBody>
          <a:bodyPr wrap="square" lIns="0" tIns="0" rIns="0" bIns="0" rtlCol="0"/>
          <a:lstStyle/>
          <a:p>
            <a:endParaRPr/>
          </a:p>
        </p:txBody>
      </p:sp>
      <p:sp>
        <p:nvSpPr>
          <p:cNvPr id="426" name="object 426"/>
          <p:cNvSpPr/>
          <p:nvPr/>
        </p:nvSpPr>
        <p:spPr>
          <a:xfrm>
            <a:off x="2092953" y="7118274"/>
            <a:ext cx="0" cy="162560"/>
          </a:xfrm>
          <a:custGeom>
            <a:avLst/>
            <a:gdLst/>
            <a:ahLst/>
            <a:cxnLst/>
            <a:rect l="l" t="t" r="r" b="b"/>
            <a:pathLst>
              <a:path h="162559">
                <a:moveTo>
                  <a:pt x="0" y="0"/>
                </a:moveTo>
                <a:lnTo>
                  <a:pt x="0" y="162026"/>
                </a:lnTo>
              </a:path>
            </a:pathLst>
          </a:custGeom>
          <a:ln w="6032">
            <a:solidFill>
              <a:srgbClr val="080909"/>
            </a:solidFill>
          </a:ln>
        </p:spPr>
        <p:txBody>
          <a:bodyPr wrap="square" lIns="0" tIns="0" rIns="0" bIns="0" rtlCol="0"/>
          <a:lstStyle/>
          <a:p>
            <a:endParaRPr/>
          </a:p>
        </p:txBody>
      </p:sp>
      <p:sp>
        <p:nvSpPr>
          <p:cNvPr id="427" name="object 427"/>
          <p:cNvSpPr/>
          <p:nvPr/>
        </p:nvSpPr>
        <p:spPr>
          <a:xfrm>
            <a:off x="2170417" y="7134517"/>
            <a:ext cx="0" cy="144780"/>
          </a:xfrm>
          <a:custGeom>
            <a:avLst/>
            <a:gdLst/>
            <a:ahLst/>
            <a:cxnLst/>
            <a:rect l="l" t="t" r="r" b="b"/>
            <a:pathLst>
              <a:path h="144779">
                <a:moveTo>
                  <a:pt x="0" y="0"/>
                </a:moveTo>
                <a:lnTo>
                  <a:pt x="0" y="144551"/>
                </a:lnTo>
              </a:path>
            </a:pathLst>
          </a:custGeom>
          <a:ln w="6070">
            <a:solidFill>
              <a:srgbClr val="080909"/>
            </a:solidFill>
          </a:ln>
        </p:spPr>
        <p:txBody>
          <a:bodyPr wrap="square" lIns="0" tIns="0" rIns="0" bIns="0" rtlCol="0"/>
          <a:lstStyle/>
          <a:p>
            <a:endParaRPr/>
          </a:p>
        </p:txBody>
      </p:sp>
      <p:sp>
        <p:nvSpPr>
          <p:cNvPr id="428" name="object 428"/>
          <p:cNvSpPr/>
          <p:nvPr/>
        </p:nvSpPr>
        <p:spPr>
          <a:xfrm>
            <a:off x="2250420" y="7149503"/>
            <a:ext cx="0" cy="117475"/>
          </a:xfrm>
          <a:custGeom>
            <a:avLst/>
            <a:gdLst/>
            <a:ahLst/>
            <a:cxnLst/>
            <a:rect l="l" t="t" r="r" b="b"/>
            <a:pathLst>
              <a:path h="117475">
                <a:moveTo>
                  <a:pt x="0" y="0"/>
                </a:moveTo>
                <a:lnTo>
                  <a:pt x="0" y="117081"/>
                </a:lnTo>
              </a:path>
            </a:pathLst>
          </a:custGeom>
          <a:ln w="6032">
            <a:solidFill>
              <a:srgbClr val="080909"/>
            </a:solidFill>
          </a:ln>
        </p:spPr>
        <p:txBody>
          <a:bodyPr wrap="square" lIns="0" tIns="0" rIns="0" bIns="0" rtlCol="0"/>
          <a:lstStyle/>
          <a:p>
            <a:endParaRPr/>
          </a:p>
        </p:txBody>
      </p:sp>
      <p:sp>
        <p:nvSpPr>
          <p:cNvPr id="429" name="object 429"/>
          <p:cNvSpPr/>
          <p:nvPr/>
        </p:nvSpPr>
        <p:spPr>
          <a:xfrm>
            <a:off x="2321534" y="7179932"/>
            <a:ext cx="3175" cy="77470"/>
          </a:xfrm>
          <a:custGeom>
            <a:avLst/>
            <a:gdLst/>
            <a:ahLst/>
            <a:cxnLst/>
            <a:rect l="l" t="t" r="r" b="b"/>
            <a:pathLst>
              <a:path w="3175" h="77470">
                <a:moveTo>
                  <a:pt x="0" y="77444"/>
                </a:moveTo>
                <a:lnTo>
                  <a:pt x="2679" y="77444"/>
                </a:lnTo>
                <a:lnTo>
                  <a:pt x="2679" y="0"/>
                </a:lnTo>
                <a:lnTo>
                  <a:pt x="0" y="0"/>
                </a:lnTo>
                <a:lnTo>
                  <a:pt x="0" y="77444"/>
                </a:lnTo>
                <a:close/>
              </a:path>
            </a:pathLst>
          </a:custGeom>
          <a:ln w="3352">
            <a:solidFill>
              <a:srgbClr val="080909"/>
            </a:solidFill>
          </a:ln>
        </p:spPr>
        <p:txBody>
          <a:bodyPr wrap="square" lIns="0" tIns="0" rIns="0" bIns="0" rtlCol="0"/>
          <a:lstStyle/>
          <a:p>
            <a:endParaRPr/>
          </a:p>
        </p:txBody>
      </p:sp>
      <p:sp>
        <p:nvSpPr>
          <p:cNvPr id="430" name="object 430"/>
          <p:cNvSpPr/>
          <p:nvPr/>
        </p:nvSpPr>
        <p:spPr>
          <a:xfrm>
            <a:off x="2083095" y="7323921"/>
            <a:ext cx="40640" cy="27940"/>
          </a:xfrm>
          <a:custGeom>
            <a:avLst/>
            <a:gdLst/>
            <a:ahLst/>
            <a:cxnLst/>
            <a:rect l="l" t="t" r="r" b="b"/>
            <a:pathLst>
              <a:path w="40639" h="27940">
                <a:moveTo>
                  <a:pt x="38643" y="6921"/>
                </a:moveTo>
                <a:lnTo>
                  <a:pt x="31508" y="6921"/>
                </a:lnTo>
                <a:lnTo>
                  <a:pt x="30835" y="8928"/>
                </a:lnTo>
                <a:lnTo>
                  <a:pt x="27638" y="23482"/>
                </a:lnTo>
                <a:lnTo>
                  <a:pt x="26695" y="27419"/>
                </a:lnTo>
                <a:lnTo>
                  <a:pt x="28079" y="27381"/>
                </a:lnTo>
                <a:lnTo>
                  <a:pt x="34480" y="27381"/>
                </a:lnTo>
                <a:lnTo>
                  <a:pt x="34658" y="25057"/>
                </a:lnTo>
                <a:lnTo>
                  <a:pt x="37514" y="12217"/>
                </a:lnTo>
                <a:lnTo>
                  <a:pt x="38643" y="6921"/>
                </a:lnTo>
                <a:close/>
              </a:path>
              <a:path w="40639" h="27940">
                <a:moveTo>
                  <a:pt x="38741" y="6464"/>
                </a:moveTo>
                <a:lnTo>
                  <a:pt x="11658" y="6464"/>
                </a:lnTo>
                <a:lnTo>
                  <a:pt x="13055" y="6883"/>
                </a:lnTo>
                <a:lnTo>
                  <a:pt x="13931" y="6883"/>
                </a:lnTo>
                <a:lnTo>
                  <a:pt x="18033" y="7048"/>
                </a:lnTo>
                <a:lnTo>
                  <a:pt x="17462" y="8572"/>
                </a:lnTo>
                <a:lnTo>
                  <a:pt x="14592" y="21983"/>
                </a:lnTo>
                <a:lnTo>
                  <a:pt x="13747" y="25539"/>
                </a:lnTo>
                <a:lnTo>
                  <a:pt x="13373" y="27012"/>
                </a:lnTo>
                <a:lnTo>
                  <a:pt x="14808" y="27266"/>
                </a:lnTo>
                <a:lnTo>
                  <a:pt x="17005" y="27266"/>
                </a:lnTo>
                <a:lnTo>
                  <a:pt x="21221" y="27381"/>
                </a:lnTo>
                <a:lnTo>
                  <a:pt x="21276" y="25057"/>
                </a:lnTo>
                <a:lnTo>
                  <a:pt x="23901" y="12217"/>
                </a:lnTo>
                <a:lnTo>
                  <a:pt x="24729" y="8572"/>
                </a:lnTo>
                <a:lnTo>
                  <a:pt x="25120" y="6718"/>
                </a:lnTo>
                <a:lnTo>
                  <a:pt x="38686" y="6718"/>
                </a:lnTo>
                <a:lnTo>
                  <a:pt x="38741" y="6464"/>
                </a:lnTo>
                <a:close/>
              </a:path>
              <a:path w="40639" h="27940">
                <a:moveTo>
                  <a:pt x="21615" y="469"/>
                </a:moveTo>
                <a:lnTo>
                  <a:pt x="19024" y="673"/>
                </a:lnTo>
                <a:lnTo>
                  <a:pt x="2184" y="673"/>
                </a:lnTo>
                <a:lnTo>
                  <a:pt x="1269" y="889"/>
                </a:lnTo>
                <a:lnTo>
                  <a:pt x="2057" y="1473"/>
                </a:lnTo>
                <a:lnTo>
                  <a:pt x="3136" y="1651"/>
                </a:lnTo>
                <a:lnTo>
                  <a:pt x="5829" y="1993"/>
                </a:lnTo>
                <a:lnTo>
                  <a:pt x="4178" y="7772"/>
                </a:lnTo>
                <a:lnTo>
                  <a:pt x="0" y="27101"/>
                </a:lnTo>
                <a:lnTo>
                  <a:pt x="1066" y="27203"/>
                </a:lnTo>
                <a:lnTo>
                  <a:pt x="4432" y="27266"/>
                </a:lnTo>
                <a:lnTo>
                  <a:pt x="7480" y="27266"/>
                </a:lnTo>
                <a:lnTo>
                  <a:pt x="7696" y="25539"/>
                </a:lnTo>
                <a:lnTo>
                  <a:pt x="10325" y="13970"/>
                </a:lnTo>
                <a:lnTo>
                  <a:pt x="11658" y="6464"/>
                </a:lnTo>
                <a:lnTo>
                  <a:pt x="38741" y="6464"/>
                </a:lnTo>
                <a:lnTo>
                  <a:pt x="39569" y="2578"/>
                </a:lnTo>
                <a:lnTo>
                  <a:pt x="22123" y="2578"/>
                </a:lnTo>
                <a:lnTo>
                  <a:pt x="21615" y="469"/>
                </a:lnTo>
                <a:close/>
              </a:path>
              <a:path w="40639" h="27940">
                <a:moveTo>
                  <a:pt x="38686" y="6718"/>
                </a:moveTo>
                <a:lnTo>
                  <a:pt x="25120" y="6718"/>
                </a:lnTo>
                <a:lnTo>
                  <a:pt x="26492" y="6972"/>
                </a:lnTo>
                <a:lnTo>
                  <a:pt x="28638" y="6921"/>
                </a:lnTo>
                <a:lnTo>
                  <a:pt x="38643" y="6921"/>
                </a:lnTo>
                <a:lnTo>
                  <a:pt x="38686" y="6718"/>
                </a:lnTo>
                <a:close/>
              </a:path>
              <a:path w="40639" h="27940">
                <a:moveTo>
                  <a:pt x="40119" y="0"/>
                </a:moveTo>
                <a:lnTo>
                  <a:pt x="35813" y="520"/>
                </a:lnTo>
                <a:lnTo>
                  <a:pt x="22859" y="520"/>
                </a:lnTo>
                <a:lnTo>
                  <a:pt x="22123" y="2578"/>
                </a:lnTo>
                <a:lnTo>
                  <a:pt x="39569" y="2578"/>
                </a:lnTo>
                <a:lnTo>
                  <a:pt x="40119" y="0"/>
                </a:lnTo>
                <a:close/>
              </a:path>
            </a:pathLst>
          </a:custGeom>
          <a:solidFill>
            <a:srgbClr val="231F20"/>
          </a:solidFill>
        </p:spPr>
        <p:txBody>
          <a:bodyPr wrap="square" lIns="0" tIns="0" rIns="0" bIns="0" rtlCol="0"/>
          <a:lstStyle/>
          <a:p>
            <a:endParaRPr/>
          </a:p>
        </p:txBody>
      </p:sp>
      <p:sp>
        <p:nvSpPr>
          <p:cNvPr id="431" name="object 431"/>
          <p:cNvSpPr/>
          <p:nvPr/>
        </p:nvSpPr>
        <p:spPr>
          <a:xfrm>
            <a:off x="2116217" y="7344150"/>
            <a:ext cx="46355" cy="14604"/>
          </a:xfrm>
          <a:custGeom>
            <a:avLst/>
            <a:gdLst/>
            <a:ahLst/>
            <a:cxnLst/>
            <a:rect l="l" t="t" r="r" b="b"/>
            <a:pathLst>
              <a:path w="46355" h="14604">
                <a:moveTo>
                  <a:pt x="23560" y="7607"/>
                </a:moveTo>
                <a:lnTo>
                  <a:pt x="21869" y="7607"/>
                </a:lnTo>
                <a:lnTo>
                  <a:pt x="20882" y="8483"/>
                </a:lnTo>
                <a:lnTo>
                  <a:pt x="20116" y="9397"/>
                </a:lnTo>
                <a:lnTo>
                  <a:pt x="18505" y="10261"/>
                </a:lnTo>
                <a:lnTo>
                  <a:pt x="15608" y="11747"/>
                </a:lnTo>
                <a:lnTo>
                  <a:pt x="14592" y="13360"/>
                </a:lnTo>
                <a:lnTo>
                  <a:pt x="15646" y="14287"/>
                </a:lnTo>
                <a:lnTo>
                  <a:pt x="17298" y="13157"/>
                </a:lnTo>
                <a:lnTo>
                  <a:pt x="15646" y="13157"/>
                </a:lnTo>
                <a:lnTo>
                  <a:pt x="16313" y="11823"/>
                </a:lnTo>
                <a:lnTo>
                  <a:pt x="18757" y="10515"/>
                </a:lnTo>
                <a:lnTo>
                  <a:pt x="20553" y="10515"/>
                </a:lnTo>
                <a:lnTo>
                  <a:pt x="21475" y="9690"/>
                </a:lnTo>
                <a:lnTo>
                  <a:pt x="25639" y="9690"/>
                </a:lnTo>
                <a:lnTo>
                  <a:pt x="25806" y="9639"/>
                </a:lnTo>
                <a:lnTo>
                  <a:pt x="26409" y="9347"/>
                </a:lnTo>
                <a:lnTo>
                  <a:pt x="22110" y="9347"/>
                </a:lnTo>
                <a:lnTo>
                  <a:pt x="22428" y="8902"/>
                </a:lnTo>
                <a:lnTo>
                  <a:pt x="23911" y="8242"/>
                </a:lnTo>
                <a:lnTo>
                  <a:pt x="23215" y="8242"/>
                </a:lnTo>
                <a:lnTo>
                  <a:pt x="23560" y="7607"/>
                </a:lnTo>
                <a:close/>
              </a:path>
              <a:path w="46355" h="14604">
                <a:moveTo>
                  <a:pt x="20553" y="10515"/>
                </a:moveTo>
                <a:lnTo>
                  <a:pt x="18757" y="10515"/>
                </a:lnTo>
                <a:lnTo>
                  <a:pt x="17346" y="11823"/>
                </a:lnTo>
                <a:lnTo>
                  <a:pt x="16515" y="12496"/>
                </a:lnTo>
                <a:lnTo>
                  <a:pt x="15646" y="13157"/>
                </a:lnTo>
                <a:lnTo>
                  <a:pt x="17298" y="13157"/>
                </a:lnTo>
                <a:lnTo>
                  <a:pt x="18580" y="12280"/>
                </a:lnTo>
                <a:lnTo>
                  <a:pt x="20553" y="10515"/>
                </a:lnTo>
                <a:close/>
              </a:path>
              <a:path w="46355" h="14604">
                <a:moveTo>
                  <a:pt x="19443" y="0"/>
                </a:moveTo>
                <a:lnTo>
                  <a:pt x="3555" y="6400"/>
                </a:lnTo>
                <a:lnTo>
                  <a:pt x="10337" y="6527"/>
                </a:lnTo>
                <a:lnTo>
                  <a:pt x="12142" y="6896"/>
                </a:lnTo>
                <a:lnTo>
                  <a:pt x="13703" y="7238"/>
                </a:lnTo>
                <a:lnTo>
                  <a:pt x="14112" y="7543"/>
                </a:lnTo>
                <a:lnTo>
                  <a:pt x="14200" y="7734"/>
                </a:lnTo>
                <a:lnTo>
                  <a:pt x="11881" y="8902"/>
                </a:lnTo>
                <a:lnTo>
                  <a:pt x="11188" y="9309"/>
                </a:lnTo>
                <a:lnTo>
                  <a:pt x="6261" y="10261"/>
                </a:lnTo>
                <a:lnTo>
                  <a:pt x="177" y="11239"/>
                </a:lnTo>
                <a:lnTo>
                  <a:pt x="0" y="12420"/>
                </a:lnTo>
                <a:lnTo>
                  <a:pt x="1358" y="12496"/>
                </a:lnTo>
                <a:lnTo>
                  <a:pt x="7748" y="11569"/>
                </a:lnTo>
                <a:lnTo>
                  <a:pt x="2247" y="11569"/>
                </a:lnTo>
                <a:lnTo>
                  <a:pt x="6997" y="10858"/>
                </a:lnTo>
                <a:lnTo>
                  <a:pt x="10270" y="10858"/>
                </a:lnTo>
                <a:lnTo>
                  <a:pt x="11277" y="10261"/>
                </a:lnTo>
                <a:lnTo>
                  <a:pt x="19202" y="8610"/>
                </a:lnTo>
                <a:lnTo>
                  <a:pt x="15557" y="8610"/>
                </a:lnTo>
                <a:lnTo>
                  <a:pt x="17919" y="7238"/>
                </a:lnTo>
                <a:lnTo>
                  <a:pt x="15354" y="5892"/>
                </a:lnTo>
                <a:lnTo>
                  <a:pt x="8674" y="5372"/>
                </a:lnTo>
                <a:lnTo>
                  <a:pt x="5829" y="5245"/>
                </a:lnTo>
                <a:lnTo>
                  <a:pt x="4902" y="4914"/>
                </a:lnTo>
                <a:lnTo>
                  <a:pt x="5587" y="4787"/>
                </a:lnTo>
                <a:lnTo>
                  <a:pt x="7188" y="3581"/>
                </a:lnTo>
                <a:lnTo>
                  <a:pt x="16205" y="1955"/>
                </a:lnTo>
                <a:lnTo>
                  <a:pt x="19507" y="1625"/>
                </a:lnTo>
                <a:lnTo>
                  <a:pt x="25210" y="1625"/>
                </a:lnTo>
                <a:lnTo>
                  <a:pt x="25260" y="1282"/>
                </a:lnTo>
                <a:lnTo>
                  <a:pt x="22313" y="647"/>
                </a:lnTo>
                <a:lnTo>
                  <a:pt x="19443" y="0"/>
                </a:lnTo>
                <a:close/>
              </a:path>
              <a:path w="46355" h="14604">
                <a:moveTo>
                  <a:pt x="10270" y="10858"/>
                </a:moveTo>
                <a:lnTo>
                  <a:pt x="6997" y="10858"/>
                </a:lnTo>
                <a:lnTo>
                  <a:pt x="6756" y="11137"/>
                </a:lnTo>
                <a:lnTo>
                  <a:pt x="3365" y="11569"/>
                </a:lnTo>
                <a:lnTo>
                  <a:pt x="7748" y="11569"/>
                </a:lnTo>
                <a:lnTo>
                  <a:pt x="9499" y="11315"/>
                </a:lnTo>
                <a:lnTo>
                  <a:pt x="10270" y="10858"/>
                </a:lnTo>
                <a:close/>
              </a:path>
              <a:path w="46355" h="14604">
                <a:moveTo>
                  <a:pt x="29770" y="8750"/>
                </a:moveTo>
                <a:lnTo>
                  <a:pt x="28168" y="8750"/>
                </a:lnTo>
                <a:lnTo>
                  <a:pt x="27972" y="9639"/>
                </a:lnTo>
                <a:lnTo>
                  <a:pt x="27851" y="10591"/>
                </a:lnTo>
                <a:lnTo>
                  <a:pt x="31471" y="9855"/>
                </a:lnTo>
                <a:lnTo>
                  <a:pt x="31604" y="9791"/>
                </a:lnTo>
                <a:lnTo>
                  <a:pt x="29260" y="9791"/>
                </a:lnTo>
                <a:lnTo>
                  <a:pt x="29770" y="8750"/>
                </a:lnTo>
                <a:close/>
              </a:path>
              <a:path w="46355" h="14604">
                <a:moveTo>
                  <a:pt x="25639" y="9690"/>
                </a:moveTo>
                <a:lnTo>
                  <a:pt x="21475" y="9690"/>
                </a:lnTo>
                <a:lnTo>
                  <a:pt x="21640" y="10350"/>
                </a:lnTo>
                <a:lnTo>
                  <a:pt x="25095" y="9855"/>
                </a:lnTo>
                <a:lnTo>
                  <a:pt x="25639" y="9690"/>
                </a:lnTo>
                <a:close/>
              </a:path>
              <a:path w="46355" h="14604">
                <a:moveTo>
                  <a:pt x="36963" y="7632"/>
                </a:moveTo>
                <a:lnTo>
                  <a:pt x="34391" y="7632"/>
                </a:lnTo>
                <a:lnTo>
                  <a:pt x="35153" y="7683"/>
                </a:lnTo>
                <a:lnTo>
                  <a:pt x="32054" y="8851"/>
                </a:lnTo>
                <a:lnTo>
                  <a:pt x="29260" y="9791"/>
                </a:lnTo>
                <a:lnTo>
                  <a:pt x="31604" y="9791"/>
                </a:lnTo>
                <a:lnTo>
                  <a:pt x="34023" y="8635"/>
                </a:lnTo>
                <a:lnTo>
                  <a:pt x="35516" y="8635"/>
                </a:lnTo>
                <a:lnTo>
                  <a:pt x="35603" y="8508"/>
                </a:lnTo>
                <a:lnTo>
                  <a:pt x="36664" y="7937"/>
                </a:lnTo>
                <a:lnTo>
                  <a:pt x="36963" y="7632"/>
                </a:lnTo>
                <a:close/>
              </a:path>
              <a:path w="46355" h="14604">
                <a:moveTo>
                  <a:pt x="35516" y="8635"/>
                </a:moveTo>
                <a:lnTo>
                  <a:pt x="34023" y="8635"/>
                </a:lnTo>
                <a:lnTo>
                  <a:pt x="33654" y="9791"/>
                </a:lnTo>
                <a:lnTo>
                  <a:pt x="35648" y="9728"/>
                </a:lnTo>
                <a:lnTo>
                  <a:pt x="39369" y="9397"/>
                </a:lnTo>
                <a:lnTo>
                  <a:pt x="42130" y="9105"/>
                </a:lnTo>
                <a:lnTo>
                  <a:pt x="35559" y="9105"/>
                </a:lnTo>
                <a:lnTo>
                  <a:pt x="35516" y="8635"/>
                </a:lnTo>
                <a:close/>
              </a:path>
              <a:path w="46355" h="14604">
                <a:moveTo>
                  <a:pt x="28810" y="7353"/>
                </a:moveTo>
                <a:lnTo>
                  <a:pt x="25907" y="7353"/>
                </a:lnTo>
                <a:lnTo>
                  <a:pt x="27889" y="7734"/>
                </a:lnTo>
                <a:lnTo>
                  <a:pt x="25120" y="8902"/>
                </a:lnTo>
                <a:lnTo>
                  <a:pt x="24158" y="9055"/>
                </a:lnTo>
                <a:lnTo>
                  <a:pt x="23380" y="9143"/>
                </a:lnTo>
                <a:lnTo>
                  <a:pt x="22110" y="9347"/>
                </a:lnTo>
                <a:lnTo>
                  <a:pt x="26409" y="9347"/>
                </a:lnTo>
                <a:lnTo>
                  <a:pt x="27061" y="9042"/>
                </a:lnTo>
                <a:lnTo>
                  <a:pt x="28168" y="8750"/>
                </a:lnTo>
                <a:lnTo>
                  <a:pt x="29770" y="8750"/>
                </a:lnTo>
                <a:lnTo>
                  <a:pt x="29857" y="8572"/>
                </a:lnTo>
                <a:lnTo>
                  <a:pt x="27685" y="8559"/>
                </a:lnTo>
                <a:lnTo>
                  <a:pt x="28790" y="7734"/>
                </a:lnTo>
                <a:lnTo>
                  <a:pt x="28810" y="7353"/>
                </a:lnTo>
                <a:close/>
              </a:path>
              <a:path w="46355" h="14604">
                <a:moveTo>
                  <a:pt x="44564" y="8483"/>
                </a:moveTo>
                <a:lnTo>
                  <a:pt x="35559" y="9105"/>
                </a:lnTo>
                <a:lnTo>
                  <a:pt x="42130" y="9105"/>
                </a:lnTo>
                <a:lnTo>
                  <a:pt x="45250" y="8775"/>
                </a:lnTo>
                <a:lnTo>
                  <a:pt x="46189" y="8534"/>
                </a:lnTo>
                <a:lnTo>
                  <a:pt x="44564" y="8483"/>
                </a:lnTo>
                <a:close/>
              </a:path>
              <a:path w="46355" h="14604">
                <a:moveTo>
                  <a:pt x="23990" y="6629"/>
                </a:moveTo>
                <a:lnTo>
                  <a:pt x="21864" y="6870"/>
                </a:lnTo>
                <a:lnTo>
                  <a:pt x="21750" y="7416"/>
                </a:lnTo>
                <a:lnTo>
                  <a:pt x="16725" y="8356"/>
                </a:lnTo>
                <a:lnTo>
                  <a:pt x="15557" y="8610"/>
                </a:lnTo>
                <a:lnTo>
                  <a:pt x="19202" y="8610"/>
                </a:lnTo>
                <a:lnTo>
                  <a:pt x="20726" y="8293"/>
                </a:lnTo>
                <a:lnTo>
                  <a:pt x="21869" y="7607"/>
                </a:lnTo>
                <a:lnTo>
                  <a:pt x="23560" y="7607"/>
                </a:lnTo>
                <a:lnTo>
                  <a:pt x="23775" y="7162"/>
                </a:lnTo>
                <a:lnTo>
                  <a:pt x="23990" y="6629"/>
                </a:lnTo>
                <a:close/>
              </a:path>
              <a:path w="46355" h="14604">
                <a:moveTo>
                  <a:pt x="35305" y="6616"/>
                </a:moveTo>
                <a:lnTo>
                  <a:pt x="31495" y="6984"/>
                </a:lnTo>
                <a:lnTo>
                  <a:pt x="28028" y="8559"/>
                </a:lnTo>
                <a:lnTo>
                  <a:pt x="29918" y="8559"/>
                </a:lnTo>
                <a:lnTo>
                  <a:pt x="34391" y="7632"/>
                </a:lnTo>
                <a:lnTo>
                  <a:pt x="36963" y="7632"/>
                </a:lnTo>
                <a:lnTo>
                  <a:pt x="37175" y="7416"/>
                </a:lnTo>
                <a:lnTo>
                  <a:pt x="35407" y="7416"/>
                </a:lnTo>
                <a:lnTo>
                  <a:pt x="35305" y="6616"/>
                </a:lnTo>
                <a:close/>
              </a:path>
              <a:path w="46355" h="14604">
                <a:moveTo>
                  <a:pt x="27774" y="6603"/>
                </a:moveTo>
                <a:lnTo>
                  <a:pt x="23634" y="7543"/>
                </a:lnTo>
                <a:lnTo>
                  <a:pt x="23215" y="8242"/>
                </a:lnTo>
                <a:lnTo>
                  <a:pt x="23939" y="8229"/>
                </a:lnTo>
                <a:lnTo>
                  <a:pt x="25907" y="7353"/>
                </a:lnTo>
                <a:lnTo>
                  <a:pt x="28810" y="7353"/>
                </a:lnTo>
                <a:lnTo>
                  <a:pt x="28651" y="6756"/>
                </a:lnTo>
                <a:lnTo>
                  <a:pt x="27774" y="6603"/>
                </a:lnTo>
                <a:close/>
              </a:path>
              <a:path w="46355" h="14604">
                <a:moveTo>
                  <a:pt x="37045" y="6819"/>
                </a:moveTo>
                <a:lnTo>
                  <a:pt x="35547" y="7162"/>
                </a:lnTo>
                <a:lnTo>
                  <a:pt x="35407" y="7416"/>
                </a:lnTo>
                <a:lnTo>
                  <a:pt x="37175" y="7416"/>
                </a:lnTo>
                <a:lnTo>
                  <a:pt x="37149" y="6984"/>
                </a:lnTo>
                <a:lnTo>
                  <a:pt x="37045" y="6819"/>
                </a:lnTo>
                <a:close/>
              </a:path>
              <a:path w="46355" h="14604">
                <a:moveTo>
                  <a:pt x="25210" y="1625"/>
                </a:moveTo>
                <a:lnTo>
                  <a:pt x="19507" y="1625"/>
                </a:lnTo>
                <a:lnTo>
                  <a:pt x="21818" y="1981"/>
                </a:lnTo>
                <a:lnTo>
                  <a:pt x="23456" y="2209"/>
                </a:lnTo>
                <a:lnTo>
                  <a:pt x="23380" y="2730"/>
                </a:lnTo>
                <a:lnTo>
                  <a:pt x="23710" y="2933"/>
                </a:lnTo>
                <a:lnTo>
                  <a:pt x="19951" y="3327"/>
                </a:lnTo>
                <a:lnTo>
                  <a:pt x="20091" y="3746"/>
                </a:lnTo>
                <a:lnTo>
                  <a:pt x="23787" y="3746"/>
                </a:lnTo>
                <a:lnTo>
                  <a:pt x="24447" y="3136"/>
                </a:lnTo>
                <a:lnTo>
                  <a:pt x="25082" y="2514"/>
                </a:lnTo>
                <a:lnTo>
                  <a:pt x="25210" y="1625"/>
                </a:lnTo>
                <a:close/>
              </a:path>
            </a:pathLst>
          </a:custGeom>
          <a:solidFill>
            <a:srgbClr val="231F20"/>
          </a:solidFill>
        </p:spPr>
        <p:txBody>
          <a:bodyPr wrap="square" lIns="0" tIns="0" rIns="0" bIns="0" rtlCol="0"/>
          <a:lstStyle/>
          <a:p>
            <a:endParaRPr/>
          </a:p>
        </p:txBody>
      </p:sp>
      <p:sp>
        <p:nvSpPr>
          <p:cNvPr id="432" name="object 432"/>
          <p:cNvSpPr txBox="1"/>
          <p:nvPr/>
        </p:nvSpPr>
        <p:spPr>
          <a:xfrm>
            <a:off x="2158417" y="7331916"/>
            <a:ext cx="17145" cy="3175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00" b="1" spc="-10" dirty="0">
                <a:solidFill>
                  <a:srgbClr val="231F20"/>
                </a:solidFill>
                <a:latin typeface="Arial"/>
                <a:cs typeface="Arial"/>
              </a:rPr>
              <a:t>®</a:t>
            </a:r>
            <a:endParaRPr sz="100">
              <a:latin typeface="Arial"/>
              <a:cs typeface="Arial"/>
            </a:endParaRPr>
          </a:p>
        </p:txBody>
      </p:sp>
      <p:sp>
        <p:nvSpPr>
          <p:cNvPr id="433" name="object 433"/>
          <p:cNvSpPr/>
          <p:nvPr/>
        </p:nvSpPr>
        <p:spPr>
          <a:xfrm>
            <a:off x="1853021" y="7047221"/>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434" name="object 434"/>
          <p:cNvSpPr/>
          <p:nvPr/>
        </p:nvSpPr>
        <p:spPr>
          <a:xfrm>
            <a:off x="1853653" y="7049743"/>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sp>
        <p:nvSpPr>
          <p:cNvPr id="435" name="object 435"/>
          <p:cNvSpPr/>
          <p:nvPr/>
        </p:nvSpPr>
        <p:spPr>
          <a:xfrm>
            <a:off x="3047867" y="9009567"/>
            <a:ext cx="385445" cy="238760"/>
          </a:xfrm>
          <a:custGeom>
            <a:avLst/>
            <a:gdLst/>
            <a:ahLst/>
            <a:cxnLst/>
            <a:rect l="l" t="t" r="r" b="b"/>
            <a:pathLst>
              <a:path w="385445"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436" name="object 436"/>
          <p:cNvSpPr/>
          <p:nvPr/>
        </p:nvSpPr>
        <p:spPr>
          <a:xfrm>
            <a:off x="3047867" y="9009567"/>
            <a:ext cx="385445" cy="238760"/>
          </a:xfrm>
          <a:custGeom>
            <a:avLst/>
            <a:gdLst/>
            <a:ahLst/>
            <a:cxnLst/>
            <a:rect l="l" t="t" r="r" b="b"/>
            <a:pathLst>
              <a:path w="385445"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437" name="object 437"/>
          <p:cNvSpPr/>
          <p:nvPr/>
        </p:nvSpPr>
        <p:spPr>
          <a:xfrm>
            <a:off x="3145673" y="9034346"/>
            <a:ext cx="385445" cy="238760"/>
          </a:xfrm>
          <a:custGeom>
            <a:avLst/>
            <a:gdLst/>
            <a:ahLst/>
            <a:cxnLst/>
            <a:rect l="l" t="t" r="r" b="b"/>
            <a:pathLst>
              <a:path w="385445"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438" name="object 438"/>
          <p:cNvSpPr/>
          <p:nvPr/>
        </p:nvSpPr>
        <p:spPr>
          <a:xfrm>
            <a:off x="3145673" y="9034346"/>
            <a:ext cx="385445" cy="238760"/>
          </a:xfrm>
          <a:custGeom>
            <a:avLst/>
            <a:gdLst/>
            <a:ahLst/>
            <a:cxnLst/>
            <a:rect l="l" t="t" r="r" b="b"/>
            <a:pathLst>
              <a:path w="385445"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439" name="object 439"/>
          <p:cNvSpPr/>
          <p:nvPr/>
        </p:nvSpPr>
        <p:spPr>
          <a:xfrm>
            <a:off x="2943683" y="8873710"/>
            <a:ext cx="656590" cy="504190"/>
          </a:xfrm>
          <a:custGeom>
            <a:avLst/>
            <a:gdLst/>
            <a:ahLst/>
            <a:cxnLst/>
            <a:rect l="l" t="t" r="r" b="b"/>
            <a:pathLst>
              <a:path w="656589"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440" name="object 440"/>
          <p:cNvSpPr/>
          <p:nvPr/>
        </p:nvSpPr>
        <p:spPr>
          <a:xfrm>
            <a:off x="2950256" y="8886122"/>
            <a:ext cx="355600" cy="107314"/>
          </a:xfrm>
          <a:custGeom>
            <a:avLst/>
            <a:gdLst/>
            <a:ahLst/>
            <a:cxnLst/>
            <a:rect l="l" t="t" r="r" b="b"/>
            <a:pathLst>
              <a:path w="355600" h="107315">
                <a:moveTo>
                  <a:pt x="0" y="106934"/>
                </a:moveTo>
                <a:lnTo>
                  <a:pt x="355053" y="0"/>
                </a:lnTo>
              </a:path>
            </a:pathLst>
          </a:custGeom>
          <a:ln w="3175">
            <a:solidFill>
              <a:srgbClr val="231F20"/>
            </a:solidFill>
          </a:ln>
        </p:spPr>
        <p:txBody>
          <a:bodyPr wrap="square" lIns="0" tIns="0" rIns="0" bIns="0" rtlCol="0"/>
          <a:lstStyle/>
          <a:p>
            <a:endParaRPr/>
          </a:p>
        </p:txBody>
      </p:sp>
      <p:sp>
        <p:nvSpPr>
          <p:cNvPr id="441" name="object 441"/>
          <p:cNvSpPr/>
          <p:nvPr/>
        </p:nvSpPr>
        <p:spPr>
          <a:xfrm>
            <a:off x="2953928" y="8897459"/>
            <a:ext cx="363220" cy="106045"/>
          </a:xfrm>
          <a:custGeom>
            <a:avLst/>
            <a:gdLst/>
            <a:ahLst/>
            <a:cxnLst/>
            <a:rect l="l" t="t" r="r" b="b"/>
            <a:pathLst>
              <a:path w="363220" h="106045">
                <a:moveTo>
                  <a:pt x="0" y="105879"/>
                </a:moveTo>
                <a:lnTo>
                  <a:pt x="362635" y="0"/>
                </a:lnTo>
              </a:path>
            </a:pathLst>
          </a:custGeom>
          <a:ln w="3175">
            <a:solidFill>
              <a:srgbClr val="231F20"/>
            </a:solidFill>
          </a:ln>
        </p:spPr>
        <p:txBody>
          <a:bodyPr wrap="square" lIns="0" tIns="0" rIns="0" bIns="0" rtlCol="0"/>
          <a:lstStyle/>
          <a:p>
            <a:endParaRPr/>
          </a:p>
        </p:txBody>
      </p:sp>
      <p:sp>
        <p:nvSpPr>
          <p:cNvPr id="442" name="object 442"/>
          <p:cNvSpPr/>
          <p:nvPr/>
        </p:nvSpPr>
        <p:spPr>
          <a:xfrm>
            <a:off x="2127117" y="7987543"/>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443" name="object 443"/>
          <p:cNvSpPr/>
          <p:nvPr/>
        </p:nvSpPr>
        <p:spPr>
          <a:xfrm>
            <a:off x="2131246" y="7980650"/>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444" name="object 444"/>
          <p:cNvSpPr/>
          <p:nvPr/>
        </p:nvSpPr>
        <p:spPr>
          <a:xfrm>
            <a:off x="2127154" y="7944363"/>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0"/>
                </a:lnTo>
                <a:lnTo>
                  <a:pt x="367880" y="35852"/>
                </a:lnTo>
                <a:lnTo>
                  <a:pt x="366433" y="37007"/>
                </a:lnTo>
              </a:path>
            </a:pathLst>
          </a:custGeom>
          <a:ln w="3175">
            <a:solidFill>
              <a:srgbClr val="231F20"/>
            </a:solidFill>
          </a:ln>
        </p:spPr>
        <p:txBody>
          <a:bodyPr wrap="square" lIns="0" tIns="0" rIns="0" bIns="0" rtlCol="0"/>
          <a:lstStyle/>
          <a:p>
            <a:endParaRPr/>
          </a:p>
        </p:txBody>
      </p:sp>
      <p:sp>
        <p:nvSpPr>
          <p:cNvPr id="445" name="object 445"/>
          <p:cNvSpPr/>
          <p:nvPr/>
        </p:nvSpPr>
        <p:spPr>
          <a:xfrm>
            <a:off x="2126552" y="8177705"/>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446" name="object 446"/>
          <p:cNvSpPr/>
          <p:nvPr/>
        </p:nvSpPr>
        <p:spPr>
          <a:xfrm>
            <a:off x="2129838" y="8187290"/>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447" name="object 447"/>
          <p:cNvSpPr/>
          <p:nvPr/>
        </p:nvSpPr>
        <p:spPr>
          <a:xfrm>
            <a:off x="2228416" y="7963328"/>
            <a:ext cx="168275" cy="25400"/>
          </a:xfrm>
          <a:custGeom>
            <a:avLst/>
            <a:gdLst/>
            <a:ahLst/>
            <a:cxnLst/>
            <a:rect l="l" t="t" r="r" b="b"/>
            <a:pathLst>
              <a:path w="168275" h="25400">
                <a:moveTo>
                  <a:pt x="167678" y="12700"/>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700"/>
                </a:lnTo>
                <a:close/>
              </a:path>
            </a:pathLst>
          </a:custGeom>
          <a:ln w="3175">
            <a:solidFill>
              <a:srgbClr val="231F20"/>
            </a:solidFill>
          </a:ln>
        </p:spPr>
        <p:txBody>
          <a:bodyPr wrap="square" lIns="0" tIns="0" rIns="0" bIns="0" rtlCol="0"/>
          <a:lstStyle/>
          <a:p>
            <a:endParaRPr/>
          </a:p>
        </p:txBody>
      </p:sp>
      <p:sp>
        <p:nvSpPr>
          <p:cNvPr id="448" name="object 448"/>
          <p:cNvSpPr/>
          <p:nvPr/>
        </p:nvSpPr>
        <p:spPr>
          <a:xfrm>
            <a:off x="2140668" y="8000324"/>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449" name="object 449"/>
          <p:cNvSpPr/>
          <p:nvPr/>
        </p:nvSpPr>
        <p:spPr>
          <a:xfrm>
            <a:off x="2153790" y="8004361"/>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50" name="object 450"/>
          <p:cNvSpPr/>
          <p:nvPr/>
        </p:nvSpPr>
        <p:spPr>
          <a:xfrm>
            <a:off x="2166924" y="8010152"/>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51" name="object 451"/>
          <p:cNvSpPr/>
          <p:nvPr/>
        </p:nvSpPr>
        <p:spPr>
          <a:xfrm>
            <a:off x="2180059" y="8010183"/>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52" name="object 452"/>
          <p:cNvSpPr/>
          <p:nvPr/>
        </p:nvSpPr>
        <p:spPr>
          <a:xfrm>
            <a:off x="2193192" y="8011932"/>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53" name="object 453"/>
          <p:cNvSpPr/>
          <p:nvPr/>
        </p:nvSpPr>
        <p:spPr>
          <a:xfrm>
            <a:off x="2206326" y="8015578"/>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54" name="object 454"/>
          <p:cNvSpPr/>
          <p:nvPr/>
        </p:nvSpPr>
        <p:spPr>
          <a:xfrm>
            <a:off x="2219472" y="8015627"/>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455" name="object 455"/>
          <p:cNvSpPr/>
          <p:nvPr/>
        </p:nvSpPr>
        <p:spPr>
          <a:xfrm>
            <a:off x="2232619" y="8017352"/>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456" name="object 456"/>
          <p:cNvSpPr/>
          <p:nvPr/>
        </p:nvSpPr>
        <p:spPr>
          <a:xfrm>
            <a:off x="2245741" y="8018258"/>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457" name="object 457"/>
          <p:cNvSpPr/>
          <p:nvPr/>
        </p:nvSpPr>
        <p:spPr>
          <a:xfrm>
            <a:off x="2258900" y="8019553"/>
            <a:ext cx="635" cy="203835"/>
          </a:xfrm>
          <a:custGeom>
            <a:avLst/>
            <a:gdLst/>
            <a:ahLst/>
            <a:cxnLst/>
            <a:rect l="l" t="t" r="r" b="b"/>
            <a:pathLst>
              <a:path w="635" h="203834">
                <a:moveTo>
                  <a:pt x="546" y="0"/>
                </a:moveTo>
                <a:lnTo>
                  <a:pt x="0" y="203454"/>
                </a:lnTo>
              </a:path>
            </a:pathLst>
          </a:custGeom>
          <a:ln w="3175">
            <a:solidFill>
              <a:srgbClr val="231F20"/>
            </a:solidFill>
          </a:ln>
        </p:spPr>
        <p:txBody>
          <a:bodyPr wrap="square" lIns="0" tIns="0" rIns="0" bIns="0" rtlCol="0"/>
          <a:lstStyle/>
          <a:p>
            <a:endParaRPr/>
          </a:p>
        </p:txBody>
      </p:sp>
      <p:sp>
        <p:nvSpPr>
          <p:cNvPr id="458" name="object 458"/>
          <p:cNvSpPr/>
          <p:nvPr/>
        </p:nvSpPr>
        <p:spPr>
          <a:xfrm>
            <a:off x="2272008" y="8019585"/>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459" name="object 459"/>
          <p:cNvSpPr/>
          <p:nvPr/>
        </p:nvSpPr>
        <p:spPr>
          <a:xfrm>
            <a:off x="2285155" y="8020751"/>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460" name="object 460"/>
          <p:cNvSpPr/>
          <p:nvPr/>
        </p:nvSpPr>
        <p:spPr>
          <a:xfrm>
            <a:off x="2298289" y="8021408"/>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461" name="object 461"/>
          <p:cNvSpPr/>
          <p:nvPr/>
        </p:nvSpPr>
        <p:spPr>
          <a:xfrm>
            <a:off x="2311448" y="8019684"/>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462" name="object 462"/>
          <p:cNvSpPr/>
          <p:nvPr/>
        </p:nvSpPr>
        <p:spPr>
          <a:xfrm>
            <a:off x="2324582" y="8019746"/>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463" name="object 463"/>
          <p:cNvSpPr/>
          <p:nvPr/>
        </p:nvSpPr>
        <p:spPr>
          <a:xfrm>
            <a:off x="2337741" y="8019758"/>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464" name="object 464"/>
          <p:cNvSpPr/>
          <p:nvPr/>
        </p:nvSpPr>
        <p:spPr>
          <a:xfrm>
            <a:off x="2350875" y="8018561"/>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465" name="object 465"/>
          <p:cNvSpPr/>
          <p:nvPr/>
        </p:nvSpPr>
        <p:spPr>
          <a:xfrm>
            <a:off x="2364022" y="8017699"/>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466" name="object 466"/>
          <p:cNvSpPr/>
          <p:nvPr/>
        </p:nvSpPr>
        <p:spPr>
          <a:xfrm>
            <a:off x="2377142" y="8017761"/>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467" name="object 467"/>
          <p:cNvSpPr/>
          <p:nvPr/>
        </p:nvSpPr>
        <p:spPr>
          <a:xfrm>
            <a:off x="2390289" y="8017787"/>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468" name="object 468"/>
          <p:cNvSpPr/>
          <p:nvPr/>
        </p:nvSpPr>
        <p:spPr>
          <a:xfrm>
            <a:off x="2403461" y="8016918"/>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469" name="object 469"/>
          <p:cNvSpPr/>
          <p:nvPr/>
        </p:nvSpPr>
        <p:spPr>
          <a:xfrm>
            <a:off x="2416620" y="8015522"/>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470" name="object 470"/>
          <p:cNvSpPr/>
          <p:nvPr/>
        </p:nvSpPr>
        <p:spPr>
          <a:xfrm>
            <a:off x="2429766" y="8013904"/>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471" name="object 471"/>
          <p:cNvSpPr/>
          <p:nvPr/>
        </p:nvSpPr>
        <p:spPr>
          <a:xfrm>
            <a:off x="2442926" y="8011758"/>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472" name="object 472"/>
          <p:cNvSpPr/>
          <p:nvPr/>
        </p:nvSpPr>
        <p:spPr>
          <a:xfrm>
            <a:off x="2456084" y="8011125"/>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473" name="object 473"/>
          <p:cNvSpPr/>
          <p:nvPr/>
        </p:nvSpPr>
        <p:spPr>
          <a:xfrm>
            <a:off x="2469219" y="8007281"/>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474" name="object 474"/>
          <p:cNvSpPr/>
          <p:nvPr/>
        </p:nvSpPr>
        <p:spPr>
          <a:xfrm>
            <a:off x="2482391" y="8002499"/>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475" name="object 475"/>
          <p:cNvSpPr/>
          <p:nvPr/>
        </p:nvSpPr>
        <p:spPr>
          <a:xfrm>
            <a:off x="2127114" y="7974831"/>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476" name="object 476"/>
          <p:cNvSpPr/>
          <p:nvPr/>
        </p:nvSpPr>
        <p:spPr>
          <a:xfrm>
            <a:off x="2497322" y="7975804"/>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477" name="object 477"/>
          <p:cNvSpPr/>
          <p:nvPr/>
        </p:nvSpPr>
        <p:spPr>
          <a:xfrm>
            <a:off x="2108474" y="7941443"/>
            <a:ext cx="411147" cy="308283"/>
          </a:xfrm>
          <a:prstGeom prst="rect">
            <a:avLst/>
          </a:prstGeom>
          <a:blipFill>
            <a:blip r:embed="rId6" cstate="print"/>
            <a:stretch>
              <a:fillRect/>
            </a:stretch>
          </a:blipFill>
        </p:spPr>
        <p:txBody>
          <a:bodyPr wrap="square" lIns="0" tIns="0" rIns="0" bIns="0" rtlCol="0"/>
          <a:lstStyle/>
          <a:p>
            <a:endParaRPr/>
          </a:p>
        </p:txBody>
      </p:sp>
      <p:sp>
        <p:nvSpPr>
          <p:cNvPr id="478" name="object 478"/>
          <p:cNvSpPr/>
          <p:nvPr/>
        </p:nvSpPr>
        <p:spPr>
          <a:xfrm>
            <a:off x="1707396" y="8160963"/>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479" name="object 479"/>
          <p:cNvSpPr/>
          <p:nvPr/>
        </p:nvSpPr>
        <p:spPr>
          <a:xfrm>
            <a:off x="1712057" y="8153206"/>
            <a:ext cx="407670" cy="27940"/>
          </a:xfrm>
          <a:custGeom>
            <a:avLst/>
            <a:gdLst/>
            <a:ahLst/>
            <a:cxnLst/>
            <a:rect l="l" t="t" r="r" b="b"/>
            <a:pathLst>
              <a:path w="407669" h="27940">
                <a:moveTo>
                  <a:pt x="407428" y="838"/>
                </a:moveTo>
                <a:lnTo>
                  <a:pt x="381484" y="11594"/>
                </a:lnTo>
                <a:lnTo>
                  <a:pt x="335848" y="20118"/>
                </a:lnTo>
                <a:lnTo>
                  <a:pt x="275005" y="25682"/>
                </a:lnTo>
                <a:lnTo>
                  <a:pt x="203441" y="27559"/>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480" name="object 480"/>
          <p:cNvSpPr/>
          <p:nvPr/>
        </p:nvSpPr>
        <p:spPr>
          <a:xfrm>
            <a:off x="1707433" y="8112409"/>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481" name="object 481"/>
          <p:cNvSpPr/>
          <p:nvPr/>
        </p:nvSpPr>
        <p:spPr>
          <a:xfrm>
            <a:off x="1706787" y="8374800"/>
            <a:ext cx="416559" cy="76835"/>
          </a:xfrm>
          <a:custGeom>
            <a:avLst/>
            <a:gdLst/>
            <a:ahLst/>
            <a:cxnLst/>
            <a:rect l="l" t="t" r="r" b="b"/>
            <a:pathLst>
              <a:path w="416560" h="76834">
                <a:moveTo>
                  <a:pt x="399973" y="762"/>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482" name="object 482"/>
          <p:cNvSpPr/>
          <p:nvPr/>
        </p:nvSpPr>
        <p:spPr>
          <a:xfrm>
            <a:off x="1710484" y="8385570"/>
            <a:ext cx="408940" cy="45720"/>
          </a:xfrm>
          <a:custGeom>
            <a:avLst/>
            <a:gdLst/>
            <a:ahLst/>
            <a:cxnLst/>
            <a:rect l="l" t="t" r="r" b="b"/>
            <a:pathLst>
              <a:path w="408939" h="45720">
                <a:moveTo>
                  <a:pt x="408927" y="1130"/>
                </a:moveTo>
                <a:lnTo>
                  <a:pt x="383511" y="18717"/>
                </a:lnTo>
                <a:lnTo>
                  <a:pt x="337858" y="32710"/>
                </a:lnTo>
                <a:lnTo>
                  <a:pt x="276592" y="41905"/>
                </a:lnTo>
                <a:lnTo>
                  <a:pt x="204342"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483" name="object 483"/>
          <p:cNvSpPr/>
          <p:nvPr/>
        </p:nvSpPr>
        <p:spPr>
          <a:xfrm>
            <a:off x="1821331" y="8133742"/>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484" name="object 484"/>
          <p:cNvSpPr/>
          <p:nvPr/>
        </p:nvSpPr>
        <p:spPr>
          <a:xfrm>
            <a:off x="1722645" y="8175339"/>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485" name="object 485"/>
          <p:cNvSpPr/>
          <p:nvPr/>
        </p:nvSpPr>
        <p:spPr>
          <a:xfrm>
            <a:off x="1737404" y="8179885"/>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486" name="object 486"/>
          <p:cNvSpPr/>
          <p:nvPr/>
        </p:nvSpPr>
        <p:spPr>
          <a:xfrm>
            <a:off x="1752163" y="8186378"/>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487" name="object 487"/>
          <p:cNvSpPr/>
          <p:nvPr/>
        </p:nvSpPr>
        <p:spPr>
          <a:xfrm>
            <a:off x="1766934" y="8186428"/>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488" name="object 488"/>
          <p:cNvSpPr/>
          <p:nvPr/>
        </p:nvSpPr>
        <p:spPr>
          <a:xfrm>
            <a:off x="1781693" y="8188398"/>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489" name="object 489"/>
          <p:cNvSpPr/>
          <p:nvPr/>
        </p:nvSpPr>
        <p:spPr>
          <a:xfrm>
            <a:off x="1796489" y="8192498"/>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490" name="object 490"/>
          <p:cNvSpPr/>
          <p:nvPr/>
        </p:nvSpPr>
        <p:spPr>
          <a:xfrm>
            <a:off x="1811248" y="8192528"/>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491" name="object 491"/>
          <p:cNvSpPr/>
          <p:nvPr/>
        </p:nvSpPr>
        <p:spPr>
          <a:xfrm>
            <a:off x="1826044" y="8194471"/>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492" name="object 492"/>
          <p:cNvSpPr/>
          <p:nvPr/>
        </p:nvSpPr>
        <p:spPr>
          <a:xfrm>
            <a:off x="1840802" y="8195505"/>
            <a:ext cx="1270" cy="229870"/>
          </a:xfrm>
          <a:custGeom>
            <a:avLst/>
            <a:gdLst/>
            <a:ahLst/>
            <a:cxnLst/>
            <a:rect l="l" t="t" r="r" b="b"/>
            <a:pathLst>
              <a:path w="1269" h="229870">
                <a:moveTo>
                  <a:pt x="647" y="0"/>
                </a:moveTo>
                <a:lnTo>
                  <a:pt x="0" y="229870"/>
                </a:lnTo>
              </a:path>
            </a:pathLst>
          </a:custGeom>
          <a:ln w="3175">
            <a:solidFill>
              <a:srgbClr val="231F20"/>
            </a:solidFill>
          </a:ln>
        </p:spPr>
        <p:txBody>
          <a:bodyPr wrap="square" lIns="0" tIns="0" rIns="0" bIns="0" rtlCol="0"/>
          <a:lstStyle/>
          <a:p>
            <a:endParaRPr/>
          </a:p>
        </p:txBody>
      </p:sp>
      <p:sp>
        <p:nvSpPr>
          <p:cNvPr id="493" name="object 493"/>
          <p:cNvSpPr/>
          <p:nvPr/>
        </p:nvSpPr>
        <p:spPr>
          <a:xfrm>
            <a:off x="1855586" y="8196944"/>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494" name="object 494"/>
          <p:cNvSpPr/>
          <p:nvPr/>
        </p:nvSpPr>
        <p:spPr>
          <a:xfrm>
            <a:off x="1870345" y="8196981"/>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495" name="object 495"/>
          <p:cNvSpPr/>
          <p:nvPr/>
        </p:nvSpPr>
        <p:spPr>
          <a:xfrm>
            <a:off x="1885116" y="8198295"/>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496" name="object 496"/>
          <p:cNvSpPr/>
          <p:nvPr/>
        </p:nvSpPr>
        <p:spPr>
          <a:xfrm>
            <a:off x="1899886" y="8199053"/>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497" name="object 497"/>
          <p:cNvSpPr/>
          <p:nvPr/>
        </p:nvSpPr>
        <p:spPr>
          <a:xfrm>
            <a:off x="1914671" y="8197119"/>
            <a:ext cx="1270" cy="233679"/>
          </a:xfrm>
          <a:custGeom>
            <a:avLst/>
            <a:gdLst/>
            <a:ahLst/>
            <a:cxnLst/>
            <a:rect l="l" t="t" r="r" b="b"/>
            <a:pathLst>
              <a:path w="1269" h="233679">
                <a:moveTo>
                  <a:pt x="660" y="0"/>
                </a:moveTo>
                <a:lnTo>
                  <a:pt x="0" y="233553"/>
                </a:lnTo>
              </a:path>
            </a:pathLst>
          </a:custGeom>
          <a:ln w="3175">
            <a:solidFill>
              <a:srgbClr val="231F20"/>
            </a:solidFill>
          </a:ln>
        </p:spPr>
        <p:txBody>
          <a:bodyPr wrap="square" lIns="0" tIns="0" rIns="0" bIns="0" rtlCol="0"/>
          <a:lstStyle/>
          <a:p>
            <a:endParaRPr/>
          </a:p>
        </p:txBody>
      </p:sp>
      <p:sp>
        <p:nvSpPr>
          <p:cNvPr id="498" name="object 498"/>
          <p:cNvSpPr/>
          <p:nvPr/>
        </p:nvSpPr>
        <p:spPr>
          <a:xfrm>
            <a:off x="1929467" y="8197155"/>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499" name="object 499"/>
          <p:cNvSpPr/>
          <p:nvPr/>
        </p:nvSpPr>
        <p:spPr>
          <a:xfrm>
            <a:off x="1944263" y="8197186"/>
            <a:ext cx="635" cy="230504"/>
          </a:xfrm>
          <a:custGeom>
            <a:avLst/>
            <a:gdLst/>
            <a:ahLst/>
            <a:cxnLst/>
            <a:rect l="l" t="t" r="r" b="b"/>
            <a:pathLst>
              <a:path w="635" h="230504">
                <a:moveTo>
                  <a:pt x="635" y="0"/>
                </a:moveTo>
                <a:lnTo>
                  <a:pt x="0" y="230377"/>
                </a:lnTo>
              </a:path>
            </a:pathLst>
          </a:custGeom>
          <a:ln w="3175">
            <a:solidFill>
              <a:srgbClr val="231F20"/>
            </a:solidFill>
          </a:ln>
        </p:spPr>
        <p:txBody>
          <a:bodyPr wrap="square" lIns="0" tIns="0" rIns="0" bIns="0" rtlCol="0"/>
          <a:lstStyle/>
          <a:p>
            <a:endParaRPr/>
          </a:p>
        </p:txBody>
      </p:sp>
      <p:sp>
        <p:nvSpPr>
          <p:cNvPr id="500" name="object 500"/>
          <p:cNvSpPr/>
          <p:nvPr/>
        </p:nvSpPr>
        <p:spPr>
          <a:xfrm>
            <a:off x="1959009" y="8195853"/>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501" name="object 501"/>
          <p:cNvSpPr/>
          <p:nvPr/>
        </p:nvSpPr>
        <p:spPr>
          <a:xfrm>
            <a:off x="1973806" y="8194885"/>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502" name="object 502"/>
          <p:cNvSpPr/>
          <p:nvPr/>
        </p:nvSpPr>
        <p:spPr>
          <a:xfrm>
            <a:off x="1988588" y="8194941"/>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503" name="object 503"/>
          <p:cNvSpPr/>
          <p:nvPr/>
        </p:nvSpPr>
        <p:spPr>
          <a:xfrm>
            <a:off x="2003360" y="8194966"/>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504" name="object 504"/>
          <p:cNvSpPr/>
          <p:nvPr/>
        </p:nvSpPr>
        <p:spPr>
          <a:xfrm>
            <a:off x="2018131" y="8193993"/>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505" name="object 505"/>
          <p:cNvSpPr/>
          <p:nvPr/>
        </p:nvSpPr>
        <p:spPr>
          <a:xfrm>
            <a:off x="2032939" y="8192416"/>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506" name="object 506"/>
          <p:cNvSpPr/>
          <p:nvPr/>
        </p:nvSpPr>
        <p:spPr>
          <a:xfrm>
            <a:off x="2047698" y="8190607"/>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507" name="object 507"/>
          <p:cNvSpPr/>
          <p:nvPr/>
        </p:nvSpPr>
        <p:spPr>
          <a:xfrm>
            <a:off x="2062506" y="8188200"/>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508" name="object 508"/>
          <p:cNvSpPr/>
          <p:nvPr/>
        </p:nvSpPr>
        <p:spPr>
          <a:xfrm>
            <a:off x="2077316" y="8187488"/>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509" name="object 509"/>
          <p:cNvSpPr/>
          <p:nvPr/>
        </p:nvSpPr>
        <p:spPr>
          <a:xfrm>
            <a:off x="2092087" y="8183171"/>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510" name="object 510"/>
          <p:cNvSpPr/>
          <p:nvPr/>
        </p:nvSpPr>
        <p:spPr>
          <a:xfrm>
            <a:off x="2106908" y="8177770"/>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511" name="object 511"/>
          <p:cNvSpPr/>
          <p:nvPr/>
        </p:nvSpPr>
        <p:spPr>
          <a:xfrm>
            <a:off x="1707393" y="8146663"/>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512" name="object 512"/>
          <p:cNvSpPr/>
          <p:nvPr/>
        </p:nvSpPr>
        <p:spPr>
          <a:xfrm>
            <a:off x="2123702" y="8147742"/>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513" name="object 513"/>
          <p:cNvSpPr/>
          <p:nvPr/>
        </p:nvSpPr>
        <p:spPr>
          <a:xfrm>
            <a:off x="1686429" y="8109118"/>
            <a:ext cx="462339" cy="346658"/>
          </a:xfrm>
          <a:prstGeom prst="rect">
            <a:avLst/>
          </a:prstGeom>
          <a:blipFill>
            <a:blip r:embed="rId7" cstate="print"/>
            <a:stretch>
              <a:fillRect/>
            </a:stretch>
          </a:blipFill>
        </p:spPr>
        <p:txBody>
          <a:bodyPr wrap="square" lIns="0" tIns="0" rIns="0" bIns="0" rtlCol="0"/>
          <a:lstStyle/>
          <a:p>
            <a:endParaRPr/>
          </a:p>
        </p:txBody>
      </p:sp>
      <p:graphicFrame>
        <p:nvGraphicFramePr>
          <p:cNvPr id="514" name="object 514"/>
          <p:cNvGraphicFramePr>
            <a:graphicFrameLocks noGrp="1"/>
          </p:cNvGraphicFramePr>
          <p:nvPr/>
        </p:nvGraphicFramePr>
        <p:xfrm>
          <a:off x="3873252" y="6881863"/>
          <a:ext cx="3157220" cy="1943735"/>
        </p:xfrm>
        <a:graphic>
          <a:graphicData uri="http://schemas.openxmlformats.org/drawingml/2006/table">
            <a:tbl>
              <a:tblPr firstRow="1" bandRow="1">
                <a:tableStyleId>{2D5ABB26-0587-4C30-8999-92F81FD0307C}</a:tableStyleId>
              </a:tblPr>
              <a:tblGrid>
                <a:gridCol w="481330">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algn="ctr">
                        <a:lnSpc>
                          <a:spcPct val="100000"/>
                        </a:lnSpc>
                        <a:spcBef>
                          <a:spcPts val="295"/>
                        </a:spcBef>
                      </a:pPr>
                      <a:r>
                        <a:rPr sz="1000" b="1" spc="-110" dirty="0">
                          <a:solidFill>
                            <a:srgbClr val="FFFFFF"/>
                          </a:solidFill>
                          <a:latin typeface="Arial Narrow"/>
                          <a:cs typeface="Arial Narrow"/>
                        </a:rPr>
                        <a:t>N° </a:t>
                      </a:r>
                      <a:r>
                        <a:rPr sz="1000" b="1" spc="-130" dirty="0">
                          <a:solidFill>
                            <a:srgbClr val="FFFFFF"/>
                          </a:solidFill>
                          <a:latin typeface="Arial Narrow"/>
                          <a:cs typeface="Arial Narrow"/>
                        </a:rPr>
                        <a:t>DE</a:t>
                      </a:r>
                      <a:r>
                        <a:rPr sz="1000" b="1" spc="-50" dirty="0">
                          <a:solidFill>
                            <a:srgbClr val="FFFFFF"/>
                          </a:solidFill>
                          <a:latin typeface="Arial Narrow"/>
                          <a:cs typeface="Arial Narrow"/>
                        </a:rPr>
                        <a:t> </a:t>
                      </a:r>
                      <a:r>
                        <a:rPr sz="1000" b="1" spc="-105" dirty="0">
                          <a:solidFill>
                            <a:srgbClr val="FFFFFF"/>
                          </a:solidFill>
                          <a:latin typeface="Arial Narrow"/>
                          <a:cs typeface="Arial Narrow"/>
                        </a:rPr>
                        <a:t>RÉF.</a:t>
                      </a:r>
                      <a:endParaRPr sz="1000">
                        <a:latin typeface="Arial Narrow"/>
                        <a:cs typeface="Arial Narrow"/>
                      </a:endParaRPr>
                    </a:p>
                  </a:txBody>
                  <a:tcPr marL="0" marR="0" marT="37465" marB="0">
                    <a:lnL w="6350">
                      <a:solidFill>
                        <a:srgbClr val="231F20"/>
                      </a:solidFill>
                      <a:prstDash val="solid"/>
                    </a:lnL>
                    <a:lnR w="6350">
                      <a:solidFill>
                        <a:srgbClr val="231F20"/>
                      </a:solidFill>
                      <a:prstDash val="solid"/>
                    </a:lnR>
                    <a:solidFill>
                      <a:srgbClr val="58595B"/>
                    </a:solidFill>
                  </a:tcPr>
                </a:tc>
                <a:tc>
                  <a:txBody>
                    <a:bodyPr/>
                    <a:lstStyle/>
                    <a:p>
                      <a:pPr marL="743585">
                        <a:lnSpc>
                          <a:spcPct val="100000"/>
                        </a:lnSpc>
                        <a:spcBef>
                          <a:spcPts val="295"/>
                        </a:spcBef>
                      </a:pPr>
                      <a:r>
                        <a:rPr sz="1000" b="1" dirty="0">
                          <a:solidFill>
                            <a:srgbClr val="FFFFFF"/>
                          </a:solidFill>
                          <a:latin typeface="Arial Narrow"/>
                          <a:cs typeface="Arial Narrow"/>
                        </a:rPr>
                        <a:t>DESCRIPTION DES</a:t>
                      </a:r>
                      <a:r>
                        <a:rPr sz="1000" b="1" spc="-10" dirty="0">
                          <a:solidFill>
                            <a:srgbClr val="FFFFFF"/>
                          </a:solidFill>
                          <a:latin typeface="Arial Narrow"/>
                          <a:cs typeface="Arial Narrow"/>
                        </a:rPr>
                        <a:t> </a:t>
                      </a:r>
                      <a:r>
                        <a:rPr sz="1000" b="1" dirty="0">
                          <a:solidFill>
                            <a:srgbClr val="FFFFFF"/>
                          </a:solidFill>
                          <a:latin typeface="Arial Narrow"/>
                          <a:cs typeface="Arial Narrow"/>
                        </a:rPr>
                        <a:t>PIÈCES</a:t>
                      </a:r>
                      <a:endParaRPr sz="1000">
                        <a:latin typeface="Arial Narrow"/>
                        <a:cs typeface="Arial Narrow"/>
                      </a:endParaRPr>
                    </a:p>
                  </a:txBody>
                  <a:tcPr marL="0" marR="0" marT="37465" marB="0">
                    <a:lnL w="6350">
                      <a:solidFill>
                        <a:srgbClr val="231F20"/>
                      </a:solidFill>
                      <a:prstDash val="solid"/>
                    </a:lnL>
                    <a:lnR w="6350">
                      <a:solidFill>
                        <a:srgbClr val="231F20"/>
                      </a:solidFill>
                      <a:prstDash val="solid"/>
                    </a:lnR>
                    <a:solidFill>
                      <a:srgbClr val="58595B"/>
                    </a:solidFill>
                  </a:tcPr>
                </a:tc>
                <a:extLst>
                  <a:ext uri="{0D108BD9-81ED-4DB2-BD59-A6C34878D82A}">
                    <a16:rowId xmlns:a16="http://schemas.microsoft.com/office/drawing/2014/main" val="10000"/>
                  </a:ext>
                </a:extLst>
              </a:tr>
              <a:tr h="177201">
                <a:tc>
                  <a:txBody>
                    <a:bodyPr/>
                    <a:lstStyle/>
                    <a:p>
                      <a:pPr marR="6985" algn="ctr">
                        <a:lnSpc>
                          <a:spcPct val="100000"/>
                        </a:lnSpc>
                        <a:spcBef>
                          <a:spcPts val="210"/>
                        </a:spcBef>
                      </a:pPr>
                      <a:r>
                        <a:rPr sz="900" b="1" dirty="0">
                          <a:solidFill>
                            <a:srgbClr val="231F20"/>
                          </a:solidFill>
                          <a:latin typeface="Arial Narrow"/>
                          <a:cs typeface="Arial Narrow"/>
                        </a:rPr>
                        <a:t>A</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marL="758825">
                        <a:lnSpc>
                          <a:spcPct val="100000"/>
                        </a:lnSpc>
                        <a:spcBef>
                          <a:spcPts val="165"/>
                        </a:spcBef>
                      </a:pPr>
                      <a:r>
                        <a:rPr sz="900" dirty="0">
                          <a:solidFill>
                            <a:srgbClr val="231F20"/>
                          </a:solidFill>
                          <a:latin typeface="Arial Narrow"/>
                          <a:cs typeface="Arial Narrow"/>
                        </a:rPr>
                        <a:t>Couvercle </a:t>
                      </a:r>
                      <a:r>
                        <a:rPr sz="900" spc="-5" dirty="0">
                          <a:solidFill>
                            <a:srgbClr val="231F20"/>
                          </a:solidFill>
                          <a:latin typeface="Arial Narrow"/>
                          <a:cs typeface="Arial Narrow"/>
                        </a:rPr>
                        <a:t>de spa </a:t>
                      </a:r>
                      <a:r>
                        <a:rPr sz="900" dirty="0">
                          <a:solidFill>
                            <a:srgbClr val="231F20"/>
                          </a:solidFill>
                          <a:latin typeface="Arial Narrow"/>
                          <a:cs typeface="Arial Narrow"/>
                        </a:rPr>
                        <a:t>à</a:t>
                      </a:r>
                      <a:r>
                        <a:rPr sz="900" spc="-20" dirty="0">
                          <a:solidFill>
                            <a:srgbClr val="231F20"/>
                          </a:solidFill>
                          <a:latin typeface="Arial Narrow"/>
                          <a:cs typeface="Arial Narrow"/>
                        </a:rPr>
                        <a:t> </a:t>
                      </a:r>
                      <a:r>
                        <a:rPr sz="900" spc="-5" dirty="0">
                          <a:solidFill>
                            <a:srgbClr val="231F20"/>
                          </a:solidFill>
                          <a:latin typeface="Arial Narrow"/>
                          <a:cs typeface="Arial Narrow"/>
                        </a:rPr>
                        <a:t>boucles</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151606">
                <a:tc>
                  <a:txBody>
                    <a:bodyPr/>
                    <a:lstStyle/>
                    <a:p>
                      <a:pPr marR="6985" algn="ctr">
                        <a:lnSpc>
                          <a:spcPts val="1075"/>
                        </a:lnSpc>
                        <a:spcBef>
                          <a:spcPts val="15"/>
                        </a:spcBef>
                      </a:pPr>
                      <a:r>
                        <a:rPr sz="900" b="1" dirty="0">
                          <a:solidFill>
                            <a:srgbClr val="231F20"/>
                          </a:solidFill>
                          <a:latin typeface="Arial Narrow"/>
                          <a:cs typeface="Arial Narrow"/>
                        </a:rPr>
                        <a:t>B</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50"/>
                        </a:lnSpc>
                      </a:pPr>
                      <a:r>
                        <a:rPr sz="900" dirty="0">
                          <a:solidFill>
                            <a:srgbClr val="231F20"/>
                          </a:solidFill>
                          <a:latin typeface="Arial Narrow"/>
                          <a:cs typeface="Arial Narrow"/>
                        </a:rPr>
                        <a:t>Bassin </a:t>
                      </a:r>
                      <a:r>
                        <a:rPr sz="900" spc="-5" dirty="0">
                          <a:solidFill>
                            <a:srgbClr val="231F20"/>
                          </a:solidFill>
                          <a:latin typeface="Arial Narrow"/>
                          <a:cs typeface="Arial Narrow"/>
                        </a:rPr>
                        <a:t>du</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51599">
                <a:tc>
                  <a:txBody>
                    <a:bodyPr/>
                    <a:lstStyle/>
                    <a:p>
                      <a:pPr marR="6985" algn="ctr">
                        <a:lnSpc>
                          <a:spcPts val="1070"/>
                        </a:lnSpc>
                        <a:spcBef>
                          <a:spcPts val="25"/>
                        </a:spcBef>
                      </a:pPr>
                      <a:r>
                        <a:rPr sz="900" b="1" dirty="0">
                          <a:solidFill>
                            <a:srgbClr val="231F20"/>
                          </a:solidFill>
                          <a:latin typeface="Arial Narrow"/>
                          <a:cs typeface="Arial Narrow"/>
                        </a:rPr>
                        <a:t>C</a:t>
                      </a:r>
                      <a:endParaRPr sz="9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1055"/>
                        </a:lnSpc>
                      </a:pPr>
                      <a:r>
                        <a:rPr sz="900" dirty="0">
                          <a:solidFill>
                            <a:srgbClr val="231F20"/>
                          </a:solidFill>
                          <a:latin typeface="Arial Narrow"/>
                          <a:cs typeface="Arial Narrow"/>
                        </a:rPr>
                        <a:t>Commande</a:t>
                      </a:r>
                      <a:r>
                        <a:rPr sz="900" spc="-5" dirty="0">
                          <a:solidFill>
                            <a:srgbClr val="231F20"/>
                          </a:solidFill>
                          <a:latin typeface="Arial Narrow"/>
                          <a:cs typeface="Arial Narrow"/>
                        </a:rPr>
                        <a:t> </a:t>
                      </a:r>
                      <a:r>
                        <a:rPr sz="900" dirty="0">
                          <a:solidFill>
                            <a:srgbClr val="231F20"/>
                          </a:solidFill>
                          <a:latin typeface="Arial Narrow"/>
                          <a:cs typeface="Arial Narrow"/>
                        </a:rPr>
                        <a:t>filaire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51618">
                <a:tc>
                  <a:txBody>
                    <a:bodyPr/>
                    <a:lstStyle/>
                    <a:p>
                      <a:pPr marR="6985" algn="ctr">
                        <a:lnSpc>
                          <a:spcPts val="1065"/>
                        </a:lnSpc>
                        <a:spcBef>
                          <a:spcPts val="30"/>
                        </a:spcBef>
                      </a:pPr>
                      <a:r>
                        <a:rPr sz="900" b="1" dirty="0">
                          <a:solidFill>
                            <a:srgbClr val="231F20"/>
                          </a:solidFill>
                          <a:latin typeface="Arial Narrow"/>
                          <a:cs typeface="Arial Narrow"/>
                        </a:rPr>
                        <a:t>D</a:t>
                      </a:r>
                      <a:endParaRPr sz="90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67385">
                        <a:lnSpc>
                          <a:spcPts val="1060"/>
                        </a:lnSpc>
                      </a:pPr>
                      <a:r>
                        <a:rPr sz="900" dirty="0">
                          <a:solidFill>
                            <a:srgbClr val="231F20"/>
                          </a:solidFill>
                          <a:latin typeface="Arial Narrow"/>
                          <a:cs typeface="Arial Narrow"/>
                        </a:rPr>
                        <a:t>Tapis </a:t>
                      </a:r>
                      <a:r>
                        <a:rPr sz="900" spc="-5" dirty="0">
                          <a:solidFill>
                            <a:srgbClr val="231F20"/>
                          </a:solidFill>
                          <a:latin typeface="Arial Narrow"/>
                          <a:cs typeface="Arial Narrow"/>
                        </a:rPr>
                        <a:t>de préservation de</a:t>
                      </a:r>
                      <a:r>
                        <a:rPr sz="900" spc="-20" dirty="0">
                          <a:solidFill>
                            <a:srgbClr val="231F20"/>
                          </a:solidFill>
                          <a:latin typeface="Arial Narrow"/>
                          <a:cs typeface="Arial Narrow"/>
                        </a:rPr>
                        <a:t> </a:t>
                      </a:r>
                      <a:r>
                        <a:rPr sz="900" spc="-5" dirty="0">
                          <a:solidFill>
                            <a:srgbClr val="231F20"/>
                          </a:solidFill>
                          <a:latin typeface="Arial Narrow"/>
                          <a:cs typeface="Arial Narrow"/>
                        </a:rPr>
                        <a:t>chaleur</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16786">
                <a:tc>
                  <a:txBody>
                    <a:bodyPr/>
                    <a:lstStyle/>
                    <a:p>
                      <a:pPr marR="6985" algn="ctr">
                        <a:lnSpc>
                          <a:spcPct val="100000"/>
                        </a:lnSpc>
                        <a:spcBef>
                          <a:spcPts val="35"/>
                        </a:spcBef>
                      </a:pPr>
                      <a:r>
                        <a:rPr sz="900" b="1" dirty="0">
                          <a:solidFill>
                            <a:srgbClr val="231F20"/>
                          </a:solidFill>
                          <a:latin typeface="Arial Narrow"/>
                          <a:cs typeface="Arial Narrow"/>
                        </a:rPr>
                        <a:t>E</a:t>
                      </a:r>
                      <a:endParaRPr sz="9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890" algn="ctr">
                        <a:lnSpc>
                          <a:spcPts val="1065"/>
                        </a:lnSpc>
                      </a:pPr>
                      <a:r>
                        <a:rPr sz="900" dirty="0">
                          <a:solidFill>
                            <a:srgbClr val="231F20"/>
                          </a:solidFill>
                          <a:latin typeface="Arial Narrow"/>
                          <a:cs typeface="Arial Narrow"/>
                        </a:rPr>
                        <a:t>Cartouche filtrante </a:t>
                      </a:r>
                      <a:r>
                        <a:rPr sz="900" spc="-5" dirty="0">
                          <a:solidFill>
                            <a:srgbClr val="231F20"/>
                          </a:solidFill>
                          <a:latin typeface="Arial Narrow"/>
                          <a:cs typeface="Arial Narrow"/>
                        </a:rPr>
                        <a:t>avec </a:t>
                      </a:r>
                      <a:r>
                        <a:rPr sz="900" dirty="0">
                          <a:solidFill>
                            <a:srgbClr val="231F20"/>
                          </a:solidFill>
                          <a:latin typeface="Arial Narrow"/>
                          <a:cs typeface="Arial Narrow"/>
                        </a:rPr>
                        <a:t>revêtement </a:t>
                      </a:r>
                      <a:r>
                        <a:rPr sz="900" spc="-5" dirty="0">
                          <a:solidFill>
                            <a:srgbClr val="231F20"/>
                          </a:solidFill>
                          <a:latin typeface="Arial Narrow"/>
                          <a:cs typeface="Arial Narrow"/>
                        </a:rPr>
                        <a:t>en maille </a:t>
                      </a:r>
                      <a:r>
                        <a:rPr sz="900" dirty="0">
                          <a:solidFill>
                            <a:srgbClr val="231F20"/>
                          </a:solidFill>
                          <a:latin typeface="Arial Narrow"/>
                          <a:cs typeface="Arial Narrow"/>
                        </a:rPr>
                        <a:t>x 2</a:t>
                      </a:r>
                      <a:r>
                        <a:rPr sz="900" spc="-55"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p>
                      <a:pPr marL="34290" algn="ctr">
                        <a:lnSpc>
                          <a:spcPct val="100000"/>
                        </a:lnSpc>
                        <a:spcBef>
                          <a:spcPts val="120"/>
                        </a:spcBef>
                      </a:pPr>
                      <a:r>
                        <a:rPr sz="900" dirty="0">
                          <a:solidFill>
                            <a:srgbClr val="231F20"/>
                          </a:solidFill>
                          <a:latin typeface="Arial Narrow"/>
                          <a:cs typeface="Arial Narrow"/>
                        </a:rPr>
                        <a:t>Base </a:t>
                      </a:r>
                      <a:r>
                        <a:rPr sz="900" spc="-5" dirty="0">
                          <a:solidFill>
                            <a:srgbClr val="231F20"/>
                          </a:solidFill>
                          <a:latin typeface="Arial Narrow"/>
                          <a:cs typeface="Arial Narrow"/>
                        </a:rPr>
                        <a:t>de cartouche </a:t>
                      </a:r>
                      <a:r>
                        <a:rPr sz="900" dirty="0">
                          <a:solidFill>
                            <a:srgbClr val="231F20"/>
                          </a:solidFill>
                          <a:latin typeface="Arial Narrow"/>
                          <a:cs typeface="Arial Narrow"/>
                        </a:rPr>
                        <a:t>filtrante x</a:t>
                      </a:r>
                      <a:r>
                        <a:rPr sz="900" spc="-25" dirty="0">
                          <a:solidFill>
                            <a:srgbClr val="231F20"/>
                          </a:solidFill>
                          <a:latin typeface="Arial Narrow"/>
                          <a:cs typeface="Arial Narrow"/>
                        </a:rPr>
                        <a:t> </a:t>
                      </a:r>
                      <a:r>
                        <a:rPr sz="900" dirty="0">
                          <a:solidFill>
                            <a:srgbClr val="231F20"/>
                          </a:solidFill>
                          <a:latin typeface="Arial Narrow"/>
                          <a:cs typeface="Arial Narrow"/>
                        </a:rPr>
                        <a:t>1</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51606">
                <a:tc>
                  <a:txBody>
                    <a:bodyPr/>
                    <a:lstStyle/>
                    <a:p>
                      <a:pPr marR="6985" algn="ctr">
                        <a:lnSpc>
                          <a:spcPts val="1019"/>
                        </a:lnSpc>
                      </a:pPr>
                      <a:r>
                        <a:rPr sz="900" b="1" dirty="0">
                          <a:solidFill>
                            <a:srgbClr val="231F20"/>
                          </a:solidFill>
                          <a:latin typeface="Arial Narrow"/>
                          <a:cs typeface="Arial Narrow"/>
                        </a:rPr>
                        <a:t>F</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969"/>
                        </a:lnSpc>
                      </a:pPr>
                      <a:r>
                        <a:rPr sz="900" dirty="0">
                          <a:solidFill>
                            <a:srgbClr val="231F20"/>
                          </a:solidFill>
                          <a:latin typeface="Arial Narrow"/>
                          <a:cs typeface="Arial Narrow"/>
                        </a:rPr>
                        <a:t>Tuyau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dirty="0">
                          <a:solidFill>
                            <a:srgbClr val="231F20"/>
                          </a:solidFill>
                          <a:latin typeface="Arial Narrow"/>
                          <a:cs typeface="Arial Narrow"/>
                        </a:rPr>
                        <a:t>gonflage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51606">
                <a:tc>
                  <a:txBody>
                    <a:bodyPr/>
                    <a:lstStyle/>
                    <a:p>
                      <a:pPr marR="6985" algn="ctr">
                        <a:lnSpc>
                          <a:spcPts val="1030"/>
                        </a:lnSpc>
                      </a:pPr>
                      <a:r>
                        <a:rPr sz="900" b="1" dirty="0">
                          <a:solidFill>
                            <a:srgbClr val="231F20"/>
                          </a:solidFill>
                          <a:latin typeface="Arial Narrow"/>
                          <a:cs typeface="Arial Narrow"/>
                        </a:rPr>
                        <a:t>G</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980"/>
                        </a:lnSpc>
                      </a:pPr>
                      <a:r>
                        <a:rPr sz="900" dirty="0">
                          <a:solidFill>
                            <a:srgbClr val="231F20"/>
                          </a:solidFill>
                          <a:latin typeface="Arial Narrow"/>
                          <a:cs typeface="Arial Narrow"/>
                        </a:rPr>
                        <a:t>Vessie</a:t>
                      </a:r>
                      <a:r>
                        <a:rPr sz="900" spc="-5" dirty="0">
                          <a:solidFill>
                            <a:srgbClr val="231F20"/>
                          </a:solidFill>
                          <a:latin typeface="Arial Narrow"/>
                          <a:cs typeface="Arial Narrow"/>
                        </a:rPr>
                        <a:t> </a:t>
                      </a:r>
                      <a:r>
                        <a:rPr sz="900" dirty="0">
                          <a:solidFill>
                            <a:srgbClr val="231F20"/>
                          </a:solidFill>
                          <a:latin typeface="Arial Narrow"/>
                          <a:cs typeface="Arial Narrow"/>
                        </a:rPr>
                        <a:t>gonflable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51618">
                <a:tc>
                  <a:txBody>
                    <a:bodyPr/>
                    <a:lstStyle/>
                    <a:p>
                      <a:pPr marR="6985" algn="ctr">
                        <a:lnSpc>
                          <a:spcPts val="1035"/>
                        </a:lnSpc>
                      </a:pPr>
                      <a:r>
                        <a:rPr sz="900" b="1" dirty="0">
                          <a:solidFill>
                            <a:srgbClr val="231F20"/>
                          </a:solidFill>
                          <a:latin typeface="Arial Narrow"/>
                          <a:cs typeface="Arial Narrow"/>
                        </a:rPr>
                        <a:t>H</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52145">
                        <a:lnSpc>
                          <a:spcPts val="985"/>
                        </a:lnSpc>
                      </a:pPr>
                      <a:r>
                        <a:rPr sz="900" dirty="0">
                          <a:solidFill>
                            <a:srgbClr val="231F20"/>
                          </a:solidFill>
                          <a:latin typeface="Arial Narrow"/>
                          <a:cs typeface="Arial Narrow"/>
                        </a:rPr>
                        <a:t>Adaptateur </a:t>
                      </a:r>
                      <a:r>
                        <a:rPr sz="900" spc="-5" dirty="0">
                          <a:solidFill>
                            <a:srgbClr val="231F20"/>
                          </a:solidFill>
                          <a:latin typeface="Arial Narrow"/>
                          <a:cs typeface="Arial Narrow"/>
                        </a:rPr>
                        <a:t>pour </a:t>
                      </a:r>
                      <a:r>
                        <a:rPr sz="900" dirty="0">
                          <a:solidFill>
                            <a:srgbClr val="231F20"/>
                          </a:solidFill>
                          <a:latin typeface="Arial Narrow"/>
                          <a:cs typeface="Arial Narrow"/>
                        </a:rPr>
                        <a:t>tuyau</a:t>
                      </a:r>
                      <a:r>
                        <a:rPr sz="900" spc="-20" dirty="0">
                          <a:solidFill>
                            <a:srgbClr val="231F20"/>
                          </a:solidFill>
                          <a:latin typeface="Arial Narrow"/>
                          <a:cs typeface="Arial Narrow"/>
                        </a:rPr>
                        <a:t> </a:t>
                      </a:r>
                      <a:r>
                        <a:rPr sz="900" dirty="0">
                          <a:solidFill>
                            <a:srgbClr val="231F20"/>
                          </a:solidFill>
                          <a:latin typeface="Arial Narrow"/>
                          <a:cs typeface="Arial Narrow"/>
                        </a:rPr>
                        <a:t>d’arrosage</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51606">
                <a:tc>
                  <a:txBody>
                    <a:bodyPr/>
                    <a:lstStyle/>
                    <a:p>
                      <a:pPr marR="6985" algn="ctr">
                        <a:lnSpc>
                          <a:spcPts val="1040"/>
                        </a:lnSpc>
                      </a:pPr>
                      <a:r>
                        <a:rPr sz="900" b="1" dirty="0">
                          <a:solidFill>
                            <a:srgbClr val="231F20"/>
                          </a:solidFill>
                          <a:latin typeface="Arial Narrow"/>
                          <a:cs typeface="Arial Narrow"/>
                        </a:rPr>
                        <a:t>I</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990"/>
                        </a:lnSpc>
                      </a:pPr>
                      <a:r>
                        <a:rPr sz="900" dirty="0">
                          <a:solidFill>
                            <a:srgbClr val="231F20"/>
                          </a:solidFill>
                          <a:latin typeface="Arial Narrow"/>
                          <a:cs typeface="Arial Narrow"/>
                        </a:rPr>
                        <a:t>Clé</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51606">
                <a:tc>
                  <a:txBody>
                    <a:bodyPr/>
                    <a:lstStyle/>
                    <a:p>
                      <a:pPr marR="6985" algn="ctr">
                        <a:lnSpc>
                          <a:spcPts val="1045"/>
                        </a:lnSpc>
                      </a:pPr>
                      <a:r>
                        <a:rPr sz="900" b="1" dirty="0">
                          <a:solidFill>
                            <a:srgbClr val="231F20"/>
                          </a:solidFill>
                          <a:latin typeface="Arial Narrow"/>
                          <a:cs typeface="Arial Narrow"/>
                        </a:rPr>
                        <a:t>J</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ts val="994"/>
                        </a:lnSpc>
                      </a:pPr>
                      <a:r>
                        <a:rPr sz="900" dirty="0">
                          <a:solidFill>
                            <a:srgbClr val="231F20"/>
                          </a:solidFill>
                          <a:latin typeface="Arial Narrow"/>
                          <a:cs typeface="Arial Narrow"/>
                        </a:rPr>
                        <a:t>Kit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dirty="0">
                          <a:solidFill>
                            <a:srgbClr val="231F20"/>
                          </a:solidFill>
                          <a:latin typeface="Arial Narrow"/>
                          <a:cs typeface="Arial Narrow"/>
                        </a:rPr>
                        <a:t>réparation</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sp>
        <p:nvSpPr>
          <p:cNvPr id="515" name="object 515"/>
          <p:cNvSpPr/>
          <p:nvPr/>
        </p:nvSpPr>
        <p:spPr>
          <a:xfrm>
            <a:off x="2188033" y="8629551"/>
            <a:ext cx="0" cy="872490"/>
          </a:xfrm>
          <a:custGeom>
            <a:avLst/>
            <a:gdLst/>
            <a:ahLst/>
            <a:cxnLst/>
            <a:rect l="l" t="t" r="r" b="b"/>
            <a:pathLst>
              <a:path h="872490">
                <a:moveTo>
                  <a:pt x="0" y="0"/>
                </a:moveTo>
                <a:lnTo>
                  <a:pt x="0" y="872083"/>
                </a:lnTo>
              </a:path>
            </a:pathLst>
          </a:custGeom>
          <a:ln w="6337">
            <a:solidFill>
              <a:srgbClr val="231F20"/>
            </a:solidFill>
          </a:ln>
        </p:spPr>
        <p:txBody>
          <a:bodyPr wrap="square" lIns="0" tIns="0" rIns="0" bIns="0" rtlCol="0"/>
          <a:lstStyle/>
          <a:p>
            <a:endParaRPr/>
          </a:p>
        </p:txBody>
      </p:sp>
      <p:sp>
        <p:nvSpPr>
          <p:cNvPr id="516" name="object 516"/>
          <p:cNvSpPr/>
          <p:nvPr/>
        </p:nvSpPr>
        <p:spPr>
          <a:xfrm>
            <a:off x="2884388" y="8629551"/>
            <a:ext cx="0" cy="872490"/>
          </a:xfrm>
          <a:custGeom>
            <a:avLst/>
            <a:gdLst/>
            <a:ahLst/>
            <a:cxnLst/>
            <a:rect l="l" t="t" r="r" b="b"/>
            <a:pathLst>
              <a:path h="872490">
                <a:moveTo>
                  <a:pt x="0" y="0"/>
                </a:moveTo>
                <a:lnTo>
                  <a:pt x="0" y="872083"/>
                </a:lnTo>
              </a:path>
            </a:pathLst>
          </a:custGeom>
          <a:ln w="6337">
            <a:solidFill>
              <a:srgbClr val="231F20"/>
            </a:solidFill>
          </a:ln>
        </p:spPr>
        <p:txBody>
          <a:bodyPr wrap="square" lIns="0" tIns="0" rIns="0" bIns="0" rtlCol="0"/>
          <a:lstStyle/>
          <a:p>
            <a:endParaRPr/>
          </a:p>
        </p:txBody>
      </p:sp>
      <p:sp>
        <p:nvSpPr>
          <p:cNvPr id="517" name="object 517"/>
          <p:cNvSpPr txBox="1"/>
          <p:nvPr/>
        </p:nvSpPr>
        <p:spPr>
          <a:xfrm>
            <a:off x="1479575" y="8620248"/>
            <a:ext cx="102870" cy="138430"/>
          </a:xfrm>
          <a:prstGeom prst="rect">
            <a:avLst/>
          </a:prstGeom>
        </p:spPr>
        <p:txBody>
          <a:bodyPr vert="horz" wrap="square" lIns="0" tIns="17145" rIns="0" bIns="0" rtlCol="0">
            <a:spAutoFit/>
          </a:bodyPr>
          <a:lstStyle/>
          <a:p>
            <a:pPr marL="12700">
              <a:lnSpc>
                <a:spcPct val="100000"/>
              </a:lnSpc>
              <a:spcBef>
                <a:spcPts val="135"/>
              </a:spcBef>
            </a:pPr>
            <a:r>
              <a:rPr sz="700" spc="15" dirty="0">
                <a:solidFill>
                  <a:srgbClr val="FFFFFF"/>
                </a:solidFill>
                <a:latin typeface="Arial Narrow"/>
                <a:cs typeface="Arial Narrow"/>
              </a:rPr>
              <a:t>H.</a:t>
            </a:r>
            <a:endParaRPr sz="700">
              <a:latin typeface="Arial Narrow"/>
              <a:cs typeface="Arial Narrow"/>
            </a:endParaRPr>
          </a:p>
        </p:txBody>
      </p:sp>
      <p:sp>
        <p:nvSpPr>
          <p:cNvPr id="518" name="object 518"/>
          <p:cNvSpPr txBox="1"/>
          <p:nvPr/>
        </p:nvSpPr>
        <p:spPr>
          <a:xfrm rot="20280000">
            <a:off x="1121649" y="7241979"/>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sp>
        <p:nvSpPr>
          <p:cNvPr id="519" name="object 519"/>
          <p:cNvSpPr/>
          <p:nvPr/>
        </p:nvSpPr>
        <p:spPr>
          <a:xfrm>
            <a:off x="3043772" y="7060960"/>
            <a:ext cx="258737" cy="567283"/>
          </a:xfrm>
          <a:prstGeom prst="rect">
            <a:avLst/>
          </a:prstGeom>
          <a:blipFill>
            <a:blip r:embed="rId8" cstate="print"/>
            <a:stretch>
              <a:fillRect/>
            </a:stretch>
          </a:blipFill>
        </p:spPr>
        <p:txBody>
          <a:bodyPr wrap="square" lIns="0" tIns="0" rIns="0" bIns="0" rtlCol="0"/>
          <a:lstStyle/>
          <a:p>
            <a:endParaRPr/>
          </a:p>
        </p:txBody>
      </p:sp>
      <p:sp>
        <p:nvSpPr>
          <p:cNvPr id="520" name="object 520"/>
          <p:cNvSpPr/>
          <p:nvPr/>
        </p:nvSpPr>
        <p:spPr>
          <a:xfrm>
            <a:off x="2238895" y="8294420"/>
            <a:ext cx="172542" cy="224629"/>
          </a:xfrm>
          <a:prstGeom prst="rect">
            <a:avLst/>
          </a:prstGeom>
          <a:blipFill>
            <a:blip r:embed="rId9" cstate="print"/>
            <a:stretch>
              <a:fillRect/>
            </a:stretch>
          </a:blipFill>
        </p:spPr>
        <p:txBody>
          <a:bodyPr wrap="square" lIns="0" tIns="0" rIns="0" bIns="0" rtlCol="0"/>
          <a:lstStyle/>
          <a:p>
            <a:endParaRPr/>
          </a:p>
        </p:txBody>
      </p:sp>
      <p:sp>
        <p:nvSpPr>
          <p:cNvPr id="521" name="object 521"/>
          <p:cNvSpPr/>
          <p:nvPr/>
        </p:nvSpPr>
        <p:spPr>
          <a:xfrm>
            <a:off x="3337938" y="8145157"/>
            <a:ext cx="177744" cy="201359"/>
          </a:xfrm>
          <a:prstGeom prst="rect">
            <a:avLst/>
          </a:prstGeom>
          <a:blipFill>
            <a:blip r:embed="rId10" cstate="print"/>
            <a:stretch>
              <a:fillRect/>
            </a:stretch>
          </a:blipFill>
        </p:spPr>
        <p:txBody>
          <a:bodyPr wrap="square" lIns="0" tIns="0" rIns="0" bIns="0" rtlCol="0"/>
          <a:lstStyle/>
          <a:p>
            <a:endParaRPr/>
          </a:p>
        </p:txBody>
      </p:sp>
      <p:sp>
        <p:nvSpPr>
          <p:cNvPr id="522" name="object 522"/>
          <p:cNvSpPr/>
          <p:nvPr/>
        </p:nvSpPr>
        <p:spPr>
          <a:xfrm>
            <a:off x="3115566" y="7853051"/>
            <a:ext cx="219657" cy="180648"/>
          </a:xfrm>
          <a:prstGeom prst="rect">
            <a:avLst/>
          </a:prstGeom>
          <a:blipFill>
            <a:blip r:embed="rId11" cstate="print"/>
            <a:stretch>
              <a:fillRect/>
            </a:stretch>
          </a:blipFill>
        </p:spPr>
        <p:txBody>
          <a:bodyPr wrap="square" lIns="0" tIns="0" rIns="0" bIns="0" rtlCol="0"/>
          <a:lstStyle/>
          <a:p>
            <a:endParaRPr/>
          </a:p>
        </p:txBody>
      </p:sp>
      <p:sp>
        <p:nvSpPr>
          <p:cNvPr id="523" name="object 523"/>
          <p:cNvSpPr/>
          <p:nvPr/>
        </p:nvSpPr>
        <p:spPr>
          <a:xfrm>
            <a:off x="2873100" y="8083638"/>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524" name="object 524"/>
          <p:cNvSpPr/>
          <p:nvPr/>
        </p:nvSpPr>
        <p:spPr>
          <a:xfrm>
            <a:off x="2803791" y="7988054"/>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525" name="object 525"/>
          <p:cNvSpPr/>
          <p:nvPr/>
        </p:nvSpPr>
        <p:spPr>
          <a:xfrm>
            <a:off x="3320802" y="8331503"/>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526" name="object 526"/>
          <p:cNvSpPr/>
          <p:nvPr/>
        </p:nvSpPr>
        <p:spPr>
          <a:xfrm>
            <a:off x="3293008" y="8359954"/>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527" name="object 527"/>
          <p:cNvSpPr/>
          <p:nvPr/>
        </p:nvSpPr>
        <p:spPr>
          <a:xfrm>
            <a:off x="3257313" y="8392715"/>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528" name="object 528"/>
          <p:cNvSpPr/>
          <p:nvPr/>
        </p:nvSpPr>
        <p:spPr>
          <a:xfrm>
            <a:off x="3207246" y="8427151"/>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529" name="object 529"/>
          <p:cNvSpPr/>
          <p:nvPr/>
        </p:nvSpPr>
        <p:spPr>
          <a:xfrm>
            <a:off x="3138760" y="8449964"/>
            <a:ext cx="7620" cy="60960"/>
          </a:xfrm>
          <a:custGeom>
            <a:avLst/>
            <a:gdLst/>
            <a:ahLst/>
            <a:cxnLst/>
            <a:rect l="l" t="t" r="r" b="b"/>
            <a:pathLst>
              <a:path w="7619" h="60959">
                <a:moveTo>
                  <a:pt x="0" y="0"/>
                </a:moveTo>
                <a:lnTo>
                  <a:pt x="7581" y="60833"/>
                </a:lnTo>
              </a:path>
            </a:pathLst>
          </a:custGeom>
          <a:ln w="3302">
            <a:solidFill>
              <a:srgbClr val="58595B"/>
            </a:solidFill>
          </a:ln>
        </p:spPr>
        <p:txBody>
          <a:bodyPr wrap="square" lIns="0" tIns="0" rIns="0" bIns="0" rtlCol="0"/>
          <a:lstStyle/>
          <a:p>
            <a:endParaRPr/>
          </a:p>
        </p:txBody>
      </p:sp>
      <p:sp>
        <p:nvSpPr>
          <p:cNvPr id="530" name="object 530"/>
          <p:cNvSpPr/>
          <p:nvPr/>
        </p:nvSpPr>
        <p:spPr>
          <a:xfrm>
            <a:off x="3051926" y="8446696"/>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531" name="object 531"/>
          <p:cNvSpPr/>
          <p:nvPr/>
        </p:nvSpPr>
        <p:spPr>
          <a:xfrm>
            <a:off x="2869234" y="8337394"/>
            <a:ext cx="136734" cy="141330"/>
          </a:xfrm>
          <a:prstGeom prst="rect">
            <a:avLst/>
          </a:prstGeom>
          <a:blipFill>
            <a:blip r:embed="rId12" cstate="print"/>
            <a:stretch>
              <a:fillRect/>
            </a:stretch>
          </a:blipFill>
        </p:spPr>
        <p:txBody>
          <a:bodyPr wrap="square" lIns="0" tIns="0" rIns="0" bIns="0" rtlCol="0"/>
          <a:lstStyle/>
          <a:p>
            <a:endParaRPr/>
          </a:p>
        </p:txBody>
      </p:sp>
      <p:sp>
        <p:nvSpPr>
          <p:cNvPr id="532" name="object 532"/>
          <p:cNvSpPr/>
          <p:nvPr/>
        </p:nvSpPr>
        <p:spPr>
          <a:xfrm>
            <a:off x="2846828" y="8282106"/>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533" name="object 533"/>
          <p:cNvSpPr/>
          <p:nvPr/>
        </p:nvSpPr>
        <p:spPr>
          <a:xfrm>
            <a:off x="2850815" y="8201964"/>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534" name="object 534"/>
          <p:cNvSpPr/>
          <p:nvPr/>
        </p:nvSpPr>
        <p:spPr>
          <a:xfrm>
            <a:off x="2880752" y="8067642"/>
            <a:ext cx="105180" cy="95817"/>
          </a:xfrm>
          <a:prstGeom prst="rect">
            <a:avLst/>
          </a:prstGeom>
          <a:blipFill>
            <a:blip r:embed="rId13" cstate="print"/>
            <a:stretch>
              <a:fillRect/>
            </a:stretch>
          </a:blipFill>
        </p:spPr>
        <p:txBody>
          <a:bodyPr wrap="square" lIns="0" tIns="0" rIns="0" bIns="0" rtlCol="0"/>
          <a:lstStyle/>
          <a:p>
            <a:endParaRPr/>
          </a:p>
        </p:txBody>
      </p:sp>
      <p:sp>
        <p:nvSpPr>
          <p:cNvPr id="535" name="object 535"/>
          <p:cNvSpPr/>
          <p:nvPr/>
        </p:nvSpPr>
        <p:spPr>
          <a:xfrm>
            <a:off x="3025067" y="8029934"/>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536" name="object 536"/>
          <p:cNvSpPr/>
          <p:nvPr/>
        </p:nvSpPr>
        <p:spPr>
          <a:xfrm>
            <a:off x="3117219" y="8019876"/>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537" name="object 537"/>
          <p:cNvSpPr/>
          <p:nvPr/>
        </p:nvSpPr>
        <p:spPr>
          <a:xfrm>
            <a:off x="3186828" y="8064176"/>
            <a:ext cx="116561" cy="109655"/>
          </a:xfrm>
          <a:prstGeom prst="rect">
            <a:avLst/>
          </a:prstGeom>
          <a:blipFill>
            <a:blip r:embed="rId14" cstate="print"/>
            <a:stretch>
              <a:fillRect/>
            </a:stretch>
          </a:blipFill>
        </p:spPr>
        <p:txBody>
          <a:bodyPr wrap="square" lIns="0" tIns="0" rIns="0" bIns="0" rtlCol="0"/>
          <a:lstStyle/>
          <a:p>
            <a:endParaRPr/>
          </a:p>
        </p:txBody>
      </p:sp>
      <p:sp>
        <p:nvSpPr>
          <p:cNvPr id="538" name="object 538"/>
          <p:cNvSpPr/>
          <p:nvPr/>
        </p:nvSpPr>
        <p:spPr>
          <a:xfrm>
            <a:off x="3266075" y="8219038"/>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539" name="object 539"/>
          <p:cNvSpPr/>
          <p:nvPr/>
        </p:nvSpPr>
        <p:spPr>
          <a:xfrm>
            <a:off x="3271923" y="8294365"/>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540" name="object 540"/>
          <p:cNvSpPr/>
          <p:nvPr/>
        </p:nvSpPr>
        <p:spPr>
          <a:xfrm>
            <a:off x="3260588" y="8347731"/>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541" name="object 541"/>
          <p:cNvSpPr/>
          <p:nvPr/>
        </p:nvSpPr>
        <p:spPr>
          <a:xfrm>
            <a:off x="2933319" y="8094092"/>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542" name="object 542"/>
          <p:cNvSpPr/>
          <p:nvPr/>
        </p:nvSpPr>
        <p:spPr>
          <a:xfrm>
            <a:off x="2980556" y="8125494"/>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543" name="object 543"/>
          <p:cNvSpPr/>
          <p:nvPr/>
        </p:nvSpPr>
        <p:spPr>
          <a:xfrm>
            <a:off x="2939864" y="8160066"/>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544" name="object 544"/>
          <p:cNvSpPr/>
          <p:nvPr/>
        </p:nvSpPr>
        <p:spPr>
          <a:xfrm>
            <a:off x="2921756" y="8210498"/>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545" name="object 545"/>
          <p:cNvSpPr/>
          <p:nvPr/>
        </p:nvSpPr>
        <p:spPr>
          <a:xfrm>
            <a:off x="2917960" y="8261375"/>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546" name="object 546"/>
          <p:cNvSpPr/>
          <p:nvPr/>
        </p:nvSpPr>
        <p:spPr>
          <a:xfrm>
            <a:off x="3063763" y="7990867"/>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547" name="object 547"/>
          <p:cNvSpPr/>
          <p:nvPr/>
        </p:nvSpPr>
        <p:spPr>
          <a:xfrm>
            <a:off x="2882267" y="8391327"/>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548" name="object 548"/>
          <p:cNvSpPr/>
          <p:nvPr/>
        </p:nvSpPr>
        <p:spPr>
          <a:xfrm>
            <a:off x="2939865" y="8460091"/>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549" name="object 549"/>
          <p:cNvSpPr/>
          <p:nvPr/>
        </p:nvSpPr>
        <p:spPr>
          <a:xfrm>
            <a:off x="2987967" y="8490780"/>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550" name="object 550"/>
          <p:cNvSpPr/>
          <p:nvPr/>
        </p:nvSpPr>
        <p:spPr>
          <a:xfrm>
            <a:off x="3055760" y="8511915"/>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sp>
        <p:nvSpPr>
          <p:cNvPr id="551" name="object 551"/>
          <p:cNvSpPr/>
          <p:nvPr/>
        </p:nvSpPr>
        <p:spPr>
          <a:xfrm>
            <a:off x="626746" y="6885979"/>
            <a:ext cx="989430" cy="2615655"/>
          </a:xfrm>
          <a:prstGeom prst="rect">
            <a:avLst/>
          </a:prstGeom>
          <a:blipFill>
            <a:blip r:embed="rId15" cstate="print"/>
            <a:stretch>
              <a:fillRect/>
            </a:stretch>
          </a:blipFill>
        </p:spPr>
        <p:txBody>
          <a:bodyPr wrap="square" lIns="0" tIns="0" rIns="0" bIns="0" rtlCol="0"/>
          <a:lstStyle/>
          <a:p>
            <a:endParaRPr/>
          </a:p>
        </p:txBody>
      </p:sp>
      <p:sp>
        <p:nvSpPr>
          <p:cNvPr id="552" name="object 552"/>
          <p:cNvSpPr/>
          <p:nvPr/>
        </p:nvSpPr>
        <p:spPr>
          <a:xfrm>
            <a:off x="2414177" y="8975025"/>
            <a:ext cx="29845" cy="36195"/>
          </a:xfrm>
          <a:custGeom>
            <a:avLst/>
            <a:gdLst/>
            <a:ahLst/>
            <a:cxnLst/>
            <a:rect l="l" t="t" r="r" b="b"/>
            <a:pathLst>
              <a:path w="29844" h="36195">
                <a:moveTo>
                  <a:pt x="25450" y="32473"/>
                </a:moveTo>
                <a:lnTo>
                  <a:pt x="0" y="6248"/>
                </a:lnTo>
                <a:lnTo>
                  <a:pt x="4330" y="3098"/>
                </a:lnTo>
                <a:lnTo>
                  <a:pt x="8686" y="0"/>
                </a:lnTo>
                <a:lnTo>
                  <a:pt x="16903" y="4025"/>
                </a:lnTo>
                <a:lnTo>
                  <a:pt x="22758" y="12141"/>
                </a:lnTo>
                <a:lnTo>
                  <a:pt x="28574" y="20256"/>
                </a:lnTo>
                <a:lnTo>
                  <a:pt x="29806" y="29375"/>
                </a:lnTo>
                <a:lnTo>
                  <a:pt x="25450" y="32473"/>
                </a:lnTo>
                <a:close/>
              </a:path>
            </a:pathLst>
          </a:custGeom>
          <a:ln w="3175">
            <a:solidFill>
              <a:srgbClr val="231F20"/>
            </a:solidFill>
          </a:ln>
        </p:spPr>
        <p:txBody>
          <a:bodyPr wrap="square" lIns="0" tIns="0" rIns="0" bIns="0" rtlCol="0"/>
          <a:lstStyle/>
          <a:p>
            <a:endParaRPr/>
          </a:p>
        </p:txBody>
      </p:sp>
      <p:sp>
        <p:nvSpPr>
          <p:cNvPr id="553" name="object 553"/>
          <p:cNvSpPr/>
          <p:nvPr/>
        </p:nvSpPr>
        <p:spPr>
          <a:xfrm>
            <a:off x="2324459" y="8836648"/>
            <a:ext cx="492759" cy="546735"/>
          </a:xfrm>
          <a:custGeom>
            <a:avLst/>
            <a:gdLst/>
            <a:ahLst/>
            <a:cxnLst/>
            <a:rect l="l" t="t" r="r" b="b"/>
            <a:pathLst>
              <a:path w="492760" h="546734">
                <a:moveTo>
                  <a:pt x="0" y="51496"/>
                </a:moveTo>
                <a:lnTo>
                  <a:pt x="40051" y="12067"/>
                </a:lnTo>
                <a:lnTo>
                  <a:pt x="69094" y="0"/>
                </a:lnTo>
                <a:lnTo>
                  <a:pt x="101251" y="16262"/>
                </a:lnTo>
                <a:lnTo>
                  <a:pt x="150647" y="61822"/>
                </a:lnTo>
                <a:lnTo>
                  <a:pt x="193852" y="107735"/>
                </a:lnTo>
                <a:lnTo>
                  <a:pt x="221938" y="144083"/>
                </a:lnTo>
                <a:lnTo>
                  <a:pt x="241719" y="176604"/>
                </a:lnTo>
                <a:lnTo>
                  <a:pt x="312260" y="203984"/>
                </a:lnTo>
                <a:lnTo>
                  <a:pt x="353707" y="226618"/>
                </a:lnTo>
                <a:lnTo>
                  <a:pt x="382200" y="256666"/>
                </a:lnTo>
                <a:lnTo>
                  <a:pt x="413880" y="306284"/>
                </a:lnTo>
                <a:lnTo>
                  <a:pt x="443006" y="358903"/>
                </a:lnTo>
                <a:lnTo>
                  <a:pt x="467188" y="411836"/>
                </a:lnTo>
                <a:lnTo>
                  <a:pt x="484347" y="459924"/>
                </a:lnTo>
                <a:lnTo>
                  <a:pt x="492408" y="498007"/>
                </a:lnTo>
                <a:lnTo>
                  <a:pt x="489292" y="520927"/>
                </a:lnTo>
                <a:lnTo>
                  <a:pt x="474861" y="536728"/>
                </a:lnTo>
                <a:lnTo>
                  <a:pt x="466374" y="544418"/>
                </a:lnTo>
                <a:lnTo>
                  <a:pt x="460523" y="546180"/>
                </a:lnTo>
                <a:lnTo>
                  <a:pt x="453999" y="544193"/>
                </a:lnTo>
                <a:lnTo>
                  <a:pt x="410781" y="502448"/>
                </a:lnTo>
                <a:lnTo>
                  <a:pt x="401346" y="478184"/>
                </a:lnTo>
                <a:lnTo>
                  <a:pt x="386182" y="442235"/>
                </a:lnTo>
                <a:lnTo>
                  <a:pt x="364700" y="399848"/>
                </a:lnTo>
                <a:lnTo>
                  <a:pt x="336314" y="356271"/>
                </a:lnTo>
                <a:lnTo>
                  <a:pt x="300437" y="316751"/>
                </a:lnTo>
                <a:lnTo>
                  <a:pt x="256481" y="286537"/>
                </a:lnTo>
                <a:lnTo>
                  <a:pt x="203860" y="270876"/>
                </a:lnTo>
                <a:lnTo>
                  <a:pt x="186982" y="282221"/>
                </a:lnTo>
                <a:lnTo>
                  <a:pt x="175948" y="287670"/>
                </a:lnTo>
                <a:lnTo>
                  <a:pt x="165891" y="288727"/>
                </a:lnTo>
                <a:lnTo>
                  <a:pt x="151942" y="286891"/>
                </a:lnTo>
              </a:path>
            </a:pathLst>
          </a:custGeom>
          <a:ln w="3175">
            <a:solidFill>
              <a:srgbClr val="231F20"/>
            </a:solidFill>
          </a:ln>
        </p:spPr>
        <p:txBody>
          <a:bodyPr wrap="square" lIns="0" tIns="0" rIns="0" bIns="0" rtlCol="0"/>
          <a:lstStyle/>
          <a:p>
            <a:endParaRPr/>
          </a:p>
        </p:txBody>
      </p:sp>
      <p:sp>
        <p:nvSpPr>
          <p:cNvPr id="554" name="object 554"/>
          <p:cNvSpPr/>
          <p:nvPr/>
        </p:nvSpPr>
        <p:spPr>
          <a:xfrm>
            <a:off x="2538214" y="9089449"/>
            <a:ext cx="240665" cy="291465"/>
          </a:xfrm>
          <a:custGeom>
            <a:avLst/>
            <a:gdLst/>
            <a:ahLst/>
            <a:cxnLst/>
            <a:rect l="l" t="t" r="r" b="b"/>
            <a:pathLst>
              <a:path w="240664" h="291465">
                <a:moveTo>
                  <a:pt x="0" y="0"/>
                </a:moveTo>
                <a:lnTo>
                  <a:pt x="55972" y="3928"/>
                </a:lnTo>
                <a:lnTo>
                  <a:pt x="114887" y="30276"/>
                </a:lnTo>
                <a:lnTo>
                  <a:pt x="145021" y="64858"/>
                </a:lnTo>
                <a:lnTo>
                  <a:pt x="174112" y="106793"/>
                </a:lnTo>
                <a:lnTo>
                  <a:pt x="200442" y="156738"/>
                </a:lnTo>
                <a:lnTo>
                  <a:pt x="221748" y="208369"/>
                </a:lnTo>
                <a:lnTo>
                  <a:pt x="235770" y="255360"/>
                </a:lnTo>
                <a:lnTo>
                  <a:pt x="240245" y="291388"/>
                </a:lnTo>
              </a:path>
            </a:pathLst>
          </a:custGeom>
          <a:ln w="3175">
            <a:solidFill>
              <a:srgbClr val="231F20"/>
            </a:solidFill>
          </a:ln>
        </p:spPr>
        <p:txBody>
          <a:bodyPr wrap="square" lIns="0" tIns="0" rIns="0" bIns="0" rtlCol="0"/>
          <a:lstStyle/>
          <a:p>
            <a:endParaRPr/>
          </a:p>
        </p:txBody>
      </p:sp>
      <p:sp>
        <p:nvSpPr>
          <p:cNvPr id="555" name="object 555"/>
          <p:cNvSpPr/>
          <p:nvPr/>
        </p:nvSpPr>
        <p:spPr>
          <a:xfrm>
            <a:off x="2540372" y="9100213"/>
            <a:ext cx="221615" cy="274955"/>
          </a:xfrm>
          <a:custGeom>
            <a:avLst/>
            <a:gdLst/>
            <a:ahLst/>
            <a:cxnLst/>
            <a:rect l="l" t="t" r="r" b="b"/>
            <a:pathLst>
              <a:path w="221614" h="274954">
                <a:moveTo>
                  <a:pt x="0" y="0"/>
                </a:moveTo>
                <a:lnTo>
                  <a:pt x="74722" y="21583"/>
                </a:lnTo>
                <a:lnTo>
                  <a:pt x="116292" y="40462"/>
                </a:lnTo>
                <a:lnTo>
                  <a:pt x="159956" y="112166"/>
                </a:lnTo>
                <a:lnTo>
                  <a:pt x="182831" y="169973"/>
                </a:lnTo>
                <a:lnTo>
                  <a:pt x="202399" y="222161"/>
                </a:lnTo>
                <a:lnTo>
                  <a:pt x="216052" y="259927"/>
                </a:lnTo>
                <a:lnTo>
                  <a:pt x="221183" y="274472"/>
                </a:lnTo>
              </a:path>
            </a:pathLst>
          </a:custGeom>
          <a:ln w="3175">
            <a:solidFill>
              <a:srgbClr val="231F20"/>
            </a:solidFill>
          </a:ln>
        </p:spPr>
        <p:txBody>
          <a:bodyPr wrap="square" lIns="0" tIns="0" rIns="0" bIns="0" rtlCol="0"/>
          <a:lstStyle/>
          <a:p>
            <a:endParaRPr/>
          </a:p>
        </p:txBody>
      </p:sp>
      <p:sp>
        <p:nvSpPr>
          <p:cNvPr id="556" name="object 556"/>
          <p:cNvSpPr/>
          <p:nvPr/>
        </p:nvSpPr>
        <p:spPr>
          <a:xfrm>
            <a:off x="2538214" y="9017867"/>
            <a:ext cx="39370" cy="71755"/>
          </a:xfrm>
          <a:custGeom>
            <a:avLst/>
            <a:gdLst/>
            <a:ahLst/>
            <a:cxnLst/>
            <a:rect l="l" t="t" r="r" b="b"/>
            <a:pathLst>
              <a:path w="39369" h="71754">
                <a:moveTo>
                  <a:pt x="39166" y="0"/>
                </a:moveTo>
                <a:lnTo>
                  <a:pt x="0" y="71577"/>
                </a:lnTo>
              </a:path>
            </a:pathLst>
          </a:custGeom>
          <a:ln w="3175">
            <a:solidFill>
              <a:srgbClr val="231F20"/>
            </a:solidFill>
          </a:ln>
        </p:spPr>
        <p:txBody>
          <a:bodyPr wrap="square" lIns="0" tIns="0" rIns="0" bIns="0" rtlCol="0"/>
          <a:lstStyle/>
          <a:p>
            <a:endParaRPr/>
          </a:p>
        </p:txBody>
      </p:sp>
      <p:sp>
        <p:nvSpPr>
          <p:cNvPr id="557" name="object 557"/>
          <p:cNvSpPr/>
          <p:nvPr/>
        </p:nvSpPr>
        <p:spPr>
          <a:xfrm>
            <a:off x="2535750" y="9089449"/>
            <a:ext cx="2540" cy="19685"/>
          </a:xfrm>
          <a:custGeom>
            <a:avLst/>
            <a:gdLst/>
            <a:ahLst/>
            <a:cxnLst/>
            <a:rect l="l" t="t" r="r" b="b"/>
            <a:pathLst>
              <a:path w="2539" h="19684">
                <a:moveTo>
                  <a:pt x="2463" y="0"/>
                </a:moveTo>
                <a:lnTo>
                  <a:pt x="0" y="19202"/>
                </a:lnTo>
              </a:path>
            </a:pathLst>
          </a:custGeom>
          <a:ln w="3175">
            <a:solidFill>
              <a:srgbClr val="231F20"/>
            </a:solidFill>
          </a:ln>
        </p:spPr>
        <p:txBody>
          <a:bodyPr wrap="square" lIns="0" tIns="0" rIns="0" bIns="0" rtlCol="0"/>
          <a:lstStyle/>
          <a:p>
            <a:endParaRPr/>
          </a:p>
        </p:txBody>
      </p:sp>
      <p:sp>
        <p:nvSpPr>
          <p:cNvPr id="558" name="object 558"/>
          <p:cNvSpPr/>
          <p:nvPr/>
        </p:nvSpPr>
        <p:spPr>
          <a:xfrm>
            <a:off x="2311449" y="8881954"/>
            <a:ext cx="192866" cy="242552"/>
          </a:xfrm>
          <a:prstGeom prst="rect">
            <a:avLst/>
          </a:prstGeom>
          <a:blipFill>
            <a:blip r:embed="rId16" cstate="print"/>
            <a:stretch>
              <a:fillRect/>
            </a:stretch>
          </a:blipFill>
        </p:spPr>
        <p:txBody>
          <a:bodyPr wrap="square" lIns="0" tIns="0" rIns="0" bIns="0" rtlCol="0"/>
          <a:lstStyle/>
          <a:p>
            <a:endParaRPr/>
          </a:p>
        </p:txBody>
      </p:sp>
      <p:sp>
        <p:nvSpPr>
          <p:cNvPr id="559" name="object 559"/>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7</a:t>
            </a:r>
            <a:endParaRPr sz="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542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 name="object 3"/>
          <p:cNvSpPr/>
          <p:nvPr/>
        </p:nvSpPr>
        <p:spPr>
          <a:xfrm>
            <a:off x="5771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48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69047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621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339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77555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472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1899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86060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322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040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9456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173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8891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10307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02411"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97417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1157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0874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592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20084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1725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4429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2859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575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2934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37096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426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144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45601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277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39947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5410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127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484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62614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59782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56959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7111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68288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546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79626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7679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397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8813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530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24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9663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380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098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205144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231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994890"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1365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081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07996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2215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1932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16501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30662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27830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5008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3916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3633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351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47674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4842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2021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56180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334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052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64685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185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59031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7319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036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67538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81697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7886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604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9020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87371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455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9871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587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30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307215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4384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15627"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15723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289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006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2422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139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1857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3273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29901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2708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41240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3840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558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49746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46914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4093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5825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542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2598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6675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392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110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7526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243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6961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8376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0939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7811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92276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89445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86623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400782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9795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512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409290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0645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3633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17795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4962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2140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2630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346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064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3480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197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29153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4331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048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3765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51820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489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46163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6032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57492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467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6883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599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317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7733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4506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168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8584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301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018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94350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151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88694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50285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002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97201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11360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0852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570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1986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17036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421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2837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5542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271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3687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4047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12244"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4538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25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3973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5389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1059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4823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6239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59565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5674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7090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68072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5249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7941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765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375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87916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508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226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964211"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3589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076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60492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2096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9927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13432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0602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0777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2194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19107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16285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3044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2761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479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3895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3612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3298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47458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462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180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5596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313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030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6447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163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58815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7297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014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67322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81481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7864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5827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8998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871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433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9849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5661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2839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txBox="1"/>
          <p:nvPr/>
        </p:nvSpPr>
        <p:spPr>
          <a:xfrm>
            <a:off x="705680" y="1071316"/>
            <a:ext cx="6311265" cy="1346200"/>
          </a:xfrm>
          <a:prstGeom prst="rect">
            <a:avLst/>
          </a:prstGeom>
        </p:spPr>
        <p:txBody>
          <a:bodyPr vert="horz" wrap="square" lIns="0" tIns="40640" rIns="0" bIns="0" rtlCol="0">
            <a:spAutoFit/>
          </a:bodyPr>
          <a:lstStyle/>
          <a:p>
            <a:pPr marL="12700">
              <a:lnSpc>
                <a:spcPct val="100000"/>
              </a:lnSpc>
              <a:spcBef>
                <a:spcPts val="320"/>
              </a:spcBef>
            </a:pP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peut être installé à l’intérieur ou à l’extérieur en 10 </a:t>
            </a:r>
            <a:r>
              <a:rPr sz="900" spc="-20" dirty="0">
                <a:solidFill>
                  <a:srgbClr val="231F20"/>
                </a:solidFill>
                <a:latin typeface="Arial Narrow"/>
                <a:cs typeface="Arial Narrow"/>
              </a:rPr>
              <a:t>minutes </a:t>
            </a:r>
            <a:r>
              <a:rPr sz="900" spc="-15" dirty="0">
                <a:solidFill>
                  <a:srgbClr val="231F20"/>
                </a:solidFill>
                <a:latin typeface="Arial Narrow"/>
                <a:cs typeface="Arial Narrow"/>
              </a:rPr>
              <a:t>environ, par </a:t>
            </a:r>
            <a:r>
              <a:rPr sz="900" spc="-20" dirty="0">
                <a:solidFill>
                  <a:srgbClr val="231F20"/>
                </a:solidFill>
                <a:latin typeface="Arial Narrow"/>
                <a:cs typeface="Arial Narrow"/>
              </a:rPr>
              <a:t>une </a:t>
            </a:r>
            <a:r>
              <a:rPr sz="900" spc="-15" dirty="0">
                <a:solidFill>
                  <a:srgbClr val="231F20"/>
                </a:solidFill>
                <a:latin typeface="Arial Narrow"/>
                <a:cs typeface="Arial Narrow"/>
              </a:rPr>
              <a:t>ou plusieurs personne(s). À </a:t>
            </a:r>
            <a:r>
              <a:rPr sz="900" spc="-20" dirty="0">
                <a:solidFill>
                  <a:srgbClr val="231F20"/>
                </a:solidFill>
                <a:latin typeface="Arial Narrow"/>
                <a:cs typeface="Arial Narrow"/>
              </a:rPr>
              <a:t>usage </a:t>
            </a:r>
            <a:r>
              <a:rPr sz="900" spc="-15" dirty="0">
                <a:solidFill>
                  <a:srgbClr val="231F20"/>
                </a:solidFill>
                <a:latin typeface="Arial Narrow"/>
                <a:cs typeface="Arial Narrow"/>
              </a:rPr>
              <a:t>domestique</a:t>
            </a:r>
            <a:r>
              <a:rPr sz="900" spc="-5" dirty="0">
                <a:solidFill>
                  <a:srgbClr val="231F20"/>
                </a:solidFill>
                <a:latin typeface="Arial Narrow"/>
                <a:cs typeface="Arial Narrow"/>
              </a:rPr>
              <a:t> </a:t>
            </a:r>
            <a:r>
              <a:rPr sz="900" spc="-15" dirty="0">
                <a:solidFill>
                  <a:srgbClr val="231F20"/>
                </a:solidFill>
                <a:latin typeface="Arial Narrow"/>
                <a:cs typeface="Arial Narrow"/>
              </a:rPr>
              <a:t>uniquement.</a:t>
            </a:r>
            <a:endParaRPr sz="900">
              <a:latin typeface="Arial Narrow"/>
              <a:cs typeface="Arial Narrow"/>
            </a:endParaRPr>
          </a:p>
          <a:p>
            <a:pPr marL="12700" marR="5080">
              <a:lnSpc>
                <a:spcPct val="120300"/>
              </a:lnSpc>
            </a:pP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doit être installé sur </a:t>
            </a:r>
            <a:r>
              <a:rPr sz="900" spc="-20" dirty="0">
                <a:solidFill>
                  <a:srgbClr val="231F20"/>
                </a:solidFill>
                <a:latin typeface="Arial Narrow"/>
                <a:cs typeface="Arial Narrow"/>
              </a:rPr>
              <a:t>une </a:t>
            </a:r>
            <a:r>
              <a:rPr sz="900" spc="-15" dirty="0">
                <a:solidFill>
                  <a:srgbClr val="231F20"/>
                </a:solidFill>
                <a:latin typeface="Arial Narrow"/>
                <a:cs typeface="Arial Narrow"/>
              </a:rPr>
              <a:t>surface plane, lisse et portante, </a:t>
            </a:r>
            <a:r>
              <a:rPr sz="900" spc="-20" dirty="0">
                <a:solidFill>
                  <a:srgbClr val="231F20"/>
                </a:solidFill>
                <a:latin typeface="Arial Narrow"/>
                <a:cs typeface="Arial Narrow"/>
              </a:rPr>
              <a:t>capable </a:t>
            </a:r>
            <a:r>
              <a:rPr sz="900" spc="-15" dirty="0">
                <a:solidFill>
                  <a:srgbClr val="231F20"/>
                </a:solidFill>
                <a:latin typeface="Arial Narrow"/>
                <a:cs typeface="Arial Narrow"/>
              </a:rPr>
              <a:t>de supporter la </a:t>
            </a:r>
            <a:r>
              <a:rPr sz="900" spc="-20" dirty="0">
                <a:solidFill>
                  <a:srgbClr val="231F20"/>
                </a:solidFill>
                <a:latin typeface="Arial Narrow"/>
                <a:cs typeface="Arial Narrow"/>
              </a:rPr>
              <a:t>charge maximale </a:t>
            </a:r>
            <a:r>
              <a:rPr sz="900" spc="-15" dirty="0">
                <a:solidFill>
                  <a:srgbClr val="231F20"/>
                </a:solidFill>
                <a:latin typeface="Arial Narrow"/>
                <a:cs typeface="Arial Narrow"/>
              </a:rPr>
              <a:t>du </a:t>
            </a:r>
            <a:r>
              <a:rPr sz="900" spc="-20" dirty="0">
                <a:solidFill>
                  <a:srgbClr val="231F20"/>
                </a:solidFill>
                <a:latin typeface="Arial Narrow"/>
                <a:cs typeface="Arial Narrow"/>
              </a:rPr>
              <a:t>spa </a:t>
            </a:r>
            <a:r>
              <a:rPr sz="900" spc="-10" dirty="0">
                <a:solidFill>
                  <a:srgbClr val="231F20"/>
                </a:solidFill>
                <a:latin typeface="Arial Narrow"/>
                <a:cs typeface="Arial Narrow"/>
              </a:rPr>
              <a:t>rempli </a:t>
            </a:r>
            <a:r>
              <a:rPr sz="900" spc="-20" dirty="0">
                <a:solidFill>
                  <a:srgbClr val="231F20"/>
                </a:solidFill>
                <a:latin typeface="Arial Narrow"/>
                <a:cs typeface="Arial Narrow"/>
              </a:rPr>
              <a:t>avec </a:t>
            </a:r>
            <a:r>
              <a:rPr sz="900" spc="-15" dirty="0">
                <a:solidFill>
                  <a:srgbClr val="231F20"/>
                </a:solidFill>
                <a:latin typeface="Arial Narrow"/>
                <a:cs typeface="Arial Narrow"/>
              </a:rPr>
              <a:t>le </a:t>
            </a:r>
            <a:r>
              <a:rPr sz="900" spc="-20" dirty="0">
                <a:solidFill>
                  <a:srgbClr val="231F20"/>
                </a:solidFill>
                <a:latin typeface="Arial Narrow"/>
                <a:cs typeface="Arial Narrow"/>
              </a:rPr>
              <a:t>nombre maximum d’occupants  </a:t>
            </a:r>
            <a:r>
              <a:rPr sz="900" spc="-15" dirty="0">
                <a:solidFill>
                  <a:srgbClr val="231F20"/>
                </a:solidFill>
                <a:latin typeface="Arial Narrow"/>
                <a:cs typeface="Arial Narrow"/>
              </a:rPr>
              <a:t>indiqué. </a:t>
            </a:r>
            <a:r>
              <a:rPr sz="900" spc="-10" dirty="0">
                <a:solidFill>
                  <a:srgbClr val="231F20"/>
                </a:solidFill>
                <a:latin typeface="Arial Narrow"/>
                <a:cs typeface="Arial Narrow"/>
              </a:rPr>
              <a:t>Vérifiez </a:t>
            </a:r>
            <a:r>
              <a:rPr sz="900" spc="-15" dirty="0">
                <a:solidFill>
                  <a:srgbClr val="231F20"/>
                </a:solidFill>
                <a:latin typeface="Arial Narrow"/>
                <a:cs typeface="Arial Narrow"/>
              </a:rPr>
              <a:t>le respect de cette </a:t>
            </a:r>
            <a:r>
              <a:rPr sz="900" spc="-20" dirty="0">
                <a:solidFill>
                  <a:srgbClr val="231F20"/>
                </a:solidFill>
                <a:latin typeface="Arial Narrow"/>
                <a:cs typeface="Arial Narrow"/>
              </a:rPr>
              <a:t>exigence auprès </a:t>
            </a:r>
            <a:r>
              <a:rPr sz="900" spc="-15" dirty="0">
                <a:solidFill>
                  <a:srgbClr val="231F20"/>
                </a:solidFill>
                <a:latin typeface="Arial Narrow"/>
                <a:cs typeface="Arial Narrow"/>
              </a:rPr>
              <a:t>d’un </a:t>
            </a:r>
            <a:r>
              <a:rPr sz="900" spc="-20" dirty="0">
                <a:solidFill>
                  <a:srgbClr val="231F20"/>
                </a:solidFill>
                <a:latin typeface="Arial Narrow"/>
                <a:cs typeface="Arial Narrow"/>
              </a:rPr>
              <a:t>entrepreneur </a:t>
            </a:r>
            <a:r>
              <a:rPr sz="900" spc="-15" dirty="0">
                <a:solidFill>
                  <a:srgbClr val="231F20"/>
                </a:solidFill>
                <a:latin typeface="Arial Narrow"/>
                <a:cs typeface="Arial Narrow"/>
              </a:rPr>
              <a:t>ou ingénieur en construction</a:t>
            </a:r>
            <a:r>
              <a:rPr sz="900" spc="80" dirty="0">
                <a:solidFill>
                  <a:srgbClr val="231F20"/>
                </a:solidFill>
                <a:latin typeface="Arial Narrow"/>
                <a:cs typeface="Arial Narrow"/>
              </a:rPr>
              <a:t> </a:t>
            </a:r>
            <a:r>
              <a:rPr sz="900" spc="-10" dirty="0">
                <a:solidFill>
                  <a:srgbClr val="231F20"/>
                </a:solidFill>
                <a:latin typeface="Arial Narrow"/>
                <a:cs typeface="Arial Narrow"/>
              </a:rPr>
              <a:t>qualifié.</a:t>
            </a:r>
            <a:endParaRPr sz="900">
              <a:latin typeface="Arial Narrow"/>
              <a:cs typeface="Arial Narrow"/>
            </a:endParaRPr>
          </a:p>
          <a:p>
            <a:pPr marL="12700" marR="175895">
              <a:lnSpc>
                <a:spcPct val="120300"/>
              </a:lnSpc>
            </a:pPr>
            <a:r>
              <a:rPr sz="900" spc="-15" dirty="0">
                <a:solidFill>
                  <a:srgbClr val="231F20"/>
                </a:solidFill>
                <a:latin typeface="Arial Narrow"/>
                <a:cs typeface="Arial Narrow"/>
              </a:rPr>
              <a:t>Assurez-vous </a:t>
            </a:r>
            <a:r>
              <a:rPr sz="900" spc="-20" dirty="0">
                <a:solidFill>
                  <a:srgbClr val="231F20"/>
                </a:solidFill>
                <a:latin typeface="Arial Narrow"/>
                <a:cs typeface="Arial Narrow"/>
              </a:rPr>
              <a:t>que </a:t>
            </a:r>
            <a:r>
              <a:rPr sz="900" spc="-15" dirty="0">
                <a:solidFill>
                  <a:srgbClr val="231F20"/>
                </a:solidFill>
                <a:latin typeface="Arial Narrow"/>
                <a:cs typeface="Arial Narrow"/>
              </a:rPr>
              <a:t>la </a:t>
            </a:r>
            <a:r>
              <a:rPr sz="900" spc="-20" dirty="0">
                <a:solidFill>
                  <a:srgbClr val="231F20"/>
                </a:solidFill>
                <a:latin typeface="Arial Narrow"/>
                <a:cs typeface="Arial Narrow"/>
              </a:rPr>
              <a:t>zone </a:t>
            </a:r>
            <a:r>
              <a:rPr sz="900" spc="-15" dirty="0">
                <a:solidFill>
                  <a:srgbClr val="231F20"/>
                </a:solidFill>
                <a:latin typeface="Arial Narrow"/>
                <a:cs typeface="Arial Narrow"/>
              </a:rPr>
              <a:t>est </a:t>
            </a:r>
            <a:r>
              <a:rPr sz="900" spc="-20" dirty="0">
                <a:solidFill>
                  <a:srgbClr val="231F20"/>
                </a:solidFill>
                <a:latin typeface="Arial Narrow"/>
                <a:cs typeface="Arial Narrow"/>
              </a:rPr>
              <a:t>exempte </a:t>
            </a:r>
            <a:r>
              <a:rPr sz="900" spc="-15" dirty="0">
                <a:solidFill>
                  <a:srgbClr val="231F20"/>
                </a:solidFill>
                <a:latin typeface="Arial Narrow"/>
                <a:cs typeface="Arial Narrow"/>
              </a:rPr>
              <a:t>d’objets pointus </a:t>
            </a:r>
            <a:r>
              <a:rPr sz="900" spc="-20" dirty="0">
                <a:solidFill>
                  <a:srgbClr val="231F20"/>
                </a:solidFill>
                <a:latin typeface="Arial Narrow"/>
                <a:cs typeface="Arial Narrow"/>
              </a:rPr>
              <a:t>sous </a:t>
            </a: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ou autour du spa. L’installation du </a:t>
            </a:r>
            <a:r>
              <a:rPr sz="900" spc="-20" dirty="0">
                <a:solidFill>
                  <a:srgbClr val="231F20"/>
                </a:solidFill>
                <a:latin typeface="Arial Narrow"/>
                <a:cs typeface="Arial Narrow"/>
              </a:rPr>
              <a:t>spa </a:t>
            </a:r>
            <a:r>
              <a:rPr sz="900" spc="-15" dirty="0">
                <a:solidFill>
                  <a:srgbClr val="231F20"/>
                </a:solidFill>
                <a:latin typeface="Arial Narrow"/>
                <a:cs typeface="Arial Narrow"/>
              </a:rPr>
              <a:t>sur </a:t>
            </a:r>
            <a:r>
              <a:rPr sz="900" spc="-20" dirty="0">
                <a:solidFill>
                  <a:srgbClr val="231F20"/>
                </a:solidFill>
                <a:latin typeface="Arial Narrow"/>
                <a:cs typeface="Arial Narrow"/>
              </a:rPr>
              <a:t>des </a:t>
            </a:r>
            <a:r>
              <a:rPr sz="900" spc="-15" dirty="0">
                <a:solidFill>
                  <a:srgbClr val="231F20"/>
                </a:solidFill>
                <a:latin typeface="Arial Narrow"/>
                <a:cs typeface="Arial Narrow"/>
              </a:rPr>
              <a:t>surfaces inégales ou </a:t>
            </a:r>
            <a:r>
              <a:rPr sz="900" spc="-20" dirty="0">
                <a:solidFill>
                  <a:srgbClr val="231F20"/>
                </a:solidFill>
                <a:latin typeface="Arial Narrow"/>
                <a:cs typeface="Arial Narrow"/>
              </a:rPr>
              <a:t>non </a:t>
            </a:r>
            <a:r>
              <a:rPr sz="900" spc="-15" dirty="0">
                <a:solidFill>
                  <a:srgbClr val="231F20"/>
                </a:solidFill>
                <a:latin typeface="Arial Narrow"/>
                <a:cs typeface="Arial Narrow"/>
              </a:rPr>
              <a:t>saines peut  </a:t>
            </a:r>
            <a:r>
              <a:rPr sz="900" spc="-20" dirty="0">
                <a:solidFill>
                  <a:srgbClr val="231F20"/>
                </a:solidFill>
                <a:latin typeface="Arial Narrow"/>
                <a:cs typeface="Arial Narrow"/>
              </a:rPr>
              <a:t>endommager </a:t>
            </a:r>
            <a:r>
              <a:rPr sz="900" spc="-15" dirty="0">
                <a:solidFill>
                  <a:srgbClr val="231F20"/>
                </a:solidFill>
                <a:latin typeface="Arial Narrow"/>
                <a:cs typeface="Arial Narrow"/>
              </a:rPr>
              <a:t>le </a:t>
            </a:r>
            <a:r>
              <a:rPr sz="900" spc="-20" dirty="0">
                <a:solidFill>
                  <a:srgbClr val="231F20"/>
                </a:solidFill>
                <a:latin typeface="Arial Narrow"/>
                <a:cs typeface="Arial Narrow"/>
              </a:rPr>
              <a:t>spa </a:t>
            </a:r>
            <a:r>
              <a:rPr sz="900" spc="-15" dirty="0">
                <a:solidFill>
                  <a:srgbClr val="231F20"/>
                </a:solidFill>
                <a:latin typeface="Arial Narrow"/>
                <a:cs typeface="Arial Narrow"/>
              </a:rPr>
              <a:t>et annuler votre garantie. Nivelez la surface avant de </a:t>
            </a:r>
            <a:r>
              <a:rPr sz="900" spc="-10" dirty="0">
                <a:solidFill>
                  <a:srgbClr val="231F20"/>
                </a:solidFill>
                <a:latin typeface="Arial Narrow"/>
                <a:cs typeface="Arial Narrow"/>
              </a:rPr>
              <a:t>remplir </a:t>
            </a:r>
            <a:r>
              <a:rPr sz="900" spc="-15" dirty="0">
                <a:solidFill>
                  <a:srgbClr val="231F20"/>
                </a:solidFill>
                <a:latin typeface="Arial Narrow"/>
                <a:cs typeface="Arial Narrow"/>
              </a:rPr>
              <a:t>le</a:t>
            </a:r>
            <a:r>
              <a:rPr sz="900" spc="60" dirty="0">
                <a:solidFill>
                  <a:srgbClr val="231F20"/>
                </a:solidFill>
                <a:latin typeface="Arial Narrow"/>
                <a:cs typeface="Arial Narrow"/>
              </a:rPr>
              <a:t> </a:t>
            </a:r>
            <a:r>
              <a:rPr sz="900" spc="-20" dirty="0">
                <a:solidFill>
                  <a:srgbClr val="231F20"/>
                </a:solidFill>
                <a:latin typeface="Arial Narrow"/>
                <a:cs typeface="Arial Narrow"/>
              </a:rPr>
              <a:t>spa.</a:t>
            </a:r>
            <a:endParaRPr sz="900">
              <a:latin typeface="Arial Narrow"/>
              <a:cs typeface="Arial Narrow"/>
            </a:endParaRPr>
          </a:p>
          <a:p>
            <a:pPr marL="12700">
              <a:lnSpc>
                <a:spcPct val="100000"/>
              </a:lnSpc>
              <a:spcBef>
                <a:spcPts val="219"/>
              </a:spcBef>
            </a:pPr>
            <a:r>
              <a:rPr sz="900" spc="-15" dirty="0">
                <a:solidFill>
                  <a:srgbClr val="231F20"/>
                </a:solidFill>
                <a:latin typeface="Arial Narrow"/>
                <a:cs typeface="Arial Narrow"/>
              </a:rPr>
              <a:t>Prévoyez un </a:t>
            </a:r>
            <a:r>
              <a:rPr sz="900" spc="-20" dirty="0">
                <a:solidFill>
                  <a:srgbClr val="231F20"/>
                </a:solidFill>
                <a:latin typeface="Arial Narrow"/>
                <a:cs typeface="Arial Narrow"/>
              </a:rPr>
              <a:t>système </a:t>
            </a:r>
            <a:r>
              <a:rPr sz="900" spc="-15" dirty="0">
                <a:solidFill>
                  <a:srgbClr val="231F20"/>
                </a:solidFill>
                <a:latin typeface="Arial Narrow"/>
                <a:cs typeface="Arial Narrow"/>
              </a:rPr>
              <a:t>de </a:t>
            </a:r>
            <a:r>
              <a:rPr sz="900" spc="-20" dirty="0">
                <a:solidFill>
                  <a:srgbClr val="231F20"/>
                </a:solidFill>
                <a:latin typeface="Arial Narrow"/>
                <a:cs typeface="Arial Narrow"/>
              </a:rPr>
              <a:t>vidange adéquat </a:t>
            </a:r>
            <a:r>
              <a:rPr sz="900" spc="-15" dirty="0">
                <a:solidFill>
                  <a:srgbClr val="231F20"/>
                </a:solidFill>
                <a:latin typeface="Arial Narrow"/>
                <a:cs typeface="Arial Narrow"/>
              </a:rPr>
              <a:t>autour du </a:t>
            </a:r>
            <a:r>
              <a:rPr sz="900" spc="-20" dirty="0">
                <a:solidFill>
                  <a:srgbClr val="231F20"/>
                </a:solidFill>
                <a:latin typeface="Arial Narrow"/>
                <a:cs typeface="Arial Narrow"/>
              </a:rPr>
              <a:t>spa </a:t>
            </a:r>
            <a:r>
              <a:rPr sz="900" spc="-15" dirty="0">
                <a:solidFill>
                  <a:srgbClr val="231F20"/>
                </a:solidFill>
                <a:latin typeface="Arial Narrow"/>
                <a:cs typeface="Arial Narrow"/>
              </a:rPr>
              <a:t>pour les </a:t>
            </a:r>
            <a:r>
              <a:rPr sz="900" spc="-20" dirty="0">
                <a:solidFill>
                  <a:srgbClr val="231F20"/>
                </a:solidFill>
                <a:latin typeface="Arial Narrow"/>
                <a:cs typeface="Arial Narrow"/>
              </a:rPr>
              <a:t>débordements </a:t>
            </a:r>
            <a:r>
              <a:rPr sz="900" spc="-15" dirty="0">
                <a:solidFill>
                  <a:srgbClr val="231F20"/>
                </a:solidFill>
                <a:latin typeface="Arial Narrow"/>
                <a:cs typeface="Arial Narrow"/>
              </a:rPr>
              <a:t>et</a:t>
            </a:r>
            <a:r>
              <a:rPr sz="900" spc="90" dirty="0">
                <a:solidFill>
                  <a:srgbClr val="231F20"/>
                </a:solidFill>
                <a:latin typeface="Arial Narrow"/>
                <a:cs typeface="Arial Narrow"/>
              </a:rPr>
              <a:t> </a:t>
            </a:r>
            <a:r>
              <a:rPr sz="900" spc="-15" dirty="0">
                <a:solidFill>
                  <a:srgbClr val="231F20"/>
                </a:solidFill>
                <a:latin typeface="Arial Narrow"/>
                <a:cs typeface="Arial Narrow"/>
              </a:rPr>
              <a:t>éclaboussures.</a:t>
            </a:r>
            <a:endParaRPr sz="900">
              <a:latin typeface="Arial Narrow"/>
              <a:cs typeface="Arial Narrow"/>
            </a:endParaRPr>
          </a:p>
          <a:p>
            <a:pPr marL="12700" marR="347980">
              <a:lnSpc>
                <a:spcPct val="120300"/>
              </a:lnSpc>
            </a:pPr>
            <a:r>
              <a:rPr sz="900" spc="-15" dirty="0">
                <a:solidFill>
                  <a:srgbClr val="231F20"/>
                </a:solidFill>
                <a:latin typeface="Arial Narrow"/>
                <a:cs typeface="Arial Narrow"/>
              </a:rPr>
              <a:t>Assurez-vous qu’il y a </a:t>
            </a:r>
            <a:r>
              <a:rPr sz="900" spc="-20" dirty="0">
                <a:solidFill>
                  <a:srgbClr val="231F20"/>
                </a:solidFill>
                <a:latin typeface="Arial Narrow"/>
                <a:cs typeface="Arial Narrow"/>
              </a:rPr>
              <a:t>suffisamment d’espace </a:t>
            </a:r>
            <a:r>
              <a:rPr sz="900" spc="-15" dirty="0">
                <a:solidFill>
                  <a:srgbClr val="231F20"/>
                </a:solidFill>
                <a:latin typeface="Arial Narrow"/>
                <a:cs typeface="Arial Narrow"/>
              </a:rPr>
              <a:t>libre autour du </a:t>
            </a:r>
            <a:r>
              <a:rPr sz="900" spc="-20" dirty="0">
                <a:solidFill>
                  <a:srgbClr val="231F20"/>
                </a:solidFill>
                <a:latin typeface="Arial Narrow"/>
                <a:cs typeface="Arial Narrow"/>
              </a:rPr>
              <a:t>spa </a:t>
            </a:r>
            <a:r>
              <a:rPr sz="900" spc="-15" dirty="0">
                <a:solidFill>
                  <a:srgbClr val="231F20"/>
                </a:solidFill>
                <a:latin typeface="Arial Narrow"/>
                <a:cs typeface="Arial Narrow"/>
              </a:rPr>
              <a:t>pour permettre un </a:t>
            </a:r>
            <a:r>
              <a:rPr sz="900" spc="-20" dirty="0">
                <a:solidFill>
                  <a:srgbClr val="231F20"/>
                </a:solidFill>
                <a:latin typeface="Arial Narrow"/>
                <a:cs typeface="Arial Narrow"/>
              </a:rPr>
              <a:t>accès </a:t>
            </a:r>
            <a:r>
              <a:rPr sz="900" spc="-15" dirty="0">
                <a:solidFill>
                  <a:srgbClr val="231F20"/>
                </a:solidFill>
                <a:latin typeface="Arial Narrow"/>
                <a:cs typeface="Arial Narrow"/>
              </a:rPr>
              <a:t>à </a:t>
            </a:r>
            <a:r>
              <a:rPr sz="900" spc="-10" dirty="0">
                <a:solidFill>
                  <a:srgbClr val="231F20"/>
                </a:solidFill>
                <a:latin typeface="Arial Narrow"/>
                <a:cs typeface="Arial Narrow"/>
              </a:rPr>
              <a:t>tout </a:t>
            </a:r>
            <a:r>
              <a:rPr sz="900" spc="-15" dirty="0">
                <a:solidFill>
                  <a:srgbClr val="231F20"/>
                </a:solidFill>
                <a:latin typeface="Arial Narrow"/>
                <a:cs typeface="Arial Narrow"/>
              </a:rPr>
              <a:t>l’équipement pour l’entretien </a:t>
            </a:r>
            <a:r>
              <a:rPr sz="900" spc="-10" dirty="0">
                <a:solidFill>
                  <a:srgbClr val="231F20"/>
                </a:solidFill>
                <a:latin typeface="Arial Narrow"/>
                <a:cs typeface="Arial Narrow"/>
              </a:rPr>
              <a:t>et/ou </a:t>
            </a:r>
            <a:r>
              <a:rPr sz="900" spc="-15" dirty="0">
                <a:solidFill>
                  <a:srgbClr val="231F20"/>
                </a:solidFill>
                <a:latin typeface="Arial Narrow"/>
                <a:cs typeface="Arial Narrow"/>
              </a:rPr>
              <a:t>la </a:t>
            </a:r>
            <a:r>
              <a:rPr sz="900" spc="-20" dirty="0">
                <a:solidFill>
                  <a:srgbClr val="231F20"/>
                </a:solidFill>
                <a:latin typeface="Arial Narrow"/>
                <a:cs typeface="Arial Narrow"/>
              </a:rPr>
              <a:t>maintenance.  </a:t>
            </a:r>
            <a:r>
              <a:rPr sz="900" spc="-15" dirty="0">
                <a:solidFill>
                  <a:srgbClr val="231F20"/>
                </a:solidFill>
                <a:latin typeface="Arial Narrow"/>
                <a:cs typeface="Arial Narrow"/>
              </a:rPr>
              <a:t>Envisagez de positionner le </a:t>
            </a:r>
            <a:r>
              <a:rPr sz="900" spc="-20" dirty="0">
                <a:solidFill>
                  <a:srgbClr val="231F20"/>
                </a:solidFill>
                <a:latin typeface="Arial Narrow"/>
                <a:cs typeface="Arial Narrow"/>
              </a:rPr>
              <a:t>spa </a:t>
            </a:r>
            <a:r>
              <a:rPr sz="900" spc="-15" dirty="0">
                <a:solidFill>
                  <a:srgbClr val="231F20"/>
                </a:solidFill>
                <a:latin typeface="Arial Narrow"/>
                <a:cs typeface="Arial Narrow"/>
              </a:rPr>
              <a:t>de </a:t>
            </a:r>
            <a:r>
              <a:rPr sz="900" spc="-20" dirty="0">
                <a:solidFill>
                  <a:srgbClr val="231F20"/>
                </a:solidFill>
                <a:latin typeface="Arial Narrow"/>
                <a:cs typeface="Arial Narrow"/>
              </a:rPr>
              <a:t>manière </a:t>
            </a:r>
            <a:r>
              <a:rPr sz="900" spc="-15" dirty="0">
                <a:solidFill>
                  <a:srgbClr val="231F20"/>
                </a:solidFill>
                <a:latin typeface="Arial Narrow"/>
                <a:cs typeface="Arial Narrow"/>
              </a:rPr>
              <a:t>à minimiser autant </a:t>
            </a:r>
            <a:r>
              <a:rPr sz="900" spc="-20" dirty="0">
                <a:solidFill>
                  <a:srgbClr val="231F20"/>
                </a:solidFill>
                <a:latin typeface="Arial Narrow"/>
                <a:cs typeface="Arial Narrow"/>
              </a:rPr>
              <a:t>que </a:t>
            </a:r>
            <a:r>
              <a:rPr sz="900" spc="-15" dirty="0">
                <a:solidFill>
                  <a:srgbClr val="231F20"/>
                </a:solidFill>
                <a:latin typeface="Arial Narrow"/>
                <a:cs typeface="Arial Narrow"/>
              </a:rPr>
              <a:t>possible les </a:t>
            </a:r>
            <a:r>
              <a:rPr sz="900" spc="-20" dirty="0">
                <a:solidFill>
                  <a:srgbClr val="231F20"/>
                </a:solidFill>
                <a:latin typeface="Arial Narrow"/>
                <a:cs typeface="Arial Narrow"/>
              </a:rPr>
              <a:t>nuisances</a:t>
            </a:r>
            <a:r>
              <a:rPr sz="900" spc="80" dirty="0">
                <a:solidFill>
                  <a:srgbClr val="231F20"/>
                </a:solidFill>
                <a:latin typeface="Arial Narrow"/>
                <a:cs typeface="Arial Narrow"/>
              </a:rPr>
              <a:t> </a:t>
            </a:r>
            <a:r>
              <a:rPr sz="900" spc="-20" dirty="0">
                <a:solidFill>
                  <a:srgbClr val="231F20"/>
                </a:solidFill>
                <a:latin typeface="Arial Narrow"/>
                <a:cs typeface="Arial Narrow"/>
              </a:rPr>
              <a:t>sonores.</a:t>
            </a:r>
            <a:endParaRPr sz="900">
              <a:latin typeface="Arial Narrow"/>
              <a:cs typeface="Arial Narrow"/>
            </a:endParaRPr>
          </a:p>
        </p:txBody>
      </p:sp>
      <p:sp>
        <p:nvSpPr>
          <p:cNvPr id="231" name="object 231"/>
          <p:cNvSpPr txBox="1"/>
          <p:nvPr/>
        </p:nvSpPr>
        <p:spPr>
          <a:xfrm>
            <a:off x="529728" y="1059888"/>
            <a:ext cx="92710" cy="355600"/>
          </a:xfrm>
          <a:prstGeom prst="rect">
            <a:avLst/>
          </a:prstGeom>
        </p:spPr>
        <p:txBody>
          <a:bodyPr vert="horz" wrap="square" lIns="0" tIns="40640" rIns="0" bIns="0" rtlCol="0">
            <a:spAutoFit/>
          </a:bodyPr>
          <a:lstStyle/>
          <a:p>
            <a:pPr marL="12700">
              <a:lnSpc>
                <a:spcPct val="100000"/>
              </a:lnSpc>
              <a:spcBef>
                <a:spcPts val="320"/>
              </a:spcBef>
            </a:pPr>
            <a:r>
              <a:rPr sz="900" spc="-20" dirty="0">
                <a:solidFill>
                  <a:srgbClr val="231F20"/>
                </a:solidFill>
                <a:latin typeface="Arial Narrow"/>
                <a:cs typeface="Arial Narrow"/>
              </a:rPr>
              <a:t>●</a:t>
            </a:r>
            <a:endParaRPr sz="900">
              <a:latin typeface="Arial Narrow"/>
              <a:cs typeface="Arial Narrow"/>
            </a:endParaRPr>
          </a:p>
          <a:p>
            <a:pPr marL="12700">
              <a:lnSpc>
                <a:spcPct val="100000"/>
              </a:lnSpc>
              <a:spcBef>
                <a:spcPts val="219"/>
              </a:spcBef>
            </a:pPr>
            <a:r>
              <a:rPr sz="900" spc="-20" dirty="0">
                <a:solidFill>
                  <a:srgbClr val="231F20"/>
                </a:solidFill>
                <a:latin typeface="Arial Narrow"/>
                <a:cs typeface="Arial Narrow"/>
              </a:rPr>
              <a:t>●</a:t>
            </a:r>
            <a:endParaRPr sz="900">
              <a:latin typeface="Arial Narrow"/>
              <a:cs typeface="Arial Narrow"/>
            </a:endParaRPr>
          </a:p>
        </p:txBody>
      </p:sp>
      <p:sp>
        <p:nvSpPr>
          <p:cNvPr id="232" name="object 232"/>
          <p:cNvSpPr txBox="1"/>
          <p:nvPr/>
        </p:nvSpPr>
        <p:spPr>
          <a:xfrm>
            <a:off x="529728" y="1583039"/>
            <a:ext cx="92710"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231F20"/>
                </a:solidFill>
                <a:latin typeface="Arial Narrow"/>
                <a:cs typeface="Arial Narrow"/>
              </a:rPr>
              <a:t>●</a:t>
            </a:r>
            <a:endParaRPr sz="900">
              <a:latin typeface="Arial Narrow"/>
              <a:cs typeface="Arial Narrow"/>
            </a:endParaRPr>
          </a:p>
        </p:txBody>
      </p:sp>
      <p:sp>
        <p:nvSpPr>
          <p:cNvPr id="233" name="object 233"/>
          <p:cNvSpPr txBox="1"/>
          <p:nvPr/>
        </p:nvSpPr>
        <p:spPr>
          <a:xfrm>
            <a:off x="529728" y="1885361"/>
            <a:ext cx="92710" cy="520700"/>
          </a:xfrm>
          <a:prstGeom prst="rect">
            <a:avLst/>
          </a:prstGeom>
        </p:spPr>
        <p:txBody>
          <a:bodyPr vert="horz" wrap="square" lIns="0" tIns="40640" rIns="0" bIns="0" rtlCol="0">
            <a:spAutoFit/>
          </a:bodyPr>
          <a:lstStyle/>
          <a:p>
            <a:pPr marL="12700">
              <a:lnSpc>
                <a:spcPct val="100000"/>
              </a:lnSpc>
              <a:spcBef>
                <a:spcPts val="320"/>
              </a:spcBef>
            </a:pPr>
            <a:r>
              <a:rPr sz="900" spc="-20" dirty="0">
                <a:solidFill>
                  <a:srgbClr val="231F20"/>
                </a:solidFill>
                <a:latin typeface="Arial Narrow"/>
                <a:cs typeface="Arial Narrow"/>
              </a:rPr>
              <a:t>●</a:t>
            </a:r>
            <a:endParaRPr sz="900">
              <a:latin typeface="Arial Narrow"/>
              <a:cs typeface="Arial Narrow"/>
            </a:endParaRPr>
          </a:p>
          <a:p>
            <a:pPr marL="12700">
              <a:lnSpc>
                <a:spcPct val="100000"/>
              </a:lnSpc>
              <a:spcBef>
                <a:spcPts val="219"/>
              </a:spcBef>
            </a:pPr>
            <a:r>
              <a:rPr sz="900" spc="-20" dirty="0">
                <a:solidFill>
                  <a:srgbClr val="231F20"/>
                </a:solidFill>
                <a:latin typeface="Arial Narrow"/>
                <a:cs typeface="Arial Narrow"/>
              </a:rPr>
              <a:t>●</a:t>
            </a:r>
            <a:endParaRPr sz="900">
              <a:latin typeface="Arial Narrow"/>
              <a:cs typeface="Arial Narrow"/>
            </a:endParaRPr>
          </a:p>
          <a:p>
            <a:pPr marL="12700">
              <a:lnSpc>
                <a:spcPct val="100000"/>
              </a:lnSpc>
              <a:spcBef>
                <a:spcPts val="215"/>
              </a:spcBef>
            </a:pPr>
            <a:r>
              <a:rPr sz="900" spc="-20" dirty="0">
                <a:solidFill>
                  <a:srgbClr val="231F20"/>
                </a:solidFill>
                <a:latin typeface="Arial Narrow"/>
                <a:cs typeface="Arial Narrow"/>
              </a:rPr>
              <a:t>●</a:t>
            </a:r>
            <a:endParaRPr sz="900">
              <a:latin typeface="Arial Narrow"/>
              <a:cs typeface="Arial Narrow"/>
            </a:endParaRPr>
          </a:p>
        </p:txBody>
      </p:sp>
      <p:sp>
        <p:nvSpPr>
          <p:cNvPr id="234" name="object 234"/>
          <p:cNvSpPr txBox="1"/>
          <p:nvPr/>
        </p:nvSpPr>
        <p:spPr>
          <a:xfrm>
            <a:off x="529115" y="3754633"/>
            <a:ext cx="94615" cy="520700"/>
          </a:xfrm>
          <a:prstGeom prst="rect">
            <a:avLst/>
          </a:prstGeom>
        </p:spPr>
        <p:txBody>
          <a:bodyPr vert="horz" wrap="square" lIns="0" tIns="40640" rIns="0" bIns="0" rtlCol="0">
            <a:spAutoFit/>
          </a:bodyPr>
          <a:lstStyle/>
          <a:p>
            <a:pPr marL="12700">
              <a:lnSpc>
                <a:spcPct val="100000"/>
              </a:lnSpc>
              <a:spcBef>
                <a:spcPts val="320"/>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215"/>
              </a:spcBef>
            </a:pPr>
            <a:r>
              <a:rPr sz="900" dirty="0">
                <a:solidFill>
                  <a:srgbClr val="231F20"/>
                </a:solidFill>
                <a:latin typeface="Arial Narrow"/>
                <a:cs typeface="Arial Narrow"/>
              </a:rPr>
              <a:t>●</a:t>
            </a:r>
            <a:endParaRPr sz="900">
              <a:latin typeface="Arial Narrow"/>
              <a:cs typeface="Arial Narrow"/>
            </a:endParaRPr>
          </a:p>
        </p:txBody>
      </p:sp>
      <p:sp>
        <p:nvSpPr>
          <p:cNvPr id="235" name="object 235"/>
          <p:cNvSpPr txBox="1"/>
          <p:nvPr/>
        </p:nvSpPr>
        <p:spPr>
          <a:xfrm>
            <a:off x="529115" y="4442833"/>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236" name="object 236"/>
          <p:cNvSpPr txBox="1"/>
          <p:nvPr/>
        </p:nvSpPr>
        <p:spPr>
          <a:xfrm>
            <a:off x="529728" y="455004"/>
            <a:ext cx="5396865" cy="61785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PREMIÈRE UTILISATION ET PRÉPARATION DE LA </a:t>
            </a:r>
            <a:r>
              <a:rPr sz="1600" b="1" spc="-5" dirty="0">
                <a:solidFill>
                  <a:srgbClr val="231F20"/>
                </a:solidFill>
                <a:latin typeface="Arial Narrow"/>
                <a:cs typeface="Arial Narrow"/>
              </a:rPr>
              <a:t>MISE </a:t>
            </a:r>
            <a:r>
              <a:rPr sz="1600" b="1" dirty="0">
                <a:solidFill>
                  <a:srgbClr val="231F20"/>
                </a:solidFill>
                <a:latin typeface="Arial Narrow"/>
                <a:cs typeface="Arial Narrow"/>
              </a:rPr>
              <a:t>EN</a:t>
            </a:r>
            <a:r>
              <a:rPr sz="1600" b="1" spc="-95" dirty="0">
                <a:solidFill>
                  <a:srgbClr val="231F20"/>
                </a:solidFill>
                <a:latin typeface="Arial Narrow"/>
                <a:cs typeface="Arial Narrow"/>
              </a:rPr>
              <a:t> </a:t>
            </a:r>
            <a:r>
              <a:rPr sz="1600" b="1" dirty="0">
                <a:solidFill>
                  <a:srgbClr val="231F20"/>
                </a:solidFill>
                <a:latin typeface="Arial Narrow"/>
                <a:cs typeface="Arial Narrow"/>
              </a:rPr>
              <a:t>PLACE</a:t>
            </a:r>
            <a:endParaRPr sz="1600">
              <a:latin typeface="Arial Narrow"/>
              <a:cs typeface="Arial Narrow"/>
            </a:endParaRPr>
          </a:p>
          <a:p>
            <a:pPr marL="12700">
              <a:lnSpc>
                <a:spcPct val="100000"/>
              </a:lnSpc>
              <a:spcBef>
                <a:spcPts val="1300"/>
              </a:spcBef>
            </a:pPr>
            <a:r>
              <a:rPr sz="1200" b="1" dirty="0">
                <a:solidFill>
                  <a:srgbClr val="231F20"/>
                </a:solidFill>
                <a:latin typeface="Arial Narrow"/>
                <a:cs typeface="Arial Narrow"/>
              </a:rPr>
              <a:t>Préparation du </a:t>
            </a:r>
            <a:r>
              <a:rPr sz="1200" b="1" spc="-5" dirty="0">
                <a:solidFill>
                  <a:srgbClr val="231F20"/>
                </a:solidFill>
                <a:latin typeface="Arial Narrow"/>
                <a:cs typeface="Arial Narrow"/>
              </a:rPr>
              <a:t>site et</a:t>
            </a:r>
            <a:r>
              <a:rPr sz="1200" b="1" spc="-10" dirty="0">
                <a:solidFill>
                  <a:srgbClr val="231F20"/>
                </a:solidFill>
                <a:latin typeface="Arial Narrow"/>
                <a:cs typeface="Arial Narrow"/>
              </a:rPr>
              <a:t> </a:t>
            </a:r>
            <a:r>
              <a:rPr sz="1200" b="1" spc="-5" dirty="0">
                <a:solidFill>
                  <a:srgbClr val="231F20"/>
                </a:solidFill>
                <a:latin typeface="Arial Narrow"/>
                <a:cs typeface="Arial Narrow"/>
              </a:rPr>
              <a:t>exigences</a:t>
            </a:r>
            <a:endParaRPr sz="1200">
              <a:latin typeface="Arial Narrow"/>
              <a:cs typeface="Arial Narrow"/>
            </a:endParaRPr>
          </a:p>
        </p:txBody>
      </p:sp>
      <p:sp>
        <p:nvSpPr>
          <p:cNvPr id="237" name="object 237"/>
          <p:cNvSpPr txBox="1"/>
          <p:nvPr/>
        </p:nvSpPr>
        <p:spPr>
          <a:xfrm>
            <a:off x="690203" y="3771574"/>
            <a:ext cx="6316345" cy="1181100"/>
          </a:xfrm>
          <a:prstGeom prst="rect">
            <a:avLst/>
          </a:prstGeom>
        </p:spPr>
        <p:txBody>
          <a:bodyPr vert="horz" wrap="square" lIns="0" tIns="12700" rIns="0" bIns="0" rtlCol="0">
            <a:spAutoFit/>
          </a:bodyPr>
          <a:lstStyle/>
          <a:p>
            <a:pPr marL="12700" marR="637540">
              <a:lnSpc>
                <a:spcPct val="120300"/>
              </a:lnSpc>
              <a:spcBef>
                <a:spcPts val="100"/>
              </a:spcBef>
            </a:pPr>
            <a:r>
              <a:rPr sz="900" dirty="0">
                <a:solidFill>
                  <a:srgbClr val="231F20"/>
                </a:solidFill>
                <a:latin typeface="Arial Narrow"/>
                <a:cs typeface="Arial Narrow"/>
              </a:rPr>
              <a:t>N’installez </a:t>
            </a:r>
            <a:r>
              <a:rPr sz="900" spc="-5" dirty="0">
                <a:solidFill>
                  <a:srgbClr val="231F20"/>
                </a:solidFill>
                <a:latin typeface="Arial Narrow"/>
                <a:cs typeface="Arial Narrow"/>
              </a:rPr>
              <a:t>pas le spa sur de l’herbe ou de la </a:t>
            </a:r>
            <a:r>
              <a:rPr sz="900" dirty="0">
                <a:solidFill>
                  <a:srgbClr val="231F20"/>
                </a:solidFill>
                <a:latin typeface="Arial Narrow"/>
                <a:cs typeface="Arial Narrow"/>
              </a:rPr>
              <a:t>terre, </a:t>
            </a:r>
            <a:r>
              <a:rPr sz="900" spc="-5" dirty="0">
                <a:solidFill>
                  <a:srgbClr val="231F20"/>
                </a:solidFill>
                <a:latin typeface="Arial Narrow"/>
                <a:cs typeface="Arial Narrow"/>
              </a:rPr>
              <a:t>car cela augmentera la quantité de débris entrant dans le spa et endommagera le sol.  </a:t>
            </a:r>
            <a:r>
              <a:rPr sz="900" dirty="0">
                <a:solidFill>
                  <a:srgbClr val="231F20"/>
                </a:solidFill>
                <a:latin typeface="Arial Narrow"/>
                <a:cs typeface="Arial Narrow"/>
              </a:rPr>
              <a:t>Pour </a:t>
            </a:r>
            <a:r>
              <a:rPr sz="900" spc="-5" dirty="0">
                <a:solidFill>
                  <a:srgbClr val="231F20"/>
                </a:solidFill>
                <a:latin typeface="Arial Narrow"/>
                <a:cs typeface="Arial Narrow"/>
              </a:rPr>
              <a:t>une plus longue durée de vie, ne laissez pas le spa exposé </a:t>
            </a:r>
            <a:r>
              <a:rPr sz="900" dirty="0">
                <a:solidFill>
                  <a:srgbClr val="231F20"/>
                </a:solidFill>
                <a:latin typeface="Arial Narrow"/>
                <a:cs typeface="Arial Narrow"/>
              </a:rPr>
              <a:t>à </a:t>
            </a:r>
            <a:r>
              <a:rPr sz="900" spc="-5" dirty="0">
                <a:solidFill>
                  <a:srgbClr val="231F20"/>
                </a:solidFill>
                <a:latin typeface="Arial Narrow"/>
                <a:cs typeface="Arial Narrow"/>
              </a:rPr>
              <a:t>la lumière directe du</a:t>
            </a:r>
            <a:r>
              <a:rPr sz="900" spc="-15" dirty="0">
                <a:solidFill>
                  <a:srgbClr val="231F20"/>
                </a:solidFill>
                <a:latin typeface="Arial Narrow"/>
                <a:cs typeface="Arial Narrow"/>
              </a:rPr>
              <a:t> </a:t>
            </a:r>
            <a:r>
              <a:rPr sz="900" spc="-5" dirty="0">
                <a:solidFill>
                  <a:srgbClr val="231F20"/>
                </a:solidFill>
                <a:latin typeface="Arial Narrow"/>
                <a:cs typeface="Arial Narrow"/>
              </a:rPr>
              <a:t>soleil.</a:t>
            </a:r>
            <a:endParaRPr sz="900">
              <a:latin typeface="Arial Narrow"/>
              <a:cs typeface="Arial Narrow"/>
            </a:endParaRPr>
          </a:p>
          <a:p>
            <a:pPr marL="12700" marR="5715">
              <a:lnSpc>
                <a:spcPct val="120300"/>
              </a:lnSpc>
            </a:pPr>
            <a:r>
              <a:rPr sz="900" spc="-5" dirty="0">
                <a:solidFill>
                  <a:srgbClr val="231F20"/>
                </a:solidFill>
                <a:latin typeface="Arial Narrow"/>
                <a:cs typeface="Arial Narrow"/>
              </a:rPr>
              <a:t>Gardez </a:t>
            </a:r>
            <a:r>
              <a:rPr sz="900" dirty="0">
                <a:solidFill>
                  <a:srgbClr val="231F20"/>
                </a:solidFill>
                <a:latin typeface="Arial Narrow"/>
                <a:cs typeface="Arial Narrow"/>
              </a:rPr>
              <a:t>toujours </a:t>
            </a:r>
            <a:r>
              <a:rPr sz="900" spc="-5" dirty="0">
                <a:solidFill>
                  <a:srgbClr val="231F20"/>
                </a:solidFill>
                <a:latin typeface="Arial Narrow"/>
                <a:cs typeface="Arial Narrow"/>
              </a:rPr>
              <a:t>le manomètre dans la partie jaune lorsque vous utilisez le spa </a:t>
            </a:r>
            <a:r>
              <a:rPr sz="900" dirty="0">
                <a:solidFill>
                  <a:srgbClr val="231F20"/>
                </a:solidFill>
                <a:latin typeface="Arial Narrow"/>
                <a:cs typeface="Arial Narrow"/>
              </a:rPr>
              <a:t>à </a:t>
            </a:r>
            <a:r>
              <a:rPr sz="900" spc="-5" dirty="0">
                <a:solidFill>
                  <a:srgbClr val="231F20"/>
                </a:solidFill>
                <a:latin typeface="Arial Narrow"/>
                <a:cs typeface="Arial Narrow"/>
              </a:rPr>
              <a:t>une </a:t>
            </a:r>
            <a:r>
              <a:rPr sz="900" dirty="0">
                <a:solidFill>
                  <a:srgbClr val="231F20"/>
                </a:solidFill>
                <a:latin typeface="Arial Narrow"/>
                <a:cs typeface="Arial Narrow"/>
              </a:rPr>
              <a:t>température </a:t>
            </a:r>
            <a:r>
              <a:rPr sz="900" spc="-5" dirty="0">
                <a:solidFill>
                  <a:srgbClr val="231F20"/>
                </a:solidFill>
                <a:latin typeface="Arial Narrow"/>
                <a:cs typeface="Arial Narrow"/>
              </a:rPr>
              <a:t>supérieure </a:t>
            </a:r>
            <a:r>
              <a:rPr sz="900" dirty="0">
                <a:solidFill>
                  <a:srgbClr val="231F20"/>
                </a:solidFill>
                <a:latin typeface="Arial Narrow"/>
                <a:cs typeface="Arial Narrow"/>
              </a:rPr>
              <a:t>à </a:t>
            </a:r>
            <a:r>
              <a:rPr sz="900" spc="-5" dirty="0">
                <a:solidFill>
                  <a:srgbClr val="231F20"/>
                </a:solidFill>
                <a:latin typeface="Arial Narrow"/>
                <a:cs typeface="Arial Narrow"/>
              </a:rPr>
              <a:t>20 </a:t>
            </a:r>
            <a:r>
              <a:rPr sz="900" dirty="0">
                <a:solidFill>
                  <a:srgbClr val="231F20"/>
                </a:solidFill>
                <a:latin typeface="Arial Narrow"/>
                <a:cs typeface="Arial Narrow"/>
              </a:rPr>
              <a:t>°C (68 °F) </a:t>
            </a:r>
            <a:r>
              <a:rPr sz="900" spc="-5" dirty="0">
                <a:solidFill>
                  <a:srgbClr val="231F20"/>
                </a:solidFill>
                <a:latin typeface="Arial Narrow"/>
                <a:cs typeface="Arial Narrow"/>
              </a:rPr>
              <a:t>ou lorsque vous l’exposez  au soleil pendant une courte</a:t>
            </a:r>
            <a:r>
              <a:rPr sz="900" spc="-10" dirty="0">
                <a:solidFill>
                  <a:srgbClr val="231F20"/>
                </a:solidFill>
                <a:latin typeface="Arial Narrow"/>
                <a:cs typeface="Arial Narrow"/>
              </a:rPr>
              <a:t> </a:t>
            </a:r>
            <a:r>
              <a:rPr sz="900" dirty="0">
                <a:solidFill>
                  <a:srgbClr val="231F20"/>
                </a:solidFill>
                <a:latin typeface="Arial Narrow"/>
                <a:cs typeface="Arial Narrow"/>
              </a:rPr>
              <a:t>période.</a:t>
            </a:r>
            <a:endParaRPr sz="900">
              <a:latin typeface="Arial Narrow"/>
              <a:cs typeface="Arial Narrow"/>
            </a:endParaRPr>
          </a:p>
          <a:p>
            <a:pPr marL="12700" marR="5080">
              <a:lnSpc>
                <a:spcPct val="120300"/>
              </a:lnSpc>
            </a:pPr>
            <a:r>
              <a:rPr sz="900" dirty="0">
                <a:solidFill>
                  <a:srgbClr val="231F20"/>
                </a:solidFill>
                <a:latin typeface="Arial Narrow"/>
                <a:cs typeface="Arial Narrow"/>
              </a:rPr>
              <a:t>N’installez </a:t>
            </a:r>
            <a:r>
              <a:rPr sz="900" spc="-5" dirty="0">
                <a:solidFill>
                  <a:srgbClr val="231F20"/>
                </a:solidFill>
                <a:latin typeface="Arial Narrow"/>
                <a:cs typeface="Arial Narrow"/>
              </a:rPr>
              <a:t>ou n’utilisez pas le spa </a:t>
            </a:r>
            <a:r>
              <a:rPr sz="900" dirty="0">
                <a:solidFill>
                  <a:srgbClr val="231F20"/>
                </a:solidFill>
                <a:latin typeface="Arial Narrow"/>
                <a:cs typeface="Arial Narrow"/>
              </a:rPr>
              <a:t>à </a:t>
            </a:r>
            <a:r>
              <a:rPr sz="900" spc="-5" dirty="0">
                <a:solidFill>
                  <a:srgbClr val="231F20"/>
                </a:solidFill>
                <a:latin typeface="Arial Narrow"/>
                <a:cs typeface="Arial Narrow"/>
              </a:rPr>
              <a:t>l’extérieur </a:t>
            </a:r>
            <a:r>
              <a:rPr sz="900" dirty="0">
                <a:solidFill>
                  <a:srgbClr val="231F20"/>
                </a:solidFill>
                <a:latin typeface="Arial Narrow"/>
                <a:cs typeface="Arial Narrow"/>
              </a:rPr>
              <a:t>à </a:t>
            </a:r>
            <a:r>
              <a:rPr sz="900" spc="-5" dirty="0">
                <a:solidFill>
                  <a:srgbClr val="231F20"/>
                </a:solidFill>
                <a:latin typeface="Arial Narrow"/>
                <a:cs typeface="Arial Narrow"/>
              </a:rPr>
              <a:t>une </a:t>
            </a:r>
            <a:r>
              <a:rPr sz="900" dirty="0">
                <a:solidFill>
                  <a:srgbClr val="231F20"/>
                </a:solidFill>
                <a:latin typeface="Arial Narrow"/>
                <a:cs typeface="Arial Narrow"/>
              </a:rPr>
              <a:t>température </a:t>
            </a:r>
            <a:r>
              <a:rPr sz="900" spc="-5" dirty="0">
                <a:solidFill>
                  <a:srgbClr val="231F20"/>
                </a:solidFill>
                <a:latin typeface="Arial Narrow"/>
                <a:cs typeface="Arial Narrow"/>
              </a:rPr>
              <a:t>inférieure </a:t>
            </a:r>
            <a:r>
              <a:rPr sz="900" dirty="0">
                <a:solidFill>
                  <a:srgbClr val="231F20"/>
                </a:solidFill>
                <a:latin typeface="Arial Narrow"/>
                <a:cs typeface="Arial Narrow"/>
              </a:rPr>
              <a:t>à 4 °C (39 °F). N’utilisez </a:t>
            </a:r>
            <a:r>
              <a:rPr sz="900" spc="-5" dirty="0">
                <a:solidFill>
                  <a:srgbClr val="231F20"/>
                </a:solidFill>
                <a:latin typeface="Arial Narrow"/>
                <a:cs typeface="Arial Narrow"/>
              </a:rPr>
              <a:t>pas le spa lorsque l’eau </a:t>
            </a:r>
            <a:r>
              <a:rPr sz="900" dirty="0">
                <a:solidFill>
                  <a:srgbClr val="231F20"/>
                </a:solidFill>
                <a:latin typeface="Arial Narrow"/>
                <a:cs typeface="Arial Narrow"/>
              </a:rPr>
              <a:t>à </a:t>
            </a:r>
            <a:r>
              <a:rPr sz="900" spc="-5" dirty="0">
                <a:solidFill>
                  <a:srgbClr val="231F20"/>
                </a:solidFill>
                <a:latin typeface="Arial Narrow"/>
                <a:cs typeface="Arial Narrow"/>
              </a:rPr>
              <a:t>l’intérieur du système de  circulation, de la pompe ou des </a:t>
            </a:r>
            <a:r>
              <a:rPr sz="900" dirty="0">
                <a:solidFill>
                  <a:srgbClr val="231F20"/>
                </a:solidFill>
                <a:latin typeface="Arial Narrow"/>
                <a:cs typeface="Arial Narrow"/>
              </a:rPr>
              <a:t>tuyaux </a:t>
            </a:r>
            <a:r>
              <a:rPr sz="900" spc="-5" dirty="0">
                <a:solidFill>
                  <a:srgbClr val="231F20"/>
                </a:solidFill>
                <a:latin typeface="Arial Narrow"/>
                <a:cs typeface="Arial Narrow"/>
              </a:rPr>
              <a:t>est gelée. </a:t>
            </a:r>
            <a:r>
              <a:rPr sz="900" dirty="0">
                <a:solidFill>
                  <a:srgbClr val="231F20"/>
                </a:solidFill>
                <a:latin typeface="Arial Narrow"/>
                <a:cs typeface="Arial Narrow"/>
              </a:rPr>
              <a:t>Placez </a:t>
            </a:r>
            <a:r>
              <a:rPr sz="900" spc="-5" dirty="0">
                <a:solidFill>
                  <a:srgbClr val="231F20"/>
                </a:solidFill>
                <a:latin typeface="Arial Narrow"/>
                <a:cs typeface="Arial Narrow"/>
              </a:rPr>
              <a:t>un </a:t>
            </a:r>
            <a:r>
              <a:rPr sz="900" dirty="0">
                <a:solidFill>
                  <a:srgbClr val="231F20"/>
                </a:solidFill>
                <a:latin typeface="Arial Narrow"/>
                <a:cs typeface="Arial Narrow"/>
              </a:rPr>
              <a:t>tapis </a:t>
            </a:r>
            <a:r>
              <a:rPr sz="900" spc="-5" dirty="0">
                <a:solidFill>
                  <a:srgbClr val="231F20"/>
                </a:solidFill>
                <a:latin typeface="Arial Narrow"/>
                <a:cs typeface="Arial Narrow"/>
              </a:rPr>
              <a:t>de préservation de la chaleur </a:t>
            </a:r>
            <a:r>
              <a:rPr sz="900" dirty="0">
                <a:solidFill>
                  <a:srgbClr val="231F20"/>
                </a:solidFill>
                <a:latin typeface="Arial Narrow"/>
                <a:cs typeface="Arial Narrow"/>
              </a:rPr>
              <a:t>(accessoires </a:t>
            </a:r>
            <a:r>
              <a:rPr sz="900" spc="-5" dirty="0">
                <a:solidFill>
                  <a:srgbClr val="231F20"/>
                </a:solidFill>
                <a:latin typeface="Arial Narrow"/>
                <a:cs typeface="Arial Narrow"/>
              </a:rPr>
              <a:t>en option) entre la base du spa et le sol  pour empêcher la déperdition de chaleur depuis le </a:t>
            </a:r>
            <a:r>
              <a:rPr sz="900" dirty="0">
                <a:solidFill>
                  <a:srgbClr val="231F20"/>
                </a:solidFill>
                <a:latin typeface="Arial Narrow"/>
                <a:cs typeface="Arial Narrow"/>
              </a:rPr>
              <a:t>fond </a:t>
            </a:r>
            <a:r>
              <a:rPr sz="900" spc="-5" dirty="0">
                <a:solidFill>
                  <a:srgbClr val="231F20"/>
                </a:solidFill>
                <a:latin typeface="Arial Narrow"/>
                <a:cs typeface="Arial Narrow"/>
              </a:rPr>
              <a:t>du spa et pour une meilleure </a:t>
            </a:r>
            <a:r>
              <a:rPr sz="900" dirty="0">
                <a:solidFill>
                  <a:srgbClr val="231F20"/>
                </a:solidFill>
                <a:latin typeface="Arial Narrow"/>
                <a:cs typeface="Arial Narrow"/>
              </a:rPr>
              <a:t>rétention </a:t>
            </a:r>
            <a:r>
              <a:rPr sz="900" spc="-5" dirty="0">
                <a:solidFill>
                  <a:srgbClr val="231F20"/>
                </a:solidFill>
                <a:latin typeface="Arial Narrow"/>
                <a:cs typeface="Arial Narrow"/>
              </a:rPr>
              <a:t>de la</a:t>
            </a:r>
            <a:r>
              <a:rPr sz="900" spc="-15" dirty="0">
                <a:solidFill>
                  <a:srgbClr val="231F20"/>
                </a:solidFill>
                <a:latin typeface="Arial Narrow"/>
                <a:cs typeface="Arial Narrow"/>
              </a:rPr>
              <a:t> </a:t>
            </a:r>
            <a:r>
              <a:rPr sz="900" spc="-5" dirty="0">
                <a:solidFill>
                  <a:srgbClr val="231F20"/>
                </a:solidFill>
                <a:latin typeface="Arial Narrow"/>
                <a:cs typeface="Arial Narrow"/>
              </a:rPr>
              <a:t>chaleur.</a:t>
            </a:r>
            <a:endParaRPr sz="900">
              <a:latin typeface="Arial Narrow"/>
              <a:cs typeface="Arial Narrow"/>
            </a:endParaRPr>
          </a:p>
        </p:txBody>
      </p:sp>
      <p:sp>
        <p:nvSpPr>
          <p:cNvPr id="238" name="object 238"/>
          <p:cNvSpPr txBox="1"/>
          <p:nvPr/>
        </p:nvSpPr>
        <p:spPr>
          <a:xfrm>
            <a:off x="477897" y="2520894"/>
            <a:ext cx="5768340" cy="1252220"/>
          </a:xfrm>
          <a:prstGeom prst="rect">
            <a:avLst/>
          </a:prstGeom>
        </p:spPr>
        <p:txBody>
          <a:bodyPr vert="horz" wrap="square" lIns="0" tIns="81915" rIns="0" bIns="0" rtlCol="0">
            <a:spAutoFit/>
          </a:bodyPr>
          <a:lstStyle/>
          <a:p>
            <a:pPr marL="61594">
              <a:lnSpc>
                <a:spcPct val="100000"/>
              </a:lnSpc>
              <a:spcBef>
                <a:spcPts val="645"/>
              </a:spcBef>
            </a:pPr>
            <a:r>
              <a:rPr sz="1200" b="1" dirty="0">
                <a:solidFill>
                  <a:srgbClr val="231F20"/>
                </a:solidFill>
                <a:latin typeface="Arial Narrow"/>
                <a:cs typeface="Arial Narrow"/>
              </a:rPr>
              <a:t>Exigences </a:t>
            </a:r>
            <a:r>
              <a:rPr sz="1200" b="1" spc="-5" dirty="0">
                <a:solidFill>
                  <a:srgbClr val="231F20"/>
                </a:solidFill>
                <a:latin typeface="Arial Narrow"/>
                <a:cs typeface="Arial Narrow"/>
              </a:rPr>
              <a:t>supplémentaires </a:t>
            </a:r>
            <a:r>
              <a:rPr sz="1200" b="1" dirty="0">
                <a:solidFill>
                  <a:srgbClr val="231F20"/>
                </a:solidFill>
                <a:latin typeface="Arial Narrow"/>
                <a:cs typeface="Arial Narrow"/>
              </a:rPr>
              <a:t>pour </a:t>
            </a:r>
            <a:r>
              <a:rPr sz="1200" b="1" spc="-5" dirty="0">
                <a:solidFill>
                  <a:srgbClr val="231F20"/>
                </a:solidFill>
                <a:latin typeface="Arial Narrow"/>
                <a:cs typeface="Arial Narrow"/>
              </a:rPr>
              <a:t>l’installation </a:t>
            </a:r>
            <a:r>
              <a:rPr sz="1200" b="1" dirty="0">
                <a:solidFill>
                  <a:srgbClr val="231F20"/>
                </a:solidFill>
                <a:latin typeface="Arial Narrow"/>
                <a:cs typeface="Arial Narrow"/>
              </a:rPr>
              <a:t>à</a:t>
            </a:r>
            <a:r>
              <a:rPr sz="1200" b="1" spc="-15" dirty="0">
                <a:solidFill>
                  <a:srgbClr val="231F20"/>
                </a:solidFill>
                <a:latin typeface="Arial Narrow"/>
                <a:cs typeface="Arial Narrow"/>
              </a:rPr>
              <a:t> </a:t>
            </a:r>
            <a:r>
              <a:rPr sz="1200" b="1" dirty="0">
                <a:solidFill>
                  <a:srgbClr val="231F20"/>
                </a:solidFill>
                <a:latin typeface="Arial Narrow"/>
                <a:cs typeface="Arial Narrow"/>
              </a:rPr>
              <a:t>l’intérieur</a:t>
            </a:r>
            <a:endParaRPr sz="1200">
              <a:latin typeface="Arial Narrow"/>
              <a:cs typeface="Arial Narrow"/>
            </a:endParaRPr>
          </a:p>
          <a:p>
            <a:pPr marL="224790" marR="55880" indent="-161925">
              <a:lnSpc>
                <a:spcPct val="120300"/>
              </a:lnSpc>
              <a:spcBef>
                <a:spcPts val="190"/>
              </a:spcBef>
              <a:buChar char="●"/>
              <a:tabLst>
                <a:tab pos="225425" algn="l"/>
              </a:tabLst>
            </a:pPr>
            <a:r>
              <a:rPr sz="900" spc="-5" dirty="0">
                <a:solidFill>
                  <a:srgbClr val="231F20"/>
                </a:solidFill>
                <a:latin typeface="Arial Narrow"/>
                <a:cs typeface="Arial Narrow"/>
              </a:rPr>
              <a:t>L’humidité est un effet secondaire naturel de l’installation d’un spa en intérieur. La pièce doit être correctement aérée pour </a:t>
            </a:r>
            <a:r>
              <a:rPr sz="900" dirty="0">
                <a:solidFill>
                  <a:srgbClr val="231F20"/>
                </a:solidFill>
                <a:latin typeface="Arial Narrow"/>
                <a:cs typeface="Arial Narrow"/>
              </a:rPr>
              <a:t>permettre  à </a:t>
            </a:r>
            <a:r>
              <a:rPr sz="900" spc="-5" dirty="0">
                <a:solidFill>
                  <a:srgbClr val="231F20"/>
                </a:solidFill>
                <a:latin typeface="Arial Narrow"/>
                <a:cs typeface="Arial Narrow"/>
              </a:rPr>
              <a:t>l’humidité de s’échapper. </a:t>
            </a:r>
            <a:r>
              <a:rPr sz="900" dirty="0">
                <a:solidFill>
                  <a:srgbClr val="231F20"/>
                </a:solidFill>
                <a:latin typeface="Arial Narrow"/>
                <a:cs typeface="Arial Narrow"/>
              </a:rPr>
              <a:t>Installez </a:t>
            </a:r>
            <a:r>
              <a:rPr sz="900" spc="-5" dirty="0">
                <a:solidFill>
                  <a:srgbClr val="231F20"/>
                </a:solidFill>
                <a:latin typeface="Arial Narrow"/>
                <a:cs typeface="Arial Narrow"/>
              </a:rPr>
              <a:t>un système de ventilation pour éviter l’excès d’humidité de condensation dans la</a:t>
            </a:r>
            <a:r>
              <a:rPr sz="900" spc="-30" dirty="0">
                <a:solidFill>
                  <a:srgbClr val="231F20"/>
                </a:solidFill>
                <a:latin typeface="Arial Narrow"/>
                <a:cs typeface="Arial Narrow"/>
              </a:rPr>
              <a:t> </a:t>
            </a:r>
            <a:r>
              <a:rPr sz="900" dirty="0">
                <a:solidFill>
                  <a:srgbClr val="231F20"/>
                </a:solidFill>
                <a:latin typeface="Arial Narrow"/>
                <a:cs typeface="Arial Narrow"/>
              </a:rPr>
              <a:t>pièce.</a:t>
            </a:r>
            <a:endParaRPr sz="900">
              <a:latin typeface="Arial Narrow"/>
              <a:cs typeface="Arial Narrow"/>
            </a:endParaRPr>
          </a:p>
          <a:p>
            <a:pPr marL="224790" indent="-161925">
              <a:lnSpc>
                <a:spcPct val="100000"/>
              </a:lnSpc>
              <a:spcBef>
                <a:spcPts val="219"/>
              </a:spcBef>
              <a:buChar char="●"/>
              <a:tabLst>
                <a:tab pos="225425" algn="l"/>
              </a:tabLst>
            </a:pPr>
            <a:r>
              <a:rPr sz="900" dirty="0">
                <a:solidFill>
                  <a:srgbClr val="231F20"/>
                </a:solidFill>
                <a:latin typeface="Arial Narrow"/>
                <a:cs typeface="Arial Narrow"/>
              </a:rPr>
              <a:t>Assurez-vous </a:t>
            </a:r>
            <a:r>
              <a:rPr sz="900" spc="-5" dirty="0">
                <a:solidFill>
                  <a:srgbClr val="231F20"/>
                </a:solidFill>
                <a:latin typeface="Arial Narrow"/>
                <a:cs typeface="Arial Narrow"/>
              </a:rPr>
              <a:t>que le spa peut être </a:t>
            </a:r>
            <a:r>
              <a:rPr sz="900" dirty="0">
                <a:solidFill>
                  <a:srgbClr val="231F20"/>
                </a:solidFill>
                <a:latin typeface="Arial Narrow"/>
                <a:cs typeface="Arial Narrow"/>
              </a:rPr>
              <a:t>retiré </a:t>
            </a:r>
            <a:r>
              <a:rPr sz="900" spc="-5" dirty="0">
                <a:solidFill>
                  <a:srgbClr val="231F20"/>
                </a:solidFill>
                <a:latin typeface="Arial Narrow"/>
                <a:cs typeface="Arial Narrow"/>
              </a:rPr>
              <a:t>du bâtiment sans détruire aucune partie de la structure</a:t>
            </a:r>
            <a:r>
              <a:rPr sz="900" spc="-15" dirty="0">
                <a:solidFill>
                  <a:srgbClr val="231F20"/>
                </a:solidFill>
                <a:latin typeface="Arial Narrow"/>
                <a:cs typeface="Arial Narrow"/>
              </a:rPr>
              <a:t> </a:t>
            </a:r>
            <a:r>
              <a:rPr sz="900" dirty="0">
                <a:solidFill>
                  <a:srgbClr val="231F20"/>
                </a:solidFill>
                <a:latin typeface="Arial Narrow"/>
                <a:cs typeface="Arial Narrow"/>
              </a:rPr>
              <a:t>bâtie.</a:t>
            </a:r>
            <a:endParaRPr sz="900">
              <a:latin typeface="Arial Narrow"/>
              <a:cs typeface="Arial Narrow"/>
            </a:endParaRPr>
          </a:p>
          <a:p>
            <a:pPr marL="224790" indent="-161925">
              <a:lnSpc>
                <a:spcPct val="100000"/>
              </a:lnSpc>
              <a:spcBef>
                <a:spcPts val="219"/>
              </a:spcBef>
              <a:buChar char="●"/>
              <a:tabLst>
                <a:tab pos="225425" algn="l"/>
              </a:tabLst>
            </a:pPr>
            <a:r>
              <a:rPr sz="900" dirty="0">
                <a:solidFill>
                  <a:srgbClr val="231F20"/>
                </a:solidFill>
                <a:latin typeface="Arial Narrow"/>
                <a:cs typeface="Arial Narrow"/>
              </a:rPr>
              <a:t>Prenez </a:t>
            </a:r>
            <a:r>
              <a:rPr sz="900" spc="-5" dirty="0">
                <a:solidFill>
                  <a:srgbClr val="231F20"/>
                </a:solidFill>
                <a:latin typeface="Arial Narrow"/>
                <a:cs typeface="Arial Narrow"/>
              </a:rPr>
              <a:t>en compte la </a:t>
            </a:r>
            <a:r>
              <a:rPr sz="900" dirty="0">
                <a:solidFill>
                  <a:srgbClr val="231F20"/>
                </a:solidFill>
                <a:latin typeface="Arial Narrow"/>
                <a:cs typeface="Arial Narrow"/>
              </a:rPr>
              <a:t>réglementation </a:t>
            </a:r>
            <a:r>
              <a:rPr sz="900" spc="-5" dirty="0">
                <a:solidFill>
                  <a:srgbClr val="231F20"/>
                </a:solidFill>
                <a:latin typeface="Arial Narrow"/>
                <a:cs typeface="Arial Narrow"/>
              </a:rPr>
              <a:t>locale en la</a:t>
            </a:r>
            <a:r>
              <a:rPr sz="900" spc="-10" dirty="0">
                <a:solidFill>
                  <a:srgbClr val="231F20"/>
                </a:solidFill>
                <a:latin typeface="Arial Narrow"/>
                <a:cs typeface="Arial Narrow"/>
              </a:rPr>
              <a:t> </a:t>
            </a:r>
            <a:r>
              <a:rPr sz="900" spc="-5" dirty="0">
                <a:solidFill>
                  <a:srgbClr val="231F20"/>
                </a:solidFill>
                <a:latin typeface="Arial Narrow"/>
                <a:cs typeface="Arial Narrow"/>
              </a:rPr>
              <a:t>matière.</a:t>
            </a:r>
            <a:endParaRPr sz="900">
              <a:latin typeface="Arial Narrow"/>
              <a:cs typeface="Arial Narrow"/>
            </a:endParaRPr>
          </a:p>
          <a:p>
            <a:pPr marL="61594">
              <a:lnSpc>
                <a:spcPct val="100000"/>
              </a:lnSpc>
              <a:spcBef>
                <a:spcPts val="845"/>
              </a:spcBef>
            </a:pPr>
            <a:r>
              <a:rPr sz="1200" b="1" dirty="0">
                <a:solidFill>
                  <a:srgbClr val="231F20"/>
                </a:solidFill>
                <a:latin typeface="Arial Narrow"/>
                <a:cs typeface="Arial Narrow"/>
              </a:rPr>
              <a:t>Exigences </a:t>
            </a:r>
            <a:r>
              <a:rPr sz="1200" b="1" spc="-5" dirty="0">
                <a:solidFill>
                  <a:srgbClr val="231F20"/>
                </a:solidFill>
                <a:latin typeface="Arial Narrow"/>
                <a:cs typeface="Arial Narrow"/>
              </a:rPr>
              <a:t>supplémentaires </a:t>
            </a:r>
            <a:r>
              <a:rPr sz="1200" b="1" dirty="0">
                <a:solidFill>
                  <a:srgbClr val="231F20"/>
                </a:solidFill>
                <a:latin typeface="Arial Narrow"/>
                <a:cs typeface="Arial Narrow"/>
              </a:rPr>
              <a:t>pour </a:t>
            </a:r>
            <a:r>
              <a:rPr sz="1200" b="1" spc="-5" dirty="0">
                <a:solidFill>
                  <a:srgbClr val="231F20"/>
                </a:solidFill>
                <a:latin typeface="Arial Narrow"/>
                <a:cs typeface="Arial Narrow"/>
              </a:rPr>
              <a:t>l’installation </a:t>
            </a:r>
            <a:r>
              <a:rPr sz="1200" b="1" dirty="0">
                <a:solidFill>
                  <a:srgbClr val="231F20"/>
                </a:solidFill>
                <a:latin typeface="Arial Narrow"/>
                <a:cs typeface="Arial Narrow"/>
              </a:rPr>
              <a:t>à</a:t>
            </a:r>
            <a:r>
              <a:rPr sz="1200" b="1" spc="-15" dirty="0">
                <a:solidFill>
                  <a:srgbClr val="231F20"/>
                </a:solidFill>
                <a:latin typeface="Arial Narrow"/>
                <a:cs typeface="Arial Narrow"/>
              </a:rPr>
              <a:t> </a:t>
            </a:r>
            <a:r>
              <a:rPr sz="1200" b="1" dirty="0">
                <a:solidFill>
                  <a:srgbClr val="231F20"/>
                </a:solidFill>
                <a:latin typeface="Arial Narrow"/>
                <a:cs typeface="Arial Narrow"/>
              </a:rPr>
              <a:t>l’extérieur</a:t>
            </a:r>
            <a:endParaRPr sz="1200">
              <a:latin typeface="Arial Narrow"/>
              <a:cs typeface="Arial Narrow"/>
            </a:endParaRPr>
          </a:p>
        </p:txBody>
      </p:sp>
      <p:sp>
        <p:nvSpPr>
          <p:cNvPr id="239" name="object 239"/>
          <p:cNvSpPr txBox="1"/>
          <p:nvPr/>
        </p:nvSpPr>
        <p:spPr>
          <a:xfrm>
            <a:off x="535365" y="5311737"/>
            <a:ext cx="67119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Test</a:t>
            </a:r>
            <a:r>
              <a:rPr sz="1200" b="1" spc="-75" dirty="0">
                <a:solidFill>
                  <a:srgbClr val="231F20"/>
                </a:solidFill>
                <a:latin typeface="Arial Narrow"/>
                <a:cs typeface="Arial Narrow"/>
              </a:rPr>
              <a:t> </a:t>
            </a:r>
            <a:r>
              <a:rPr sz="1200" b="1" dirty="0">
                <a:solidFill>
                  <a:srgbClr val="231F20"/>
                </a:solidFill>
                <a:latin typeface="Arial Narrow"/>
                <a:cs typeface="Arial Narrow"/>
              </a:rPr>
              <a:t>PRCD</a:t>
            </a:r>
            <a:endParaRPr sz="1200">
              <a:latin typeface="Arial Narrow"/>
              <a:cs typeface="Arial Narrow"/>
            </a:endParaRPr>
          </a:p>
        </p:txBody>
      </p:sp>
      <p:sp>
        <p:nvSpPr>
          <p:cNvPr id="240" name="object 240"/>
          <p:cNvSpPr/>
          <p:nvPr/>
        </p:nvSpPr>
        <p:spPr>
          <a:xfrm>
            <a:off x="556806" y="5621223"/>
            <a:ext cx="6463665" cy="970915"/>
          </a:xfrm>
          <a:custGeom>
            <a:avLst/>
            <a:gdLst/>
            <a:ahLst/>
            <a:cxnLst/>
            <a:rect l="l" t="t" r="r" b="b"/>
            <a:pathLst>
              <a:path w="6463665" h="970915">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241" name="object 241"/>
          <p:cNvSpPr/>
          <p:nvPr/>
        </p:nvSpPr>
        <p:spPr>
          <a:xfrm>
            <a:off x="3204220" y="5648081"/>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242" name="object 242"/>
          <p:cNvSpPr txBox="1"/>
          <p:nvPr/>
        </p:nvSpPr>
        <p:spPr>
          <a:xfrm>
            <a:off x="540978" y="9116238"/>
            <a:ext cx="6442710" cy="622300"/>
          </a:xfrm>
          <a:prstGeom prst="rect">
            <a:avLst/>
          </a:prstGeom>
        </p:spPr>
        <p:txBody>
          <a:bodyPr vert="horz" wrap="square" lIns="0" tIns="92075" rIns="0" bIns="0" rtlCol="0">
            <a:spAutoFit/>
          </a:bodyPr>
          <a:lstStyle/>
          <a:p>
            <a:pPr marL="12700">
              <a:lnSpc>
                <a:spcPct val="100000"/>
              </a:lnSpc>
              <a:spcBef>
                <a:spcPts val="725"/>
              </a:spcBef>
            </a:pPr>
            <a:r>
              <a:rPr sz="1200" b="1" dirty="0">
                <a:solidFill>
                  <a:srgbClr val="231F20"/>
                </a:solidFill>
                <a:latin typeface="Arial Narrow"/>
                <a:cs typeface="Arial Narrow"/>
              </a:rPr>
              <a:t>Unité de </a:t>
            </a:r>
            <a:r>
              <a:rPr sz="1200" b="1" spc="-5" dirty="0">
                <a:solidFill>
                  <a:srgbClr val="231F20"/>
                </a:solidFill>
                <a:latin typeface="Arial Narrow"/>
                <a:cs typeface="Arial Narrow"/>
              </a:rPr>
              <a:t>commande </a:t>
            </a:r>
            <a:r>
              <a:rPr sz="1200" b="1" dirty="0">
                <a:solidFill>
                  <a:srgbClr val="231F20"/>
                </a:solidFill>
                <a:latin typeface="Arial Narrow"/>
                <a:cs typeface="Arial Narrow"/>
              </a:rPr>
              <a:t>du </a:t>
            </a:r>
            <a:r>
              <a:rPr sz="1200" b="1" spc="-5" dirty="0">
                <a:solidFill>
                  <a:srgbClr val="231F20"/>
                </a:solidFill>
                <a:latin typeface="Arial Narrow"/>
                <a:cs typeface="Arial Narrow"/>
              </a:rPr>
              <a:t>spa connectée </a:t>
            </a:r>
            <a:r>
              <a:rPr sz="1200" b="1" dirty="0">
                <a:solidFill>
                  <a:srgbClr val="231F20"/>
                </a:solidFill>
                <a:latin typeface="Arial Narrow"/>
                <a:cs typeface="Arial Narrow"/>
              </a:rPr>
              <a:t>à des </a:t>
            </a:r>
            <a:r>
              <a:rPr sz="1200" b="1" spc="-5" dirty="0">
                <a:solidFill>
                  <a:srgbClr val="231F20"/>
                </a:solidFill>
                <a:latin typeface="Arial Narrow"/>
                <a:cs typeface="Arial Narrow"/>
              </a:rPr>
              <a:t>conducteurs </a:t>
            </a:r>
            <a:r>
              <a:rPr sz="1200" b="1" dirty="0">
                <a:solidFill>
                  <a:srgbClr val="231F20"/>
                </a:solidFill>
                <a:latin typeface="Arial Narrow"/>
                <a:cs typeface="Arial Narrow"/>
              </a:rPr>
              <a:t>de </a:t>
            </a:r>
            <a:r>
              <a:rPr sz="1200" b="1" spc="-5" dirty="0">
                <a:solidFill>
                  <a:srgbClr val="231F20"/>
                </a:solidFill>
                <a:latin typeface="Arial Narrow"/>
                <a:cs typeface="Arial Narrow"/>
              </a:rPr>
              <a:t>liaison équipotentielle</a:t>
            </a:r>
            <a:r>
              <a:rPr sz="1200" b="1" spc="-35" dirty="0">
                <a:solidFill>
                  <a:srgbClr val="231F20"/>
                </a:solidFill>
                <a:latin typeface="Arial Narrow"/>
                <a:cs typeface="Arial Narrow"/>
              </a:rPr>
              <a:t> </a:t>
            </a:r>
            <a:r>
              <a:rPr sz="1200" b="1" spc="-5" dirty="0">
                <a:solidFill>
                  <a:srgbClr val="231F20"/>
                </a:solidFill>
                <a:latin typeface="Arial Narrow"/>
                <a:cs typeface="Arial Narrow"/>
              </a:rPr>
              <a:t>externes</a:t>
            </a:r>
            <a:endParaRPr sz="1200">
              <a:latin typeface="Arial Narrow"/>
              <a:cs typeface="Arial Narrow"/>
            </a:endParaRPr>
          </a:p>
          <a:p>
            <a:pPr marL="12700" marR="5080">
              <a:lnSpc>
                <a:spcPct val="100000"/>
              </a:lnSpc>
              <a:spcBef>
                <a:spcPts val="475"/>
              </a:spcBef>
            </a:pPr>
            <a:r>
              <a:rPr sz="900" dirty="0">
                <a:solidFill>
                  <a:srgbClr val="231F20"/>
                </a:solidFill>
                <a:latin typeface="Arial Narrow"/>
                <a:cs typeface="Arial Narrow"/>
              </a:rPr>
              <a:t>Un </a:t>
            </a:r>
            <a:r>
              <a:rPr sz="900" spc="-5" dirty="0">
                <a:solidFill>
                  <a:srgbClr val="231F20"/>
                </a:solidFill>
                <a:latin typeface="Arial Narrow"/>
                <a:cs typeface="Arial Narrow"/>
              </a:rPr>
              <a:t>électricien qualifié doit </a:t>
            </a:r>
            <a:r>
              <a:rPr sz="900" dirty="0">
                <a:solidFill>
                  <a:srgbClr val="231F20"/>
                </a:solidFill>
                <a:latin typeface="Arial Narrow"/>
                <a:cs typeface="Arial Narrow"/>
              </a:rPr>
              <a:t>raccorder </a:t>
            </a:r>
            <a:r>
              <a:rPr sz="900" spc="-5" dirty="0">
                <a:solidFill>
                  <a:srgbClr val="231F20"/>
                </a:solidFill>
                <a:latin typeface="Arial Narrow"/>
                <a:cs typeface="Arial Narrow"/>
              </a:rPr>
              <a:t>l’unité de commande du spa </a:t>
            </a:r>
            <a:r>
              <a:rPr sz="900" dirty="0">
                <a:solidFill>
                  <a:srgbClr val="231F20"/>
                </a:solidFill>
                <a:latin typeface="Arial Narrow"/>
                <a:cs typeface="Arial Narrow"/>
              </a:rPr>
              <a:t>à </a:t>
            </a:r>
            <a:r>
              <a:rPr sz="900" spc="-5" dirty="0">
                <a:solidFill>
                  <a:srgbClr val="231F20"/>
                </a:solidFill>
                <a:latin typeface="Arial Narrow"/>
                <a:cs typeface="Arial Narrow"/>
              </a:rPr>
              <a:t>la borne d’équipotentialité de la maison en utilisant un conducteur en cuivre massif d’au  moins 1,5</a:t>
            </a:r>
            <a:r>
              <a:rPr sz="900" spc="-10" dirty="0">
                <a:solidFill>
                  <a:srgbClr val="231F20"/>
                </a:solidFill>
                <a:latin typeface="Arial Narrow"/>
                <a:cs typeface="Arial Narrow"/>
              </a:rPr>
              <a:t> </a:t>
            </a:r>
            <a:r>
              <a:rPr sz="900" spc="-5" dirty="0">
                <a:solidFill>
                  <a:srgbClr val="231F20"/>
                </a:solidFill>
                <a:latin typeface="Arial Narrow"/>
                <a:cs typeface="Arial Narrow"/>
              </a:rPr>
              <a:t>mm².</a:t>
            </a:r>
            <a:endParaRPr sz="900">
              <a:latin typeface="Arial Narrow"/>
              <a:cs typeface="Arial Narrow"/>
            </a:endParaRPr>
          </a:p>
        </p:txBody>
      </p:sp>
      <p:sp>
        <p:nvSpPr>
          <p:cNvPr id="243" name="object 243"/>
          <p:cNvSpPr/>
          <p:nvPr/>
        </p:nvSpPr>
        <p:spPr>
          <a:xfrm>
            <a:off x="3634054" y="7564920"/>
            <a:ext cx="192405" cy="182245"/>
          </a:xfrm>
          <a:custGeom>
            <a:avLst/>
            <a:gdLst/>
            <a:ahLst/>
            <a:cxnLst/>
            <a:rect l="l" t="t" r="r" b="b"/>
            <a:pathLst>
              <a:path w="192404" h="182245">
                <a:moveTo>
                  <a:pt x="192087" y="182016"/>
                </a:moveTo>
                <a:lnTo>
                  <a:pt x="0" y="182016"/>
                </a:lnTo>
                <a:lnTo>
                  <a:pt x="0" y="0"/>
                </a:lnTo>
                <a:lnTo>
                  <a:pt x="192087" y="0"/>
                </a:lnTo>
                <a:lnTo>
                  <a:pt x="192087" y="182016"/>
                </a:lnTo>
                <a:close/>
              </a:path>
            </a:pathLst>
          </a:custGeom>
          <a:solidFill>
            <a:srgbClr val="5A595C"/>
          </a:solidFill>
        </p:spPr>
        <p:txBody>
          <a:bodyPr wrap="square" lIns="0" tIns="0" rIns="0" bIns="0" rtlCol="0"/>
          <a:lstStyle/>
          <a:p>
            <a:endParaRPr/>
          </a:p>
        </p:txBody>
      </p:sp>
      <p:sp>
        <p:nvSpPr>
          <p:cNvPr id="244" name="object 244"/>
          <p:cNvSpPr/>
          <p:nvPr/>
        </p:nvSpPr>
        <p:spPr>
          <a:xfrm>
            <a:off x="4286268" y="8119654"/>
            <a:ext cx="249044" cy="307319"/>
          </a:xfrm>
          <a:prstGeom prst="rect">
            <a:avLst/>
          </a:prstGeom>
          <a:blipFill>
            <a:blip r:embed="rId2" cstate="print"/>
            <a:stretch>
              <a:fillRect/>
            </a:stretch>
          </a:blipFill>
        </p:spPr>
        <p:txBody>
          <a:bodyPr wrap="square" lIns="0" tIns="0" rIns="0" bIns="0" rtlCol="0"/>
          <a:lstStyle/>
          <a:p>
            <a:endParaRPr/>
          </a:p>
        </p:txBody>
      </p:sp>
      <p:sp>
        <p:nvSpPr>
          <p:cNvPr id="245" name="object 245"/>
          <p:cNvSpPr/>
          <p:nvPr/>
        </p:nvSpPr>
        <p:spPr>
          <a:xfrm>
            <a:off x="4219054" y="76721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46" name="object 246"/>
          <p:cNvSpPr/>
          <p:nvPr/>
        </p:nvSpPr>
        <p:spPr>
          <a:xfrm>
            <a:off x="4250333" y="77042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47" name="object 247"/>
          <p:cNvSpPr/>
          <p:nvPr/>
        </p:nvSpPr>
        <p:spPr>
          <a:xfrm>
            <a:off x="4353173" y="8187349"/>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48" name="object 248"/>
          <p:cNvSpPr/>
          <p:nvPr/>
        </p:nvSpPr>
        <p:spPr>
          <a:xfrm>
            <a:off x="4377834" y="8313287"/>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49" name="object 249"/>
          <p:cNvSpPr/>
          <p:nvPr/>
        </p:nvSpPr>
        <p:spPr>
          <a:xfrm>
            <a:off x="4377530" y="83107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sp>
        <p:nvSpPr>
          <p:cNvPr id="250" name="object 250"/>
          <p:cNvSpPr txBox="1"/>
          <p:nvPr/>
        </p:nvSpPr>
        <p:spPr>
          <a:xfrm>
            <a:off x="4353371" y="8203070"/>
            <a:ext cx="119380" cy="121920"/>
          </a:xfrm>
          <a:prstGeom prst="rect">
            <a:avLst/>
          </a:prstGeom>
        </p:spPr>
        <p:txBody>
          <a:bodyPr vert="horz" wrap="square" lIns="0" tIns="12065" rIns="0" bIns="0" rtlCol="0">
            <a:spAutoFit/>
          </a:bodyPr>
          <a:lstStyle/>
          <a:p>
            <a:pPr marL="361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51" name="object 251"/>
          <p:cNvSpPr/>
          <p:nvPr/>
        </p:nvSpPr>
        <p:spPr>
          <a:xfrm>
            <a:off x="4365378" y="82864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52" name="object 252"/>
          <p:cNvSpPr/>
          <p:nvPr/>
        </p:nvSpPr>
        <p:spPr>
          <a:xfrm>
            <a:off x="4382096" y="82637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253" name="object 253"/>
          <p:cNvSpPr/>
          <p:nvPr/>
        </p:nvSpPr>
        <p:spPr>
          <a:xfrm>
            <a:off x="4341960" y="7569587"/>
            <a:ext cx="183997" cy="114736"/>
          </a:xfrm>
          <a:prstGeom prst="rect">
            <a:avLst/>
          </a:prstGeom>
          <a:blipFill>
            <a:blip r:embed="rId3" cstate="print"/>
            <a:stretch>
              <a:fillRect/>
            </a:stretch>
          </a:blipFill>
        </p:spPr>
        <p:txBody>
          <a:bodyPr wrap="square" lIns="0" tIns="0" rIns="0" bIns="0" rtlCol="0"/>
          <a:lstStyle/>
          <a:p>
            <a:endParaRPr/>
          </a:p>
        </p:txBody>
      </p:sp>
      <p:sp>
        <p:nvSpPr>
          <p:cNvPr id="254" name="object 254"/>
          <p:cNvSpPr/>
          <p:nvPr/>
        </p:nvSpPr>
        <p:spPr>
          <a:xfrm>
            <a:off x="4355553" y="8937405"/>
            <a:ext cx="160934" cy="120912"/>
          </a:xfrm>
          <a:prstGeom prst="rect">
            <a:avLst/>
          </a:prstGeom>
          <a:blipFill>
            <a:blip r:embed="rId4" cstate="print"/>
            <a:stretch>
              <a:fillRect/>
            </a:stretch>
          </a:blipFill>
        </p:spPr>
        <p:txBody>
          <a:bodyPr wrap="square" lIns="0" tIns="0" rIns="0" bIns="0" rtlCol="0"/>
          <a:lstStyle/>
          <a:p>
            <a:endParaRPr/>
          </a:p>
        </p:txBody>
      </p:sp>
      <p:sp>
        <p:nvSpPr>
          <p:cNvPr id="255" name="object 255"/>
          <p:cNvSpPr txBox="1"/>
          <p:nvPr/>
        </p:nvSpPr>
        <p:spPr>
          <a:xfrm>
            <a:off x="3761632" y="8534226"/>
            <a:ext cx="3384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Voyant</a:t>
            </a:r>
            <a:endParaRPr sz="900">
              <a:latin typeface="Arial Narrow"/>
              <a:cs typeface="Arial Narrow"/>
            </a:endParaRPr>
          </a:p>
        </p:txBody>
      </p:sp>
      <p:sp>
        <p:nvSpPr>
          <p:cNvPr id="256" name="object 256"/>
          <p:cNvSpPr/>
          <p:nvPr/>
        </p:nvSpPr>
        <p:spPr>
          <a:xfrm>
            <a:off x="3946349" y="8272099"/>
            <a:ext cx="454025" cy="297180"/>
          </a:xfrm>
          <a:custGeom>
            <a:avLst/>
            <a:gdLst/>
            <a:ahLst/>
            <a:cxnLst/>
            <a:rect l="l" t="t" r="r" b="b"/>
            <a:pathLst>
              <a:path w="454025" h="297179">
                <a:moveTo>
                  <a:pt x="453605" y="0"/>
                </a:moveTo>
                <a:lnTo>
                  <a:pt x="346925" y="28600"/>
                </a:lnTo>
                <a:lnTo>
                  <a:pt x="369341" y="43738"/>
                </a:lnTo>
                <a:lnTo>
                  <a:pt x="0" y="281178"/>
                </a:lnTo>
                <a:lnTo>
                  <a:pt x="10147" y="296976"/>
                </a:lnTo>
                <a:lnTo>
                  <a:pt x="379488" y="59537"/>
                </a:lnTo>
                <a:lnTo>
                  <a:pt x="404486" y="59537"/>
                </a:lnTo>
                <a:lnTo>
                  <a:pt x="453605" y="0"/>
                </a:lnTo>
                <a:close/>
              </a:path>
              <a:path w="454025" h="297179">
                <a:moveTo>
                  <a:pt x="404486" y="59537"/>
                </a:moveTo>
                <a:lnTo>
                  <a:pt x="379488" y="59537"/>
                </a:lnTo>
                <a:lnTo>
                  <a:pt x="383311" y="85204"/>
                </a:lnTo>
                <a:lnTo>
                  <a:pt x="404486" y="59537"/>
                </a:lnTo>
                <a:close/>
              </a:path>
            </a:pathLst>
          </a:custGeom>
          <a:solidFill>
            <a:srgbClr val="58595B"/>
          </a:solidFill>
        </p:spPr>
        <p:txBody>
          <a:bodyPr wrap="square" lIns="0" tIns="0" rIns="0" bIns="0" rtlCol="0"/>
          <a:lstStyle/>
          <a:p>
            <a:endParaRPr/>
          </a:p>
        </p:txBody>
      </p:sp>
      <p:sp>
        <p:nvSpPr>
          <p:cNvPr id="257" name="object 257"/>
          <p:cNvSpPr/>
          <p:nvPr/>
        </p:nvSpPr>
        <p:spPr>
          <a:xfrm>
            <a:off x="3962350" y="8071394"/>
            <a:ext cx="422275" cy="144145"/>
          </a:xfrm>
          <a:custGeom>
            <a:avLst/>
            <a:gdLst/>
            <a:ahLst/>
            <a:cxnLst/>
            <a:rect l="l" t="t" r="r" b="b"/>
            <a:pathLst>
              <a:path w="422275" h="144145">
                <a:moveTo>
                  <a:pt x="5105" y="0"/>
                </a:moveTo>
                <a:lnTo>
                  <a:pt x="0" y="15925"/>
                </a:lnTo>
                <a:lnTo>
                  <a:pt x="345084" y="126479"/>
                </a:lnTo>
                <a:lnTo>
                  <a:pt x="330250" y="143852"/>
                </a:lnTo>
                <a:lnTo>
                  <a:pt x="422097" y="141808"/>
                </a:lnTo>
                <a:lnTo>
                  <a:pt x="380323" y="110566"/>
                </a:lnTo>
                <a:lnTo>
                  <a:pt x="350189" y="110566"/>
                </a:lnTo>
                <a:lnTo>
                  <a:pt x="5105" y="0"/>
                </a:lnTo>
                <a:close/>
              </a:path>
              <a:path w="422275" h="144145">
                <a:moveTo>
                  <a:pt x="348551" y="86804"/>
                </a:moveTo>
                <a:lnTo>
                  <a:pt x="350189" y="110566"/>
                </a:lnTo>
                <a:lnTo>
                  <a:pt x="380323" y="110566"/>
                </a:lnTo>
                <a:lnTo>
                  <a:pt x="348551" y="86804"/>
                </a:lnTo>
                <a:close/>
              </a:path>
            </a:pathLst>
          </a:custGeom>
          <a:solidFill>
            <a:srgbClr val="58595B"/>
          </a:solidFill>
        </p:spPr>
        <p:txBody>
          <a:bodyPr wrap="square" lIns="0" tIns="0" rIns="0" bIns="0" rtlCol="0"/>
          <a:lstStyle/>
          <a:p>
            <a:endParaRPr/>
          </a:p>
        </p:txBody>
      </p:sp>
      <p:sp>
        <p:nvSpPr>
          <p:cNvPr id="258" name="object 258"/>
          <p:cNvSpPr/>
          <p:nvPr/>
        </p:nvSpPr>
        <p:spPr>
          <a:xfrm>
            <a:off x="4465592" y="81593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259" name="object 259"/>
          <p:cNvSpPr/>
          <p:nvPr/>
        </p:nvSpPr>
        <p:spPr>
          <a:xfrm>
            <a:off x="4465592" y="81593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260" name="object 260"/>
          <p:cNvSpPr/>
          <p:nvPr/>
        </p:nvSpPr>
        <p:spPr>
          <a:xfrm>
            <a:off x="4463570" y="8156566"/>
            <a:ext cx="109938" cy="142181"/>
          </a:xfrm>
          <a:prstGeom prst="rect">
            <a:avLst/>
          </a:prstGeom>
          <a:blipFill>
            <a:blip r:embed="rId5" cstate="print"/>
            <a:stretch>
              <a:fillRect/>
            </a:stretch>
          </a:blipFill>
        </p:spPr>
        <p:txBody>
          <a:bodyPr wrap="square" lIns="0" tIns="0" rIns="0" bIns="0" rtlCol="0"/>
          <a:lstStyle/>
          <a:p>
            <a:endParaRPr/>
          </a:p>
        </p:txBody>
      </p:sp>
      <p:sp>
        <p:nvSpPr>
          <p:cNvPr id="261" name="object 261"/>
          <p:cNvSpPr/>
          <p:nvPr/>
        </p:nvSpPr>
        <p:spPr>
          <a:xfrm>
            <a:off x="4662143" y="8235528"/>
            <a:ext cx="71484" cy="82814"/>
          </a:xfrm>
          <a:prstGeom prst="rect">
            <a:avLst/>
          </a:prstGeom>
          <a:blipFill>
            <a:blip r:embed="rId6" cstate="print"/>
            <a:stretch>
              <a:fillRect/>
            </a:stretch>
          </a:blipFill>
        </p:spPr>
        <p:txBody>
          <a:bodyPr wrap="square" lIns="0" tIns="0" rIns="0" bIns="0" rtlCol="0"/>
          <a:lstStyle/>
          <a:p>
            <a:endParaRPr/>
          </a:p>
        </p:txBody>
      </p:sp>
      <p:sp>
        <p:nvSpPr>
          <p:cNvPr id="262" name="object 262"/>
          <p:cNvSpPr txBox="1"/>
          <p:nvPr/>
        </p:nvSpPr>
        <p:spPr>
          <a:xfrm>
            <a:off x="5493196" y="8619362"/>
            <a:ext cx="26543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TEST</a:t>
            </a:r>
            <a:endParaRPr sz="900">
              <a:latin typeface="Arial Narrow"/>
              <a:cs typeface="Arial Narrow"/>
            </a:endParaRPr>
          </a:p>
        </p:txBody>
      </p:sp>
      <p:sp>
        <p:nvSpPr>
          <p:cNvPr id="263" name="object 263"/>
          <p:cNvSpPr/>
          <p:nvPr/>
        </p:nvSpPr>
        <p:spPr>
          <a:xfrm>
            <a:off x="5393397" y="7565873"/>
            <a:ext cx="192405" cy="182245"/>
          </a:xfrm>
          <a:custGeom>
            <a:avLst/>
            <a:gdLst/>
            <a:ahLst/>
            <a:cxnLst/>
            <a:rect l="l" t="t" r="r" b="b"/>
            <a:pathLst>
              <a:path w="192404" h="182245">
                <a:moveTo>
                  <a:pt x="192112" y="182029"/>
                </a:moveTo>
                <a:lnTo>
                  <a:pt x="0" y="182029"/>
                </a:lnTo>
                <a:lnTo>
                  <a:pt x="0" y="0"/>
                </a:lnTo>
                <a:lnTo>
                  <a:pt x="192112" y="0"/>
                </a:lnTo>
                <a:lnTo>
                  <a:pt x="192112" y="182029"/>
                </a:lnTo>
                <a:close/>
              </a:path>
            </a:pathLst>
          </a:custGeom>
          <a:solidFill>
            <a:srgbClr val="5A595C"/>
          </a:solidFill>
        </p:spPr>
        <p:txBody>
          <a:bodyPr wrap="square" lIns="0" tIns="0" rIns="0" bIns="0" rtlCol="0"/>
          <a:lstStyle/>
          <a:p>
            <a:endParaRPr/>
          </a:p>
        </p:txBody>
      </p:sp>
      <p:sp>
        <p:nvSpPr>
          <p:cNvPr id="264" name="object 264"/>
          <p:cNvSpPr txBox="1"/>
          <p:nvPr/>
        </p:nvSpPr>
        <p:spPr>
          <a:xfrm>
            <a:off x="527297" y="5632691"/>
            <a:ext cx="6486525" cy="2454275"/>
          </a:xfrm>
          <a:prstGeom prst="rect">
            <a:avLst/>
          </a:prstGeom>
        </p:spPr>
        <p:txBody>
          <a:bodyPr vert="horz" wrap="square" lIns="0" tIns="12700" rIns="0" bIns="0" rtlCol="0">
            <a:spAutoFit/>
          </a:bodyPr>
          <a:lstStyle/>
          <a:p>
            <a:pPr marL="83820" algn="ctr">
              <a:lnSpc>
                <a:spcPct val="100000"/>
              </a:lnSpc>
              <a:spcBef>
                <a:spcPts val="100"/>
              </a:spcBef>
              <a:tabLst>
                <a:tab pos="264795" algn="l"/>
              </a:tabLst>
            </a:pPr>
            <a:r>
              <a:rPr sz="1200" b="1" dirty="0">
                <a:solidFill>
                  <a:srgbClr val="58595B"/>
                </a:solidFill>
                <a:latin typeface="Arial Narrow"/>
                <a:cs typeface="Arial Narrow"/>
              </a:rPr>
              <a:t>!	</a:t>
            </a:r>
            <a:r>
              <a:rPr sz="1000" b="1" dirty="0">
                <a:solidFill>
                  <a:srgbClr val="FFFFFF"/>
                </a:solidFill>
                <a:latin typeface="Arial Narrow"/>
                <a:cs typeface="Arial Narrow"/>
              </a:rPr>
              <a:t>AVERTISSEMENT</a:t>
            </a:r>
            <a:endParaRPr sz="1000">
              <a:latin typeface="Arial Narrow"/>
              <a:cs typeface="Arial Narrow"/>
            </a:endParaRPr>
          </a:p>
          <a:p>
            <a:pPr marL="104139" marR="220979">
              <a:lnSpc>
                <a:spcPct val="100000"/>
              </a:lnSpc>
              <a:spcBef>
                <a:spcPts val="945"/>
              </a:spcBef>
            </a:pPr>
            <a:r>
              <a:rPr sz="900" dirty="0">
                <a:solidFill>
                  <a:srgbClr val="231F20"/>
                </a:solidFill>
                <a:latin typeface="Arial Narrow"/>
                <a:cs typeface="Arial Narrow"/>
              </a:rPr>
              <a:t>Risque </a:t>
            </a:r>
            <a:r>
              <a:rPr sz="900" spc="-5" dirty="0">
                <a:solidFill>
                  <a:srgbClr val="231F20"/>
                </a:solidFill>
                <a:latin typeface="Arial Narrow"/>
                <a:cs typeface="Arial Narrow"/>
              </a:rPr>
              <a:t>d’électrocution </a:t>
            </a:r>
            <a:r>
              <a:rPr sz="900" dirty="0">
                <a:solidFill>
                  <a:srgbClr val="231F20"/>
                </a:solidFill>
                <a:latin typeface="Arial Narrow"/>
                <a:cs typeface="Arial Narrow"/>
              </a:rPr>
              <a:t>: Ce </a:t>
            </a:r>
            <a:r>
              <a:rPr sz="900" spc="-5" dirty="0">
                <a:solidFill>
                  <a:srgbClr val="231F20"/>
                </a:solidFill>
                <a:latin typeface="Arial Narrow"/>
                <a:cs typeface="Arial Narrow"/>
              </a:rPr>
              <a:t>produit est </a:t>
            </a:r>
            <a:r>
              <a:rPr sz="900" dirty="0">
                <a:solidFill>
                  <a:srgbClr val="231F20"/>
                </a:solidFill>
                <a:latin typeface="Arial Narrow"/>
                <a:cs typeface="Arial Narrow"/>
              </a:rPr>
              <a:t>fourni </a:t>
            </a:r>
            <a:r>
              <a:rPr sz="900" spc="-5" dirty="0">
                <a:solidFill>
                  <a:srgbClr val="231F20"/>
                </a:solidFill>
                <a:latin typeface="Arial Narrow"/>
                <a:cs typeface="Arial Narrow"/>
              </a:rPr>
              <a:t>avec un </a:t>
            </a:r>
            <a:r>
              <a:rPr sz="900" dirty="0">
                <a:solidFill>
                  <a:srgbClr val="231F20"/>
                </a:solidFill>
                <a:latin typeface="Arial Narrow"/>
                <a:cs typeface="Arial Narrow"/>
              </a:rPr>
              <a:t>PRCD </a:t>
            </a:r>
            <a:r>
              <a:rPr sz="900" spc="-5" dirty="0">
                <a:solidFill>
                  <a:srgbClr val="231F20"/>
                </a:solidFill>
                <a:latin typeface="Arial Narrow"/>
                <a:cs typeface="Arial Narrow"/>
              </a:rPr>
              <a:t>situé </a:t>
            </a:r>
            <a:r>
              <a:rPr sz="900" dirty="0">
                <a:solidFill>
                  <a:srgbClr val="231F20"/>
                </a:solidFill>
                <a:latin typeface="Arial Narrow"/>
                <a:cs typeface="Arial Narrow"/>
              </a:rPr>
              <a:t>à </a:t>
            </a:r>
            <a:r>
              <a:rPr sz="900" spc="-5" dirty="0">
                <a:solidFill>
                  <a:srgbClr val="231F20"/>
                </a:solidFill>
                <a:latin typeface="Arial Narrow"/>
                <a:cs typeface="Arial Narrow"/>
              </a:rPr>
              <a:t>l’extrémité du cordon d’alimentation. Le </a:t>
            </a:r>
            <a:r>
              <a:rPr sz="900" dirty="0">
                <a:solidFill>
                  <a:srgbClr val="231F20"/>
                </a:solidFill>
                <a:latin typeface="Arial Narrow"/>
                <a:cs typeface="Arial Narrow"/>
              </a:rPr>
              <a:t>PRCD </a:t>
            </a:r>
            <a:r>
              <a:rPr sz="900" spc="-5" dirty="0">
                <a:solidFill>
                  <a:srgbClr val="231F20"/>
                </a:solidFill>
                <a:latin typeface="Arial Narrow"/>
                <a:cs typeface="Arial Narrow"/>
              </a:rPr>
              <a:t>doit être </a:t>
            </a:r>
            <a:r>
              <a:rPr sz="900" dirty="0">
                <a:solidFill>
                  <a:srgbClr val="231F20"/>
                </a:solidFill>
                <a:latin typeface="Arial Narrow"/>
                <a:cs typeface="Arial Narrow"/>
              </a:rPr>
              <a:t>testé </a:t>
            </a:r>
            <a:r>
              <a:rPr sz="900" spc="-5" dirty="0">
                <a:solidFill>
                  <a:srgbClr val="231F20"/>
                </a:solidFill>
                <a:latin typeface="Arial Narrow"/>
                <a:cs typeface="Arial Narrow"/>
              </a:rPr>
              <a:t>avant chaque  utilisation. </a:t>
            </a:r>
            <a:r>
              <a:rPr sz="900" dirty="0">
                <a:solidFill>
                  <a:srgbClr val="231F20"/>
                </a:solidFill>
                <a:latin typeface="Arial Narrow"/>
                <a:cs typeface="Arial Narrow"/>
              </a:rPr>
              <a:t>N’utilisez </a:t>
            </a:r>
            <a:r>
              <a:rPr sz="900" spc="-5" dirty="0">
                <a:solidFill>
                  <a:srgbClr val="231F20"/>
                </a:solidFill>
                <a:latin typeface="Arial Narrow"/>
                <a:cs typeface="Arial Narrow"/>
              </a:rPr>
              <a:t>pas le spa si le </a:t>
            </a:r>
            <a:r>
              <a:rPr sz="900" dirty="0">
                <a:solidFill>
                  <a:srgbClr val="231F20"/>
                </a:solidFill>
                <a:latin typeface="Arial Narrow"/>
                <a:cs typeface="Arial Narrow"/>
              </a:rPr>
              <a:t>PRCD </a:t>
            </a:r>
            <a:r>
              <a:rPr sz="900" spc="-5" dirty="0">
                <a:solidFill>
                  <a:srgbClr val="231F20"/>
                </a:solidFill>
                <a:latin typeface="Arial Narrow"/>
                <a:cs typeface="Arial Narrow"/>
              </a:rPr>
              <a:t>ne </a:t>
            </a:r>
            <a:r>
              <a:rPr sz="900" dirty="0">
                <a:solidFill>
                  <a:srgbClr val="231F20"/>
                </a:solidFill>
                <a:latin typeface="Arial Narrow"/>
                <a:cs typeface="Arial Narrow"/>
              </a:rPr>
              <a:t>fonctionne </a:t>
            </a:r>
            <a:r>
              <a:rPr sz="900" spc="-5" dirty="0">
                <a:solidFill>
                  <a:srgbClr val="231F20"/>
                </a:solidFill>
                <a:latin typeface="Arial Narrow"/>
                <a:cs typeface="Arial Narrow"/>
              </a:rPr>
              <a:t>pas correctement. </a:t>
            </a:r>
            <a:r>
              <a:rPr sz="900" dirty="0">
                <a:solidFill>
                  <a:srgbClr val="231F20"/>
                </a:solidFill>
                <a:latin typeface="Arial Narrow"/>
                <a:cs typeface="Arial Narrow"/>
              </a:rPr>
              <a:t>Débranchez </a:t>
            </a:r>
            <a:r>
              <a:rPr sz="900" spc="-5" dirty="0">
                <a:solidFill>
                  <a:srgbClr val="231F20"/>
                </a:solidFill>
                <a:latin typeface="Arial Narrow"/>
                <a:cs typeface="Arial Narrow"/>
              </a:rPr>
              <a:t>le cordon d’alimentation jusqu’à ce que la défaillance ait été  identifiée et corrigée. </a:t>
            </a:r>
            <a:r>
              <a:rPr sz="900" dirty="0">
                <a:solidFill>
                  <a:srgbClr val="231F20"/>
                </a:solidFill>
                <a:latin typeface="Arial Narrow"/>
                <a:cs typeface="Arial Narrow"/>
              </a:rPr>
              <a:t>Contactez </a:t>
            </a:r>
            <a:r>
              <a:rPr sz="900" spc="-5" dirty="0">
                <a:solidFill>
                  <a:srgbClr val="231F20"/>
                </a:solidFill>
                <a:latin typeface="Arial Narrow"/>
                <a:cs typeface="Arial Narrow"/>
              </a:rPr>
              <a:t>un électricien agréé pour </a:t>
            </a:r>
            <a:r>
              <a:rPr sz="900" dirty="0">
                <a:solidFill>
                  <a:srgbClr val="231F20"/>
                </a:solidFill>
                <a:latin typeface="Arial Narrow"/>
                <a:cs typeface="Arial Narrow"/>
              </a:rPr>
              <a:t>remédier à </a:t>
            </a:r>
            <a:r>
              <a:rPr sz="900" spc="-5" dirty="0">
                <a:solidFill>
                  <a:srgbClr val="231F20"/>
                </a:solidFill>
                <a:latin typeface="Arial Narrow"/>
                <a:cs typeface="Arial Narrow"/>
              </a:rPr>
              <a:t>la défaillance. Le </a:t>
            </a:r>
            <a:r>
              <a:rPr sz="900" dirty="0">
                <a:solidFill>
                  <a:srgbClr val="231F20"/>
                </a:solidFill>
                <a:latin typeface="Arial Narrow"/>
                <a:cs typeface="Arial Narrow"/>
              </a:rPr>
              <a:t>PRCD </a:t>
            </a:r>
            <a:r>
              <a:rPr sz="900" spc="-5" dirty="0">
                <a:solidFill>
                  <a:srgbClr val="231F20"/>
                </a:solidFill>
                <a:latin typeface="Arial Narrow"/>
                <a:cs typeface="Arial Narrow"/>
              </a:rPr>
              <a:t>ne contient aucune pièce devant </a:t>
            </a:r>
            <a:r>
              <a:rPr sz="900" dirty="0">
                <a:solidFill>
                  <a:srgbClr val="231F20"/>
                </a:solidFill>
                <a:latin typeface="Arial Narrow"/>
                <a:cs typeface="Arial Narrow"/>
              </a:rPr>
              <a:t>faire </a:t>
            </a:r>
            <a:r>
              <a:rPr sz="900" spc="-5" dirty="0">
                <a:solidFill>
                  <a:srgbClr val="231F20"/>
                </a:solidFill>
                <a:latin typeface="Arial Narrow"/>
                <a:cs typeface="Arial Narrow"/>
              </a:rPr>
              <a:t>l’objet d’un  entretien. L’ouverture du </a:t>
            </a:r>
            <a:r>
              <a:rPr sz="900" dirty="0">
                <a:solidFill>
                  <a:srgbClr val="231F20"/>
                </a:solidFill>
                <a:latin typeface="Arial Narrow"/>
                <a:cs typeface="Arial Narrow"/>
              </a:rPr>
              <a:t>PRCD </a:t>
            </a:r>
            <a:r>
              <a:rPr sz="900" spc="-5" dirty="0">
                <a:solidFill>
                  <a:srgbClr val="231F20"/>
                </a:solidFill>
                <a:latin typeface="Arial Narrow"/>
                <a:cs typeface="Arial Narrow"/>
              </a:rPr>
              <a:t>annule la</a:t>
            </a:r>
            <a:r>
              <a:rPr sz="900" spc="-10" dirty="0">
                <a:solidFill>
                  <a:srgbClr val="231F20"/>
                </a:solidFill>
                <a:latin typeface="Arial Narrow"/>
                <a:cs typeface="Arial Narrow"/>
              </a:rPr>
              <a:t> </a:t>
            </a:r>
            <a:r>
              <a:rPr sz="900" dirty="0">
                <a:solidFill>
                  <a:srgbClr val="231F20"/>
                </a:solidFill>
                <a:latin typeface="Arial Narrow"/>
                <a:cs typeface="Arial Narrow"/>
              </a:rPr>
              <a:t>garantie.</a:t>
            </a:r>
            <a:endParaRPr sz="900">
              <a:latin typeface="Arial Narrow"/>
              <a:cs typeface="Arial Narrow"/>
            </a:endParaRPr>
          </a:p>
          <a:p>
            <a:pPr>
              <a:lnSpc>
                <a:spcPct val="100000"/>
              </a:lnSpc>
              <a:spcBef>
                <a:spcPts val="35"/>
              </a:spcBef>
            </a:pPr>
            <a:endParaRPr sz="1250">
              <a:latin typeface="Times New Roman"/>
              <a:cs typeface="Times New Roman"/>
            </a:endParaRPr>
          </a:p>
          <a:p>
            <a:pPr marL="142875" indent="-130810">
              <a:lnSpc>
                <a:spcPct val="100000"/>
              </a:lnSpc>
              <a:buAutoNum type="arabicPeriod"/>
              <a:tabLst>
                <a:tab pos="143510" algn="l"/>
              </a:tabLst>
            </a:pPr>
            <a:r>
              <a:rPr sz="900" dirty="0">
                <a:solidFill>
                  <a:srgbClr val="231F20"/>
                </a:solidFill>
                <a:latin typeface="Arial Narrow"/>
                <a:cs typeface="Arial Narrow"/>
              </a:rPr>
              <a:t>Branchez </a:t>
            </a:r>
            <a:r>
              <a:rPr sz="900" spc="-5" dirty="0">
                <a:solidFill>
                  <a:srgbClr val="231F20"/>
                </a:solidFill>
                <a:latin typeface="Arial Narrow"/>
                <a:cs typeface="Arial Narrow"/>
              </a:rPr>
              <a:t>l’appareil sur le</a:t>
            </a:r>
            <a:r>
              <a:rPr sz="900" spc="-10" dirty="0">
                <a:solidFill>
                  <a:srgbClr val="231F20"/>
                </a:solidFill>
                <a:latin typeface="Arial Narrow"/>
                <a:cs typeface="Arial Narrow"/>
              </a:rPr>
              <a:t> </a:t>
            </a:r>
            <a:r>
              <a:rPr sz="900" spc="-5" dirty="0">
                <a:solidFill>
                  <a:srgbClr val="231F20"/>
                </a:solidFill>
                <a:latin typeface="Arial Narrow"/>
                <a:cs typeface="Arial Narrow"/>
              </a:rPr>
              <a:t>secteur.</a:t>
            </a:r>
            <a:endParaRPr sz="900">
              <a:latin typeface="Arial Narrow"/>
              <a:cs typeface="Arial Narrow"/>
            </a:endParaRPr>
          </a:p>
          <a:p>
            <a:pPr marL="142875" indent="-130810">
              <a:lnSpc>
                <a:spcPct val="100000"/>
              </a:lnSpc>
              <a:buAutoNum type="arabicPeriod"/>
              <a:tabLst>
                <a:tab pos="14351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dirty="0">
                <a:solidFill>
                  <a:srgbClr val="231F20"/>
                </a:solidFill>
                <a:latin typeface="Arial Narrow"/>
                <a:cs typeface="Arial Narrow"/>
              </a:rPr>
              <a:t>RÉINITIALISATION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Le voyant devient</a:t>
            </a:r>
            <a:r>
              <a:rPr sz="900" spc="-10" dirty="0">
                <a:solidFill>
                  <a:srgbClr val="231F20"/>
                </a:solidFill>
                <a:latin typeface="Arial Narrow"/>
                <a:cs typeface="Arial Narrow"/>
              </a:rPr>
              <a:t> </a:t>
            </a:r>
            <a:r>
              <a:rPr sz="900" dirty="0">
                <a:solidFill>
                  <a:srgbClr val="231F20"/>
                </a:solidFill>
                <a:latin typeface="Arial Narrow"/>
                <a:cs typeface="Arial Narrow"/>
              </a:rPr>
              <a:t>rouge.</a:t>
            </a:r>
            <a:endParaRPr sz="900">
              <a:latin typeface="Arial Narrow"/>
              <a:cs typeface="Arial Narrow"/>
            </a:endParaRPr>
          </a:p>
          <a:p>
            <a:pPr marL="142875" marR="62230" indent="-130810">
              <a:lnSpc>
                <a:spcPct val="100000"/>
              </a:lnSpc>
              <a:buAutoNum type="arabicPeriod"/>
              <a:tabLst>
                <a:tab pos="14351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dirty="0">
                <a:solidFill>
                  <a:srgbClr val="231F20"/>
                </a:solidFill>
                <a:latin typeface="Arial Narrow"/>
                <a:cs typeface="Arial Narrow"/>
              </a:rPr>
              <a:t>TEST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La couleur </a:t>
            </a:r>
            <a:r>
              <a:rPr sz="900" dirty="0">
                <a:solidFill>
                  <a:srgbClr val="231F20"/>
                </a:solidFill>
                <a:latin typeface="Arial Narrow"/>
                <a:cs typeface="Arial Narrow"/>
              </a:rPr>
              <a:t>rouge </a:t>
            </a:r>
            <a:r>
              <a:rPr sz="900" spc="-5" dirty="0">
                <a:solidFill>
                  <a:srgbClr val="231F20"/>
                </a:solidFill>
                <a:latin typeface="Arial Narrow"/>
                <a:cs typeface="Arial Narrow"/>
              </a:rPr>
              <a:t>du voyant devrait disparaître. </a:t>
            </a:r>
            <a:r>
              <a:rPr sz="900" dirty="0">
                <a:solidFill>
                  <a:srgbClr val="231F20"/>
                </a:solidFill>
                <a:latin typeface="Arial Narrow"/>
                <a:cs typeface="Arial Narrow"/>
              </a:rPr>
              <a:t>Si tel </a:t>
            </a:r>
            <a:r>
              <a:rPr sz="900" spc="-5" dirty="0">
                <a:solidFill>
                  <a:srgbClr val="231F20"/>
                </a:solidFill>
                <a:latin typeface="Arial Narrow"/>
                <a:cs typeface="Arial Narrow"/>
              </a:rPr>
              <a:t>n’est pas le cas, le </a:t>
            </a:r>
            <a:r>
              <a:rPr sz="900" dirty="0">
                <a:solidFill>
                  <a:srgbClr val="231F20"/>
                </a:solidFill>
                <a:latin typeface="Arial Narrow"/>
                <a:cs typeface="Arial Narrow"/>
              </a:rPr>
              <a:t>PRCD </a:t>
            </a:r>
            <a:r>
              <a:rPr sz="900" spc="-5" dirty="0">
                <a:solidFill>
                  <a:srgbClr val="231F20"/>
                </a:solidFill>
                <a:latin typeface="Arial Narrow"/>
                <a:cs typeface="Arial Narrow"/>
              </a:rPr>
              <a:t>est défectueux. </a:t>
            </a:r>
            <a:r>
              <a:rPr sz="900" dirty="0">
                <a:solidFill>
                  <a:srgbClr val="231F20"/>
                </a:solidFill>
                <a:latin typeface="Arial Narrow"/>
                <a:cs typeface="Arial Narrow"/>
              </a:rPr>
              <a:t>N’utilisez </a:t>
            </a:r>
            <a:r>
              <a:rPr sz="900" spc="-5" dirty="0">
                <a:solidFill>
                  <a:srgbClr val="231F20"/>
                </a:solidFill>
                <a:latin typeface="Arial Narrow"/>
                <a:cs typeface="Arial Narrow"/>
              </a:rPr>
              <a:t>pas le  spa si celui-ci est défectueux. </a:t>
            </a:r>
            <a:r>
              <a:rPr sz="900" dirty="0">
                <a:solidFill>
                  <a:srgbClr val="231F20"/>
                </a:solidFill>
                <a:latin typeface="Arial Narrow"/>
                <a:cs typeface="Arial Narrow"/>
              </a:rPr>
              <a:t>Contactez </a:t>
            </a:r>
            <a:r>
              <a:rPr sz="900" spc="-5" dirty="0">
                <a:solidFill>
                  <a:srgbClr val="231F20"/>
                </a:solidFill>
                <a:latin typeface="Arial Narrow"/>
                <a:cs typeface="Arial Narrow"/>
              </a:rPr>
              <a:t>un électricien qualifié pour corriger la</a:t>
            </a:r>
            <a:r>
              <a:rPr sz="900" spc="-10" dirty="0">
                <a:solidFill>
                  <a:srgbClr val="231F20"/>
                </a:solidFill>
                <a:latin typeface="Arial Narrow"/>
                <a:cs typeface="Arial Narrow"/>
              </a:rPr>
              <a:t> </a:t>
            </a:r>
            <a:r>
              <a:rPr sz="900" dirty="0">
                <a:solidFill>
                  <a:srgbClr val="231F20"/>
                </a:solidFill>
                <a:latin typeface="Arial Narrow"/>
                <a:cs typeface="Arial Narrow"/>
              </a:rPr>
              <a:t>défaillance.</a:t>
            </a:r>
            <a:endParaRPr sz="900">
              <a:latin typeface="Arial Narrow"/>
              <a:cs typeface="Arial Narrow"/>
            </a:endParaRPr>
          </a:p>
          <a:p>
            <a:pPr marL="142875" indent="-130810">
              <a:lnSpc>
                <a:spcPct val="100000"/>
              </a:lnSpc>
              <a:buAutoNum type="arabicPeriod"/>
              <a:tabLst>
                <a:tab pos="143510" algn="l"/>
              </a:tabLst>
            </a:pPr>
            <a:r>
              <a:rPr sz="900" dirty="0">
                <a:solidFill>
                  <a:srgbClr val="231F20"/>
                </a:solidFill>
                <a:latin typeface="Arial Narrow"/>
                <a:cs typeface="Arial Narrow"/>
              </a:rPr>
              <a:t>Appuyez à </a:t>
            </a:r>
            <a:r>
              <a:rPr sz="900" spc="-5" dirty="0">
                <a:solidFill>
                  <a:srgbClr val="231F20"/>
                </a:solidFill>
                <a:latin typeface="Arial Narrow"/>
                <a:cs typeface="Arial Narrow"/>
              </a:rPr>
              <a:t>nouveau sur le bouton </a:t>
            </a:r>
            <a:r>
              <a:rPr sz="900" dirty="0">
                <a:solidFill>
                  <a:srgbClr val="231F20"/>
                </a:solidFill>
                <a:latin typeface="Arial Narrow"/>
                <a:cs typeface="Arial Narrow"/>
              </a:rPr>
              <a:t>RÉINITIALISATION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Le voyant devrait passer au </a:t>
            </a:r>
            <a:r>
              <a:rPr sz="900" dirty="0">
                <a:solidFill>
                  <a:srgbClr val="231F20"/>
                </a:solidFill>
                <a:latin typeface="Arial Narrow"/>
                <a:cs typeface="Arial Narrow"/>
              </a:rPr>
              <a:t>rouge. Si tel </a:t>
            </a:r>
            <a:r>
              <a:rPr sz="900" spc="-5" dirty="0">
                <a:solidFill>
                  <a:srgbClr val="231F20"/>
                </a:solidFill>
                <a:latin typeface="Arial Narrow"/>
                <a:cs typeface="Arial Narrow"/>
              </a:rPr>
              <a:t>est le cas, le spa est prêt </a:t>
            </a:r>
            <a:r>
              <a:rPr sz="900" dirty="0">
                <a:solidFill>
                  <a:srgbClr val="231F20"/>
                </a:solidFill>
                <a:latin typeface="Arial Narrow"/>
                <a:cs typeface="Arial Narrow"/>
              </a:rPr>
              <a:t>à </a:t>
            </a:r>
            <a:r>
              <a:rPr sz="900" spc="-5" dirty="0">
                <a:solidFill>
                  <a:srgbClr val="231F20"/>
                </a:solidFill>
                <a:latin typeface="Arial Narrow"/>
                <a:cs typeface="Arial Narrow"/>
              </a:rPr>
              <a:t>être</a:t>
            </a:r>
            <a:r>
              <a:rPr sz="900" spc="-30" dirty="0">
                <a:solidFill>
                  <a:srgbClr val="231F20"/>
                </a:solidFill>
                <a:latin typeface="Arial Narrow"/>
                <a:cs typeface="Arial Narrow"/>
              </a:rPr>
              <a:t> </a:t>
            </a:r>
            <a:r>
              <a:rPr sz="900" dirty="0">
                <a:solidFill>
                  <a:srgbClr val="231F20"/>
                </a:solidFill>
                <a:latin typeface="Arial Narrow"/>
                <a:cs typeface="Arial Narrow"/>
              </a:rPr>
              <a:t>utilisé.</a:t>
            </a:r>
            <a:endParaRPr sz="900">
              <a:latin typeface="Arial Narrow"/>
              <a:cs typeface="Arial Narrow"/>
            </a:endParaRPr>
          </a:p>
          <a:p>
            <a:pPr>
              <a:lnSpc>
                <a:spcPct val="100000"/>
              </a:lnSpc>
              <a:spcBef>
                <a:spcPts val="20"/>
              </a:spcBef>
            </a:pPr>
            <a:endParaRPr sz="1450">
              <a:latin typeface="Times New Roman"/>
              <a:cs typeface="Times New Roman"/>
            </a:endParaRPr>
          </a:p>
          <a:p>
            <a:pPr marL="3162300">
              <a:lnSpc>
                <a:spcPct val="100000"/>
              </a:lnSpc>
              <a:tabLst>
                <a:tab pos="4921885" algn="l"/>
              </a:tabLst>
            </a:pPr>
            <a:r>
              <a:rPr sz="900" spc="5" dirty="0">
                <a:solidFill>
                  <a:srgbClr val="FFFFFF"/>
                </a:solidFill>
                <a:latin typeface="Arial Narrow"/>
                <a:cs typeface="Arial Narrow"/>
              </a:rPr>
              <a:t>2.	</a:t>
            </a:r>
            <a:r>
              <a:rPr sz="900" dirty="0">
                <a:solidFill>
                  <a:srgbClr val="FFFFFF"/>
                </a:solidFill>
                <a:latin typeface="Arial Narrow"/>
                <a:cs typeface="Arial Narrow"/>
              </a:rPr>
              <a:t>3.</a:t>
            </a:r>
            <a:endParaRPr sz="900">
              <a:latin typeface="Arial Narrow"/>
              <a:cs typeface="Arial Narrow"/>
            </a:endParaRPr>
          </a:p>
          <a:p>
            <a:pPr>
              <a:lnSpc>
                <a:spcPct val="100000"/>
              </a:lnSpc>
              <a:spcBef>
                <a:spcPts val="30"/>
              </a:spcBef>
            </a:pPr>
            <a:endParaRPr sz="1450">
              <a:latin typeface="Times New Roman"/>
              <a:cs typeface="Times New Roman"/>
            </a:endParaRPr>
          </a:p>
          <a:p>
            <a:pPr marL="3157855">
              <a:lnSpc>
                <a:spcPct val="100000"/>
              </a:lnSpc>
            </a:pPr>
            <a:r>
              <a:rPr sz="900" b="1" dirty="0">
                <a:solidFill>
                  <a:srgbClr val="231F20"/>
                </a:solidFill>
                <a:latin typeface="Arial Narrow"/>
                <a:cs typeface="Arial Narrow"/>
              </a:rPr>
              <a:t>RÉINITIALISATION</a:t>
            </a:r>
            <a:endParaRPr sz="900">
              <a:latin typeface="Arial Narrow"/>
              <a:cs typeface="Arial Narrow"/>
            </a:endParaRPr>
          </a:p>
        </p:txBody>
      </p:sp>
      <p:sp>
        <p:nvSpPr>
          <p:cNvPr id="265" name="object 265"/>
          <p:cNvSpPr/>
          <p:nvPr/>
        </p:nvSpPr>
        <p:spPr>
          <a:xfrm>
            <a:off x="5979554" y="8117589"/>
            <a:ext cx="249038" cy="307312"/>
          </a:xfrm>
          <a:prstGeom prst="rect">
            <a:avLst/>
          </a:prstGeom>
          <a:blipFill>
            <a:blip r:embed="rId7" cstate="print"/>
            <a:stretch>
              <a:fillRect/>
            </a:stretch>
          </a:blipFill>
        </p:spPr>
        <p:txBody>
          <a:bodyPr wrap="square" lIns="0" tIns="0" rIns="0" bIns="0" rtlCol="0"/>
          <a:lstStyle/>
          <a:p>
            <a:endParaRPr/>
          </a:p>
        </p:txBody>
      </p:sp>
      <p:sp>
        <p:nvSpPr>
          <p:cNvPr id="266" name="object 266"/>
          <p:cNvSpPr/>
          <p:nvPr/>
        </p:nvSpPr>
        <p:spPr>
          <a:xfrm>
            <a:off x="5912333" y="76701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267" name="object 267"/>
          <p:cNvSpPr/>
          <p:nvPr/>
        </p:nvSpPr>
        <p:spPr>
          <a:xfrm>
            <a:off x="5943636" y="77021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68" name="object 268"/>
          <p:cNvSpPr/>
          <p:nvPr/>
        </p:nvSpPr>
        <p:spPr>
          <a:xfrm>
            <a:off x="6046453" y="81852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269" name="object 269"/>
          <p:cNvSpPr/>
          <p:nvPr/>
        </p:nvSpPr>
        <p:spPr>
          <a:xfrm>
            <a:off x="6071114" y="8311222"/>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270" name="object 270"/>
          <p:cNvSpPr/>
          <p:nvPr/>
        </p:nvSpPr>
        <p:spPr>
          <a:xfrm>
            <a:off x="6070834" y="83087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sp>
        <p:nvSpPr>
          <p:cNvPr id="271" name="object 271"/>
          <p:cNvSpPr txBox="1"/>
          <p:nvPr/>
        </p:nvSpPr>
        <p:spPr>
          <a:xfrm>
            <a:off x="6046651" y="8200999"/>
            <a:ext cx="119380" cy="121920"/>
          </a:xfrm>
          <a:prstGeom prst="rect">
            <a:avLst/>
          </a:prstGeom>
        </p:spPr>
        <p:txBody>
          <a:bodyPr vert="horz" wrap="square" lIns="0" tIns="12065" rIns="0" bIns="0" rtlCol="0">
            <a:spAutoFit/>
          </a:bodyPr>
          <a:lstStyle/>
          <a:p>
            <a:pPr marL="361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72" name="object 272"/>
          <p:cNvSpPr/>
          <p:nvPr/>
        </p:nvSpPr>
        <p:spPr>
          <a:xfrm>
            <a:off x="6058658" y="8284364"/>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73" name="object 273"/>
          <p:cNvSpPr/>
          <p:nvPr/>
        </p:nvSpPr>
        <p:spPr>
          <a:xfrm>
            <a:off x="6075400" y="82617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274" name="object 274"/>
          <p:cNvSpPr/>
          <p:nvPr/>
        </p:nvSpPr>
        <p:spPr>
          <a:xfrm>
            <a:off x="6035266" y="7567522"/>
            <a:ext cx="183972" cy="114736"/>
          </a:xfrm>
          <a:prstGeom prst="rect">
            <a:avLst/>
          </a:prstGeom>
          <a:blipFill>
            <a:blip r:embed="rId8" cstate="print"/>
            <a:stretch>
              <a:fillRect/>
            </a:stretch>
          </a:blipFill>
        </p:spPr>
        <p:txBody>
          <a:bodyPr wrap="square" lIns="0" tIns="0" rIns="0" bIns="0" rtlCol="0"/>
          <a:lstStyle/>
          <a:p>
            <a:endParaRPr/>
          </a:p>
        </p:txBody>
      </p:sp>
      <p:sp>
        <p:nvSpPr>
          <p:cNvPr id="275" name="object 275"/>
          <p:cNvSpPr/>
          <p:nvPr/>
        </p:nvSpPr>
        <p:spPr>
          <a:xfrm>
            <a:off x="6048858" y="8935340"/>
            <a:ext cx="160909" cy="120912"/>
          </a:xfrm>
          <a:prstGeom prst="rect">
            <a:avLst/>
          </a:prstGeom>
          <a:blipFill>
            <a:blip r:embed="rId9" cstate="print"/>
            <a:stretch>
              <a:fillRect/>
            </a:stretch>
          </a:blipFill>
        </p:spPr>
        <p:txBody>
          <a:bodyPr wrap="square" lIns="0" tIns="0" rIns="0" bIns="0" rtlCol="0"/>
          <a:lstStyle/>
          <a:p>
            <a:endParaRPr/>
          </a:p>
        </p:txBody>
      </p:sp>
      <p:sp>
        <p:nvSpPr>
          <p:cNvPr id="276" name="object 276"/>
          <p:cNvSpPr/>
          <p:nvPr/>
        </p:nvSpPr>
        <p:spPr>
          <a:xfrm>
            <a:off x="5689485" y="83372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76843" y="55816"/>
                </a:lnTo>
                <a:lnTo>
                  <a:pt x="420763" y="0"/>
                </a:lnTo>
                <a:close/>
              </a:path>
              <a:path w="421004" h="276225">
                <a:moveTo>
                  <a:pt x="376843" y="55816"/>
                </a:moveTo>
                <a:lnTo>
                  <a:pt x="352501" y="55816"/>
                </a:lnTo>
                <a:lnTo>
                  <a:pt x="356996" y="81038"/>
                </a:lnTo>
                <a:lnTo>
                  <a:pt x="376843" y="55816"/>
                </a:lnTo>
                <a:close/>
              </a:path>
            </a:pathLst>
          </a:custGeom>
          <a:solidFill>
            <a:srgbClr val="58595B"/>
          </a:solidFill>
        </p:spPr>
        <p:txBody>
          <a:bodyPr wrap="square" lIns="0" tIns="0" rIns="0" bIns="0" rtlCol="0"/>
          <a:lstStyle/>
          <a:p>
            <a:endParaRPr/>
          </a:p>
        </p:txBody>
      </p:sp>
      <p:sp>
        <p:nvSpPr>
          <p:cNvPr id="277" name="object 277"/>
          <p:cNvSpPr/>
          <p:nvPr/>
        </p:nvSpPr>
        <p:spPr>
          <a:xfrm>
            <a:off x="6175827" y="8301741"/>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278" name="object 278"/>
          <p:cNvSpPr/>
          <p:nvPr/>
        </p:nvSpPr>
        <p:spPr>
          <a:xfrm>
            <a:off x="6175827" y="83017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279" name="object 279"/>
          <p:cNvSpPr/>
          <p:nvPr/>
        </p:nvSpPr>
        <p:spPr>
          <a:xfrm>
            <a:off x="6173778" y="8298959"/>
            <a:ext cx="109927" cy="142173"/>
          </a:xfrm>
          <a:prstGeom prst="rect">
            <a:avLst/>
          </a:prstGeom>
          <a:blipFill>
            <a:blip r:embed="rId10" cstate="print"/>
            <a:stretch>
              <a:fillRect/>
            </a:stretch>
          </a:blipFill>
        </p:spPr>
        <p:txBody>
          <a:bodyPr wrap="square" lIns="0" tIns="0" rIns="0" bIns="0" rtlCol="0"/>
          <a:lstStyle/>
          <a:p>
            <a:endParaRPr/>
          </a:p>
        </p:txBody>
      </p:sp>
      <p:sp>
        <p:nvSpPr>
          <p:cNvPr id="280" name="object 280"/>
          <p:cNvSpPr/>
          <p:nvPr/>
        </p:nvSpPr>
        <p:spPr>
          <a:xfrm>
            <a:off x="6372349" y="8377901"/>
            <a:ext cx="71498" cy="82826"/>
          </a:xfrm>
          <a:prstGeom prst="rect">
            <a:avLst/>
          </a:prstGeom>
          <a:blipFill>
            <a:blip r:embed="rId11" cstate="print"/>
            <a:stretch>
              <a:fillRect/>
            </a:stretch>
          </a:blipFill>
        </p:spPr>
        <p:txBody>
          <a:bodyPr wrap="square" lIns="0" tIns="0" rIns="0" bIns="0" rtlCol="0"/>
          <a:lstStyle/>
          <a:p>
            <a:endParaRPr/>
          </a:p>
        </p:txBody>
      </p:sp>
      <p:sp>
        <p:nvSpPr>
          <p:cNvPr id="281" name="object 281"/>
          <p:cNvSpPr/>
          <p:nvPr/>
        </p:nvSpPr>
        <p:spPr>
          <a:xfrm>
            <a:off x="1029059" y="78992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282" name="object 282"/>
          <p:cNvSpPr/>
          <p:nvPr/>
        </p:nvSpPr>
        <p:spPr>
          <a:xfrm>
            <a:off x="1160262" y="7969701"/>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283" name="object 283"/>
          <p:cNvSpPr/>
          <p:nvPr/>
        </p:nvSpPr>
        <p:spPr>
          <a:xfrm>
            <a:off x="1046354" y="80680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284" name="object 284"/>
          <p:cNvSpPr/>
          <p:nvPr/>
        </p:nvSpPr>
        <p:spPr>
          <a:xfrm>
            <a:off x="970793" y="83787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285" name="object 285"/>
          <p:cNvSpPr/>
          <p:nvPr/>
        </p:nvSpPr>
        <p:spPr>
          <a:xfrm>
            <a:off x="970793" y="83787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286" name="object 286"/>
          <p:cNvSpPr/>
          <p:nvPr/>
        </p:nvSpPr>
        <p:spPr>
          <a:xfrm>
            <a:off x="970795" y="81619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287" name="object 287"/>
          <p:cNvSpPr/>
          <p:nvPr/>
        </p:nvSpPr>
        <p:spPr>
          <a:xfrm>
            <a:off x="1029056" y="83156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288" name="object 288"/>
          <p:cNvSpPr/>
          <p:nvPr/>
        </p:nvSpPr>
        <p:spPr>
          <a:xfrm>
            <a:off x="1261957" y="8192510"/>
            <a:ext cx="233151" cy="190737"/>
          </a:xfrm>
          <a:prstGeom prst="rect">
            <a:avLst/>
          </a:prstGeom>
          <a:blipFill>
            <a:blip r:embed="rId12" cstate="print"/>
            <a:stretch>
              <a:fillRect/>
            </a:stretch>
          </a:blipFill>
        </p:spPr>
        <p:txBody>
          <a:bodyPr wrap="square" lIns="0" tIns="0" rIns="0" bIns="0" rtlCol="0"/>
          <a:lstStyle/>
          <a:p>
            <a:endParaRPr/>
          </a:p>
        </p:txBody>
      </p:sp>
      <p:sp>
        <p:nvSpPr>
          <p:cNvPr id="289" name="object 289"/>
          <p:cNvSpPr/>
          <p:nvPr/>
        </p:nvSpPr>
        <p:spPr>
          <a:xfrm>
            <a:off x="893127" y="84698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sp>
        <p:nvSpPr>
          <p:cNvPr id="290" name="object 290"/>
          <p:cNvSpPr/>
          <p:nvPr/>
        </p:nvSpPr>
        <p:spPr>
          <a:xfrm>
            <a:off x="1736258" y="8830703"/>
            <a:ext cx="169113" cy="158445"/>
          </a:xfrm>
          <a:prstGeom prst="rect">
            <a:avLst/>
          </a:prstGeom>
          <a:blipFill>
            <a:blip r:embed="rId13" cstate="print"/>
            <a:stretch>
              <a:fillRect/>
            </a:stretch>
          </a:blipFill>
        </p:spPr>
        <p:txBody>
          <a:bodyPr wrap="square" lIns="0" tIns="0" rIns="0" bIns="0" rtlCol="0"/>
          <a:lstStyle/>
          <a:p>
            <a:endParaRPr/>
          </a:p>
        </p:txBody>
      </p:sp>
      <p:sp>
        <p:nvSpPr>
          <p:cNvPr id="291" name="object 291"/>
          <p:cNvSpPr/>
          <p:nvPr/>
        </p:nvSpPr>
        <p:spPr>
          <a:xfrm>
            <a:off x="2178132" y="7871355"/>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292" name="object 292"/>
          <p:cNvSpPr/>
          <p:nvPr/>
        </p:nvSpPr>
        <p:spPr>
          <a:xfrm>
            <a:off x="2928631" y="7830563"/>
            <a:ext cx="141744" cy="103314"/>
          </a:xfrm>
          <a:prstGeom prst="rect">
            <a:avLst/>
          </a:prstGeom>
          <a:blipFill>
            <a:blip r:embed="rId14" cstate="print"/>
            <a:stretch>
              <a:fillRect/>
            </a:stretch>
          </a:blipFill>
        </p:spPr>
        <p:txBody>
          <a:bodyPr wrap="square" lIns="0" tIns="0" rIns="0" bIns="0" rtlCol="0"/>
          <a:lstStyle/>
          <a:p>
            <a:endParaRPr/>
          </a:p>
        </p:txBody>
      </p:sp>
      <p:sp>
        <p:nvSpPr>
          <p:cNvPr id="293" name="object 293"/>
          <p:cNvSpPr/>
          <p:nvPr/>
        </p:nvSpPr>
        <p:spPr>
          <a:xfrm>
            <a:off x="2746545" y="7990382"/>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294" name="object 294"/>
          <p:cNvSpPr/>
          <p:nvPr/>
        </p:nvSpPr>
        <p:spPr>
          <a:xfrm>
            <a:off x="2651747" y="8113197"/>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295" name="object 295"/>
          <p:cNvSpPr/>
          <p:nvPr/>
        </p:nvSpPr>
        <p:spPr>
          <a:xfrm>
            <a:off x="2195215" y="8799500"/>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296" name="object 296"/>
          <p:cNvSpPr/>
          <p:nvPr/>
        </p:nvSpPr>
        <p:spPr>
          <a:xfrm>
            <a:off x="2791818" y="8025922"/>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297" name="object 297"/>
          <p:cNvSpPr/>
          <p:nvPr/>
        </p:nvSpPr>
        <p:spPr>
          <a:xfrm>
            <a:off x="2833191" y="8051787"/>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298" name="object 298"/>
          <p:cNvSpPr/>
          <p:nvPr/>
        </p:nvSpPr>
        <p:spPr>
          <a:xfrm>
            <a:off x="2692346" y="81830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299" name="object 299"/>
          <p:cNvSpPr/>
          <p:nvPr/>
        </p:nvSpPr>
        <p:spPr>
          <a:xfrm>
            <a:off x="2760485" y="8194773"/>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0" name="object 300"/>
          <p:cNvSpPr/>
          <p:nvPr/>
        </p:nvSpPr>
        <p:spPr>
          <a:xfrm>
            <a:off x="2651747" y="8135515"/>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301" name="object 301"/>
          <p:cNvSpPr/>
          <p:nvPr/>
        </p:nvSpPr>
        <p:spPr>
          <a:xfrm>
            <a:off x="2553173" y="8252940"/>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302" name="object 302"/>
          <p:cNvSpPr/>
          <p:nvPr/>
        </p:nvSpPr>
        <p:spPr>
          <a:xfrm>
            <a:off x="2593774" y="8322814"/>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303" name="object 303"/>
          <p:cNvSpPr/>
          <p:nvPr/>
        </p:nvSpPr>
        <p:spPr>
          <a:xfrm>
            <a:off x="2661886" y="8334522"/>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4" name="object 304"/>
          <p:cNvSpPr/>
          <p:nvPr/>
        </p:nvSpPr>
        <p:spPr>
          <a:xfrm>
            <a:off x="2553173" y="8275271"/>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305" name="object 305"/>
          <p:cNvSpPr/>
          <p:nvPr/>
        </p:nvSpPr>
        <p:spPr>
          <a:xfrm>
            <a:off x="2466158" y="8392690"/>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306" name="object 306"/>
          <p:cNvSpPr/>
          <p:nvPr/>
        </p:nvSpPr>
        <p:spPr>
          <a:xfrm>
            <a:off x="2506759" y="84625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7" name="object 307"/>
          <p:cNvSpPr/>
          <p:nvPr/>
        </p:nvSpPr>
        <p:spPr>
          <a:xfrm>
            <a:off x="2574897" y="8474285"/>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08" name="object 308"/>
          <p:cNvSpPr/>
          <p:nvPr/>
        </p:nvSpPr>
        <p:spPr>
          <a:xfrm>
            <a:off x="2466158" y="8415015"/>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309" name="object 309"/>
          <p:cNvSpPr/>
          <p:nvPr/>
        </p:nvSpPr>
        <p:spPr>
          <a:xfrm>
            <a:off x="2379168" y="8532439"/>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310" name="object 310"/>
          <p:cNvSpPr/>
          <p:nvPr/>
        </p:nvSpPr>
        <p:spPr>
          <a:xfrm>
            <a:off x="2419743" y="8602313"/>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1" name="object 311"/>
          <p:cNvSpPr/>
          <p:nvPr/>
        </p:nvSpPr>
        <p:spPr>
          <a:xfrm>
            <a:off x="2487881" y="8614021"/>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2" name="object 312"/>
          <p:cNvSpPr/>
          <p:nvPr/>
        </p:nvSpPr>
        <p:spPr>
          <a:xfrm>
            <a:off x="2379168" y="8554766"/>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313" name="object 313"/>
          <p:cNvSpPr/>
          <p:nvPr/>
        </p:nvSpPr>
        <p:spPr>
          <a:xfrm>
            <a:off x="2285183" y="8672195"/>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314" name="object 314"/>
          <p:cNvSpPr/>
          <p:nvPr/>
        </p:nvSpPr>
        <p:spPr>
          <a:xfrm>
            <a:off x="2325784" y="8742075"/>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15" name="object 315"/>
          <p:cNvSpPr/>
          <p:nvPr/>
        </p:nvSpPr>
        <p:spPr>
          <a:xfrm>
            <a:off x="2393922" y="8753771"/>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6" name="object 316"/>
          <p:cNvSpPr/>
          <p:nvPr/>
        </p:nvSpPr>
        <p:spPr>
          <a:xfrm>
            <a:off x="2285183" y="8694518"/>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317" name="object 317"/>
          <p:cNvSpPr/>
          <p:nvPr/>
        </p:nvSpPr>
        <p:spPr>
          <a:xfrm>
            <a:off x="2396182" y="8029898"/>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318" name="object 318"/>
          <p:cNvSpPr/>
          <p:nvPr/>
        </p:nvSpPr>
        <p:spPr>
          <a:xfrm>
            <a:off x="2888815" y="88289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319" name="object 319"/>
          <p:cNvSpPr/>
          <p:nvPr/>
        </p:nvSpPr>
        <p:spPr>
          <a:xfrm>
            <a:off x="2888815" y="88289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sp>
        <p:nvSpPr>
          <p:cNvPr id="320" name="object 320"/>
          <p:cNvSpPr/>
          <p:nvPr/>
        </p:nvSpPr>
        <p:spPr>
          <a:xfrm>
            <a:off x="3637000" y="75658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sp>
        <p:nvSpPr>
          <p:cNvPr id="321" name="object 321"/>
          <p:cNvSpPr/>
          <p:nvPr/>
        </p:nvSpPr>
        <p:spPr>
          <a:xfrm>
            <a:off x="5396369" y="75688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graphicFrame>
        <p:nvGraphicFramePr>
          <p:cNvPr id="322" name="object 322"/>
          <p:cNvGraphicFramePr>
            <a:graphicFrameLocks noGrp="1"/>
          </p:cNvGraphicFramePr>
          <p:nvPr/>
        </p:nvGraphicFramePr>
        <p:xfrm>
          <a:off x="892873" y="7564691"/>
          <a:ext cx="2254250" cy="1495425"/>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2485">
                <a:tc rowSpan="2">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rowSpan="2">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a:txBody>
                    <a:bodyPr/>
                    <a:lstStyle/>
                    <a:p>
                      <a:pPr marL="51435">
                        <a:lnSpc>
                          <a:spcPts val="860"/>
                        </a:lnSpc>
                        <a:spcBef>
                          <a:spcPts val="395"/>
                        </a:spcBef>
                      </a:pPr>
                      <a:r>
                        <a:rPr sz="800" dirty="0">
                          <a:solidFill>
                            <a:srgbClr val="231F20"/>
                          </a:solidFill>
                          <a:latin typeface="Arial Narrow"/>
                          <a:cs typeface="Arial Narrow"/>
                        </a:rPr>
                        <a:t>N’ </a:t>
                      </a:r>
                      <a:r>
                        <a:rPr sz="800" spc="-5" dirty="0">
                          <a:solidFill>
                            <a:srgbClr val="231F20"/>
                          </a:solidFill>
                          <a:latin typeface="Arial Narrow"/>
                          <a:cs typeface="Arial Narrow"/>
                        </a:rPr>
                        <a:t>utilisez pas</a:t>
                      </a:r>
                      <a:r>
                        <a:rPr sz="800" spc="-20" dirty="0">
                          <a:solidFill>
                            <a:srgbClr val="231F20"/>
                          </a:solidFill>
                          <a:latin typeface="Arial Narrow"/>
                          <a:cs typeface="Arial Narrow"/>
                        </a:rPr>
                        <a:t> </a:t>
                      </a:r>
                      <a:r>
                        <a:rPr sz="800" spc="-5" dirty="0">
                          <a:solidFill>
                            <a:srgbClr val="231F20"/>
                          </a:solidFill>
                          <a:latin typeface="Arial Narrow"/>
                          <a:cs typeface="Arial Narrow"/>
                        </a:rPr>
                        <a:t>de</a:t>
                      </a:r>
                      <a:endParaRPr sz="800">
                        <a:latin typeface="Arial Narrow"/>
                        <a:cs typeface="Arial Narrow"/>
                      </a:endParaRPr>
                    </a:p>
                  </a:txBody>
                  <a:tcPr marL="0" marR="0" marT="50165" marB="0">
                    <a:lnL w="6350">
                      <a:solidFill>
                        <a:srgbClr val="050000"/>
                      </a:solidFill>
                      <a:prstDash val="solid"/>
                    </a:lnL>
                    <a:lnR w="6350">
                      <a:solidFill>
                        <a:srgbClr val="050000"/>
                      </a:solidFill>
                      <a:prstDash val="solid"/>
                    </a:lnR>
                    <a:lnT w="6350">
                      <a:solidFill>
                        <a:srgbClr val="050000"/>
                      </a:solidFill>
                      <a:prstDash val="solid"/>
                    </a:lnT>
                  </a:tcPr>
                </a:tc>
                <a:extLst>
                  <a:ext uri="{0D108BD9-81ED-4DB2-BD59-A6C34878D82A}">
                    <a16:rowId xmlns:a16="http://schemas.microsoft.com/office/drawing/2014/main" val="10000"/>
                  </a:ext>
                </a:extLst>
              </a:tr>
              <a:tr h="0">
                <a:tc vMerge="1">
                  <a:txBody>
                    <a:bodyPr/>
                    <a:lstStyle/>
                    <a:p>
                      <a:endParaRPr/>
                    </a:p>
                  </a:txBody>
                  <a:tcPr marL="0" marR="0" marT="15240" marB="0">
                    <a:lnL w="6350">
                      <a:solidFill>
                        <a:srgbClr val="050000"/>
                      </a:solidFill>
                      <a:prstDash val="solid"/>
                    </a:lnL>
                    <a:lnT w="6350">
                      <a:solidFill>
                        <a:srgbClr val="050000"/>
                      </a:solidFill>
                      <a:prstDash val="solid"/>
                    </a:lnT>
                    <a:solidFill>
                      <a:srgbClr val="5A595C"/>
                    </a:solidFill>
                  </a:tcPr>
                </a:tc>
                <a:tc vMerge="1">
                  <a:txBody>
                    <a:bodyPr/>
                    <a:lstStyle/>
                    <a:p>
                      <a:endParaRPr/>
                    </a:p>
                  </a:txBody>
                  <a:tcPr marL="0" marR="0" marT="0" marB="0">
                    <a:lnR w="6350">
                      <a:solidFill>
                        <a:srgbClr val="050000"/>
                      </a:solidFill>
                      <a:prstDash val="solid"/>
                    </a:lnR>
                    <a:lnT w="6350">
                      <a:solidFill>
                        <a:srgbClr val="050000"/>
                      </a:solidFill>
                      <a:prstDash val="solid"/>
                    </a:lnT>
                  </a:tcPr>
                </a:tc>
                <a:tc rowSpan="2">
                  <a:txBody>
                    <a:bodyPr/>
                    <a:lstStyle/>
                    <a:p>
                      <a:pPr marL="51435">
                        <a:lnSpc>
                          <a:spcPts val="800"/>
                        </a:lnSpc>
                      </a:pPr>
                      <a:r>
                        <a:rPr sz="800" spc="-5" dirty="0">
                          <a:solidFill>
                            <a:srgbClr val="231F20"/>
                          </a:solidFill>
                          <a:latin typeface="Arial Narrow"/>
                          <a:cs typeface="Arial Narrow"/>
                        </a:rPr>
                        <a:t>prises de courant</a:t>
                      </a:r>
                      <a:r>
                        <a:rPr sz="800" spc="-20" dirty="0">
                          <a:solidFill>
                            <a:srgbClr val="231F20"/>
                          </a:solidFill>
                          <a:latin typeface="Arial Narrow"/>
                          <a:cs typeface="Arial Narrow"/>
                        </a:rPr>
                        <a:t> </a:t>
                      </a:r>
                      <a:r>
                        <a:rPr sz="800" spc="-5" dirty="0">
                          <a:solidFill>
                            <a:srgbClr val="231F20"/>
                          </a:solidFill>
                          <a:latin typeface="Arial Narrow"/>
                          <a:cs typeface="Arial Narrow"/>
                        </a:rPr>
                        <a:t>ou</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1"/>
                  </a:ext>
                </a:extLst>
              </a:tr>
              <a:tr h="107715">
                <a:tc gridSpan="2">
                  <a:txBody>
                    <a:bodyPr/>
                    <a:lstStyle/>
                    <a:p>
                      <a:pPr>
                        <a:lnSpc>
                          <a:spcPct val="100000"/>
                        </a:lnSpc>
                      </a:pPr>
                      <a:endParaRPr sz="5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vMerge="1">
                  <a:txBody>
                    <a:bodyPr/>
                    <a:lstStyle/>
                    <a:p>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2"/>
                  </a:ext>
                </a:extLst>
              </a:tr>
              <a:tr h="114300">
                <a:tc gridSpan="2">
                  <a:txBody>
                    <a:bodyPr/>
                    <a:lstStyle/>
                    <a:p>
                      <a:pPr>
                        <a:lnSpc>
                          <a:spcPct val="100000"/>
                        </a:lnSpc>
                      </a:pPr>
                      <a:endParaRPr sz="6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800"/>
                        </a:lnSpc>
                      </a:pPr>
                      <a:r>
                        <a:rPr sz="800" spc="-5" dirty="0">
                          <a:solidFill>
                            <a:srgbClr val="231F20"/>
                          </a:solidFill>
                          <a:latin typeface="Arial Narrow"/>
                          <a:cs typeface="Arial Narrow"/>
                        </a:rPr>
                        <a:t>de</a:t>
                      </a:r>
                      <a:r>
                        <a:rPr sz="800" spc="-10" dirty="0">
                          <a:solidFill>
                            <a:srgbClr val="231F20"/>
                          </a:solidFill>
                          <a:latin typeface="Arial Narrow"/>
                          <a:cs typeface="Arial Narrow"/>
                        </a:rPr>
                        <a:t> </a:t>
                      </a:r>
                      <a:r>
                        <a:rPr sz="800" spc="-5" dirty="0">
                          <a:solidFill>
                            <a:srgbClr val="231F20"/>
                          </a:solidFill>
                          <a:latin typeface="Arial Narrow"/>
                          <a:cs typeface="Arial Narrow"/>
                        </a:rPr>
                        <a:t>multiprises</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3"/>
                  </a:ext>
                </a:extLst>
              </a:tr>
              <a:tr h="169499">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900"/>
                        </a:lnSpc>
                      </a:pPr>
                      <a:r>
                        <a:rPr sz="800" dirty="0">
                          <a:solidFill>
                            <a:srgbClr val="231F20"/>
                          </a:solidFill>
                          <a:latin typeface="Arial Narrow"/>
                          <a:cs typeface="Arial Narrow"/>
                        </a:rPr>
                        <a:t>défectueuses.</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4"/>
                  </a:ext>
                </a:extLst>
              </a:tr>
              <a:tr h="471062">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5"/>
                  </a:ext>
                </a:extLst>
              </a:tr>
              <a:tr h="447211">
                <a:tc gridSpan="2">
                  <a:txBody>
                    <a:bodyPr/>
                    <a:lstStyle/>
                    <a:p>
                      <a:pPr>
                        <a:lnSpc>
                          <a:spcPct val="100000"/>
                        </a:lnSpc>
                      </a:pPr>
                      <a:endParaRPr sz="1450">
                        <a:latin typeface="Times New Roman"/>
                        <a:cs typeface="Times New Roman"/>
                      </a:endParaRPr>
                    </a:p>
                    <a:p>
                      <a:pPr marR="123825" algn="r">
                        <a:lnSpc>
                          <a:spcPct val="100000"/>
                        </a:lnSpc>
                      </a:pPr>
                      <a:r>
                        <a:rPr sz="1200" dirty="0">
                          <a:solidFill>
                            <a:srgbClr val="231F20"/>
                          </a:solidFill>
                          <a:latin typeface="Georgia"/>
                          <a:cs typeface="Georgia"/>
                        </a:rPr>
                        <a:t>√</a:t>
                      </a:r>
                      <a:endParaRPr sz="1200">
                        <a:latin typeface="Georgia"/>
                        <a:cs typeface="Georgia"/>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extLst>
                  <a:ext uri="{0D108BD9-81ED-4DB2-BD59-A6C34878D82A}">
                    <a16:rowId xmlns:a16="http://schemas.microsoft.com/office/drawing/2014/main" val="10006"/>
                  </a:ext>
                </a:extLst>
              </a:tr>
            </a:tbl>
          </a:graphicData>
        </a:graphic>
      </p:graphicFrame>
      <p:sp>
        <p:nvSpPr>
          <p:cNvPr id="323" name="object 323"/>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8</a:t>
            </a:r>
            <a:endParaRPr sz="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7151" y="975734"/>
            <a:ext cx="6512559" cy="2959735"/>
          </a:xfrm>
          <a:prstGeom prst="rect">
            <a:avLst/>
          </a:prstGeom>
        </p:spPr>
        <p:txBody>
          <a:bodyPr vert="horz" wrap="square" lIns="0" tIns="12700" rIns="0" bIns="0" rtlCol="0">
            <a:spAutoFit/>
          </a:bodyPr>
          <a:lstStyle/>
          <a:p>
            <a:pPr marL="12700" marR="5080">
              <a:lnSpc>
                <a:spcPct val="120400"/>
              </a:lnSpc>
              <a:spcBef>
                <a:spcPts val="1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Déplacez </a:t>
            </a:r>
            <a:r>
              <a:rPr sz="900" spc="-10" dirty="0">
                <a:solidFill>
                  <a:srgbClr val="231F20"/>
                </a:solidFill>
                <a:latin typeface="Arial Narrow"/>
                <a:cs typeface="Arial Narrow"/>
              </a:rPr>
              <a:t>l’ensemble du paquet vers le site sélectionné. </a:t>
            </a:r>
            <a:r>
              <a:rPr sz="900" spc="-5" dirty="0">
                <a:solidFill>
                  <a:srgbClr val="231F20"/>
                </a:solidFill>
                <a:latin typeface="Arial Narrow"/>
                <a:cs typeface="Arial Narrow"/>
              </a:rPr>
              <a:t>Ne faites </a:t>
            </a:r>
            <a:r>
              <a:rPr sz="900" spc="-10" dirty="0">
                <a:solidFill>
                  <a:srgbClr val="231F20"/>
                </a:solidFill>
                <a:latin typeface="Arial Narrow"/>
                <a:cs typeface="Arial Narrow"/>
              </a:rPr>
              <a:t>pas </a:t>
            </a:r>
            <a:r>
              <a:rPr sz="900" spc="-5" dirty="0">
                <a:solidFill>
                  <a:srgbClr val="231F20"/>
                </a:solidFill>
                <a:latin typeface="Arial Narrow"/>
                <a:cs typeface="Arial Narrow"/>
              </a:rPr>
              <a:t>traîner </a:t>
            </a:r>
            <a:r>
              <a:rPr sz="900" spc="-10" dirty="0">
                <a:solidFill>
                  <a:srgbClr val="231F20"/>
                </a:solidFill>
                <a:latin typeface="Arial Narrow"/>
                <a:cs typeface="Arial Narrow"/>
              </a:rPr>
              <a:t>le bassin du spa sur le sol, car cela peut </a:t>
            </a:r>
            <a:r>
              <a:rPr sz="900" spc="-5" dirty="0">
                <a:solidFill>
                  <a:srgbClr val="231F20"/>
                </a:solidFill>
                <a:latin typeface="Arial Narrow"/>
                <a:cs typeface="Arial Narrow"/>
              </a:rPr>
              <a:t>provoquer </a:t>
            </a:r>
            <a:r>
              <a:rPr sz="900" spc="-10" dirty="0">
                <a:solidFill>
                  <a:srgbClr val="231F20"/>
                </a:solidFill>
                <a:latin typeface="Arial Narrow"/>
                <a:cs typeface="Arial Narrow"/>
              </a:rPr>
              <a:t>des  dommages et des </a:t>
            </a:r>
            <a:r>
              <a:rPr sz="900" spc="-5" dirty="0">
                <a:solidFill>
                  <a:srgbClr val="231F20"/>
                </a:solidFill>
                <a:latin typeface="Arial Narrow"/>
                <a:cs typeface="Arial Narrow"/>
              </a:rPr>
              <a:t>fuites. </a:t>
            </a:r>
            <a:r>
              <a:rPr sz="900" spc="-10" dirty="0">
                <a:solidFill>
                  <a:srgbClr val="231F20"/>
                </a:solidFill>
                <a:latin typeface="Arial Narrow"/>
                <a:cs typeface="Arial Narrow"/>
              </a:rPr>
              <a:t>Ouvrez le carton avec précaution, car </a:t>
            </a:r>
            <a:r>
              <a:rPr sz="900" spc="-5" dirty="0">
                <a:solidFill>
                  <a:srgbClr val="231F20"/>
                </a:solidFill>
                <a:latin typeface="Arial Narrow"/>
                <a:cs typeface="Arial Narrow"/>
              </a:rPr>
              <a:t>il </a:t>
            </a:r>
            <a:r>
              <a:rPr sz="900" spc="-10" dirty="0">
                <a:solidFill>
                  <a:srgbClr val="231F20"/>
                </a:solidFill>
                <a:latin typeface="Arial Narrow"/>
                <a:cs typeface="Arial Narrow"/>
              </a:rPr>
              <a:t>peut être utilisé pour stocker le spa pendant de longues </a:t>
            </a:r>
            <a:r>
              <a:rPr sz="900" spc="-5" dirty="0">
                <a:solidFill>
                  <a:srgbClr val="231F20"/>
                </a:solidFill>
                <a:latin typeface="Arial Narrow"/>
                <a:cs typeface="Arial Narrow"/>
              </a:rPr>
              <a:t>périodes </a:t>
            </a:r>
            <a:r>
              <a:rPr sz="900" spc="-10" dirty="0">
                <a:solidFill>
                  <a:srgbClr val="231F20"/>
                </a:solidFill>
                <a:latin typeface="Arial Narrow"/>
                <a:cs typeface="Arial Narrow"/>
              </a:rPr>
              <a:t>ou lorsqu’il n’est pas </a:t>
            </a:r>
            <a:r>
              <a:rPr sz="900" spc="-5" dirty="0">
                <a:solidFill>
                  <a:srgbClr val="231F20"/>
                </a:solidFill>
                <a:latin typeface="Arial Narrow"/>
                <a:cs typeface="Arial Narrow"/>
              </a:rPr>
              <a:t>utilisé.  </a:t>
            </a:r>
            <a:r>
              <a:rPr sz="900" b="1" dirty="0">
                <a:solidFill>
                  <a:srgbClr val="231F20"/>
                </a:solidFill>
                <a:latin typeface="Arial Narrow"/>
                <a:cs typeface="Arial Narrow"/>
              </a:rPr>
              <a:t>REMARQUE: </a:t>
            </a:r>
            <a:r>
              <a:rPr sz="900" spc="-5" dirty="0">
                <a:solidFill>
                  <a:srgbClr val="231F20"/>
                </a:solidFill>
                <a:latin typeface="Arial Narrow"/>
                <a:cs typeface="Arial Narrow"/>
              </a:rPr>
              <a:t>Disposez toutes </a:t>
            </a:r>
            <a:r>
              <a:rPr sz="900" spc="-10" dirty="0">
                <a:solidFill>
                  <a:srgbClr val="231F20"/>
                </a:solidFill>
                <a:latin typeface="Arial Narrow"/>
                <a:cs typeface="Arial Narrow"/>
              </a:rPr>
              <a:t>les pièces sur le sol et assurez-vous qu’elles sont </a:t>
            </a:r>
            <a:r>
              <a:rPr sz="900" spc="-5" dirty="0">
                <a:solidFill>
                  <a:srgbClr val="231F20"/>
                </a:solidFill>
                <a:latin typeface="Arial Narrow"/>
                <a:cs typeface="Arial Narrow"/>
              </a:rPr>
              <a:t>toutes </a:t>
            </a:r>
            <a:r>
              <a:rPr sz="900" spc="-10" dirty="0">
                <a:solidFill>
                  <a:srgbClr val="231F20"/>
                </a:solidFill>
                <a:latin typeface="Arial Narrow"/>
                <a:cs typeface="Arial Narrow"/>
              </a:rPr>
              <a:t>présentes. </a:t>
            </a:r>
            <a:r>
              <a:rPr sz="900" spc="-5" dirty="0">
                <a:solidFill>
                  <a:srgbClr val="231F20"/>
                </a:solidFill>
                <a:latin typeface="Arial Narrow"/>
                <a:cs typeface="Arial Narrow"/>
              </a:rPr>
              <a:t>En </a:t>
            </a:r>
            <a:r>
              <a:rPr sz="900" spc="-10" dirty="0">
                <a:solidFill>
                  <a:srgbClr val="231F20"/>
                </a:solidFill>
                <a:latin typeface="Arial Narrow"/>
                <a:cs typeface="Arial Narrow"/>
              </a:rPr>
              <a:t>cas de pièces manquantes ou endommagées,  contactez le centre de service après-vente MSpa</a:t>
            </a:r>
            <a:r>
              <a:rPr sz="900" spc="25" dirty="0">
                <a:solidFill>
                  <a:srgbClr val="231F20"/>
                </a:solidFill>
                <a:latin typeface="Arial Narrow"/>
                <a:cs typeface="Arial Narrow"/>
              </a:rPr>
              <a:t> </a:t>
            </a:r>
            <a:r>
              <a:rPr sz="900" spc="-10" dirty="0">
                <a:solidFill>
                  <a:srgbClr val="231F20"/>
                </a:solidFill>
                <a:latin typeface="Arial Narrow"/>
                <a:cs typeface="Arial Narrow"/>
              </a:rPr>
              <a:t>concerné.</a:t>
            </a:r>
            <a:endParaRPr sz="900">
              <a:latin typeface="Arial Narrow"/>
              <a:cs typeface="Arial Narrow"/>
            </a:endParaRPr>
          </a:p>
          <a:p>
            <a:pPr>
              <a:lnSpc>
                <a:spcPct val="100000"/>
              </a:lnSpc>
              <a:spcBef>
                <a:spcPts val="15"/>
              </a:spcBef>
            </a:pPr>
            <a:endParaRPr sz="1450">
              <a:latin typeface="Times New Roman"/>
              <a:cs typeface="Times New Roman"/>
            </a:endParaRPr>
          </a:p>
          <a:p>
            <a:pPr marL="12700">
              <a:lnSpc>
                <a:spcPct val="100000"/>
              </a:lnSpc>
              <a:spcBef>
                <a:spcPts val="5"/>
              </a:spcBef>
            </a:pPr>
            <a:r>
              <a:rPr sz="1200" b="1" spc="-5" dirty="0">
                <a:solidFill>
                  <a:srgbClr val="231F20"/>
                </a:solidFill>
                <a:latin typeface="Arial Narrow"/>
                <a:cs typeface="Arial Narrow"/>
              </a:rPr>
              <a:t>MONTAGE</a:t>
            </a:r>
            <a:endParaRPr sz="1200">
              <a:latin typeface="Arial Narrow"/>
              <a:cs typeface="Arial Narrow"/>
            </a:endParaRPr>
          </a:p>
          <a:p>
            <a:pPr marL="12700">
              <a:lnSpc>
                <a:spcPct val="100000"/>
              </a:lnSpc>
              <a:spcBef>
                <a:spcPts val="60"/>
              </a:spcBef>
            </a:pPr>
            <a:r>
              <a:rPr sz="1000" b="1" spc="-5" dirty="0">
                <a:solidFill>
                  <a:srgbClr val="231F20"/>
                </a:solidFill>
                <a:latin typeface="Arial Narrow"/>
                <a:cs typeface="Arial Narrow"/>
              </a:rPr>
              <a:t>Gonflage </a:t>
            </a:r>
            <a:r>
              <a:rPr sz="1000" b="1" dirty="0">
                <a:solidFill>
                  <a:srgbClr val="231F20"/>
                </a:solidFill>
                <a:latin typeface="Arial Narrow"/>
                <a:cs typeface="Arial Narrow"/>
              </a:rPr>
              <a:t>de </a:t>
            </a:r>
            <a:r>
              <a:rPr sz="1000" b="1" spc="-5" dirty="0">
                <a:solidFill>
                  <a:srgbClr val="231F20"/>
                </a:solidFill>
                <a:latin typeface="Arial Narrow"/>
                <a:cs typeface="Arial Narrow"/>
              </a:rPr>
              <a:t>la </a:t>
            </a:r>
            <a:r>
              <a:rPr sz="1000" b="1" dirty="0">
                <a:solidFill>
                  <a:srgbClr val="231F20"/>
                </a:solidFill>
                <a:latin typeface="Arial Narrow"/>
                <a:cs typeface="Arial Narrow"/>
              </a:rPr>
              <a:t>paroi du bassin du</a:t>
            </a:r>
            <a:r>
              <a:rPr sz="1000" b="1" spc="-5" dirty="0">
                <a:solidFill>
                  <a:srgbClr val="231F20"/>
                </a:solidFill>
                <a:latin typeface="Arial Narrow"/>
                <a:cs typeface="Arial Narrow"/>
              </a:rPr>
              <a:t> spa</a:t>
            </a:r>
            <a:endParaRPr sz="1000">
              <a:latin typeface="Arial Narrow"/>
              <a:cs typeface="Arial Narrow"/>
            </a:endParaRPr>
          </a:p>
          <a:p>
            <a:pPr marL="12700" marR="42545">
              <a:lnSpc>
                <a:spcPct val="120300"/>
              </a:lnSpc>
              <a:spcBef>
                <a:spcPts val="80"/>
              </a:spcBef>
            </a:pPr>
            <a:r>
              <a:rPr sz="900" dirty="0">
                <a:solidFill>
                  <a:srgbClr val="231F20"/>
                </a:solidFill>
                <a:latin typeface="Arial Narrow"/>
                <a:cs typeface="Arial Narrow"/>
              </a:rPr>
              <a:t>Sortez </a:t>
            </a:r>
            <a:r>
              <a:rPr sz="900" spc="-5" dirty="0">
                <a:solidFill>
                  <a:srgbClr val="231F20"/>
                </a:solidFill>
                <a:latin typeface="Arial Narrow"/>
                <a:cs typeface="Arial Narrow"/>
              </a:rPr>
              <a:t>le </a:t>
            </a:r>
            <a:r>
              <a:rPr sz="900" dirty="0">
                <a:solidFill>
                  <a:srgbClr val="231F20"/>
                </a:solidFill>
                <a:latin typeface="Arial Narrow"/>
                <a:cs typeface="Arial Narrow"/>
              </a:rPr>
              <a:t>tapis </a:t>
            </a:r>
            <a:r>
              <a:rPr sz="900" spc="-5" dirty="0">
                <a:solidFill>
                  <a:srgbClr val="231F20"/>
                </a:solidFill>
                <a:latin typeface="Arial Narrow"/>
                <a:cs typeface="Arial Narrow"/>
              </a:rPr>
              <a:t>de sol et étendez-le sur la zone dégagée. </a:t>
            </a:r>
            <a:r>
              <a:rPr sz="900" dirty="0">
                <a:solidFill>
                  <a:srgbClr val="231F20"/>
                </a:solidFill>
                <a:latin typeface="Arial Narrow"/>
                <a:cs typeface="Arial Narrow"/>
              </a:rPr>
              <a:t>Étalez </a:t>
            </a:r>
            <a:r>
              <a:rPr sz="900" spc="-5" dirty="0">
                <a:solidFill>
                  <a:srgbClr val="231F20"/>
                </a:solidFill>
                <a:latin typeface="Arial Narrow"/>
                <a:cs typeface="Arial Narrow"/>
              </a:rPr>
              <a:t>ensuite le bassin du spa sur le </a:t>
            </a:r>
            <a:r>
              <a:rPr sz="900" dirty="0">
                <a:solidFill>
                  <a:srgbClr val="231F20"/>
                </a:solidFill>
                <a:latin typeface="Arial Narrow"/>
                <a:cs typeface="Arial Narrow"/>
              </a:rPr>
              <a:t>tapis </a:t>
            </a:r>
            <a:r>
              <a:rPr sz="900" spc="-5" dirty="0">
                <a:solidFill>
                  <a:srgbClr val="231F20"/>
                </a:solidFill>
                <a:latin typeface="Arial Narrow"/>
                <a:cs typeface="Arial Narrow"/>
              </a:rPr>
              <a:t>de sol et orientez la valve de vidange vers une zone de  vidange appropriée. </a:t>
            </a:r>
            <a:r>
              <a:rPr sz="900" b="1" dirty="0">
                <a:solidFill>
                  <a:srgbClr val="231F20"/>
                </a:solidFill>
                <a:latin typeface="Arial Narrow"/>
                <a:cs typeface="Arial Narrow"/>
              </a:rPr>
              <a:t>REMARQUE: </a:t>
            </a:r>
            <a:r>
              <a:rPr sz="900" dirty="0">
                <a:solidFill>
                  <a:srgbClr val="231F20"/>
                </a:solidFill>
                <a:latin typeface="Arial Narrow"/>
                <a:cs typeface="Arial Narrow"/>
              </a:rPr>
              <a:t>Étendez </a:t>
            </a:r>
            <a:r>
              <a:rPr sz="900" spc="-5" dirty="0">
                <a:solidFill>
                  <a:srgbClr val="231F20"/>
                </a:solidFill>
                <a:latin typeface="Arial Narrow"/>
                <a:cs typeface="Arial Narrow"/>
              </a:rPr>
              <a:t>le </a:t>
            </a:r>
            <a:r>
              <a:rPr sz="900" dirty="0">
                <a:solidFill>
                  <a:srgbClr val="231F20"/>
                </a:solidFill>
                <a:latin typeface="Arial Narrow"/>
                <a:cs typeface="Arial Narrow"/>
              </a:rPr>
              <a:t>tapis </a:t>
            </a:r>
            <a:r>
              <a:rPr sz="900" spc="-5" dirty="0">
                <a:solidFill>
                  <a:srgbClr val="231F20"/>
                </a:solidFill>
                <a:latin typeface="Arial Narrow"/>
                <a:cs typeface="Arial Narrow"/>
              </a:rPr>
              <a:t>de sol, avec les bulles vers le bas, sur la zone dégagée où vous avez l’intention d’installer votre</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219"/>
              </a:spcBef>
              <a:buAutoNum type="arabicPeriod"/>
              <a:tabLst>
                <a:tab pos="169545"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simultanément sur le bouton </a:t>
            </a:r>
            <a:r>
              <a:rPr sz="900" dirty="0">
                <a:solidFill>
                  <a:srgbClr val="231F20"/>
                </a:solidFill>
                <a:latin typeface="Arial Narrow"/>
                <a:cs typeface="Arial Narrow"/>
              </a:rPr>
              <a:t>BULLE </a:t>
            </a:r>
            <a:r>
              <a:rPr sz="900" spc="-5" dirty="0">
                <a:solidFill>
                  <a:srgbClr val="231F20"/>
                </a:solidFill>
                <a:latin typeface="Arial Narrow"/>
                <a:cs typeface="Arial Narrow"/>
              </a:rPr>
              <a:t>et le bouton </a:t>
            </a:r>
            <a:r>
              <a:rPr sz="900" dirty="0">
                <a:solidFill>
                  <a:srgbClr val="231F20"/>
                </a:solidFill>
                <a:latin typeface="Arial Narrow"/>
                <a:cs typeface="Arial Narrow"/>
              </a:rPr>
              <a:t>HAUT </a:t>
            </a:r>
            <a:r>
              <a:rPr sz="900" spc="-5" dirty="0">
                <a:solidFill>
                  <a:srgbClr val="231F20"/>
                </a:solidFill>
                <a:latin typeface="Arial Narrow"/>
                <a:cs typeface="Arial Narrow"/>
              </a:rPr>
              <a:t>pour lancer</a:t>
            </a:r>
            <a:r>
              <a:rPr sz="900" spc="-15" dirty="0">
                <a:solidFill>
                  <a:srgbClr val="231F20"/>
                </a:solidFill>
                <a:latin typeface="Arial Narrow"/>
                <a:cs typeface="Arial Narrow"/>
              </a:rPr>
              <a:t> </a:t>
            </a:r>
            <a:r>
              <a:rPr sz="900" spc="-5" dirty="0">
                <a:solidFill>
                  <a:srgbClr val="231F20"/>
                </a:solidFill>
                <a:latin typeface="Arial Narrow"/>
                <a:cs typeface="Arial Narrow"/>
              </a:rPr>
              <a:t>l’autogonflage.</a:t>
            </a:r>
            <a:endParaRPr sz="900">
              <a:latin typeface="Arial Narrow"/>
              <a:cs typeface="Arial Narrow"/>
            </a:endParaRPr>
          </a:p>
          <a:p>
            <a:pPr marL="168910" marR="116205" indent="-156845">
              <a:lnSpc>
                <a:spcPct val="120300"/>
              </a:lnSpc>
              <a:buAutoNum type="arabicPeriod"/>
              <a:tabLst>
                <a:tab pos="169545" algn="l"/>
              </a:tabLst>
            </a:pPr>
            <a:r>
              <a:rPr sz="900" spc="-5" dirty="0">
                <a:solidFill>
                  <a:srgbClr val="231F20"/>
                </a:solidFill>
                <a:latin typeface="Arial Narrow"/>
                <a:cs typeface="Arial Narrow"/>
              </a:rPr>
              <a:t>Le gonflage s’arrête automatiquement lorsque la pression d’air adéquate est atteinte. </a:t>
            </a:r>
            <a:r>
              <a:rPr sz="900" dirty="0">
                <a:solidFill>
                  <a:srgbClr val="231F20"/>
                </a:solidFill>
                <a:latin typeface="Arial Narrow"/>
                <a:cs typeface="Arial Narrow"/>
              </a:rPr>
              <a:t>REMARQUE : Vous </a:t>
            </a:r>
            <a:r>
              <a:rPr sz="900" spc="-5" dirty="0">
                <a:solidFill>
                  <a:srgbClr val="231F20"/>
                </a:solidFill>
                <a:latin typeface="Arial Narrow"/>
                <a:cs typeface="Arial Narrow"/>
              </a:rPr>
              <a:t>pouvez également arrêter le gonflage </a:t>
            </a:r>
            <a:r>
              <a:rPr sz="900" dirty="0">
                <a:solidFill>
                  <a:srgbClr val="231F20"/>
                </a:solidFill>
                <a:latin typeface="Arial Narrow"/>
                <a:cs typeface="Arial Narrow"/>
              </a:rPr>
              <a:t>à tout  </a:t>
            </a:r>
            <a:r>
              <a:rPr sz="900" spc="-5" dirty="0">
                <a:solidFill>
                  <a:srgbClr val="231F20"/>
                </a:solidFill>
                <a:latin typeface="Arial Narrow"/>
                <a:cs typeface="Arial Narrow"/>
              </a:rPr>
              <a:t>moment en appuyant </a:t>
            </a:r>
            <a:r>
              <a:rPr sz="900" dirty="0">
                <a:solidFill>
                  <a:srgbClr val="231F20"/>
                </a:solidFill>
                <a:latin typeface="Arial Narrow"/>
                <a:cs typeface="Arial Narrow"/>
              </a:rPr>
              <a:t>à </a:t>
            </a:r>
            <a:r>
              <a:rPr sz="900" spc="-5" dirty="0">
                <a:solidFill>
                  <a:srgbClr val="231F20"/>
                </a:solidFill>
                <a:latin typeface="Arial Narrow"/>
                <a:cs typeface="Arial Narrow"/>
              </a:rPr>
              <a:t>nouveau sur le bouton</a:t>
            </a:r>
            <a:r>
              <a:rPr sz="900" spc="-15" dirty="0">
                <a:solidFill>
                  <a:srgbClr val="231F20"/>
                </a:solidFill>
                <a:latin typeface="Arial Narrow"/>
                <a:cs typeface="Arial Narrow"/>
              </a:rPr>
              <a:t> </a:t>
            </a:r>
            <a:r>
              <a:rPr sz="900" dirty="0">
                <a:solidFill>
                  <a:srgbClr val="231F20"/>
                </a:solidFill>
                <a:latin typeface="Arial Narrow"/>
                <a:cs typeface="Arial Narrow"/>
              </a:rPr>
              <a:t>BULLE.</a:t>
            </a:r>
            <a:endParaRPr sz="900">
              <a:latin typeface="Arial Narrow"/>
              <a:cs typeface="Arial Narrow"/>
            </a:endParaRPr>
          </a:p>
          <a:p>
            <a:pPr marL="168910" indent="-156845">
              <a:lnSpc>
                <a:spcPct val="100000"/>
              </a:lnSpc>
              <a:spcBef>
                <a:spcPts val="219"/>
              </a:spcBef>
              <a:buAutoNum type="arabicPeriod"/>
              <a:tabLst>
                <a:tab pos="169545" algn="l"/>
              </a:tabLst>
            </a:pPr>
            <a:r>
              <a:rPr sz="900" spc="-5" dirty="0">
                <a:solidFill>
                  <a:srgbClr val="231F20"/>
                </a:solidFill>
                <a:latin typeface="Arial Narrow"/>
                <a:cs typeface="Arial Narrow"/>
              </a:rPr>
              <a:t>Le manomètre doit pointer vers la section jaune après l’arrêt de</a:t>
            </a:r>
            <a:r>
              <a:rPr sz="900" spc="-10" dirty="0">
                <a:solidFill>
                  <a:srgbClr val="231F20"/>
                </a:solidFill>
                <a:latin typeface="Arial Narrow"/>
                <a:cs typeface="Arial Narrow"/>
              </a:rPr>
              <a:t> </a:t>
            </a:r>
            <a:r>
              <a:rPr sz="900" spc="-5" dirty="0">
                <a:solidFill>
                  <a:srgbClr val="231F20"/>
                </a:solidFill>
                <a:latin typeface="Arial Narrow"/>
                <a:cs typeface="Arial Narrow"/>
              </a:rPr>
              <a:t>l’autogonflage.</a:t>
            </a:r>
            <a:endParaRPr sz="900">
              <a:latin typeface="Arial Narrow"/>
              <a:cs typeface="Arial Narrow"/>
            </a:endParaRPr>
          </a:p>
          <a:p>
            <a:pPr>
              <a:lnSpc>
                <a:spcPct val="100000"/>
              </a:lnSpc>
            </a:pPr>
            <a:endParaRPr sz="1000">
              <a:latin typeface="Times New Roman"/>
              <a:cs typeface="Times New Roman"/>
            </a:endParaRPr>
          </a:p>
          <a:p>
            <a:pPr marL="12700" marR="8890" indent="-635">
              <a:lnSpc>
                <a:spcPct val="120300"/>
              </a:lnSpc>
              <a:spcBef>
                <a:spcPts val="590"/>
              </a:spcBef>
            </a:pPr>
            <a:r>
              <a:rPr sz="900" b="1" dirty="0">
                <a:solidFill>
                  <a:srgbClr val="231F20"/>
                </a:solidFill>
                <a:latin typeface="Arial Narrow"/>
                <a:cs typeface="Arial Narrow"/>
              </a:rPr>
              <a:t>REMARQUE: </a:t>
            </a:r>
            <a:r>
              <a:rPr sz="900" dirty="0">
                <a:solidFill>
                  <a:srgbClr val="231F20"/>
                </a:solidFill>
                <a:latin typeface="Arial Narrow"/>
                <a:cs typeface="Arial Narrow"/>
              </a:rPr>
              <a:t>Vous </a:t>
            </a:r>
            <a:r>
              <a:rPr sz="900" spc="-5" dirty="0">
                <a:solidFill>
                  <a:srgbClr val="231F20"/>
                </a:solidFill>
                <a:latin typeface="Arial Narrow"/>
                <a:cs typeface="Arial Narrow"/>
              </a:rPr>
              <a:t>devrez </a:t>
            </a:r>
            <a:r>
              <a:rPr sz="900" dirty="0">
                <a:solidFill>
                  <a:srgbClr val="231F20"/>
                </a:solidFill>
                <a:latin typeface="Arial Narrow"/>
                <a:cs typeface="Arial Narrow"/>
              </a:rPr>
              <a:t>rajouter </a:t>
            </a:r>
            <a:r>
              <a:rPr sz="900" spc="-5" dirty="0">
                <a:solidFill>
                  <a:srgbClr val="231F20"/>
                </a:solidFill>
                <a:latin typeface="Arial Narrow"/>
                <a:cs typeface="Arial Narrow"/>
              </a:rPr>
              <a:t>de l’air dans votre spa de </a:t>
            </a:r>
            <a:r>
              <a:rPr sz="900" dirty="0">
                <a:solidFill>
                  <a:srgbClr val="231F20"/>
                </a:solidFill>
                <a:latin typeface="Arial Narrow"/>
                <a:cs typeface="Arial Narrow"/>
              </a:rPr>
              <a:t>temps </a:t>
            </a:r>
            <a:r>
              <a:rPr sz="900" spc="-5" dirty="0">
                <a:solidFill>
                  <a:srgbClr val="231F20"/>
                </a:solidFill>
                <a:latin typeface="Arial Narrow"/>
                <a:cs typeface="Arial Narrow"/>
              </a:rPr>
              <a:t>en </a:t>
            </a:r>
            <a:r>
              <a:rPr sz="900" dirty="0">
                <a:solidFill>
                  <a:srgbClr val="231F20"/>
                </a:solidFill>
                <a:latin typeface="Arial Narrow"/>
                <a:cs typeface="Arial Narrow"/>
              </a:rPr>
              <a:t>temps. </a:t>
            </a:r>
            <a:r>
              <a:rPr sz="900" spc="-5" dirty="0">
                <a:solidFill>
                  <a:srgbClr val="231F20"/>
                </a:solidFill>
                <a:latin typeface="Arial Narrow"/>
                <a:cs typeface="Arial Narrow"/>
              </a:rPr>
              <a:t>Les changements de </a:t>
            </a:r>
            <a:r>
              <a:rPr sz="900" dirty="0">
                <a:solidFill>
                  <a:srgbClr val="231F20"/>
                </a:solidFill>
                <a:latin typeface="Arial Narrow"/>
                <a:cs typeface="Arial Narrow"/>
              </a:rPr>
              <a:t>température </a:t>
            </a:r>
            <a:r>
              <a:rPr sz="900" spc="-5" dirty="0">
                <a:solidFill>
                  <a:srgbClr val="231F20"/>
                </a:solidFill>
                <a:latin typeface="Arial Narrow"/>
                <a:cs typeface="Arial Narrow"/>
              </a:rPr>
              <a:t>entre le jour et la nuit modifient la pression  dans le bassin du spa et peuvent provoquer un dégonflement. </a:t>
            </a:r>
            <a:r>
              <a:rPr sz="900" dirty="0">
                <a:solidFill>
                  <a:srgbClr val="231F20"/>
                </a:solidFill>
                <a:latin typeface="Arial Narrow"/>
                <a:cs typeface="Arial Narrow"/>
              </a:rPr>
              <a:t>Désactivez toutes </a:t>
            </a:r>
            <a:r>
              <a:rPr sz="900" spc="-5" dirty="0">
                <a:solidFill>
                  <a:srgbClr val="231F20"/>
                </a:solidFill>
                <a:latin typeface="Arial Narrow"/>
                <a:cs typeface="Arial Narrow"/>
              </a:rPr>
              <a:t>les </a:t>
            </a:r>
            <a:r>
              <a:rPr sz="900" dirty="0">
                <a:solidFill>
                  <a:srgbClr val="231F20"/>
                </a:solidFill>
                <a:latin typeface="Arial Narrow"/>
                <a:cs typeface="Arial Narrow"/>
              </a:rPr>
              <a:t>fonctions </a:t>
            </a:r>
            <a:r>
              <a:rPr sz="900" spc="-5" dirty="0">
                <a:solidFill>
                  <a:srgbClr val="231F20"/>
                </a:solidFill>
                <a:latin typeface="Arial Narrow"/>
                <a:cs typeface="Arial Narrow"/>
              </a:rPr>
              <a:t>et maintenez le bouton </a:t>
            </a:r>
            <a:r>
              <a:rPr sz="900" dirty="0">
                <a:solidFill>
                  <a:srgbClr val="231F20"/>
                </a:solidFill>
                <a:latin typeface="Arial Narrow"/>
                <a:cs typeface="Arial Narrow"/>
              </a:rPr>
              <a:t>BULLE </a:t>
            </a:r>
            <a:r>
              <a:rPr sz="900" spc="-5" dirty="0">
                <a:solidFill>
                  <a:srgbClr val="231F20"/>
                </a:solidFill>
                <a:latin typeface="Arial Narrow"/>
                <a:cs typeface="Arial Narrow"/>
              </a:rPr>
              <a:t>enfoncé pendant plus de </a:t>
            </a:r>
            <a:r>
              <a:rPr sz="900" dirty="0">
                <a:solidFill>
                  <a:srgbClr val="231F20"/>
                </a:solidFill>
                <a:latin typeface="Arial Narrow"/>
                <a:cs typeface="Arial Narrow"/>
              </a:rPr>
              <a:t>3  </a:t>
            </a:r>
            <a:r>
              <a:rPr sz="900" spc="-5" dirty="0">
                <a:solidFill>
                  <a:srgbClr val="231F20"/>
                </a:solidFill>
                <a:latin typeface="Arial Narrow"/>
                <a:cs typeface="Arial Narrow"/>
              </a:rPr>
              <a:t>secondes pour ajouter de l’air, jusqu’à ce que le manomètre indique la section JAUNE </a:t>
            </a:r>
            <a:r>
              <a:rPr sz="900" dirty="0">
                <a:solidFill>
                  <a:srgbClr val="231F20"/>
                </a:solidFill>
                <a:latin typeface="Arial Narrow"/>
                <a:cs typeface="Arial Narrow"/>
              </a:rPr>
              <a:t>(sans </a:t>
            </a:r>
            <a:r>
              <a:rPr sz="900" spc="-5" dirty="0">
                <a:solidFill>
                  <a:srgbClr val="231F20"/>
                </a:solidFill>
                <a:latin typeface="Arial Narrow"/>
                <a:cs typeface="Arial Narrow"/>
              </a:rPr>
              <a:t>eau) ou la section </a:t>
            </a:r>
            <a:r>
              <a:rPr sz="900" dirty="0">
                <a:solidFill>
                  <a:srgbClr val="231F20"/>
                </a:solidFill>
                <a:latin typeface="Arial Narrow"/>
                <a:cs typeface="Arial Narrow"/>
              </a:rPr>
              <a:t>VERTE (avec</a:t>
            </a:r>
            <a:r>
              <a:rPr sz="900" spc="-5" dirty="0">
                <a:solidFill>
                  <a:srgbClr val="231F20"/>
                </a:solidFill>
                <a:latin typeface="Arial Narrow"/>
                <a:cs typeface="Arial Narrow"/>
              </a:rPr>
              <a:t> </a:t>
            </a:r>
            <a:r>
              <a:rPr sz="900" dirty="0">
                <a:solidFill>
                  <a:srgbClr val="231F20"/>
                </a:solidFill>
                <a:latin typeface="Arial Narrow"/>
                <a:cs typeface="Arial Narrow"/>
              </a:rPr>
              <a:t>eau).</a:t>
            </a:r>
            <a:endParaRPr sz="900">
              <a:latin typeface="Arial Narrow"/>
              <a:cs typeface="Arial Narrow"/>
            </a:endParaRPr>
          </a:p>
        </p:txBody>
      </p:sp>
      <p:sp>
        <p:nvSpPr>
          <p:cNvPr id="3" name="object 3"/>
          <p:cNvSpPr txBox="1"/>
          <p:nvPr/>
        </p:nvSpPr>
        <p:spPr>
          <a:xfrm>
            <a:off x="547947" y="461442"/>
            <a:ext cx="199771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MISE </a:t>
            </a:r>
            <a:r>
              <a:rPr sz="1600" b="1" dirty="0">
                <a:solidFill>
                  <a:srgbClr val="231F20"/>
                </a:solidFill>
                <a:latin typeface="Arial Narrow"/>
                <a:cs typeface="Arial Narrow"/>
              </a:rPr>
              <a:t>EN PLACE DU</a:t>
            </a:r>
            <a:r>
              <a:rPr sz="1600" b="1" spc="-90" dirty="0">
                <a:solidFill>
                  <a:srgbClr val="231F20"/>
                </a:solidFill>
                <a:latin typeface="Arial Narrow"/>
                <a:cs typeface="Arial Narrow"/>
              </a:rPr>
              <a:t> </a:t>
            </a:r>
            <a:r>
              <a:rPr sz="1600" b="1" dirty="0">
                <a:solidFill>
                  <a:srgbClr val="231F20"/>
                </a:solidFill>
                <a:latin typeface="Arial Narrow"/>
                <a:cs typeface="Arial Narrow"/>
              </a:rPr>
              <a:t>SPA</a:t>
            </a:r>
            <a:endParaRPr sz="1600">
              <a:latin typeface="Arial Narrow"/>
              <a:cs typeface="Arial Narrow"/>
            </a:endParaRPr>
          </a:p>
        </p:txBody>
      </p:sp>
      <p:sp>
        <p:nvSpPr>
          <p:cNvPr id="4" name="object 4"/>
          <p:cNvSpPr/>
          <p:nvPr/>
        </p:nvSpPr>
        <p:spPr>
          <a:xfrm>
            <a:off x="62372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9537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56713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70885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8051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65225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9399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6564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73740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7913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5079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8225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6427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3592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90766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4940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02106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99280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3452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10619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07793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21966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9132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16307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30479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7645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24821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8995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6160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33336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7507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4673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41848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6022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53187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50362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4534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61700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5887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73048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70214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67388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81561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8727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75902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90074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7241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84416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8588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5755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192929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7102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4269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01443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5615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12782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09956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4129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21294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18470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32642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9809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26983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41156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8321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35498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9670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6835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44011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8184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5350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52525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6697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386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61038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5211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72376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69551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3724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80889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78065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92238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9403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86578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300751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7917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95093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9265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6431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03606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7779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4944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12120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6292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3457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20633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4806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31971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29147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43319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40484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37659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51831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8998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46174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60347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7512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54686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8860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6026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63200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7374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4539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71713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5886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83053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80227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4401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91566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88740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402913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400080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97254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11427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8593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05768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9942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7107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14282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8454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5620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22796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6968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4134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31309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5482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42647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39822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399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51161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48336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62508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9673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568494" y="790041"/>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71023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8189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65363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9536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6702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73876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8050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5216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82390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6562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3729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90903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5076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02243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99417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3589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10755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07931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22104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9269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16445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30617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778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24958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9131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6296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33472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7644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4810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41985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6158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53323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50499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4671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61837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59012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73185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70350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67527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81699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8865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76040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90213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7378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84553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8726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5892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93067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7239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440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01579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5753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12919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1009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4265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21431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18608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32781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9946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27122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41294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8459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35635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9808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6973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44149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8320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5486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52660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6835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4000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61174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5347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72513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69688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3861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81027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78202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92374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9541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86715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700888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8054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95229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976213" y="6877558"/>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233" name="object 233"/>
          <p:cNvSpPr/>
          <p:nvPr/>
        </p:nvSpPr>
        <p:spPr>
          <a:xfrm>
            <a:off x="985062" y="6974605"/>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234" name="object 234"/>
          <p:cNvSpPr/>
          <p:nvPr/>
        </p:nvSpPr>
        <p:spPr>
          <a:xfrm>
            <a:off x="1061374" y="6722443"/>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graphicFrame>
        <p:nvGraphicFramePr>
          <p:cNvPr id="235" name="object 235"/>
          <p:cNvGraphicFramePr>
            <a:graphicFrameLocks noGrp="1"/>
          </p:cNvGraphicFramePr>
          <p:nvPr/>
        </p:nvGraphicFramePr>
        <p:xfrm>
          <a:off x="535851" y="5778398"/>
          <a:ext cx="6501765" cy="3822700"/>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630450">
                <a:tc>
                  <a:txBody>
                    <a:bodyPr/>
                    <a:lstStyle/>
                    <a:p>
                      <a:pPr>
                        <a:lnSpc>
                          <a:spcPct val="100000"/>
                        </a:lnSpc>
                        <a:spcBef>
                          <a:spcPts val="25"/>
                        </a:spcBef>
                      </a:pPr>
                      <a:endParaRPr sz="950">
                        <a:latin typeface="Times New Roman"/>
                        <a:cs typeface="Times New Roman"/>
                      </a:endParaRPr>
                    </a:p>
                    <a:p>
                      <a:pPr marL="221615" marR="429259">
                        <a:lnSpc>
                          <a:spcPct val="116700"/>
                        </a:lnSpc>
                      </a:pPr>
                      <a:r>
                        <a:rPr sz="1000" b="1" spc="-5" dirty="0">
                          <a:solidFill>
                            <a:srgbClr val="231F20"/>
                          </a:solidFill>
                          <a:latin typeface="Arial Narrow"/>
                          <a:cs typeface="Arial Narrow"/>
                        </a:rPr>
                        <a:t>IMPORTANT </a:t>
                      </a:r>
                      <a:r>
                        <a:rPr sz="1000" b="1" dirty="0">
                          <a:solidFill>
                            <a:srgbClr val="231F20"/>
                          </a:solidFill>
                          <a:latin typeface="Arial Narrow"/>
                          <a:cs typeface="Arial Narrow"/>
                        </a:rPr>
                        <a:t>: LISEZ TOUJOURS LE </a:t>
                      </a:r>
                      <a:r>
                        <a:rPr sz="1000" b="1" spc="-5" dirty="0">
                          <a:solidFill>
                            <a:srgbClr val="231F20"/>
                          </a:solidFill>
                          <a:latin typeface="Arial Narrow"/>
                          <a:cs typeface="Arial Narrow"/>
                        </a:rPr>
                        <a:t>MANOMÈTRE </a:t>
                      </a:r>
                      <a:r>
                        <a:rPr sz="1000" b="1" dirty="0">
                          <a:solidFill>
                            <a:srgbClr val="231F20"/>
                          </a:solidFill>
                          <a:latin typeface="Arial Narrow"/>
                          <a:cs typeface="Arial Narrow"/>
                        </a:rPr>
                        <a:t>POUR VOUS ASSURER </a:t>
                      </a:r>
                      <a:r>
                        <a:rPr sz="1000" b="1" spc="-5" dirty="0">
                          <a:solidFill>
                            <a:srgbClr val="231F20"/>
                          </a:solidFill>
                          <a:latin typeface="Arial Narrow"/>
                          <a:cs typeface="Arial Narrow"/>
                        </a:rPr>
                        <a:t>QUE </a:t>
                      </a:r>
                      <a:r>
                        <a:rPr sz="1000" b="1" dirty="0">
                          <a:solidFill>
                            <a:srgbClr val="231F20"/>
                          </a:solidFill>
                          <a:latin typeface="Arial Narrow"/>
                          <a:cs typeface="Arial Narrow"/>
                        </a:rPr>
                        <a:t>LE SPA EST REMPLI À LA PRESSION  D’AIR </a:t>
                      </a:r>
                      <a:r>
                        <a:rPr sz="1000" b="1" spc="-5" dirty="0">
                          <a:solidFill>
                            <a:srgbClr val="231F20"/>
                          </a:solidFill>
                          <a:latin typeface="Arial Narrow"/>
                          <a:cs typeface="Arial Narrow"/>
                        </a:rPr>
                        <a:t>QUI </a:t>
                      </a:r>
                      <a:r>
                        <a:rPr sz="1000" b="1" dirty="0">
                          <a:solidFill>
                            <a:srgbClr val="231F20"/>
                          </a:solidFill>
                          <a:latin typeface="Arial Narrow"/>
                          <a:cs typeface="Arial Narrow"/>
                        </a:rPr>
                        <a:t>CONVIENT EN FONCTION DES</a:t>
                      </a:r>
                      <a:r>
                        <a:rPr sz="1000" b="1" spc="-10" dirty="0">
                          <a:solidFill>
                            <a:srgbClr val="231F20"/>
                          </a:solidFill>
                          <a:latin typeface="Arial Narrow"/>
                          <a:cs typeface="Arial Narrow"/>
                        </a:rPr>
                        <a:t> </a:t>
                      </a:r>
                      <a:r>
                        <a:rPr sz="1000" b="1" dirty="0">
                          <a:solidFill>
                            <a:srgbClr val="231F20"/>
                          </a:solidFill>
                          <a:latin typeface="Arial Narrow"/>
                          <a:cs typeface="Arial Narrow"/>
                        </a:rPr>
                        <a:t>CONDITIONS.</a:t>
                      </a:r>
                      <a:endParaRPr sz="10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075270">
                <a:tc>
                  <a:txBody>
                    <a:bodyPr/>
                    <a:lstStyle/>
                    <a:p>
                      <a:pPr>
                        <a:lnSpc>
                          <a:spcPct val="100000"/>
                        </a:lnSpc>
                      </a:pPr>
                      <a:endParaRPr sz="1450">
                        <a:latin typeface="Times New Roman"/>
                        <a:cs typeface="Times New Roman"/>
                      </a:endParaRPr>
                    </a:p>
                    <a:p>
                      <a:pPr marL="157480" algn="ctr">
                        <a:lnSpc>
                          <a:spcPct val="100000"/>
                        </a:lnSpc>
                      </a:pPr>
                      <a:r>
                        <a:rPr sz="900" dirty="0">
                          <a:solidFill>
                            <a:srgbClr val="231F20"/>
                          </a:solidFill>
                          <a:latin typeface="Arial Narrow"/>
                          <a:cs typeface="Arial Narrow"/>
                        </a:rPr>
                        <a:t>Assurez-vous </a:t>
                      </a:r>
                      <a:r>
                        <a:rPr sz="900" spc="-5" dirty="0">
                          <a:solidFill>
                            <a:srgbClr val="231F20"/>
                          </a:solidFill>
                          <a:latin typeface="Arial Narrow"/>
                          <a:cs typeface="Arial Narrow"/>
                        </a:rPr>
                        <a:t>que le manomètre indique la section </a:t>
                      </a:r>
                      <a:r>
                        <a:rPr sz="900" b="1" dirty="0">
                          <a:solidFill>
                            <a:srgbClr val="231F20"/>
                          </a:solidFill>
                          <a:latin typeface="Arial Narrow"/>
                          <a:cs typeface="Arial Narrow"/>
                        </a:rPr>
                        <a:t>jaune </a:t>
                      </a:r>
                      <a:r>
                        <a:rPr sz="900" spc="-5" dirty="0">
                          <a:solidFill>
                            <a:srgbClr val="231F20"/>
                          </a:solidFill>
                          <a:latin typeface="Arial Narrow"/>
                          <a:cs typeface="Arial Narrow"/>
                        </a:rPr>
                        <a:t>dans les conditions</a:t>
                      </a:r>
                      <a:r>
                        <a:rPr sz="900" spc="-10" dirty="0">
                          <a:solidFill>
                            <a:srgbClr val="231F20"/>
                          </a:solidFill>
                          <a:latin typeface="Arial Narrow"/>
                          <a:cs typeface="Arial Narrow"/>
                        </a:rPr>
                        <a:t> </a:t>
                      </a:r>
                      <a:r>
                        <a:rPr sz="900" spc="-5" dirty="0">
                          <a:solidFill>
                            <a:srgbClr val="231F20"/>
                          </a:solidFill>
                          <a:latin typeface="Arial Narrow"/>
                          <a:cs typeface="Arial Narrow"/>
                        </a:rPr>
                        <a:t>suivantes</a:t>
                      </a:r>
                      <a:endParaRPr sz="900">
                        <a:latin typeface="Arial Narrow"/>
                        <a:cs typeface="Arial Narrow"/>
                      </a:endParaRPr>
                    </a:p>
                    <a:p>
                      <a:pPr marL="592455">
                        <a:lnSpc>
                          <a:spcPct val="100000"/>
                        </a:lnSpc>
                        <a:spcBef>
                          <a:spcPts val="320"/>
                        </a:spcBef>
                        <a:tabLst>
                          <a:tab pos="1531620" algn="l"/>
                        </a:tabLst>
                      </a:pPr>
                      <a:r>
                        <a:rPr sz="1200" spc="-7" baseline="41666" dirty="0">
                          <a:solidFill>
                            <a:srgbClr val="231F20"/>
                          </a:solidFill>
                          <a:latin typeface="Arial Narrow"/>
                          <a:cs typeface="Arial Narrow"/>
                        </a:rPr>
                        <a:t>JAUNE	</a:t>
                      </a:r>
                      <a:r>
                        <a:rPr sz="1350" baseline="3086" dirty="0">
                          <a:solidFill>
                            <a:srgbClr val="231F20"/>
                          </a:solidFill>
                          <a:latin typeface="Arial Narrow"/>
                          <a:cs typeface="Arial Narrow"/>
                        </a:rPr>
                        <a:t>● </a:t>
                      </a:r>
                      <a:r>
                        <a:rPr sz="900" dirty="0">
                          <a:solidFill>
                            <a:srgbClr val="231F20"/>
                          </a:solidFill>
                          <a:latin typeface="Arial Narrow"/>
                          <a:cs typeface="Arial Narrow"/>
                        </a:rPr>
                        <a:t>Après </a:t>
                      </a:r>
                      <a:r>
                        <a:rPr sz="900" spc="-5" dirty="0">
                          <a:solidFill>
                            <a:srgbClr val="231F20"/>
                          </a:solidFill>
                          <a:latin typeface="Arial Narrow"/>
                          <a:cs typeface="Arial Narrow"/>
                        </a:rPr>
                        <a:t>le gonflage, avant de </a:t>
                      </a:r>
                      <a:r>
                        <a:rPr sz="900" dirty="0">
                          <a:solidFill>
                            <a:srgbClr val="231F20"/>
                          </a:solidFill>
                          <a:latin typeface="Arial Narrow"/>
                          <a:cs typeface="Arial Narrow"/>
                        </a:rPr>
                        <a:t>remplir </a:t>
                      </a:r>
                      <a:r>
                        <a:rPr sz="900" spc="-5" dirty="0">
                          <a:solidFill>
                            <a:srgbClr val="231F20"/>
                          </a:solidFill>
                          <a:latin typeface="Arial Narrow"/>
                          <a:cs typeface="Arial Narrow"/>
                        </a:rPr>
                        <a:t>le spa</a:t>
                      </a:r>
                      <a:r>
                        <a:rPr sz="900" spc="-95" dirty="0">
                          <a:solidFill>
                            <a:srgbClr val="231F20"/>
                          </a:solidFill>
                          <a:latin typeface="Arial Narrow"/>
                          <a:cs typeface="Arial Narrow"/>
                        </a:rPr>
                        <a:t> </a:t>
                      </a:r>
                      <a:r>
                        <a:rPr sz="900" dirty="0">
                          <a:solidFill>
                            <a:srgbClr val="231F20"/>
                          </a:solidFill>
                          <a:latin typeface="Arial Narrow"/>
                          <a:cs typeface="Arial Narrow"/>
                        </a:rPr>
                        <a:t>d’eau.</a:t>
                      </a:r>
                      <a:endParaRPr sz="900">
                        <a:latin typeface="Arial Narrow"/>
                        <a:cs typeface="Arial Narrow"/>
                      </a:endParaRPr>
                    </a:p>
                    <a:p>
                      <a:pPr marL="1669414" marR="199390" indent="-137795">
                        <a:lnSpc>
                          <a:spcPct val="129700"/>
                        </a:lnSpc>
                        <a:buChar char="●"/>
                        <a:tabLst>
                          <a:tab pos="1670050" algn="l"/>
                        </a:tabLst>
                      </a:pPr>
                      <a:r>
                        <a:rPr sz="900" spc="-5" dirty="0">
                          <a:solidFill>
                            <a:srgbClr val="231F20"/>
                          </a:solidFill>
                          <a:latin typeface="Arial Narrow"/>
                          <a:cs typeface="Arial Narrow"/>
                        </a:rPr>
                        <a:t>Lorsque vous laissez le spa </a:t>
                      </a:r>
                      <a:r>
                        <a:rPr sz="900" dirty="0">
                          <a:solidFill>
                            <a:srgbClr val="231F20"/>
                          </a:solidFill>
                          <a:latin typeface="Arial Narrow"/>
                          <a:cs typeface="Arial Narrow"/>
                        </a:rPr>
                        <a:t>à </a:t>
                      </a:r>
                      <a:r>
                        <a:rPr sz="900" spc="-5" dirty="0">
                          <a:solidFill>
                            <a:srgbClr val="231F20"/>
                          </a:solidFill>
                          <a:latin typeface="Arial Narrow"/>
                          <a:cs typeface="Arial Narrow"/>
                        </a:rPr>
                        <a:t>l’extérieur sans surveillance pendant des périodes prolongées </a:t>
                      </a:r>
                      <a:r>
                        <a:rPr sz="900" dirty="0">
                          <a:solidFill>
                            <a:srgbClr val="231F20"/>
                          </a:solidFill>
                          <a:latin typeface="Arial Narrow"/>
                          <a:cs typeface="Arial Narrow"/>
                        </a:rPr>
                        <a:t>à </a:t>
                      </a:r>
                      <a:r>
                        <a:rPr sz="900" spc="-5" dirty="0">
                          <a:solidFill>
                            <a:srgbClr val="231F20"/>
                          </a:solidFill>
                          <a:latin typeface="Arial Narrow"/>
                          <a:cs typeface="Arial Narrow"/>
                        </a:rPr>
                        <a:t>une </a:t>
                      </a:r>
                      <a:r>
                        <a:rPr sz="900" dirty="0">
                          <a:solidFill>
                            <a:srgbClr val="231F20"/>
                          </a:solidFill>
                          <a:latin typeface="Arial Narrow"/>
                          <a:cs typeface="Arial Narrow"/>
                        </a:rPr>
                        <a:t>température  </a:t>
                      </a:r>
                      <a:r>
                        <a:rPr sz="900" spc="-5" dirty="0">
                          <a:solidFill>
                            <a:srgbClr val="231F20"/>
                          </a:solidFill>
                          <a:latin typeface="Arial Narrow"/>
                          <a:cs typeface="Arial Narrow"/>
                        </a:rPr>
                        <a:t>supérieure </a:t>
                      </a:r>
                      <a:r>
                        <a:rPr sz="900" dirty="0">
                          <a:solidFill>
                            <a:srgbClr val="231F20"/>
                          </a:solidFill>
                          <a:latin typeface="Arial Narrow"/>
                          <a:cs typeface="Arial Narrow"/>
                        </a:rPr>
                        <a:t>à </a:t>
                      </a:r>
                      <a:r>
                        <a:rPr sz="900" spc="-5" dirty="0">
                          <a:solidFill>
                            <a:srgbClr val="231F20"/>
                          </a:solidFill>
                          <a:latin typeface="Arial Narrow"/>
                          <a:cs typeface="Arial Narrow"/>
                        </a:rPr>
                        <a:t>20 </a:t>
                      </a:r>
                      <a:r>
                        <a:rPr sz="900" dirty="0">
                          <a:solidFill>
                            <a:srgbClr val="231F20"/>
                          </a:solidFill>
                          <a:latin typeface="Arial Narrow"/>
                          <a:cs typeface="Arial Narrow"/>
                        </a:rPr>
                        <a:t>°C (68</a:t>
                      </a:r>
                      <a:r>
                        <a:rPr sz="900" spc="-10"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860263">
                <a:tc>
                  <a:txBody>
                    <a:bodyPr/>
                    <a:lstStyle/>
                    <a:p>
                      <a:pPr>
                        <a:lnSpc>
                          <a:spcPct val="100000"/>
                        </a:lnSpc>
                        <a:spcBef>
                          <a:spcPts val="25"/>
                        </a:spcBef>
                      </a:pPr>
                      <a:endParaRPr sz="1250">
                        <a:latin typeface="Times New Roman"/>
                        <a:cs typeface="Times New Roman"/>
                      </a:endParaRPr>
                    </a:p>
                    <a:p>
                      <a:pPr marL="605155">
                        <a:lnSpc>
                          <a:spcPts val="944"/>
                        </a:lnSpc>
                        <a:spcBef>
                          <a:spcPts val="5"/>
                        </a:spcBef>
                        <a:tabLst>
                          <a:tab pos="1517015" algn="l"/>
                        </a:tabLst>
                      </a:pPr>
                      <a:r>
                        <a:rPr sz="1200" spc="-7" baseline="20833" dirty="0">
                          <a:solidFill>
                            <a:srgbClr val="231F20"/>
                          </a:solidFill>
                          <a:latin typeface="Arial Narrow"/>
                          <a:cs typeface="Arial Narrow"/>
                        </a:rPr>
                        <a:t>JAUNE	</a:t>
                      </a:r>
                      <a:r>
                        <a:rPr sz="900" dirty="0">
                          <a:solidFill>
                            <a:srgbClr val="231F20"/>
                          </a:solidFill>
                          <a:latin typeface="Arial Narrow"/>
                          <a:cs typeface="Arial Narrow"/>
                        </a:rPr>
                        <a:t>Assurez-vous </a:t>
                      </a:r>
                      <a:r>
                        <a:rPr sz="900" spc="-5" dirty="0">
                          <a:solidFill>
                            <a:srgbClr val="231F20"/>
                          </a:solidFill>
                          <a:latin typeface="Arial Narrow"/>
                          <a:cs typeface="Arial Narrow"/>
                        </a:rPr>
                        <a:t>que le manomètre indique la section </a:t>
                      </a:r>
                      <a:r>
                        <a:rPr sz="900" b="1" dirty="0">
                          <a:solidFill>
                            <a:srgbClr val="231F20"/>
                          </a:solidFill>
                          <a:latin typeface="Arial Narrow"/>
                          <a:cs typeface="Arial Narrow"/>
                        </a:rPr>
                        <a:t>verte </a:t>
                      </a:r>
                      <a:r>
                        <a:rPr sz="900" spc="-5" dirty="0">
                          <a:solidFill>
                            <a:srgbClr val="231F20"/>
                          </a:solidFill>
                          <a:latin typeface="Arial Narrow"/>
                          <a:cs typeface="Arial Narrow"/>
                        </a:rPr>
                        <a:t>dans les conditions</a:t>
                      </a:r>
                      <a:r>
                        <a:rPr sz="900" spc="-15" dirty="0">
                          <a:solidFill>
                            <a:srgbClr val="231F20"/>
                          </a:solidFill>
                          <a:latin typeface="Arial Narrow"/>
                          <a:cs typeface="Arial Narrow"/>
                        </a:rPr>
                        <a:t> </a:t>
                      </a:r>
                      <a:r>
                        <a:rPr sz="900" spc="-5" dirty="0">
                          <a:solidFill>
                            <a:srgbClr val="231F20"/>
                          </a:solidFill>
                          <a:latin typeface="Arial Narrow"/>
                          <a:cs typeface="Arial Narrow"/>
                        </a:rPr>
                        <a:t>suivantes</a:t>
                      </a:r>
                      <a:endParaRPr sz="900">
                        <a:latin typeface="Arial Narrow"/>
                        <a:cs typeface="Arial Narrow"/>
                      </a:endParaRPr>
                    </a:p>
                    <a:p>
                      <a:pPr marL="636270">
                        <a:lnSpc>
                          <a:spcPts val="615"/>
                        </a:lnSpc>
                      </a:pPr>
                      <a:r>
                        <a:rPr sz="750" spc="5" dirty="0">
                          <a:solidFill>
                            <a:srgbClr val="231F20"/>
                          </a:solidFill>
                          <a:latin typeface="Arial Narrow"/>
                          <a:cs typeface="Arial Narrow"/>
                        </a:rPr>
                        <a:t>VERT</a:t>
                      </a:r>
                      <a:endParaRPr sz="750">
                        <a:latin typeface="Arial Narrow"/>
                        <a:cs typeface="Arial Narrow"/>
                      </a:endParaRPr>
                    </a:p>
                    <a:p>
                      <a:pPr marL="1669414" indent="-137795">
                        <a:lnSpc>
                          <a:spcPts val="930"/>
                        </a:lnSpc>
                        <a:buChar char="●"/>
                        <a:tabLst>
                          <a:tab pos="1670050" algn="l"/>
                        </a:tabLst>
                      </a:pPr>
                      <a:r>
                        <a:rPr sz="900" spc="-5" dirty="0">
                          <a:solidFill>
                            <a:srgbClr val="231F20"/>
                          </a:solidFill>
                          <a:latin typeface="Arial Narrow"/>
                          <a:cs typeface="Arial Narrow"/>
                        </a:rPr>
                        <a:t>Lorsque le spa est </a:t>
                      </a:r>
                      <a:r>
                        <a:rPr sz="900" dirty="0">
                          <a:solidFill>
                            <a:srgbClr val="231F20"/>
                          </a:solidFill>
                          <a:latin typeface="Arial Narrow"/>
                          <a:cs typeface="Arial Narrow"/>
                        </a:rPr>
                        <a:t>rempli</a:t>
                      </a:r>
                      <a:r>
                        <a:rPr sz="900" spc="-5" dirty="0">
                          <a:solidFill>
                            <a:srgbClr val="231F20"/>
                          </a:solidFill>
                          <a:latin typeface="Arial Narrow"/>
                          <a:cs typeface="Arial Narrow"/>
                        </a:rPr>
                        <a:t> </a:t>
                      </a:r>
                      <a:r>
                        <a:rPr sz="900" dirty="0">
                          <a:solidFill>
                            <a:srgbClr val="231F20"/>
                          </a:solidFill>
                          <a:latin typeface="Arial Narrow"/>
                          <a:cs typeface="Arial Narrow"/>
                        </a:rPr>
                        <a:t>d’eau.</a:t>
                      </a:r>
                      <a:endParaRPr sz="900">
                        <a:latin typeface="Arial Narrow"/>
                        <a:cs typeface="Arial Narrow"/>
                      </a:endParaRPr>
                    </a:p>
                    <a:p>
                      <a:pPr marL="1669414" indent="-137795">
                        <a:lnSpc>
                          <a:spcPct val="100000"/>
                        </a:lnSpc>
                        <a:spcBef>
                          <a:spcPts val="320"/>
                        </a:spcBef>
                        <a:buChar char="●"/>
                        <a:tabLst>
                          <a:tab pos="1670050" algn="l"/>
                        </a:tabLst>
                      </a:pPr>
                      <a:r>
                        <a:rPr sz="900" spc="-5" dirty="0">
                          <a:solidFill>
                            <a:srgbClr val="231F20"/>
                          </a:solidFill>
                          <a:latin typeface="Arial Narrow"/>
                          <a:cs typeface="Arial Narrow"/>
                        </a:rPr>
                        <a:t>Lorsque le spa est</a:t>
                      </a:r>
                      <a:r>
                        <a:rPr sz="900" spc="-10" dirty="0">
                          <a:solidFill>
                            <a:srgbClr val="231F20"/>
                          </a:solidFill>
                          <a:latin typeface="Arial Narrow"/>
                          <a:cs typeface="Arial Narrow"/>
                        </a:rPr>
                        <a:t> </a:t>
                      </a:r>
                      <a:r>
                        <a:rPr sz="900" dirty="0">
                          <a:solidFill>
                            <a:srgbClr val="231F20"/>
                          </a:solidFill>
                          <a:latin typeface="Arial Narrow"/>
                          <a:cs typeface="Arial Narrow"/>
                        </a:rPr>
                        <a:t>utilisé.</a:t>
                      </a:r>
                      <a:endParaRPr sz="9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250148">
                <a:tc>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1517015" marR="8255">
                        <a:lnSpc>
                          <a:spcPct val="129700"/>
                        </a:lnSpc>
                      </a:pPr>
                      <a:r>
                        <a:rPr sz="900" b="1" dirty="0">
                          <a:solidFill>
                            <a:srgbClr val="231F20"/>
                          </a:solidFill>
                          <a:latin typeface="Arial Narrow"/>
                          <a:cs typeface="Arial Narrow"/>
                        </a:rPr>
                        <a:t>AVERTISSEMENT: </a:t>
                      </a:r>
                      <a:r>
                        <a:rPr sz="900" dirty="0">
                          <a:solidFill>
                            <a:srgbClr val="231F20"/>
                          </a:solidFill>
                          <a:latin typeface="Arial Narrow"/>
                          <a:cs typeface="Arial Narrow"/>
                        </a:rPr>
                        <a:t>Si </a:t>
                      </a:r>
                      <a:r>
                        <a:rPr sz="900" spc="-5" dirty="0">
                          <a:solidFill>
                            <a:srgbClr val="231F20"/>
                          </a:solidFill>
                          <a:latin typeface="Arial Narrow"/>
                          <a:cs typeface="Arial Narrow"/>
                        </a:rPr>
                        <a:t>le manomètre indique la section blanche, c’est que la pression d’air de votre spa est </a:t>
                      </a:r>
                      <a:r>
                        <a:rPr sz="900" dirty="0">
                          <a:solidFill>
                            <a:srgbClr val="231F20"/>
                          </a:solidFill>
                          <a:latin typeface="Arial Narrow"/>
                          <a:cs typeface="Arial Narrow"/>
                        </a:rPr>
                        <a:t>trop élevée.  Tournez </a:t>
                      </a:r>
                      <a:r>
                        <a:rPr sz="900" spc="-5" dirty="0">
                          <a:solidFill>
                            <a:srgbClr val="231F20"/>
                          </a:solidFill>
                          <a:latin typeface="Arial Narrow"/>
                          <a:cs typeface="Arial Narrow"/>
                        </a:rPr>
                        <a:t>légèrement le bouchon de la valve dans le sens inverse des aiguilles d’une montre pour libérer un peu d’air.  </a:t>
                      </a:r>
                      <a:r>
                        <a:rPr sz="900" dirty="0">
                          <a:solidFill>
                            <a:srgbClr val="231F20"/>
                          </a:solidFill>
                          <a:latin typeface="Arial Narrow"/>
                          <a:cs typeface="Arial Narrow"/>
                        </a:rPr>
                        <a:t>Ensuite, </a:t>
                      </a:r>
                      <a:r>
                        <a:rPr sz="900" spc="-5" dirty="0">
                          <a:solidFill>
                            <a:srgbClr val="231F20"/>
                          </a:solidFill>
                          <a:latin typeface="Arial Narrow"/>
                          <a:cs typeface="Arial Narrow"/>
                        </a:rPr>
                        <a:t>serrez le bouchon après que l’aiguille soit </a:t>
                      </a:r>
                      <a:r>
                        <a:rPr sz="900" dirty="0">
                          <a:solidFill>
                            <a:srgbClr val="231F20"/>
                          </a:solidFill>
                          <a:latin typeface="Arial Narrow"/>
                          <a:cs typeface="Arial Narrow"/>
                        </a:rPr>
                        <a:t>revenue </a:t>
                      </a:r>
                      <a:r>
                        <a:rPr sz="900" spc="-5" dirty="0">
                          <a:solidFill>
                            <a:srgbClr val="231F20"/>
                          </a:solidFill>
                          <a:latin typeface="Arial Narrow"/>
                          <a:cs typeface="Arial Narrow"/>
                        </a:rPr>
                        <a:t>dans la section </a:t>
                      </a:r>
                      <a:r>
                        <a:rPr sz="900" b="1" dirty="0">
                          <a:solidFill>
                            <a:srgbClr val="231F20"/>
                          </a:solidFill>
                          <a:latin typeface="Arial Narrow"/>
                          <a:cs typeface="Arial Narrow"/>
                        </a:rPr>
                        <a:t>verte </a:t>
                      </a:r>
                      <a:r>
                        <a:rPr sz="900" spc="-5" dirty="0">
                          <a:solidFill>
                            <a:srgbClr val="231F20"/>
                          </a:solidFill>
                          <a:latin typeface="Arial Narrow"/>
                          <a:cs typeface="Arial Narrow"/>
                        </a:rPr>
                        <a:t>ou</a:t>
                      </a:r>
                      <a:r>
                        <a:rPr sz="900" spc="-15" dirty="0">
                          <a:solidFill>
                            <a:srgbClr val="231F20"/>
                          </a:solidFill>
                          <a:latin typeface="Arial Narrow"/>
                          <a:cs typeface="Arial Narrow"/>
                        </a:rPr>
                        <a:t> </a:t>
                      </a:r>
                      <a:r>
                        <a:rPr sz="900" b="1" dirty="0">
                          <a:solidFill>
                            <a:srgbClr val="231F20"/>
                          </a:solidFill>
                          <a:latin typeface="Arial Narrow"/>
                          <a:cs typeface="Arial Narrow"/>
                        </a:rPr>
                        <a:t>jaune</a:t>
                      </a:r>
                      <a:r>
                        <a:rPr sz="900" dirty="0">
                          <a:solidFill>
                            <a:srgbClr val="231F20"/>
                          </a:solidFill>
                          <a:latin typeface="Arial Narrow"/>
                          <a:cs typeface="Arial Narrow"/>
                        </a:rPr>
                        <a: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236" name="object 236"/>
          <p:cNvSpPr/>
          <p:nvPr/>
        </p:nvSpPr>
        <p:spPr>
          <a:xfrm>
            <a:off x="977619" y="7896635"/>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237" name="object 237"/>
          <p:cNvSpPr/>
          <p:nvPr/>
        </p:nvSpPr>
        <p:spPr>
          <a:xfrm>
            <a:off x="985062" y="7993687"/>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238" name="object 238"/>
          <p:cNvSpPr/>
          <p:nvPr/>
        </p:nvSpPr>
        <p:spPr>
          <a:xfrm>
            <a:off x="1061374" y="7642745"/>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239" name="object 239"/>
          <p:cNvSpPr/>
          <p:nvPr/>
        </p:nvSpPr>
        <p:spPr>
          <a:xfrm>
            <a:off x="1061374" y="7767848"/>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sp>
        <p:nvSpPr>
          <p:cNvPr id="240" name="object 240"/>
          <p:cNvSpPr/>
          <p:nvPr/>
        </p:nvSpPr>
        <p:spPr>
          <a:xfrm>
            <a:off x="947371" y="9112695"/>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graphicFrame>
        <p:nvGraphicFramePr>
          <p:cNvPr id="241" name="object 241"/>
          <p:cNvGraphicFramePr>
            <a:graphicFrameLocks noGrp="1"/>
          </p:cNvGraphicFramePr>
          <p:nvPr/>
        </p:nvGraphicFramePr>
        <p:xfrm>
          <a:off x="1128632" y="8496969"/>
          <a:ext cx="303530" cy="39306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24">
                <a:tc>
                  <a:txBody>
                    <a:bodyPr/>
                    <a:lstStyle/>
                    <a:p>
                      <a:pPr algn="ctr">
                        <a:lnSpc>
                          <a:spcPts val="710"/>
                        </a:lnSpc>
                        <a:spcBef>
                          <a:spcPts val="204"/>
                        </a:spcBef>
                      </a:pPr>
                      <a:r>
                        <a:rPr sz="700" spc="-5" dirty="0">
                          <a:solidFill>
                            <a:srgbClr val="231F20"/>
                          </a:solidFill>
                          <a:latin typeface="Arial Narrow"/>
                          <a:cs typeface="Arial Narrow"/>
                        </a:rPr>
                        <a:t>JAUNE</a:t>
                      </a:r>
                      <a:endParaRPr sz="70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marL="7620" algn="ctr">
                        <a:lnSpc>
                          <a:spcPts val="765"/>
                        </a:lnSpc>
                        <a:spcBef>
                          <a:spcPts val="150"/>
                        </a:spcBef>
                      </a:pPr>
                      <a:r>
                        <a:rPr sz="700" dirty="0">
                          <a:solidFill>
                            <a:srgbClr val="231F20"/>
                          </a:solidFill>
                          <a:latin typeface="Arial Narrow"/>
                          <a:cs typeface="Arial Narrow"/>
                        </a:rPr>
                        <a:t>VERT</a:t>
                      </a:r>
                      <a:endParaRPr sz="7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ct val="100000"/>
                        </a:lnSpc>
                        <a:spcBef>
                          <a:spcPts val="35"/>
                        </a:spcBef>
                      </a:pPr>
                      <a:r>
                        <a:rPr sz="700" dirty="0">
                          <a:solidFill>
                            <a:srgbClr val="231F20"/>
                          </a:solidFill>
                          <a:latin typeface="Arial Narrow"/>
                          <a:cs typeface="Arial Narrow"/>
                        </a:rPr>
                        <a:t>BLANC</a:t>
                      </a:r>
                      <a:endParaRPr sz="7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sp>
        <p:nvSpPr>
          <p:cNvPr id="242" name="object 242"/>
          <p:cNvSpPr/>
          <p:nvPr/>
        </p:nvSpPr>
        <p:spPr>
          <a:xfrm>
            <a:off x="1471581" y="9282663"/>
            <a:ext cx="17145" cy="144145"/>
          </a:xfrm>
          <a:custGeom>
            <a:avLst/>
            <a:gdLst/>
            <a:ahLst/>
            <a:cxnLst/>
            <a:rect l="l" t="t" r="r" b="b"/>
            <a:pathLst>
              <a:path w="17144" h="144145">
                <a:moveTo>
                  <a:pt x="0" y="0"/>
                </a:moveTo>
                <a:lnTo>
                  <a:pt x="0" y="12966"/>
                </a:lnTo>
                <a:lnTo>
                  <a:pt x="16776" y="22098"/>
                </a:lnTo>
                <a:lnTo>
                  <a:pt x="16776" y="32016"/>
                </a:lnTo>
                <a:lnTo>
                  <a:pt x="0" y="41910"/>
                </a:lnTo>
                <a:lnTo>
                  <a:pt x="0" y="48768"/>
                </a:lnTo>
                <a:lnTo>
                  <a:pt x="16776" y="58699"/>
                </a:lnTo>
                <a:lnTo>
                  <a:pt x="16776" y="68592"/>
                </a:lnTo>
                <a:lnTo>
                  <a:pt x="0" y="77736"/>
                </a:lnTo>
                <a:lnTo>
                  <a:pt x="0" y="84607"/>
                </a:lnTo>
                <a:lnTo>
                  <a:pt x="16776" y="94500"/>
                </a:lnTo>
                <a:lnTo>
                  <a:pt x="16776" y="104406"/>
                </a:lnTo>
                <a:lnTo>
                  <a:pt x="0" y="114312"/>
                </a:lnTo>
                <a:lnTo>
                  <a:pt x="0" y="120408"/>
                </a:lnTo>
                <a:lnTo>
                  <a:pt x="16776" y="130314"/>
                </a:lnTo>
                <a:lnTo>
                  <a:pt x="0" y="144056"/>
                </a:lnTo>
              </a:path>
            </a:pathLst>
          </a:custGeom>
          <a:ln w="6350">
            <a:solidFill>
              <a:srgbClr val="231F20"/>
            </a:solidFill>
          </a:ln>
        </p:spPr>
        <p:txBody>
          <a:bodyPr wrap="square" lIns="0" tIns="0" rIns="0" bIns="0" rtlCol="0"/>
          <a:lstStyle/>
          <a:p>
            <a:endParaRPr/>
          </a:p>
        </p:txBody>
      </p:sp>
      <p:sp>
        <p:nvSpPr>
          <p:cNvPr id="243" name="object 243"/>
          <p:cNvSpPr/>
          <p:nvPr/>
        </p:nvSpPr>
        <p:spPr>
          <a:xfrm>
            <a:off x="1059886" y="9282663"/>
            <a:ext cx="17145" cy="144145"/>
          </a:xfrm>
          <a:custGeom>
            <a:avLst/>
            <a:gdLst/>
            <a:ahLst/>
            <a:cxnLst/>
            <a:rect l="l" t="t" r="r" b="b"/>
            <a:pathLst>
              <a:path w="17144" h="144145">
                <a:moveTo>
                  <a:pt x="0" y="0"/>
                </a:moveTo>
                <a:lnTo>
                  <a:pt x="0" y="12966"/>
                </a:lnTo>
                <a:lnTo>
                  <a:pt x="16764" y="22098"/>
                </a:lnTo>
                <a:lnTo>
                  <a:pt x="16764" y="32016"/>
                </a:lnTo>
                <a:lnTo>
                  <a:pt x="0" y="41910"/>
                </a:lnTo>
                <a:lnTo>
                  <a:pt x="0" y="48768"/>
                </a:lnTo>
                <a:lnTo>
                  <a:pt x="16764" y="58699"/>
                </a:lnTo>
                <a:lnTo>
                  <a:pt x="16764" y="68592"/>
                </a:lnTo>
                <a:lnTo>
                  <a:pt x="0" y="77736"/>
                </a:lnTo>
                <a:lnTo>
                  <a:pt x="0" y="84607"/>
                </a:lnTo>
                <a:lnTo>
                  <a:pt x="16764" y="94500"/>
                </a:lnTo>
                <a:lnTo>
                  <a:pt x="16764" y="104406"/>
                </a:lnTo>
                <a:lnTo>
                  <a:pt x="0" y="114312"/>
                </a:lnTo>
                <a:lnTo>
                  <a:pt x="0" y="120408"/>
                </a:lnTo>
                <a:lnTo>
                  <a:pt x="16764" y="130314"/>
                </a:lnTo>
                <a:lnTo>
                  <a:pt x="0" y="144056"/>
                </a:lnTo>
              </a:path>
            </a:pathLst>
          </a:custGeom>
          <a:ln w="6350">
            <a:solidFill>
              <a:srgbClr val="231F20"/>
            </a:solidFill>
          </a:ln>
        </p:spPr>
        <p:txBody>
          <a:bodyPr wrap="square" lIns="0" tIns="0" rIns="0" bIns="0" rtlCol="0"/>
          <a:lstStyle/>
          <a:p>
            <a:endParaRPr/>
          </a:p>
        </p:txBody>
      </p:sp>
      <p:sp>
        <p:nvSpPr>
          <p:cNvPr id="244" name="object 244"/>
          <p:cNvSpPr/>
          <p:nvPr/>
        </p:nvSpPr>
        <p:spPr>
          <a:xfrm>
            <a:off x="873422" y="9156898"/>
            <a:ext cx="810260" cy="126364"/>
          </a:xfrm>
          <a:custGeom>
            <a:avLst/>
            <a:gdLst/>
            <a:ahLst/>
            <a:cxnLst/>
            <a:rect l="l" t="t" r="r" b="b"/>
            <a:pathLst>
              <a:path w="810260" h="126365">
                <a:moveTo>
                  <a:pt x="801420" y="0"/>
                </a:moveTo>
                <a:lnTo>
                  <a:pt x="806272" y="0"/>
                </a:lnTo>
                <a:lnTo>
                  <a:pt x="810183" y="3936"/>
                </a:lnTo>
                <a:lnTo>
                  <a:pt x="810183" y="8762"/>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2"/>
                </a:lnTo>
                <a:lnTo>
                  <a:pt x="787" y="3936"/>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245" name="object 245"/>
          <p:cNvSpPr/>
          <p:nvPr/>
        </p:nvSpPr>
        <p:spPr>
          <a:xfrm>
            <a:off x="929074" y="9112702"/>
            <a:ext cx="699135" cy="44450"/>
          </a:xfrm>
          <a:custGeom>
            <a:avLst/>
            <a:gdLst/>
            <a:ahLst/>
            <a:cxnLst/>
            <a:rect l="l" t="t" r="r" b="b"/>
            <a:pathLst>
              <a:path w="699135" h="44450">
                <a:moveTo>
                  <a:pt x="698131" y="44195"/>
                </a:moveTo>
                <a:lnTo>
                  <a:pt x="698131" y="18287"/>
                </a:lnTo>
                <a:lnTo>
                  <a:pt x="698919" y="17894"/>
                </a:lnTo>
                <a:lnTo>
                  <a:pt x="698919" y="8026"/>
                </a:lnTo>
                <a:lnTo>
                  <a:pt x="690892" y="0"/>
                </a:lnTo>
                <a:lnTo>
                  <a:pt x="680986" y="0"/>
                </a:lnTo>
                <a:lnTo>
                  <a:pt x="18669" y="0"/>
                </a:lnTo>
                <a:lnTo>
                  <a:pt x="8775" y="0"/>
                </a:lnTo>
                <a:lnTo>
                  <a:pt x="762" y="8026"/>
                </a:lnTo>
                <a:lnTo>
                  <a:pt x="762" y="17906"/>
                </a:lnTo>
                <a:lnTo>
                  <a:pt x="0" y="18287"/>
                </a:lnTo>
                <a:lnTo>
                  <a:pt x="0" y="44195"/>
                </a:lnTo>
              </a:path>
            </a:pathLst>
          </a:custGeom>
          <a:ln w="6350">
            <a:solidFill>
              <a:srgbClr val="231F20"/>
            </a:solidFill>
          </a:ln>
        </p:spPr>
        <p:txBody>
          <a:bodyPr wrap="square" lIns="0" tIns="0" rIns="0" bIns="0" rtlCol="0"/>
          <a:lstStyle/>
          <a:p>
            <a:endParaRPr/>
          </a:p>
        </p:txBody>
      </p:sp>
      <p:sp>
        <p:nvSpPr>
          <p:cNvPr id="246" name="object 246"/>
          <p:cNvSpPr/>
          <p:nvPr/>
        </p:nvSpPr>
        <p:spPr>
          <a:xfrm>
            <a:off x="1008345" y="8886331"/>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sp>
        <p:nvSpPr>
          <p:cNvPr id="247" name="object 247"/>
          <p:cNvSpPr/>
          <p:nvPr/>
        </p:nvSpPr>
        <p:spPr>
          <a:xfrm>
            <a:off x="552043" y="4267225"/>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50">
            <a:solidFill>
              <a:srgbClr val="231F20"/>
            </a:solidFill>
          </a:ln>
        </p:spPr>
        <p:txBody>
          <a:bodyPr wrap="square" lIns="0" tIns="0" rIns="0" bIns="0" rtlCol="0"/>
          <a:lstStyle/>
          <a:p>
            <a:endParaRPr/>
          </a:p>
        </p:txBody>
      </p:sp>
      <p:sp>
        <p:nvSpPr>
          <p:cNvPr id="248" name="object 248"/>
          <p:cNvSpPr/>
          <p:nvPr/>
        </p:nvSpPr>
        <p:spPr>
          <a:xfrm>
            <a:off x="5061912" y="4408897"/>
            <a:ext cx="1796784" cy="723440"/>
          </a:xfrm>
          <a:prstGeom prst="rect">
            <a:avLst/>
          </a:prstGeom>
          <a:blipFill>
            <a:blip r:embed="rId2" cstate="print"/>
            <a:stretch>
              <a:fillRect/>
            </a:stretch>
          </a:blipFill>
        </p:spPr>
        <p:txBody>
          <a:bodyPr wrap="square" lIns="0" tIns="0" rIns="0" bIns="0" rtlCol="0"/>
          <a:lstStyle/>
          <a:p>
            <a:endParaRPr/>
          </a:p>
        </p:txBody>
      </p:sp>
      <p:sp>
        <p:nvSpPr>
          <p:cNvPr id="249" name="object 249"/>
          <p:cNvSpPr txBox="1"/>
          <p:nvPr/>
        </p:nvSpPr>
        <p:spPr>
          <a:xfrm>
            <a:off x="4904854" y="4267225"/>
            <a:ext cx="2126615" cy="1014730"/>
          </a:xfrm>
          <a:prstGeom prst="rect">
            <a:avLst/>
          </a:prstGeom>
          <a:ln w="6896">
            <a:solidFill>
              <a:srgbClr val="231F20"/>
            </a:solidFill>
          </a:ln>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0"/>
              </a:spcBef>
            </a:pPr>
            <a:endParaRPr sz="1250">
              <a:latin typeface="Times New Roman"/>
              <a:cs typeface="Times New Roman"/>
            </a:endParaRPr>
          </a:p>
          <a:p>
            <a:pPr marR="230504" algn="r">
              <a:lnSpc>
                <a:spcPct val="100000"/>
              </a:lnSpc>
            </a:pPr>
            <a:r>
              <a:rPr sz="900" spc="-5" dirty="0">
                <a:solidFill>
                  <a:srgbClr val="231F20"/>
                </a:solidFill>
                <a:latin typeface="Arial Narrow"/>
                <a:cs typeface="Arial Narrow"/>
              </a:rPr>
              <a:t>JAUNE</a:t>
            </a:r>
            <a:endParaRPr sz="900">
              <a:latin typeface="Arial Narrow"/>
              <a:cs typeface="Arial Narrow"/>
            </a:endParaRPr>
          </a:p>
        </p:txBody>
      </p:sp>
      <p:sp>
        <p:nvSpPr>
          <p:cNvPr id="250" name="object 250"/>
          <p:cNvSpPr/>
          <p:nvPr/>
        </p:nvSpPr>
        <p:spPr>
          <a:xfrm>
            <a:off x="682879" y="4450959"/>
            <a:ext cx="1488020" cy="680319"/>
          </a:xfrm>
          <a:prstGeom prst="rect">
            <a:avLst/>
          </a:prstGeom>
          <a:blipFill>
            <a:blip r:embed="rId3" cstate="print"/>
            <a:stretch>
              <a:fillRect/>
            </a:stretch>
          </a:blipFill>
        </p:spPr>
        <p:txBody>
          <a:bodyPr wrap="square" lIns="0" tIns="0" rIns="0" bIns="0" rtlCol="0"/>
          <a:lstStyle/>
          <a:p>
            <a:endParaRPr/>
          </a:p>
        </p:txBody>
      </p:sp>
      <p:sp>
        <p:nvSpPr>
          <p:cNvPr id="251" name="object 251"/>
          <p:cNvSpPr txBox="1"/>
          <p:nvPr/>
        </p:nvSpPr>
        <p:spPr>
          <a:xfrm>
            <a:off x="3210241" y="4654925"/>
            <a:ext cx="89535" cy="100965"/>
          </a:xfrm>
          <a:prstGeom prst="rect">
            <a:avLst/>
          </a:prstGeom>
        </p:spPr>
        <p:txBody>
          <a:bodyPr vert="horz" wrap="square" lIns="0" tIns="11430" rIns="0" bIns="0" rtlCol="0">
            <a:spAutoFit/>
          </a:bodyPr>
          <a:lstStyle/>
          <a:p>
            <a:pPr marL="12700">
              <a:lnSpc>
                <a:spcPct val="100000"/>
              </a:lnSpc>
              <a:spcBef>
                <a:spcPts val="90"/>
              </a:spcBef>
            </a:pPr>
            <a:r>
              <a:rPr sz="500" b="1" spc="-50" dirty="0">
                <a:solidFill>
                  <a:srgbClr val="231F20"/>
                </a:solidFill>
                <a:latin typeface="Calibri"/>
                <a:cs typeface="Calibri"/>
              </a:rPr>
              <a:t>UP</a:t>
            </a:r>
            <a:endParaRPr sz="500">
              <a:latin typeface="Calibri"/>
              <a:cs typeface="Calibri"/>
            </a:endParaRPr>
          </a:p>
        </p:txBody>
      </p:sp>
      <p:sp>
        <p:nvSpPr>
          <p:cNvPr id="252" name="object 252"/>
          <p:cNvSpPr txBox="1"/>
          <p:nvPr/>
        </p:nvSpPr>
        <p:spPr>
          <a:xfrm>
            <a:off x="3590744" y="4400366"/>
            <a:ext cx="182245" cy="417195"/>
          </a:xfrm>
          <a:prstGeom prst="rect">
            <a:avLst/>
          </a:prstGeom>
        </p:spPr>
        <p:txBody>
          <a:bodyPr vert="horz" wrap="square" lIns="0" tIns="14604" rIns="0" bIns="0" rtlCol="0">
            <a:spAutoFit/>
          </a:bodyPr>
          <a:lstStyle/>
          <a:p>
            <a:pPr marL="12700">
              <a:lnSpc>
                <a:spcPct val="100000"/>
              </a:lnSpc>
              <a:spcBef>
                <a:spcPts val="114"/>
              </a:spcBef>
            </a:pPr>
            <a:r>
              <a:rPr sz="2550" spc="5" dirty="0">
                <a:solidFill>
                  <a:srgbClr val="231F20"/>
                </a:solidFill>
                <a:latin typeface="Arial Narrow"/>
                <a:cs typeface="Arial Narrow"/>
              </a:rPr>
              <a:t>+</a:t>
            </a:r>
            <a:endParaRPr sz="2550">
              <a:latin typeface="Arial Narrow"/>
              <a:cs typeface="Arial Narrow"/>
            </a:endParaRPr>
          </a:p>
        </p:txBody>
      </p:sp>
      <p:sp>
        <p:nvSpPr>
          <p:cNvPr id="253" name="object 253"/>
          <p:cNvSpPr txBox="1"/>
          <p:nvPr/>
        </p:nvSpPr>
        <p:spPr>
          <a:xfrm>
            <a:off x="4016555" y="4654175"/>
            <a:ext cx="208279" cy="100965"/>
          </a:xfrm>
          <a:prstGeom prst="rect">
            <a:avLst/>
          </a:prstGeom>
        </p:spPr>
        <p:txBody>
          <a:bodyPr vert="horz" wrap="square" lIns="0" tIns="11430" rIns="0" bIns="0" rtlCol="0">
            <a:spAutoFit/>
          </a:bodyPr>
          <a:lstStyle/>
          <a:p>
            <a:pPr marL="12700">
              <a:lnSpc>
                <a:spcPct val="100000"/>
              </a:lnSpc>
              <a:spcBef>
                <a:spcPts val="90"/>
              </a:spcBef>
            </a:pPr>
            <a:r>
              <a:rPr sz="500" b="1" spc="-40" dirty="0">
                <a:solidFill>
                  <a:srgbClr val="231F20"/>
                </a:solidFill>
                <a:latin typeface="Calibri"/>
                <a:cs typeface="Calibri"/>
              </a:rPr>
              <a:t>BUBBLE</a:t>
            </a:r>
            <a:endParaRPr sz="500">
              <a:latin typeface="Calibri"/>
              <a:cs typeface="Calibri"/>
            </a:endParaRPr>
          </a:p>
        </p:txBody>
      </p:sp>
      <p:sp>
        <p:nvSpPr>
          <p:cNvPr id="254" name="object 254"/>
          <p:cNvSpPr/>
          <p:nvPr/>
        </p:nvSpPr>
        <p:spPr>
          <a:xfrm>
            <a:off x="2422630" y="4264050"/>
            <a:ext cx="2433529" cy="1020775"/>
          </a:xfrm>
          <a:prstGeom prst="rect">
            <a:avLst/>
          </a:prstGeom>
          <a:blipFill>
            <a:blip r:embed="rId4" cstate="print"/>
            <a:stretch>
              <a:fillRect/>
            </a:stretch>
          </a:blipFill>
        </p:spPr>
        <p:txBody>
          <a:bodyPr wrap="square" lIns="0" tIns="0" rIns="0" bIns="0" rtlCol="0"/>
          <a:lstStyle/>
          <a:p>
            <a:endParaRPr/>
          </a:p>
        </p:txBody>
      </p:sp>
      <p:sp>
        <p:nvSpPr>
          <p:cNvPr id="255" name="object 255"/>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9</a:t>
            </a:r>
            <a:endParaRPr sz="6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72844" y="8732078"/>
            <a:ext cx="1499235" cy="635000"/>
          </a:xfrm>
          <a:prstGeom prst="rect">
            <a:avLst/>
          </a:prstGeom>
        </p:spPr>
        <p:txBody>
          <a:bodyPr vert="horz" wrap="square" lIns="0" tIns="12700" rIns="0" bIns="0" rtlCol="0">
            <a:spAutoFit/>
          </a:bodyPr>
          <a:lstStyle/>
          <a:p>
            <a:pPr marL="12700" marR="5080">
              <a:lnSpc>
                <a:spcPct val="111100"/>
              </a:lnSpc>
              <a:spcBef>
                <a:spcPts val="1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Maintenez </a:t>
            </a:r>
            <a:r>
              <a:rPr sz="900" dirty="0">
                <a:solidFill>
                  <a:srgbClr val="231F20"/>
                </a:solidFill>
                <a:latin typeface="Arial Narrow"/>
                <a:cs typeface="Arial Narrow"/>
              </a:rPr>
              <a:t>toujours </a:t>
            </a:r>
            <a:r>
              <a:rPr sz="900" spc="-5" dirty="0">
                <a:solidFill>
                  <a:srgbClr val="231F20"/>
                </a:solidFill>
                <a:latin typeface="Arial Narrow"/>
                <a:cs typeface="Arial Narrow"/>
              </a:rPr>
              <a:t>le  couvercle du spa en place pour  minimiser les pertes de chaleur lors  du chauffage de</a:t>
            </a:r>
            <a:r>
              <a:rPr sz="900" spc="-20"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p:txBody>
      </p:sp>
      <p:sp>
        <p:nvSpPr>
          <p:cNvPr id="3" name="object 3"/>
          <p:cNvSpPr/>
          <p:nvPr/>
        </p:nvSpPr>
        <p:spPr>
          <a:xfrm>
            <a:off x="552462" y="8106118"/>
            <a:ext cx="6483985" cy="288290"/>
          </a:xfrm>
          <a:custGeom>
            <a:avLst/>
            <a:gdLst/>
            <a:ahLst/>
            <a:cxnLst/>
            <a:rect l="l" t="t" r="r" b="b"/>
            <a:pathLst>
              <a:path w="6483984" h="288290">
                <a:moveTo>
                  <a:pt x="6483718" y="287997"/>
                </a:moveTo>
                <a:lnTo>
                  <a:pt x="0" y="287997"/>
                </a:lnTo>
                <a:lnTo>
                  <a:pt x="0" y="0"/>
                </a:lnTo>
                <a:lnTo>
                  <a:pt x="6483718" y="0"/>
                </a:lnTo>
                <a:lnTo>
                  <a:pt x="6483718" y="287997"/>
                </a:lnTo>
                <a:close/>
              </a:path>
            </a:pathLst>
          </a:custGeom>
          <a:solidFill>
            <a:srgbClr val="58595B"/>
          </a:solidFill>
        </p:spPr>
        <p:txBody>
          <a:bodyPr wrap="square" lIns="0" tIns="0" rIns="0" bIns="0" rtlCol="0"/>
          <a:lstStyle/>
          <a:p>
            <a:endParaRPr/>
          </a:p>
        </p:txBody>
      </p:sp>
      <p:sp>
        <p:nvSpPr>
          <p:cNvPr id="4" name="object 4"/>
          <p:cNvSpPr txBox="1"/>
          <p:nvPr/>
        </p:nvSpPr>
        <p:spPr>
          <a:xfrm>
            <a:off x="555637" y="8109305"/>
            <a:ext cx="6478905" cy="285115"/>
          </a:xfrm>
          <a:prstGeom prst="rect">
            <a:avLst/>
          </a:prstGeom>
          <a:solidFill>
            <a:srgbClr val="58595B"/>
          </a:solidFill>
        </p:spPr>
        <p:txBody>
          <a:bodyPr vert="horz" wrap="square" lIns="0" tIns="55880" rIns="0" bIns="0" rtlCol="0">
            <a:spAutoFit/>
          </a:bodyPr>
          <a:lstStyle/>
          <a:p>
            <a:pPr marL="8890" algn="ctr">
              <a:lnSpc>
                <a:spcPct val="100000"/>
              </a:lnSpc>
              <a:spcBef>
                <a:spcPts val="440"/>
              </a:spcBef>
            </a:pPr>
            <a:r>
              <a:rPr sz="1000" b="1" dirty="0">
                <a:solidFill>
                  <a:srgbClr val="FFFFFF"/>
                </a:solidFill>
                <a:latin typeface="Arial Narrow"/>
                <a:cs typeface="Arial Narrow"/>
              </a:rPr>
              <a:t>Fonctionnement du </a:t>
            </a:r>
            <a:r>
              <a:rPr sz="1000" b="1" spc="-5" dirty="0">
                <a:solidFill>
                  <a:srgbClr val="FFFFFF"/>
                </a:solidFill>
                <a:latin typeface="Arial Narrow"/>
                <a:cs typeface="Arial Narrow"/>
              </a:rPr>
              <a:t>verrouillage </a:t>
            </a:r>
            <a:r>
              <a:rPr sz="1000" b="1" dirty="0">
                <a:solidFill>
                  <a:srgbClr val="FFFFFF"/>
                </a:solidFill>
                <a:latin typeface="Arial Narrow"/>
                <a:cs typeface="Arial Narrow"/>
              </a:rPr>
              <a:t>à</a:t>
            </a:r>
            <a:r>
              <a:rPr sz="1000" b="1" spc="-10" dirty="0">
                <a:solidFill>
                  <a:srgbClr val="FFFFFF"/>
                </a:solidFill>
                <a:latin typeface="Arial Narrow"/>
                <a:cs typeface="Arial Narrow"/>
              </a:rPr>
              <a:t> </a:t>
            </a:r>
            <a:r>
              <a:rPr sz="1000" b="1" dirty="0">
                <a:solidFill>
                  <a:srgbClr val="FFFFFF"/>
                </a:solidFill>
                <a:latin typeface="Arial Narrow"/>
                <a:cs typeface="Arial Narrow"/>
              </a:rPr>
              <a:t>boucle</a:t>
            </a:r>
            <a:endParaRPr sz="1000">
              <a:latin typeface="Arial Narrow"/>
              <a:cs typeface="Arial Narrow"/>
            </a:endParaRPr>
          </a:p>
        </p:txBody>
      </p:sp>
      <p:sp>
        <p:nvSpPr>
          <p:cNvPr id="5" name="object 5"/>
          <p:cNvSpPr txBox="1"/>
          <p:nvPr/>
        </p:nvSpPr>
        <p:spPr>
          <a:xfrm>
            <a:off x="540649" y="2030668"/>
            <a:ext cx="6434455" cy="1101090"/>
          </a:xfrm>
          <a:prstGeom prst="rect">
            <a:avLst/>
          </a:prstGeom>
        </p:spPr>
        <p:txBody>
          <a:bodyPr vert="horz" wrap="square" lIns="0" tIns="56515" rIns="0" bIns="0" rtlCol="0">
            <a:spAutoFit/>
          </a:bodyPr>
          <a:lstStyle/>
          <a:p>
            <a:pPr marL="12700">
              <a:lnSpc>
                <a:spcPct val="100000"/>
              </a:lnSpc>
              <a:spcBef>
                <a:spcPts val="445"/>
              </a:spcBef>
            </a:pPr>
            <a:r>
              <a:rPr sz="1200" b="1" spc="-5" dirty="0">
                <a:solidFill>
                  <a:srgbClr val="231F20"/>
                </a:solidFill>
                <a:latin typeface="Arial Narrow"/>
                <a:cs typeface="Arial Narrow"/>
              </a:rPr>
              <a:t>Installation </a:t>
            </a:r>
            <a:r>
              <a:rPr sz="1200" b="1" dirty="0">
                <a:solidFill>
                  <a:srgbClr val="231F20"/>
                </a:solidFill>
                <a:latin typeface="Arial Narrow"/>
                <a:cs typeface="Arial Narrow"/>
              </a:rPr>
              <a:t>de </a:t>
            </a:r>
            <a:r>
              <a:rPr sz="1200" b="1" spc="-5" dirty="0">
                <a:solidFill>
                  <a:srgbClr val="231F20"/>
                </a:solidFill>
                <a:latin typeface="Arial Narrow"/>
                <a:cs typeface="Arial Narrow"/>
              </a:rPr>
              <a:t>la cartouche</a:t>
            </a:r>
            <a:r>
              <a:rPr sz="1200" b="1" spc="-10" dirty="0">
                <a:solidFill>
                  <a:srgbClr val="231F20"/>
                </a:solidFill>
                <a:latin typeface="Arial Narrow"/>
                <a:cs typeface="Arial Narrow"/>
              </a:rPr>
              <a:t> </a:t>
            </a:r>
            <a:r>
              <a:rPr sz="1200" b="1" dirty="0">
                <a:solidFill>
                  <a:srgbClr val="231F20"/>
                </a:solidFill>
                <a:latin typeface="Arial Narrow"/>
                <a:cs typeface="Arial Narrow"/>
              </a:rPr>
              <a:t>filtrante</a:t>
            </a:r>
            <a:endParaRPr sz="1200">
              <a:latin typeface="Arial Narrow"/>
              <a:cs typeface="Arial Narrow"/>
            </a:endParaRPr>
          </a:p>
          <a:p>
            <a:pPr marL="168910" marR="5080" indent="-156845">
              <a:lnSpc>
                <a:spcPts val="1400"/>
              </a:lnSpc>
              <a:spcBef>
                <a:spcPts val="40"/>
              </a:spcBef>
              <a:buAutoNum type="arabicPeriod"/>
              <a:tabLst>
                <a:tab pos="169545" algn="l"/>
              </a:tabLst>
            </a:pPr>
            <a:r>
              <a:rPr sz="900" dirty="0">
                <a:solidFill>
                  <a:srgbClr val="231F20"/>
                </a:solidFill>
                <a:latin typeface="Arial Narrow"/>
                <a:cs typeface="Arial Narrow"/>
              </a:rPr>
              <a:t>Fixez </a:t>
            </a:r>
            <a:r>
              <a:rPr sz="900" spc="-5" dirty="0">
                <a:solidFill>
                  <a:srgbClr val="231F20"/>
                </a:solidFill>
                <a:latin typeface="Arial Narrow"/>
                <a:cs typeface="Arial Narrow"/>
              </a:rPr>
              <a:t>la base de la cartouche </a:t>
            </a:r>
            <a:r>
              <a:rPr sz="900" dirty="0">
                <a:solidFill>
                  <a:srgbClr val="231F20"/>
                </a:solidFill>
                <a:latin typeface="Arial Narrow"/>
                <a:cs typeface="Arial Narrow"/>
              </a:rPr>
              <a:t>filtrante à </a:t>
            </a:r>
            <a:r>
              <a:rPr sz="900" spc="-5" dirty="0">
                <a:solidFill>
                  <a:srgbClr val="231F20"/>
                </a:solidFill>
                <a:latin typeface="Arial Narrow"/>
                <a:cs typeface="Arial Narrow"/>
              </a:rPr>
              <a:t>la grille d’entrée du bassin du spa </a:t>
            </a:r>
            <a:r>
              <a:rPr sz="900" dirty="0">
                <a:solidFill>
                  <a:srgbClr val="231F20"/>
                </a:solidFill>
                <a:latin typeface="Arial Narrow"/>
                <a:cs typeface="Arial Narrow"/>
              </a:rPr>
              <a:t>(position </a:t>
            </a:r>
            <a:r>
              <a:rPr sz="900" spc="-5" dirty="0">
                <a:solidFill>
                  <a:srgbClr val="231F20"/>
                </a:solidFill>
                <a:latin typeface="Arial Narrow"/>
                <a:cs typeface="Arial Narrow"/>
              </a:rPr>
              <a:t>supérieure) et </a:t>
            </a:r>
            <a:r>
              <a:rPr sz="900" dirty="0">
                <a:solidFill>
                  <a:srgbClr val="231F20"/>
                </a:solidFill>
                <a:latin typeface="Arial Narrow"/>
                <a:cs typeface="Arial Narrow"/>
              </a:rPr>
              <a:t>tournez-la </a:t>
            </a:r>
            <a:r>
              <a:rPr sz="900" spc="-5" dirty="0">
                <a:solidFill>
                  <a:srgbClr val="231F20"/>
                </a:solidFill>
                <a:latin typeface="Arial Narrow"/>
                <a:cs typeface="Arial Narrow"/>
              </a:rPr>
              <a:t>légèrement pour la </a:t>
            </a:r>
            <a:r>
              <a:rPr sz="900" dirty="0">
                <a:solidFill>
                  <a:srgbClr val="231F20"/>
                </a:solidFill>
                <a:latin typeface="Arial Narrow"/>
                <a:cs typeface="Arial Narrow"/>
              </a:rPr>
              <a:t>fixer. </a:t>
            </a:r>
            <a:r>
              <a:rPr sz="900" b="1" dirty="0">
                <a:solidFill>
                  <a:srgbClr val="231F20"/>
                </a:solidFill>
                <a:latin typeface="Arial Narrow"/>
                <a:cs typeface="Arial Narrow"/>
              </a:rPr>
              <a:t>REMARQUE: </a:t>
            </a:r>
            <a:r>
              <a:rPr sz="900" spc="-5" dirty="0">
                <a:solidFill>
                  <a:srgbClr val="231F20"/>
                </a:solidFill>
                <a:latin typeface="Arial Narrow"/>
                <a:cs typeface="Arial Narrow"/>
              </a:rPr>
              <a:t>La  base de la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est conçue pour être vissée et dévissée. </a:t>
            </a:r>
            <a:r>
              <a:rPr sz="900" dirty="0">
                <a:solidFill>
                  <a:srgbClr val="231F20"/>
                </a:solidFill>
                <a:latin typeface="Arial Narrow"/>
                <a:cs typeface="Arial Narrow"/>
              </a:rPr>
              <a:t>N’exercez </a:t>
            </a:r>
            <a:r>
              <a:rPr sz="900" spc="-5" dirty="0">
                <a:solidFill>
                  <a:srgbClr val="231F20"/>
                </a:solidFill>
                <a:latin typeface="Arial Narrow"/>
                <a:cs typeface="Arial Narrow"/>
              </a:rPr>
              <a:t>jamais de </a:t>
            </a:r>
            <a:r>
              <a:rPr sz="900" dirty="0">
                <a:solidFill>
                  <a:srgbClr val="231F20"/>
                </a:solidFill>
                <a:latin typeface="Arial Narrow"/>
                <a:cs typeface="Arial Narrow"/>
              </a:rPr>
              <a:t>force, </a:t>
            </a:r>
            <a:r>
              <a:rPr sz="900" spc="-5" dirty="0">
                <a:solidFill>
                  <a:srgbClr val="231F20"/>
                </a:solidFill>
                <a:latin typeface="Arial Narrow"/>
                <a:cs typeface="Arial Narrow"/>
              </a:rPr>
              <a:t>car cela pourrait causer des</a:t>
            </a:r>
            <a:r>
              <a:rPr sz="900" spc="-20" dirty="0">
                <a:solidFill>
                  <a:srgbClr val="231F20"/>
                </a:solidFill>
                <a:latin typeface="Arial Narrow"/>
                <a:cs typeface="Arial Narrow"/>
              </a:rPr>
              <a:t> </a:t>
            </a:r>
            <a:r>
              <a:rPr sz="900" dirty="0">
                <a:solidFill>
                  <a:srgbClr val="231F20"/>
                </a:solidFill>
                <a:latin typeface="Arial Narrow"/>
                <a:cs typeface="Arial Narrow"/>
              </a:rPr>
              <a:t>dommages.</a:t>
            </a:r>
            <a:endParaRPr sz="900">
              <a:latin typeface="Arial Narrow"/>
              <a:cs typeface="Arial Narrow"/>
            </a:endParaRPr>
          </a:p>
          <a:p>
            <a:pPr marL="168910" indent="-156845">
              <a:lnSpc>
                <a:spcPct val="100000"/>
              </a:lnSpc>
              <a:spcBef>
                <a:spcPts val="220"/>
              </a:spcBef>
              <a:buAutoNum type="arabicPeriod"/>
              <a:tabLst>
                <a:tab pos="169545" algn="l"/>
              </a:tabLst>
            </a:pPr>
            <a:r>
              <a:rPr sz="900" dirty="0">
                <a:solidFill>
                  <a:srgbClr val="231F20"/>
                </a:solidFill>
                <a:latin typeface="Arial Narrow"/>
                <a:cs typeface="Arial Narrow"/>
              </a:rPr>
              <a:t>Placez </a:t>
            </a:r>
            <a:r>
              <a:rPr sz="900" spc="-5" dirty="0">
                <a:solidFill>
                  <a:srgbClr val="231F20"/>
                </a:solidFill>
                <a:latin typeface="Arial Narrow"/>
                <a:cs typeface="Arial Narrow"/>
              </a:rPr>
              <a:t>le </a:t>
            </a:r>
            <a:r>
              <a:rPr sz="900" dirty="0">
                <a:solidFill>
                  <a:srgbClr val="231F20"/>
                </a:solidFill>
                <a:latin typeface="Arial Narrow"/>
                <a:cs typeface="Arial Narrow"/>
              </a:rPr>
              <a:t>revêtement </a:t>
            </a:r>
            <a:r>
              <a:rPr sz="900" spc="-5" dirty="0">
                <a:solidFill>
                  <a:srgbClr val="231F20"/>
                </a:solidFill>
                <a:latin typeface="Arial Narrow"/>
                <a:cs typeface="Arial Narrow"/>
              </a:rPr>
              <a:t>en mailles sur la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puis </a:t>
            </a:r>
            <a:r>
              <a:rPr sz="900" dirty="0">
                <a:solidFill>
                  <a:srgbClr val="231F20"/>
                </a:solidFill>
                <a:latin typeface="Arial Narrow"/>
                <a:cs typeface="Arial Narrow"/>
              </a:rPr>
              <a:t>fixez </a:t>
            </a:r>
            <a:r>
              <a:rPr sz="900" spc="-5" dirty="0">
                <a:solidFill>
                  <a:srgbClr val="231F20"/>
                </a:solidFill>
                <a:latin typeface="Arial Narrow"/>
                <a:cs typeface="Arial Narrow"/>
              </a:rPr>
              <a:t>la cartouche </a:t>
            </a:r>
            <a:r>
              <a:rPr sz="900" dirty="0">
                <a:solidFill>
                  <a:srgbClr val="231F20"/>
                </a:solidFill>
                <a:latin typeface="Arial Narrow"/>
                <a:cs typeface="Arial Narrow"/>
              </a:rPr>
              <a:t>filtrante à </a:t>
            </a:r>
            <a:r>
              <a:rPr sz="900" spc="-5" dirty="0">
                <a:solidFill>
                  <a:srgbClr val="231F20"/>
                </a:solidFill>
                <a:latin typeface="Arial Narrow"/>
                <a:cs typeface="Arial Narrow"/>
              </a:rPr>
              <a:t>la</a:t>
            </a:r>
            <a:r>
              <a:rPr sz="900" spc="-35"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259"/>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Gonflez d’abord le bassin du spa avant d’installer la cartouche</a:t>
            </a:r>
            <a:r>
              <a:rPr sz="900" spc="55" dirty="0">
                <a:solidFill>
                  <a:srgbClr val="231F20"/>
                </a:solidFill>
                <a:latin typeface="Arial Narrow"/>
                <a:cs typeface="Arial Narrow"/>
              </a:rPr>
              <a:t> </a:t>
            </a:r>
            <a:r>
              <a:rPr sz="900" dirty="0">
                <a:solidFill>
                  <a:srgbClr val="231F20"/>
                </a:solidFill>
                <a:latin typeface="Arial Narrow"/>
                <a:cs typeface="Arial Narrow"/>
              </a:rPr>
              <a:t>filtrante.</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REMARQUE: </a:t>
            </a:r>
            <a:r>
              <a:rPr sz="900" dirty="0">
                <a:solidFill>
                  <a:srgbClr val="231F20"/>
                </a:solidFill>
                <a:latin typeface="Arial Narrow"/>
                <a:cs typeface="Arial Narrow"/>
              </a:rPr>
              <a:t>Utilisez toujours </a:t>
            </a:r>
            <a:r>
              <a:rPr sz="900" spc="-5" dirty="0">
                <a:solidFill>
                  <a:srgbClr val="231F20"/>
                </a:solidFill>
                <a:latin typeface="Arial Narrow"/>
                <a:cs typeface="Arial Narrow"/>
              </a:rPr>
              <a:t>une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lorsque le spa est utilisé et </a:t>
            </a:r>
            <a:r>
              <a:rPr sz="900" dirty="0">
                <a:solidFill>
                  <a:srgbClr val="231F20"/>
                </a:solidFill>
                <a:latin typeface="Arial Narrow"/>
                <a:cs typeface="Arial Narrow"/>
              </a:rPr>
              <a:t>rempli d’eau.</a:t>
            </a:r>
            <a:endParaRPr sz="900">
              <a:latin typeface="Arial Narrow"/>
              <a:cs typeface="Arial Narrow"/>
            </a:endParaRPr>
          </a:p>
        </p:txBody>
      </p:sp>
      <p:sp>
        <p:nvSpPr>
          <p:cNvPr id="6" name="object 6"/>
          <p:cNvSpPr txBox="1"/>
          <p:nvPr/>
        </p:nvSpPr>
        <p:spPr>
          <a:xfrm>
            <a:off x="540630" y="4633833"/>
            <a:ext cx="6463030" cy="323532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Remplir </a:t>
            </a:r>
            <a:r>
              <a:rPr sz="1200" b="1" spc="-5" dirty="0">
                <a:solidFill>
                  <a:srgbClr val="231F20"/>
                </a:solidFill>
                <a:latin typeface="Arial Narrow"/>
                <a:cs typeface="Arial Narrow"/>
              </a:rPr>
              <a:t>le spa</a:t>
            </a:r>
            <a:r>
              <a:rPr sz="1200" b="1" spc="-10" dirty="0">
                <a:solidFill>
                  <a:srgbClr val="231F20"/>
                </a:solidFill>
                <a:latin typeface="Arial Narrow"/>
                <a:cs typeface="Arial Narrow"/>
              </a:rPr>
              <a:t> </a:t>
            </a:r>
            <a:r>
              <a:rPr sz="1200" b="1" dirty="0">
                <a:solidFill>
                  <a:srgbClr val="231F20"/>
                </a:solidFill>
                <a:latin typeface="Arial Narrow"/>
                <a:cs typeface="Arial Narrow"/>
              </a:rPr>
              <a:t>d’eau</a:t>
            </a:r>
            <a:endParaRPr sz="1200">
              <a:latin typeface="Arial Narrow"/>
              <a:cs typeface="Arial Narrow"/>
            </a:endParaRPr>
          </a:p>
          <a:p>
            <a:pPr marL="168910" indent="-156845">
              <a:lnSpc>
                <a:spcPct val="100000"/>
              </a:lnSpc>
              <a:spcBef>
                <a:spcPts val="260"/>
              </a:spcBef>
              <a:buAutoNum type="arabicPeriod"/>
              <a:tabLst>
                <a:tab pos="169545" algn="l"/>
              </a:tabLst>
            </a:pPr>
            <a:r>
              <a:rPr sz="900" dirty="0">
                <a:solidFill>
                  <a:srgbClr val="231F20"/>
                </a:solidFill>
                <a:latin typeface="Arial Narrow"/>
                <a:cs typeface="Arial Narrow"/>
              </a:rPr>
              <a:t>Avant </a:t>
            </a:r>
            <a:r>
              <a:rPr sz="900" spc="-5" dirty="0">
                <a:solidFill>
                  <a:srgbClr val="231F20"/>
                </a:solidFill>
                <a:latin typeface="Arial Narrow"/>
                <a:cs typeface="Arial Narrow"/>
              </a:rPr>
              <a:t>de </a:t>
            </a:r>
            <a:r>
              <a:rPr sz="900" dirty="0">
                <a:solidFill>
                  <a:srgbClr val="231F20"/>
                </a:solidFill>
                <a:latin typeface="Arial Narrow"/>
                <a:cs typeface="Arial Narrow"/>
              </a:rPr>
              <a:t>remplir </a:t>
            </a:r>
            <a:r>
              <a:rPr sz="900" spc="-5" dirty="0">
                <a:solidFill>
                  <a:srgbClr val="231F20"/>
                </a:solidFill>
                <a:latin typeface="Arial Narrow"/>
                <a:cs typeface="Arial Narrow"/>
              </a:rPr>
              <a:t>d’eau, assurez-vous que le bouchon de la valve de vidange inférieure est bien</a:t>
            </a:r>
            <a:r>
              <a:rPr sz="900" spc="-10" dirty="0">
                <a:solidFill>
                  <a:srgbClr val="231F20"/>
                </a:solidFill>
                <a:latin typeface="Arial Narrow"/>
                <a:cs typeface="Arial Narrow"/>
              </a:rPr>
              <a:t> </a:t>
            </a:r>
            <a:r>
              <a:rPr sz="900" dirty="0">
                <a:solidFill>
                  <a:srgbClr val="231F20"/>
                </a:solidFill>
                <a:latin typeface="Arial Narrow"/>
                <a:cs typeface="Arial Narrow"/>
              </a:rPr>
              <a:t>fermé.</a:t>
            </a:r>
            <a:endParaRPr sz="900">
              <a:latin typeface="Arial Narrow"/>
              <a:cs typeface="Arial Narrow"/>
            </a:endParaRPr>
          </a:p>
          <a:p>
            <a:pPr marL="168910" indent="-156845">
              <a:lnSpc>
                <a:spcPct val="100000"/>
              </a:lnSpc>
              <a:spcBef>
                <a:spcPts val="320"/>
              </a:spcBef>
              <a:buAutoNum type="arabicPeriod"/>
              <a:tabLst>
                <a:tab pos="169545" algn="l"/>
              </a:tabLst>
            </a:pPr>
            <a:r>
              <a:rPr sz="900" dirty="0">
                <a:solidFill>
                  <a:srgbClr val="231F20"/>
                </a:solidFill>
                <a:latin typeface="Arial Narrow"/>
                <a:cs typeface="Arial Narrow"/>
              </a:rPr>
              <a:t>Remplissez </a:t>
            </a:r>
            <a:r>
              <a:rPr sz="900" spc="-5" dirty="0">
                <a:solidFill>
                  <a:srgbClr val="231F20"/>
                </a:solidFill>
                <a:latin typeface="Arial Narrow"/>
                <a:cs typeface="Arial Narrow"/>
              </a:rPr>
              <a:t>le spa avec de l’eau douce jusqu’à un niveau compris entre les </a:t>
            </a:r>
            <a:r>
              <a:rPr sz="900" dirty="0">
                <a:solidFill>
                  <a:srgbClr val="231F20"/>
                </a:solidFill>
                <a:latin typeface="Arial Narrow"/>
                <a:cs typeface="Arial Narrow"/>
              </a:rPr>
              <a:t>repères </a:t>
            </a:r>
            <a:r>
              <a:rPr sz="900" spc="-5" dirty="0">
                <a:solidFill>
                  <a:srgbClr val="231F20"/>
                </a:solidFill>
                <a:latin typeface="Arial Narrow"/>
                <a:cs typeface="Arial Narrow"/>
              </a:rPr>
              <a:t>MIN et MAX sur la paroi intérieure du spa.</a:t>
            </a:r>
            <a:endParaRPr sz="900">
              <a:latin typeface="Arial Narrow"/>
              <a:cs typeface="Arial Narrow"/>
            </a:endParaRPr>
          </a:p>
          <a:p>
            <a:pPr marL="12700">
              <a:lnSpc>
                <a:spcPct val="100000"/>
              </a:lnSpc>
              <a:spcBef>
                <a:spcPts val="660"/>
              </a:spcBef>
            </a:pPr>
            <a:r>
              <a:rPr sz="900" b="1" dirty="0">
                <a:solidFill>
                  <a:srgbClr val="231F20"/>
                </a:solidFill>
                <a:latin typeface="Arial Narrow"/>
                <a:cs typeface="Arial Narrow"/>
              </a:rPr>
              <a:t>AVERTISSEMENT: </a:t>
            </a:r>
            <a:r>
              <a:rPr sz="900" dirty="0">
                <a:solidFill>
                  <a:srgbClr val="231F20"/>
                </a:solidFill>
                <a:latin typeface="Arial Narrow"/>
                <a:cs typeface="Arial Narrow"/>
              </a:rPr>
              <a:t>Ne remplissez </a:t>
            </a:r>
            <a:r>
              <a:rPr sz="900" spc="-5" dirty="0">
                <a:solidFill>
                  <a:srgbClr val="231F20"/>
                </a:solidFill>
                <a:latin typeface="Arial Narrow"/>
                <a:cs typeface="Arial Narrow"/>
              </a:rPr>
              <a:t>pas </a:t>
            </a:r>
            <a:r>
              <a:rPr sz="900" dirty="0">
                <a:solidFill>
                  <a:srgbClr val="231F20"/>
                </a:solidFill>
                <a:latin typeface="Arial Narrow"/>
                <a:cs typeface="Arial Narrow"/>
              </a:rPr>
              <a:t>trop </a:t>
            </a:r>
            <a:r>
              <a:rPr sz="900" spc="-5" dirty="0">
                <a:solidFill>
                  <a:srgbClr val="231F20"/>
                </a:solidFill>
                <a:latin typeface="Arial Narrow"/>
                <a:cs typeface="Arial Narrow"/>
              </a:rPr>
              <a:t>le</a:t>
            </a:r>
            <a:r>
              <a:rPr sz="900" spc="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2700" marR="3368675">
              <a:lnSpc>
                <a:spcPct val="111100"/>
              </a:lnSpc>
            </a:pPr>
            <a:r>
              <a:rPr sz="900" dirty="0">
                <a:solidFill>
                  <a:srgbClr val="231F20"/>
                </a:solidFill>
                <a:latin typeface="Arial Narrow"/>
                <a:cs typeface="Arial Narrow"/>
              </a:rPr>
              <a:t>Ne faites </a:t>
            </a:r>
            <a:r>
              <a:rPr sz="900" spc="-5" dirty="0">
                <a:solidFill>
                  <a:srgbClr val="231F20"/>
                </a:solidFill>
                <a:latin typeface="Arial Narrow"/>
                <a:cs typeface="Arial Narrow"/>
              </a:rPr>
              <a:t>pas </a:t>
            </a:r>
            <a:r>
              <a:rPr sz="900" dirty="0">
                <a:solidFill>
                  <a:srgbClr val="231F20"/>
                </a:solidFill>
                <a:latin typeface="Arial Narrow"/>
                <a:cs typeface="Arial Narrow"/>
              </a:rPr>
              <a:t>fonctionner </a:t>
            </a:r>
            <a:r>
              <a:rPr sz="900" spc="-5" dirty="0">
                <a:solidFill>
                  <a:srgbClr val="231F20"/>
                </a:solidFill>
                <a:latin typeface="Arial Narrow"/>
                <a:cs typeface="Arial Narrow"/>
              </a:rPr>
              <a:t>le spa avant que l’eau n’atteigne la marque MIN.  </a:t>
            </a:r>
            <a:r>
              <a:rPr sz="900" dirty="0">
                <a:solidFill>
                  <a:srgbClr val="231F20"/>
                </a:solidFill>
                <a:latin typeface="Arial Narrow"/>
                <a:cs typeface="Arial Narrow"/>
              </a:rPr>
              <a:t>Ne </a:t>
            </a:r>
            <a:r>
              <a:rPr sz="900" spc="-5" dirty="0">
                <a:solidFill>
                  <a:srgbClr val="231F20"/>
                </a:solidFill>
                <a:latin typeface="Arial Narrow"/>
                <a:cs typeface="Arial Narrow"/>
              </a:rPr>
              <a:t>déplacez jamais le bassin du spa avec de l’eau </a:t>
            </a:r>
            <a:r>
              <a:rPr sz="900" dirty="0">
                <a:solidFill>
                  <a:srgbClr val="231F20"/>
                </a:solidFill>
                <a:latin typeface="Arial Narrow"/>
                <a:cs typeface="Arial Narrow"/>
              </a:rPr>
              <a:t>à</a:t>
            </a:r>
            <a:r>
              <a:rPr sz="900" spc="-25" dirty="0">
                <a:solidFill>
                  <a:srgbClr val="231F20"/>
                </a:solidFill>
                <a:latin typeface="Arial Narrow"/>
                <a:cs typeface="Arial Narrow"/>
              </a:rPr>
              <a:t> </a:t>
            </a:r>
            <a:r>
              <a:rPr sz="900" spc="-5" dirty="0">
                <a:solidFill>
                  <a:srgbClr val="231F20"/>
                </a:solidFill>
                <a:latin typeface="Arial Narrow"/>
                <a:cs typeface="Arial Narrow"/>
              </a:rPr>
              <a:t>l’intérieur.</a:t>
            </a:r>
            <a:endParaRPr sz="900">
              <a:latin typeface="Arial Narrow"/>
              <a:cs typeface="Arial Narrow"/>
            </a:endParaRPr>
          </a:p>
          <a:p>
            <a:pPr marL="12700" marR="5080">
              <a:lnSpc>
                <a:spcPct val="111100"/>
              </a:lnSpc>
            </a:pPr>
            <a:r>
              <a:rPr sz="900" dirty="0">
                <a:solidFill>
                  <a:srgbClr val="231F20"/>
                </a:solidFill>
                <a:latin typeface="Arial Narrow"/>
                <a:cs typeface="Arial Narrow"/>
              </a:rPr>
              <a:t>Ne </a:t>
            </a:r>
            <a:r>
              <a:rPr sz="900" spc="-5" dirty="0">
                <a:solidFill>
                  <a:srgbClr val="231F20"/>
                </a:solidFill>
                <a:latin typeface="Arial Narrow"/>
                <a:cs typeface="Arial Narrow"/>
              </a:rPr>
              <a:t>versez jamais d’eau dont la </a:t>
            </a:r>
            <a:r>
              <a:rPr sz="900" dirty="0">
                <a:solidFill>
                  <a:srgbClr val="231F20"/>
                </a:solidFill>
                <a:latin typeface="Arial Narrow"/>
                <a:cs typeface="Arial Narrow"/>
              </a:rPr>
              <a:t>température </a:t>
            </a:r>
            <a:r>
              <a:rPr sz="900" spc="-5" dirty="0">
                <a:solidFill>
                  <a:srgbClr val="231F20"/>
                </a:solidFill>
                <a:latin typeface="Arial Narrow"/>
                <a:cs typeface="Arial Narrow"/>
              </a:rPr>
              <a:t>est supérieure </a:t>
            </a:r>
            <a:r>
              <a:rPr sz="900" dirty="0">
                <a:solidFill>
                  <a:srgbClr val="231F20"/>
                </a:solidFill>
                <a:latin typeface="Arial Narrow"/>
                <a:cs typeface="Arial Narrow"/>
              </a:rPr>
              <a:t>à 40°C (104°F) </a:t>
            </a:r>
            <a:r>
              <a:rPr sz="900" spc="-5" dirty="0">
                <a:solidFill>
                  <a:srgbClr val="231F20"/>
                </a:solidFill>
                <a:latin typeface="Arial Narrow"/>
                <a:cs typeface="Arial Narrow"/>
              </a:rPr>
              <a:t>directement dans le spa. </a:t>
            </a:r>
            <a:r>
              <a:rPr sz="900" dirty="0">
                <a:solidFill>
                  <a:srgbClr val="231F20"/>
                </a:solidFill>
                <a:latin typeface="Arial Narrow"/>
                <a:cs typeface="Arial Narrow"/>
              </a:rPr>
              <a:t>Nous </a:t>
            </a:r>
            <a:r>
              <a:rPr sz="900" spc="-5" dirty="0">
                <a:solidFill>
                  <a:srgbClr val="231F20"/>
                </a:solidFill>
                <a:latin typeface="Arial Narrow"/>
                <a:cs typeface="Arial Narrow"/>
              </a:rPr>
              <a:t>vous </a:t>
            </a:r>
            <a:r>
              <a:rPr sz="900" dirty="0">
                <a:solidFill>
                  <a:srgbClr val="231F20"/>
                </a:solidFill>
                <a:latin typeface="Arial Narrow"/>
                <a:cs typeface="Arial Narrow"/>
              </a:rPr>
              <a:t>recommandons </a:t>
            </a:r>
            <a:r>
              <a:rPr sz="900" spc="-5" dirty="0">
                <a:solidFill>
                  <a:srgbClr val="231F20"/>
                </a:solidFill>
                <a:latin typeface="Arial Narrow"/>
                <a:cs typeface="Arial Narrow"/>
              </a:rPr>
              <a:t>de </a:t>
            </a:r>
            <a:r>
              <a:rPr sz="900" dirty="0">
                <a:solidFill>
                  <a:srgbClr val="231F20"/>
                </a:solidFill>
                <a:latin typeface="Arial Narrow"/>
                <a:cs typeface="Arial Narrow"/>
              </a:rPr>
              <a:t>remplir </a:t>
            </a:r>
            <a:r>
              <a:rPr sz="900" spc="-5" dirty="0">
                <a:solidFill>
                  <a:srgbClr val="231F20"/>
                </a:solidFill>
                <a:latin typeface="Arial Narrow"/>
                <a:cs typeface="Arial Narrow"/>
              </a:rPr>
              <a:t>le bassin du spa  avec de l’eau </a:t>
            </a:r>
            <a:r>
              <a:rPr sz="900" dirty="0">
                <a:solidFill>
                  <a:srgbClr val="231F20"/>
                </a:solidFill>
                <a:latin typeface="Arial Narrow"/>
                <a:cs typeface="Arial Narrow"/>
              </a:rPr>
              <a:t>tiède </a:t>
            </a:r>
            <a:r>
              <a:rPr sz="900" spc="-5" dirty="0">
                <a:solidFill>
                  <a:srgbClr val="231F20"/>
                </a:solidFill>
                <a:latin typeface="Arial Narrow"/>
                <a:cs typeface="Arial Narrow"/>
              </a:rPr>
              <a:t>pour que l’eau chauffe plus </a:t>
            </a:r>
            <a:r>
              <a:rPr sz="900" dirty="0">
                <a:solidFill>
                  <a:srgbClr val="231F20"/>
                </a:solidFill>
                <a:latin typeface="Arial Narrow"/>
                <a:cs typeface="Arial Narrow"/>
              </a:rPr>
              <a:t>rapidement </a:t>
            </a:r>
            <a:r>
              <a:rPr sz="900" spc="-5" dirty="0">
                <a:solidFill>
                  <a:srgbClr val="231F20"/>
                </a:solidFill>
                <a:latin typeface="Arial Narrow"/>
                <a:cs typeface="Arial Narrow"/>
              </a:rPr>
              <a:t>et économiser de</a:t>
            </a:r>
            <a:r>
              <a:rPr sz="900" spc="-15" dirty="0">
                <a:solidFill>
                  <a:srgbClr val="231F20"/>
                </a:solidFill>
                <a:latin typeface="Arial Narrow"/>
                <a:cs typeface="Arial Narrow"/>
              </a:rPr>
              <a:t> </a:t>
            </a:r>
            <a:r>
              <a:rPr sz="900" spc="-5" dirty="0">
                <a:solidFill>
                  <a:srgbClr val="231F20"/>
                </a:solidFill>
                <a:latin typeface="Arial Narrow"/>
                <a:cs typeface="Arial Narrow"/>
              </a:rPr>
              <a:t>l’énergie.</a:t>
            </a:r>
            <a:endParaRPr sz="900">
              <a:latin typeface="Arial Narrow"/>
              <a:cs typeface="Arial Narrow"/>
            </a:endParaRPr>
          </a:p>
          <a:p>
            <a:pPr>
              <a:lnSpc>
                <a:spcPct val="100000"/>
              </a:lnSpc>
              <a:spcBef>
                <a:spcPts val="15"/>
              </a:spcBef>
            </a:pPr>
            <a:endParaRPr sz="1300">
              <a:latin typeface="Times New Roman"/>
              <a:cs typeface="Times New Roman"/>
            </a:endParaRPr>
          </a:p>
          <a:p>
            <a:pPr marL="12700">
              <a:lnSpc>
                <a:spcPct val="100000"/>
              </a:lnSpc>
            </a:pPr>
            <a:r>
              <a:rPr sz="1200" b="1" dirty="0">
                <a:solidFill>
                  <a:srgbClr val="231F20"/>
                </a:solidFill>
                <a:latin typeface="Arial Narrow"/>
                <a:cs typeface="Arial Narrow"/>
              </a:rPr>
              <a:t>Chauffer</a:t>
            </a:r>
            <a:r>
              <a:rPr sz="1200" b="1" spc="-5" dirty="0">
                <a:solidFill>
                  <a:srgbClr val="231F20"/>
                </a:solidFill>
                <a:latin typeface="Arial Narrow"/>
                <a:cs typeface="Arial Narrow"/>
              </a:rPr>
              <a:t> </a:t>
            </a:r>
            <a:r>
              <a:rPr sz="1200" b="1" dirty="0">
                <a:solidFill>
                  <a:srgbClr val="231F20"/>
                </a:solidFill>
                <a:latin typeface="Arial Narrow"/>
                <a:cs typeface="Arial Narrow"/>
              </a:rPr>
              <a:t>l’eau</a:t>
            </a:r>
            <a:endParaRPr sz="1200">
              <a:latin typeface="Arial Narrow"/>
              <a:cs typeface="Arial Narrow"/>
            </a:endParaRPr>
          </a:p>
          <a:p>
            <a:pPr marL="168910" marR="108585" indent="-156845">
              <a:lnSpc>
                <a:spcPct val="111100"/>
              </a:lnSpc>
              <a:spcBef>
                <a:spcPts val="140"/>
              </a:spcBef>
              <a:buAutoNum type="arabicPeriod"/>
              <a:tabLst>
                <a:tab pos="169545" algn="l"/>
              </a:tabLst>
            </a:pPr>
            <a:r>
              <a:rPr sz="900" dirty="0">
                <a:solidFill>
                  <a:srgbClr val="231F20"/>
                </a:solidFill>
                <a:latin typeface="Arial Narrow"/>
                <a:cs typeface="Arial Narrow"/>
              </a:rPr>
              <a:t>Placez </a:t>
            </a:r>
            <a:r>
              <a:rPr sz="900" spc="-5" dirty="0">
                <a:solidFill>
                  <a:srgbClr val="231F20"/>
                </a:solidFill>
                <a:latin typeface="Arial Narrow"/>
                <a:cs typeface="Arial Narrow"/>
              </a:rPr>
              <a:t>la vessie et le couvercle du spa sur le bassin et assurez-vous que les boucles du couvercle sont verrouillées et </a:t>
            </a:r>
            <a:r>
              <a:rPr sz="900" dirty="0">
                <a:solidFill>
                  <a:srgbClr val="231F20"/>
                </a:solidFill>
                <a:latin typeface="Arial Narrow"/>
                <a:cs typeface="Arial Narrow"/>
              </a:rPr>
              <a:t>tirez </a:t>
            </a:r>
            <a:r>
              <a:rPr sz="900" spc="-5" dirty="0">
                <a:solidFill>
                  <a:srgbClr val="231F20"/>
                </a:solidFill>
                <a:latin typeface="Arial Narrow"/>
                <a:cs typeface="Arial Narrow"/>
              </a:rPr>
              <a:t>sur les sangles </a:t>
            </a:r>
            <a:r>
              <a:rPr sz="900" dirty="0">
                <a:solidFill>
                  <a:srgbClr val="231F20"/>
                </a:solidFill>
                <a:latin typeface="Arial Narrow"/>
                <a:cs typeface="Arial Narrow"/>
              </a:rPr>
              <a:t>à </a:t>
            </a:r>
            <a:r>
              <a:rPr sz="900" spc="-5" dirty="0">
                <a:solidFill>
                  <a:srgbClr val="231F20"/>
                </a:solidFill>
                <a:latin typeface="Arial Narrow"/>
                <a:cs typeface="Arial Narrow"/>
              </a:rPr>
              <a:t>boucles  pour les</a:t>
            </a:r>
            <a:r>
              <a:rPr sz="900" spc="-10" dirty="0">
                <a:solidFill>
                  <a:srgbClr val="231F20"/>
                </a:solidFill>
                <a:latin typeface="Arial Narrow"/>
                <a:cs typeface="Arial Narrow"/>
              </a:rPr>
              <a:t> </a:t>
            </a:r>
            <a:r>
              <a:rPr sz="900" spc="-5" dirty="0">
                <a:solidFill>
                  <a:srgbClr val="231F20"/>
                </a:solidFill>
                <a:latin typeface="Arial Narrow"/>
                <a:cs typeface="Arial Narrow"/>
              </a:rPr>
              <a:t>serrer.</a:t>
            </a:r>
            <a:endParaRPr sz="900">
              <a:latin typeface="Arial Narrow"/>
              <a:cs typeface="Arial Narrow"/>
            </a:endParaRPr>
          </a:p>
          <a:p>
            <a:pPr marL="168910" marR="34290" indent="-156845">
              <a:lnSpc>
                <a:spcPct val="111100"/>
              </a:lnSpc>
              <a:buAutoNum type="arabicPeriod"/>
              <a:tabLst>
                <a:tab pos="169545" algn="l"/>
              </a:tabLst>
            </a:pPr>
            <a:r>
              <a:rPr sz="900" dirty="0">
                <a:solidFill>
                  <a:srgbClr val="231F20"/>
                </a:solidFill>
                <a:latin typeface="Arial Narrow"/>
                <a:cs typeface="Arial Narrow"/>
              </a:rPr>
              <a:t>Assurez-vous </a:t>
            </a:r>
            <a:r>
              <a:rPr sz="900" spc="-5" dirty="0">
                <a:solidFill>
                  <a:srgbClr val="231F20"/>
                </a:solidFill>
                <a:latin typeface="Arial Narrow"/>
                <a:cs typeface="Arial Narrow"/>
              </a:rPr>
              <a:t>que le spa est </a:t>
            </a:r>
            <a:r>
              <a:rPr sz="900" dirty="0">
                <a:solidFill>
                  <a:srgbClr val="231F20"/>
                </a:solidFill>
                <a:latin typeface="Arial Narrow"/>
                <a:cs typeface="Arial Narrow"/>
              </a:rPr>
              <a:t>raccordé à </a:t>
            </a:r>
            <a:r>
              <a:rPr sz="900" spc="-5" dirty="0">
                <a:solidFill>
                  <a:srgbClr val="231F20"/>
                </a:solidFill>
                <a:latin typeface="Arial Narrow"/>
                <a:cs typeface="Arial Narrow"/>
              </a:rPr>
              <a:t>une prise électrique et consultez la section </a:t>
            </a:r>
            <a:r>
              <a:rPr sz="900" dirty="0">
                <a:solidFill>
                  <a:srgbClr val="231F20"/>
                </a:solidFill>
                <a:latin typeface="Arial Narrow"/>
                <a:cs typeface="Arial Narrow"/>
              </a:rPr>
              <a:t>« Fonctionnement </a:t>
            </a:r>
            <a:r>
              <a:rPr sz="900" spc="-5" dirty="0">
                <a:solidFill>
                  <a:srgbClr val="231F20"/>
                </a:solidFill>
                <a:latin typeface="Arial Narrow"/>
                <a:cs typeface="Arial Narrow"/>
              </a:rPr>
              <a:t>de la commande </a:t>
            </a:r>
            <a:r>
              <a:rPr sz="900" dirty="0">
                <a:solidFill>
                  <a:srgbClr val="231F20"/>
                </a:solidFill>
                <a:latin typeface="Arial Narrow"/>
                <a:cs typeface="Arial Narrow"/>
              </a:rPr>
              <a:t>» </a:t>
            </a:r>
            <a:r>
              <a:rPr sz="900" spc="-5" dirty="0">
                <a:solidFill>
                  <a:srgbClr val="231F20"/>
                </a:solidFill>
                <a:latin typeface="Arial Narrow"/>
                <a:cs typeface="Arial Narrow"/>
              </a:rPr>
              <a:t>pour obtenir des informations  plus détaillées sur le</a:t>
            </a:r>
            <a:r>
              <a:rPr sz="900" spc="-10" dirty="0">
                <a:solidFill>
                  <a:srgbClr val="231F20"/>
                </a:solidFill>
                <a:latin typeface="Arial Narrow"/>
                <a:cs typeface="Arial Narrow"/>
              </a:rPr>
              <a:t> </a:t>
            </a:r>
            <a:r>
              <a:rPr sz="900" dirty="0">
                <a:solidFill>
                  <a:srgbClr val="231F20"/>
                </a:solidFill>
                <a:latin typeface="Arial Narrow"/>
                <a:cs typeface="Arial Narrow"/>
              </a:rPr>
              <a:t>fonctionnement.</a:t>
            </a:r>
            <a:endParaRPr sz="900">
              <a:latin typeface="Arial Narrow"/>
              <a:cs typeface="Arial Narrow"/>
            </a:endParaRPr>
          </a:p>
          <a:p>
            <a:pPr marL="12700" marR="3273425">
              <a:lnSpc>
                <a:spcPct val="101400"/>
              </a:lnSpc>
              <a:spcBef>
                <a:spcPts val="725"/>
              </a:spcBef>
            </a:pPr>
            <a:r>
              <a:rPr sz="1000" b="1" spc="-5" dirty="0">
                <a:solidFill>
                  <a:srgbClr val="231F20"/>
                </a:solidFill>
                <a:latin typeface="Arial Narrow"/>
                <a:cs typeface="Arial Narrow"/>
              </a:rPr>
              <a:t>REMARQUE: </a:t>
            </a:r>
            <a:r>
              <a:rPr sz="900" spc="-5" dirty="0">
                <a:solidFill>
                  <a:srgbClr val="231F20"/>
                </a:solidFill>
                <a:latin typeface="Arial Narrow"/>
                <a:cs typeface="Arial Narrow"/>
              </a:rPr>
              <a:t>La vitesse de chauffage est d’environ </a:t>
            </a:r>
            <a:r>
              <a:rPr sz="900" dirty="0">
                <a:solidFill>
                  <a:srgbClr val="231F20"/>
                </a:solidFill>
                <a:latin typeface="Arial Narrow"/>
                <a:cs typeface="Arial Narrow"/>
              </a:rPr>
              <a:t>2 °C - </a:t>
            </a:r>
            <a:r>
              <a:rPr sz="900" spc="-5" dirty="0">
                <a:solidFill>
                  <a:srgbClr val="231F20"/>
                </a:solidFill>
                <a:latin typeface="Arial Narrow"/>
                <a:cs typeface="Arial Narrow"/>
              </a:rPr>
              <a:t>2,5 </a:t>
            </a:r>
            <a:r>
              <a:rPr sz="900" dirty="0">
                <a:solidFill>
                  <a:srgbClr val="231F20"/>
                </a:solidFill>
                <a:latin typeface="Arial Narrow"/>
                <a:cs typeface="Arial Narrow"/>
              </a:rPr>
              <a:t>°C (2,5 °F -  </a:t>
            </a:r>
            <a:r>
              <a:rPr sz="900" spc="-5" dirty="0">
                <a:solidFill>
                  <a:srgbClr val="231F20"/>
                </a:solidFill>
                <a:latin typeface="Arial Narrow"/>
                <a:cs typeface="Arial Narrow"/>
              </a:rPr>
              <a:t>3,5 </a:t>
            </a:r>
            <a:r>
              <a:rPr sz="900" dirty="0">
                <a:solidFill>
                  <a:srgbClr val="231F20"/>
                </a:solidFill>
                <a:latin typeface="Arial Narrow"/>
                <a:cs typeface="Arial Narrow"/>
              </a:rPr>
              <a:t>°F) </a:t>
            </a:r>
            <a:r>
              <a:rPr sz="900" spc="-5" dirty="0">
                <a:solidFill>
                  <a:srgbClr val="231F20"/>
                </a:solidFill>
                <a:latin typeface="Arial Narrow"/>
                <a:cs typeface="Arial Narrow"/>
              </a:rPr>
              <a:t>par heure pour un spa pour </a:t>
            </a:r>
            <a:r>
              <a:rPr sz="900" dirty="0">
                <a:solidFill>
                  <a:srgbClr val="231F20"/>
                </a:solidFill>
                <a:latin typeface="Arial Narrow"/>
                <a:cs typeface="Arial Narrow"/>
              </a:rPr>
              <a:t>2 </a:t>
            </a:r>
            <a:r>
              <a:rPr sz="900" spc="-5" dirty="0">
                <a:solidFill>
                  <a:srgbClr val="231F20"/>
                </a:solidFill>
                <a:latin typeface="Arial Narrow"/>
                <a:cs typeface="Arial Narrow"/>
              </a:rPr>
              <a:t>personnes ou un spa carré pour </a:t>
            </a:r>
            <a:r>
              <a:rPr sz="900" dirty="0">
                <a:solidFill>
                  <a:srgbClr val="231F20"/>
                </a:solidFill>
                <a:latin typeface="Arial Narrow"/>
                <a:cs typeface="Arial Narrow"/>
              </a:rPr>
              <a:t>4  </a:t>
            </a:r>
            <a:r>
              <a:rPr sz="900" spc="-5" dirty="0">
                <a:solidFill>
                  <a:srgbClr val="231F20"/>
                </a:solidFill>
                <a:latin typeface="Arial Narrow"/>
                <a:cs typeface="Arial Narrow"/>
              </a:rPr>
              <a:t>personnes, de 1,5 </a:t>
            </a:r>
            <a:r>
              <a:rPr sz="900" dirty="0">
                <a:solidFill>
                  <a:srgbClr val="231F20"/>
                </a:solidFill>
                <a:latin typeface="Arial Narrow"/>
                <a:cs typeface="Arial Narrow"/>
              </a:rPr>
              <a:t>°C - 2 °C (2,5 °F - </a:t>
            </a:r>
            <a:r>
              <a:rPr sz="900" spc="-5" dirty="0">
                <a:solidFill>
                  <a:srgbClr val="231F20"/>
                </a:solidFill>
                <a:latin typeface="Arial Narrow"/>
                <a:cs typeface="Arial Narrow"/>
              </a:rPr>
              <a:t>3,5 </a:t>
            </a:r>
            <a:r>
              <a:rPr sz="900" dirty="0">
                <a:solidFill>
                  <a:srgbClr val="231F20"/>
                </a:solidFill>
                <a:latin typeface="Arial Narrow"/>
                <a:cs typeface="Arial Narrow"/>
              </a:rPr>
              <a:t>°F) </a:t>
            </a:r>
            <a:r>
              <a:rPr sz="900" spc="-5" dirty="0">
                <a:solidFill>
                  <a:srgbClr val="231F20"/>
                </a:solidFill>
                <a:latin typeface="Arial Narrow"/>
                <a:cs typeface="Arial Narrow"/>
              </a:rPr>
              <a:t>par heure pour un spa </a:t>
            </a:r>
            <a:r>
              <a:rPr sz="900" dirty="0">
                <a:solidFill>
                  <a:srgbClr val="231F20"/>
                </a:solidFill>
                <a:latin typeface="Arial Narrow"/>
                <a:cs typeface="Arial Narrow"/>
              </a:rPr>
              <a:t>rond  </a:t>
            </a:r>
            <a:r>
              <a:rPr sz="900" spc="-5" dirty="0">
                <a:solidFill>
                  <a:srgbClr val="231F20"/>
                </a:solidFill>
                <a:latin typeface="Arial Narrow"/>
                <a:cs typeface="Arial Narrow"/>
              </a:rPr>
              <a:t>pour </a:t>
            </a:r>
            <a:r>
              <a:rPr sz="900" dirty="0">
                <a:solidFill>
                  <a:srgbClr val="231F20"/>
                </a:solidFill>
                <a:latin typeface="Arial Narrow"/>
                <a:cs typeface="Arial Narrow"/>
              </a:rPr>
              <a:t>4 </a:t>
            </a:r>
            <a:r>
              <a:rPr sz="900" spc="-5" dirty="0">
                <a:solidFill>
                  <a:srgbClr val="231F20"/>
                </a:solidFill>
                <a:latin typeface="Arial Narrow"/>
                <a:cs typeface="Arial Narrow"/>
              </a:rPr>
              <a:t>personnes, et de 1,2 </a:t>
            </a:r>
            <a:r>
              <a:rPr sz="900" dirty="0">
                <a:solidFill>
                  <a:srgbClr val="231F20"/>
                </a:solidFill>
                <a:latin typeface="Arial Narrow"/>
                <a:cs typeface="Arial Narrow"/>
              </a:rPr>
              <a:t>°C - </a:t>
            </a:r>
            <a:r>
              <a:rPr sz="900" spc="-5" dirty="0">
                <a:solidFill>
                  <a:srgbClr val="231F20"/>
                </a:solidFill>
                <a:latin typeface="Arial Narrow"/>
                <a:cs typeface="Arial Narrow"/>
              </a:rPr>
              <a:t>1,8 </a:t>
            </a:r>
            <a:r>
              <a:rPr sz="900" dirty="0">
                <a:solidFill>
                  <a:srgbClr val="231F20"/>
                </a:solidFill>
                <a:latin typeface="Arial Narrow"/>
                <a:cs typeface="Arial Narrow"/>
              </a:rPr>
              <a:t>°C (2 °F - 3 °F) </a:t>
            </a:r>
            <a:r>
              <a:rPr sz="900" spc="-5" dirty="0">
                <a:solidFill>
                  <a:srgbClr val="231F20"/>
                </a:solidFill>
                <a:latin typeface="Arial Narrow"/>
                <a:cs typeface="Arial Narrow"/>
              </a:rPr>
              <a:t>par heure pour un spa  pour </a:t>
            </a:r>
            <a:r>
              <a:rPr sz="900" dirty="0">
                <a:solidFill>
                  <a:srgbClr val="231F20"/>
                </a:solidFill>
                <a:latin typeface="Arial Narrow"/>
                <a:cs typeface="Arial Narrow"/>
              </a:rPr>
              <a:t>6</a:t>
            </a:r>
            <a:r>
              <a:rPr sz="900" spc="-10" dirty="0">
                <a:solidFill>
                  <a:srgbClr val="231F20"/>
                </a:solidFill>
                <a:latin typeface="Arial Narrow"/>
                <a:cs typeface="Arial Narrow"/>
              </a:rPr>
              <a:t> </a:t>
            </a:r>
            <a:r>
              <a:rPr sz="900" dirty="0">
                <a:solidFill>
                  <a:srgbClr val="231F20"/>
                </a:solidFill>
                <a:latin typeface="Arial Narrow"/>
                <a:cs typeface="Arial Narrow"/>
              </a:rPr>
              <a:t>personnes.</a:t>
            </a:r>
            <a:endParaRPr sz="900">
              <a:latin typeface="Arial Narrow"/>
              <a:cs typeface="Arial Narrow"/>
            </a:endParaRPr>
          </a:p>
        </p:txBody>
      </p:sp>
      <p:sp>
        <p:nvSpPr>
          <p:cNvPr id="7" name="object 7"/>
          <p:cNvSpPr txBox="1"/>
          <p:nvPr/>
        </p:nvSpPr>
        <p:spPr>
          <a:xfrm>
            <a:off x="3706262" y="594365"/>
            <a:ext cx="3220085" cy="1280160"/>
          </a:xfrm>
          <a:prstGeom prst="rect">
            <a:avLst/>
          </a:prstGeom>
        </p:spPr>
        <p:txBody>
          <a:bodyPr vert="horz" wrap="square" lIns="0" tIns="10160" rIns="0" bIns="0" rtlCol="0">
            <a:spAutoFit/>
          </a:bodyPr>
          <a:lstStyle/>
          <a:p>
            <a:pPr marL="156845" marR="7620" indent="-156845">
              <a:lnSpc>
                <a:spcPct val="101800"/>
              </a:lnSpc>
              <a:spcBef>
                <a:spcPts val="80"/>
              </a:spcBef>
              <a:buAutoNum type="arabicPeriod"/>
              <a:tabLst>
                <a:tab pos="156845" algn="l"/>
              </a:tabLst>
            </a:pPr>
            <a:r>
              <a:rPr sz="900" spc="-25" dirty="0">
                <a:solidFill>
                  <a:srgbClr val="231F20"/>
                </a:solidFill>
                <a:latin typeface="Arial Narrow"/>
                <a:cs typeface="Arial Narrow"/>
              </a:rPr>
              <a:t>Ouvrez </a:t>
            </a:r>
            <a:r>
              <a:rPr sz="900" spc="-20" dirty="0">
                <a:solidFill>
                  <a:srgbClr val="231F20"/>
                </a:solidFill>
                <a:latin typeface="Arial Narrow"/>
                <a:cs typeface="Arial Narrow"/>
              </a:rPr>
              <a:t>la </a:t>
            </a:r>
            <a:r>
              <a:rPr sz="900" spc="-25" dirty="0">
                <a:solidFill>
                  <a:srgbClr val="231F20"/>
                </a:solidFill>
                <a:latin typeface="Arial Narrow"/>
                <a:cs typeface="Arial Narrow"/>
              </a:rPr>
              <a:t>valve </a:t>
            </a:r>
            <a:r>
              <a:rPr sz="900" spc="-20" dirty="0">
                <a:solidFill>
                  <a:srgbClr val="231F20"/>
                </a:solidFill>
                <a:latin typeface="Arial Narrow"/>
                <a:cs typeface="Arial Narrow"/>
              </a:rPr>
              <a:t>d’air </a:t>
            </a:r>
            <a:r>
              <a:rPr sz="900" spc="-15" dirty="0">
                <a:solidFill>
                  <a:srgbClr val="231F20"/>
                </a:solidFill>
                <a:latin typeface="Arial Narrow"/>
                <a:cs typeface="Arial Narrow"/>
              </a:rPr>
              <a:t>(a) </a:t>
            </a:r>
            <a:r>
              <a:rPr sz="900" spc="-25" dirty="0">
                <a:solidFill>
                  <a:srgbClr val="231F20"/>
                </a:solidFill>
                <a:latin typeface="Arial Narrow"/>
                <a:cs typeface="Arial Narrow"/>
              </a:rPr>
              <a:t>de </a:t>
            </a:r>
            <a:r>
              <a:rPr sz="900" spc="-20" dirty="0">
                <a:solidFill>
                  <a:srgbClr val="231F20"/>
                </a:solidFill>
                <a:latin typeface="Arial Narrow"/>
                <a:cs typeface="Arial Narrow"/>
              </a:rPr>
              <a:t>la </a:t>
            </a:r>
            <a:r>
              <a:rPr sz="900" spc="-25" dirty="0">
                <a:solidFill>
                  <a:srgbClr val="231F20"/>
                </a:solidFill>
                <a:latin typeface="Arial Narrow"/>
                <a:cs typeface="Arial Narrow"/>
              </a:rPr>
              <a:t>vessie. </a:t>
            </a:r>
            <a:r>
              <a:rPr sz="900" spc="-20" dirty="0">
                <a:solidFill>
                  <a:srgbClr val="231F20"/>
                </a:solidFill>
                <a:latin typeface="Arial Narrow"/>
                <a:cs typeface="Arial Narrow"/>
              </a:rPr>
              <a:t>Insérez le tuyau </a:t>
            </a:r>
            <a:r>
              <a:rPr sz="900" spc="-25" dirty="0">
                <a:solidFill>
                  <a:srgbClr val="231F20"/>
                </a:solidFill>
                <a:latin typeface="Arial Narrow"/>
                <a:cs typeface="Arial Narrow"/>
              </a:rPr>
              <a:t>de gonflage </a:t>
            </a:r>
            <a:r>
              <a:rPr sz="900" spc="-15" dirty="0">
                <a:solidFill>
                  <a:srgbClr val="231F20"/>
                </a:solidFill>
                <a:latin typeface="Arial Narrow"/>
                <a:cs typeface="Arial Narrow"/>
              </a:rPr>
              <a:t>(b) </a:t>
            </a:r>
            <a:r>
              <a:rPr sz="900" spc="-25" dirty="0">
                <a:solidFill>
                  <a:srgbClr val="231F20"/>
                </a:solidFill>
                <a:latin typeface="Arial Narrow"/>
                <a:cs typeface="Arial Narrow"/>
              </a:rPr>
              <a:t>dans </a:t>
            </a:r>
            <a:r>
              <a:rPr sz="900" spc="-20" dirty="0">
                <a:solidFill>
                  <a:srgbClr val="231F20"/>
                </a:solidFill>
                <a:latin typeface="Arial Narrow"/>
                <a:cs typeface="Arial Narrow"/>
              </a:rPr>
              <a:t>la  </a:t>
            </a:r>
            <a:r>
              <a:rPr sz="900" spc="-25" dirty="0">
                <a:solidFill>
                  <a:srgbClr val="231F20"/>
                </a:solidFill>
                <a:latin typeface="Arial Narrow"/>
                <a:cs typeface="Arial Narrow"/>
              </a:rPr>
              <a:t>valve. Ouvrez </a:t>
            </a:r>
            <a:r>
              <a:rPr sz="900" spc="-20" dirty="0">
                <a:solidFill>
                  <a:srgbClr val="231F20"/>
                </a:solidFill>
                <a:latin typeface="Arial Narrow"/>
                <a:cs typeface="Arial Narrow"/>
              </a:rPr>
              <a:t>la </a:t>
            </a:r>
            <a:r>
              <a:rPr sz="900" spc="-25" dirty="0">
                <a:solidFill>
                  <a:srgbClr val="231F20"/>
                </a:solidFill>
                <a:latin typeface="Arial Narrow"/>
                <a:cs typeface="Arial Narrow"/>
              </a:rPr>
              <a:t>valve </a:t>
            </a:r>
            <a:r>
              <a:rPr sz="900" spc="-20" dirty="0">
                <a:solidFill>
                  <a:srgbClr val="231F20"/>
                </a:solidFill>
                <a:latin typeface="Arial Narrow"/>
                <a:cs typeface="Arial Narrow"/>
              </a:rPr>
              <a:t>d’air </a:t>
            </a:r>
            <a:r>
              <a:rPr sz="900" spc="-15" dirty="0">
                <a:solidFill>
                  <a:srgbClr val="231F20"/>
                </a:solidFill>
                <a:latin typeface="Arial Narrow"/>
                <a:cs typeface="Arial Narrow"/>
              </a:rPr>
              <a:t>(c) </a:t>
            </a:r>
            <a:r>
              <a:rPr sz="900" spc="-25" dirty="0">
                <a:solidFill>
                  <a:srgbClr val="231F20"/>
                </a:solidFill>
                <a:latin typeface="Arial Narrow"/>
                <a:cs typeface="Arial Narrow"/>
              </a:rPr>
              <a:t>du bassin du spa. </a:t>
            </a:r>
            <a:r>
              <a:rPr sz="900" spc="-20" dirty="0">
                <a:solidFill>
                  <a:srgbClr val="231F20"/>
                </a:solidFill>
                <a:latin typeface="Arial Narrow"/>
                <a:cs typeface="Arial Narrow"/>
              </a:rPr>
              <a:t>Veillez </a:t>
            </a:r>
            <a:r>
              <a:rPr sz="900" spc="-25" dirty="0">
                <a:solidFill>
                  <a:srgbClr val="231F20"/>
                </a:solidFill>
                <a:latin typeface="Arial Narrow"/>
                <a:cs typeface="Arial Narrow"/>
              </a:rPr>
              <a:t>à </a:t>
            </a:r>
            <a:r>
              <a:rPr sz="900" spc="-20" dirty="0">
                <a:solidFill>
                  <a:srgbClr val="231F20"/>
                </a:solidFill>
                <a:latin typeface="Arial Narrow"/>
                <a:cs typeface="Arial Narrow"/>
              </a:rPr>
              <a:t>choisir le</a:t>
            </a:r>
            <a:r>
              <a:rPr sz="900" spc="120" dirty="0">
                <a:solidFill>
                  <a:srgbClr val="231F20"/>
                </a:solidFill>
                <a:latin typeface="Arial Narrow"/>
                <a:cs typeface="Arial Narrow"/>
              </a:rPr>
              <a:t> </a:t>
            </a:r>
            <a:r>
              <a:rPr sz="900" spc="-15" dirty="0">
                <a:solidFill>
                  <a:srgbClr val="231F20"/>
                </a:solidFill>
                <a:latin typeface="Arial Narrow"/>
                <a:cs typeface="Arial Narrow"/>
              </a:rPr>
              <a:t>noir.</a:t>
            </a:r>
            <a:endParaRPr sz="900">
              <a:latin typeface="Arial Narrow"/>
              <a:cs typeface="Arial Narrow"/>
            </a:endParaRPr>
          </a:p>
          <a:p>
            <a:pPr marL="172720" marR="182880" indent="-173355">
              <a:lnSpc>
                <a:spcPct val="101899"/>
              </a:lnSpc>
              <a:buAutoNum type="arabicPeriod"/>
              <a:tabLst>
                <a:tab pos="173355" algn="l"/>
              </a:tabLst>
            </a:pPr>
            <a:r>
              <a:rPr sz="900" spc="-25" dirty="0">
                <a:solidFill>
                  <a:srgbClr val="231F20"/>
                </a:solidFill>
                <a:latin typeface="Arial Narrow"/>
                <a:cs typeface="Arial Narrow"/>
              </a:rPr>
              <a:t>Appuyez sur </a:t>
            </a:r>
            <a:r>
              <a:rPr sz="900" spc="-20" dirty="0">
                <a:solidFill>
                  <a:srgbClr val="231F20"/>
                </a:solidFill>
                <a:latin typeface="Arial Narrow"/>
                <a:cs typeface="Arial Narrow"/>
              </a:rPr>
              <a:t>le </a:t>
            </a:r>
            <a:r>
              <a:rPr sz="900" spc="-25" dirty="0">
                <a:solidFill>
                  <a:srgbClr val="231F20"/>
                </a:solidFill>
                <a:latin typeface="Arial Narrow"/>
                <a:cs typeface="Arial Narrow"/>
              </a:rPr>
              <a:t>bouton </a:t>
            </a:r>
            <a:r>
              <a:rPr sz="900" b="1" dirty="0">
                <a:solidFill>
                  <a:srgbClr val="231F20"/>
                </a:solidFill>
                <a:latin typeface="Arial Narrow"/>
                <a:cs typeface="Arial Narrow"/>
              </a:rPr>
              <a:t>BULLE </a:t>
            </a:r>
            <a:r>
              <a:rPr sz="900" spc="-25" dirty="0">
                <a:solidFill>
                  <a:srgbClr val="231F20"/>
                </a:solidFill>
                <a:latin typeface="Arial Narrow"/>
                <a:cs typeface="Arial Narrow"/>
              </a:rPr>
              <a:t>pour gonfler jusqu’à ce que </a:t>
            </a:r>
            <a:r>
              <a:rPr sz="900" spc="-20" dirty="0">
                <a:solidFill>
                  <a:srgbClr val="231F20"/>
                </a:solidFill>
                <a:latin typeface="Arial Narrow"/>
                <a:cs typeface="Arial Narrow"/>
              </a:rPr>
              <a:t>la </a:t>
            </a:r>
            <a:r>
              <a:rPr sz="900" spc="-25" dirty="0">
                <a:solidFill>
                  <a:srgbClr val="231F20"/>
                </a:solidFill>
                <a:latin typeface="Arial Narrow"/>
                <a:cs typeface="Arial Narrow"/>
              </a:rPr>
              <a:t>vessie </a:t>
            </a:r>
            <a:r>
              <a:rPr sz="900" spc="-20" dirty="0">
                <a:solidFill>
                  <a:srgbClr val="231F20"/>
                </a:solidFill>
                <a:latin typeface="Arial Narrow"/>
                <a:cs typeface="Arial Narrow"/>
              </a:rPr>
              <a:t>soit  ferme </a:t>
            </a:r>
            <a:r>
              <a:rPr sz="900" spc="-25" dirty="0">
                <a:solidFill>
                  <a:srgbClr val="231F20"/>
                </a:solidFill>
                <a:latin typeface="Arial Narrow"/>
                <a:cs typeface="Arial Narrow"/>
              </a:rPr>
              <a:t>au </a:t>
            </a:r>
            <a:r>
              <a:rPr sz="900" spc="-20" dirty="0">
                <a:solidFill>
                  <a:srgbClr val="231F20"/>
                </a:solidFill>
                <a:latin typeface="Arial Narrow"/>
                <a:cs typeface="Arial Narrow"/>
              </a:rPr>
              <a:t>toucher, </a:t>
            </a:r>
            <a:r>
              <a:rPr sz="900" spc="-25" dirty="0">
                <a:solidFill>
                  <a:srgbClr val="231F20"/>
                </a:solidFill>
                <a:latin typeface="Arial Narrow"/>
                <a:cs typeface="Arial Narrow"/>
              </a:rPr>
              <a:t>mais pas</a:t>
            </a:r>
            <a:r>
              <a:rPr sz="900" spc="10" dirty="0">
                <a:solidFill>
                  <a:srgbClr val="231F20"/>
                </a:solidFill>
                <a:latin typeface="Arial Narrow"/>
                <a:cs typeface="Arial Narrow"/>
              </a:rPr>
              <a:t> </a:t>
            </a:r>
            <a:r>
              <a:rPr sz="900" spc="-20" dirty="0">
                <a:solidFill>
                  <a:srgbClr val="231F20"/>
                </a:solidFill>
                <a:latin typeface="Arial Narrow"/>
                <a:cs typeface="Arial Narrow"/>
              </a:rPr>
              <a:t>dure.</a:t>
            </a:r>
            <a:endParaRPr sz="900">
              <a:latin typeface="Arial Narrow"/>
              <a:cs typeface="Arial Narrow"/>
            </a:endParaRPr>
          </a:p>
          <a:p>
            <a:pPr marL="172720" marR="78740" indent="-173355" algn="just">
              <a:lnSpc>
                <a:spcPct val="101899"/>
              </a:lnSpc>
              <a:buAutoNum type="arabicPeriod"/>
              <a:tabLst>
                <a:tab pos="173355" algn="l"/>
              </a:tabLst>
            </a:pPr>
            <a:r>
              <a:rPr sz="900" spc="-25" dirty="0">
                <a:solidFill>
                  <a:srgbClr val="231F20"/>
                </a:solidFill>
                <a:latin typeface="Arial Narrow"/>
                <a:cs typeface="Arial Narrow"/>
              </a:rPr>
              <a:t>Appuyez sur </a:t>
            </a:r>
            <a:r>
              <a:rPr sz="900" spc="-20" dirty="0">
                <a:solidFill>
                  <a:srgbClr val="231F20"/>
                </a:solidFill>
                <a:latin typeface="Arial Narrow"/>
                <a:cs typeface="Arial Narrow"/>
              </a:rPr>
              <a:t>le </a:t>
            </a:r>
            <a:r>
              <a:rPr sz="900" spc="-25" dirty="0">
                <a:solidFill>
                  <a:srgbClr val="231F20"/>
                </a:solidFill>
                <a:latin typeface="Arial Narrow"/>
                <a:cs typeface="Arial Narrow"/>
              </a:rPr>
              <a:t>bouton </a:t>
            </a:r>
            <a:r>
              <a:rPr sz="900" b="1" dirty="0">
                <a:solidFill>
                  <a:srgbClr val="231F20"/>
                </a:solidFill>
                <a:latin typeface="Arial Narrow"/>
                <a:cs typeface="Arial Narrow"/>
              </a:rPr>
              <a:t>BULLE </a:t>
            </a:r>
            <a:r>
              <a:rPr sz="900" spc="-25" dirty="0">
                <a:solidFill>
                  <a:srgbClr val="231F20"/>
                </a:solidFill>
                <a:latin typeface="Arial Narrow"/>
                <a:cs typeface="Arial Narrow"/>
              </a:rPr>
              <a:t>pendant plus de 3 secondes pour </a:t>
            </a:r>
            <a:r>
              <a:rPr sz="900" spc="-20" dirty="0">
                <a:solidFill>
                  <a:srgbClr val="231F20"/>
                </a:solidFill>
                <a:latin typeface="Arial Narrow"/>
                <a:cs typeface="Arial Narrow"/>
              </a:rPr>
              <a:t>arrêter le  </a:t>
            </a:r>
            <a:r>
              <a:rPr sz="900" spc="-25" dirty="0">
                <a:solidFill>
                  <a:srgbClr val="231F20"/>
                </a:solidFill>
                <a:latin typeface="Arial Narrow"/>
                <a:cs typeface="Arial Narrow"/>
              </a:rPr>
              <a:t>gonflage. </a:t>
            </a:r>
            <a:r>
              <a:rPr sz="900" spc="-20" dirty="0">
                <a:solidFill>
                  <a:srgbClr val="231F20"/>
                </a:solidFill>
                <a:latin typeface="Arial Narrow"/>
                <a:cs typeface="Arial Narrow"/>
              </a:rPr>
              <a:t>Retirez le tuyau </a:t>
            </a:r>
            <a:r>
              <a:rPr sz="900" spc="-25" dirty="0">
                <a:solidFill>
                  <a:srgbClr val="231F20"/>
                </a:solidFill>
                <a:latin typeface="Arial Narrow"/>
                <a:cs typeface="Arial Narrow"/>
              </a:rPr>
              <a:t>de gonflage de </a:t>
            </a:r>
            <a:r>
              <a:rPr sz="900" spc="-20" dirty="0">
                <a:solidFill>
                  <a:srgbClr val="231F20"/>
                </a:solidFill>
                <a:latin typeface="Arial Narrow"/>
                <a:cs typeface="Arial Narrow"/>
              </a:rPr>
              <a:t>la sortie </a:t>
            </a:r>
            <a:r>
              <a:rPr sz="900" spc="-25" dirty="0">
                <a:solidFill>
                  <a:srgbClr val="231F20"/>
                </a:solidFill>
                <a:latin typeface="Arial Narrow"/>
                <a:cs typeface="Arial Narrow"/>
              </a:rPr>
              <a:t>du souffleur </a:t>
            </a:r>
            <a:r>
              <a:rPr sz="900" spc="-20" dirty="0">
                <a:solidFill>
                  <a:srgbClr val="231F20"/>
                </a:solidFill>
                <a:latin typeface="Arial Narrow"/>
                <a:cs typeface="Arial Narrow"/>
              </a:rPr>
              <a:t>d’air et </a:t>
            </a:r>
            <a:r>
              <a:rPr sz="900" spc="-25" dirty="0">
                <a:solidFill>
                  <a:srgbClr val="231F20"/>
                </a:solidFill>
                <a:latin typeface="Arial Narrow"/>
                <a:cs typeface="Arial Narrow"/>
              </a:rPr>
              <a:t>de </a:t>
            </a:r>
            <a:r>
              <a:rPr sz="900" spc="-20" dirty="0">
                <a:solidFill>
                  <a:srgbClr val="231F20"/>
                </a:solidFill>
                <a:latin typeface="Arial Narrow"/>
                <a:cs typeface="Arial Narrow"/>
              </a:rPr>
              <a:t>la  </a:t>
            </a:r>
            <a:r>
              <a:rPr sz="900" spc="-25" dirty="0">
                <a:solidFill>
                  <a:srgbClr val="231F20"/>
                </a:solidFill>
                <a:latin typeface="Arial Narrow"/>
                <a:cs typeface="Arial Narrow"/>
              </a:rPr>
              <a:t>valve.</a:t>
            </a:r>
            <a:endParaRPr sz="900">
              <a:latin typeface="Arial Narrow"/>
              <a:cs typeface="Arial Narrow"/>
            </a:endParaRPr>
          </a:p>
          <a:p>
            <a:pPr marL="172720" marR="5080" indent="-173355" algn="just">
              <a:lnSpc>
                <a:spcPct val="101800"/>
              </a:lnSpc>
              <a:buAutoNum type="arabicPeriod"/>
              <a:tabLst>
                <a:tab pos="173355" algn="l"/>
              </a:tabLst>
            </a:pPr>
            <a:r>
              <a:rPr sz="900" spc="-20" dirty="0">
                <a:solidFill>
                  <a:srgbClr val="231F20"/>
                </a:solidFill>
                <a:latin typeface="Arial Narrow"/>
                <a:cs typeface="Arial Narrow"/>
              </a:rPr>
              <a:t>Remettez le </a:t>
            </a:r>
            <a:r>
              <a:rPr sz="900" spc="-25" dirty="0">
                <a:solidFill>
                  <a:srgbClr val="231F20"/>
                </a:solidFill>
                <a:latin typeface="Arial Narrow"/>
                <a:cs typeface="Arial Narrow"/>
              </a:rPr>
              <a:t>bouchon de </a:t>
            </a:r>
            <a:r>
              <a:rPr sz="900" spc="-20" dirty="0">
                <a:solidFill>
                  <a:srgbClr val="231F20"/>
                </a:solidFill>
                <a:latin typeface="Arial Narrow"/>
                <a:cs typeface="Arial Narrow"/>
              </a:rPr>
              <a:t>la </a:t>
            </a:r>
            <a:r>
              <a:rPr sz="900" spc="-25" dirty="0">
                <a:solidFill>
                  <a:srgbClr val="231F20"/>
                </a:solidFill>
                <a:latin typeface="Arial Narrow"/>
                <a:cs typeface="Arial Narrow"/>
              </a:rPr>
              <a:t>valve </a:t>
            </a:r>
            <a:r>
              <a:rPr sz="900" spc="-20" dirty="0">
                <a:solidFill>
                  <a:srgbClr val="231F20"/>
                </a:solidFill>
                <a:latin typeface="Arial Narrow"/>
                <a:cs typeface="Arial Narrow"/>
              </a:rPr>
              <a:t>d’air </a:t>
            </a:r>
            <a:r>
              <a:rPr sz="900" spc="-15" dirty="0">
                <a:solidFill>
                  <a:srgbClr val="231F20"/>
                </a:solidFill>
                <a:latin typeface="Arial Narrow"/>
                <a:cs typeface="Arial Narrow"/>
              </a:rPr>
              <a:t>(c) </a:t>
            </a:r>
            <a:r>
              <a:rPr sz="900" spc="-25" dirty="0">
                <a:solidFill>
                  <a:srgbClr val="231F20"/>
                </a:solidFill>
                <a:latin typeface="Arial Narrow"/>
                <a:cs typeface="Arial Narrow"/>
              </a:rPr>
              <a:t>en place, puis </a:t>
            </a:r>
            <a:r>
              <a:rPr sz="900" spc="-20" dirty="0">
                <a:solidFill>
                  <a:srgbClr val="231F20"/>
                </a:solidFill>
                <a:latin typeface="Arial Narrow"/>
                <a:cs typeface="Arial Narrow"/>
              </a:rPr>
              <a:t>fermez et </a:t>
            </a:r>
            <a:r>
              <a:rPr sz="900" spc="-25" dirty="0">
                <a:solidFill>
                  <a:srgbClr val="231F20"/>
                </a:solidFill>
                <a:latin typeface="Arial Narrow"/>
                <a:cs typeface="Arial Narrow"/>
              </a:rPr>
              <a:t>poussez </a:t>
            </a:r>
            <a:r>
              <a:rPr sz="900" spc="-20" dirty="0">
                <a:solidFill>
                  <a:srgbClr val="231F20"/>
                </a:solidFill>
                <a:latin typeface="Arial Narrow"/>
                <a:cs typeface="Arial Narrow"/>
              </a:rPr>
              <a:t>la  </a:t>
            </a:r>
            <a:r>
              <a:rPr sz="900" spc="-25" dirty="0">
                <a:solidFill>
                  <a:srgbClr val="231F20"/>
                </a:solidFill>
                <a:latin typeface="Arial Narrow"/>
                <a:cs typeface="Arial Narrow"/>
              </a:rPr>
              <a:t>valve de gonflage à </a:t>
            </a:r>
            <a:r>
              <a:rPr sz="900" spc="-20" dirty="0">
                <a:solidFill>
                  <a:srgbClr val="231F20"/>
                </a:solidFill>
                <a:latin typeface="Arial Narrow"/>
                <a:cs typeface="Arial Narrow"/>
              </a:rPr>
              <a:t>l’intérieur</a:t>
            </a:r>
            <a:r>
              <a:rPr sz="900" spc="20" dirty="0">
                <a:solidFill>
                  <a:srgbClr val="231F20"/>
                </a:solidFill>
                <a:latin typeface="Arial Narrow"/>
                <a:cs typeface="Arial Narrow"/>
              </a:rPr>
              <a:t> </a:t>
            </a:r>
            <a:r>
              <a:rPr sz="900" spc="-15" dirty="0">
                <a:solidFill>
                  <a:srgbClr val="231F20"/>
                </a:solidFill>
                <a:latin typeface="Arial Narrow"/>
                <a:cs typeface="Arial Narrow"/>
              </a:rPr>
              <a:t>(a).</a:t>
            </a:r>
            <a:endParaRPr sz="900">
              <a:latin typeface="Arial Narrow"/>
              <a:cs typeface="Arial Narrow"/>
            </a:endParaRPr>
          </a:p>
        </p:txBody>
      </p:sp>
      <p:sp>
        <p:nvSpPr>
          <p:cNvPr id="8" name="object 8"/>
          <p:cNvSpPr/>
          <p:nvPr/>
        </p:nvSpPr>
        <p:spPr>
          <a:xfrm>
            <a:off x="6406786" y="3348070"/>
            <a:ext cx="583412" cy="583425"/>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176795" y="3397761"/>
            <a:ext cx="471250" cy="56324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091624" y="3554757"/>
            <a:ext cx="33655" cy="339090"/>
          </a:xfrm>
          <a:custGeom>
            <a:avLst/>
            <a:gdLst/>
            <a:ahLst/>
            <a:cxnLst/>
            <a:rect l="l" t="t" r="r" b="b"/>
            <a:pathLst>
              <a:path w="33654" h="339089">
                <a:moveTo>
                  <a:pt x="16683" y="-996"/>
                </a:moveTo>
                <a:lnTo>
                  <a:pt x="16683" y="340001"/>
                </a:lnTo>
              </a:path>
            </a:pathLst>
          </a:custGeom>
          <a:ln w="35361">
            <a:solidFill>
              <a:srgbClr val="231F20"/>
            </a:solidFill>
          </a:ln>
        </p:spPr>
        <p:txBody>
          <a:bodyPr wrap="square" lIns="0" tIns="0" rIns="0" bIns="0" rtlCol="0"/>
          <a:lstStyle/>
          <a:p>
            <a:endParaRPr/>
          </a:p>
        </p:txBody>
      </p:sp>
      <p:sp>
        <p:nvSpPr>
          <p:cNvPr id="11" name="object 11"/>
          <p:cNvSpPr/>
          <p:nvPr/>
        </p:nvSpPr>
        <p:spPr>
          <a:xfrm>
            <a:off x="5351355" y="3633063"/>
            <a:ext cx="105700" cy="9745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053448" y="3386588"/>
            <a:ext cx="1606674" cy="1136608"/>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52462" y="8106130"/>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14" name="object 14"/>
          <p:cNvSpPr/>
          <p:nvPr/>
        </p:nvSpPr>
        <p:spPr>
          <a:xfrm>
            <a:off x="2306073" y="8634348"/>
            <a:ext cx="19685" cy="16510"/>
          </a:xfrm>
          <a:custGeom>
            <a:avLst/>
            <a:gdLst/>
            <a:ahLst/>
            <a:cxnLst/>
            <a:rect l="l" t="t" r="r" b="b"/>
            <a:pathLst>
              <a:path w="19685" h="16509">
                <a:moveTo>
                  <a:pt x="0" y="9327"/>
                </a:moveTo>
                <a:lnTo>
                  <a:pt x="2944" y="10753"/>
                </a:lnTo>
                <a:lnTo>
                  <a:pt x="18447" y="16182"/>
                </a:lnTo>
                <a:lnTo>
                  <a:pt x="19362" y="0"/>
                </a:lnTo>
              </a:path>
            </a:pathLst>
          </a:custGeom>
          <a:ln w="4292">
            <a:solidFill>
              <a:srgbClr val="070403"/>
            </a:solidFill>
          </a:ln>
        </p:spPr>
        <p:txBody>
          <a:bodyPr wrap="square" lIns="0" tIns="0" rIns="0" bIns="0" rtlCol="0"/>
          <a:lstStyle/>
          <a:p>
            <a:endParaRPr/>
          </a:p>
        </p:txBody>
      </p:sp>
      <p:sp>
        <p:nvSpPr>
          <p:cNvPr id="15" name="object 15"/>
          <p:cNvSpPr/>
          <p:nvPr/>
        </p:nvSpPr>
        <p:spPr>
          <a:xfrm>
            <a:off x="2324524" y="8650523"/>
            <a:ext cx="3175" cy="123189"/>
          </a:xfrm>
          <a:custGeom>
            <a:avLst/>
            <a:gdLst/>
            <a:ahLst/>
            <a:cxnLst/>
            <a:rect l="l" t="t" r="r" b="b"/>
            <a:pathLst>
              <a:path w="3175" h="123190">
                <a:moveTo>
                  <a:pt x="3048" y="122974"/>
                </a:moveTo>
                <a:lnTo>
                  <a:pt x="0" y="0"/>
                </a:lnTo>
              </a:path>
            </a:pathLst>
          </a:custGeom>
          <a:ln w="4292">
            <a:solidFill>
              <a:srgbClr val="070403"/>
            </a:solidFill>
          </a:ln>
        </p:spPr>
        <p:txBody>
          <a:bodyPr wrap="square" lIns="0" tIns="0" rIns="0" bIns="0" rtlCol="0"/>
          <a:lstStyle/>
          <a:p>
            <a:endParaRPr/>
          </a:p>
        </p:txBody>
      </p:sp>
      <p:sp>
        <p:nvSpPr>
          <p:cNvPr id="16" name="object 16"/>
          <p:cNvSpPr/>
          <p:nvPr/>
        </p:nvSpPr>
        <p:spPr>
          <a:xfrm>
            <a:off x="2573931" y="8599076"/>
            <a:ext cx="15240" cy="189865"/>
          </a:xfrm>
          <a:custGeom>
            <a:avLst/>
            <a:gdLst/>
            <a:ahLst/>
            <a:cxnLst/>
            <a:rect l="l" t="t" r="r" b="b"/>
            <a:pathLst>
              <a:path w="15239" h="189865">
                <a:moveTo>
                  <a:pt x="6710" y="0"/>
                </a:moveTo>
                <a:lnTo>
                  <a:pt x="3671" y="34426"/>
                </a:lnTo>
                <a:lnTo>
                  <a:pt x="6438" y="101330"/>
                </a:lnTo>
                <a:lnTo>
                  <a:pt x="12016" y="155300"/>
                </a:lnTo>
                <a:lnTo>
                  <a:pt x="15062" y="177479"/>
                </a:lnTo>
                <a:lnTo>
                  <a:pt x="15062" y="189265"/>
                </a:lnTo>
                <a:lnTo>
                  <a:pt x="0" y="186420"/>
                </a:lnTo>
              </a:path>
            </a:pathLst>
          </a:custGeom>
          <a:ln w="4292">
            <a:solidFill>
              <a:srgbClr val="070403"/>
            </a:solidFill>
          </a:ln>
        </p:spPr>
        <p:txBody>
          <a:bodyPr wrap="square" lIns="0" tIns="0" rIns="0" bIns="0" rtlCol="0"/>
          <a:lstStyle/>
          <a:p>
            <a:endParaRPr/>
          </a:p>
        </p:txBody>
      </p:sp>
      <p:sp>
        <p:nvSpPr>
          <p:cNvPr id="17" name="object 17"/>
          <p:cNvSpPr/>
          <p:nvPr/>
        </p:nvSpPr>
        <p:spPr>
          <a:xfrm>
            <a:off x="2439287" y="8831153"/>
            <a:ext cx="480695" cy="691515"/>
          </a:xfrm>
          <a:custGeom>
            <a:avLst/>
            <a:gdLst/>
            <a:ahLst/>
            <a:cxnLst/>
            <a:rect l="l" t="t" r="r" b="b"/>
            <a:pathLst>
              <a:path w="480694" h="691515">
                <a:moveTo>
                  <a:pt x="480316" y="0"/>
                </a:moveTo>
                <a:lnTo>
                  <a:pt x="462650" y="11268"/>
                </a:lnTo>
                <a:lnTo>
                  <a:pt x="428468" y="36688"/>
                </a:lnTo>
                <a:lnTo>
                  <a:pt x="407794" y="59349"/>
                </a:lnTo>
                <a:lnTo>
                  <a:pt x="384946" y="79570"/>
                </a:lnTo>
                <a:lnTo>
                  <a:pt x="366874" y="97819"/>
                </a:lnTo>
                <a:lnTo>
                  <a:pt x="354994" y="111021"/>
                </a:lnTo>
                <a:lnTo>
                  <a:pt x="350720" y="116105"/>
                </a:lnTo>
                <a:lnTo>
                  <a:pt x="311731" y="155170"/>
                </a:lnTo>
                <a:lnTo>
                  <a:pt x="230591" y="269013"/>
                </a:lnTo>
                <a:lnTo>
                  <a:pt x="158658" y="338063"/>
                </a:lnTo>
                <a:lnTo>
                  <a:pt x="128328" y="381571"/>
                </a:lnTo>
                <a:lnTo>
                  <a:pt x="107570" y="405138"/>
                </a:lnTo>
                <a:lnTo>
                  <a:pt x="86801" y="416923"/>
                </a:lnTo>
                <a:lnTo>
                  <a:pt x="56436" y="425083"/>
                </a:lnTo>
                <a:lnTo>
                  <a:pt x="40245" y="430964"/>
                </a:lnTo>
                <a:lnTo>
                  <a:pt x="32471" y="434026"/>
                </a:lnTo>
                <a:lnTo>
                  <a:pt x="26953" y="439348"/>
                </a:lnTo>
                <a:lnTo>
                  <a:pt x="17535" y="452007"/>
                </a:lnTo>
                <a:lnTo>
                  <a:pt x="9136" y="483350"/>
                </a:lnTo>
                <a:lnTo>
                  <a:pt x="18223" y="502601"/>
                </a:lnTo>
                <a:lnTo>
                  <a:pt x="35247" y="512293"/>
                </a:lnTo>
                <a:lnTo>
                  <a:pt x="50657" y="514961"/>
                </a:lnTo>
                <a:lnTo>
                  <a:pt x="71336" y="512610"/>
                </a:lnTo>
                <a:lnTo>
                  <a:pt x="110614" y="499912"/>
                </a:lnTo>
                <a:lnTo>
                  <a:pt x="215630" y="425083"/>
                </a:lnTo>
                <a:lnTo>
                  <a:pt x="353768" y="299150"/>
                </a:lnTo>
                <a:lnTo>
                  <a:pt x="240422" y="409556"/>
                </a:lnTo>
                <a:lnTo>
                  <a:pt x="167616" y="473835"/>
                </a:lnTo>
                <a:lnTo>
                  <a:pt x="103828" y="516717"/>
                </a:lnTo>
                <a:lnTo>
                  <a:pt x="17535" y="562929"/>
                </a:lnTo>
                <a:lnTo>
                  <a:pt x="0" y="618095"/>
                </a:lnTo>
                <a:lnTo>
                  <a:pt x="17142" y="640115"/>
                </a:lnTo>
                <a:lnTo>
                  <a:pt x="45000" y="643030"/>
                </a:lnTo>
                <a:lnTo>
                  <a:pt x="59611" y="640882"/>
                </a:lnTo>
                <a:lnTo>
                  <a:pt x="230591" y="514961"/>
                </a:lnTo>
                <a:lnTo>
                  <a:pt x="246692" y="504151"/>
                </a:lnTo>
                <a:lnTo>
                  <a:pt x="258007" y="495868"/>
                </a:lnTo>
                <a:lnTo>
                  <a:pt x="269888" y="485902"/>
                </a:lnTo>
                <a:lnTo>
                  <a:pt x="287690" y="470041"/>
                </a:lnTo>
                <a:lnTo>
                  <a:pt x="313038" y="447898"/>
                </a:lnTo>
                <a:lnTo>
                  <a:pt x="339495" y="425469"/>
                </a:lnTo>
                <a:lnTo>
                  <a:pt x="360315" y="408096"/>
                </a:lnTo>
                <a:lnTo>
                  <a:pt x="368754" y="401118"/>
                </a:lnTo>
                <a:lnTo>
                  <a:pt x="359826" y="421985"/>
                </a:lnTo>
                <a:lnTo>
                  <a:pt x="233613" y="538913"/>
                </a:lnTo>
                <a:lnTo>
                  <a:pt x="113560" y="643828"/>
                </a:lnTo>
                <a:lnTo>
                  <a:pt x="94796" y="659935"/>
                </a:lnTo>
                <a:lnTo>
                  <a:pt x="87606" y="671244"/>
                </a:lnTo>
                <a:lnTo>
                  <a:pt x="91148" y="683101"/>
                </a:lnTo>
                <a:lnTo>
                  <a:pt x="97157" y="691041"/>
                </a:lnTo>
              </a:path>
            </a:pathLst>
          </a:custGeom>
          <a:ln w="4292">
            <a:solidFill>
              <a:srgbClr val="070403"/>
            </a:solidFill>
          </a:ln>
        </p:spPr>
        <p:txBody>
          <a:bodyPr wrap="square" lIns="0" tIns="0" rIns="0" bIns="0" rtlCol="0"/>
          <a:lstStyle/>
          <a:p>
            <a:endParaRPr/>
          </a:p>
        </p:txBody>
      </p:sp>
      <p:sp>
        <p:nvSpPr>
          <p:cNvPr id="18" name="object 18"/>
          <p:cNvSpPr/>
          <p:nvPr/>
        </p:nvSpPr>
        <p:spPr>
          <a:xfrm>
            <a:off x="2649688" y="9265064"/>
            <a:ext cx="254635" cy="238760"/>
          </a:xfrm>
          <a:custGeom>
            <a:avLst/>
            <a:gdLst/>
            <a:ahLst/>
            <a:cxnLst/>
            <a:rect l="l" t="t" r="r" b="b"/>
            <a:pathLst>
              <a:path w="254635" h="238759">
                <a:moveTo>
                  <a:pt x="0" y="238136"/>
                </a:moveTo>
                <a:lnTo>
                  <a:pt x="34805" y="205195"/>
                </a:lnTo>
                <a:lnTo>
                  <a:pt x="73676" y="169500"/>
                </a:lnTo>
                <a:lnTo>
                  <a:pt x="93354" y="154045"/>
                </a:lnTo>
                <a:lnTo>
                  <a:pt x="107350" y="147027"/>
                </a:lnTo>
                <a:lnTo>
                  <a:pt x="124694" y="133554"/>
                </a:lnTo>
                <a:lnTo>
                  <a:pt x="142294" y="115565"/>
                </a:lnTo>
                <a:lnTo>
                  <a:pt x="155942" y="99816"/>
                </a:lnTo>
                <a:lnTo>
                  <a:pt x="161427" y="93065"/>
                </a:lnTo>
                <a:lnTo>
                  <a:pt x="254594" y="0"/>
                </a:lnTo>
              </a:path>
            </a:pathLst>
          </a:custGeom>
          <a:ln w="4292">
            <a:solidFill>
              <a:srgbClr val="070403"/>
            </a:solidFill>
          </a:ln>
        </p:spPr>
        <p:txBody>
          <a:bodyPr wrap="square" lIns="0" tIns="0" rIns="0" bIns="0" rtlCol="0"/>
          <a:lstStyle/>
          <a:p>
            <a:endParaRPr/>
          </a:p>
        </p:txBody>
      </p:sp>
      <p:sp>
        <p:nvSpPr>
          <p:cNvPr id="19" name="object 19"/>
          <p:cNvSpPr/>
          <p:nvPr/>
        </p:nvSpPr>
        <p:spPr>
          <a:xfrm>
            <a:off x="2829078" y="9298816"/>
            <a:ext cx="83185" cy="44450"/>
          </a:xfrm>
          <a:custGeom>
            <a:avLst/>
            <a:gdLst/>
            <a:ahLst/>
            <a:cxnLst/>
            <a:rect l="l" t="t" r="r" b="b"/>
            <a:pathLst>
              <a:path w="83185" h="44450">
                <a:moveTo>
                  <a:pt x="82731" y="0"/>
                </a:moveTo>
                <a:lnTo>
                  <a:pt x="72021" y="5348"/>
                </a:lnTo>
                <a:lnTo>
                  <a:pt x="0" y="44299"/>
                </a:lnTo>
              </a:path>
            </a:pathLst>
          </a:custGeom>
          <a:ln w="4292">
            <a:solidFill>
              <a:srgbClr val="070403"/>
            </a:solidFill>
          </a:ln>
        </p:spPr>
        <p:txBody>
          <a:bodyPr wrap="square" lIns="0" tIns="0" rIns="0" bIns="0" rtlCol="0"/>
          <a:lstStyle/>
          <a:p>
            <a:endParaRPr/>
          </a:p>
        </p:txBody>
      </p:sp>
      <p:sp>
        <p:nvSpPr>
          <p:cNvPr id="20" name="object 20"/>
          <p:cNvSpPr/>
          <p:nvPr/>
        </p:nvSpPr>
        <p:spPr>
          <a:xfrm>
            <a:off x="2350989" y="8596958"/>
            <a:ext cx="215900" cy="301625"/>
          </a:xfrm>
          <a:custGeom>
            <a:avLst/>
            <a:gdLst/>
            <a:ahLst/>
            <a:cxnLst/>
            <a:rect l="l" t="t" r="r" b="b"/>
            <a:pathLst>
              <a:path w="215900" h="301625">
                <a:moveTo>
                  <a:pt x="215781" y="0"/>
                </a:moveTo>
                <a:lnTo>
                  <a:pt x="214723" y="2632"/>
                </a:lnTo>
                <a:lnTo>
                  <a:pt x="192808" y="68545"/>
                </a:lnTo>
                <a:lnTo>
                  <a:pt x="169248" y="106871"/>
                </a:lnTo>
                <a:lnTo>
                  <a:pt x="126271" y="179485"/>
                </a:lnTo>
                <a:lnTo>
                  <a:pt x="84996" y="249848"/>
                </a:lnTo>
                <a:lnTo>
                  <a:pt x="66544" y="281423"/>
                </a:lnTo>
                <a:lnTo>
                  <a:pt x="36951" y="296498"/>
                </a:lnTo>
                <a:lnTo>
                  <a:pt x="20537" y="301205"/>
                </a:lnTo>
                <a:lnTo>
                  <a:pt x="11407" y="295255"/>
                </a:lnTo>
                <a:lnTo>
                  <a:pt x="3666" y="278362"/>
                </a:lnTo>
                <a:lnTo>
                  <a:pt x="0" y="253592"/>
                </a:lnTo>
                <a:lnTo>
                  <a:pt x="3658" y="228259"/>
                </a:lnTo>
                <a:lnTo>
                  <a:pt x="9573" y="208534"/>
                </a:lnTo>
                <a:lnTo>
                  <a:pt x="12671" y="200587"/>
                </a:lnTo>
                <a:lnTo>
                  <a:pt x="36763" y="161560"/>
                </a:lnTo>
                <a:lnTo>
                  <a:pt x="99717" y="32579"/>
                </a:lnTo>
                <a:lnTo>
                  <a:pt x="110540" y="136"/>
                </a:lnTo>
              </a:path>
            </a:pathLst>
          </a:custGeom>
          <a:ln w="4292">
            <a:solidFill>
              <a:srgbClr val="070403"/>
            </a:solidFill>
          </a:ln>
        </p:spPr>
        <p:txBody>
          <a:bodyPr wrap="square" lIns="0" tIns="0" rIns="0" bIns="0" rtlCol="0"/>
          <a:lstStyle/>
          <a:p>
            <a:endParaRPr/>
          </a:p>
        </p:txBody>
      </p:sp>
      <p:sp>
        <p:nvSpPr>
          <p:cNvPr id="21" name="object 21"/>
          <p:cNvSpPr/>
          <p:nvPr/>
        </p:nvSpPr>
        <p:spPr>
          <a:xfrm>
            <a:off x="2417533" y="8600193"/>
            <a:ext cx="24130" cy="92710"/>
          </a:xfrm>
          <a:custGeom>
            <a:avLst/>
            <a:gdLst/>
            <a:ahLst/>
            <a:cxnLst/>
            <a:rect l="l" t="t" r="r" b="b"/>
            <a:pathLst>
              <a:path w="24130" h="92709">
                <a:moveTo>
                  <a:pt x="23693" y="0"/>
                </a:moveTo>
                <a:lnTo>
                  <a:pt x="15239" y="26385"/>
                </a:lnTo>
                <a:lnTo>
                  <a:pt x="0" y="92400"/>
                </a:lnTo>
              </a:path>
            </a:pathLst>
          </a:custGeom>
          <a:ln w="4292">
            <a:solidFill>
              <a:srgbClr val="070403"/>
            </a:solidFill>
          </a:ln>
        </p:spPr>
        <p:txBody>
          <a:bodyPr wrap="square" lIns="0" tIns="0" rIns="0" bIns="0" rtlCol="0"/>
          <a:lstStyle/>
          <a:p>
            <a:endParaRPr/>
          </a:p>
        </p:txBody>
      </p:sp>
      <p:sp>
        <p:nvSpPr>
          <p:cNvPr id="22" name="object 22"/>
          <p:cNvSpPr/>
          <p:nvPr/>
        </p:nvSpPr>
        <p:spPr>
          <a:xfrm>
            <a:off x="2405707" y="8740448"/>
            <a:ext cx="174625" cy="288290"/>
          </a:xfrm>
          <a:custGeom>
            <a:avLst/>
            <a:gdLst/>
            <a:ahLst/>
            <a:cxnLst/>
            <a:rect l="l" t="t" r="r" b="b"/>
            <a:pathLst>
              <a:path w="174625" h="288290">
                <a:moveTo>
                  <a:pt x="0" y="147015"/>
                </a:moveTo>
                <a:lnTo>
                  <a:pt x="18008" y="212890"/>
                </a:lnTo>
                <a:lnTo>
                  <a:pt x="14935" y="224942"/>
                </a:lnTo>
                <a:lnTo>
                  <a:pt x="32994" y="272910"/>
                </a:lnTo>
                <a:lnTo>
                  <a:pt x="47879" y="272910"/>
                </a:lnTo>
                <a:lnTo>
                  <a:pt x="53975" y="287858"/>
                </a:lnTo>
                <a:lnTo>
                  <a:pt x="75057" y="284937"/>
                </a:lnTo>
                <a:lnTo>
                  <a:pt x="66179" y="245884"/>
                </a:lnTo>
                <a:lnTo>
                  <a:pt x="72110" y="236880"/>
                </a:lnTo>
                <a:lnTo>
                  <a:pt x="60071" y="188963"/>
                </a:lnTo>
                <a:lnTo>
                  <a:pt x="51117" y="176961"/>
                </a:lnTo>
                <a:lnTo>
                  <a:pt x="38989" y="119900"/>
                </a:lnTo>
                <a:lnTo>
                  <a:pt x="174129" y="63042"/>
                </a:lnTo>
                <a:lnTo>
                  <a:pt x="168614" y="38508"/>
                </a:lnTo>
                <a:lnTo>
                  <a:pt x="163964" y="24076"/>
                </a:lnTo>
                <a:lnTo>
                  <a:pt x="157650" y="14115"/>
                </a:lnTo>
                <a:lnTo>
                  <a:pt x="147142" y="2997"/>
                </a:lnTo>
                <a:lnTo>
                  <a:pt x="141160" y="0"/>
                </a:lnTo>
                <a:lnTo>
                  <a:pt x="141160" y="6007"/>
                </a:lnTo>
                <a:lnTo>
                  <a:pt x="144068" y="21094"/>
                </a:lnTo>
                <a:lnTo>
                  <a:pt x="66179" y="51028"/>
                </a:lnTo>
              </a:path>
            </a:pathLst>
          </a:custGeom>
          <a:ln w="4292">
            <a:solidFill>
              <a:srgbClr val="070403"/>
            </a:solidFill>
          </a:ln>
        </p:spPr>
        <p:txBody>
          <a:bodyPr wrap="square" lIns="0" tIns="0" rIns="0" bIns="0" rtlCol="0"/>
          <a:lstStyle/>
          <a:p>
            <a:endParaRPr/>
          </a:p>
        </p:txBody>
      </p:sp>
      <p:sp>
        <p:nvSpPr>
          <p:cNvPr id="23" name="object 23"/>
          <p:cNvSpPr/>
          <p:nvPr/>
        </p:nvSpPr>
        <p:spPr>
          <a:xfrm>
            <a:off x="2465782" y="8812472"/>
            <a:ext cx="141605" cy="210185"/>
          </a:xfrm>
          <a:custGeom>
            <a:avLst/>
            <a:gdLst/>
            <a:ahLst/>
            <a:cxnLst/>
            <a:rect l="l" t="t" r="r" b="b"/>
            <a:pathLst>
              <a:path w="141605" h="210184">
                <a:moveTo>
                  <a:pt x="108051" y="0"/>
                </a:moveTo>
                <a:lnTo>
                  <a:pt x="126085" y="77939"/>
                </a:lnTo>
                <a:lnTo>
                  <a:pt x="132156" y="83946"/>
                </a:lnTo>
                <a:lnTo>
                  <a:pt x="141236" y="131914"/>
                </a:lnTo>
                <a:lnTo>
                  <a:pt x="135216" y="140868"/>
                </a:lnTo>
                <a:lnTo>
                  <a:pt x="126085" y="164858"/>
                </a:lnTo>
                <a:lnTo>
                  <a:pt x="108051" y="167919"/>
                </a:lnTo>
                <a:lnTo>
                  <a:pt x="102222" y="131914"/>
                </a:lnTo>
                <a:lnTo>
                  <a:pt x="92976" y="128854"/>
                </a:lnTo>
                <a:lnTo>
                  <a:pt x="83985" y="83946"/>
                </a:lnTo>
                <a:lnTo>
                  <a:pt x="83985" y="74993"/>
                </a:lnTo>
                <a:lnTo>
                  <a:pt x="88949" y="67320"/>
                </a:lnTo>
                <a:lnTo>
                  <a:pt x="89982" y="59139"/>
                </a:lnTo>
                <a:lnTo>
                  <a:pt x="86524" y="45388"/>
                </a:lnTo>
                <a:lnTo>
                  <a:pt x="78016" y="21005"/>
                </a:lnTo>
                <a:lnTo>
                  <a:pt x="68935" y="21005"/>
                </a:lnTo>
                <a:lnTo>
                  <a:pt x="60083" y="27000"/>
                </a:lnTo>
                <a:lnTo>
                  <a:pt x="92976" y="194843"/>
                </a:lnTo>
                <a:lnTo>
                  <a:pt x="66052" y="206844"/>
                </a:lnTo>
                <a:lnTo>
                  <a:pt x="24168" y="35890"/>
                </a:lnTo>
                <a:lnTo>
                  <a:pt x="66052"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24" name="object 24"/>
          <p:cNvSpPr/>
          <p:nvPr/>
        </p:nvSpPr>
        <p:spPr>
          <a:xfrm>
            <a:off x="2447776" y="8839483"/>
            <a:ext cx="78105" cy="30480"/>
          </a:xfrm>
          <a:custGeom>
            <a:avLst/>
            <a:gdLst/>
            <a:ahLst/>
            <a:cxnLst/>
            <a:rect l="l" t="t" r="r" b="b"/>
            <a:pathLst>
              <a:path w="78105" h="30479">
                <a:moveTo>
                  <a:pt x="0" y="29971"/>
                </a:moveTo>
                <a:lnTo>
                  <a:pt x="68986" y="2946"/>
                </a:lnTo>
                <a:lnTo>
                  <a:pt x="78079" y="0"/>
                </a:lnTo>
              </a:path>
            </a:pathLst>
          </a:custGeom>
          <a:ln w="4292">
            <a:solidFill>
              <a:srgbClr val="070403"/>
            </a:solidFill>
          </a:ln>
        </p:spPr>
        <p:txBody>
          <a:bodyPr wrap="square" lIns="0" tIns="0" rIns="0" bIns="0" rtlCol="0"/>
          <a:lstStyle/>
          <a:p>
            <a:endParaRPr/>
          </a:p>
        </p:txBody>
      </p:sp>
      <p:sp>
        <p:nvSpPr>
          <p:cNvPr id="25" name="object 25"/>
          <p:cNvSpPr/>
          <p:nvPr/>
        </p:nvSpPr>
        <p:spPr>
          <a:xfrm>
            <a:off x="2498899" y="8842433"/>
            <a:ext cx="24130" cy="39370"/>
          </a:xfrm>
          <a:custGeom>
            <a:avLst/>
            <a:gdLst/>
            <a:ahLst/>
            <a:cxnLst/>
            <a:rect l="l" t="t" r="r" b="b"/>
            <a:pathLst>
              <a:path w="24130" h="39370">
                <a:moveTo>
                  <a:pt x="0" y="39027"/>
                </a:moveTo>
                <a:lnTo>
                  <a:pt x="23914" y="29972"/>
                </a:lnTo>
                <a:lnTo>
                  <a:pt x="17856" y="0"/>
                </a:lnTo>
              </a:path>
            </a:pathLst>
          </a:custGeom>
          <a:ln w="4292">
            <a:solidFill>
              <a:srgbClr val="070403"/>
            </a:solidFill>
          </a:ln>
        </p:spPr>
        <p:txBody>
          <a:bodyPr wrap="square" lIns="0" tIns="0" rIns="0" bIns="0" rtlCol="0"/>
          <a:lstStyle/>
          <a:p>
            <a:endParaRPr/>
          </a:p>
        </p:txBody>
      </p:sp>
      <p:sp>
        <p:nvSpPr>
          <p:cNvPr id="26" name="object 26"/>
          <p:cNvSpPr/>
          <p:nvPr/>
        </p:nvSpPr>
        <p:spPr>
          <a:xfrm>
            <a:off x="2498899" y="8881460"/>
            <a:ext cx="30480" cy="27305"/>
          </a:xfrm>
          <a:custGeom>
            <a:avLst/>
            <a:gdLst/>
            <a:ahLst/>
            <a:cxnLst/>
            <a:rect l="l" t="t" r="r" b="b"/>
            <a:pathLst>
              <a:path w="30480" h="27304">
                <a:moveTo>
                  <a:pt x="0" y="11912"/>
                </a:moveTo>
                <a:lnTo>
                  <a:pt x="26962" y="0"/>
                </a:lnTo>
                <a:lnTo>
                  <a:pt x="29908" y="14960"/>
                </a:lnTo>
                <a:lnTo>
                  <a:pt x="5854" y="27000"/>
                </a:lnTo>
              </a:path>
            </a:pathLst>
          </a:custGeom>
          <a:ln w="4292">
            <a:solidFill>
              <a:srgbClr val="070403"/>
            </a:solidFill>
          </a:ln>
        </p:spPr>
        <p:txBody>
          <a:bodyPr wrap="square" lIns="0" tIns="0" rIns="0" bIns="0" rtlCol="0"/>
          <a:lstStyle/>
          <a:p>
            <a:endParaRPr/>
          </a:p>
        </p:txBody>
      </p:sp>
      <p:sp>
        <p:nvSpPr>
          <p:cNvPr id="27" name="object 27"/>
          <p:cNvSpPr/>
          <p:nvPr/>
        </p:nvSpPr>
        <p:spPr>
          <a:xfrm>
            <a:off x="2330648" y="8767446"/>
            <a:ext cx="27305" cy="45085"/>
          </a:xfrm>
          <a:custGeom>
            <a:avLst/>
            <a:gdLst/>
            <a:ahLst/>
            <a:cxnLst/>
            <a:rect l="l" t="t" r="r" b="b"/>
            <a:pathLst>
              <a:path w="27305" h="45084">
                <a:moveTo>
                  <a:pt x="0" y="0"/>
                </a:moveTo>
                <a:lnTo>
                  <a:pt x="4208" y="17235"/>
                </a:lnTo>
                <a:lnTo>
                  <a:pt x="13468" y="31578"/>
                </a:lnTo>
                <a:lnTo>
                  <a:pt x="22727" y="41387"/>
                </a:lnTo>
                <a:lnTo>
                  <a:pt x="26936" y="45021"/>
                </a:lnTo>
              </a:path>
            </a:pathLst>
          </a:custGeom>
          <a:ln w="4292">
            <a:solidFill>
              <a:srgbClr val="070403"/>
            </a:solidFill>
          </a:ln>
        </p:spPr>
        <p:txBody>
          <a:bodyPr wrap="square" lIns="0" tIns="0" rIns="0" bIns="0" rtlCol="0"/>
          <a:lstStyle/>
          <a:p>
            <a:endParaRPr/>
          </a:p>
        </p:txBody>
      </p:sp>
      <p:sp>
        <p:nvSpPr>
          <p:cNvPr id="28" name="object 28"/>
          <p:cNvSpPr/>
          <p:nvPr/>
        </p:nvSpPr>
        <p:spPr>
          <a:xfrm>
            <a:off x="2507802" y="8905274"/>
            <a:ext cx="27305" cy="27305"/>
          </a:xfrm>
          <a:custGeom>
            <a:avLst/>
            <a:gdLst/>
            <a:ahLst/>
            <a:cxnLst/>
            <a:rect l="l" t="t" r="r" b="b"/>
            <a:pathLst>
              <a:path w="27305" h="27304">
                <a:moveTo>
                  <a:pt x="0" y="12141"/>
                </a:moveTo>
                <a:lnTo>
                  <a:pt x="24041" y="0"/>
                </a:lnTo>
                <a:lnTo>
                  <a:pt x="26911" y="14985"/>
                </a:lnTo>
                <a:lnTo>
                  <a:pt x="3073" y="26923"/>
                </a:lnTo>
              </a:path>
            </a:pathLst>
          </a:custGeom>
          <a:ln w="4292">
            <a:solidFill>
              <a:srgbClr val="070403"/>
            </a:solidFill>
          </a:ln>
        </p:spPr>
        <p:txBody>
          <a:bodyPr wrap="square" lIns="0" tIns="0" rIns="0" bIns="0" rtlCol="0"/>
          <a:lstStyle/>
          <a:p>
            <a:endParaRPr/>
          </a:p>
        </p:txBody>
      </p:sp>
      <p:sp>
        <p:nvSpPr>
          <p:cNvPr id="29" name="object 29"/>
          <p:cNvSpPr/>
          <p:nvPr/>
        </p:nvSpPr>
        <p:spPr>
          <a:xfrm>
            <a:off x="2525737" y="8986332"/>
            <a:ext cx="24130" cy="20955"/>
          </a:xfrm>
          <a:custGeom>
            <a:avLst/>
            <a:gdLst/>
            <a:ahLst/>
            <a:cxnLst/>
            <a:rect l="l" t="t" r="r" b="b"/>
            <a:pathLst>
              <a:path w="24130" h="20954">
                <a:moveTo>
                  <a:pt x="0" y="5943"/>
                </a:moveTo>
                <a:lnTo>
                  <a:pt x="21005" y="0"/>
                </a:lnTo>
                <a:lnTo>
                  <a:pt x="24041" y="11950"/>
                </a:lnTo>
                <a:lnTo>
                  <a:pt x="3073" y="20878"/>
                </a:lnTo>
              </a:path>
            </a:pathLst>
          </a:custGeom>
          <a:ln w="4292">
            <a:solidFill>
              <a:srgbClr val="070403"/>
            </a:solidFill>
          </a:ln>
        </p:spPr>
        <p:txBody>
          <a:bodyPr wrap="square" lIns="0" tIns="0" rIns="0" bIns="0" rtlCol="0"/>
          <a:lstStyle/>
          <a:p>
            <a:endParaRPr/>
          </a:p>
        </p:txBody>
      </p:sp>
      <p:sp>
        <p:nvSpPr>
          <p:cNvPr id="30" name="object 30"/>
          <p:cNvSpPr/>
          <p:nvPr/>
        </p:nvSpPr>
        <p:spPr>
          <a:xfrm>
            <a:off x="2519734" y="8959320"/>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31" name="object 31"/>
          <p:cNvSpPr/>
          <p:nvPr/>
        </p:nvSpPr>
        <p:spPr>
          <a:xfrm>
            <a:off x="2513681" y="8932202"/>
            <a:ext cx="27305" cy="24765"/>
          </a:xfrm>
          <a:custGeom>
            <a:avLst/>
            <a:gdLst/>
            <a:ahLst/>
            <a:cxnLst/>
            <a:rect l="l" t="t" r="r" b="b"/>
            <a:pathLst>
              <a:path w="27305" h="24765">
                <a:moveTo>
                  <a:pt x="0" y="9118"/>
                </a:moveTo>
                <a:lnTo>
                  <a:pt x="24155" y="0"/>
                </a:lnTo>
                <a:lnTo>
                  <a:pt x="27114" y="15049"/>
                </a:lnTo>
                <a:lnTo>
                  <a:pt x="3073" y="24193"/>
                </a:lnTo>
              </a:path>
            </a:pathLst>
          </a:custGeom>
          <a:ln w="4292">
            <a:solidFill>
              <a:srgbClr val="070403"/>
            </a:solidFill>
          </a:ln>
        </p:spPr>
        <p:txBody>
          <a:bodyPr wrap="square" lIns="0" tIns="0" rIns="0" bIns="0" rtlCol="0"/>
          <a:lstStyle/>
          <a:p>
            <a:endParaRPr/>
          </a:p>
        </p:txBody>
      </p:sp>
      <p:sp>
        <p:nvSpPr>
          <p:cNvPr id="32" name="object 32"/>
          <p:cNvSpPr/>
          <p:nvPr/>
        </p:nvSpPr>
        <p:spPr>
          <a:xfrm>
            <a:off x="2558752" y="8824343"/>
            <a:ext cx="39370" cy="135255"/>
          </a:xfrm>
          <a:custGeom>
            <a:avLst/>
            <a:gdLst/>
            <a:ahLst/>
            <a:cxnLst/>
            <a:rect l="l" t="t" r="r" b="b"/>
            <a:pathLst>
              <a:path w="39369" h="135254">
                <a:moveTo>
                  <a:pt x="0" y="3098"/>
                </a:moveTo>
                <a:lnTo>
                  <a:pt x="6083" y="0"/>
                </a:lnTo>
                <a:lnTo>
                  <a:pt x="15074" y="39014"/>
                </a:lnTo>
                <a:lnTo>
                  <a:pt x="15074" y="66065"/>
                </a:lnTo>
                <a:lnTo>
                  <a:pt x="21005" y="87096"/>
                </a:lnTo>
                <a:lnTo>
                  <a:pt x="36068" y="95923"/>
                </a:lnTo>
                <a:lnTo>
                  <a:pt x="39039" y="125882"/>
                </a:lnTo>
                <a:lnTo>
                  <a:pt x="30137" y="134975"/>
                </a:lnTo>
                <a:lnTo>
                  <a:pt x="27216"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33" name="object 33"/>
          <p:cNvSpPr/>
          <p:nvPr/>
        </p:nvSpPr>
        <p:spPr>
          <a:xfrm>
            <a:off x="2438051" y="9112987"/>
            <a:ext cx="203982" cy="166302"/>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2454599" y="9346213"/>
            <a:ext cx="68580" cy="42545"/>
          </a:xfrm>
          <a:custGeom>
            <a:avLst/>
            <a:gdLst/>
            <a:ahLst/>
            <a:cxnLst/>
            <a:rect l="l" t="t" r="r" b="b"/>
            <a:pathLst>
              <a:path w="68580" h="42545">
                <a:moveTo>
                  <a:pt x="68210" y="5841"/>
                </a:moveTo>
                <a:lnTo>
                  <a:pt x="41912" y="5750"/>
                </a:lnTo>
                <a:lnTo>
                  <a:pt x="26559" y="5111"/>
                </a:lnTo>
                <a:lnTo>
                  <a:pt x="16223" y="3377"/>
                </a:lnTo>
                <a:lnTo>
                  <a:pt x="4977" y="0"/>
                </a:lnTo>
                <a:lnTo>
                  <a:pt x="0" y="9016"/>
                </a:lnTo>
                <a:lnTo>
                  <a:pt x="553" y="23158"/>
                </a:lnTo>
                <a:lnTo>
                  <a:pt x="3318" y="36204"/>
                </a:lnTo>
                <a:lnTo>
                  <a:pt x="4977" y="41935"/>
                </a:lnTo>
              </a:path>
            </a:pathLst>
          </a:custGeom>
          <a:ln w="4292">
            <a:solidFill>
              <a:srgbClr val="070403"/>
            </a:solidFill>
          </a:ln>
        </p:spPr>
        <p:txBody>
          <a:bodyPr wrap="square" lIns="0" tIns="0" rIns="0" bIns="0" rtlCol="0"/>
          <a:lstStyle/>
          <a:p>
            <a:endParaRPr/>
          </a:p>
        </p:txBody>
      </p:sp>
      <p:sp>
        <p:nvSpPr>
          <p:cNvPr id="35" name="object 35"/>
          <p:cNvSpPr/>
          <p:nvPr/>
        </p:nvSpPr>
        <p:spPr>
          <a:xfrm>
            <a:off x="2474714" y="9474901"/>
            <a:ext cx="8255" cy="46990"/>
          </a:xfrm>
          <a:custGeom>
            <a:avLst/>
            <a:gdLst/>
            <a:ahLst/>
            <a:cxnLst/>
            <a:rect l="l" t="t" r="r" b="b"/>
            <a:pathLst>
              <a:path w="8255" h="46990">
                <a:moveTo>
                  <a:pt x="0" y="0"/>
                </a:moveTo>
                <a:lnTo>
                  <a:pt x="8204" y="46797"/>
                </a:lnTo>
              </a:path>
            </a:pathLst>
          </a:custGeom>
          <a:ln w="4292">
            <a:solidFill>
              <a:srgbClr val="070403"/>
            </a:solidFill>
          </a:ln>
        </p:spPr>
        <p:txBody>
          <a:bodyPr wrap="square" lIns="0" tIns="0" rIns="0" bIns="0" rtlCol="0"/>
          <a:lstStyle/>
          <a:p>
            <a:endParaRPr/>
          </a:p>
        </p:txBody>
      </p:sp>
      <p:sp>
        <p:nvSpPr>
          <p:cNvPr id="36" name="object 36"/>
          <p:cNvSpPr/>
          <p:nvPr/>
        </p:nvSpPr>
        <p:spPr>
          <a:xfrm>
            <a:off x="2591866" y="9403141"/>
            <a:ext cx="3175" cy="36195"/>
          </a:xfrm>
          <a:custGeom>
            <a:avLst/>
            <a:gdLst/>
            <a:ahLst/>
            <a:cxnLst/>
            <a:rect l="l" t="t" r="r" b="b"/>
            <a:pathLst>
              <a:path w="3175" h="36195">
                <a:moveTo>
                  <a:pt x="1473" y="-2146"/>
                </a:moveTo>
                <a:lnTo>
                  <a:pt x="1473" y="38049"/>
                </a:lnTo>
              </a:path>
            </a:pathLst>
          </a:custGeom>
          <a:ln w="7239">
            <a:solidFill>
              <a:srgbClr val="070403"/>
            </a:solidFill>
          </a:ln>
        </p:spPr>
        <p:txBody>
          <a:bodyPr wrap="square" lIns="0" tIns="0" rIns="0" bIns="0" rtlCol="0"/>
          <a:lstStyle/>
          <a:p>
            <a:endParaRPr/>
          </a:p>
        </p:txBody>
      </p:sp>
      <p:sp>
        <p:nvSpPr>
          <p:cNvPr id="37" name="object 37"/>
          <p:cNvSpPr/>
          <p:nvPr/>
        </p:nvSpPr>
        <p:spPr>
          <a:xfrm>
            <a:off x="2531839" y="8689553"/>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38" name="object 38"/>
          <p:cNvSpPr/>
          <p:nvPr/>
        </p:nvSpPr>
        <p:spPr>
          <a:xfrm>
            <a:off x="2308274" y="8927910"/>
            <a:ext cx="62865" cy="292100"/>
          </a:xfrm>
          <a:custGeom>
            <a:avLst/>
            <a:gdLst/>
            <a:ahLst/>
            <a:cxnLst/>
            <a:rect l="l" t="t" r="r" b="b"/>
            <a:pathLst>
              <a:path w="62864" h="292100">
                <a:moveTo>
                  <a:pt x="23939" y="206197"/>
                </a:moveTo>
                <a:lnTo>
                  <a:pt x="59461" y="292074"/>
                </a:lnTo>
                <a:lnTo>
                  <a:pt x="62019" y="212801"/>
                </a:lnTo>
                <a:lnTo>
                  <a:pt x="39090" y="212801"/>
                </a:lnTo>
                <a:lnTo>
                  <a:pt x="23939" y="206197"/>
                </a:lnTo>
                <a:close/>
              </a:path>
              <a:path w="62864" h="292100">
                <a:moveTo>
                  <a:pt x="10769" y="0"/>
                </a:moveTo>
                <a:lnTo>
                  <a:pt x="0" y="1955"/>
                </a:lnTo>
                <a:lnTo>
                  <a:pt x="39090" y="212801"/>
                </a:lnTo>
                <a:lnTo>
                  <a:pt x="62019" y="212801"/>
                </a:lnTo>
                <a:lnTo>
                  <a:pt x="62081" y="210870"/>
                </a:lnTo>
                <a:lnTo>
                  <a:pt x="49885" y="210870"/>
                </a:lnTo>
                <a:lnTo>
                  <a:pt x="10769" y="0"/>
                </a:lnTo>
                <a:close/>
              </a:path>
              <a:path w="62864" h="292100">
                <a:moveTo>
                  <a:pt x="62458" y="199199"/>
                </a:moveTo>
                <a:lnTo>
                  <a:pt x="49885" y="210870"/>
                </a:lnTo>
                <a:lnTo>
                  <a:pt x="62081" y="210870"/>
                </a:lnTo>
                <a:lnTo>
                  <a:pt x="62458" y="199199"/>
                </a:lnTo>
                <a:close/>
              </a:path>
            </a:pathLst>
          </a:custGeom>
          <a:solidFill>
            <a:srgbClr val="58595B"/>
          </a:solidFill>
        </p:spPr>
        <p:txBody>
          <a:bodyPr wrap="square" lIns="0" tIns="0" rIns="0" bIns="0" rtlCol="0"/>
          <a:lstStyle/>
          <a:p>
            <a:endParaRPr/>
          </a:p>
        </p:txBody>
      </p:sp>
      <p:sp>
        <p:nvSpPr>
          <p:cNvPr id="39" name="object 39"/>
          <p:cNvSpPr/>
          <p:nvPr/>
        </p:nvSpPr>
        <p:spPr>
          <a:xfrm>
            <a:off x="2049854" y="8593853"/>
            <a:ext cx="929640" cy="929640"/>
          </a:xfrm>
          <a:custGeom>
            <a:avLst/>
            <a:gdLst/>
            <a:ahLst/>
            <a:cxnLst/>
            <a:rect l="l" t="t" r="r" b="b"/>
            <a:pathLst>
              <a:path w="929639" h="929640">
                <a:moveTo>
                  <a:pt x="929411" y="464718"/>
                </a:moveTo>
                <a:lnTo>
                  <a:pt x="927012" y="512230"/>
                </a:lnTo>
                <a:lnTo>
                  <a:pt x="919972" y="558371"/>
                </a:lnTo>
                <a:lnTo>
                  <a:pt x="908523" y="602906"/>
                </a:lnTo>
                <a:lnTo>
                  <a:pt x="892899" y="645603"/>
                </a:lnTo>
                <a:lnTo>
                  <a:pt x="873333" y="686226"/>
                </a:lnTo>
                <a:lnTo>
                  <a:pt x="850060" y="724544"/>
                </a:lnTo>
                <a:lnTo>
                  <a:pt x="823312" y="760321"/>
                </a:lnTo>
                <a:lnTo>
                  <a:pt x="793322" y="793324"/>
                </a:lnTo>
                <a:lnTo>
                  <a:pt x="760326" y="823320"/>
                </a:lnTo>
                <a:lnTo>
                  <a:pt x="724555" y="850074"/>
                </a:lnTo>
                <a:lnTo>
                  <a:pt x="686243" y="873354"/>
                </a:lnTo>
                <a:lnTo>
                  <a:pt x="645624" y="892925"/>
                </a:lnTo>
                <a:lnTo>
                  <a:pt x="602931" y="908554"/>
                </a:lnTo>
                <a:lnTo>
                  <a:pt x="558397" y="920006"/>
                </a:lnTo>
                <a:lnTo>
                  <a:pt x="512257" y="927049"/>
                </a:lnTo>
                <a:lnTo>
                  <a:pt x="464743" y="929449"/>
                </a:lnTo>
                <a:lnTo>
                  <a:pt x="417224" y="927049"/>
                </a:lnTo>
                <a:lnTo>
                  <a:pt x="371079" y="920006"/>
                </a:lnTo>
                <a:lnTo>
                  <a:pt x="326539" y="908554"/>
                </a:lnTo>
                <a:lnTo>
                  <a:pt x="283840" y="892925"/>
                </a:lnTo>
                <a:lnTo>
                  <a:pt x="243215" y="873354"/>
                </a:lnTo>
                <a:lnTo>
                  <a:pt x="204897" y="850074"/>
                </a:lnTo>
                <a:lnTo>
                  <a:pt x="169119" y="823320"/>
                </a:lnTo>
                <a:lnTo>
                  <a:pt x="136117" y="793324"/>
                </a:lnTo>
                <a:lnTo>
                  <a:pt x="106122" y="760321"/>
                </a:lnTo>
                <a:lnTo>
                  <a:pt x="79368" y="724544"/>
                </a:lnTo>
                <a:lnTo>
                  <a:pt x="56090"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90" y="243201"/>
                </a:lnTo>
                <a:lnTo>
                  <a:pt x="79368" y="204885"/>
                </a:lnTo>
                <a:lnTo>
                  <a:pt x="106122" y="169110"/>
                </a:lnTo>
                <a:lnTo>
                  <a:pt x="136117" y="136109"/>
                </a:lnTo>
                <a:lnTo>
                  <a:pt x="169119" y="106115"/>
                </a:lnTo>
                <a:lnTo>
                  <a:pt x="204897" y="79363"/>
                </a:lnTo>
                <a:lnTo>
                  <a:pt x="243215" y="56086"/>
                </a:lnTo>
                <a:lnTo>
                  <a:pt x="283840" y="36518"/>
                </a:lnTo>
                <a:lnTo>
                  <a:pt x="326539" y="20891"/>
                </a:lnTo>
                <a:lnTo>
                  <a:pt x="371079" y="9441"/>
                </a:lnTo>
                <a:lnTo>
                  <a:pt x="417224" y="2399"/>
                </a:lnTo>
                <a:lnTo>
                  <a:pt x="464743" y="0"/>
                </a:lnTo>
                <a:lnTo>
                  <a:pt x="512257" y="2399"/>
                </a:lnTo>
                <a:lnTo>
                  <a:pt x="558397" y="9441"/>
                </a:lnTo>
                <a:lnTo>
                  <a:pt x="602931" y="20891"/>
                </a:lnTo>
                <a:lnTo>
                  <a:pt x="645624" y="36518"/>
                </a:lnTo>
                <a:lnTo>
                  <a:pt x="686243" y="56086"/>
                </a:lnTo>
                <a:lnTo>
                  <a:pt x="724555" y="79363"/>
                </a:lnTo>
                <a:lnTo>
                  <a:pt x="760326" y="106115"/>
                </a:lnTo>
                <a:lnTo>
                  <a:pt x="793322" y="136109"/>
                </a:lnTo>
                <a:lnTo>
                  <a:pt x="823312" y="169110"/>
                </a:lnTo>
                <a:lnTo>
                  <a:pt x="850060" y="204885"/>
                </a:lnTo>
                <a:lnTo>
                  <a:pt x="873333" y="243201"/>
                </a:lnTo>
                <a:lnTo>
                  <a:pt x="892899" y="283824"/>
                </a:lnTo>
                <a:lnTo>
                  <a:pt x="908523" y="326521"/>
                </a:lnTo>
                <a:lnTo>
                  <a:pt x="919972" y="371058"/>
                </a:lnTo>
                <a:lnTo>
                  <a:pt x="927012" y="417201"/>
                </a:lnTo>
                <a:lnTo>
                  <a:pt x="929411" y="464718"/>
                </a:lnTo>
                <a:close/>
              </a:path>
            </a:pathLst>
          </a:custGeom>
          <a:ln w="4292">
            <a:solidFill>
              <a:srgbClr val="231F20"/>
            </a:solidFill>
          </a:ln>
        </p:spPr>
        <p:txBody>
          <a:bodyPr wrap="square" lIns="0" tIns="0" rIns="0" bIns="0" rtlCol="0"/>
          <a:lstStyle/>
          <a:p>
            <a:endParaRPr/>
          </a:p>
        </p:txBody>
      </p:sp>
      <p:sp>
        <p:nvSpPr>
          <p:cNvPr id="40" name="object 40"/>
          <p:cNvSpPr txBox="1"/>
          <p:nvPr/>
        </p:nvSpPr>
        <p:spPr>
          <a:xfrm>
            <a:off x="2936689" y="9335293"/>
            <a:ext cx="54673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Verrouiller</a:t>
            </a:r>
            <a:endParaRPr sz="1000">
              <a:latin typeface="Arial Narrow"/>
              <a:cs typeface="Arial Narrow"/>
            </a:endParaRPr>
          </a:p>
        </p:txBody>
      </p:sp>
      <p:sp>
        <p:nvSpPr>
          <p:cNvPr id="41" name="object 41"/>
          <p:cNvSpPr txBox="1"/>
          <p:nvPr/>
        </p:nvSpPr>
        <p:spPr>
          <a:xfrm>
            <a:off x="4431987" y="9335293"/>
            <a:ext cx="66865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Déverrouiller</a:t>
            </a:r>
            <a:endParaRPr sz="1000">
              <a:latin typeface="Arial Narrow"/>
              <a:cs typeface="Arial Narrow"/>
            </a:endParaRPr>
          </a:p>
        </p:txBody>
      </p:sp>
      <p:sp>
        <p:nvSpPr>
          <p:cNvPr id="42" name="object 42"/>
          <p:cNvSpPr/>
          <p:nvPr/>
        </p:nvSpPr>
        <p:spPr>
          <a:xfrm>
            <a:off x="3579237" y="8594889"/>
            <a:ext cx="927353" cy="927379"/>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634814" y="8652178"/>
            <a:ext cx="1229360" cy="26670"/>
          </a:xfrm>
          <a:custGeom>
            <a:avLst/>
            <a:gdLst/>
            <a:ahLst/>
            <a:cxnLst/>
            <a:rect l="l" t="t" r="r" b="b"/>
            <a:pathLst>
              <a:path w="1229360" h="26670">
                <a:moveTo>
                  <a:pt x="0" y="0"/>
                </a:moveTo>
                <a:lnTo>
                  <a:pt x="426764" y="18316"/>
                </a:lnTo>
                <a:lnTo>
                  <a:pt x="663773" y="26562"/>
                </a:lnTo>
                <a:lnTo>
                  <a:pt x="796304" y="26664"/>
                </a:lnTo>
                <a:lnTo>
                  <a:pt x="909637" y="20548"/>
                </a:lnTo>
                <a:lnTo>
                  <a:pt x="990317" y="15205"/>
                </a:lnTo>
                <a:lnTo>
                  <a:pt x="1057421" y="10646"/>
                </a:lnTo>
                <a:lnTo>
                  <a:pt x="1112899" y="6859"/>
                </a:lnTo>
                <a:lnTo>
                  <a:pt x="1158703" y="3831"/>
                </a:lnTo>
                <a:lnTo>
                  <a:pt x="1196784" y="1549"/>
                </a:lnTo>
                <a:lnTo>
                  <a:pt x="1229093" y="0"/>
                </a:lnTo>
              </a:path>
            </a:pathLst>
          </a:custGeom>
          <a:ln w="4787">
            <a:solidFill>
              <a:srgbClr val="070403"/>
            </a:solidFill>
          </a:ln>
        </p:spPr>
        <p:txBody>
          <a:bodyPr wrap="square" lIns="0" tIns="0" rIns="0" bIns="0" rtlCol="0"/>
          <a:lstStyle/>
          <a:p>
            <a:endParaRPr/>
          </a:p>
        </p:txBody>
      </p:sp>
      <p:sp>
        <p:nvSpPr>
          <p:cNvPr id="44" name="object 44"/>
          <p:cNvSpPr/>
          <p:nvPr/>
        </p:nvSpPr>
        <p:spPr>
          <a:xfrm>
            <a:off x="1142838" y="8672828"/>
            <a:ext cx="223520" cy="376555"/>
          </a:xfrm>
          <a:custGeom>
            <a:avLst/>
            <a:gdLst/>
            <a:ahLst/>
            <a:cxnLst/>
            <a:rect l="l" t="t" r="r" b="b"/>
            <a:pathLst>
              <a:path w="223519" h="376554">
                <a:moveTo>
                  <a:pt x="0" y="0"/>
                </a:moveTo>
                <a:lnTo>
                  <a:pt x="10665" y="206439"/>
                </a:lnTo>
                <a:lnTo>
                  <a:pt x="16217" y="313682"/>
                </a:lnTo>
                <a:lnTo>
                  <a:pt x="18455" y="356314"/>
                </a:lnTo>
                <a:lnTo>
                  <a:pt x="44122" y="375999"/>
                </a:lnTo>
                <a:lnTo>
                  <a:pt x="60935" y="374876"/>
                </a:lnTo>
                <a:lnTo>
                  <a:pt x="68554" y="373951"/>
                </a:lnTo>
                <a:lnTo>
                  <a:pt x="194614" y="372503"/>
                </a:lnTo>
                <a:lnTo>
                  <a:pt x="211600" y="374414"/>
                </a:lnTo>
                <a:lnTo>
                  <a:pt x="220249" y="373643"/>
                </a:lnTo>
                <a:lnTo>
                  <a:pt x="223250"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45" name="object 45"/>
          <p:cNvSpPr/>
          <p:nvPr/>
        </p:nvSpPr>
        <p:spPr>
          <a:xfrm>
            <a:off x="1115427" y="9003082"/>
            <a:ext cx="291465" cy="530225"/>
          </a:xfrm>
          <a:custGeom>
            <a:avLst/>
            <a:gdLst/>
            <a:ahLst/>
            <a:cxnLst/>
            <a:rect l="l" t="t" r="r" b="b"/>
            <a:pathLst>
              <a:path w="291465" h="530225">
                <a:moveTo>
                  <a:pt x="42989" y="4838"/>
                </a:moveTo>
                <a:lnTo>
                  <a:pt x="19840" y="14481"/>
                </a:lnTo>
                <a:lnTo>
                  <a:pt x="8199" y="23590"/>
                </a:lnTo>
                <a:lnTo>
                  <a:pt x="4532" y="37471"/>
                </a:lnTo>
                <a:lnTo>
                  <a:pt x="5308" y="61429"/>
                </a:lnTo>
                <a:lnTo>
                  <a:pt x="9553" y="87125"/>
                </a:lnTo>
                <a:lnTo>
                  <a:pt x="17665" y="105235"/>
                </a:lnTo>
                <a:lnTo>
                  <a:pt x="28140" y="117872"/>
                </a:lnTo>
                <a:lnTo>
                  <a:pt x="39471" y="127152"/>
                </a:lnTo>
                <a:lnTo>
                  <a:pt x="49582" y="135680"/>
                </a:lnTo>
                <a:lnTo>
                  <a:pt x="57227" y="143643"/>
                </a:lnTo>
                <a:lnTo>
                  <a:pt x="62065" y="149530"/>
                </a:lnTo>
                <a:lnTo>
                  <a:pt x="63754" y="151828"/>
                </a:lnTo>
                <a:lnTo>
                  <a:pt x="55168" y="160464"/>
                </a:lnTo>
                <a:lnTo>
                  <a:pt x="55168" y="165112"/>
                </a:lnTo>
                <a:lnTo>
                  <a:pt x="55168" y="169748"/>
                </a:lnTo>
                <a:lnTo>
                  <a:pt x="45123" y="170446"/>
                </a:lnTo>
                <a:lnTo>
                  <a:pt x="45910" y="177660"/>
                </a:lnTo>
                <a:lnTo>
                  <a:pt x="39471" y="188747"/>
                </a:lnTo>
                <a:lnTo>
                  <a:pt x="35178" y="202061"/>
                </a:lnTo>
                <a:lnTo>
                  <a:pt x="32434" y="221991"/>
                </a:lnTo>
                <a:lnTo>
                  <a:pt x="31811" y="243466"/>
                </a:lnTo>
                <a:lnTo>
                  <a:pt x="33883" y="261416"/>
                </a:lnTo>
                <a:lnTo>
                  <a:pt x="24546" y="258067"/>
                </a:lnTo>
                <a:lnTo>
                  <a:pt x="6868" y="298759"/>
                </a:lnTo>
                <a:lnTo>
                  <a:pt x="595" y="339247"/>
                </a:lnTo>
                <a:lnTo>
                  <a:pt x="0" y="356666"/>
                </a:lnTo>
                <a:lnTo>
                  <a:pt x="750" y="380073"/>
                </a:lnTo>
                <a:lnTo>
                  <a:pt x="4638" y="446670"/>
                </a:lnTo>
                <a:lnTo>
                  <a:pt x="14229" y="489295"/>
                </a:lnTo>
                <a:lnTo>
                  <a:pt x="39370" y="527151"/>
                </a:lnTo>
                <a:lnTo>
                  <a:pt x="47650" y="530021"/>
                </a:lnTo>
                <a:lnTo>
                  <a:pt x="48348" y="524268"/>
                </a:lnTo>
                <a:lnTo>
                  <a:pt x="74891" y="523582"/>
                </a:lnTo>
                <a:lnTo>
                  <a:pt x="240652" y="512114"/>
                </a:lnTo>
                <a:lnTo>
                  <a:pt x="252488" y="512114"/>
                </a:lnTo>
                <a:lnTo>
                  <a:pt x="254304" y="504609"/>
                </a:lnTo>
                <a:lnTo>
                  <a:pt x="270395" y="499935"/>
                </a:lnTo>
                <a:lnTo>
                  <a:pt x="272923" y="489178"/>
                </a:lnTo>
                <a:lnTo>
                  <a:pt x="274874" y="482896"/>
                </a:lnTo>
                <a:lnTo>
                  <a:pt x="285457" y="435825"/>
                </a:lnTo>
                <a:lnTo>
                  <a:pt x="288563" y="381623"/>
                </a:lnTo>
                <a:lnTo>
                  <a:pt x="288722" y="361918"/>
                </a:lnTo>
                <a:lnTo>
                  <a:pt x="288658" y="354177"/>
                </a:lnTo>
                <a:lnTo>
                  <a:pt x="287235" y="350964"/>
                </a:lnTo>
                <a:lnTo>
                  <a:pt x="287385" y="341313"/>
                </a:lnTo>
                <a:lnTo>
                  <a:pt x="280818" y="298875"/>
                </a:lnTo>
                <a:lnTo>
                  <a:pt x="268960" y="261061"/>
                </a:lnTo>
                <a:lnTo>
                  <a:pt x="256438" y="261061"/>
                </a:lnTo>
                <a:lnTo>
                  <a:pt x="260727" y="250301"/>
                </a:lnTo>
                <a:lnTo>
                  <a:pt x="262604" y="243471"/>
                </a:lnTo>
                <a:lnTo>
                  <a:pt x="250739" y="194995"/>
                </a:lnTo>
                <a:lnTo>
                  <a:pt x="243166" y="169748"/>
                </a:lnTo>
                <a:lnTo>
                  <a:pt x="241401" y="157213"/>
                </a:lnTo>
                <a:lnTo>
                  <a:pt x="235280" y="157213"/>
                </a:lnTo>
                <a:lnTo>
                  <a:pt x="247286" y="137719"/>
                </a:lnTo>
                <a:lnTo>
                  <a:pt x="254796" y="126182"/>
                </a:lnTo>
                <a:lnTo>
                  <a:pt x="260969" y="118067"/>
                </a:lnTo>
                <a:lnTo>
                  <a:pt x="268960" y="108839"/>
                </a:lnTo>
                <a:lnTo>
                  <a:pt x="278156" y="98694"/>
                </a:lnTo>
                <a:lnTo>
                  <a:pt x="285418" y="89655"/>
                </a:lnTo>
                <a:lnTo>
                  <a:pt x="290000" y="80006"/>
                </a:lnTo>
                <a:lnTo>
                  <a:pt x="291160" y="68033"/>
                </a:lnTo>
                <a:lnTo>
                  <a:pt x="289226" y="51409"/>
                </a:lnTo>
                <a:lnTo>
                  <a:pt x="283430" y="31730"/>
                </a:lnTo>
                <a:lnTo>
                  <a:pt x="271384" y="13194"/>
                </a:lnTo>
                <a:lnTo>
                  <a:pt x="250698" y="0"/>
                </a:lnTo>
              </a:path>
            </a:pathLst>
          </a:custGeom>
          <a:ln w="4787">
            <a:solidFill>
              <a:srgbClr val="070403"/>
            </a:solidFill>
          </a:ln>
        </p:spPr>
        <p:txBody>
          <a:bodyPr wrap="square" lIns="0" tIns="0" rIns="0" bIns="0" rtlCol="0"/>
          <a:lstStyle/>
          <a:p>
            <a:endParaRPr/>
          </a:p>
        </p:txBody>
      </p:sp>
      <p:sp>
        <p:nvSpPr>
          <p:cNvPr id="46" name="object 46"/>
          <p:cNvSpPr/>
          <p:nvPr/>
        </p:nvSpPr>
        <p:spPr>
          <a:xfrm>
            <a:off x="1148779" y="9029427"/>
            <a:ext cx="249558" cy="273551"/>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119002" y="9354052"/>
            <a:ext cx="283845" cy="50165"/>
          </a:xfrm>
          <a:custGeom>
            <a:avLst/>
            <a:gdLst/>
            <a:ahLst/>
            <a:cxnLst/>
            <a:rect l="l" t="t" r="r" b="b"/>
            <a:pathLst>
              <a:path w="283844" h="50165">
                <a:moveTo>
                  <a:pt x="0" y="12992"/>
                </a:moveTo>
                <a:lnTo>
                  <a:pt x="5458" y="9602"/>
                </a:lnTo>
                <a:lnTo>
                  <a:pt x="9517" y="8685"/>
                </a:lnTo>
                <a:lnTo>
                  <a:pt x="14192" y="10432"/>
                </a:lnTo>
                <a:lnTo>
                  <a:pt x="21501" y="15036"/>
                </a:lnTo>
                <a:lnTo>
                  <a:pt x="33684" y="22519"/>
                </a:lnTo>
                <a:lnTo>
                  <a:pt x="50931" y="31694"/>
                </a:lnTo>
                <a:lnTo>
                  <a:pt x="72205" y="40881"/>
                </a:lnTo>
                <a:lnTo>
                  <a:pt x="96469" y="48399"/>
                </a:lnTo>
                <a:lnTo>
                  <a:pt x="101727" y="49822"/>
                </a:lnTo>
                <a:lnTo>
                  <a:pt x="101727" y="38150"/>
                </a:lnTo>
                <a:lnTo>
                  <a:pt x="101581" y="29880"/>
                </a:lnTo>
                <a:lnTo>
                  <a:pt x="102203" y="23282"/>
                </a:lnTo>
                <a:lnTo>
                  <a:pt x="105177" y="19412"/>
                </a:lnTo>
                <a:lnTo>
                  <a:pt x="112090" y="19329"/>
                </a:lnTo>
                <a:lnTo>
                  <a:pt x="122546" y="21504"/>
                </a:lnTo>
                <a:lnTo>
                  <a:pt x="134710" y="23145"/>
                </a:lnTo>
                <a:lnTo>
                  <a:pt x="148010" y="23358"/>
                </a:lnTo>
                <a:lnTo>
                  <a:pt x="161874" y="21247"/>
                </a:lnTo>
                <a:lnTo>
                  <a:pt x="175018" y="17877"/>
                </a:lnTo>
                <a:lnTo>
                  <a:pt x="186058" y="15503"/>
                </a:lnTo>
                <a:lnTo>
                  <a:pt x="194321" y="14924"/>
                </a:lnTo>
                <a:lnTo>
                  <a:pt x="199136" y="16941"/>
                </a:lnTo>
                <a:lnTo>
                  <a:pt x="201037" y="23355"/>
                </a:lnTo>
                <a:lnTo>
                  <a:pt x="201504" y="32810"/>
                </a:lnTo>
                <a:lnTo>
                  <a:pt x="201257" y="41369"/>
                </a:lnTo>
                <a:lnTo>
                  <a:pt x="201015" y="45097"/>
                </a:lnTo>
                <a:lnTo>
                  <a:pt x="210585" y="42503"/>
                </a:lnTo>
                <a:lnTo>
                  <a:pt x="216661" y="40347"/>
                </a:lnTo>
                <a:lnTo>
                  <a:pt x="221843" y="37468"/>
                </a:lnTo>
                <a:lnTo>
                  <a:pt x="228727" y="32702"/>
                </a:lnTo>
                <a:lnTo>
                  <a:pt x="240002" y="24397"/>
                </a:lnTo>
                <a:lnTo>
                  <a:pt x="254763" y="13927"/>
                </a:lnTo>
                <a:lnTo>
                  <a:pt x="270241" y="4668"/>
                </a:lnTo>
                <a:lnTo>
                  <a:pt x="283667" y="0"/>
                </a:lnTo>
              </a:path>
            </a:pathLst>
          </a:custGeom>
          <a:ln w="4787">
            <a:solidFill>
              <a:srgbClr val="070403"/>
            </a:solidFill>
          </a:ln>
        </p:spPr>
        <p:txBody>
          <a:bodyPr wrap="square" lIns="0" tIns="0" rIns="0" bIns="0" rtlCol="0"/>
          <a:lstStyle/>
          <a:p>
            <a:endParaRPr/>
          </a:p>
        </p:txBody>
      </p:sp>
      <p:sp>
        <p:nvSpPr>
          <p:cNvPr id="48" name="object 48"/>
          <p:cNvSpPr/>
          <p:nvPr/>
        </p:nvSpPr>
        <p:spPr>
          <a:xfrm>
            <a:off x="1115380" y="9357265"/>
            <a:ext cx="288925" cy="61594"/>
          </a:xfrm>
          <a:custGeom>
            <a:avLst/>
            <a:gdLst/>
            <a:ahLst/>
            <a:cxnLst/>
            <a:rect l="l" t="t" r="r" b="b"/>
            <a:pathLst>
              <a:path w="288925" h="61595">
                <a:moveTo>
                  <a:pt x="0" y="9779"/>
                </a:moveTo>
                <a:lnTo>
                  <a:pt x="7099" y="14211"/>
                </a:lnTo>
                <a:lnTo>
                  <a:pt x="12547" y="16573"/>
                </a:lnTo>
                <a:lnTo>
                  <a:pt x="17957" y="18973"/>
                </a:lnTo>
                <a:lnTo>
                  <a:pt x="20345" y="13957"/>
                </a:lnTo>
                <a:lnTo>
                  <a:pt x="30861" y="21018"/>
                </a:lnTo>
                <a:lnTo>
                  <a:pt x="40391" y="27160"/>
                </a:lnTo>
                <a:lnTo>
                  <a:pt x="52285" y="34156"/>
                </a:lnTo>
                <a:lnTo>
                  <a:pt x="65161" y="40638"/>
                </a:lnTo>
                <a:lnTo>
                  <a:pt x="77635" y="45237"/>
                </a:lnTo>
                <a:lnTo>
                  <a:pt x="93408" y="49530"/>
                </a:lnTo>
                <a:lnTo>
                  <a:pt x="99618" y="49009"/>
                </a:lnTo>
                <a:lnTo>
                  <a:pt x="100088" y="54991"/>
                </a:lnTo>
                <a:lnTo>
                  <a:pt x="100533" y="60985"/>
                </a:lnTo>
                <a:lnTo>
                  <a:pt x="109639" y="61468"/>
                </a:lnTo>
                <a:lnTo>
                  <a:pt x="121119" y="61468"/>
                </a:lnTo>
                <a:lnTo>
                  <a:pt x="135565" y="61511"/>
                </a:lnTo>
                <a:lnTo>
                  <a:pt x="179328" y="59951"/>
                </a:lnTo>
                <a:lnTo>
                  <a:pt x="209529" y="45554"/>
                </a:lnTo>
                <a:lnTo>
                  <a:pt x="215150" y="42379"/>
                </a:lnTo>
                <a:lnTo>
                  <a:pt x="256118" y="18175"/>
                </a:lnTo>
                <a:lnTo>
                  <a:pt x="274091" y="6070"/>
                </a:lnTo>
                <a:lnTo>
                  <a:pt x="273418" y="2032"/>
                </a:lnTo>
                <a:lnTo>
                  <a:pt x="288696" y="0"/>
                </a:lnTo>
              </a:path>
            </a:pathLst>
          </a:custGeom>
          <a:ln w="4787">
            <a:solidFill>
              <a:srgbClr val="070403"/>
            </a:solidFill>
          </a:ln>
        </p:spPr>
        <p:txBody>
          <a:bodyPr wrap="square" lIns="0" tIns="0" rIns="0" bIns="0" rtlCol="0"/>
          <a:lstStyle/>
          <a:p>
            <a:endParaRPr/>
          </a:p>
        </p:txBody>
      </p:sp>
      <p:sp>
        <p:nvSpPr>
          <p:cNvPr id="49" name="object 49"/>
          <p:cNvSpPr/>
          <p:nvPr/>
        </p:nvSpPr>
        <p:spPr>
          <a:xfrm>
            <a:off x="1124168" y="9152519"/>
            <a:ext cx="261886" cy="377230"/>
          </a:xfrm>
          <a:prstGeom prst="rect">
            <a:avLst/>
          </a:prstGeom>
          <a:blipFill>
            <a:blip r:embed="rId9" cstate="print"/>
            <a:stretch>
              <a:fillRect/>
            </a:stretch>
          </a:blipFill>
        </p:spPr>
        <p:txBody>
          <a:bodyPr wrap="square" lIns="0" tIns="0" rIns="0" bIns="0" rtlCol="0"/>
          <a:lstStyle/>
          <a:p>
            <a:endParaRPr/>
          </a:p>
        </p:txBody>
      </p:sp>
      <p:sp>
        <p:nvSpPr>
          <p:cNvPr id="50" name="object 50"/>
          <p:cNvSpPr txBox="1"/>
          <p:nvPr/>
        </p:nvSpPr>
        <p:spPr>
          <a:xfrm>
            <a:off x="2168525" y="1544377"/>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51" name="object 51"/>
          <p:cNvSpPr txBox="1"/>
          <p:nvPr/>
        </p:nvSpPr>
        <p:spPr>
          <a:xfrm>
            <a:off x="1898980" y="1017276"/>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(b)</a:t>
            </a:r>
            <a:endParaRPr sz="800">
              <a:latin typeface="Arial Narrow"/>
              <a:cs typeface="Arial Narrow"/>
            </a:endParaRPr>
          </a:p>
        </p:txBody>
      </p:sp>
      <p:sp>
        <p:nvSpPr>
          <p:cNvPr id="52" name="object 52"/>
          <p:cNvSpPr txBox="1"/>
          <p:nvPr/>
        </p:nvSpPr>
        <p:spPr>
          <a:xfrm>
            <a:off x="1021461" y="712882"/>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sp>
        <p:nvSpPr>
          <p:cNvPr id="53" name="object 53"/>
          <p:cNvSpPr/>
          <p:nvPr/>
        </p:nvSpPr>
        <p:spPr>
          <a:xfrm>
            <a:off x="549287" y="540524"/>
            <a:ext cx="1592705" cy="1201802"/>
          </a:xfrm>
          <a:prstGeom prst="rect">
            <a:avLst/>
          </a:prstGeom>
          <a:blipFill>
            <a:blip r:embed="rId10" cstate="print"/>
            <a:stretch>
              <a:fillRect/>
            </a:stretch>
          </a:blipFill>
        </p:spPr>
        <p:txBody>
          <a:bodyPr wrap="square" lIns="0" tIns="0" rIns="0" bIns="0" rtlCol="0"/>
          <a:lstStyle/>
          <a:p>
            <a:endParaRPr/>
          </a:p>
        </p:txBody>
      </p:sp>
      <p:sp>
        <p:nvSpPr>
          <p:cNvPr id="54" name="object 54"/>
          <p:cNvSpPr/>
          <p:nvPr/>
        </p:nvSpPr>
        <p:spPr>
          <a:xfrm>
            <a:off x="4827028" y="3303409"/>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50">
            <a:solidFill>
              <a:srgbClr val="231F20"/>
            </a:solidFill>
          </a:ln>
        </p:spPr>
        <p:txBody>
          <a:bodyPr wrap="square" lIns="0" tIns="0" rIns="0" bIns="0" rtlCol="0"/>
          <a:lstStyle/>
          <a:p>
            <a:endParaRPr/>
          </a:p>
        </p:txBody>
      </p:sp>
      <p:sp>
        <p:nvSpPr>
          <p:cNvPr id="55" name="object 55"/>
          <p:cNvSpPr/>
          <p:nvPr/>
        </p:nvSpPr>
        <p:spPr>
          <a:xfrm>
            <a:off x="2034571" y="3300730"/>
            <a:ext cx="1339316" cy="1252642"/>
          </a:xfrm>
          <a:prstGeom prst="rect">
            <a:avLst/>
          </a:prstGeom>
          <a:blipFill>
            <a:blip r:embed="rId11" cstate="print"/>
            <a:stretch>
              <a:fillRect/>
            </a:stretch>
          </a:blipFill>
        </p:spPr>
        <p:txBody>
          <a:bodyPr wrap="square" lIns="0" tIns="0" rIns="0" bIns="0" rtlCol="0"/>
          <a:lstStyle/>
          <a:p>
            <a:endParaRPr/>
          </a:p>
        </p:txBody>
      </p:sp>
      <p:sp>
        <p:nvSpPr>
          <p:cNvPr id="56" name="object 56"/>
          <p:cNvSpPr/>
          <p:nvPr/>
        </p:nvSpPr>
        <p:spPr>
          <a:xfrm>
            <a:off x="4187342" y="3656445"/>
            <a:ext cx="357985" cy="364953"/>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3373088" y="3295720"/>
            <a:ext cx="1321257" cy="1199461"/>
          </a:xfrm>
          <a:prstGeom prst="rect">
            <a:avLst/>
          </a:prstGeom>
          <a:blipFill>
            <a:blip r:embed="rId13" cstate="print"/>
            <a:stretch>
              <a:fillRect/>
            </a:stretch>
          </a:blipFill>
        </p:spPr>
        <p:txBody>
          <a:bodyPr wrap="square" lIns="0" tIns="0" rIns="0" bIns="0" rtlCol="0"/>
          <a:lstStyle/>
          <a:p>
            <a:endParaRPr/>
          </a:p>
        </p:txBody>
      </p:sp>
      <p:sp>
        <p:nvSpPr>
          <p:cNvPr id="58" name="object 58"/>
          <p:cNvSpPr/>
          <p:nvPr/>
        </p:nvSpPr>
        <p:spPr>
          <a:xfrm>
            <a:off x="929739" y="1056048"/>
            <a:ext cx="144867" cy="84607"/>
          </a:xfrm>
          <a:prstGeom prst="rect">
            <a:avLst/>
          </a:prstGeom>
          <a:blipFill>
            <a:blip r:embed="rId14" cstate="print"/>
            <a:stretch>
              <a:fillRect/>
            </a:stretch>
          </a:blipFill>
        </p:spPr>
        <p:txBody>
          <a:bodyPr wrap="square" lIns="0" tIns="0" rIns="0" bIns="0" rtlCol="0"/>
          <a:lstStyle/>
          <a:p>
            <a:endParaRPr/>
          </a:p>
        </p:txBody>
      </p:sp>
      <p:sp>
        <p:nvSpPr>
          <p:cNvPr id="59" name="object 59"/>
          <p:cNvSpPr/>
          <p:nvPr/>
        </p:nvSpPr>
        <p:spPr>
          <a:xfrm>
            <a:off x="552462" y="543700"/>
            <a:ext cx="6485255" cy="1381125"/>
          </a:xfrm>
          <a:custGeom>
            <a:avLst/>
            <a:gdLst/>
            <a:ahLst/>
            <a:cxnLst/>
            <a:rect l="l" t="t" r="r" b="b"/>
            <a:pathLst>
              <a:path w="6485255" h="1381125">
                <a:moveTo>
                  <a:pt x="6484683" y="1380566"/>
                </a:moveTo>
                <a:lnTo>
                  <a:pt x="0" y="1380566"/>
                </a:lnTo>
                <a:lnTo>
                  <a:pt x="0" y="0"/>
                </a:lnTo>
                <a:lnTo>
                  <a:pt x="6484683" y="0"/>
                </a:lnTo>
                <a:lnTo>
                  <a:pt x="6484683" y="1380566"/>
                </a:lnTo>
                <a:close/>
              </a:path>
            </a:pathLst>
          </a:custGeom>
          <a:ln w="6349">
            <a:solidFill>
              <a:srgbClr val="231F20"/>
            </a:solidFill>
          </a:ln>
        </p:spPr>
        <p:txBody>
          <a:bodyPr wrap="square" lIns="0" tIns="0" rIns="0" bIns="0" rtlCol="0"/>
          <a:lstStyle/>
          <a:p>
            <a:endParaRPr/>
          </a:p>
        </p:txBody>
      </p:sp>
      <p:sp>
        <p:nvSpPr>
          <p:cNvPr id="60" name="object 60"/>
          <p:cNvSpPr/>
          <p:nvPr/>
        </p:nvSpPr>
        <p:spPr>
          <a:xfrm>
            <a:off x="2540641" y="1090335"/>
            <a:ext cx="164099" cy="111991"/>
          </a:xfrm>
          <a:prstGeom prst="rect">
            <a:avLst/>
          </a:prstGeom>
          <a:blipFill>
            <a:blip r:embed="rId15" cstate="print"/>
            <a:stretch>
              <a:fillRect/>
            </a:stretch>
          </a:blipFill>
        </p:spPr>
        <p:txBody>
          <a:bodyPr wrap="square" lIns="0" tIns="0" rIns="0" bIns="0" rtlCol="0"/>
          <a:lstStyle/>
          <a:p>
            <a:endParaRPr/>
          </a:p>
        </p:txBody>
      </p:sp>
      <p:sp>
        <p:nvSpPr>
          <p:cNvPr id="61" name="object 61"/>
          <p:cNvSpPr/>
          <p:nvPr/>
        </p:nvSpPr>
        <p:spPr>
          <a:xfrm>
            <a:off x="2665425" y="1052576"/>
            <a:ext cx="395605" cy="215265"/>
          </a:xfrm>
          <a:custGeom>
            <a:avLst/>
            <a:gdLst/>
            <a:ahLst/>
            <a:cxnLst/>
            <a:rect l="l" t="t" r="r" b="b"/>
            <a:pathLst>
              <a:path w="395605" h="215265">
                <a:moveTo>
                  <a:pt x="0" y="137012"/>
                </a:moveTo>
                <a:lnTo>
                  <a:pt x="109261" y="167479"/>
                </a:lnTo>
                <a:lnTo>
                  <a:pt x="199189" y="155517"/>
                </a:lnTo>
                <a:lnTo>
                  <a:pt x="260186" y="128366"/>
                </a:lnTo>
                <a:lnTo>
                  <a:pt x="282651" y="113263"/>
                </a:lnTo>
                <a:lnTo>
                  <a:pt x="323655" y="99863"/>
                </a:lnTo>
                <a:lnTo>
                  <a:pt x="348954" y="101352"/>
                </a:lnTo>
                <a:lnTo>
                  <a:pt x="361771" y="108796"/>
                </a:lnTo>
                <a:lnTo>
                  <a:pt x="365328" y="113263"/>
                </a:lnTo>
                <a:lnTo>
                  <a:pt x="367978" y="148286"/>
                </a:lnTo>
                <a:lnTo>
                  <a:pt x="344043"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44" y="123209"/>
                </a:lnTo>
                <a:lnTo>
                  <a:pt x="12434" y="95813"/>
                </a:lnTo>
                <a:lnTo>
                  <a:pt x="25066" y="77247"/>
                </a:lnTo>
                <a:lnTo>
                  <a:pt x="31178" y="70413"/>
                </a:lnTo>
                <a:lnTo>
                  <a:pt x="125407" y="32246"/>
                </a:lnTo>
                <a:lnTo>
                  <a:pt x="202844" y="22178"/>
                </a:lnTo>
                <a:lnTo>
                  <a:pt x="255306" y="26322"/>
                </a:lnTo>
                <a:lnTo>
                  <a:pt x="274612" y="30789"/>
                </a:lnTo>
                <a:lnTo>
                  <a:pt x="319585" y="7563"/>
                </a:lnTo>
                <a:lnTo>
                  <a:pt x="363894" y="8259"/>
                </a:lnTo>
                <a:lnTo>
                  <a:pt x="391260" y="51410"/>
                </a:lnTo>
                <a:lnTo>
                  <a:pt x="395000" y="81040"/>
                </a:lnTo>
                <a:lnTo>
                  <a:pt x="392887" y="105440"/>
                </a:lnTo>
              </a:path>
            </a:pathLst>
          </a:custGeom>
          <a:ln w="6350">
            <a:solidFill>
              <a:srgbClr val="231F20"/>
            </a:solidFill>
          </a:ln>
        </p:spPr>
        <p:txBody>
          <a:bodyPr wrap="square" lIns="0" tIns="0" rIns="0" bIns="0" rtlCol="0"/>
          <a:lstStyle/>
          <a:p>
            <a:endParaRPr/>
          </a:p>
        </p:txBody>
      </p:sp>
      <p:sp>
        <p:nvSpPr>
          <p:cNvPr id="62" name="object 62"/>
          <p:cNvSpPr/>
          <p:nvPr/>
        </p:nvSpPr>
        <p:spPr>
          <a:xfrm>
            <a:off x="2667289" y="1106543"/>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5" y="118565"/>
                </a:lnTo>
                <a:lnTo>
                  <a:pt x="375200" y="127935"/>
                </a:lnTo>
                <a:lnTo>
                  <a:pt x="319824" y="131144"/>
                </a:lnTo>
                <a:lnTo>
                  <a:pt x="316280" y="165967"/>
                </a:lnTo>
                <a:lnTo>
                  <a:pt x="297337" y="185362"/>
                </a:lnTo>
                <a:lnTo>
                  <a:pt x="247006" y="196340"/>
                </a:lnTo>
                <a:lnTo>
                  <a:pt x="149301" y="205909"/>
                </a:lnTo>
                <a:lnTo>
                  <a:pt x="102953" y="205643"/>
                </a:lnTo>
                <a:lnTo>
                  <a:pt x="58223" y="198359"/>
                </a:lnTo>
                <a:lnTo>
                  <a:pt x="23503" y="182074"/>
                </a:lnTo>
                <a:lnTo>
                  <a:pt x="7188" y="154805"/>
                </a:lnTo>
                <a:lnTo>
                  <a:pt x="7188" y="127830"/>
                </a:lnTo>
                <a:lnTo>
                  <a:pt x="0" y="102557"/>
                </a:lnTo>
                <a:lnTo>
                  <a:pt x="54929" y="145744"/>
                </a:lnTo>
                <a:lnTo>
                  <a:pt x="101349" y="159542"/>
                </a:lnTo>
                <a:lnTo>
                  <a:pt x="164556" y="143412"/>
                </a:lnTo>
                <a:lnTo>
                  <a:pt x="269849" y="96816"/>
                </a:lnTo>
                <a:lnTo>
                  <a:pt x="281447" y="88620"/>
                </a:lnTo>
                <a:lnTo>
                  <a:pt x="287289" y="83018"/>
                </a:lnTo>
                <a:lnTo>
                  <a:pt x="289155" y="77425"/>
                </a:lnTo>
                <a:lnTo>
                  <a:pt x="288823" y="69257"/>
                </a:lnTo>
                <a:lnTo>
                  <a:pt x="284213" y="58742"/>
                </a:lnTo>
              </a:path>
            </a:pathLst>
          </a:custGeom>
          <a:ln w="6350">
            <a:solidFill>
              <a:srgbClr val="231F20"/>
            </a:solidFill>
          </a:ln>
        </p:spPr>
        <p:txBody>
          <a:bodyPr wrap="square" lIns="0" tIns="0" rIns="0" bIns="0" rtlCol="0"/>
          <a:lstStyle/>
          <a:p>
            <a:endParaRPr/>
          </a:p>
        </p:txBody>
      </p:sp>
      <p:sp>
        <p:nvSpPr>
          <p:cNvPr id="63" name="object 63"/>
          <p:cNvSpPr/>
          <p:nvPr/>
        </p:nvSpPr>
        <p:spPr>
          <a:xfrm>
            <a:off x="2756308" y="1117167"/>
            <a:ext cx="127000" cy="43815"/>
          </a:xfrm>
          <a:custGeom>
            <a:avLst/>
            <a:gdLst/>
            <a:ahLst/>
            <a:cxnLst/>
            <a:rect l="l" t="t" r="r" b="b"/>
            <a:pathLst>
              <a:path w="127000" h="43815">
                <a:moveTo>
                  <a:pt x="0" y="43703"/>
                </a:moveTo>
                <a:lnTo>
                  <a:pt x="33907" y="12719"/>
                </a:lnTo>
                <a:lnTo>
                  <a:pt x="58426" y="0"/>
                </a:lnTo>
                <a:lnTo>
                  <a:pt x="85449" y="3391"/>
                </a:lnTo>
                <a:lnTo>
                  <a:pt x="126873" y="20742"/>
                </a:lnTo>
              </a:path>
            </a:pathLst>
          </a:custGeom>
          <a:ln w="6350">
            <a:solidFill>
              <a:srgbClr val="231F20"/>
            </a:solidFill>
          </a:ln>
        </p:spPr>
        <p:txBody>
          <a:bodyPr wrap="square" lIns="0" tIns="0" rIns="0" bIns="0" rtlCol="0"/>
          <a:lstStyle/>
          <a:p>
            <a:endParaRPr/>
          </a:p>
        </p:txBody>
      </p:sp>
      <p:sp>
        <p:nvSpPr>
          <p:cNvPr id="64" name="object 64"/>
          <p:cNvSpPr/>
          <p:nvPr/>
        </p:nvSpPr>
        <p:spPr>
          <a:xfrm>
            <a:off x="2648277" y="1243848"/>
            <a:ext cx="367665" cy="139700"/>
          </a:xfrm>
          <a:custGeom>
            <a:avLst/>
            <a:gdLst/>
            <a:ahLst/>
            <a:cxnLst/>
            <a:rect l="l" t="t" r="r" b="b"/>
            <a:pathLst>
              <a:path w="367664" h="139700">
                <a:moveTo>
                  <a:pt x="30789" y="31280"/>
                </a:moveTo>
                <a:lnTo>
                  <a:pt x="8420" y="50083"/>
                </a:lnTo>
                <a:lnTo>
                  <a:pt x="0" y="63309"/>
                </a:lnTo>
                <a:lnTo>
                  <a:pt x="4659" y="77221"/>
                </a:lnTo>
                <a:lnTo>
                  <a:pt x="42828" y="114054"/>
                </a:lnTo>
                <a:lnTo>
                  <a:pt x="120313" y="135901"/>
                </a:lnTo>
                <a:lnTo>
                  <a:pt x="169146" y="139532"/>
                </a:lnTo>
                <a:lnTo>
                  <a:pt x="219803" y="136807"/>
                </a:lnTo>
                <a:lnTo>
                  <a:pt x="268608" y="126603"/>
                </a:lnTo>
                <a:lnTo>
                  <a:pt x="311883" y="107799"/>
                </a:lnTo>
                <a:lnTo>
                  <a:pt x="345951" y="79273"/>
                </a:lnTo>
                <a:lnTo>
                  <a:pt x="367136" y="39903"/>
                </a:lnTo>
                <a:lnTo>
                  <a:pt x="364697" y="26115"/>
                </a:lnTo>
                <a:lnTo>
                  <a:pt x="360170" y="15317"/>
                </a:lnTo>
                <a:lnTo>
                  <a:pt x="352623" y="6836"/>
                </a:lnTo>
                <a:lnTo>
                  <a:pt x="341126" y="0"/>
                </a:lnTo>
              </a:path>
            </a:pathLst>
          </a:custGeom>
          <a:ln w="6350">
            <a:solidFill>
              <a:srgbClr val="231F20"/>
            </a:solidFill>
          </a:ln>
        </p:spPr>
        <p:txBody>
          <a:bodyPr wrap="square" lIns="0" tIns="0" rIns="0" bIns="0" rtlCol="0"/>
          <a:lstStyle/>
          <a:p>
            <a:endParaRPr/>
          </a:p>
        </p:txBody>
      </p:sp>
      <p:sp>
        <p:nvSpPr>
          <p:cNvPr id="65" name="object 65"/>
          <p:cNvSpPr/>
          <p:nvPr/>
        </p:nvSpPr>
        <p:spPr>
          <a:xfrm>
            <a:off x="2649962" y="1288326"/>
            <a:ext cx="384175" cy="248285"/>
          </a:xfrm>
          <a:custGeom>
            <a:avLst/>
            <a:gdLst/>
            <a:ahLst/>
            <a:cxnLst/>
            <a:rect l="l" t="t" r="r" b="b"/>
            <a:pathLst>
              <a:path w="384175" h="248284">
                <a:moveTo>
                  <a:pt x="8442" y="25298"/>
                </a:moveTo>
                <a:lnTo>
                  <a:pt x="2505" y="79739"/>
                </a:lnTo>
                <a:lnTo>
                  <a:pt x="0" y="110643"/>
                </a:lnTo>
                <a:lnTo>
                  <a:pt x="452" y="129491"/>
                </a:lnTo>
                <a:lnTo>
                  <a:pt x="3387" y="147764"/>
                </a:lnTo>
                <a:lnTo>
                  <a:pt x="5142" y="171632"/>
                </a:lnTo>
                <a:lnTo>
                  <a:pt x="38411" y="211617"/>
                </a:lnTo>
                <a:lnTo>
                  <a:pt x="100435" y="238248"/>
                </a:lnTo>
                <a:lnTo>
                  <a:pt x="138133" y="245424"/>
                </a:lnTo>
                <a:lnTo>
                  <a:pt x="178103" y="247902"/>
                </a:lnTo>
                <a:lnTo>
                  <a:pt x="218706" y="245230"/>
                </a:lnTo>
                <a:lnTo>
                  <a:pt x="258303" y="236956"/>
                </a:lnTo>
                <a:lnTo>
                  <a:pt x="295255" y="222626"/>
                </a:lnTo>
                <a:lnTo>
                  <a:pt x="327924" y="201788"/>
                </a:lnTo>
                <a:lnTo>
                  <a:pt x="354671" y="173988"/>
                </a:lnTo>
                <a:lnTo>
                  <a:pt x="373856" y="138775"/>
                </a:lnTo>
                <a:lnTo>
                  <a:pt x="383841" y="95694"/>
                </a:lnTo>
                <a:lnTo>
                  <a:pt x="365452" y="0"/>
                </a:lnTo>
              </a:path>
            </a:pathLst>
          </a:custGeom>
          <a:ln w="6350">
            <a:solidFill>
              <a:srgbClr val="231F20"/>
            </a:solidFill>
          </a:ln>
        </p:spPr>
        <p:txBody>
          <a:bodyPr wrap="square" lIns="0" tIns="0" rIns="0" bIns="0" rtlCol="0"/>
          <a:lstStyle/>
          <a:p>
            <a:endParaRPr/>
          </a:p>
        </p:txBody>
      </p:sp>
      <p:sp>
        <p:nvSpPr>
          <p:cNvPr id="66" name="object 66"/>
          <p:cNvSpPr/>
          <p:nvPr/>
        </p:nvSpPr>
        <p:spPr>
          <a:xfrm>
            <a:off x="2513960" y="1326865"/>
            <a:ext cx="650875" cy="386080"/>
          </a:xfrm>
          <a:custGeom>
            <a:avLst/>
            <a:gdLst/>
            <a:ahLst/>
            <a:cxnLst/>
            <a:rect l="l" t="t" r="r" b="b"/>
            <a:pathLst>
              <a:path w="650875" h="386080">
                <a:moveTo>
                  <a:pt x="140401" y="30378"/>
                </a:moveTo>
                <a:lnTo>
                  <a:pt x="94856" y="60997"/>
                </a:lnTo>
                <a:lnTo>
                  <a:pt x="58994" y="90887"/>
                </a:lnTo>
                <a:lnTo>
                  <a:pt x="32195" y="119940"/>
                </a:lnTo>
                <a:lnTo>
                  <a:pt x="3316" y="175123"/>
                </a:lnTo>
                <a:lnTo>
                  <a:pt x="0" y="201042"/>
                </a:lnTo>
                <a:lnTo>
                  <a:pt x="3274" y="225707"/>
                </a:lnTo>
                <a:lnTo>
                  <a:pt x="27125" y="270854"/>
                </a:lnTo>
                <a:lnTo>
                  <a:pt x="69923" y="309726"/>
                </a:lnTo>
                <a:lnTo>
                  <a:pt x="126723" y="341483"/>
                </a:lnTo>
                <a:lnTo>
                  <a:pt x="192581" y="365288"/>
                </a:lnTo>
                <a:lnTo>
                  <a:pt x="262551" y="380303"/>
                </a:lnTo>
                <a:lnTo>
                  <a:pt x="331689" y="385688"/>
                </a:lnTo>
                <a:lnTo>
                  <a:pt x="364400" y="384508"/>
                </a:lnTo>
                <a:lnTo>
                  <a:pt x="460659" y="368431"/>
                </a:lnTo>
                <a:lnTo>
                  <a:pt x="515006" y="352608"/>
                </a:lnTo>
                <a:lnTo>
                  <a:pt x="558907" y="333626"/>
                </a:lnTo>
                <a:lnTo>
                  <a:pt x="593179" y="311975"/>
                </a:lnTo>
                <a:lnTo>
                  <a:pt x="636110" y="262624"/>
                </a:lnTo>
                <a:lnTo>
                  <a:pt x="650345" y="208475"/>
                </a:lnTo>
                <a:lnTo>
                  <a:pt x="648745" y="180825"/>
                </a:lnTo>
                <a:lnTo>
                  <a:pt x="632204" y="126826"/>
                </a:lnTo>
                <a:lnTo>
                  <a:pt x="603325" y="77825"/>
                </a:lnTo>
                <a:lnTo>
                  <a:pt x="568653" y="37741"/>
                </a:lnTo>
                <a:lnTo>
                  <a:pt x="534731" y="10493"/>
                </a:lnTo>
                <a:lnTo>
                  <a:pt x="520097" y="2907"/>
                </a:lnTo>
                <a:lnTo>
                  <a:pt x="508104" y="0"/>
                </a:lnTo>
              </a:path>
            </a:pathLst>
          </a:custGeom>
          <a:ln w="6350">
            <a:solidFill>
              <a:srgbClr val="231F20"/>
            </a:solidFill>
          </a:ln>
        </p:spPr>
        <p:txBody>
          <a:bodyPr wrap="square" lIns="0" tIns="0" rIns="0" bIns="0" rtlCol="0"/>
          <a:lstStyle/>
          <a:p>
            <a:endParaRPr/>
          </a:p>
        </p:txBody>
      </p:sp>
      <p:sp>
        <p:nvSpPr>
          <p:cNvPr id="67" name="object 67"/>
          <p:cNvSpPr/>
          <p:nvPr/>
        </p:nvSpPr>
        <p:spPr>
          <a:xfrm>
            <a:off x="2607015" y="1124916"/>
            <a:ext cx="20320" cy="24130"/>
          </a:xfrm>
          <a:custGeom>
            <a:avLst/>
            <a:gdLst/>
            <a:ahLst/>
            <a:cxnLst/>
            <a:rect l="l" t="t" r="r" b="b"/>
            <a:pathLst>
              <a:path w="20319" h="24130">
                <a:moveTo>
                  <a:pt x="19862" y="0"/>
                </a:moveTo>
                <a:lnTo>
                  <a:pt x="0" y="23888"/>
                </a:lnTo>
              </a:path>
            </a:pathLst>
          </a:custGeom>
          <a:ln w="6350">
            <a:solidFill>
              <a:srgbClr val="231F20"/>
            </a:solidFill>
          </a:ln>
        </p:spPr>
        <p:txBody>
          <a:bodyPr wrap="square" lIns="0" tIns="0" rIns="0" bIns="0" rtlCol="0"/>
          <a:lstStyle/>
          <a:p>
            <a:endParaRPr/>
          </a:p>
        </p:txBody>
      </p:sp>
      <p:sp>
        <p:nvSpPr>
          <p:cNvPr id="68" name="object 68"/>
          <p:cNvSpPr/>
          <p:nvPr/>
        </p:nvSpPr>
        <p:spPr>
          <a:xfrm>
            <a:off x="2641461" y="1128110"/>
            <a:ext cx="14604" cy="26034"/>
          </a:xfrm>
          <a:custGeom>
            <a:avLst/>
            <a:gdLst/>
            <a:ahLst/>
            <a:cxnLst/>
            <a:rect l="l" t="t" r="r" b="b"/>
            <a:pathLst>
              <a:path w="14605" h="26034">
                <a:moveTo>
                  <a:pt x="14363" y="0"/>
                </a:moveTo>
                <a:lnTo>
                  <a:pt x="0" y="25869"/>
                </a:lnTo>
              </a:path>
            </a:pathLst>
          </a:custGeom>
          <a:ln w="6349">
            <a:solidFill>
              <a:srgbClr val="231F20"/>
            </a:solidFill>
          </a:ln>
        </p:spPr>
        <p:txBody>
          <a:bodyPr wrap="square" lIns="0" tIns="0" rIns="0" bIns="0" rtlCol="0"/>
          <a:lstStyle/>
          <a:p>
            <a:endParaRPr/>
          </a:p>
        </p:txBody>
      </p:sp>
      <p:sp>
        <p:nvSpPr>
          <p:cNvPr id="69" name="object 69"/>
          <p:cNvSpPr/>
          <p:nvPr/>
        </p:nvSpPr>
        <p:spPr>
          <a:xfrm>
            <a:off x="2635711" y="1168045"/>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70" name="object 70"/>
          <p:cNvSpPr/>
          <p:nvPr/>
        </p:nvSpPr>
        <p:spPr>
          <a:xfrm>
            <a:off x="2745372" y="1095249"/>
            <a:ext cx="144335" cy="83228"/>
          </a:xfrm>
          <a:prstGeom prst="rect">
            <a:avLst/>
          </a:prstGeom>
          <a:blipFill>
            <a:blip r:embed="rId16" cstate="print"/>
            <a:stretch>
              <a:fillRect/>
            </a:stretch>
          </a:blipFill>
        </p:spPr>
        <p:txBody>
          <a:bodyPr wrap="square" lIns="0" tIns="0" rIns="0" bIns="0" rtlCol="0"/>
          <a:lstStyle/>
          <a:p>
            <a:endParaRPr/>
          </a:p>
        </p:txBody>
      </p:sp>
      <p:sp>
        <p:nvSpPr>
          <p:cNvPr id="71" name="object 71"/>
          <p:cNvSpPr/>
          <p:nvPr/>
        </p:nvSpPr>
        <p:spPr>
          <a:xfrm>
            <a:off x="2714429" y="544448"/>
            <a:ext cx="638175" cy="626110"/>
          </a:xfrm>
          <a:custGeom>
            <a:avLst/>
            <a:gdLst/>
            <a:ahLst/>
            <a:cxnLst/>
            <a:rect l="l" t="t" r="r" b="b"/>
            <a:pathLst>
              <a:path w="638175" h="626110">
                <a:moveTo>
                  <a:pt x="593882" y="0"/>
                </a:moveTo>
                <a:lnTo>
                  <a:pt x="480763" y="0"/>
                </a:lnTo>
                <a:lnTo>
                  <a:pt x="472555" y="30497"/>
                </a:lnTo>
                <a:lnTo>
                  <a:pt x="416088" y="153738"/>
                </a:lnTo>
                <a:lnTo>
                  <a:pt x="319445" y="261791"/>
                </a:lnTo>
                <a:lnTo>
                  <a:pt x="147293" y="408033"/>
                </a:lnTo>
                <a:lnTo>
                  <a:pt x="114802" y="433868"/>
                </a:lnTo>
                <a:lnTo>
                  <a:pt x="80632" y="458970"/>
                </a:lnTo>
                <a:lnTo>
                  <a:pt x="44749" y="483228"/>
                </a:lnTo>
                <a:lnTo>
                  <a:pt x="7123" y="506534"/>
                </a:lnTo>
                <a:lnTo>
                  <a:pt x="0" y="589272"/>
                </a:lnTo>
                <a:lnTo>
                  <a:pt x="25195" y="625989"/>
                </a:lnTo>
                <a:lnTo>
                  <a:pt x="107521" y="624908"/>
                </a:lnTo>
                <a:lnTo>
                  <a:pt x="271791" y="594253"/>
                </a:lnTo>
                <a:lnTo>
                  <a:pt x="475724" y="474663"/>
                </a:lnTo>
                <a:lnTo>
                  <a:pt x="581852" y="387673"/>
                </a:lnTo>
                <a:lnTo>
                  <a:pt x="624510" y="290871"/>
                </a:lnTo>
                <a:lnTo>
                  <a:pt x="638033" y="141841"/>
                </a:lnTo>
                <a:lnTo>
                  <a:pt x="593882" y="0"/>
                </a:lnTo>
                <a:close/>
              </a:path>
            </a:pathLst>
          </a:custGeom>
          <a:solidFill>
            <a:srgbClr val="FFFFFF"/>
          </a:solidFill>
        </p:spPr>
        <p:txBody>
          <a:bodyPr wrap="square" lIns="0" tIns="0" rIns="0" bIns="0" rtlCol="0"/>
          <a:lstStyle/>
          <a:p>
            <a:endParaRPr/>
          </a:p>
        </p:txBody>
      </p:sp>
      <p:sp>
        <p:nvSpPr>
          <p:cNvPr id="72" name="object 72"/>
          <p:cNvSpPr/>
          <p:nvPr/>
        </p:nvSpPr>
        <p:spPr>
          <a:xfrm>
            <a:off x="2714429" y="544448"/>
            <a:ext cx="638175" cy="626110"/>
          </a:xfrm>
          <a:custGeom>
            <a:avLst/>
            <a:gdLst/>
            <a:ahLst/>
            <a:cxnLst/>
            <a:rect l="l" t="t" r="r" b="b"/>
            <a:pathLst>
              <a:path w="638175" h="626110">
                <a:moveTo>
                  <a:pt x="480763" y="0"/>
                </a:moveTo>
                <a:lnTo>
                  <a:pt x="416088" y="153738"/>
                </a:lnTo>
                <a:lnTo>
                  <a:pt x="319445" y="261791"/>
                </a:lnTo>
                <a:lnTo>
                  <a:pt x="147293" y="408033"/>
                </a:lnTo>
                <a:lnTo>
                  <a:pt x="114802" y="433868"/>
                </a:lnTo>
                <a:lnTo>
                  <a:pt x="80632" y="458970"/>
                </a:lnTo>
                <a:lnTo>
                  <a:pt x="44749" y="483228"/>
                </a:lnTo>
                <a:lnTo>
                  <a:pt x="7123" y="506534"/>
                </a:lnTo>
                <a:lnTo>
                  <a:pt x="0" y="589272"/>
                </a:lnTo>
                <a:lnTo>
                  <a:pt x="25195" y="625989"/>
                </a:lnTo>
                <a:lnTo>
                  <a:pt x="107521" y="624908"/>
                </a:lnTo>
                <a:lnTo>
                  <a:pt x="271791" y="594253"/>
                </a:lnTo>
                <a:lnTo>
                  <a:pt x="475724" y="474663"/>
                </a:lnTo>
                <a:lnTo>
                  <a:pt x="581852" y="387673"/>
                </a:lnTo>
                <a:lnTo>
                  <a:pt x="624510" y="290871"/>
                </a:lnTo>
                <a:lnTo>
                  <a:pt x="638033" y="141841"/>
                </a:lnTo>
                <a:lnTo>
                  <a:pt x="593882" y="0"/>
                </a:lnTo>
                <a:lnTo>
                  <a:pt x="480763" y="0"/>
                </a:lnTo>
              </a:path>
            </a:pathLst>
          </a:custGeom>
          <a:ln w="6349">
            <a:solidFill>
              <a:srgbClr val="231F20"/>
            </a:solidFill>
          </a:ln>
        </p:spPr>
        <p:txBody>
          <a:bodyPr wrap="square" lIns="0" tIns="0" rIns="0" bIns="0" rtlCol="0"/>
          <a:lstStyle/>
          <a:p>
            <a:endParaRPr/>
          </a:p>
        </p:txBody>
      </p:sp>
      <p:sp>
        <p:nvSpPr>
          <p:cNvPr id="73" name="object 73"/>
          <p:cNvSpPr/>
          <p:nvPr/>
        </p:nvSpPr>
        <p:spPr>
          <a:xfrm>
            <a:off x="2730685" y="970187"/>
            <a:ext cx="165649" cy="99364"/>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3306923" y="744668"/>
            <a:ext cx="181436" cy="186382"/>
          </a:xfrm>
          <a:prstGeom prst="rect">
            <a:avLst/>
          </a:prstGeom>
          <a:blipFill>
            <a:blip r:embed="rId18" cstate="print"/>
            <a:stretch>
              <a:fillRect/>
            </a:stretch>
          </a:blipFill>
        </p:spPr>
        <p:txBody>
          <a:bodyPr wrap="square" lIns="0" tIns="0" rIns="0" bIns="0" rtlCol="0"/>
          <a:lstStyle/>
          <a:p>
            <a:endParaRPr/>
          </a:p>
        </p:txBody>
      </p:sp>
      <p:sp>
        <p:nvSpPr>
          <p:cNvPr id="75" name="object 75"/>
          <p:cNvSpPr/>
          <p:nvPr/>
        </p:nvSpPr>
        <p:spPr>
          <a:xfrm>
            <a:off x="2950257" y="1032295"/>
            <a:ext cx="535305" cy="297815"/>
          </a:xfrm>
          <a:custGeom>
            <a:avLst/>
            <a:gdLst/>
            <a:ahLst/>
            <a:cxnLst/>
            <a:rect l="l" t="t" r="r" b="b"/>
            <a:pathLst>
              <a:path w="535304" h="297815">
                <a:moveTo>
                  <a:pt x="534927" y="0"/>
                </a:moveTo>
                <a:lnTo>
                  <a:pt x="45839" y="204825"/>
                </a:ln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close/>
              </a:path>
            </a:pathLst>
          </a:custGeom>
          <a:solidFill>
            <a:srgbClr val="FFFFFF"/>
          </a:solidFill>
        </p:spPr>
        <p:txBody>
          <a:bodyPr wrap="square" lIns="0" tIns="0" rIns="0" bIns="0" rtlCol="0"/>
          <a:lstStyle/>
          <a:p>
            <a:endParaRPr/>
          </a:p>
        </p:txBody>
      </p:sp>
      <p:sp>
        <p:nvSpPr>
          <p:cNvPr id="76" name="object 76"/>
          <p:cNvSpPr/>
          <p:nvPr/>
        </p:nvSpPr>
        <p:spPr>
          <a:xfrm>
            <a:off x="2950257" y="1032295"/>
            <a:ext cx="535305" cy="297815"/>
          </a:xfrm>
          <a:custGeom>
            <a:avLst/>
            <a:gdLst/>
            <a:ahLst/>
            <a:cxnLst/>
            <a:rect l="l" t="t" r="r" b="b"/>
            <a:pathLst>
              <a:path w="535304" h="297815">
                <a:moveTo>
                  <a:pt x="45839" y="204825"/>
                </a:move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lnTo>
                  <a:pt x="45839" y="204825"/>
                </a:lnTo>
              </a:path>
            </a:pathLst>
          </a:custGeom>
          <a:ln w="6349">
            <a:solidFill>
              <a:srgbClr val="231F20"/>
            </a:solidFill>
          </a:ln>
        </p:spPr>
        <p:txBody>
          <a:bodyPr wrap="square" lIns="0" tIns="0" rIns="0" bIns="0" rtlCol="0"/>
          <a:lstStyle/>
          <a:p>
            <a:endParaRPr/>
          </a:p>
        </p:txBody>
      </p:sp>
      <p:sp>
        <p:nvSpPr>
          <p:cNvPr id="77" name="object 77"/>
          <p:cNvSpPr/>
          <p:nvPr/>
        </p:nvSpPr>
        <p:spPr>
          <a:xfrm>
            <a:off x="3030698" y="1110779"/>
            <a:ext cx="46355" cy="60960"/>
          </a:xfrm>
          <a:custGeom>
            <a:avLst/>
            <a:gdLst/>
            <a:ahLst/>
            <a:cxnLst/>
            <a:rect l="l" t="t" r="r" b="b"/>
            <a:pathLst>
              <a:path w="46355" h="60959">
                <a:moveTo>
                  <a:pt x="0" y="0"/>
                </a:moveTo>
                <a:lnTo>
                  <a:pt x="45885" y="60566"/>
                </a:lnTo>
              </a:path>
            </a:pathLst>
          </a:custGeom>
          <a:ln w="6350">
            <a:solidFill>
              <a:srgbClr val="231F20"/>
            </a:solidFill>
          </a:ln>
        </p:spPr>
        <p:txBody>
          <a:bodyPr wrap="square" lIns="0" tIns="0" rIns="0" bIns="0" rtlCol="0"/>
          <a:lstStyle/>
          <a:p>
            <a:endParaRPr/>
          </a:p>
        </p:txBody>
      </p:sp>
      <p:sp>
        <p:nvSpPr>
          <p:cNvPr id="78" name="object 78"/>
          <p:cNvSpPr/>
          <p:nvPr/>
        </p:nvSpPr>
        <p:spPr>
          <a:xfrm>
            <a:off x="3113620" y="1020791"/>
            <a:ext cx="176608" cy="81190"/>
          </a:xfrm>
          <a:prstGeom prst="rect">
            <a:avLst/>
          </a:prstGeom>
          <a:blipFill>
            <a:blip r:embed="rId19" cstate="print"/>
            <a:stretch>
              <a:fillRect/>
            </a:stretch>
          </a:blipFill>
        </p:spPr>
        <p:txBody>
          <a:bodyPr wrap="square" lIns="0" tIns="0" rIns="0" bIns="0" rtlCol="0"/>
          <a:lstStyle/>
          <a:p>
            <a:endParaRPr/>
          </a:p>
        </p:txBody>
      </p:sp>
      <p:sp>
        <p:nvSpPr>
          <p:cNvPr id="79" name="object 79"/>
          <p:cNvSpPr/>
          <p:nvPr/>
        </p:nvSpPr>
        <p:spPr>
          <a:xfrm>
            <a:off x="3235159" y="1175392"/>
            <a:ext cx="250024" cy="87517"/>
          </a:xfrm>
          <a:prstGeom prst="rect">
            <a:avLst/>
          </a:prstGeom>
          <a:blipFill>
            <a:blip r:embed="rId20" cstate="print"/>
            <a:stretch>
              <a:fillRect/>
            </a:stretch>
          </a:blipFill>
        </p:spPr>
        <p:txBody>
          <a:bodyPr wrap="square" lIns="0" tIns="0" rIns="0" bIns="0" rtlCol="0"/>
          <a:lstStyle/>
          <a:p>
            <a:endParaRPr/>
          </a:p>
        </p:txBody>
      </p:sp>
      <p:sp>
        <p:nvSpPr>
          <p:cNvPr id="80" name="object 80"/>
          <p:cNvSpPr/>
          <p:nvPr/>
        </p:nvSpPr>
        <p:spPr>
          <a:xfrm>
            <a:off x="3235159" y="1175392"/>
            <a:ext cx="250190" cy="87630"/>
          </a:xfrm>
          <a:custGeom>
            <a:avLst/>
            <a:gdLst/>
            <a:ahLst/>
            <a:cxnLst/>
            <a:rect l="l" t="t" r="r" b="b"/>
            <a:pathLst>
              <a:path w="250189" h="87630">
                <a:moveTo>
                  <a:pt x="250024" y="0"/>
                </a:moveTo>
                <a:lnTo>
                  <a:pt x="250024" y="68430"/>
                </a:lnTo>
                <a:lnTo>
                  <a:pt x="222377" y="64834"/>
                </a:lnTo>
                <a:lnTo>
                  <a:pt x="145700" y="52846"/>
                </a:lnTo>
                <a:lnTo>
                  <a:pt x="73917" y="62369"/>
                </a:lnTo>
                <a:lnTo>
                  <a:pt x="20769" y="78795"/>
                </a:lnTo>
                <a:lnTo>
                  <a:pt x="0" y="87517"/>
                </a:lnTo>
                <a:lnTo>
                  <a:pt x="250024" y="0"/>
                </a:lnTo>
              </a:path>
            </a:pathLst>
          </a:custGeom>
          <a:ln w="6350">
            <a:solidFill>
              <a:srgbClr val="231F20"/>
            </a:solidFill>
          </a:ln>
        </p:spPr>
        <p:txBody>
          <a:bodyPr wrap="square" lIns="0" tIns="0" rIns="0" bIns="0" rtlCol="0"/>
          <a:lstStyle/>
          <a:p>
            <a:endParaRPr/>
          </a:p>
        </p:txBody>
      </p:sp>
      <p:sp>
        <p:nvSpPr>
          <p:cNvPr id="81" name="object 81"/>
          <p:cNvSpPr/>
          <p:nvPr/>
        </p:nvSpPr>
        <p:spPr>
          <a:xfrm>
            <a:off x="3059075" y="914034"/>
            <a:ext cx="418465" cy="296545"/>
          </a:xfrm>
          <a:custGeom>
            <a:avLst/>
            <a:gdLst/>
            <a:ahLst/>
            <a:cxnLst/>
            <a:rect l="l" t="t" r="r" b="b"/>
            <a:pathLst>
              <a:path w="418464" h="296544">
                <a:moveTo>
                  <a:pt x="68319" y="219022"/>
                </a:moveTo>
                <a:lnTo>
                  <a:pt x="21799" y="248157"/>
                </a:lnTo>
                <a:lnTo>
                  <a:pt x="34874" y="253898"/>
                </a:lnTo>
                <a:lnTo>
                  <a:pt x="25999" y="267002"/>
                </a:lnTo>
                <a:lnTo>
                  <a:pt x="11209" y="289483"/>
                </a:lnTo>
                <a:lnTo>
                  <a:pt x="8251" y="296096"/>
                </a:lnTo>
                <a:lnTo>
                  <a:pt x="34874" y="261594"/>
                </a:lnTo>
                <a:lnTo>
                  <a:pt x="68319" y="219022"/>
                </a:lnTo>
                <a:close/>
              </a:path>
              <a:path w="418464" h="296544">
                <a:moveTo>
                  <a:pt x="13589" y="246972"/>
                </a:moveTo>
                <a:lnTo>
                  <a:pt x="7467" y="251299"/>
                </a:lnTo>
                <a:lnTo>
                  <a:pt x="0" y="261810"/>
                </a:lnTo>
                <a:lnTo>
                  <a:pt x="21799" y="248157"/>
                </a:lnTo>
                <a:lnTo>
                  <a:pt x="21634" y="248085"/>
                </a:lnTo>
                <a:lnTo>
                  <a:pt x="13589" y="246972"/>
                </a:lnTo>
                <a:close/>
              </a:path>
              <a:path w="418464" h="296544">
                <a:moveTo>
                  <a:pt x="124046" y="184121"/>
                </a:moveTo>
                <a:lnTo>
                  <a:pt x="105649" y="187771"/>
                </a:lnTo>
                <a:lnTo>
                  <a:pt x="73290" y="212695"/>
                </a:lnTo>
                <a:lnTo>
                  <a:pt x="68319" y="219022"/>
                </a:lnTo>
                <a:lnTo>
                  <a:pt x="124046" y="184121"/>
                </a:lnTo>
                <a:close/>
              </a:path>
              <a:path w="418464" h="296544">
                <a:moveTo>
                  <a:pt x="259611" y="99218"/>
                </a:moveTo>
                <a:lnTo>
                  <a:pt x="124046" y="184121"/>
                </a:lnTo>
                <a:lnTo>
                  <a:pt x="149551" y="179061"/>
                </a:lnTo>
                <a:lnTo>
                  <a:pt x="222592" y="178803"/>
                </a:lnTo>
                <a:lnTo>
                  <a:pt x="259611" y="99218"/>
                </a:lnTo>
                <a:close/>
              </a:path>
              <a:path w="418464" h="296544">
                <a:moveTo>
                  <a:pt x="418033" y="0"/>
                </a:moveTo>
                <a:lnTo>
                  <a:pt x="342270" y="19567"/>
                </a:lnTo>
                <a:lnTo>
                  <a:pt x="296657" y="44715"/>
                </a:lnTo>
                <a:lnTo>
                  <a:pt x="262872" y="92206"/>
                </a:lnTo>
                <a:lnTo>
                  <a:pt x="259611" y="99218"/>
                </a:lnTo>
                <a:lnTo>
                  <a:pt x="418033" y="0"/>
                </a:lnTo>
                <a:close/>
              </a:path>
            </a:pathLst>
          </a:custGeom>
          <a:solidFill>
            <a:srgbClr val="FFFFFF"/>
          </a:solidFill>
        </p:spPr>
        <p:txBody>
          <a:bodyPr wrap="square" lIns="0" tIns="0" rIns="0" bIns="0" rtlCol="0"/>
          <a:lstStyle/>
          <a:p>
            <a:endParaRPr/>
          </a:p>
        </p:txBody>
      </p:sp>
      <p:sp>
        <p:nvSpPr>
          <p:cNvPr id="82" name="object 82"/>
          <p:cNvSpPr/>
          <p:nvPr/>
        </p:nvSpPr>
        <p:spPr>
          <a:xfrm>
            <a:off x="3059075" y="914034"/>
            <a:ext cx="418465" cy="296545"/>
          </a:xfrm>
          <a:custGeom>
            <a:avLst/>
            <a:gdLst/>
            <a:ahLst/>
            <a:cxnLst/>
            <a:rect l="l" t="t" r="r" b="b"/>
            <a:pathLst>
              <a:path w="418464" h="296544">
                <a:moveTo>
                  <a:pt x="418033" y="0"/>
                </a:moveTo>
                <a:lnTo>
                  <a:pt x="342270" y="19567"/>
                </a:lnTo>
                <a:lnTo>
                  <a:pt x="296657" y="44715"/>
                </a:lnTo>
                <a:lnTo>
                  <a:pt x="262872" y="92206"/>
                </a:lnTo>
                <a:lnTo>
                  <a:pt x="222592" y="178803"/>
                </a:lnTo>
                <a:lnTo>
                  <a:pt x="149551" y="179061"/>
                </a:lnTo>
                <a:lnTo>
                  <a:pt x="105649" y="187771"/>
                </a:lnTo>
                <a:lnTo>
                  <a:pt x="73290" y="212695"/>
                </a:lnTo>
                <a:lnTo>
                  <a:pt x="34874" y="261594"/>
                </a:lnTo>
                <a:lnTo>
                  <a:pt x="8251" y="296096"/>
                </a:lnTo>
                <a:lnTo>
                  <a:pt x="11209" y="289483"/>
                </a:lnTo>
                <a:lnTo>
                  <a:pt x="25999" y="267002"/>
                </a:lnTo>
                <a:lnTo>
                  <a:pt x="34874" y="253898"/>
                </a:lnTo>
                <a:lnTo>
                  <a:pt x="21634" y="248085"/>
                </a:lnTo>
                <a:lnTo>
                  <a:pt x="13589" y="246972"/>
                </a:lnTo>
                <a:lnTo>
                  <a:pt x="7467" y="251299"/>
                </a:lnTo>
                <a:lnTo>
                  <a:pt x="0" y="261810"/>
                </a:lnTo>
              </a:path>
            </a:pathLst>
          </a:custGeom>
          <a:ln w="6350">
            <a:solidFill>
              <a:srgbClr val="231F20"/>
            </a:solidFill>
          </a:ln>
        </p:spPr>
        <p:txBody>
          <a:bodyPr wrap="square" lIns="0" tIns="0" rIns="0" bIns="0" rtlCol="0"/>
          <a:lstStyle/>
          <a:p>
            <a:endParaRPr/>
          </a:p>
        </p:txBody>
      </p:sp>
      <p:sp>
        <p:nvSpPr>
          <p:cNvPr id="83" name="object 83"/>
          <p:cNvSpPr/>
          <p:nvPr/>
        </p:nvSpPr>
        <p:spPr>
          <a:xfrm>
            <a:off x="2612903" y="766861"/>
            <a:ext cx="52705" cy="258445"/>
          </a:xfrm>
          <a:custGeom>
            <a:avLst/>
            <a:gdLst/>
            <a:ahLst/>
            <a:cxnLst/>
            <a:rect l="l" t="t" r="r" b="b"/>
            <a:pathLst>
              <a:path w="52705" h="258444">
                <a:moveTo>
                  <a:pt x="0" y="136550"/>
                </a:moveTo>
                <a:lnTo>
                  <a:pt x="26263" y="258432"/>
                </a:lnTo>
                <a:lnTo>
                  <a:pt x="49873" y="148920"/>
                </a:lnTo>
                <a:lnTo>
                  <a:pt x="18453" y="148920"/>
                </a:lnTo>
                <a:lnTo>
                  <a:pt x="0" y="136550"/>
                </a:lnTo>
                <a:close/>
              </a:path>
              <a:path w="52705" h="258444">
                <a:moveTo>
                  <a:pt x="33134" y="0"/>
                </a:moveTo>
                <a:lnTo>
                  <a:pt x="18453" y="0"/>
                </a:lnTo>
                <a:lnTo>
                  <a:pt x="18453" y="148920"/>
                </a:lnTo>
                <a:lnTo>
                  <a:pt x="33134" y="148920"/>
                </a:lnTo>
                <a:lnTo>
                  <a:pt x="33134" y="0"/>
                </a:lnTo>
                <a:close/>
              </a:path>
              <a:path w="52705" h="258444">
                <a:moveTo>
                  <a:pt x="52539" y="136550"/>
                </a:moveTo>
                <a:lnTo>
                  <a:pt x="33134" y="148920"/>
                </a:lnTo>
                <a:lnTo>
                  <a:pt x="49873" y="148920"/>
                </a:lnTo>
                <a:lnTo>
                  <a:pt x="52539" y="136550"/>
                </a:lnTo>
                <a:close/>
              </a:path>
            </a:pathLst>
          </a:custGeom>
          <a:solidFill>
            <a:srgbClr val="58595B"/>
          </a:solidFill>
        </p:spPr>
        <p:txBody>
          <a:bodyPr wrap="square" lIns="0" tIns="0" rIns="0" bIns="0" rtlCol="0"/>
          <a:lstStyle/>
          <a:p>
            <a:endParaRPr/>
          </a:p>
        </p:txBody>
      </p:sp>
      <p:sp>
        <p:nvSpPr>
          <p:cNvPr id="84" name="object 84"/>
          <p:cNvSpPr/>
          <p:nvPr/>
        </p:nvSpPr>
        <p:spPr>
          <a:xfrm>
            <a:off x="1323444" y="3660874"/>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85" name="object 85"/>
          <p:cNvSpPr/>
          <p:nvPr/>
        </p:nvSpPr>
        <p:spPr>
          <a:xfrm>
            <a:off x="1309902" y="3668197"/>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86" name="object 86"/>
          <p:cNvSpPr/>
          <p:nvPr/>
        </p:nvSpPr>
        <p:spPr>
          <a:xfrm>
            <a:off x="1238727" y="3660796"/>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5"/>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87" name="object 87"/>
          <p:cNvSpPr/>
          <p:nvPr/>
        </p:nvSpPr>
        <p:spPr>
          <a:xfrm>
            <a:off x="1696497" y="3661975"/>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88" name="object 88"/>
          <p:cNvSpPr/>
          <p:nvPr/>
        </p:nvSpPr>
        <p:spPr>
          <a:xfrm>
            <a:off x="1715259" y="3668309"/>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89" name="object 89"/>
          <p:cNvSpPr/>
          <p:nvPr/>
        </p:nvSpPr>
        <p:spPr>
          <a:xfrm>
            <a:off x="1275915" y="3859447"/>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90" name="object 90"/>
          <p:cNvSpPr/>
          <p:nvPr/>
        </p:nvSpPr>
        <p:spPr>
          <a:xfrm>
            <a:off x="1348494" y="4359430"/>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91" name="object 91"/>
          <p:cNvSpPr/>
          <p:nvPr/>
        </p:nvSpPr>
        <p:spPr>
          <a:xfrm>
            <a:off x="1367792" y="4307942"/>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92" name="object 92"/>
          <p:cNvSpPr/>
          <p:nvPr/>
        </p:nvSpPr>
        <p:spPr>
          <a:xfrm>
            <a:off x="1371290" y="4256378"/>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93" name="object 93"/>
          <p:cNvSpPr/>
          <p:nvPr/>
        </p:nvSpPr>
        <p:spPr>
          <a:xfrm>
            <a:off x="1378532" y="4204822"/>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94" name="object 94"/>
          <p:cNvSpPr/>
          <p:nvPr/>
        </p:nvSpPr>
        <p:spPr>
          <a:xfrm>
            <a:off x="1383717" y="4153272"/>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95" name="object 95"/>
          <p:cNvSpPr/>
          <p:nvPr/>
        </p:nvSpPr>
        <p:spPr>
          <a:xfrm>
            <a:off x="1386296" y="4101691"/>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96" name="object 96"/>
          <p:cNvSpPr/>
          <p:nvPr/>
        </p:nvSpPr>
        <p:spPr>
          <a:xfrm>
            <a:off x="1389868" y="4050158"/>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97" name="object 97"/>
          <p:cNvSpPr/>
          <p:nvPr/>
        </p:nvSpPr>
        <p:spPr>
          <a:xfrm>
            <a:off x="1386594" y="3998583"/>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98" name="object 98"/>
          <p:cNvSpPr/>
          <p:nvPr/>
        </p:nvSpPr>
        <p:spPr>
          <a:xfrm>
            <a:off x="1384287" y="3947009"/>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99" name="object 99"/>
          <p:cNvSpPr/>
          <p:nvPr/>
        </p:nvSpPr>
        <p:spPr>
          <a:xfrm>
            <a:off x="1382699" y="3895426"/>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100" name="object 100"/>
          <p:cNvSpPr/>
          <p:nvPr/>
        </p:nvSpPr>
        <p:spPr>
          <a:xfrm>
            <a:off x="1381062" y="3843877"/>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101" name="object 101"/>
          <p:cNvSpPr/>
          <p:nvPr/>
        </p:nvSpPr>
        <p:spPr>
          <a:xfrm>
            <a:off x="1375134" y="3792271"/>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102" name="object 102"/>
          <p:cNvSpPr/>
          <p:nvPr/>
        </p:nvSpPr>
        <p:spPr>
          <a:xfrm>
            <a:off x="1369702" y="3740707"/>
            <a:ext cx="387985" cy="1270"/>
          </a:xfrm>
          <a:custGeom>
            <a:avLst/>
            <a:gdLst/>
            <a:ahLst/>
            <a:cxnLst/>
            <a:rect l="l" t="t" r="r" b="b"/>
            <a:pathLst>
              <a:path w="387985" h="1270">
                <a:moveTo>
                  <a:pt x="0" y="0"/>
                </a:moveTo>
                <a:lnTo>
                  <a:pt x="387794" y="1066"/>
                </a:lnTo>
              </a:path>
            </a:pathLst>
          </a:custGeom>
          <a:ln w="5918">
            <a:solidFill>
              <a:srgbClr val="231F20"/>
            </a:solidFill>
          </a:ln>
        </p:spPr>
        <p:txBody>
          <a:bodyPr wrap="square" lIns="0" tIns="0" rIns="0" bIns="0" rtlCol="0"/>
          <a:lstStyle/>
          <a:p>
            <a:endParaRPr/>
          </a:p>
        </p:txBody>
      </p:sp>
      <p:sp>
        <p:nvSpPr>
          <p:cNvPr id="103" name="object 103"/>
          <p:cNvSpPr/>
          <p:nvPr/>
        </p:nvSpPr>
        <p:spPr>
          <a:xfrm>
            <a:off x="1352760" y="3689089"/>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104" name="object 104"/>
          <p:cNvSpPr/>
          <p:nvPr/>
        </p:nvSpPr>
        <p:spPr>
          <a:xfrm>
            <a:off x="1298487" y="4387099"/>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105" name="object 105"/>
          <p:cNvSpPr/>
          <p:nvPr/>
        </p:nvSpPr>
        <p:spPr>
          <a:xfrm>
            <a:off x="1300373" y="3660874"/>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106" name="object 106"/>
          <p:cNvSpPr/>
          <p:nvPr/>
        </p:nvSpPr>
        <p:spPr>
          <a:xfrm>
            <a:off x="1290575" y="3874535"/>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107" name="object 107"/>
          <p:cNvSpPr/>
          <p:nvPr/>
        </p:nvSpPr>
        <p:spPr>
          <a:xfrm>
            <a:off x="1285223" y="3896574"/>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108" name="object 108"/>
          <p:cNvSpPr/>
          <p:nvPr/>
        </p:nvSpPr>
        <p:spPr>
          <a:xfrm>
            <a:off x="1281569" y="3921230"/>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109" name="object 109"/>
          <p:cNvSpPr/>
          <p:nvPr/>
        </p:nvSpPr>
        <p:spPr>
          <a:xfrm>
            <a:off x="1278891" y="3948143"/>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110" name="object 110"/>
          <p:cNvSpPr/>
          <p:nvPr/>
        </p:nvSpPr>
        <p:spPr>
          <a:xfrm>
            <a:off x="1275910" y="3973351"/>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111" name="object 111"/>
          <p:cNvSpPr/>
          <p:nvPr/>
        </p:nvSpPr>
        <p:spPr>
          <a:xfrm>
            <a:off x="1275020" y="3998583"/>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2" name="object 112"/>
          <p:cNvSpPr/>
          <p:nvPr/>
        </p:nvSpPr>
        <p:spPr>
          <a:xfrm>
            <a:off x="1275910" y="4023983"/>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113" name="object 113"/>
          <p:cNvSpPr/>
          <p:nvPr/>
        </p:nvSpPr>
        <p:spPr>
          <a:xfrm>
            <a:off x="1275020" y="4050158"/>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4" name="object 114"/>
          <p:cNvSpPr/>
          <p:nvPr/>
        </p:nvSpPr>
        <p:spPr>
          <a:xfrm>
            <a:off x="1275021" y="4075936"/>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115" name="object 115"/>
          <p:cNvSpPr/>
          <p:nvPr/>
        </p:nvSpPr>
        <p:spPr>
          <a:xfrm>
            <a:off x="1275918" y="4102831"/>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116" name="object 116"/>
          <p:cNvSpPr/>
          <p:nvPr/>
        </p:nvSpPr>
        <p:spPr>
          <a:xfrm>
            <a:off x="1281565" y="4133496"/>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117" name="object 117"/>
          <p:cNvSpPr/>
          <p:nvPr/>
        </p:nvSpPr>
        <p:spPr>
          <a:xfrm>
            <a:off x="1285215" y="4159429"/>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118" name="object 118"/>
          <p:cNvSpPr/>
          <p:nvPr/>
        </p:nvSpPr>
        <p:spPr>
          <a:xfrm>
            <a:off x="1293901" y="4201223"/>
            <a:ext cx="11430" cy="9525"/>
          </a:xfrm>
          <a:custGeom>
            <a:avLst/>
            <a:gdLst/>
            <a:ahLst/>
            <a:cxnLst/>
            <a:rect l="l" t="t" r="r" b="b"/>
            <a:pathLst>
              <a:path w="11430"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119" name="object 119"/>
          <p:cNvSpPr/>
          <p:nvPr/>
        </p:nvSpPr>
        <p:spPr>
          <a:xfrm>
            <a:off x="1293901" y="3835590"/>
            <a:ext cx="11430" cy="9525"/>
          </a:xfrm>
          <a:custGeom>
            <a:avLst/>
            <a:gdLst/>
            <a:ahLst/>
            <a:cxnLst/>
            <a:rect l="l" t="t" r="r" b="b"/>
            <a:pathLst>
              <a:path w="11430"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120" name="object 120"/>
          <p:cNvSpPr/>
          <p:nvPr/>
        </p:nvSpPr>
        <p:spPr>
          <a:xfrm>
            <a:off x="1335963" y="4007294"/>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121" name="object 121"/>
          <p:cNvSpPr/>
          <p:nvPr/>
        </p:nvSpPr>
        <p:spPr>
          <a:xfrm>
            <a:off x="1254340" y="4007294"/>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122" name="object 122"/>
          <p:cNvSpPr/>
          <p:nvPr/>
        </p:nvSpPr>
        <p:spPr>
          <a:xfrm>
            <a:off x="1334317" y="3920904"/>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123" name="object 123"/>
          <p:cNvSpPr/>
          <p:nvPr/>
        </p:nvSpPr>
        <p:spPr>
          <a:xfrm>
            <a:off x="1258517" y="3921195"/>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124" name="object 124"/>
          <p:cNvSpPr/>
          <p:nvPr/>
        </p:nvSpPr>
        <p:spPr>
          <a:xfrm>
            <a:off x="1256431" y="4098737"/>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125" name="object 125"/>
          <p:cNvSpPr/>
          <p:nvPr/>
        </p:nvSpPr>
        <p:spPr>
          <a:xfrm>
            <a:off x="1334491" y="4099030"/>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126" name="object 126"/>
          <p:cNvSpPr/>
          <p:nvPr/>
        </p:nvSpPr>
        <p:spPr>
          <a:xfrm>
            <a:off x="1500125" y="3662294"/>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127" name="object 127"/>
          <p:cNvSpPr/>
          <p:nvPr/>
        </p:nvSpPr>
        <p:spPr>
          <a:xfrm>
            <a:off x="1497072" y="4360081"/>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128" name="object 128"/>
          <p:cNvSpPr/>
          <p:nvPr/>
        </p:nvSpPr>
        <p:spPr>
          <a:xfrm>
            <a:off x="759153" y="3647366"/>
            <a:ext cx="737920" cy="754637"/>
          </a:xfrm>
          <a:prstGeom prst="rect">
            <a:avLst/>
          </a:prstGeom>
          <a:blipFill>
            <a:blip r:embed="rId21" cstate="print"/>
            <a:stretch>
              <a:fillRect/>
            </a:stretch>
          </a:blipFill>
        </p:spPr>
        <p:txBody>
          <a:bodyPr wrap="square" lIns="0" tIns="0" rIns="0" bIns="0" rtlCol="0"/>
          <a:lstStyle/>
          <a:p>
            <a:endParaRPr/>
          </a:p>
        </p:txBody>
      </p:sp>
      <p:sp>
        <p:nvSpPr>
          <p:cNvPr id="129" name="object 129"/>
          <p:cNvSpPr/>
          <p:nvPr/>
        </p:nvSpPr>
        <p:spPr>
          <a:xfrm>
            <a:off x="866346" y="3662294"/>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130" name="object 130"/>
          <p:cNvSpPr/>
          <p:nvPr/>
        </p:nvSpPr>
        <p:spPr>
          <a:xfrm>
            <a:off x="759141" y="3647366"/>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131" name="object 131"/>
          <p:cNvSpPr/>
          <p:nvPr/>
        </p:nvSpPr>
        <p:spPr>
          <a:xfrm>
            <a:off x="1439467" y="3660799"/>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132" name="object 132"/>
          <p:cNvSpPr/>
          <p:nvPr/>
        </p:nvSpPr>
        <p:spPr>
          <a:xfrm>
            <a:off x="1300720" y="3467465"/>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3" name="object 133"/>
          <p:cNvSpPr/>
          <p:nvPr/>
        </p:nvSpPr>
        <p:spPr>
          <a:xfrm>
            <a:off x="5635878" y="7123024"/>
            <a:ext cx="1245301" cy="738633"/>
          </a:xfrm>
          <a:prstGeom prst="rect">
            <a:avLst/>
          </a:prstGeom>
          <a:blipFill>
            <a:blip r:embed="rId22" cstate="print"/>
            <a:stretch>
              <a:fillRect/>
            </a:stretch>
          </a:blipFill>
        </p:spPr>
        <p:txBody>
          <a:bodyPr wrap="square" lIns="0" tIns="0" rIns="0" bIns="0" rtlCol="0"/>
          <a:lstStyle/>
          <a:p>
            <a:endParaRPr/>
          </a:p>
        </p:txBody>
      </p:sp>
      <p:sp>
        <p:nvSpPr>
          <p:cNvPr id="134" name="object 134"/>
          <p:cNvSpPr/>
          <p:nvPr/>
        </p:nvSpPr>
        <p:spPr>
          <a:xfrm>
            <a:off x="5195861" y="7349145"/>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5" name="object 135"/>
          <p:cNvSpPr/>
          <p:nvPr/>
        </p:nvSpPr>
        <p:spPr>
          <a:xfrm>
            <a:off x="3785002" y="7137348"/>
            <a:ext cx="1262222" cy="727572"/>
          </a:xfrm>
          <a:prstGeom prst="rect">
            <a:avLst/>
          </a:prstGeom>
          <a:blipFill>
            <a:blip r:embed="rId23" cstate="print"/>
            <a:stretch>
              <a:fillRect/>
            </a:stretch>
          </a:blipFill>
        </p:spPr>
        <p:txBody>
          <a:bodyPr wrap="square" lIns="0" tIns="0" rIns="0" bIns="0" rtlCol="0"/>
          <a:lstStyle/>
          <a:p>
            <a:endParaRPr/>
          </a:p>
        </p:txBody>
      </p:sp>
      <p:sp>
        <p:nvSpPr>
          <p:cNvPr id="136" name="object 136"/>
          <p:cNvSpPr/>
          <p:nvPr/>
        </p:nvSpPr>
        <p:spPr>
          <a:xfrm>
            <a:off x="553580" y="3303409"/>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sp>
        <p:nvSpPr>
          <p:cNvPr id="137" name="object 137"/>
          <p:cNvSpPr txBox="1"/>
          <p:nvPr/>
        </p:nvSpPr>
        <p:spPr>
          <a:xfrm>
            <a:off x="3163478" y="1574942"/>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sp>
        <p:nvSpPr>
          <p:cNvPr id="138" name="object 138"/>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10</a:t>
            </a:r>
            <a:endParaRPr sz="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2660" y="435954"/>
            <a:ext cx="319151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FONCTIONNEMENT DE LA</a:t>
            </a:r>
            <a:r>
              <a:rPr sz="1600" b="1" spc="-95" dirty="0">
                <a:solidFill>
                  <a:srgbClr val="231F20"/>
                </a:solidFill>
                <a:latin typeface="Arial Narrow"/>
                <a:cs typeface="Arial Narrow"/>
              </a:rPr>
              <a:t> </a:t>
            </a:r>
            <a:r>
              <a:rPr sz="1600" b="1" dirty="0">
                <a:solidFill>
                  <a:srgbClr val="231F20"/>
                </a:solidFill>
                <a:latin typeface="Arial Narrow"/>
                <a:cs typeface="Arial Narrow"/>
              </a:rPr>
              <a:t>COMMANDE</a:t>
            </a:r>
            <a:endParaRPr sz="1600">
              <a:latin typeface="Arial Narrow"/>
              <a:cs typeface="Arial Narrow"/>
            </a:endParaRPr>
          </a:p>
        </p:txBody>
      </p:sp>
      <p:sp>
        <p:nvSpPr>
          <p:cNvPr id="3" name="object 3"/>
          <p:cNvSpPr/>
          <p:nvPr/>
        </p:nvSpPr>
        <p:spPr>
          <a:xfrm>
            <a:off x="628459"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600100"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71817"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713625"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85279"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56996"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98830"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7045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42200"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8402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5566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27379"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6920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40841"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12558"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54392"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2602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9777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3958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11224"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8294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22476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96403"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68120"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309954"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81595"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53337"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95133"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66786"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38516"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80324"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51965"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23682"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65516"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37157"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508899"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50695"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22348"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94078"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35886"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707527"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79244"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82109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92706"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6446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906257"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77910"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4964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9144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63089"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34819"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7665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4826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2002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61819"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3347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10520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4701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1865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90381"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3221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303830"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7558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417381"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8903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60764"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502560"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74214"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4594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87777"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5939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31135"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72956"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44609"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16326"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5812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29776"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701505"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43339"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14954"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86697"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92851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90017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71889"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3013684"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8533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5709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9890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70517"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42259"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84080"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55734"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27451"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69259"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4091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1265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5446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26079"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97834"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3964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411296"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8301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524821"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96474"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68217"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61002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81666"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53396"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95204"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66845"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3856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80409"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52037"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23779"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65588"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37228"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808958"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50766"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22407"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94137"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35971"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4007599"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7934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121150"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92790"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64520"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20632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77969"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49699"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91533"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63161"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3490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76711"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4836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2008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6189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33531"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405261"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47095"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1872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9046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32274"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603927"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75644"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71745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89094"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6082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802657"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7427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46028"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87836"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59489"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31207"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73027"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44668"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16385"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58219"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29834"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00160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43398"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1505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86768"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22859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20023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71947"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313781"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85397"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5716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98960"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70614"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42331"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8415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5579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2751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6934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40971"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512727"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54522"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26176"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97905"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39701"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71135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8307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82490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96534"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68276"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910084"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81738"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5346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9526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66917"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38634"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80468"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52096"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23838"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65646"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37300"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10903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50825"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22479"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94196"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3604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30765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79400"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421208"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92862"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6459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506388"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78041"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49783"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91604"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6322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34963"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76770"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48424"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20154"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61950"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3360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705345"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47166"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18782"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90525"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932345"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903986" y="76456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75703"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7017511" y="764565"/>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89165" y="76456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60920" y="76456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1658367" y="1871741"/>
            <a:ext cx="798830" cy="153035"/>
          </a:xfrm>
          <a:prstGeom prst="rect">
            <a:avLst/>
          </a:prstGeom>
        </p:spPr>
        <p:txBody>
          <a:bodyPr vert="horz" wrap="square" lIns="0" tIns="17145" rIns="0" bIns="0" rtlCol="0">
            <a:spAutoFit/>
          </a:bodyPr>
          <a:lstStyle/>
          <a:p>
            <a:pPr marL="12700">
              <a:lnSpc>
                <a:spcPct val="100000"/>
              </a:lnSpc>
              <a:spcBef>
                <a:spcPts val="135"/>
              </a:spcBef>
            </a:pPr>
            <a:r>
              <a:rPr sz="800" spc="10" dirty="0">
                <a:solidFill>
                  <a:srgbClr val="231F20"/>
                </a:solidFill>
                <a:latin typeface="Arial Narrow"/>
                <a:cs typeface="Arial Narrow"/>
              </a:rPr>
              <a:t>Bouton</a:t>
            </a:r>
            <a:r>
              <a:rPr sz="800" spc="-15" dirty="0">
                <a:solidFill>
                  <a:srgbClr val="231F20"/>
                </a:solidFill>
                <a:latin typeface="Arial Narrow"/>
                <a:cs typeface="Arial Narrow"/>
              </a:rPr>
              <a:t> </a:t>
            </a:r>
            <a:r>
              <a:rPr sz="800" spc="10" dirty="0">
                <a:solidFill>
                  <a:srgbClr val="231F20"/>
                </a:solidFill>
                <a:latin typeface="Arial Narrow"/>
                <a:cs typeface="Arial Narrow"/>
              </a:rPr>
              <a:t>Réchauffeur</a:t>
            </a:r>
            <a:endParaRPr sz="800">
              <a:latin typeface="Arial Narrow"/>
              <a:cs typeface="Arial Narrow"/>
            </a:endParaRPr>
          </a:p>
        </p:txBody>
      </p:sp>
      <p:sp>
        <p:nvSpPr>
          <p:cNvPr id="232" name="object 232"/>
          <p:cNvSpPr/>
          <p:nvPr/>
        </p:nvSpPr>
        <p:spPr>
          <a:xfrm>
            <a:off x="1648942" y="2060960"/>
            <a:ext cx="1790700" cy="0"/>
          </a:xfrm>
          <a:custGeom>
            <a:avLst/>
            <a:gdLst/>
            <a:ahLst/>
            <a:cxnLst/>
            <a:rect l="l" t="t" r="r" b="b"/>
            <a:pathLst>
              <a:path w="1790700">
                <a:moveTo>
                  <a:pt x="1790115" y="0"/>
                </a:moveTo>
                <a:lnTo>
                  <a:pt x="0" y="0"/>
                </a:lnTo>
              </a:path>
            </a:pathLst>
          </a:custGeom>
          <a:ln w="6235">
            <a:solidFill>
              <a:srgbClr val="86888A"/>
            </a:solidFill>
          </a:ln>
        </p:spPr>
        <p:txBody>
          <a:bodyPr wrap="square" lIns="0" tIns="0" rIns="0" bIns="0" rtlCol="0"/>
          <a:lstStyle/>
          <a:p>
            <a:endParaRPr/>
          </a:p>
        </p:txBody>
      </p:sp>
      <p:sp>
        <p:nvSpPr>
          <p:cNvPr id="233" name="object 233"/>
          <p:cNvSpPr txBox="1"/>
          <p:nvPr/>
        </p:nvSpPr>
        <p:spPr>
          <a:xfrm>
            <a:off x="1678012" y="1308092"/>
            <a:ext cx="581660" cy="153035"/>
          </a:xfrm>
          <a:prstGeom prst="rect">
            <a:avLst/>
          </a:prstGeom>
        </p:spPr>
        <p:txBody>
          <a:bodyPr vert="horz" wrap="square" lIns="0" tIns="17145" rIns="0" bIns="0" rtlCol="0">
            <a:spAutoFit/>
          </a:bodyPr>
          <a:lstStyle/>
          <a:p>
            <a:pPr marL="12700">
              <a:lnSpc>
                <a:spcPct val="100000"/>
              </a:lnSpc>
              <a:spcBef>
                <a:spcPts val="135"/>
              </a:spcBef>
            </a:pPr>
            <a:r>
              <a:rPr sz="800" spc="10" dirty="0">
                <a:solidFill>
                  <a:srgbClr val="231F20"/>
                </a:solidFill>
                <a:latin typeface="Arial Narrow"/>
                <a:cs typeface="Arial Narrow"/>
              </a:rPr>
              <a:t>Affichage</a:t>
            </a:r>
            <a:r>
              <a:rPr sz="800" spc="-35" dirty="0">
                <a:solidFill>
                  <a:srgbClr val="231F20"/>
                </a:solidFill>
                <a:latin typeface="Arial Narrow"/>
                <a:cs typeface="Arial Narrow"/>
              </a:rPr>
              <a:t> </a:t>
            </a:r>
            <a:r>
              <a:rPr sz="800" spc="15" dirty="0">
                <a:solidFill>
                  <a:srgbClr val="231F20"/>
                </a:solidFill>
                <a:latin typeface="Arial Narrow"/>
                <a:cs typeface="Arial Narrow"/>
              </a:rPr>
              <a:t>LED</a:t>
            </a:r>
            <a:endParaRPr sz="800">
              <a:latin typeface="Arial Narrow"/>
              <a:cs typeface="Arial Narrow"/>
            </a:endParaRPr>
          </a:p>
        </p:txBody>
      </p:sp>
      <p:sp>
        <p:nvSpPr>
          <p:cNvPr id="234" name="object 234"/>
          <p:cNvSpPr/>
          <p:nvPr/>
        </p:nvSpPr>
        <p:spPr>
          <a:xfrm>
            <a:off x="1669741" y="1497303"/>
            <a:ext cx="1922780" cy="0"/>
          </a:xfrm>
          <a:custGeom>
            <a:avLst/>
            <a:gdLst/>
            <a:ahLst/>
            <a:cxnLst/>
            <a:rect l="l" t="t" r="r" b="b"/>
            <a:pathLst>
              <a:path w="1922779">
                <a:moveTo>
                  <a:pt x="1922386" y="0"/>
                </a:moveTo>
                <a:lnTo>
                  <a:pt x="0" y="0"/>
                </a:lnTo>
              </a:path>
            </a:pathLst>
          </a:custGeom>
          <a:ln w="6235">
            <a:solidFill>
              <a:srgbClr val="86888A"/>
            </a:solidFill>
          </a:ln>
        </p:spPr>
        <p:txBody>
          <a:bodyPr wrap="square" lIns="0" tIns="0" rIns="0" bIns="0" rtlCol="0"/>
          <a:lstStyle/>
          <a:p>
            <a:endParaRPr/>
          </a:p>
        </p:txBody>
      </p:sp>
      <p:sp>
        <p:nvSpPr>
          <p:cNvPr id="235" name="object 235"/>
          <p:cNvSpPr txBox="1"/>
          <p:nvPr/>
        </p:nvSpPr>
        <p:spPr>
          <a:xfrm>
            <a:off x="1678012" y="2112091"/>
            <a:ext cx="1485900" cy="330200"/>
          </a:xfrm>
          <a:prstGeom prst="rect">
            <a:avLst/>
          </a:prstGeom>
        </p:spPr>
        <p:txBody>
          <a:bodyPr vert="horz" wrap="square" lIns="0" tIns="16510" rIns="0" bIns="0" rtlCol="0">
            <a:spAutoFit/>
          </a:bodyPr>
          <a:lstStyle/>
          <a:p>
            <a:pPr marL="12700">
              <a:lnSpc>
                <a:spcPts val="955"/>
              </a:lnSpc>
              <a:spcBef>
                <a:spcPts val="130"/>
              </a:spcBef>
            </a:pPr>
            <a:r>
              <a:rPr sz="850" spc="10" dirty="0">
                <a:solidFill>
                  <a:srgbClr val="231F20"/>
                </a:solidFill>
                <a:latin typeface="Arial Narrow"/>
                <a:cs typeface="Arial Narrow"/>
              </a:rPr>
              <a:t>Bouton</a:t>
            </a:r>
            <a:r>
              <a:rPr sz="850" dirty="0">
                <a:solidFill>
                  <a:srgbClr val="231F20"/>
                </a:solidFill>
                <a:latin typeface="Arial Narrow"/>
                <a:cs typeface="Arial Narrow"/>
              </a:rPr>
              <a:t> </a:t>
            </a:r>
            <a:r>
              <a:rPr sz="850" spc="15" dirty="0">
                <a:solidFill>
                  <a:srgbClr val="231F20"/>
                </a:solidFill>
                <a:latin typeface="Arial Narrow"/>
                <a:cs typeface="Arial Narrow"/>
              </a:rPr>
              <a:t>BULLE</a:t>
            </a:r>
            <a:endParaRPr sz="850">
              <a:latin typeface="Arial Narrow"/>
              <a:cs typeface="Arial Narrow"/>
            </a:endParaRPr>
          </a:p>
          <a:p>
            <a:pPr marL="12700" marR="5080">
              <a:lnSpc>
                <a:spcPts val="690"/>
              </a:lnSpc>
              <a:spcBef>
                <a:spcPts val="35"/>
              </a:spcBef>
            </a:pPr>
            <a:r>
              <a:rPr sz="650" spc="10" dirty="0">
                <a:solidFill>
                  <a:srgbClr val="231F20"/>
                </a:solidFill>
                <a:latin typeface="Arial Narrow"/>
                <a:cs typeface="Arial Narrow"/>
              </a:rPr>
              <a:t>- Ajustez </a:t>
            </a:r>
            <a:r>
              <a:rPr sz="650" spc="5" dirty="0">
                <a:solidFill>
                  <a:srgbClr val="231F20"/>
                </a:solidFill>
                <a:latin typeface="Arial Narrow"/>
                <a:cs typeface="Arial Narrow"/>
              </a:rPr>
              <a:t>le </a:t>
            </a:r>
            <a:r>
              <a:rPr sz="650" spc="10" dirty="0">
                <a:solidFill>
                  <a:srgbClr val="231F20"/>
                </a:solidFill>
                <a:latin typeface="Arial Narrow"/>
                <a:cs typeface="Arial Narrow"/>
              </a:rPr>
              <a:t>niveau des </a:t>
            </a:r>
            <a:r>
              <a:rPr sz="650" spc="5" dirty="0">
                <a:solidFill>
                  <a:srgbClr val="231F20"/>
                </a:solidFill>
                <a:latin typeface="Arial Narrow"/>
                <a:cs typeface="Arial Narrow"/>
              </a:rPr>
              <a:t>bulles </a:t>
            </a:r>
            <a:r>
              <a:rPr sz="650" spc="10" dirty="0">
                <a:solidFill>
                  <a:srgbClr val="231F20"/>
                </a:solidFill>
                <a:latin typeface="Arial Narrow"/>
                <a:cs typeface="Arial Narrow"/>
              </a:rPr>
              <a:t>en appuyant </a:t>
            </a:r>
            <a:r>
              <a:rPr sz="650" spc="5" dirty="0">
                <a:solidFill>
                  <a:srgbClr val="231F20"/>
                </a:solidFill>
                <a:latin typeface="Arial Narrow"/>
                <a:cs typeface="Arial Narrow"/>
              </a:rPr>
              <a:t>sur  le </a:t>
            </a:r>
            <a:r>
              <a:rPr sz="650" spc="10" dirty="0">
                <a:solidFill>
                  <a:srgbClr val="231F20"/>
                </a:solidFill>
                <a:latin typeface="Arial Narrow"/>
                <a:cs typeface="Arial Narrow"/>
              </a:rPr>
              <a:t>bouton (L1 </a:t>
            </a:r>
            <a:r>
              <a:rPr sz="650" spc="5" dirty="0">
                <a:solidFill>
                  <a:srgbClr val="231F20"/>
                </a:solidFill>
                <a:latin typeface="Arial Narrow"/>
                <a:cs typeface="Arial Narrow"/>
              </a:rPr>
              <a:t>: </a:t>
            </a:r>
            <a:r>
              <a:rPr sz="650" spc="10" dirty="0">
                <a:solidFill>
                  <a:srgbClr val="231F20"/>
                </a:solidFill>
                <a:latin typeface="Arial Narrow"/>
                <a:cs typeface="Arial Narrow"/>
              </a:rPr>
              <a:t>300W, L2 </a:t>
            </a:r>
            <a:r>
              <a:rPr sz="650" spc="5" dirty="0">
                <a:solidFill>
                  <a:srgbClr val="231F20"/>
                </a:solidFill>
                <a:latin typeface="Arial Narrow"/>
                <a:cs typeface="Arial Narrow"/>
              </a:rPr>
              <a:t>: </a:t>
            </a:r>
            <a:r>
              <a:rPr sz="650" spc="10" dirty="0">
                <a:solidFill>
                  <a:srgbClr val="231F20"/>
                </a:solidFill>
                <a:latin typeface="Arial Narrow"/>
                <a:cs typeface="Arial Narrow"/>
              </a:rPr>
              <a:t>500W, L3 </a:t>
            </a:r>
            <a:r>
              <a:rPr sz="650" spc="5" dirty="0">
                <a:solidFill>
                  <a:srgbClr val="231F20"/>
                </a:solidFill>
                <a:latin typeface="Arial Narrow"/>
                <a:cs typeface="Arial Narrow"/>
              </a:rPr>
              <a:t>: </a:t>
            </a:r>
            <a:r>
              <a:rPr sz="650" spc="10" dirty="0">
                <a:solidFill>
                  <a:srgbClr val="231F20"/>
                </a:solidFill>
                <a:latin typeface="Arial Narrow"/>
                <a:cs typeface="Arial Narrow"/>
              </a:rPr>
              <a:t>720</a:t>
            </a:r>
            <a:r>
              <a:rPr sz="650" spc="-15" dirty="0">
                <a:solidFill>
                  <a:srgbClr val="231F20"/>
                </a:solidFill>
                <a:latin typeface="Arial Narrow"/>
                <a:cs typeface="Arial Narrow"/>
              </a:rPr>
              <a:t> </a:t>
            </a:r>
            <a:r>
              <a:rPr sz="650" spc="15" dirty="0">
                <a:solidFill>
                  <a:srgbClr val="231F20"/>
                </a:solidFill>
                <a:latin typeface="Arial Narrow"/>
                <a:cs typeface="Arial Narrow"/>
              </a:rPr>
              <a:t>W)</a:t>
            </a:r>
            <a:endParaRPr sz="650">
              <a:latin typeface="Arial Narrow"/>
              <a:cs typeface="Arial Narrow"/>
            </a:endParaRPr>
          </a:p>
        </p:txBody>
      </p:sp>
      <p:sp>
        <p:nvSpPr>
          <p:cNvPr id="236" name="object 236"/>
          <p:cNvSpPr txBox="1"/>
          <p:nvPr/>
        </p:nvSpPr>
        <p:spPr>
          <a:xfrm>
            <a:off x="1678012" y="2589458"/>
            <a:ext cx="509270" cy="153035"/>
          </a:xfrm>
          <a:prstGeom prst="rect">
            <a:avLst/>
          </a:prstGeom>
        </p:spPr>
        <p:txBody>
          <a:bodyPr vert="horz" wrap="square" lIns="0" tIns="17145" rIns="0" bIns="0" rtlCol="0">
            <a:spAutoFit/>
          </a:bodyPr>
          <a:lstStyle/>
          <a:p>
            <a:pPr marL="12700">
              <a:lnSpc>
                <a:spcPct val="100000"/>
              </a:lnSpc>
              <a:spcBef>
                <a:spcPts val="135"/>
              </a:spcBef>
            </a:pPr>
            <a:r>
              <a:rPr sz="800" spc="10" dirty="0">
                <a:solidFill>
                  <a:srgbClr val="231F20"/>
                </a:solidFill>
                <a:latin typeface="Arial Narrow"/>
                <a:cs typeface="Arial Narrow"/>
              </a:rPr>
              <a:t>Bouton</a:t>
            </a:r>
            <a:r>
              <a:rPr sz="800" spc="-30" dirty="0">
                <a:solidFill>
                  <a:srgbClr val="231F20"/>
                </a:solidFill>
                <a:latin typeface="Arial Narrow"/>
                <a:cs typeface="Arial Narrow"/>
              </a:rPr>
              <a:t> </a:t>
            </a:r>
            <a:r>
              <a:rPr sz="800" spc="10" dirty="0">
                <a:solidFill>
                  <a:srgbClr val="231F20"/>
                </a:solidFill>
                <a:latin typeface="Arial Narrow"/>
                <a:cs typeface="Arial Narrow"/>
              </a:rPr>
              <a:t>Haut</a:t>
            </a:r>
            <a:endParaRPr sz="800">
              <a:latin typeface="Arial Narrow"/>
              <a:cs typeface="Arial Narrow"/>
            </a:endParaRPr>
          </a:p>
        </p:txBody>
      </p:sp>
      <p:sp>
        <p:nvSpPr>
          <p:cNvPr id="237" name="object 237"/>
          <p:cNvSpPr txBox="1"/>
          <p:nvPr/>
        </p:nvSpPr>
        <p:spPr>
          <a:xfrm>
            <a:off x="4995021" y="1884181"/>
            <a:ext cx="629920" cy="153035"/>
          </a:xfrm>
          <a:prstGeom prst="rect">
            <a:avLst/>
          </a:prstGeom>
        </p:spPr>
        <p:txBody>
          <a:bodyPr vert="horz" wrap="square" lIns="0" tIns="17145" rIns="0" bIns="0" rtlCol="0">
            <a:spAutoFit/>
          </a:bodyPr>
          <a:lstStyle/>
          <a:p>
            <a:pPr marL="12700">
              <a:lnSpc>
                <a:spcPct val="100000"/>
              </a:lnSpc>
              <a:spcBef>
                <a:spcPts val="135"/>
              </a:spcBef>
            </a:pPr>
            <a:r>
              <a:rPr sz="800" spc="10" dirty="0">
                <a:solidFill>
                  <a:srgbClr val="231F20"/>
                </a:solidFill>
                <a:latin typeface="Arial Narrow"/>
                <a:cs typeface="Arial Narrow"/>
              </a:rPr>
              <a:t>Bouton</a:t>
            </a:r>
            <a:r>
              <a:rPr sz="800" spc="-10" dirty="0">
                <a:solidFill>
                  <a:srgbClr val="231F20"/>
                </a:solidFill>
                <a:latin typeface="Arial Narrow"/>
                <a:cs typeface="Arial Narrow"/>
              </a:rPr>
              <a:t> </a:t>
            </a:r>
            <a:r>
              <a:rPr sz="800" spc="5" dirty="0">
                <a:solidFill>
                  <a:srgbClr val="231F20"/>
                </a:solidFill>
                <a:latin typeface="Arial Narrow"/>
                <a:cs typeface="Arial Narrow"/>
              </a:rPr>
              <a:t>filtration</a:t>
            </a:r>
            <a:endParaRPr sz="800">
              <a:latin typeface="Arial Narrow"/>
              <a:cs typeface="Arial Narrow"/>
            </a:endParaRPr>
          </a:p>
        </p:txBody>
      </p:sp>
      <p:sp>
        <p:nvSpPr>
          <p:cNvPr id="238" name="object 238"/>
          <p:cNvSpPr txBox="1"/>
          <p:nvPr/>
        </p:nvSpPr>
        <p:spPr>
          <a:xfrm>
            <a:off x="4961537" y="2302516"/>
            <a:ext cx="682625" cy="153035"/>
          </a:xfrm>
          <a:prstGeom prst="rect">
            <a:avLst/>
          </a:prstGeom>
        </p:spPr>
        <p:txBody>
          <a:bodyPr vert="horz" wrap="square" lIns="0" tIns="17145" rIns="0" bIns="0" rtlCol="0">
            <a:spAutoFit/>
          </a:bodyPr>
          <a:lstStyle/>
          <a:p>
            <a:pPr marL="12700">
              <a:lnSpc>
                <a:spcPct val="100000"/>
              </a:lnSpc>
              <a:spcBef>
                <a:spcPts val="135"/>
              </a:spcBef>
            </a:pPr>
            <a:r>
              <a:rPr sz="800" spc="10" dirty="0">
                <a:solidFill>
                  <a:srgbClr val="231F20"/>
                </a:solidFill>
                <a:latin typeface="Arial Narrow"/>
                <a:cs typeface="Arial Narrow"/>
              </a:rPr>
              <a:t>Bouton</a:t>
            </a:r>
            <a:r>
              <a:rPr sz="800" spc="-20" dirty="0">
                <a:solidFill>
                  <a:srgbClr val="231F20"/>
                </a:solidFill>
                <a:latin typeface="Arial Narrow"/>
                <a:cs typeface="Arial Narrow"/>
              </a:rPr>
              <a:t> </a:t>
            </a:r>
            <a:r>
              <a:rPr sz="800" spc="5" dirty="0">
                <a:solidFill>
                  <a:srgbClr val="231F20"/>
                </a:solidFill>
                <a:latin typeface="Arial Narrow"/>
                <a:cs typeface="Arial Narrow"/>
              </a:rPr>
              <a:t>minuterie</a:t>
            </a:r>
            <a:endParaRPr sz="800">
              <a:latin typeface="Arial Narrow"/>
              <a:cs typeface="Arial Narrow"/>
            </a:endParaRPr>
          </a:p>
        </p:txBody>
      </p:sp>
      <p:sp>
        <p:nvSpPr>
          <p:cNvPr id="239" name="object 239"/>
          <p:cNvSpPr txBox="1"/>
          <p:nvPr/>
        </p:nvSpPr>
        <p:spPr>
          <a:xfrm>
            <a:off x="5169115" y="2601962"/>
            <a:ext cx="474980" cy="153035"/>
          </a:xfrm>
          <a:prstGeom prst="rect">
            <a:avLst/>
          </a:prstGeom>
        </p:spPr>
        <p:txBody>
          <a:bodyPr vert="horz" wrap="square" lIns="0" tIns="17145" rIns="0" bIns="0" rtlCol="0">
            <a:spAutoFit/>
          </a:bodyPr>
          <a:lstStyle/>
          <a:p>
            <a:pPr marL="12700">
              <a:lnSpc>
                <a:spcPct val="100000"/>
              </a:lnSpc>
              <a:spcBef>
                <a:spcPts val="135"/>
              </a:spcBef>
            </a:pPr>
            <a:r>
              <a:rPr sz="800" spc="10" dirty="0">
                <a:solidFill>
                  <a:srgbClr val="231F20"/>
                </a:solidFill>
                <a:latin typeface="Arial Narrow"/>
                <a:cs typeface="Arial Narrow"/>
              </a:rPr>
              <a:t>Bouton</a:t>
            </a:r>
            <a:r>
              <a:rPr sz="800" spc="-40" dirty="0">
                <a:solidFill>
                  <a:srgbClr val="231F20"/>
                </a:solidFill>
                <a:latin typeface="Arial Narrow"/>
                <a:cs typeface="Arial Narrow"/>
              </a:rPr>
              <a:t> </a:t>
            </a:r>
            <a:r>
              <a:rPr sz="800" spc="15" dirty="0">
                <a:solidFill>
                  <a:srgbClr val="231F20"/>
                </a:solidFill>
                <a:latin typeface="Arial Narrow"/>
                <a:cs typeface="Arial Narrow"/>
              </a:rPr>
              <a:t>Bas</a:t>
            </a:r>
            <a:endParaRPr sz="800">
              <a:latin typeface="Arial Narrow"/>
              <a:cs typeface="Arial Narrow"/>
            </a:endParaRPr>
          </a:p>
        </p:txBody>
      </p:sp>
      <p:sp>
        <p:nvSpPr>
          <p:cNvPr id="240" name="object 240"/>
          <p:cNvSpPr txBox="1"/>
          <p:nvPr/>
        </p:nvSpPr>
        <p:spPr>
          <a:xfrm>
            <a:off x="5137633" y="1586386"/>
            <a:ext cx="506730" cy="160655"/>
          </a:xfrm>
          <a:prstGeom prst="rect">
            <a:avLst/>
          </a:prstGeom>
        </p:spPr>
        <p:txBody>
          <a:bodyPr vert="horz" wrap="square" lIns="0" tIns="16510" rIns="0" bIns="0" rtlCol="0">
            <a:spAutoFit/>
          </a:bodyPr>
          <a:lstStyle/>
          <a:p>
            <a:pPr marL="12700">
              <a:lnSpc>
                <a:spcPct val="100000"/>
              </a:lnSpc>
              <a:spcBef>
                <a:spcPts val="130"/>
              </a:spcBef>
            </a:pPr>
            <a:r>
              <a:rPr sz="850" spc="10" dirty="0">
                <a:solidFill>
                  <a:srgbClr val="231F20"/>
                </a:solidFill>
                <a:latin typeface="Arial Narrow"/>
                <a:cs typeface="Arial Narrow"/>
              </a:rPr>
              <a:t>Bouton</a:t>
            </a:r>
            <a:r>
              <a:rPr sz="850" spc="-40" dirty="0">
                <a:solidFill>
                  <a:srgbClr val="231F20"/>
                </a:solidFill>
                <a:latin typeface="Arial Narrow"/>
                <a:cs typeface="Arial Narrow"/>
              </a:rPr>
              <a:t> </a:t>
            </a:r>
            <a:r>
              <a:rPr sz="850" spc="10" dirty="0">
                <a:solidFill>
                  <a:srgbClr val="231F20"/>
                </a:solidFill>
                <a:latin typeface="Arial Narrow"/>
                <a:cs typeface="Arial Narrow"/>
              </a:rPr>
              <a:t>JET</a:t>
            </a:r>
            <a:endParaRPr sz="850">
              <a:latin typeface="Arial Narrow"/>
              <a:cs typeface="Arial Narrow"/>
            </a:endParaRPr>
          </a:p>
        </p:txBody>
      </p:sp>
      <p:sp>
        <p:nvSpPr>
          <p:cNvPr id="241" name="object 241"/>
          <p:cNvSpPr txBox="1"/>
          <p:nvPr/>
        </p:nvSpPr>
        <p:spPr>
          <a:xfrm>
            <a:off x="1678012" y="2891956"/>
            <a:ext cx="537210" cy="160655"/>
          </a:xfrm>
          <a:prstGeom prst="rect">
            <a:avLst/>
          </a:prstGeom>
        </p:spPr>
        <p:txBody>
          <a:bodyPr vert="horz" wrap="square" lIns="0" tIns="16510" rIns="0" bIns="0" rtlCol="0">
            <a:spAutoFit/>
          </a:bodyPr>
          <a:lstStyle/>
          <a:p>
            <a:pPr marL="12700">
              <a:lnSpc>
                <a:spcPct val="100000"/>
              </a:lnSpc>
              <a:spcBef>
                <a:spcPts val="130"/>
              </a:spcBef>
            </a:pPr>
            <a:r>
              <a:rPr sz="850" spc="10" dirty="0">
                <a:solidFill>
                  <a:srgbClr val="231F20"/>
                </a:solidFill>
                <a:latin typeface="Arial Narrow"/>
                <a:cs typeface="Arial Narrow"/>
              </a:rPr>
              <a:t>Bouton</a:t>
            </a:r>
            <a:r>
              <a:rPr sz="850" spc="-35" dirty="0">
                <a:solidFill>
                  <a:srgbClr val="231F20"/>
                </a:solidFill>
                <a:latin typeface="Arial Narrow"/>
                <a:cs typeface="Arial Narrow"/>
              </a:rPr>
              <a:t> </a:t>
            </a:r>
            <a:r>
              <a:rPr sz="850" spc="15" dirty="0">
                <a:solidFill>
                  <a:srgbClr val="231F20"/>
                </a:solidFill>
                <a:latin typeface="Arial Narrow"/>
                <a:cs typeface="Arial Narrow"/>
              </a:rPr>
              <a:t>UVC</a:t>
            </a:r>
            <a:endParaRPr sz="850">
              <a:latin typeface="Arial Narrow"/>
              <a:cs typeface="Arial Narrow"/>
            </a:endParaRPr>
          </a:p>
        </p:txBody>
      </p:sp>
      <p:sp>
        <p:nvSpPr>
          <p:cNvPr id="242" name="object 242"/>
          <p:cNvSpPr txBox="1"/>
          <p:nvPr/>
        </p:nvSpPr>
        <p:spPr>
          <a:xfrm>
            <a:off x="4973982" y="2904411"/>
            <a:ext cx="669925" cy="160655"/>
          </a:xfrm>
          <a:prstGeom prst="rect">
            <a:avLst/>
          </a:prstGeom>
        </p:spPr>
        <p:txBody>
          <a:bodyPr vert="horz" wrap="square" lIns="0" tIns="16510" rIns="0" bIns="0" rtlCol="0">
            <a:spAutoFit/>
          </a:bodyPr>
          <a:lstStyle/>
          <a:p>
            <a:pPr marL="12700">
              <a:lnSpc>
                <a:spcPct val="100000"/>
              </a:lnSpc>
              <a:spcBef>
                <a:spcPts val="130"/>
              </a:spcBef>
            </a:pPr>
            <a:r>
              <a:rPr sz="850" spc="10" dirty="0">
                <a:solidFill>
                  <a:srgbClr val="231F20"/>
                </a:solidFill>
                <a:latin typeface="Arial Narrow"/>
                <a:cs typeface="Arial Narrow"/>
              </a:rPr>
              <a:t>Bouton</a:t>
            </a:r>
            <a:r>
              <a:rPr sz="850" spc="-30" dirty="0">
                <a:solidFill>
                  <a:srgbClr val="231F20"/>
                </a:solidFill>
                <a:latin typeface="Arial Narrow"/>
                <a:cs typeface="Arial Narrow"/>
              </a:rPr>
              <a:t> </a:t>
            </a:r>
            <a:r>
              <a:rPr sz="850" spc="10" dirty="0">
                <a:solidFill>
                  <a:srgbClr val="231F20"/>
                </a:solidFill>
                <a:latin typeface="Arial Narrow"/>
                <a:cs typeface="Arial Narrow"/>
              </a:rPr>
              <a:t>OZONE</a:t>
            </a:r>
            <a:endParaRPr sz="850">
              <a:latin typeface="Arial Narrow"/>
              <a:cs typeface="Arial Narrow"/>
            </a:endParaRPr>
          </a:p>
        </p:txBody>
      </p:sp>
      <p:sp>
        <p:nvSpPr>
          <p:cNvPr id="243" name="object 243"/>
          <p:cNvSpPr txBox="1"/>
          <p:nvPr/>
        </p:nvSpPr>
        <p:spPr>
          <a:xfrm>
            <a:off x="987375" y="3487686"/>
            <a:ext cx="5954395" cy="59372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Affichage</a:t>
            </a:r>
            <a:r>
              <a:rPr sz="1000" b="1" spc="-5" dirty="0">
                <a:solidFill>
                  <a:srgbClr val="231F20"/>
                </a:solidFill>
                <a:latin typeface="Arial Narrow"/>
                <a:cs typeface="Arial Narrow"/>
              </a:rPr>
              <a:t> </a:t>
            </a:r>
            <a:r>
              <a:rPr sz="1000" b="1" dirty="0">
                <a:solidFill>
                  <a:srgbClr val="231F20"/>
                </a:solidFill>
                <a:latin typeface="Arial Narrow"/>
                <a:cs typeface="Arial Narrow"/>
              </a:rPr>
              <a:t>LED</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Une fois </a:t>
            </a:r>
            <a:r>
              <a:rPr sz="900" spc="-5" dirty="0">
                <a:solidFill>
                  <a:srgbClr val="231F20"/>
                </a:solidFill>
                <a:latin typeface="Arial Narrow"/>
                <a:cs typeface="Arial Narrow"/>
              </a:rPr>
              <a:t>sous </a:t>
            </a:r>
            <a:r>
              <a:rPr sz="900" dirty="0">
                <a:solidFill>
                  <a:srgbClr val="231F20"/>
                </a:solidFill>
                <a:latin typeface="Arial Narrow"/>
                <a:cs typeface="Arial Narrow"/>
              </a:rPr>
              <a:t>tension, </a:t>
            </a:r>
            <a:r>
              <a:rPr sz="900" spc="-5" dirty="0">
                <a:solidFill>
                  <a:srgbClr val="231F20"/>
                </a:solidFill>
                <a:latin typeface="Arial Narrow"/>
                <a:cs typeface="Arial Narrow"/>
              </a:rPr>
              <a:t>appuyez sur la </a:t>
            </a:r>
            <a:r>
              <a:rPr sz="900" dirty="0">
                <a:solidFill>
                  <a:srgbClr val="231F20"/>
                </a:solidFill>
                <a:latin typeface="Arial Narrow"/>
                <a:cs typeface="Arial Narrow"/>
              </a:rPr>
              <a:t>touche </a:t>
            </a:r>
            <a:r>
              <a:rPr sz="900" b="1" dirty="0">
                <a:solidFill>
                  <a:srgbClr val="231F20"/>
                </a:solidFill>
                <a:latin typeface="Arial Narrow"/>
                <a:cs typeface="Arial Narrow"/>
              </a:rPr>
              <a:t>RÉINITIALISATION </a:t>
            </a:r>
            <a:r>
              <a:rPr sz="900" spc="-5" dirty="0">
                <a:solidFill>
                  <a:srgbClr val="231F20"/>
                </a:solidFill>
                <a:latin typeface="Arial Narrow"/>
                <a:cs typeface="Arial Narrow"/>
              </a:rPr>
              <a:t>du </a:t>
            </a:r>
            <a:r>
              <a:rPr sz="900" dirty="0">
                <a:solidFill>
                  <a:srgbClr val="231F20"/>
                </a:solidFill>
                <a:latin typeface="Arial Narrow"/>
                <a:cs typeface="Arial Narrow"/>
              </a:rPr>
              <a:t>PRCD. </a:t>
            </a:r>
            <a:r>
              <a:rPr sz="900" spc="-5" dirty="0">
                <a:solidFill>
                  <a:srgbClr val="231F20"/>
                </a:solidFill>
                <a:latin typeface="Arial Narrow"/>
                <a:cs typeface="Arial Narrow"/>
              </a:rPr>
              <a:t>La LED affiche automatiquement la </a:t>
            </a:r>
            <a:r>
              <a:rPr sz="900" dirty="0">
                <a:solidFill>
                  <a:srgbClr val="231F20"/>
                </a:solidFill>
                <a:latin typeface="Arial Narrow"/>
                <a:cs typeface="Arial Narrow"/>
              </a:rPr>
              <a:t>température </a:t>
            </a:r>
            <a:r>
              <a:rPr sz="900" spc="-5" dirty="0">
                <a:solidFill>
                  <a:srgbClr val="231F20"/>
                </a:solidFill>
                <a:latin typeface="Arial Narrow"/>
                <a:cs typeface="Arial Narrow"/>
              </a:rPr>
              <a:t>actuelle de</a:t>
            </a:r>
            <a:r>
              <a:rPr sz="900" spc="-65"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2700">
              <a:lnSpc>
                <a:spcPct val="100000"/>
              </a:lnSpc>
              <a:spcBef>
                <a:spcPts val="27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La </a:t>
            </a:r>
            <a:r>
              <a:rPr sz="900" dirty="0">
                <a:solidFill>
                  <a:srgbClr val="231F20"/>
                </a:solidFill>
                <a:latin typeface="Arial Narrow"/>
                <a:cs typeface="Arial Narrow"/>
              </a:rPr>
              <a:t>température réelle </a:t>
            </a:r>
            <a:r>
              <a:rPr sz="900" spc="-5" dirty="0">
                <a:solidFill>
                  <a:srgbClr val="231F20"/>
                </a:solidFill>
                <a:latin typeface="Arial Narrow"/>
                <a:cs typeface="Arial Narrow"/>
              </a:rPr>
              <a:t>de l’eau peut différer de la </a:t>
            </a:r>
            <a:r>
              <a:rPr sz="900" dirty="0">
                <a:solidFill>
                  <a:srgbClr val="231F20"/>
                </a:solidFill>
                <a:latin typeface="Arial Narrow"/>
                <a:cs typeface="Arial Narrow"/>
              </a:rPr>
              <a:t>température </a:t>
            </a:r>
            <a:r>
              <a:rPr sz="900" spc="-5" dirty="0">
                <a:solidFill>
                  <a:srgbClr val="231F20"/>
                </a:solidFill>
                <a:latin typeface="Arial Narrow"/>
                <a:cs typeface="Arial Narrow"/>
              </a:rPr>
              <a:t>affichée sur l’écran LED d’environ </a:t>
            </a:r>
            <a:r>
              <a:rPr sz="900" dirty="0">
                <a:solidFill>
                  <a:srgbClr val="231F20"/>
                </a:solidFill>
                <a:latin typeface="Arial Narrow"/>
                <a:cs typeface="Arial Narrow"/>
              </a:rPr>
              <a:t>1</a:t>
            </a:r>
            <a:r>
              <a:rPr sz="900" spc="-3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p:txBody>
      </p:sp>
      <p:sp>
        <p:nvSpPr>
          <p:cNvPr id="244" name="object 244"/>
          <p:cNvSpPr txBox="1"/>
          <p:nvPr/>
        </p:nvSpPr>
        <p:spPr>
          <a:xfrm>
            <a:off x="2326563" y="4439480"/>
            <a:ext cx="46932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Narrow"/>
                <a:cs typeface="Arial Narrow"/>
              </a:rPr>
              <a:t>pour activer et désactiver la </a:t>
            </a:r>
            <a:r>
              <a:rPr sz="900" dirty="0">
                <a:solidFill>
                  <a:srgbClr val="231F20"/>
                </a:solidFill>
                <a:latin typeface="Arial Narrow"/>
                <a:cs typeface="Arial Narrow"/>
              </a:rPr>
              <a:t>fonction </a:t>
            </a:r>
            <a:r>
              <a:rPr sz="900" spc="-5" dirty="0">
                <a:solidFill>
                  <a:srgbClr val="231F20"/>
                </a:solidFill>
                <a:latin typeface="Arial Narrow"/>
                <a:cs typeface="Arial Narrow"/>
              </a:rPr>
              <a:t>de massage par jet d’eau. La lumière au-dessus du bouton </a:t>
            </a:r>
            <a:r>
              <a:rPr sz="900" b="1" dirty="0">
                <a:solidFill>
                  <a:srgbClr val="231F20"/>
                </a:solidFill>
                <a:latin typeface="Arial Narrow"/>
                <a:cs typeface="Arial Narrow"/>
              </a:rPr>
              <a:t>JET </a:t>
            </a:r>
            <a:r>
              <a:rPr sz="900" spc="-5" dirty="0">
                <a:solidFill>
                  <a:srgbClr val="231F20"/>
                </a:solidFill>
                <a:latin typeface="Arial Narrow"/>
                <a:cs typeface="Arial Narrow"/>
              </a:rPr>
              <a:t>s’affiche</a:t>
            </a:r>
            <a:r>
              <a:rPr sz="900" spc="-25" dirty="0">
                <a:solidFill>
                  <a:srgbClr val="231F20"/>
                </a:solidFill>
                <a:latin typeface="Arial Narrow"/>
                <a:cs typeface="Arial Narrow"/>
              </a:rPr>
              <a:t> </a:t>
            </a:r>
            <a:r>
              <a:rPr sz="900" spc="-5" dirty="0">
                <a:solidFill>
                  <a:srgbClr val="231F20"/>
                </a:solidFill>
                <a:latin typeface="Arial Narrow"/>
                <a:cs typeface="Arial Narrow"/>
              </a:rPr>
              <a:t>en</a:t>
            </a:r>
            <a:endParaRPr sz="900">
              <a:latin typeface="Arial Narrow"/>
              <a:cs typeface="Arial Narrow"/>
            </a:endParaRPr>
          </a:p>
        </p:txBody>
      </p:sp>
      <p:sp>
        <p:nvSpPr>
          <p:cNvPr id="245" name="object 245"/>
          <p:cNvSpPr txBox="1"/>
          <p:nvPr/>
        </p:nvSpPr>
        <p:spPr>
          <a:xfrm>
            <a:off x="987375" y="4179836"/>
            <a:ext cx="1156335" cy="5746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Bouton</a:t>
            </a:r>
            <a:r>
              <a:rPr sz="1000" b="1" spc="-5" dirty="0">
                <a:solidFill>
                  <a:srgbClr val="231F20"/>
                </a:solidFill>
                <a:latin typeface="Arial Narrow"/>
                <a:cs typeface="Arial Narrow"/>
              </a:rPr>
              <a:t> JET</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Appuyez </a:t>
            </a:r>
            <a:r>
              <a:rPr sz="900" spc="-5" dirty="0">
                <a:solidFill>
                  <a:srgbClr val="231F20"/>
                </a:solidFill>
                <a:latin typeface="Arial Narrow"/>
                <a:cs typeface="Arial Narrow"/>
              </a:rPr>
              <a:t>sur le bouton</a:t>
            </a:r>
            <a:r>
              <a:rPr sz="900" spc="-80" dirty="0">
                <a:solidFill>
                  <a:srgbClr val="231F20"/>
                </a:solidFill>
                <a:latin typeface="Arial Narrow"/>
                <a:cs typeface="Arial Narrow"/>
              </a:rPr>
              <a:t> </a:t>
            </a:r>
            <a:r>
              <a:rPr sz="900" b="1" dirty="0">
                <a:solidFill>
                  <a:srgbClr val="231F20"/>
                </a:solidFill>
                <a:latin typeface="Arial Narrow"/>
                <a:cs typeface="Arial Narrow"/>
              </a:rPr>
              <a:t>JET</a:t>
            </a:r>
            <a:endParaRPr sz="900">
              <a:latin typeface="Arial Narrow"/>
              <a:cs typeface="Arial Narrow"/>
            </a:endParaRPr>
          </a:p>
          <a:p>
            <a:pPr marL="12700">
              <a:lnSpc>
                <a:spcPct val="100000"/>
              </a:lnSpc>
              <a:spcBef>
                <a:spcPts val="120"/>
              </a:spcBef>
            </a:pPr>
            <a:r>
              <a:rPr sz="900" spc="-5" dirty="0">
                <a:solidFill>
                  <a:srgbClr val="231F20"/>
                </a:solidFill>
                <a:latin typeface="Arial Narrow"/>
                <a:cs typeface="Arial Narrow"/>
              </a:rPr>
              <a:t>vert lorsqu’elle est</a:t>
            </a:r>
            <a:r>
              <a:rPr sz="900" spc="-60" dirty="0">
                <a:solidFill>
                  <a:srgbClr val="231F20"/>
                </a:solidFill>
                <a:latin typeface="Arial Narrow"/>
                <a:cs typeface="Arial Narrow"/>
              </a:rPr>
              <a:t> </a:t>
            </a:r>
            <a:r>
              <a:rPr sz="900" dirty="0">
                <a:solidFill>
                  <a:srgbClr val="231F20"/>
                </a:solidFill>
                <a:latin typeface="Arial Narrow"/>
                <a:cs typeface="Arial Narrow"/>
              </a:rPr>
              <a:t>activée.</a:t>
            </a:r>
            <a:endParaRPr sz="900">
              <a:latin typeface="Arial Narrow"/>
              <a:cs typeface="Arial Narrow"/>
            </a:endParaRPr>
          </a:p>
        </p:txBody>
      </p:sp>
      <p:sp>
        <p:nvSpPr>
          <p:cNvPr id="246" name="object 246"/>
          <p:cNvSpPr txBox="1"/>
          <p:nvPr/>
        </p:nvSpPr>
        <p:spPr>
          <a:xfrm>
            <a:off x="987375" y="4729002"/>
            <a:ext cx="4328160" cy="407034"/>
          </a:xfrm>
          <a:prstGeom prst="rect">
            <a:avLst/>
          </a:prstGeom>
        </p:spPr>
        <p:txBody>
          <a:bodyPr vert="horz" wrap="square" lIns="0" tIns="66040" rIns="0" bIns="0" rtlCol="0">
            <a:spAutoFit/>
          </a:bodyPr>
          <a:lstStyle/>
          <a:p>
            <a:pPr marL="12700">
              <a:lnSpc>
                <a:spcPct val="100000"/>
              </a:lnSpc>
              <a:spcBef>
                <a:spcPts val="52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Le bouton </a:t>
            </a:r>
            <a:r>
              <a:rPr sz="900" b="1" dirty="0">
                <a:solidFill>
                  <a:srgbClr val="231F20"/>
                </a:solidFill>
                <a:latin typeface="Arial Narrow"/>
                <a:cs typeface="Arial Narrow"/>
              </a:rPr>
              <a:t>BULLE </a:t>
            </a:r>
            <a:r>
              <a:rPr sz="900" spc="-5" dirty="0">
                <a:solidFill>
                  <a:srgbClr val="231F20"/>
                </a:solidFill>
                <a:latin typeface="Arial Narrow"/>
                <a:cs typeface="Arial Narrow"/>
              </a:rPr>
              <a:t>ne peut être </a:t>
            </a:r>
            <a:r>
              <a:rPr sz="900" dirty="0">
                <a:solidFill>
                  <a:srgbClr val="231F20"/>
                </a:solidFill>
                <a:latin typeface="Arial Narrow"/>
                <a:cs typeface="Arial Narrow"/>
              </a:rPr>
              <a:t>réglé </a:t>
            </a:r>
            <a:r>
              <a:rPr sz="900" spc="-5" dirty="0">
                <a:solidFill>
                  <a:srgbClr val="231F20"/>
                </a:solidFill>
                <a:latin typeface="Arial Narrow"/>
                <a:cs typeface="Arial Narrow"/>
              </a:rPr>
              <a:t>sur L1 ou L2 que lorsque le système </a:t>
            </a:r>
            <a:r>
              <a:rPr sz="900" b="1" dirty="0">
                <a:solidFill>
                  <a:srgbClr val="231F20"/>
                </a:solidFill>
                <a:latin typeface="Arial Narrow"/>
                <a:cs typeface="Arial Narrow"/>
              </a:rPr>
              <a:t>JET </a:t>
            </a:r>
            <a:r>
              <a:rPr sz="900" spc="-5" dirty="0">
                <a:solidFill>
                  <a:srgbClr val="231F20"/>
                </a:solidFill>
                <a:latin typeface="Arial Narrow"/>
                <a:cs typeface="Arial Narrow"/>
              </a:rPr>
              <a:t>est</a:t>
            </a:r>
            <a:r>
              <a:rPr sz="900" spc="-45" dirty="0">
                <a:solidFill>
                  <a:srgbClr val="231F20"/>
                </a:solidFill>
                <a:latin typeface="Arial Narrow"/>
                <a:cs typeface="Arial Narrow"/>
              </a:rPr>
              <a:t> </a:t>
            </a:r>
            <a:r>
              <a:rPr sz="900" spc="-5" dirty="0">
                <a:solidFill>
                  <a:srgbClr val="231F20"/>
                </a:solidFill>
                <a:latin typeface="Arial Narrow"/>
                <a:cs typeface="Arial Narrow"/>
              </a:rPr>
              <a:t>activé.</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Le système </a:t>
            </a:r>
            <a:r>
              <a:rPr sz="900" b="1" spc="-5" dirty="0">
                <a:solidFill>
                  <a:srgbClr val="231F20"/>
                </a:solidFill>
                <a:latin typeface="Arial Narrow"/>
                <a:cs typeface="Arial Narrow"/>
              </a:rPr>
              <a:t>JET </a:t>
            </a:r>
            <a:r>
              <a:rPr sz="900" spc="-5" dirty="0">
                <a:solidFill>
                  <a:srgbClr val="231F20"/>
                </a:solidFill>
                <a:latin typeface="Arial Narrow"/>
                <a:cs typeface="Arial Narrow"/>
              </a:rPr>
              <a:t>s’arrêtera automatiquement au bout d’une</a:t>
            </a:r>
            <a:r>
              <a:rPr sz="900" spc="-20" dirty="0">
                <a:solidFill>
                  <a:srgbClr val="231F20"/>
                </a:solidFill>
                <a:latin typeface="Arial Narrow"/>
                <a:cs typeface="Arial Narrow"/>
              </a:rPr>
              <a:t> </a:t>
            </a:r>
            <a:r>
              <a:rPr sz="900" dirty="0">
                <a:solidFill>
                  <a:srgbClr val="231F20"/>
                </a:solidFill>
                <a:latin typeface="Arial Narrow"/>
                <a:cs typeface="Arial Narrow"/>
              </a:rPr>
              <a:t>heure.</a:t>
            </a:r>
            <a:endParaRPr sz="900">
              <a:latin typeface="Arial Narrow"/>
              <a:cs typeface="Arial Narrow"/>
            </a:endParaRPr>
          </a:p>
        </p:txBody>
      </p:sp>
      <p:sp>
        <p:nvSpPr>
          <p:cNvPr id="247" name="object 247"/>
          <p:cNvSpPr txBox="1"/>
          <p:nvPr/>
        </p:nvSpPr>
        <p:spPr>
          <a:xfrm>
            <a:off x="987375" y="7708068"/>
            <a:ext cx="5954395" cy="162560"/>
          </a:xfrm>
          <a:prstGeom prst="rect">
            <a:avLst/>
          </a:prstGeom>
        </p:spPr>
        <p:txBody>
          <a:bodyPr vert="horz" wrap="square" lIns="0" tIns="12700" rIns="0" bIns="0" rtlCol="0">
            <a:spAutoFit/>
          </a:bodyPr>
          <a:lstStyle/>
          <a:p>
            <a:pPr marL="12700">
              <a:lnSpc>
                <a:spcPct val="100000"/>
              </a:lnSpc>
              <a:spcBef>
                <a:spcPts val="100"/>
              </a:spcBef>
              <a:tabLst>
                <a:tab pos="2200910" algn="l"/>
                <a:tab pos="2789555" algn="l"/>
              </a:tabLst>
            </a:pPr>
            <a:r>
              <a:rPr sz="900" spc="-5" dirty="0">
                <a:solidFill>
                  <a:srgbClr val="231F20"/>
                </a:solidFill>
                <a:latin typeface="Arial Narrow"/>
                <a:cs typeface="Arial Narrow"/>
              </a:rPr>
              <a:t>2.  Lorsque vous appuyez sur le</a:t>
            </a:r>
            <a:r>
              <a:rPr sz="900" spc="25"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dirty="0">
                <a:solidFill>
                  <a:srgbClr val="231F20"/>
                </a:solidFill>
                <a:latin typeface="Arial Narrow"/>
                <a:cs typeface="Arial Narrow"/>
              </a:rPr>
              <a:t>HAUT	</a:t>
            </a:r>
            <a:r>
              <a:rPr sz="900" spc="-5" dirty="0">
                <a:solidFill>
                  <a:srgbClr val="231F20"/>
                </a:solidFill>
                <a:latin typeface="Arial Narrow"/>
                <a:cs typeface="Arial Narrow"/>
              </a:rPr>
              <a:t>ou </a:t>
            </a:r>
            <a:r>
              <a:rPr sz="900" b="1" dirty="0">
                <a:solidFill>
                  <a:srgbClr val="231F20"/>
                </a:solidFill>
                <a:latin typeface="Arial Narrow"/>
                <a:cs typeface="Arial Narrow"/>
              </a:rPr>
              <a:t>BAS	</a:t>
            </a:r>
            <a:r>
              <a:rPr sz="900" dirty="0">
                <a:solidFill>
                  <a:srgbClr val="231F20"/>
                </a:solidFill>
                <a:latin typeface="Arial Narrow"/>
                <a:cs typeface="Arial Narrow"/>
              </a:rPr>
              <a:t>, </a:t>
            </a:r>
            <a:r>
              <a:rPr sz="900" spc="-5" dirty="0">
                <a:solidFill>
                  <a:srgbClr val="231F20"/>
                </a:solidFill>
                <a:latin typeface="Arial Narrow"/>
                <a:cs typeface="Arial Narrow"/>
              </a:rPr>
              <a:t>la LED clignote. Lorsqu’elle clignote, vous pouvez </a:t>
            </a:r>
            <a:r>
              <a:rPr sz="900" dirty="0">
                <a:solidFill>
                  <a:srgbClr val="231F20"/>
                </a:solidFill>
                <a:latin typeface="Arial Narrow"/>
                <a:cs typeface="Arial Narrow"/>
              </a:rPr>
              <a:t>régler </a:t>
            </a:r>
            <a:r>
              <a:rPr sz="900" spc="-5" dirty="0">
                <a:solidFill>
                  <a:srgbClr val="231F20"/>
                </a:solidFill>
                <a:latin typeface="Arial Narrow"/>
                <a:cs typeface="Arial Narrow"/>
              </a:rPr>
              <a:t>l’eau </a:t>
            </a:r>
            <a:r>
              <a:rPr sz="900" dirty="0">
                <a:solidFill>
                  <a:srgbClr val="231F20"/>
                </a:solidFill>
                <a:latin typeface="Arial Narrow"/>
                <a:cs typeface="Arial Narrow"/>
              </a:rPr>
              <a:t>à </a:t>
            </a:r>
            <a:r>
              <a:rPr sz="900" spc="-5" dirty="0">
                <a:solidFill>
                  <a:srgbClr val="231F20"/>
                </a:solidFill>
                <a:latin typeface="Arial Narrow"/>
                <a:cs typeface="Arial Narrow"/>
              </a:rPr>
              <a:t>la</a:t>
            </a:r>
            <a:r>
              <a:rPr sz="900" spc="-55" dirty="0">
                <a:solidFill>
                  <a:srgbClr val="231F20"/>
                </a:solidFill>
                <a:latin typeface="Arial Narrow"/>
                <a:cs typeface="Arial Narrow"/>
              </a:rPr>
              <a:t> </a:t>
            </a:r>
            <a:r>
              <a:rPr sz="900" dirty="0">
                <a:solidFill>
                  <a:srgbClr val="231F20"/>
                </a:solidFill>
                <a:latin typeface="Arial Narrow"/>
                <a:cs typeface="Arial Narrow"/>
              </a:rPr>
              <a:t>tempéra</a:t>
            </a:r>
            <a:endParaRPr sz="900">
              <a:latin typeface="Arial Narrow"/>
              <a:cs typeface="Arial Narrow"/>
            </a:endParaRPr>
          </a:p>
        </p:txBody>
      </p:sp>
      <p:sp>
        <p:nvSpPr>
          <p:cNvPr id="248" name="object 248"/>
          <p:cNvSpPr txBox="1"/>
          <p:nvPr/>
        </p:nvSpPr>
        <p:spPr>
          <a:xfrm>
            <a:off x="983660" y="7845228"/>
            <a:ext cx="5955030" cy="1943735"/>
          </a:xfrm>
          <a:prstGeom prst="rect">
            <a:avLst/>
          </a:prstGeom>
        </p:spPr>
        <p:txBody>
          <a:bodyPr vert="horz" wrap="square" lIns="0" tIns="12700" rIns="0" bIns="0" rtlCol="0">
            <a:spAutoFit/>
          </a:bodyPr>
          <a:lstStyle/>
          <a:p>
            <a:pPr marL="146685" marR="34925">
              <a:lnSpc>
                <a:spcPct val="129700"/>
              </a:lnSpc>
              <a:spcBef>
                <a:spcPts val="100"/>
              </a:spcBef>
            </a:pPr>
            <a:r>
              <a:rPr sz="900" dirty="0">
                <a:solidFill>
                  <a:srgbClr val="231F20"/>
                </a:solidFill>
                <a:latin typeface="Arial Narrow"/>
                <a:cs typeface="Arial Narrow"/>
              </a:rPr>
              <a:t>ture </a:t>
            </a:r>
            <a:r>
              <a:rPr sz="900" spc="-5" dirty="0">
                <a:solidFill>
                  <a:srgbClr val="231F20"/>
                </a:solidFill>
                <a:latin typeface="Arial Narrow"/>
                <a:cs typeface="Arial Narrow"/>
              </a:rPr>
              <a:t>souhaitée </a:t>
            </a:r>
            <a:r>
              <a:rPr sz="900" dirty="0">
                <a:solidFill>
                  <a:srgbClr val="231F20"/>
                </a:solidFill>
                <a:latin typeface="Arial Narrow"/>
                <a:cs typeface="Arial Narrow"/>
              </a:rPr>
              <a:t>(de </a:t>
            </a:r>
            <a:r>
              <a:rPr sz="900" spc="-5" dirty="0">
                <a:solidFill>
                  <a:srgbClr val="231F20"/>
                </a:solidFill>
                <a:latin typeface="Arial Narrow"/>
                <a:cs typeface="Arial Narrow"/>
              </a:rPr>
              <a:t>20 </a:t>
            </a:r>
            <a:r>
              <a:rPr sz="900" dirty="0">
                <a:solidFill>
                  <a:srgbClr val="231F20"/>
                </a:solidFill>
                <a:latin typeface="Arial Narrow"/>
                <a:cs typeface="Arial Narrow"/>
              </a:rPr>
              <a:t>°C à </a:t>
            </a:r>
            <a:r>
              <a:rPr sz="900" spc="-5" dirty="0">
                <a:solidFill>
                  <a:srgbClr val="231F20"/>
                </a:solidFill>
                <a:latin typeface="Arial Narrow"/>
                <a:cs typeface="Arial Narrow"/>
              </a:rPr>
              <a:t>40 </a:t>
            </a:r>
            <a:r>
              <a:rPr sz="900" dirty="0">
                <a:solidFill>
                  <a:srgbClr val="231F20"/>
                </a:solidFill>
                <a:latin typeface="Arial Narrow"/>
                <a:cs typeface="Arial Narrow"/>
              </a:rPr>
              <a:t>°C). </a:t>
            </a:r>
            <a:r>
              <a:rPr sz="900" spc="-5" dirty="0">
                <a:solidFill>
                  <a:srgbClr val="231F20"/>
                </a:solidFill>
                <a:latin typeface="Arial Narrow"/>
                <a:cs typeface="Arial Narrow"/>
              </a:rPr>
              <a:t>Le nouveau </a:t>
            </a:r>
            <a:r>
              <a:rPr sz="900" dirty="0">
                <a:solidFill>
                  <a:srgbClr val="231F20"/>
                </a:solidFill>
                <a:latin typeface="Arial Narrow"/>
                <a:cs typeface="Arial Narrow"/>
              </a:rPr>
              <a:t>réglage </a:t>
            </a:r>
            <a:r>
              <a:rPr sz="900" spc="-5" dirty="0">
                <a:solidFill>
                  <a:srgbClr val="231F20"/>
                </a:solidFill>
                <a:latin typeface="Arial Narrow"/>
                <a:cs typeface="Arial Narrow"/>
              </a:rPr>
              <a:t>de la </a:t>
            </a:r>
            <a:r>
              <a:rPr sz="900" dirty="0">
                <a:solidFill>
                  <a:srgbClr val="231F20"/>
                </a:solidFill>
                <a:latin typeface="Arial Narrow"/>
                <a:cs typeface="Arial Narrow"/>
              </a:rPr>
              <a:t>température </a:t>
            </a:r>
            <a:r>
              <a:rPr sz="900" spc="-5" dirty="0">
                <a:solidFill>
                  <a:srgbClr val="231F20"/>
                </a:solidFill>
                <a:latin typeface="Arial Narrow"/>
                <a:cs typeface="Arial Narrow"/>
              </a:rPr>
              <a:t>souhaitée </a:t>
            </a:r>
            <a:r>
              <a:rPr sz="900" dirty="0">
                <a:solidFill>
                  <a:srgbClr val="231F20"/>
                </a:solidFill>
                <a:latin typeface="Arial Narrow"/>
                <a:cs typeface="Arial Narrow"/>
              </a:rPr>
              <a:t>reste </a:t>
            </a:r>
            <a:r>
              <a:rPr sz="900" spc="-5" dirty="0">
                <a:solidFill>
                  <a:srgbClr val="231F20"/>
                </a:solidFill>
                <a:latin typeface="Arial Narrow"/>
                <a:cs typeface="Arial Narrow"/>
              </a:rPr>
              <a:t>affiché sur l’écran LED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confirmer la nouvelle</a:t>
            </a:r>
            <a:r>
              <a:rPr sz="900" spc="-10" dirty="0">
                <a:solidFill>
                  <a:srgbClr val="231F20"/>
                </a:solidFill>
                <a:latin typeface="Arial Narrow"/>
                <a:cs typeface="Arial Narrow"/>
              </a:rPr>
              <a:t> </a:t>
            </a:r>
            <a:r>
              <a:rPr sz="900" spc="-5" dirty="0">
                <a:solidFill>
                  <a:srgbClr val="231F20"/>
                </a:solidFill>
                <a:latin typeface="Arial Narrow"/>
                <a:cs typeface="Arial Narrow"/>
              </a:rPr>
              <a:t>valeur.</a:t>
            </a:r>
            <a:endParaRPr sz="900">
              <a:latin typeface="Arial Narrow"/>
              <a:cs typeface="Arial Narrow"/>
            </a:endParaRPr>
          </a:p>
          <a:p>
            <a:pPr marL="15875">
              <a:lnSpc>
                <a:spcPct val="100000"/>
              </a:lnSpc>
              <a:spcBef>
                <a:spcPts val="32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La </a:t>
            </a:r>
            <a:r>
              <a:rPr sz="900" dirty="0">
                <a:solidFill>
                  <a:srgbClr val="231F20"/>
                </a:solidFill>
                <a:latin typeface="Arial Narrow"/>
                <a:cs typeface="Arial Narrow"/>
              </a:rPr>
              <a:t>température </a:t>
            </a:r>
            <a:r>
              <a:rPr sz="900" spc="-5" dirty="0">
                <a:solidFill>
                  <a:srgbClr val="231F20"/>
                </a:solidFill>
                <a:latin typeface="Arial Narrow"/>
                <a:cs typeface="Arial Narrow"/>
              </a:rPr>
              <a:t>par défaut est de 38</a:t>
            </a:r>
            <a:r>
              <a:rPr sz="900" spc="-15"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5875">
              <a:lnSpc>
                <a:spcPct val="100000"/>
              </a:lnSpc>
              <a:spcBef>
                <a:spcPts val="320"/>
              </a:spcBef>
            </a:pPr>
            <a:r>
              <a:rPr sz="900" b="1" dirty="0">
                <a:solidFill>
                  <a:srgbClr val="231F20"/>
                </a:solidFill>
                <a:latin typeface="Arial Narrow"/>
                <a:cs typeface="Arial Narrow"/>
              </a:rPr>
              <a:t>REMARQUE: </a:t>
            </a:r>
            <a:r>
              <a:rPr sz="900" dirty="0">
                <a:solidFill>
                  <a:srgbClr val="231F20"/>
                </a:solidFill>
                <a:latin typeface="Arial Narrow"/>
                <a:cs typeface="Arial Narrow"/>
              </a:rPr>
              <a:t>Si </a:t>
            </a:r>
            <a:r>
              <a:rPr sz="900" spc="-5" dirty="0">
                <a:solidFill>
                  <a:srgbClr val="231F20"/>
                </a:solidFill>
                <a:latin typeface="Arial Narrow"/>
                <a:cs typeface="Arial Narrow"/>
              </a:rPr>
              <a:t>le système de chauffage est allumé, le système de </a:t>
            </a:r>
            <a:r>
              <a:rPr sz="900" dirty="0">
                <a:solidFill>
                  <a:srgbClr val="231F20"/>
                </a:solidFill>
                <a:latin typeface="Arial Narrow"/>
                <a:cs typeface="Arial Narrow"/>
              </a:rPr>
              <a:t>filtration </a:t>
            </a:r>
            <a:r>
              <a:rPr sz="900" spc="-5" dirty="0">
                <a:solidFill>
                  <a:srgbClr val="231F20"/>
                </a:solidFill>
                <a:latin typeface="Arial Narrow"/>
                <a:cs typeface="Arial Narrow"/>
              </a:rPr>
              <a:t>démarre</a:t>
            </a:r>
            <a:r>
              <a:rPr sz="900" spc="-20" dirty="0">
                <a:solidFill>
                  <a:srgbClr val="231F20"/>
                </a:solidFill>
                <a:latin typeface="Arial Narrow"/>
                <a:cs typeface="Arial Narrow"/>
              </a:rPr>
              <a:t> </a:t>
            </a:r>
            <a:r>
              <a:rPr sz="900" dirty="0">
                <a:solidFill>
                  <a:srgbClr val="231F20"/>
                </a:solidFill>
                <a:latin typeface="Arial Narrow"/>
                <a:cs typeface="Arial Narrow"/>
              </a:rPr>
              <a:t>automatiquement.</a:t>
            </a:r>
            <a:endParaRPr sz="900">
              <a:latin typeface="Arial Narrow"/>
              <a:cs typeface="Arial Narrow"/>
            </a:endParaRPr>
          </a:p>
          <a:p>
            <a:pPr marL="15875" marR="5080">
              <a:lnSpc>
                <a:spcPct val="101800"/>
              </a:lnSpc>
              <a:spcBef>
                <a:spcPts val="3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Lorsque la </a:t>
            </a:r>
            <a:r>
              <a:rPr sz="900" dirty="0">
                <a:solidFill>
                  <a:srgbClr val="231F20"/>
                </a:solidFill>
                <a:latin typeface="Arial Narrow"/>
                <a:cs typeface="Arial Narrow"/>
              </a:rPr>
              <a:t>température </a:t>
            </a:r>
            <a:r>
              <a:rPr sz="900" spc="-5" dirty="0">
                <a:solidFill>
                  <a:srgbClr val="231F20"/>
                </a:solidFill>
                <a:latin typeface="Arial Narrow"/>
                <a:cs typeface="Arial Narrow"/>
              </a:rPr>
              <a:t>de l’eau est inférieure </a:t>
            </a:r>
            <a:r>
              <a:rPr sz="900" dirty="0">
                <a:solidFill>
                  <a:srgbClr val="231F20"/>
                </a:solidFill>
                <a:latin typeface="Arial Narrow"/>
                <a:cs typeface="Arial Narrow"/>
              </a:rPr>
              <a:t>à 1 °C (33,8 °F), </a:t>
            </a:r>
            <a:r>
              <a:rPr sz="900" spc="-5" dirty="0">
                <a:solidFill>
                  <a:srgbClr val="231F20"/>
                </a:solidFill>
                <a:latin typeface="Arial Narrow"/>
                <a:cs typeface="Arial Narrow"/>
              </a:rPr>
              <a:t>le système de dégivrage s’active automatiquement pour chauffer  l’eau </a:t>
            </a:r>
            <a:r>
              <a:rPr sz="900" dirty="0">
                <a:solidFill>
                  <a:srgbClr val="231F20"/>
                </a:solidFill>
                <a:latin typeface="Arial Narrow"/>
                <a:cs typeface="Arial Narrow"/>
              </a:rPr>
              <a:t>à 3 °C (37, 4</a:t>
            </a:r>
            <a:r>
              <a:rPr sz="900" spc="-20"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p>
            <a:pPr marL="15875">
              <a:lnSpc>
                <a:spcPct val="100000"/>
              </a:lnSpc>
              <a:spcBef>
                <a:spcPts val="320"/>
              </a:spcBef>
            </a:pPr>
            <a:r>
              <a:rPr sz="900" b="1" dirty="0">
                <a:solidFill>
                  <a:srgbClr val="231F20"/>
                </a:solidFill>
                <a:latin typeface="Arial Narrow"/>
                <a:cs typeface="Arial Narrow"/>
              </a:rPr>
              <a:t>IMPORTANT : Dans les </a:t>
            </a:r>
            <a:r>
              <a:rPr sz="900" b="1" spc="-5" dirty="0">
                <a:solidFill>
                  <a:srgbClr val="231F20"/>
                </a:solidFill>
                <a:latin typeface="Arial Narrow"/>
                <a:cs typeface="Arial Narrow"/>
              </a:rPr>
              <a:t>conditions suivantes, </a:t>
            </a:r>
            <a:r>
              <a:rPr sz="900" b="1" dirty="0">
                <a:solidFill>
                  <a:srgbClr val="231F20"/>
                </a:solidFill>
                <a:latin typeface="Arial Narrow"/>
                <a:cs typeface="Arial Narrow"/>
              </a:rPr>
              <a:t>le </a:t>
            </a:r>
            <a:r>
              <a:rPr sz="900" b="1" spc="-5" dirty="0">
                <a:solidFill>
                  <a:srgbClr val="231F20"/>
                </a:solidFill>
                <a:latin typeface="Arial Narrow"/>
                <a:cs typeface="Arial Narrow"/>
              </a:rPr>
              <a:t>chauffage </a:t>
            </a:r>
            <a:r>
              <a:rPr sz="900" b="1" dirty="0">
                <a:solidFill>
                  <a:srgbClr val="231F20"/>
                </a:solidFill>
                <a:latin typeface="Arial Narrow"/>
                <a:cs typeface="Arial Narrow"/>
              </a:rPr>
              <a:t>de l’eau </a:t>
            </a:r>
            <a:r>
              <a:rPr sz="900" b="1" spc="-5" dirty="0">
                <a:solidFill>
                  <a:srgbClr val="231F20"/>
                </a:solidFill>
                <a:latin typeface="Arial Narrow"/>
                <a:cs typeface="Arial Narrow"/>
              </a:rPr>
              <a:t>sera </a:t>
            </a:r>
            <a:r>
              <a:rPr sz="900" b="1" dirty="0">
                <a:solidFill>
                  <a:srgbClr val="231F20"/>
                </a:solidFill>
                <a:latin typeface="Arial Narrow"/>
                <a:cs typeface="Arial Narrow"/>
              </a:rPr>
              <a:t>plus</a:t>
            </a:r>
            <a:r>
              <a:rPr sz="900" b="1" spc="-30" dirty="0">
                <a:solidFill>
                  <a:srgbClr val="231F20"/>
                </a:solidFill>
                <a:latin typeface="Arial Narrow"/>
                <a:cs typeface="Arial Narrow"/>
              </a:rPr>
              <a:t> </a:t>
            </a:r>
            <a:r>
              <a:rPr sz="900" b="1" dirty="0">
                <a:solidFill>
                  <a:srgbClr val="231F20"/>
                </a:solidFill>
                <a:latin typeface="Arial Narrow"/>
                <a:cs typeface="Arial Narrow"/>
              </a:rPr>
              <a:t>lent</a:t>
            </a:r>
            <a:endParaRPr sz="900">
              <a:latin typeface="Arial Narrow"/>
              <a:cs typeface="Arial Narrow"/>
            </a:endParaRPr>
          </a:p>
          <a:p>
            <a:pPr marL="168275" indent="-156210">
              <a:lnSpc>
                <a:spcPct val="100000"/>
              </a:lnSpc>
              <a:spcBef>
                <a:spcPts val="320"/>
              </a:spcBef>
              <a:buChar char="●"/>
              <a:tabLst>
                <a:tab pos="168910" algn="l"/>
              </a:tabLst>
            </a:pPr>
            <a:r>
              <a:rPr sz="900" dirty="0">
                <a:solidFill>
                  <a:srgbClr val="231F20"/>
                </a:solidFill>
                <a:latin typeface="Arial Narrow"/>
                <a:cs typeface="Arial Narrow"/>
              </a:rPr>
              <a:t>Une température </a:t>
            </a:r>
            <a:r>
              <a:rPr sz="900" spc="-5" dirty="0">
                <a:solidFill>
                  <a:srgbClr val="231F20"/>
                </a:solidFill>
                <a:latin typeface="Arial Narrow"/>
                <a:cs typeface="Arial Narrow"/>
              </a:rPr>
              <a:t>ambiante inférieure </a:t>
            </a:r>
            <a:r>
              <a:rPr sz="900" dirty="0">
                <a:solidFill>
                  <a:srgbClr val="231F20"/>
                </a:solidFill>
                <a:latin typeface="Arial Narrow"/>
                <a:cs typeface="Arial Narrow"/>
              </a:rPr>
              <a:t>à </a:t>
            </a:r>
            <a:r>
              <a:rPr sz="900" spc="-5" dirty="0">
                <a:solidFill>
                  <a:srgbClr val="231F20"/>
                </a:solidFill>
                <a:latin typeface="Arial Narrow"/>
                <a:cs typeface="Arial Narrow"/>
              </a:rPr>
              <a:t>10 </a:t>
            </a:r>
            <a:r>
              <a:rPr sz="900" dirty="0">
                <a:solidFill>
                  <a:srgbClr val="231F20"/>
                </a:solidFill>
                <a:latin typeface="Arial Narrow"/>
                <a:cs typeface="Arial Narrow"/>
              </a:rPr>
              <a:t>°C (50</a:t>
            </a:r>
            <a:r>
              <a:rPr sz="900" spc="-15"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p>
            <a:pPr marL="168275" indent="-156210">
              <a:lnSpc>
                <a:spcPct val="100000"/>
              </a:lnSpc>
              <a:spcBef>
                <a:spcPts val="320"/>
              </a:spcBef>
              <a:buChar char="●"/>
              <a:tabLst>
                <a:tab pos="168910" algn="l"/>
              </a:tabLst>
            </a:pPr>
            <a:r>
              <a:rPr sz="900" dirty="0">
                <a:solidFill>
                  <a:srgbClr val="231F20"/>
                </a:solidFill>
                <a:latin typeface="Arial Narrow"/>
                <a:cs typeface="Arial Narrow"/>
              </a:rPr>
              <a:t>Une </a:t>
            </a:r>
            <a:r>
              <a:rPr sz="900" spc="-5" dirty="0">
                <a:solidFill>
                  <a:srgbClr val="231F20"/>
                </a:solidFill>
                <a:latin typeface="Arial Narrow"/>
                <a:cs typeface="Arial Narrow"/>
              </a:rPr>
              <a:t>vitesse de vent extérieur supérieure </a:t>
            </a:r>
            <a:r>
              <a:rPr sz="900" dirty="0">
                <a:solidFill>
                  <a:srgbClr val="231F20"/>
                </a:solidFill>
                <a:latin typeface="Arial Narrow"/>
                <a:cs typeface="Arial Narrow"/>
              </a:rPr>
              <a:t>à </a:t>
            </a:r>
            <a:r>
              <a:rPr sz="900" spc="-5" dirty="0">
                <a:solidFill>
                  <a:srgbClr val="231F20"/>
                </a:solidFill>
                <a:latin typeface="Arial Narrow"/>
                <a:cs typeface="Arial Narrow"/>
              </a:rPr>
              <a:t>3,5-5,4 m/s </a:t>
            </a:r>
            <a:r>
              <a:rPr sz="900" dirty="0">
                <a:solidFill>
                  <a:srgbClr val="231F20"/>
                </a:solidFill>
                <a:latin typeface="Arial Narrow"/>
                <a:cs typeface="Arial Narrow"/>
              </a:rPr>
              <a:t>(8-12</a:t>
            </a:r>
            <a:r>
              <a:rPr sz="900" spc="-10" dirty="0">
                <a:solidFill>
                  <a:srgbClr val="231F20"/>
                </a:solidFill>
                <a:latin typeface="Arial Narrow"/>
                <a:cs typeface="Arial Narrow"/>
              </a:rPr>
              <a:t> </a:t>
            </a:r>
            <a:r>
              <a:rPr sz="900" spc="-5" dirty="0">
                <a:solidFill>
                  <a:srgbClr val="231F20"/>
                </a:solidFill>
                <a:latin typeface="Arial Narrow"/>
                <a:cs typeface="Arial Narrow"/>
              </a:rPr>
              <a:t>mph).</a:t>
            </a:r>
            <a:endParaRPr sz="900">
              <a:latin typeface="Arial Narrow"/>
              <a:cs typeface="Arial Narrow"/>
            </a:endParaRPr>
          </a:p>
          <a:p>
            <a:pPr marL="168275" indent="-156210">
              <a:lnSpc>
                <a:spcPct val="100000"/>
              </a:lnSpc>
              <a:spcBef>
                <a:spcPts val="320"/>
              </a:spcBef>
              <a:buChar char="●"/>
              <a:tabLst>
                <a:tab pos="168910" algn="l"/>
              </a:tabLst>
            </a:pPr>
            <a:r>
              <a:rPr sz="900" dirty="0">
                <a:solidFill>
                  <a:srgbClr val="231F20"/>
                </a:solidFill>
                <a:latin typeface="Arial Narrow"/>
                <a:cs typeface="Arial Narrow"/>
              </a:rPr>
              <a:t>Si </a:t>
            </a:r>
            <a:r>
              <a:rPr sz="900" spc="-5" dirty="0">
                <a:solidFill>
                  <a:srgbClr val="231F20"/>
                </a:solidFill>
                <a:latin typeface="Arial Narrow"/>
                <a:cs typeface="Arial Narrow"/>
              </a:rPr>
              <a:t>la </a:t>
            </a:r>
            <a:r>
              <a:rPr sz="900" dirty="0">
                <a:solidFill>
                  <a:srgbClr val="231F20"/>
                </a:solidFill>
                <a:latin typeface="Arial Narrow"/>
                <a:cs typeface="Arial Narrow"/>
              </a:rPr>
              <a:t>fonction </a:t>
            </a:r>
            <a:r>
              <a:rPr sz="900" spc="-5" dirty="0">
                <a:solidFill>
                  <a:srgbClr val="231F20"/>
                </a:solidFill>
                <a:latin typeface="Arial Narrow"/>
                <a:cs typeface="Arial Narrow"/>
              </a:rPr>
              <a:t>de bulle d’air est activée lorsque le chauffage est en</a:t>
            </a:r>
            <a:r>
              <a:rPr sz="900" spc="-15" dirty="0">
                <a:solidFill>
                  <a:srgbClr val="231F20"/>
                </a:solidFill>
                <a:latin typeface="Arial Narrow"/>
                <a:cs typeface="Arial Narrow"/>
              </a:rPr>
              <a:t> </a:t>
            </a:r>
            <a:r>
              <a:rPr sz="900" spc="-5" dirty="0">
                <a:solidFill>
                  <a:srgbClr val="231F20"/>
                </a:solidFill>
                <a:latin typeface="Arial Narrow"/>
                <a:cs typeface="Arial Narrow"/>
              </a:rPr>
              <a:t>marche.</a:t>
            </a:r>
            <a:endParaRPr sz="900">
              <a:latin typeface="Arial Narrow"/>
              <a:cs typeface="Arial Narrow"/>
            </a:endParaRPr>
          </a:p>
          <a:p>
            <a:pPr marL="168275" indent="-156210">
              <a:lnSpc>
                <a:spcPct val="100000"/>
              </a:lnSpc>
              <a:spcBef>
                <a:spcPts val="320"/>
              </a:spcBef>
              <a:buChar char="●"/>
              <a:tabLst>
                <a:tab pos="168910" algn="l"/>
              </a:tabLst>
            </a:pPr>
            <a:r>
              <a:rPr sz="900" dirty="0">
                <a:solidFill>
                  <a:srgbClr val="231F20"/>
                </a:solidFill>
                <a:latin typeface="Arial Narrow"/>
                <a:cs typeface="Arial Narrow"/>
              </a:rPr>
              <a:t>Si </a:t>
            </a:r>
            <a:r>
              <a:rPr sz="900" spc="-5" dirty="0">
                <a:solidFill>
                  <a:srgbClr val="231F20"/>
                </a:solidFill>
                <a:latin typeface="Arial Narrow"/>
                <a:cs typeface="Arial Narrow"/>
              </a:rPr>
              <a:t>le couvercle du spa n’est pas correctement positionné lorsque le chauffage est en</a:t>
            </a:r>
            <a:r>
              <a:rPr sz="900" spc="-15" dirty="0">
                <a:solidFill>
                  <a:srgbClr val="231F20"/>
                </a:solidFill>
                <a:latin typeface="Arial Narrow"/>
                <a:cs typeface="Arial Narrow"/>
              </a:rPr>
              <a:t> </a:t>
            </a:r>
            <a:r>
              <a:rPr sz="900" spc="-5" dirty="0">
                <a:solidFill>
                  <a:srgbClr val="231F20"/>
                </a:solidFill>
                <a:latin typeface="Arial Narrow"/>
                <a:cs typeface="Arial Narrow"/>
              </a:rPr>
              <a:t>marche.</a:t>
            </a:r>
            <a:endParaRPr sz="900">
              <a:latin typeface="Arial Narrow"/>
              <a:cs typeface="Arial Narrow"/>
            </a:endParaRPr>
          </a:p>
        </p:txBody>
      </p:sp>
      <p:sp>
        <p:nvSpPr>
          <p:cNvPr id="249" name="object 249"/>
          <p:cNvSpPr/>
          <p:nvPr/>
        </p:nvSpPr>
        <p:spPr>
          <a:xfrm>
            <a:off x="551065" y="3595484"/>
            <a:ext cx="292735" cy="146685"/>
          </a:xfrm>
          <a:custGeom>
            <a:avLst/>
            <a:gdLst/>
            <a:ahLst/>
            <a:cxnLst/>
            <a:rect l="l" t="t" r="r" b="b"/>
            <a:pathLst>
              <a:path w="292734" h="146685">
                <a:moveTo>
                  <a:pt x="0" y="0"/>
                </a:moveTo>
                <a:lnTo>
                  <a:pt x="292417" y="0"/>
                </a:lnTo>
                <a:lnTo>
                  <a:pt x="292417" y="146227"/>
                </a:lnTo>
                <a:lnTo>
                  <a:pt x="0" y="146227"/>
                </a:lnTo>
                <a:lnTo>
                  <a:pt x="0" y="0"/>
                </a:lnTo>
                <a:close/>
              </a:path>
            </a:pathLst>
          </a:custGeom>
          <a:ln w="3175">
            <a:solidFill>
              <a:srgbClr val="231F20"/>
            </a:solidFill>
          </a:ln>
        </p:spPr>
        <p:txBody>
          <a:bodyPr wrap="square" lIns="0" tIns="0" rIns="0" bIns="0" rtlCol="0"/>
          <a:lstStyle/>
          <a:p>
            <a:endParaRPr/>
          </a:p>
        </p:txBody>
      </p:sp>
      <p:sp>
        <p:nvSpPr>
          <p:cNvPr id="250" name="object 250"/>
          <p:cNvSpPr txBox="1"/>
          <p:nvPr/>
        </p:nvSpPr>
        <p:spPr>
          <a:xfrm>
            <a:off x="846025" y="3577046"/>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251" name="object 251"/>
          <p:cNvSpPr/>
          <p:nvPr/>
        </p:nvSpPr>
        <p:spPr>
          <a:xfrm>
            <a:off x="1669741" y="889705"/>
            <a:ext cx="3997633" cy="2517749"/>
          </a:xfrm>
          <a:prstGeom prst="rect">
            <a:avLst/>
          </a:prstGeom>
          <a:blipFill>
            <a:blip r:embed="rId2" cstate="print"/>
            <a:stretch>
              <a:fillRect/>
            </a:stretch>
          </a:blipFill>
        </p:spPr>
        <p:txBody>
          <a:bodyPr wrap="square" lIns="0" tIns="0" rIns="0" bIns="0" rtlCol="0"/>
          <a:lstStyle/>
          <a:p>
            <a:endParaRPr/>
          </a:p>
        </p:txBody>
      </p:sp>
      <p:sp>
        <p:nvSpPr>
          <p:cNvPr id="252" name="object 252"/>
          <p:cNvSpPr/>
          <p:nvPr/>
        </p:nvSpPr>
        <p:spPr>
          <a:xfrm>
            <a:off x="546393" y="4304162"/>
            <a:ext cx="245046" cy="246011"/>
          </a:xfrm>
          <a:prstGeom prst="rect">
            <a:avLst/>
          </a:prstGeom>
          <a:blipFill>
            <a:blip r:embed="rId3" cstate="print"/>
            <a:stretch>
              <a:fillRect/>
            </a:stretch>
          </a:blipFill>
        </p:spPr>
        <p:txBody>
          <a:bodyPr wrap="square" lIns="0" tIns="0" rIns="0" bIns="0" rtlCol="0"/>
          <a:lstStyle/>
          <a:p>
            <a:endParaRPr/>
          </a:p>
        </p:txBody>
      </p:sp>
      <p:sp>
        <p:nvSpPr>
          <p:cNvPr id="253" name="object 253"/>
          <p:cNvSpPr/>
          <p:nvPr/>
        </p:nvSpPr>
        <p:spPr>
          <a:xfrm>
            <a:off x="2161961" y="4451719"/>
            <a:ext cx="142532" cy="143090"/>
          </a:xfrm>
          <a:prstGeom prst="rect">
            <a:avLst/>
          </a:prstGeom>
          <a:blipFill>
            <a:blip r:embed="rId4" cstate="print"/>
            <a:stretch>
              <a:fillRect/>
            </a:stretch>
          </a:blipFill>
        </p:spPr>
        <p:txBody>
          <a:bodyPr wrap="square" lIns="0" tIns="0" rIns="0" bIns="0" rtlCol="0"/>
          <a:lstStyle/>
          <a:p>
            <a:endParaRPr/>
          </a:p>
        </p:txBody>
      </p:sp>
      <p:sp>
        <p:nvSpPr>
          <p:cNvPr id="254" name="object 254"/>
          <p:cNvSpPr/>
          <p:nvPr/>
        </p:nvSpPr>
        <p:spPr>
          <a:xfrm>
            <a:off x="547363" y="7103807"/>
            <a:ext cx="286385" cy="287655"/>
          </a:xfrm>
          <a:custGeom>
            <a:avLst/>
            <a:gdLst/>
            <a:ahLst/>
            <a:cxnLst/>
            <a:rect l="l" t="t" r="r" b="b"/>
            <a:pathLst>
              <a:path w="286384" h="287654">
                <a:moveTo>
                  <a:pt x="283296" y="105092"/>
                </a:moveTo>
                <a:lnTo>
                  <a:pt x="272235" y="67233"/>
                </a:lnTo>
                <a:lnTo>
                  <a:pt x="245793" y="31648"/>
                </a:lnTo>
                <a:lnTo>
                  <a:pt x="209230" y="9905"/>
                </a:lnTo>
                <a:lnTo>
                  <a:pt x="170555" y="1376"/>
                </a:lnTo>
                <a:lnTo>
                  <a:pt x="143126" y="0"/>
                </a:lnTo>
                <a:lnTo>
                  <a:pt x="133961" y="139"/>
                </a:lnTo>
                <a:lnTo>
                  <a:pt x="94587" y="4737"/>
                </a:lnTo>
                <a:lnTo>
                  <a:pt x="88707" y="6337"/>
                </a:lnTo>
                <a:lnTo>
                  <a:pt x="82827" y="7937"/>
                </a:lnTo>
                <a:lnTo>
                  <a:pt x="47579" y="25879"/>
                </a:lnTo>
                <a:lnTo>
                  <a:pt x="17790" y="60261"/>
                </a:lnTo>
                <a:lnTo>
                  <a:pt x="9230" y="79959"/>
                </a:lnTo>
                <a:lnTo>
                  <a:pt x="6893" y="86753"/>
                </a:lnTo>
                <a:lnTo>
                  <a:pt x="302" y="129171"/>
                </a:lnTo>
                <a:lnTo>
                  <a:pt x="124" y="136309"/>
                </a:lnTo>
                <a:lnTo>
                  <a:pt x="124" y="143459"/>
                </a:lnTo>
                <a:lnTo>
                  <a:pt x="0" y="150727"/>
                </a:lnTo>
                <a:lnTo>
                  <a:pt x="5373" y="193890"/>
                </a:lnTo>
                <a:lnTo>
                  <a:pt x="22223" y="233932"/>
                </a:lnTo>
                <a:lnTo>
                  <a:pt x="52730" y="264643"/>
                </a:lnTo>
                <a:lnTo>
                  <a:pt x="92706" y="281656"/>
                </a:lnTo>
                <a:lnTo>
                  <a:pt x="135860" y="287097"/>
                </a:lnTo>
                <a:lnTo>
                  <a:pt x="143126" y="286956"/>
                </a:lnTo>
                <a:lnTo>
                  <a:pt x="150364" y="287097"/>
                </a:lnTo>
                <a:lnTo>
                  <a:pt x="193530" y="281656"/>
                </a:lnTo>
                <a:lnTo>
                  <a:pt x="233497" y="264643"/>
                </a:lnTo>
                <a:lnTo>
                  <a:pt x="264035" y="233932"/>
                </a:lnTo>
                <a:lnTo>
                  <a:pt x="280860" y="193890"/>
                </a:lnTo>
                <a:lnTo>
                  <a:pt x="286246" y="150727"/>
                </a:lnTo>
                <a:lnTo>
                  <a:pt x="286128" y="143459"/>
                </a:lnTo>
                <a:lnTo>
                  <a:pt x="285989" y="133849"/>
                </a:lnTo>
                <a:lnTo>
                  <a:pt x="285503" y="124228"/>
                </a:lnTo>
                <a:lnTo>
                  <a:pt x="284621" y="114630"/>
                </a:lnTo>
                <a:lnTo>
                  <a:pt x="283296" y="105092"/>
                </a:lnTo>
                <a:close/>
              </a:path>
            </a:pathLst>
          </a:custGeom>
          <a:ln w="3594">
            <a:solidFill>
              <a:srgbClr val="050100"/>
            </a:solidFill>
          </a:ln>
        </p:spPr>
        <p:txBody>
          <a:bodyPr wrap="square" lIns="0" tIns="0" rIns="0" bIns="0" rtlCol="0"/>
          <a:lstStyle/>
          <a:p>
            <a:endParaRPr/>
          </a:p>
        </p:txBody>
      </p:sp>
      <p:sp>
        <p:nvSpPr>
          <p:cNvPr id="255" name="object 255"/>
          <p:cNvSpPr txBox="1"/>
          <p:nvPr/>
        </p:nvSpPr>
        <p:spPr>
          <a:xfrm>
            <a:off x="627161" y="7274241"/>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256" name="object 256"/>
          <p:cNvSpPr/>
          <p:nvPr/>
        </p:nvSpPr>
        <p:spPr>
          <a:xfrm>
            <a:off x="648167" y="7156650"/>
            <a:ext cx="84416" cy="109232"/>
          </a:xfrm>
          <a:prstGeom prst="rect">
            <a:avLst/>
          </a:prstGeom>
          <a:blipFill>
            <a:blip r:embed="rId5" cstate="print"/>
            <a:stretch>
              <a:fillRect/>
            </a:stretch>
          </a:blipFill>
        </p:spPr>
        <p:txBody>
          <a:bodyPr wrap="square" lIns="0" tIns="0" rIns="0" bIns="0" rtlCol="0"/>
          <a:lstStyle/>
          <a:p>
            <a:endParaRPr/>
          </a:p>
        </p:txBody>
      </p:sp>
      <p:sp>
        <p:nvSpPr>
          <p:cNvPr id="257" name="object 257"/>
          <p:cNvSpPr/>
          <p:nvPr/>
        </p:nvSpPr>
        <p:spPr>
          <a:xfrm>
            <a:off x="2854303" y="7243135"/>
            <a:ext cx="171450" cy="172085"/>
          </a:xfrm>
          <a:custGeom>
            <a:avLst/>
            <a:gdLst/>
            <a:ahLst/>
            <a:cxnLst/>
            <a:rect l="l" t="t" r="r" b="b"/>
            <a:pathLst>
              <a:path w="171450" h="172084">
                <a:moveTo>
                  <a:pt x="169189" y="62712"/>
                </a:moveTo>
                <a:lnTo>
                  <a:pt x="160337" y="35966"/>
                </a:lnTo>
                <a:lnTo>
                  <a:pt x="157010" y="29527"/>
                </a:lnTo>
                <a:lnTo>
                  <a:pt x="152323" y="23710"/>
                </a:lnTo>
                <a:lnTo>
                  <a:pt x="146837" y="18884"/>
                </a:lnTo>
                <a:lnTo>
                  <a:pt x="141363" y="14046"/>
                </a:lnTo>
                <a:lnTo>
                  <a:pt x="135039" y="10185"/>
                </a:lnTo>
                <a:lnTo>
                  <a:pt x="128358" y="7340"/>
                </a:lnTo>
                <a:lnTo>
                  <a:pt x="124993" y="5905"/>
                </a:lnTo>
                <a:lnTo>
                  <a:pt x="92837" y="0"/>
                </a:lnTo>
                <a:lnTo>
                  <a:pt x="85547" y="0"/>
                </a:lnTo>
                <a:lnTo>
                  <a:pt x="78257" y="0"/>
                </a:lnTo>
                <a:lnTo>
                  <a:pt x="42760" y="7340"/>
                </a:lnTo>
                <a:lnTo>
                  <a:pt x="36068" y="10185"/>
                </a:lnTo>
                <a:lnTo>
                  <a:pt x="29756" y="14046"/>
                </a:lnTo>
                <a:lnTo>
                  <a:pt x="24257" y="18884"/>
                </a:lnTo>
                <a:lnTo>
                  <a:pt x="18770" y="23710"/>
                </a:lnTo>
                <a:lnTo>
                  <a:pt x="14109" y="29527"/>
                </a:lnTo>
                <a:lnTo>
                  <a:pt x="10756" y="35966"/>
                </a:lnTo>
                <a:lnTo>
                  <a:pt x="8724" y="39712"/>
                </a:lnTo>
                <a:lnTo>
                  <a:pt x="7010" y="43662"/>
                </a:lnTo>
                <a:lnTo>
                  <a:pt x="5651" y="47701"/>
                </a:lnTo>
                <a:lnTo>
                  <a:pt x="4267" y="51765"/>
                </a:lnTo>
                <a:lnTo>
                  <a:pt x="215" y="81330"/>
                </a:lnTo>
                <a:lnTo>
                  <a:pt x="215" y="85610"/>
                </a:lnTo>
                <a:lnTo>
                  <a:pt x="0" y="91389"/>
                </a:lnTo>
                <a:lnTo>
                  <a:pt x="4533" y="119888"/>
                </a:lnTo>
                <a:lnTo>
                  <a:pt x="6197" y="125399"/>
                </a:lnTo>
                <a:lnTo>
                  <a:pt x="8356" y="130797"/>
                </a:lnTo>
                <a:lnTo>
                  <a:pt x="11214" y="135864"/>
                </a:lnTo>
                <a:lnTo>
                  <a:pt x="13982" y="140931"/>
                </a:lnTo>
                <a:lnTo>
                  <a:pt x="35344" y="160159"/>
                </a:lnTo>
                <a:lnTo>
                  <a:pt x="40373" y="162991"/>
                </a:lnTo>
                <a:lnTo>
                  <a:pt x="68237" y="170484"/>
                </a:lnTo>
                <a:lnTo>
                  <a:pt x="73964" y="171221"/>
                </a:lnTo>
                <a:lnTo>
                  <a:pt x="79794" y="171462"/>
                </a:lnTo>
                <a:lnTo>
                  <a:pt x="85547" y="171234"/>
                </a:lnTo>
                <a:lnTo>
                  <a:pt x="91300" y="171462"/>
                </a:lnTo>
                <a:lnTo>
                  <a:pt x="97129" y="171221"/>
                </a:lnTo>
                <a:lnTo>
                  <a:pt x="102857" y="170484"/>
                </a:lnTo>
                <a:lnTo>
                  <a:pt x="108597" y="169760"/>
                </a:lnTo>
                <a:lnTo>
                  <a:pt x="135775" y="160159"/>
                </a:lnTo>
                <a:lnTo>
                  <a:pt x="140817" y="157340"/>
                </a:lnTo>
                <a:lnTo>
                  <a:pt x="159931" y="135864"/>
                </a:lnTo>
                <a:lnTo>
                  <a:pt x="162737" y="130797"/>
                </a:lnTo>
                <a:lnTo>
                  <a:pt x="164922" y="125399"/>
                </a:lnTo>
                <a:lnTo>
                  <a:pt x="166585" y="119888"/>
                </a:lnTo>
                <a:lnTo>
                  <a:pt x="168275" y="114325"/>
                </a:lnTo>
                <a:lnTo>
                  <a:pt x="169443" y="108661"/>
                </a:lnTo>
                <a:lnTo>
                  <a:pt x="170154" y="102933"/>
                </a:lnTo>
                <a:lnTo>
                  <a:pt x="170878" y="97180"/>
                </a:lnTo>
                <a:lnTo>
                  <a:pt x="171094" y="91389"/>
                </a:lnTo>
                <a:lnTo>
                  <a:pt x="170903" y="85610"/>
                </a:lnTo>
                <a:lnTo>
                  <a:pt x="170903" y="77978"/>
                </a:lnTo>
                <a:lnTo>
                  <a:pt x="170459" y="70269"/>
                </a:lnTo>
                <a:lnTo>
                  <a:pt x="169189" y="62712"/>
                </a:lnTo>
                <a:close/>
              </a:path>
            </a:pathLst>
          </a:custGeom>
          <a:ln w="3594">
            <a:solidFill>
              <a:srgbClr val="050100"/>
            </a:solidFill>
          </a:ln>
        </p:spPr>
        <p:txBody>
          <a:bodyPr wrap="square" lIns="0" tIns="0" rIns="0" bIns="0" rtlCol="0"/>
          <a:lstStyle/>
          <a:p>
            <a:endParaRPr/>
          </a:p>
        </p:txBody>
      </p:sp>
      <p:sp>
        <p:nvSpPr>
          <p:cNvPr id="258" name="object 258"/>
          <p:cNvSpPr txBox="1"/>
          <p:nvPr/>
        </p:nvSpPr>
        <p:spPr>
          <a:xfrm>
            <a:off x="987375" y="7018035"/>
            <a:ext cx="6010910" cy="6750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CHAUFFAGE</a:t>
            </a:r>
            <a:endParaRPr sz="1000">
              <a:latin typeface="Arial Narrow"/>
              <a:cs typeface="Arial Narrow"/>
            </a:endParaRPr>
          </a:p>
          <a:p>
            <a:pPr marL="12700" marR="5080">
              <a:lnSpc>
                <a:spcPct val="101800"/>
              </a:lnSpc>
              <a:spcBef>
                <a:spcPts val="280"/>
              </a:spcBef>
            </a:pPr>
            <a:r>
              <a:rPr sz="900" spc="-5" dirty="0">
                <a:solidFill>
                  <a:srgbClr val="231F20"/>
                </a:solidFill>
                <a:latin typeface="Arial Narrow"/>
                <a:cs typeface="Arial Narrow"/>
              </a:rPr>
              <a:t>1. </a:t>
            </a: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dirty="0">
                <a:solidFill>
                  <a:srgbClr val="231F20"/>
                </a:solidFill>
                <a:latin typeface="Arial Narrow"/>
                <a:cs typeface="Arial Narrow"/>
              </a:rPr>
              <a:t>RÉCHAUFFEUR </a:t>
            </a:r>
            <a:r>
              <a:rPr sz="150" b="1" dirty="0">
                <a:solidFill>
                  <a:srgbClr val="231F20"/>
                </a:solidFill>
                <a:latin typeface="Calibri"/>
                <a:cs typeface="Calibri"/>
              </a:rPr>
              <a:t>HEATER </a:t>
            </a:r>
            <a:r>
              <a:rPr sz="900" spc="-5" dirty="0">
                <a:solidFill>
                  <a:srgbClr val="231F20"/>
                </a:solidFill>
                <a:latin typeface="Arial Narrow"/>
                <a:cs typeface="Arial Narrow"/>
              </a:rPr>
              <a:t>pour activer/désactiver le système de chauffage. Lorsque le voyant au-dessus du bouton de  chauffage est </a:t>
            </a:r>
            <a:r>
              <a:rPr sz="900" dirty="0">
                <a:solidFill>
                  <a:srgbClr val="231F20"/>
                </a:solidFill>
                <a:latin typeface="Arial Narrow"/>
                <a:cs typeface="Arial Narrow"/>
              </a:rPr>
              <a:t>rouge, </a:t>
            </a:r>
            <a:r>
              <a:rPr sz="900" spc="-5" dirty="0">
                <a:solidFill>
                  <a:srgbClr val="231F20"/>
                </a:solidFill>
                <a:latin typeface="Arial Narrow"/>
                <a:cs typeface="Arial Narrow"/>
              </a:rPr>
              <a:t>le système de chauffage est activé. Lorsque le voyant est vert, l’eau est </a:t>
            </a:r>
            <a:r>
              <a:rPr sz="900" dirty="0">
                <a:solidFill>
                  <a:srgbClr val="231F20"/>
                </a:solidFill>
                <a:latin typeface="Arial Narrow"/>
                <a:cs typeface="Arial Narrow"/>
              </a:rPr>
              <a:t>à </a:t>
            </a:r>
            <a:r>
              <a:rPr sz="900" spc="-5" dirty="0">
                <a:solidFill>
                  <a:srgbClr val="231F20"/>
                </a:solidFill>
                <a:latin typeface="Arial Narrow"/>
                <a:cs typeface="Arial Narrow"/>
              </a:rPr>
              <a:t>la </a:t>
            </a:r>
            <a:r>
              <a:rPr sz="900" dirty="0">
                <a:solidFill>
                  <a:srgbClr val="231F20"/>
                </a:solidFill>
                <a:latin typeface="Arial Narrow"/>
                <a:cs typeface="Arial Narrow"/>
              </a:rPr>
              <a:t>température réglée </a:t>
            </a:r>
            <a:r>
              <a:rPr sz="900" spc="-5" dirty="0">
                <a:solidFill>
                  <a:srgbClr val="231F20"/>
                </a:solidFill>
                <a:latin typeface="Arial Narrow"/>
                <a:cs typeface="Arial Narrow"/>
              </a:rPr>
              <a:t>et le système de chauffage  est au</a:t>
            </a:r>
            <a:r>
              <a:rPr sz="900" spc="-10" dirty="0">
                <a:solidFill>
                  <a:srgbClr val="231F20"/>
                </a:solidFill>
                <a:latin typeface="Arial Narrow"/>
                <a:cs typeface="Arial Narrow"/>
              </a:rPr>
              <a:t> </a:t>
            </a:r>
            <a:r>
              <a:rPr sz="900" dirty="0">
                <a:solidFill>
                  <a:srgbClr val="231F20"/>
                </a:solidFill>
                <a:latin typeface="Arial Narrow"/>
                <a:cs typeface="Arial Narrow"/>
              </a:rPr>
              <a:t>repos.</a:t>
            </a:r>
            <a:endParaRPr sz="900">
              <a:latin typeface="Arial Narrow"/>
              <a:cs typeface="Arial Narrow"/>
            </a:endParaRPr>
          </a:p>
        </p:txBody>
      </p:sp>
      <p:sp>
        <p:nvSpPr>
          <p:cNvPr id="259" name="object 259"/>
          <p:cNvSpPr/>
          <p:nvPr/>
        </p:nvSpPr>
        <p:spPr>
          <a:xfrm>
            <a:off x="2914597" y="7274658"/>
            <a:ext cx="50800" cy="65405"/>
          </a:xfrm>
          <a:custGeom>
            <a:avLst/>
            <a:gdLst/>
            <a:ahLst/>
            <a:cxnLst/>
            <a:rect l="l" t="t" r="r" b="b"/>
            <a:pathLst>
              <a:path w="50800" h="65404">
                <a:moveTo>
                  <a:pt x="990" y="13830"/>
                </a:moveTo>
                <a:lnTo>
                  <a:pt x="2997" y="16065"/>
                </a:lnTo>
                <a:lnTo>
                  <a:pt x="6197" y="21031"/>
                </a:lnTo>
                <a:lnTo>
                  <a:pt x="4737" y="30454"/>
                </a:lnTo>
                <a:lnTo>
                  <a:pt x="0" y="37503"/>
                </a:lnTo>
                <a:lnTo>
                  <a:pt x="25" y="45592"/>
                </a:lnTo>
                <a:lnTo>
                  <a:pt x="1586" y="52591"/>
                </a:lnTo>
                <a:lnTo>
                  <a:pt x="6170" y="58878"/>
                </a:lnTo>
                <a:lnTo>
                  <a:pt x="13628" y="63425"/>
                </a:lnTo>
                <a:lnTo>
                  <a:pt x="23812" y="65201"/>
                </a:lnTo>
                <a:lnTo>
                  <a:pt x="35691" y="63969"/>
                </a:lnTo>
                <a:lnTo>
                  <a:pt x="40476" y="61912"/>
                </a:lnTo>
                <a:lnTo>
                  <a:pt x="15278" y="61912"/>
                </a:lnTo>
                <a:lnTo>
                  <a:pt x="5727" y="56108"/>
                </a:lnTo>
                <a:lnTo>
                  <a:pt x="3798" y="47320"/>
                </a:lnTo>
                <a:lnTo>
                  <a:pt x="2463" y="41122"/>
                </a:lnTo>
                <a:lnTo>
                  <a:pt x="6502" y="32600"/>
                </a:lnTo>
                <a:lnTo>
                  <a:pt x="9283" y="27863"/>
                </a:lnTo>
                <a:lnTo>
                  <a:pt x="14823" y="27863"/>
                </a:lnTo>
                <a:lnTo>
                  <a:pt x="12700" y="15062"/>
                </a:lnTo>
                <a:lnTo>
                  <a:pt x="990" y="13830"/>
                </a:lnTo>
                <a:close/>
              </a:path>
              <a:path w="50800" h="65404">
                <a:moveTo>
                  <a:pt x="44946" y="26771"/>
                </a:moveTo>
                <a:lnTo>
                  <a:pt x="41325" y="26771"/>
                </a:lnTo>
                <a:lnTo>
                  <a:pt x="41998" y="35115"/>
                </a:lnTo>
                <a:lnTo>
                  <a:pt x="47625" y="38074"/>
                </a:lnTo>
                <a:lnTo>
                  <a:pt x="47180" y="47320"/>
                </a:lnTo>
                <a:lnTo>
                  <a:pt x="46190" y="51375"/>
                </a:lnTo>
                <a:lnTo>
                  <a:pt x="42830" y="56168"/>
                </a:lnTo>
                <a:lnTo>
                  <a:pt x="36004" y="60186"/>
                </a:lnTo>
                <a:lnTo>
                  <a:pt x="24612" y="61912"/>
                </a:lnTo>
                <a:lnTo>
                  <a:pt x="40476" y="61912"/>
                </a:lnTo>
                <a:lnTo>
                  <a:pt x="43730" y="60513"/>
                </a:lnTo>
                <a:lnTo>
                  <a:pt x="48453" y="55370"/>
                </a:lnTo>
                <a:lnTo>
                  <a:pt x="50380" y="49072"/>
                </a:lnTo>
                <a:lnTo>
                  <a:pt x="49689" y="40489"/>
                </a:lnTo>
                <a:lnTo>
                  <a:pt x="47094" y="33543"/>
                </a:lnTo>
                <a:lnTo>
                  <a:pt x="44933" y="26927"/>
                </a:lnTo>
                <a:lnTo>
                  <a:pt x="44946" y="26771"/>
                </a:lnTo>
                <a:close/>
              </a:path>
              <a:path w="50800" h="65404">
                <a:moveTo>
                  <a:pt x="30386" y="9359"/>
                </a:moveTo>
                <a:lnTo>
                  <a:pt x="26289" y="9359"/>
                </a:lnTo>
                <a:lnTo>
                  <a:pt x="28787" y="16298"/>
                </a:lnTo>
                <a:lnTo>
                  <a:pt x="28872" y="22901"/>
                </a:lnTo>
                <a:lnTo>
                  <a:pt x="28985" y="25742"/>
                </a:lnTo>
                <a:lnTo>
                  <a:pt x="29823" y="34032"/>
                </a:lnTo>
                <a:lnTo>
                  <a:pt x="34772" y="42735"/>
                </a:lnTo>
                <a:lnTo>
                  <a:pt x="36308" y="32765"/>
                </a:lnTo>
                <a:lnTo>
                  <a:pt x="33489" y="32765"/>
                </a:lnTo>
                <a:lnTo>
                  <a:pt x="32647" y="26771"/>
                </a:lnTo>
                <a:lnTo>
                  <a:pt x="32524" y="17473"/>
                </a:lnTo>
                <a:lnTo>
                  <a:pt x="30386" y="9359"/>
                </a:lnTo>
                <a:close/>
              </a:path>
              <a:path w="50800" h="65404">
                <a:moveTo>
                  <a:pt x="14823" y="27863"/>
                </a:moveTo>
                <a:lnTo>
                  <a:pt x="9283" y="27863"/>
                </a:lnTo>
                <a:lnTo>
                  <a:pt x="11861" y="31165"/>
                </a:lnTo>
                <a:lnTo>
                  <a:pt x="11442" y="38074"/>
                </a:lnTo>
                <a:lnTo>
                  <a:pt x="13449" y="36606"/>
                </a:lnTo>
                <a:lnTo>
                  <a:pt x="18032" y="31765"/>
                </a:lnTo>
                <a:lnTo>
                  <a:pt x="20025" y="28232"/>
                </a:lnTo>
                <a:lnTo>
                  <a:pt x="14884" y="28232"/>
                </a:lnTo>
                <a:lnTo>
                  <a:pt x="14823" y="27863"/>
                </a:lnTo>
                <a:close/>
              </a:path>
              <a:path w="50800" h="65404">
                <a:moveTo>
                  <a:pt x="45542" y="19329"/>
                </a:moveTo>
                <a:lnTo>
                  <a:pt x="35814" y="23075"/>
                </a:lnTo>
                <a:lnTo>
                  <a:pt x="33489" y="32765"/>
                </a:lnTo>
                <a:lnTo>
                  <a:pt x="36308" y="32765"/>
                </a:lnTo>
                <a:lnTo>
                  <a:pt x="36715" y="30124"/>
                </a:lnTo>
                <a:lnTo>
                  <a:pt x="41325" y="26771"/>
                </a:lnTo>
                <a:lnTo>
                  <a:pt x="44946" y="26771"/>
                </a:lnTo>
                <a:lnTo>
                  <a:pt x="45542" y="19329"/>
                </a:lnTo>
                <a:close/>
              </a:path>
              <a:path w="50800" h="65404">
                <a:moveTo>
                  <a:pt x="22072" y="0"/>
                </a:moveTo>
                <a:lnTo>
                  <a:pt x="24296" y="7863"/>
                </a:lnTo>
                <a:lnTo>
                  <a:pt x="24288" y="13425"/>
                </a:lnTo>
                <a:lnTo>
                  <a:pt x="21376" y="19332"/>
                </a:lnTo>
                <a:lnTo>
                  <a:pt x="14884" y="28232"/>
                </a:lnTo>
                <a:lnTo>
                  <a:pt x="20025" y="28232"/>
                </a:lnTo>
                <a:lnTo>
                  <a:pt x="23031" y="22901"/>
                </a:lnTo>
                <a:lnTo>
                  <a:pt x="26289" y="9359"/>
                </a:lnTo>
                <a:lnTo>
                  <a:pt x="30386" y="9359"/>
                </a:lnTo>
                <a:lnTo>
                  <a:pt x="30143" y="8436"/>
                </a:lnTo>
                <a:lnTo>
                  <a:pt x="22072" y="0"/>
                </a:lnTo>
                <a:close/>
              </a:path>
            </a:pathLst>
          </a:custGeom>
          <a:solidFill>
            <a:srgbClr val="231F20"/>
          </a:solidFill>
        </p:spPr>
        <p:txBody>
          <a:bodyPr wrap="square" lIns="0" tIns="0" rIns="0" bIns="0" rtlCol="0"/>
          <a:lstStyle/>
          <a:p>
            <a:endParaRPr/>
          </a:p>
        </p:txBody>
      </p:sp>
      <p:sp>
        <p:nvSpPr>
          <p:cNvPr id="260" name="object 260"/>
          <p:cNvSpPr/>
          <p:nvPr/>
        </p:nvSpPr>
        <p:spPr>
          <a:xfrm>
            <a:off x="2992793" y="7729990"/>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4"/>
                </a:lnTo>
                <a:lnTo>
                  <a:pt x="118617" y="11810"/>
                </a:lnTo>
                <a:lnTo>
                  <a:pt x="113334" y="8572"/>
                </a:lnTo>
                <a:lnTo>
                  <a:pt x="107708" y="6172"/>
                </a:lnTo>
                <a:lnTo>
                  <a:pt x="104901" y="4965"/>
                </a:lnTo>
                <a:lnTo>
                  <a:pt x="102006" y="3975"/>
                </a:lnTo>
                <a:lnTo>
                  <a:pt x="99047" y="3174"/>
                </a:lnTo>
                <a:lnTo>
                  <a:pt x="96100" y="2374"/>
                </a:lnTo>
                <a:lnTo>
                  <a:pt x="93090" y="1752"/>
                </a:lnTo>
                <a:lnTo>
                  <a:pt x="90068" y="1295"/>
                </a:lnTo>
                <a:lnTo>
                  <a:pt x="84048" y="355"/>
                </a:lnTo>
                <a:lnTo>
                  <a:pt x="77914" y="0"/>
                </a:lnTo>
                <a:lnTo>
                  <a:pt x="71793" y="0"/>
                </a:lnTo>
                <a:lnTo>
                  <a:pt x="65658" y="0"/>
                </a:lnTo>
                <a:lnTo>
                  <a:pt x="59562" y="355"/>
                </a:lnTo>
                <a:lnTo>
                  <a:pt x="53530" y="1295"/>
                </a:lnTo>
                <a:lnTo>
                  <a:pt x="50507" y="1752"/>
                </a:lnTo>
                <a:lnTo>
                  <a:pt x="35877" y="6172"/>
                </a:lnTo>
                <a:lnTo>
                  <a:pt x="30238" y="8572"/>
                </a:lnTo>
                <a:lnTo>
                  <a:pt x="24980" y="11810"/>
                </a:lnTo>
                <a:lnTo>
                  <a:pt x="20370" y="15874"/>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4"/>
                </a:lnTo>
                <a:lnTo>
                  <a:pt x="876" y="57556"/>
                </a:lnTo>
                <a:lnTo>
                  <a:pt x="571" y="61125"/>
                </a:lnTo>
                <a:lnTo>
                  <a:pt x="253" y="64693"/>
                </a:lnTo>
                <a:lnTo>
                  <a:pt x="177" y="68287"/>
                </a:lnTo>
                <a:lnTo>
                  <a:pt x="177" y="71869"/>
                </a:lnTo>
                <a:lnTo>
                  <a:pt x="0" y="76707"/>
                </a:lnTo>
                <a:lnTo>
                  <a:pt x="3797" y="100622"/>
                </a:lnTo>
                <a:lnTo>
                  <a:pt x="5194" y="105282"/>
                </a:lnTo>
                <a:lnTo>
                  <a:pt x="7023" y="109791"/>
                </a:lnTo>
                <a:lnTo>
                  <a:pt x="9385" y="114045"/>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3"/>
                </a:lnTo>
                <a:lnTo>
                  <a:pt x="125590" y="125717"/>
                </a:lnTo>
                <a:lnTo>
                  <a:pt x="134226" y="114045"/>
                </a:lnTo>
                <a:lnTo>
                  <a:pt x="136575" y="109804"/>
                </a:lnTo>
                <a:lnTo>
                  <a:pt x="138391" y="105282"/>
                </a:lnTo>
                <a:lnTo>
                  <a:pt x="139801" y="100622"/>
                </a:lnTo>
                <a:lnTo>
                  <a:pt x="141223" y="95986"/>
                </a:lnTo>
                <a:lnTo>
                  <a:pt x="142189" y="91211"/>
                </a:lnTo>
                <a:lnTo>
                  <a:pt x="142798" y="86398"/>
                </a:lnTo>
                <a:lnTo>
                  <a:pt x="143395" y="81572"/>
                </a:lnTo>
                <a:lnTo>
                  <a:pt x="143598" y="76707"/>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61" name="object 261"/>
          <p:cNvSpPr/>
          <p:nvPr/>
        </p:nvSpPr>
        <p:spPr>
          <a:xfrm>
            <a:off x="3042357" y="7766236"/>
            <a:ext cx="45085" cy="38735"/>
          </a:xfrm>
          <a:custGeom>
            <a:avLst/>
            <a:gdLst/>
            <a:ahLst/>
            <a:cxnLst/>
            <a:rect l="l" t="t" r="r" b="b"/>
            <a:pathLst>
              <a:path w="45085" h="38734">
                <a:moveTo>
                  <a:pt x="22225" y="0"/>
                </a:moveTo>
                <a:lnTo>
                  <a:pt x="7391" y="25781"/>
                </a:lnTo>
                <a:lnTo>
                  <a:pt x="3721" y="32219"/>
                </a:lnTo>
                <a:lnTo>
                  <a:pt x="0" y="38658"/>
                </a:lnTo>
                <a:lnTo>
                  <a:pt x="5981" y="38658"/>
                </a:lnTo>
                <a:lnTo>
                  <a:pt x="9702" y="32219"/>
                </a:lnTo>
                <a:lnTo>
                  <a:pt x="22225" y="10401"/>
                </a:lnTo>
                <a:lnTo>
                  <a:pt x="28198" y="10401"/>
                </a:lnTo>
                <a:lnTo>
                  <a:pt x="22225" y="0"/>
                </a:lnTo>
                <a:close/>
              </a:path>
              <a:path w="45085" h="38734">
                <a:moveTo>
                  <a:pt x="28198" y="10401"/>
                </a:moveTo>
                <a:lnTo>
                  <a:pt x="22225" y="10401"/>
                </a:lnTo>
                <a:lnTo>
                  <a:pt x="38468" y="38658"/>
                </a:lnTo>
                <a:lnTo>
                  <a:pt x="44475" y="38658"/>
                </a:lnTo>
                <a:lnTo>
                  <a:pt x="37058" y="25781"/>
                </a:lnTo>
                <a:lnTo>
                  <a:pt x="33362" y="19316"/>
                </a:lnTo>
                <a:lnTo>
                  <a:pt x="28198" y="10401"/>
                </a:lnTo>
                <a:close/>
              </a:path>
            </a:pathLst>
          </a:custGeom>
          <a:solidFill>
            <a:srgbClr val="231F20"/>
          </a:solidFill>
        </p:spPr>
        <p:txBody>
          <a:bodyPr wrap="square" lIns="0" tIns="0" rIns="0" bIns="0" rtlCol="0"/>
          <a:lstStyle/>
          <a:p>
            <a:endParaRPr/>
          </a:p>
        </p:txBody>
      </p:sp>
      <p:sp>
        <p:nvSpPr>
          <p:cNvPr id="262" name="object 262"/>
          <p:cNvSpPr/>
          <p:nvPr/>
        </p:nvSpPr>
        <p:spPr>
          <a:xfrm>
            <a:off x="3574848" y="7729990"/>
            <a:ext cx="144145" cy="144145"/>
          </a:xfrm>
          <a:custGeom>
            <a:avLst/>
            <a:gdLst/>
            <a:ahLst/>
            <a:cxnLst/>
            <a:rect l="l" t="t" r="r" b="b"/>
            <a:pathLst>
              <a:path w="144145"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4"/>
                </a:lnTo>
                <a:lnTo>
                  <a:pt x="118643" y="11810"/>
                </a:lnTo>
                <a:lnTo>
                  <a:pt x="99072" y="3174"/>
                </a:lnTo>
                <a:lnTo>
                  <a:pt x="96126" y="2374"/>
                </a:lnTo>
                <a:lnTo>
                  <a:pt x="93091" y="1752"/>
                </a:lnTo>
                <a:lnTo>
                  <a:pt x="90068" y="1295"/>
                </a:lnTo>
                <a:lnTo>
                  <a:pt x="84061" y="368"/>
                </a:lnTo>
                <a:lnTo>
                  <a:pt x="77914" y="0"/>
                </a:lnTo>
                <a:lnTo>
                  <a:pt x="71818" y="0"/>
                </a:lnTo>
                <a:lnTo>
                  <a:pt x="65709" y="0"/>
                </a:lnTo>
                <a:lnTo>
                  <a:pt x="59563" y="368"/>
                </a:lnTo>
                <a:lnTo>
                  <a:pt x="53530" y="1295"/>
                </a:lnTo>
                <a:lnTo>
                  <a:pt x="50533" y="1752"/>
                </a:lnTo>
                <a:lnTo>
                  <a:pt x="35890" y="6172"/>
                </a:lnTo>
                <a:lnTo>
                  <a:pt x="30289" y="8572"/>
                </a:lnTo>
                <a:lnTo>
                  <a:pt x="24980" y="11810"/>
                </a:lnTo>
                <a:lnTo>
                  <a:pt x="20396" y="15874"/>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2"/>
                </a:lnTo>
                <a:lnTo>
                  <a:pt x="18059" y="125717"/>
                </a:lnTo>
                <a:lnTo>
                  <a:pt x="21463" y="129158"/>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3"/>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63" name="object 263"/>
          <p:cNvSpPr txBox="1"/>
          <p:nvPr/>
        </p:nvSpPr>
        <p:spPr>
          <a:xfrm>
            <a:off x="3042691" y="7809027"/>
            <a:ext cx="643890" cy="49530"/>
          </a:xfrm>
          <a:prstGeom prst="rect">
            <a:avLst/>
          </a:prstGeom>
        </p:spPr>
        <p:txBody>
          <a:bodyPr vert="horz" wrap="square" lIns="0" tIns="13335" rIns="0" bIns="0" rtlCol="0">
            <a:spAutoFit/>
          </a:bodyPr>
          <a:lstStyle/>
          <a:p>
            <a:pPr marL="12700">
              <a:lnSpc>
                <a:spcPct val="100000"/>
              </a:lnSpc>
              <a:spcBef>
                <a:spcPts val="105"/>
              </a:spcBef>
              <a:tabLst>
                <a:tab pos="583565" algn="l"/>
              </a:tabLst>
            </a:pPr>
            <a:r>
              <a:rPr sz="150" b="1" spc="-15" dirty="0">
                <a:solidFill>
                  <a:srgbClr val="231F20"/>
                </a:solidFill>
                <a:latin typeface="Calibri"/>
                <a:cs typeface="Calibri"/>
              </a:rPr>
              <a:t>UP</a:t>
            </a:r>
            <a:r>
              <a:rPr sz="150" b="1" dirty="0">
                <a:solidFill>
                  <a:srgbClr val="231F20"/>
                </a:solidFill>
                <a:latin typeface="Calibri"/>
                <a:cs typeface="Calibri"/>
              </a:rPr>
              <a:t>	</a:t>
            </a:r>
            <a:r>
              <a:rPr sz="150" b="1" spc="-20" dirty="0">
                <a:solidFill>
                  <a:srgbClr val="231F20"/>
                </a:solidFill>
                <a:latin typeface="Calibri"/>
                <a:cs typeface="Calibri"/>
              </a:rPr>
              <a:t>DOWN</a:t>
            </a:r>
            <a:endParaRPr sz="150">
              <a:latin typeface="Calibri"/>
              <a:cs typeface="Calibri"/>
            </a:endParaRPr>
          </a:p>
        </p:txBody>
      </p:sp>
      <p:sp>
        <p:nvSpPr>
          <p:cNvPr id="264" name="object 264"/>
          <p:cNvSpPr/>
          <p:nvPr/>
        </p:nvSpPr>
        <p:spPr>
          <a:xfrm>
            <a:off x="3625725" y="7766236"/>
            <a:ext cx="45085" cy="38735"/>
          </a:xfrm>
          <a:custGeom>
            <a:avLst/>
            <a:gdLst/>
            <a:ahLst/>
            <a:cxnLst/>
            <a:rect l="l" t="t" r="r" b="b"/>
            <a:pathLst>
              <a:path w="45085" h="38734">
                <a:moveTo>
                  <a:pt x="5981" y="0"/>
                </a:moveTo>
                <a:lnTo>
                  <a:pt x="0" y="0"/>
                </a:lnTo>
                <a:lnTo>
                  <a:pt x="11112" y="19329"/>
                </a:lnTo>
                <a:lnTo>
                  <a:pt x="15087" y="26187"/>
                </a:lnTo>
                <a:lnTo>
                  <a:pt x="18288" y="31826"/>
                </a:lnTo>
                <a:lnTo>
                  <a:pt x="22250" y="38658"/>
                </a:lnTo>
                <a:lnTo>
                  <a:pt x="28216" y="28257"/>
                </a:lnTo>
                <a:lnTo>
                  <a:pt x="22250" y="28257"/>
                </a:lnTo>
                <a:lnTo>
                  <a:pt x="20510" y="25273"/>
                </a:lnTo>
                <a:lnTo>
                  <a:pt x="17119" y="19329"/>
                </a:lnTo>
                <a:lnTo>
                  <a:pt x="5981" y="0"/>
                </a:lnTo>
                <a:close/>
              </a:path>
              <a:path w="45085" h="38734">
                <a:moveTo>
                  <a:pt x="44475" y="0"/>
                </a:moveTo>
                <a:lnTo>
                  <a:pt x="38493" y="0"/>
                </a:lnTo>
                <a:lnTo>
                  <a:pt x="34772" y="6438"/>
                </a:lnTo>
                <a:lnTo>
                  <a:pt x="31076" y="12915"/>
                </a:lnTo>
                <a:lnTo>
                  <a:pt x="23939" y="25273"/>
                </a:lnTo>
                <a:lnTo>
                  <a:pt x="22250" y="28257"/>
                </a:lnTo>
                <a:lnTo>
                  <a:pt x="28216" y="28257"/>
                </a:lnTo>
                <a:lnTo>
                  <a:pt x="44475" y="0"/>
                </a:lnTo>
                <a:close/>
              </a:path>
            </a:pathLst>
          </a:custGeom>
          <a:solidFill>
            <a:srgbClr val="231F20"/>
          </a:solidFill>
        </p:spPr>
        <p:txBody>
          <a:bodyPr wrap="square" lIns="0" tIns="0" rIns="0" bIns="0" rtlCol="0"/>
          <a:lstStyle/>
          <a:p>
            <a:endParaRPr/>
          </a:p>
        </p:txBody>
      </p:sp>
      <p:sp>
        <p:nvSpPr>
          <p:cNvPr id="265" name="object 265"/>
          <p:cNvSpPr txBox="1"/>
          <p:nvPr/>
        </p:nvSpPr>
        <p:spPr>
          <a:xfrm>
            <a:off x="534664" y="7414902"/>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266" name="object 266"/>
          <p:cNvSpPr/>
          <p:nvPr/>
        </p:nvSpPr>
        <p:spPr>
          <a:xfrm>
            <a:off x="3792346" y="5666765"/>
            <a:ext cx="1538465" cy="1161580"/>
          </a:xfrm>
          <a:prstGeom prst="rect">
            <a:avLst/>
          </a:prstGeom>
          <a:blipFill>
            <a:blip r:embed="rId6" cstate="print"/>
            <a:stretch>
              <a:fillRect/>
            </a:stretch>
          </a:blipFill>
        </p:spPr>
        <p:txBody>
          <a:bodyPr wrap="square" lIns="0" tIns="0" rIns="0" bIns="0" rtlCol="0"/>
          <a:lstStyle/>
          <a:p>
            <a:endParaRPr/>
          </a:p>
        </p:txBody>
      </p:sp>
      <p:sp>
        <p:nvSpPr>
          <p:cNvPr id="267" name="object 267"/>
          <p:cNvSpPr/>
          <p:nvPr/>
        </p:nvSpPr>
        <p:spPr>
          <a:xfrm>
            <a:off x="5442153" y="5673699"/>
            <a:ext cx="1525270" cy="1149350"/>
          </a:xfrm>
          <a:custGeom>
            <a:avLst/>
            <a:gdLst/>
            <a:ahLst/>
            <a:cxnLst/>
            <a:rect l="l" t="t" r="r" b="b"/>
            <a:pathLst>
              <a:path w="1525270" h="1149350">
                <a:moveTo>
                  <a:pt x="1524990" y="0"/>
                </a:moveTo>
                <a:lnTo>
                  <a:pt x="0" y="0"/>
                </a:lnTo>
                <a:lnTo>
                  <a:pt x="0" y="1149261"/>
                </a:lnTo>
                <a:lnTo>
                  <a:pt x="1524990" y="1149261"/>
                </a:lnTo>
                <a:lnTo>
                  <a:pt x="1524990" y="0"/>
                </a:lnTo>
                <a:close/>
              </a:path>
            </a:pathLst>
          </a:custGeom>
          <a:ln w="8597">
            <a:solidFill>
              <a:srgbClr val="231F20"/>
            </a:solidFill>
          </a:ln>
        </p:spPr>
        <p:txBody>
          <a:bodyPr wrap="square" lIns="0" tIns="0" rIns="0" bIns="0" rtlCol="0"/>
          <a:lstStyle/>
          <a:p>
            <a:endParaRPr/>
          </a:p>
        </p:txBody>
      </p:sp>
      <p:sp>
        <p:nvSpPr>
          <p:cNvPr id="268" name="object 268"/>
          <p:cNvSpPr/>
          <p:nvPr/>
        </p:nvSpPr>
        <p:spPr>
          <a:xfrm>
            <a:off x="5984722" y="6153060"/>
            <a:ext cx="338455" cy="75565"/>
          </a:xfrm>
          <a:custGeom>
            <a:avLst/>
            <a:gdLst/>
            <a:ahLst/>
            <a:cxnLst/>
            <a:rect l="l" t="t" r="r" b="b"/>
            <a:pathLst>
              <a:path w="338454" h="75564">
                <a:moveTo>
                  <a:pt x="338315" y="43397"/>
                </a:moveTo>
                <a:lnTo>
                  <a:pt x="291709" y="21628"/>
                </a:lnTo>
                <a:lnTo>
                  <a:pt x="244362" y="7153"/>
                </a:lnTo>
                <a:lnTo>
                  <a:pt x="197261" y="0"/>
                </a:lnTo>
                <a:lnTo>
                  <a:pt x="151393" y="195"/>
                </a:lnTo>
                <a:lnTo>
                  <a:pt x="107746" y="7767"/>
                </a:lnTo>
                <a:lnTo>
                  <a:pt x="67306" y="22741"/>
                </a:lnTo>
                <a:lnTo>
                  <a:pt x="31061" y="45146"/>
                </a:lnTo>
                <a:lnTo>
                  <a:pt x="0" y="75008"/>
                </a:lnTo>
              </a:path>
            </a:pathLst>
          </a:custGeom>
          <a:ln w="10541">
            <a:solidFill>
              <a:srgbClr val="231F20"/>
            </a:solidFill>
          </a:ln>
        </p:spPr>
        <p:txBody>
          <a:bodyPr wrap="square" lIns="0" tIns="0" rIns="0" bIns="0" rtlCol="0"/>
          <a:lstStyle/>
          <a:p>
            <a:endParaRPr/>
          </a:p>
        </p:txBody>
      </p:sp>
      <p:sp>
        <p:nvSpPr>
          <p:cNvPr id="269" name="object 269"/>
          <p:cNvSpPr/>
          <p:nvPr/>
        </p:nvSpPr>
        <p:spPr>
          <a:xfrm>
            <a:off x="6280402" y="6145535"/>
            <a:ext cx="105410" cy="94615"/>
          </a:xfrm>
          <a:custGeom>
            <a:avLst/>
            <a:gdLst/>
            <a:ahLst/>
            <a:cxnLst/>
            <a:rect l="l" t="t" r="r" b="b"/>
            <a:pathLst>
              <a:path w="105410" h="94614">
                <a:moveTo>
                  <a:pt x="57988" y="0"/>
                </a:moveTo>
                <a:lnTo>
                  <a:pt x="0" y="87553"/>
                </a:lnTo>
                <a:lnTo>
                  <a:pt x="104800" y="93992"/>
                </a:lnTo>
                <a:lnTo>
                  <a:pt x="57988" y="0"/>
                </a:lnTo>
                <a:close/>
              </a:path>
            </a:pathLst>
          </a:custGeom>
          <a:solidFill>
            <a:srgbClr val="231F20"/>
          </a:solidFill>
        </p:spPr>
        <p:txBody>
          <a:bodyPr wrap="square" lIns="0" tIns="0" rIns="0" bIns="0" rtlCol="0"/>
          <a:lstStyle/>
          <a:p>
            <a:endParaRPr/>
          </a:p>
        </p:txBody>
      </p:sp>
      <p:sp>
        <p:nvSpPr>
          <p:cNvPr id="270" name="object 270"/>
          <p:cNvSpPr/>
          <p:nvPr/>
        </p:nvSpPr>
        <p:spPr>
          <a:xfrm>
            <a:off x="6015508" y="6153033"/>
            <a:ext cx="338455" cy="74930"/>
          </a:xfrm>
          <a:custGeom>
            <a:avLst/>
            <a:gdLst/>
            <a:ahLst/>
            <a:cxnLst/>
            <a:rect l="l" t="t" r="r" b="b"/>
            <a:pathLst>
              <a:path w="338454" h="74929">
                <a:moveTo>
                  <a:pt x="0" y="43586"/>
                </a:moveTo>
                <a:lnTo>
                  <a:pt x="46572" y="21753"/>
                </a:lnTo>
                <a:lnTo>
                  <a:pt x="93898" y="7215"/>
                </a:lnTo>
                <a:lnTo>
                  <a:pt x="140988" y="0"/>
                </a:lnTo>
                <a:lnTo>
                  <a:pt x="186856" y="136"/>
                </a:lnTo>
                <a:lnTo>
                  <a:pt x="230515" y="7653"/>
                </a:lnTo>
                <a:lnTo>
                  <a:pt x="270978" y="22580"/>
                </a:lnTo>
                <a:lnTo>
                  <a:pt x="307257" y="44945"/>
                </a:lnTo>
                <a:lnTo>
                  <a:pt x="338366" y="74777"/>
                </a:lnTo>
              </a:path>
            </a:pathLst>
          </a:custGeom>
          <a:ln w="10541">
            <a:solidFill>
              <a:srgbClr val="231F20"/>
            </a:solidFill>
          </a:ln>
        </p:spPr>
        <p:txBody>
          <a:bodyPr wrap="square" lIns="0" tIns="0" rIns="0" bIns="0" rtlCol="0"/>
          <a:lstStyle/>
          <a:p>
            <a:endParaRPr/>
          </a:p>
        </p:txBody>
      </p:sp>
      <p:sp>
        <p:nvSpPr>
          <p:cNvPr id="271" name="object 271"/>
          <p:cNvSpPr/>
          <p:nvPr/>
        </p:nvSpPr>
        <p:spPr>
          <a:xfrm>
            <a:off x="5953099" y="6145252"/>
            <a:ext cx="104775" cy="94615"/>
          </a:xfrm>
          <a:custGeom>
            <a:avLst/>
            <a:gdLst/>
            <a:ahLst/>
            <a:cxnLst/>
            <a:rect l="l" t="t" r="r" b="b"/>
            <a:pathLst>
              <a:path w="104775" h="94614">
                <a:moveTo>
                  <a:pt x="46685" y="0"/>
                </a:moveTo>
                <a:lnTo>
                  <a:pt x="0" y="94043"/>
                </a:lnTo>
                <a:lnTo>
                  <a:pt x="104775" y="87464"/>
                </a:lnTo>
                <a:lnTo>
                  <a:pt x="46685" y="0"/>
                </a:lnTo>
                <a:close/>
              </a:path>
            </a:pathLst>
          </a:custGeom>
          <a:solidFill>
            <a:srgbClr val="231F20"/>
          </a:solidFill>
        </p:spPr>
        <p:txBody>
          <a:bodyPr wrap="square" lIns="0" tIns="0" rIns="0" bIns="0" rtlCol="0"/>
          <a:lstStyle/>
          <a:p>
            <a:endParaRPr/>
          </a:p>
        </p:txBody>
      </p:sp>
      <p:sp>
        <p:nvSpPr>
          <p:cNvPr id="272" name="object 272"/>
          <p:cNvSpPr/>
          <p:nvPr/>
        </p:nvSpPr>
        <p:spPr>
          <a:xfrm>
            <a:off x="5815133" y="5970034"/>
            <a:ext cx="704215" cy="704215"/>
          </a:xfrm>
          <a:custGeom>
            <a:avLst/>
            <a:gdLst/>
            <a:ahLst/>
            <a:cxnLst/>
            <a:rect l="l" t="t" r="r" b="b"/>
            <a:pathLst>
              <a:path w="704215" h="704215">
                <a:moveTo>
                  <a:pt x="703910" y="351967"/>
                </a:moveTo>
                <a:lnTo>
                  <a:pt x="700697" y="399727"/>
                </a:lnTo>
                <a:lnTo>
                  <a:pt x="691339" y="445534"/>
                </a:lnTo>
                <a:lnTo>
                  <a:pt x="676254" y="488969"/>
                </a:lnTo>
                <a:lnTo>
                  <a:pt x="655862" y="529612"/>
                </a:lnTo>
                <a:lnTo>
                  <a:pt x="630581" y="567044"/>
                </a:lnTo>
                <a:lnTo>
                  <a:pt x="600832" y="600846"/>
                </a:lnTo>
                <a:lnTo>
                  <a:pt x="567032" y="630598"/>
                </a:lnTo>
                <a:lnTo>
                  <a:pt x="529602" y="655881"/>
                </a:lnTo>
                <a:lnTo>
                  <a:pt x="488960" y="676276"/>
                </a:lnTo>
                <a:lnTo>
                  <a:pt x="445525" y="691362"/>
                </a:lnTo>
                <a:lnTo>
                  <a:pt x="399717" y="700722"/>
                </a:lnTo>
                <a:lnTo>
                  <a:pt x="351955" y="703935"/>
                </a:lnTo>
                <a:lnTo>
                  <a:pt x="304192" y="700722"/>
                </a:lnTo>
                <a:lnTo>
                  <a:pt x="258384" y="691362"/>
                </a:lnTo>
                <a:lnTo>
                  <a:pt x="214950" y="676276"/>
                </a:lnTo>
                <a:lnTo>
                  <a:pt x="174307" y="655881"/>
                </a:lnTo>
                <a:lnTo>
                  <a:pt x="136877" y="630598"/>
                </a:lnTo>
                <a:lnTo>
                  <a:pt x="103077" y="600846"/>
                </a:lnTo>
                <a:lnTo>
                  <a:pt x="73328" y="567044"/>
                </a:lnTo>
                <a:lnTo>
                  <a:pt x="48047" y="529612"/>
                </a:lnTo>
                <a:lnTo>
                  <a:pt x="27655" y="488969"/>
                </a:lnTo>
                <a:lnTo>
                  <a:pt x="12570" y="445534"/>
                </a:lnTo>
                <a:lnTo>
                  <a:pt x="3212" y="399727"/>
                </a:lnTo>
                <a:lnTo>
                  <a:pt x="0" y="351967"/>
                </a:lnTo>
                <a:lnTo>
                  <a:pt x="3212" y="304210"/>
                </a:lnTo>
                <a:lnTo>
                  <a:pt x="12570" y="258405"/>
                </a:lnTo>
                <a:lnTo>
                  <a:pt x="27655" y="214971"/>
                </a:lnTo>
                <a:lnTo>
                  <a:pt x="48047" y="174328"/>
                </a:lnTo>
                <a:lnTo>
                  <a:pt x="73328" y="136896"/>
                </a:lnTo>
                <a:lnTo>
                  <a:pt x="103077" y="103093"/>
                </a:lnTo>
                <a:lnTo>
                  <a:pt x="136877" y="73340"/>
                </a:lnTo>
                <a:lnTo>
                  <a:pt x="174307" y="48056"/>
                </a:lnTo>
                <a:lnTo>
                  <a:pt x="214950" y="27661"/>
                </a:lnTo>
                <a:lnTo>
                  <a:pt x="258384" y="12573"/>
                </a:lnTo>
                <a:lnTo>
                  <a:pt x="304192" y="3213"/>
                </a:lnTo>
                <a:lnTo>
                  <a:pt x="351955" y="0"/>
                </a:lnTo>
                <a:lnTo>
                  <a:pt x="399717" y="3213"/>
                </a:lnTo>
                <a:lnTo>
                  <a:pt x="445525" y="12573"/>
                </a:lnTo>
                <a:lnTo>
                  <a:pt x="488960" y="27661"/>
                </a:lnTo>
                <a:lnTo>
                  <a:pt x="529602" y="48056"/>
                </a:lnTo>
                <a:lnTo>
                  <a:pt x="567032" y="73340"/>
                </a:lnTo>
                <a:lnTo>
                  <a:pt x="600832" y="103093"/>
                </a:lnTo>
                <a:lnTo>
                  <a:pt x="630581" y="136896"/>
                </a:lnTo>
                <a:lnTo>
                  <a:pt x="655862" y="174328"/>
                </a:lnTo>
                <a:lnTo>
                  <a:pt x="676254" y="214971"/>
                </a:lnTo>
                <a:lnTo>
                  <a:pt x="691339" y="258405"/>
                </a:lnTo>
                <a:lnTo>
                  <a:pt x="700697" y="304210"/>
                </a:lnTo>
                <a:lnTo>
                  <a:pt x="703910" y="351967"/>
                </a:lnTo>
                <a:close/>
              </a:path>
            </a:pathLst>
          </a:custGeom>
          <a:ln w="8305">
            <a:solidFill>
              <a:srgbClr val="231F20"/>
            </a:solidFill>
          </a:ln>
        </p:spPr>
        <p:txBody>
          <a:bodyPr wrap="square" lIns="0" tIns="0" rIns="0" bIns="0" rtlCol="0"/>
          <a:lstStyle/>
          <a:p>
            <a:endParaRPr/>
          </a:p>
        </p:txBody>
      </p:sp>
      <p:sp>
        <p:nvSpPr>
          <p:cNvPr id="273" name="object 273"/>
          <p:cNvSpPr/>
          <p:nvPr/>
        </p:nvSpPr>
        <p:spPr>
          <a:xfrm>
            <a:off x="5738361" y="5845904"/>
            <a:ext cx="857885" cy="857885"/>
          </a:xfrm>
          <a:custGeom>
            <a:avLst/>
            <a:gdLst/>
            <a:ahLst/>
            <a:cxnLst/>
            <a:rect l="l" t="t" r="r" b="b"/>
            <a:pathLst>
              <a:path w="857884" h="857884">
                <a:moveTo>
                  <a:pt x="857453" y="428713"/>
                </a:moveTo>
                <a:lnTo>
                  <a:pt x="854937" y="475430"/>
                </a:lnTo>
                <a:lnTo>
                  <a:pt x="847565" y="520689"/>
                </a:lnTo>
                <a:lnTo>
                  <a:pt x="835597" y="564229"/>
                </a:lnTo>
                <a:lnTo>
                  <a:pt x="819296" y="605788"/>
                </a:lnTo>
                <a:lnTo>
                  <a:pt x="798922" y="645105"/>
                </a:lnTo>
                <a:lnTo>
                  <a:pt x="774737" y="681919"/>
                </a:lnTo>
                <a:lnTo>
                  <a:pt x="747003" y="715968"/>
                </a:lnTo>
                <a:lnTo>
                  <a:pt x="715980" y="746990"/>
                </a:lnTo>
                <a:lnTo>
                  <a:pt x="681932" y="774724"/>
                </a:lnTo>
                <a:lnTo>
                  <a:pt x="645118" y="798909"/>
                </a:lnTo>
                <a:lnTo>
                  <a:pt x="605801" y="819283"/>
                </a:lnTo>
                <a:lnTo>
                  <a:pt x="564242" y="835584"/>
                </a:lnTo>
                <a:lnTo>
                  <a:pt x="520702" y="847552"/>
                </a:lnTo>
                <a:lnTo>
                  <a:pt x="475443" y="854924"/>
                </a:lnTo>
                <a:lnTo>
                  <a:pt x="428726" y="857440"/>
                </a:lnTo>
                <a:lnTo>
                  <a:pt x="382012" y="854924"/>
                </a:lnTo>
                <a:lnTo>
                  <a:pt x="336754" y="847552"/>
                </a:lnTo>
                <a:lnTo>
                  <a:pt x="293215" y="835584"/>
                </a:lnTo>
                <a:lnTo>
                  <a:pt x="251657" y="819283"/>
                </a:lnTo>
                <a:lnTo>
                  <a:pt x="212340" y="798909"/>
                </a:lnTo>
                <a:lnTo>
                  <a:pt x="175526" y="774724"/>
                </a:lnTo>
                <a:lnTo>
                  <a:pt x="141477" y="746990"/>
                </a:lnTo>
                <a:lnTo>
                  <a:pt x="110454" y="715968"/>
                </a:lnTo>
                <a:lnTo>
                  <a:pt x="82719" y="681919"/>
                </a:lnTo>
                <a:lnTo>
                  <a:pt x="58533" y="645105"/>
                </a:lnTo>
                <a:lnTo>
                  <a:pt x="38159" y="605788"/>
                </a:lnTo>
                <a:lnTo>
                  <a:pt x="21856" y="564229"/>
                </a:lnTo>
                <a:lnTo>
                  <a:pt x="9888" y="520689"/>
                </a:lnTo>
                <a:lnTo>
                  <a:pt x="2515" y="475430"/>
                </a:lnTo>
                <a:lnTo>
                  <a:pt x="0" y="428713"/>
                </a:lnTo>
                <a:lnTo>
                  <a:pt x="2515" y="382001"/>
                </a:lnTo>
                <a:lnTo>
                  <a:pt x="9888" y="336746"/>
                </a:lnTo>
                <a:lnTo>
                  <a:pt x="21856" y="293209"/>
                </a:lnTo>
                <a:lnTo>
                  <a:pt x="38159" y="251652"/>
                </a:lnTo>
                <a:lnTo>
                  <a:pt x="58533" y="212336"/>
                </a:lnTo>
                <a:lnTo>
                  <a:pt x="82719" y="175523"/>
                </a:lnTo>
                <a:lnTo>
                  <a:pt x="110454" y="141475"/>
                </a:lnTo>
                <a:lnTo>
                  <a:pt x="141477" y="110453"/>
                </a:lnTo>
                <a:lnTo>
                  <a:pt x="175526" y="82718"/>
                </a:lnTo>
                <a:lnTo>
                  <a:pt x="212340" y="58533"/>
                </a:lnTo>
                <a:lnTo>
                  <a:pt x="251657" y="38158"/>
                </a:lnTo>
                <a:lnTo>
                  <a:pt x="293215" y="21856"/>
                </a:lnTo>
                <a:lnTo>
                  <a:pt x="336754" y="9888"/>
                </a:lnTo>
                <a:lnTo>
                  <a:pt x="382012" y="2515"/>
                </a:lnTo>
                <a:lnTo>
                  <a:pt x="428726" y="0"/>
                </a:lnTo>
                <a:lnTo>
                  <a:pt x="475443" y="2515"/>
                </a:lnTo>
                <a:lnTo>
                  <a:pt x="520702" y="9888"/>
                </a:lnTo>
                <a:lnTo>
                  <a:pt x="564242" y="21856"/>
                </a:lnTo>
                <a:lnTo>
                  <a:pt x="605801" y="38158"/>
                </a:lnTo>
                <a:lnTo>
                  <a:pt x="645118" y="58533"/>
                </a:lnTo>
                <a:lnTo>
                  <a:pt x="681932" y="82718"/>
                </a:lnTo>
                <a:lnTo>
                  <a:pt x="715980" y="110453"/>
                </a:lnTo>
                <a:lnTo>
                  <a:pt x="747003" y="141475"/>
                </a:lnTo>
                <a:lnTo>
                  <a:pt x="774737" y="175523"/>
                </a:lnTo>
                <a:lnTo>
                  <a:pt x="798922" y="212336"/>
                </a:lnTo>
                <a:lnTo>
                  <a:pt x="819296" y="251652"/>
                </a:lnTo>
                <a:lnTo>
                  <a:pt x="835597" y="293209"/>
                </a:lnTo>
                <a:lnTo>
                  <a:pt x="847565" y="336746"/>
                </a:lnTo>
                <a:lnTo>
                  <a:pt x="854937" y="382001"/>
                </a:lnTo>
                <a:lnTo>
                  <a:pt x="857453" y="428713"/>
                </a:lnTo>
                <a:close/>
              </a:path>
            </a:pathLst>
          </a:custGeom>
          <a:ln w="8305">
            <a:solidFill>
              <a:srgbClr val="231F20"/>
            </a:solidFill>
          </a:ln>
        </p:spPr>
        <p:txBody>
          <a:bodyPr wrap="square" lIns="0" tIns="0" rIns="0" bIns="0" rtlCol="0"/>
          <a:lstStyle/>
          <a:p>
            <a:endParaRPr/>
          </a:p>
        </p:txBody>
      </p:sp>
      <p:sp>
        <p:nvSpPr>
          <p:cNvPr id="274" name="object 274"/>
          <p:cNvSpPr/>
          <p:nvPr/>
        </p:nvSpPr>
        <p:spPr>
          <a:xfrm>
            <a:off x="6078855" y="5845474"/>
            <a:ext cx="78496" cy="128701"/>
          </a:xfrm>
          <a:prstGeom prst="rect">
            <a:avLst/>
          </a:prstGeom>
          <a:blipFill>
            <a:blip r:embed="rId7" cstate="print"/>
            <a:stretch>
              <a:fillRect/>
            </a:stretch>
          </a:blipFill>
        </p:spPr>
        <p:txBody>
          <a:bodyPr wrap="square" lIns="0" tIns="0" rIns="0" bIns="0" rtlCol="0"/>
          <a:lstStyle/>
          <a:p>
            <a:endParaRPr/>
          </a:p>
        </p:txBody>
      </p:sp>
      <p:sp>
        <p:nvSpPr>
          <p:cNvPr id="275" name="object 275"/>
          <p:cNvSpPr/>
          <p:nvPr/>
        </p:nvSpPr>
        <p:spPr>
          <a:xfrm>
            <a:off x="6181064" y="5849627"/>
            <a:ext cx="23495" cy="120650"/>
          </a:xfrm>
          <a:custGeom>
            <a:avLst/>
            <a:gdLst/>
            <a:ahLst/>
            <a:cxnLst/>
            <a:rect l="l" t="t" r="r" b="b"/>
            <a:pathLst>
              <a:path w="23495" h="120650">
                <a:moveTo>
                  <a:pt x="22885" y="0"/>
                </a:moveTo>
                <a:lnTo>
                  <a:pt x="6362" y="43700"/>
                </a:lnTo>
                <a:lnTo>
                  <a:pt x="0" y="70808"/>
                </a:lnTo>
                <a:lnTo>
                  <a:pt x="3029" y="92611"/>
                </a:lnTo>
                <a:lnTo>
                  <a:pt x="14681" y="120396"/>
                </a:lnTo>
              </a:path>
            </a:pathLst>
          </a:custGeom>
          <a:ln w="8305">
            <a:solidFill>
              <a:srgbClr val="231F20"/>
            </a:solidFill>
          </a:ln>
        </p:spPr>
        <p:txBody>
          <a:bodyPr wrap="square" lIns="0" tIns="0" rIns="0" bIns="0" rtlCol="0"/>
          <a:lstStyle/>
          <a:p>
            <a:endParaRPr/>
          </a:p>
        </p:txBody>
      </p:sp>
      <p:sp>
        <p:nvSpPr>
          <p:cNvPr id="276" name="object 276"/>
          <p:cNvSpPr/>
          <p:nvPr/>
        </p:nvSpPr>
        <p:spPr>
          <a:xfrm>
            <a:off x="6232519" y="5852147"/>
            <a:ext cx="84673" cy="141734"/>
          </a:xfrm>
          <a:prstGeom prst="rect">
            <a:avLst/>
          </a:prstGeom>
          <a:blipFill>
            <a:blip r:embed="rId8" cstate="print"/>
            <a:stretch>
              <a:fillRect/>
            </a:stretch>
          </a:blipFill>
        </p:spPr>
        <p:txBody>
          <a:bodyPr wrap="square" lIns="0" tIns="0" rIns="0" bIns="0" rtlCol="0"/>
          <a:lstStyle/>
          <a:p>
            <a:endParaRPr/>
          </a:p>
        </p:txBody>
      </p:sp>
      <p:sp>
        <p:nvSpPr>
          <p:cNvPr id="277" name="object 277"/>
          <p:cNvSpPr/>
          <p:nvPr/>
        </p:nvSpPr>
        <p:spPr>
          <a:xfrm>
            <a:off x="5734212" y="6307027"/>
            <a:ext cx="102737" cy="148721"/>
          </a:xfrm>
          <a:prstGeom prst="rect">
            <a:avLst/>
          </a:prstGeom>
          <a:blipFill>
            <a:blip r:embed="rId9" cstate="print"/>
            <a:stretch>
              <a:fillRect/>
            </a:stretch>
          </a:blipFill>
        </p:spPr>
        <p:txBody>
          <a:bodyPr wrap="square" lIns="0" tIns="0" rIns="0" bIns="0" rtlCol="0"/>
          <a:lstStyle/>
          <a:p>
            <a:endParaRPr/>
          </a:p>
        </p:txBody>
      </p:sp>
      <p:sp>
        <p:nvSpPr>
          <p:cNvPr id="278" name="object 278"/>
          <p:cNvSpPr/>
          <p:nvPr/>
        </p:nvSpPr>
        <p:spPr>
          <a:xfrm>
            <a:off x="6418893" y="6465889"/>
            <a:ext cx="114026" cy="128181"/>
          </a:xfrm>
          <a:prstGeom prst="rect">
            <a:avLst/>
          </a:prstGeom>
          <a:blipFill>
            <a:blip r:embed="rId10" cstate="print"/>
            <a:stretch>
              <a:fillRect/>
            </a:stretch>
          </a:blipFill>
        </p:spPr>
        <p:txBody>
          <a:bodyPr wrap="square" lIns="0" tIns="0" rIns="0" bIns="0" rtlCol="0"/>
          <a:lstStyle/>
          <a:p>
            <a:endParaRPr/>
          </a:p>
        </p:txBody>
      </p:sp>
      <p:sp>
        <p:nvSpPr>
          <p:cNvPr id="279" name="object 279"/>
          <p:cNvSpPr/>
          <p:nvPr/>
        </p:nvSpPr>
        <p:spPr>
          <a:xfrm>
            <a:off x="5956942" y="6618014"/>
            <a:ext cx="19685" cy="30480"/>
          </a:xfrm>
          <a:custGeom>
            <a:avLst/>
            <a:gdLst/>
            <a:ahLst/>
            <a:cxnLst/>
            <a:rect l="l" t="t" r="r" b="b"/>
            <a:pathLst>
              <a:path w="19685" h="30479">
                <a:moveTo>
                  <a:pt x="19672" y="0"/>
                </a:moveTo>
                <a:lnTo>
                  <a:pt x="0" y="30378"/>
                </a:lnTo>
              </a:path>
            </a:pathLst>
          </a:custGeom>
          <a:ln w="8305">
            <a:solidFill>
              <a:srgbClr val="231F20"/>
            </a:solidFill>
          </a:ln>
        </p:spPr>
        <p:txBody>
          <a:bodyPr wrap="square" lIns="0" tIns="0" rIns="0" bIns="0" rtlCol="0"/>
          <a:lstStyle/>
          <a:p>
            <a:endParaRPr/>
          </a:p>
        </p:txBody>
      </p:sp>
      <p:sp>
        <p:nvSpPr>
          <p:cNvPr id="280" name="object 280"/>
          <p:cNvSpPr/>
          <p:nvPr/>
        </p:nvSpPr>
        <p:spPr>
          <a:xfrm>
            <a:off x="5988401" y="6634571"/>
            <a:ext cx="17145" cy="30480"/>
          </a:xfrm>
          <a:custGeom>
            <a:avLst/>
            <a:gdLst/>
            <a:ahLst/>
            <a:cxnLst/>
            <a:rect l="l" t="t" r="r" b="b"/>
            <a:pathLst>
              <a:path w="17145" h="30479">
                <a:moveTo>
                  <a:pt x="16738" y="0"/>
                </a:moveTo>
                <a:lnTo>
                  <a:pt x="0" y="29857"/>
                </a:lnTo>
              </a:path>
            </a:pathLst>
          </a:custGeom>
          <a:ln w="8305">
            <a:solidFill>
              <a:srgbClr val="231F20"/>
            </a:solidFill>
          </a:ln>
        </p:spPr>
        <p:txBody>
          <a:bodyPr wrap="square" lIns="0" tIns="0" rIns="0" bIns="0" rtlCol="0"/>
          <a:lstStyle/>
          <a:p>
            <a:endParaRPr/>
          </a:p>
        </p:txBody>
      </p:sp>
      <p:sp>
        <p:nvSpPr>
          <p:cNvPr id="281" name="object 281"/>
          <p:cNvSpPr/>
          <p:nvPr/>
        </p:nvSpPr>
        <p:spPr>
          <a:xfrm>
            <a:off x="6019304" y="6648387"/>
            <a:ext cx="15875" cy="30480"/>
          </a:xfrm>
          <a:custGeom>
            <a:avLst/>
            <a:gdLst/>
            <a:ahLst/>
            <a:cxnLst/>
            <a:rect l="l" t="t" r="r" b="b"/>
            <a:pathLst>
              <a:path w="15875" h="30479">
                <a:moveTo>
                  <a:pt x="15849" y="0"/>
                </a:moveTo>
                <a:lnTo>
                  <a:pt x="0" y="30175"/>
                </a:lnTo>
              </a:path>
            </a:pathLst>
          </a:custGeom>
          <a:ln w="8305">
            <a:solidFill>
              <a:srgbClr val="231F20"/>
            </a:solidFill>
          </a:ln>
        </p:spPr>
        <p:txBody>
          <a:bodyPr wrap="square" lIns="0" tIns="0" rIns="0" bIns="0" rtlCol="0"/>
          <a:lstStyle/>
          <a:p>
            <a:endParaRPr/>
          </a:p>
        </p:txBody>
      </p:sp>
      <p:sp>
        <p:nvSpPr>
          <p:cNvPr id="282" name="object 282"/>
          <p:cNvSpPr/>
          <p:nvPr/>
        </p:nvSpPr>
        <p:spPr>
          <a:xfrm>
            <a:off x="6052120" y="6659209"/>
            <a:ext cx="13970" cy="28575"/>
          </a:xfrm>
          <a:custGeom>
            <a:avLst/>
            <a:gdLst/>
            <a:ahLst/>
            <a:cxnLst/>
            <a:rect l="l" t="t" r="r" b="b"/>
            <a:pathLst>
              <a:path w="13970" h="28575">
                <a:moveTo>
                  <a:pt x="0" y="28536"/>
                </a:moveTo>
                <a:lnTo>
                  <a:pt x="13792" y="0"/>
                </a:lnTo>
              </a:path>
            </a:pathLst>
          </a:custGeom>
          <a:ln w="8305">
            <a:solidFill>
              <a:srgbClr val="231F20"/>
            </a:solidFill>
          </a:ln>
        </p:spPr>
        <p:txBody>
          <a:bodyPr wrap="square" lIns="0" tIns="0" rIns="0" bIns="0" rtlCol="0"/>
          <a:lstStyle/>
          <a:p>
            <a:endParaRPr/>
          </a:p>
        </p:txBody>
      </p:sp>
      <p:sp>
        <p:nvSpPr>
          <p:cNvPr id="283" name="object 283"/>
          <p:cNvSpPr/>
          <p:nvPr/>
        </p:nvSpPr>
        <p:spPr>
          <a:xfrm>
            <a:off x="5763159" y="5962930"/>
            <a:ext cx="210515" cy="215381"/>
          </a:xfrm>
          <a:prstGeom prst="rect">
            <a:avLst/>
          </a:prstGeom>
          <a:blipFill>
            <a:blip r:embed="rId11" cstate="print"/>
            <a:stretch>
              <a:fillRect/>
            </a:stretch>
          </a:blipFill>
        </p:spPr>
        <p:txBody>
          <a:bodyPr wrap="square" lIns="0" tIns="0" rIns="0" bIns="0" rtlCol="0"/>
          <a:lstStyle/>
          <a:p>
            <a:endParaRPr/>
          </a:p>
        </p:txBody>
      </p:sp>
      <p:sp>
        <p:nvSpPr>
          <p:cNvPr id="284" name="object 284"/>
          <p:cNvSpPr/>
          <p:nvPr/>
        </p:nvSpPr>
        <p:spPr>
          <a:xfrm>
            <a:off x="6440527" y="6040169"/>
            <a:ext cx="158296" cy="234208"/>
          </a:xfrm>
          <a:prstGeom prst="rect">
            <a:avLst/>
          </a:prstGeom>
          <a:blipFill>
            <a:blip r:embed="rId12" cstate="print"/>
            <a:stretch>
              <a:fillRect/>
            </a:stretch>
          </a:blipFill>
        </p:spPr>
        <p:txBody>
          <a:bodyPr wrap="square" lIns="0" tIns="0" rIns="0" bIns="0" rtlCol="0"/>
          <a:lstStyle/>
          <a:p>
            <a:endParaRPr/>
          </a:p>
        </p:txBody>
      </p:sp>
      <p:graphicFrame>
        <p:nvGraphicFramePr>
          <p:cNvPr id="285" name="object 285"/>
          <p:cNvGraphicFramePr>
            <a:graphicFrameLocks noGrp="1"/>
          </p:cNvGraphicFramePr>
          <p:nvPr/>
        </p:nvGraphicFramePr>
        <p:xfrm>
          <a:off x="549427" y="5293868"/>
          <a:ext cx="6494780" cy="1618615"/>
        </p:xfrm>
        <a:graphic>
          <a:graphicData uri="http://schemas.openxmlformats.org/drawingml/2006/table">
            <a:tbl>
              <a:tblPr firstRow="1" bandRow="1">
                <a:tableStyleId>{2D5ABB26-0587-4C30-8999-92F81FD0307C}</a:tableStyleId>
              </a:tblPr>
              <a:tblGrid>
                <a:gridCol w="3680460">
                  <a:extLst>
                    <a:ext uri="{9D8B030D-6E8A-4147-A177-3AD203B41FA5}">
                      <a16:colId xmlns:a16="http://schemas.microsoft.com/office/drawing/2014/main" val="20000"/>
                    </a:ext>
                  </a:extLst>
                </a:gridCol>
                <a:gridCol w="1243964">
                  <a:extLst>
                    <a:ext uri="{9D8B030D-6E8A-4147-A177-3AD203B41FA5}">
                      <a16:colId xmlns:a16="http://schemas.microsoft.com/office/drawing/2014/main" val="20001"/>
                    </a:ext>
                  </a:extLst>
                </a:gridCol>
                <a:gridCol w="1094739">
                  <a:extLst>
                    <a:ext uri="{9D8B030D-6E8A-4147-A177-3AD203B41FA5}">
                      <a16:colId xmlns:a16="http://schemas.microsoft.com/office/drawing/2014/main" val="20002"/>
                    </a:ext>
                  </a:extLst>
                </a:gridCol>
                <a:gridCol w="466089">
                  <a:extLst>
                    <a:ext uri="{9D8B030D-6E8A-4147-A177-3AD203B41FA5}">
                      <a16:colId xmlns:a16="http://schemas.microsoft.com/office/drawing/2014/main" val="20003"/>
                    </a:ext>
                  </a:extLst>
                </a:gridCol>
              </a:tblGrid>
              <a:tr h="287985">
                <a:tc gridSpan="4">
                  <a:txBody>
                    <a:bodyPr/>
                    <a:lstStyle/>
                    <a:p>
                      <a:pPr marR="9525" algn="ctr">
                        <a:lnSpc>
                          <a:spcPct val="100000"/>
                        </a:lnSpc>
                        <a:spcBef>
                          <a:spcPts val="570"/>
                        </a:spcBef>
                      </a:pPr>
                      <a:r>
                        <a:rPr sz="1000" b="1" dirty="0">
                          <a:solidFill>
                            <a:srgbClr val="FFFFFF"/>
                          </a:solidFill>
                          <a:latin typeface="Arial Narrow"/>
                          <a:cs typeface="Arial Narrow"/>
                        </a:rPr>
                        <a:t>Utiliser </a:t>
                      </a:r>
                      <a:r>
                        <a:rPr sz="1000" b="1" spc="-5" dirty="0">
                          <a:solidFill>
                            <a:srgbClr val="FFFFFF"/>
                          </a:solidFill>
                          <a:latin typeface="Arial Narrow"/>
                          <a:cs typeface="Arial Narrow"/>
                        </a:rPr>
                        <a:t>la </a:t>
                      </a:r>
                      <a:r>
                        <a:rPr sz="1000" b="1" dirty="0">
                          <a:solidFill>
                            <a:srgbClr val="FFFFFF"/>
                          </a:solidFill>
                          <a:latin typeface="Arial Narrow"/>
                          <a:cs typeface="Arial Narrow"/>
                        </a:rPr>
                        <a:t>fonction</a:t>
                      </a:r>
                      <a:r>
                        <a:rPr sz="1000" b="1" spc="-5" dirty="0">
                          <a:solidFill>
                            <a:srgbClr val="FFFFFF"/>
                          </a:solidFill>
                          <a:latin typeface="Arial Narrow"/>
                          <a:cs typeface="Arial Narrow"/>
                        </a:rPr>
                        <a:t> Jet</a:t>
                      </a:r>
                      <a:endParaRPr sz="1000">
                        <a:latin typeface="Arial Narrow"/>
                        <a:cs typeface="Arial Narrow"/>
                      </a:endParaRPr>
                    </a:p>
                  </a:txBody>
                  <a:tcPr marL="0" marR="0" marT="72390" marB="0">
                    <a:lnL w="6350">
                      <a:solidFill>
                        <a:srgbClr val="231F20"/>
                      </a:solidFill>
                      <a:prstDash val="solid"/>
                    </a:lnL>
                    <a:lnR w="6350">
                      <a:solidFill>
                        <a:srgbClr val="231F20"/>
                      </a:solidFill>
                      <a:prstDash val="solid"/>
                    </a:lnR>
                    <a:lnT w="6350">
                      <a:solidFill>
                        <a:srgbClr val="231F20"/>
                      </a:solidFill>
                      <a:prstDash val="solid"/>
                    </a:lnT>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23657">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1150">
                        <a:latin typeface="Times New Roman"/>
                        <a:cs typeface="Times New Roman"/>
                      </a:endParaRPr>
                    </a:p>
                    <a:p>
                      <a:pPr marL="206375">
                        <a:lnSpc>
                          <a:spcPct val="100000"/>
                        </a:lnSpc>
                      </a:pPr>
                      <a:r>
                        <a:rPr sz="900" dirty="0">
                          <a:solidFill>
                            <a:srgbClr val="231F20"/>
                          </a:solidFill>
                          <a:latin typeface="Arial Narrow"/>
                          <a:cs typeface="Arial Narrow"/>
                        </a:rPr>
                        <a:t>Ajustez </a:t>
                      </a:r>
                      <a:r>
                        <a:rPr sz="900" spc="-5" dirty="0">
                          <a:solidFill>
                            <a:srgbClr val="231F20"/>
                          </a:solidFill>
                          <a:latin typeface="Arial Narrow"/>
                          <a:cs typeface="Arial Narrow"/>
                        </a:rPr>
                        <a:t>les buses de jet </a:t>
                      </a:r>
                      <a:r>
                        <a:rPr sz="900" dirty="0">
                          <a:solidFill>
                            <a:srgbClr val="231F20"/>
                          </a:solidFill>
                          <a:latin typeface="Arial Narrow"/>
                          <a:cs typeface="Arial Narrow"/>
                        </a:rPr>
                        <a:t>(a) </a:t>
                      </a:r>
                      <a:r>
                        <a:rPr sz="900" spc="-5" dirty="0">
                          <a:solidFill>
                            <a:srgbClr val="231F20"/>
                          </a:solidFill>
                          <a:latin typeface="Arial Narrow"/>
                          <a:cs typeface="Arial Narrow"/>
                        </a:rPr>
                        <a:t>pour modifier la direction du jet</a:t>
                      </a:r>
                      <a:r>
                        <a:rPr sz="900" spc="-20" dirty="0">
                          <a:solidFill>
                            <a:srgbClr val="231F20"/>
                          </a:solidFill>
                          <a:latin typeface="Arial Narrow"/>
                          <a:cs typeface="Arial Narrow"/>
                        </a:rPr>
                        <a:t> </a:t>
                      </a:r>
                      <a:r>
                        <a:rPr sz="900" dirty="0">
                          <a:solidFill>
                            <a:srgbClr val="231F20"/>
                          </a:solidFill>
                          <a:latin typeface="Arial Narrow"/>
                          <a:cs typeface="Arial Narrow"/>
                        </a:rPr>
                        <a:t>d’eau.</a:t>
                      </a:r>
                      <a:endParaRPr sz="900">
                        <a:latin typeface="Arial Narrow"/>
                        <a:cs typeface="Arial Narrow"/>
                      </a:endParaRPr>
                    </a:p>
                    <a:p>
                      <a:pPr marL="206375" marR="684530">
                        <a:lnSpc>
                          <a:spcPts val="1000"/>
                        </a:lnSpc>
                        <a:spcBef>
                          <a:spcPts val="320"/>
                        </a:spcBef>
                      </a:pPr>
                      <a:r>
                        <a:rPr sz="900" dirty="0">
                          <a:solidFill>
                            <a:srgbClr val="231F20"/>
                          </a:solidFill>
                          <a:latin typeface="Arial Narrow"/>
                          <a:cs typeface="Arial Narrow"/>
                        </a:rPr>
                        <a:t>Tournez </a:t>
                      </a:r>
                      <a:r>
                        <a:rPr sz="900" spc="-5" dirty="0">
                          <a:solidFill>
                            <a:srgbClr val="231F20"/>
                          </a:solidFill>
                          <a:latin typeface="Arial Narrow"/>
                          <a:cs typeface="Arial Narrow"/>
                        </a:rPr>
                        <a:t>le bouton de commande du jet </a:t>
                      </a:r>
                      <a:r>
                        <a:rPr sz="900" dirty="0">
                          <a:solidFill>
                            <a:srgbClr val="231F20"/>
                          </a:solidFill>
                          <a:latin typeface="Arial Narrow"/>
                          <a:cs typeface="Arial Narrow"/>
                        </a:rPr>
                        <a:t>(b) </a:t>
                      </a:r>
                      <a:r>
                        <a:rPr sz="900" spc="-5" dirty="0">
                          <a:solidFill>
                            <a:srgbClr val="231F20"/>
                          </a:solidFill>
                          <a:latin typeface="Arial Narrow"/>
                          <a:cs typeface="Arial Narrow"/>
                        </a:rPr>
                        <a:t>pour modifier le </a:t>
                      </a:r>
                      <a:r>
                        <a:rPr sz="900" dirty="0">
                          <a:solidFill>
                            <a:srgbClr val="231F20"/>
                          </a:solidFill>
                          <a:latin typeface="Arial Narrow"/>
                          <a:cs typeface="Arial Narrow"/>
                        </a:rPr>
                        <a:t>réglage  </a:t>
                      </a:r>
                      <a:r>
                        <a:rPr sz="900" spc="-5" dirty="0">
                          <a:solidFill>
                            <a:srgbClr val="231F20"/>
                          </a:solidFill>
                          <a:latin typeface="Arial Narrow"/>
                          <a:cs typeface="Arial Narrow"/>
                        </a:rPr>
                        <a:t>du jet</a:t>
                      </a:r>
                      <a:r>
                        <a:rPr sz="900" spc="-10" dirty="0">
                          <a:solidFill>
                            <a:srgbClr val="231F20"/>
                          </a:solidFill>
                          <a:latin typeface="Arial Narrow"/>
                          <a:cs typeface="Arial Narrow"/>
                        </a:rPr>
                        <a:t> </a:t>
                      </a:r>
                      <a:r>
                        <a:rPr sz="900" dirty="0">
                          <a:solidFill>
                            <a:srgbClr val="231F20"/>
                          </a:solidFill>
                          <a:latin typeface="Arial Narrow"/>
                          <a:cs typeface="Arial Narrow"/>
                        </a:rPr>
                        <a:t>d’eau.</a:t>
                      </a:r>
                      <a:endParaRPr sz="900">
                        <a:latin typeface="Arial Narrow"/>
                        <a:cs typeface="Arial Narrow"/>
                      </a:endParaRPr>
                    </a:p>
                  </a:txBody>
                  <a:tcPr marL="0" marR="0" marT="0" marB="0">
                    <a:lnL w="6350">
                      <a:solidFill>
                        <a:srgbClr val="231F20"/>
                      </a:solidFill>
                      <a:prstDash val="solid"/>
                    </a:lnL>
                    <a:lnB w="6350">
                      <a:solidFill>
                        <a:srgbClr val="231F2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650">
                        <a:latin typeface="Times New Roman"/>
                        <a:cs typeface="Times New Roman"/>
                      </a:endParaRPr>
                    </a:p>
                    <a:p>
                      <a:pPr marL="692150">
                        <a:lnSpc>
                          <a:spcPct val="100000"/>
                        </a:lnSpc>
                      </a:pPr>
                      <a:r>
                        <a:rPr sz="1050" spc="-5" dirty="0">
                          <a:solidFill>
                            <a:srgbClr val="231F20"/>
                          </a:solidFill>
                          <a:latin typeface="Georgia"/>
                          <a:cs typeface="Georgia"/>
                        </a:rPr>
                        <a:t>(</a:t>
                      </a:r>
                      <a:r>
                        <a:rPr sz="1050" spc="-5" dirty="0">
                          <a:solidFill>
                            <a:srgbClr val="231F20"/>
                          </a:solidFill>
                          <a:latin typeface="Arial Narrow"/>
                          <a:cs typeface="Arial Narrow"/>
                        </a:rPr>
                        <a:t>a</a:t>
                      </a:r>
                      <a:r>
                        <a:rPr sz="1050" spc="-5" dirty="0">
                          <a:solidFill>
                            <a:srgbClr val="231F20"/>
                          </a:solidFill>
                          <a:latin typeface="Georgia"/>
                          <a:cs typeface="Georgia"/>
                        </a:rPr>
                        <a:t>)</a:t>
                      </a:r>
                      <a:endParaRPr sz="1050">
                        <a:latin typeface="Georgia"/>
                        <a:cs typeface="Georgia"/>
                      </a:endParaRPr>
                    </a:p>
                  </a:txBody>
                  <a:tcPr marL="0" marR="0" marT="0" marB="0">
                    <a:lnB w="6350">
                      <a:solidFill>
                        <a:srgbClr val="231F2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050">
                        <a:latin typeface="Times New Roman"/>
                        <a:cs typeface="Times New Roman"/>
                      </a:endParaRPr>
                    </a:p>
                    <a:p>
                      <a:pPr marL="391160">
                        <a:lnSpc>
                          <a:spcPct val="100000"/>
                        </a:lnSpc>
                      </a:pPr>
                      <a:r>
                        <a:rPr sz="1050" spc="-10" dirty="0">
                          <a:solidFill>
                            <a:srgbClr val="231F20"/>
                          </a:solidFill>
                          <a:latin typeface="Arial Narrow"/>
                          <a:cs typeface="Arial Narrow"/>
                        </a:rPr>
                        <a:t>close</a:t>
                      </a:r>
                      <a:r>
                        <a:rPr sz="1050" spc="45" dirty="0">
                          <a:solidFill>
                            <a:srgbClr val="231F20"/>
                          </a:solidFill>
                          <a:latin typeface="Arial Narrow"/>
                          <a:cs typeface="Arial Narrow"/>
                        </a:rPr>
                        <a:t> </a:t>
                      </a:r>
                      <a:r>
                        <a:rPr sz="1050" spc="-10" dirty="0">
                          <a:solidFill>
                            <a:srgbClr val="231F20"/>
                          </a:solidFill>
                          <a:latin typeface="Arial Narrow"/>
                          <a:cs typeface="Arial Narrow"/>
                        </a:rPr>
                        <a:t>open</a:t>
                      </a:r>
                      <a:endParaRPr sz="1050">
                        <a:latin typeface="Arial Narrow"/>
                        <a:cs typeface="Arial Narrow"/>
                      </a:endParaRPr>
                    </a:p>
                  </a:txBody>
                  <a:tcPr marL="0" marR="0" marT="0" marB="0">
                    <a:lnB w="6350">
                      <a:solidFill>
                        <a:srgbClr val="231F2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650">
                        <a:latin typeface="Times New Roman"/>
                        <a:cs typeface="Times New Roman"/>
                      </a:endParaRPr>
                    </a:p>
                    <a:p>
                      <a:pPr marL="107314">
                        <a:lnSpc>
                          <a:spcPct val="100000"/>
                        </a:lnSpc>
                      </a:pPr>
                      <a:r>
                        <a:rPr sz="1050" spc="-5" dirty="0">
                          <a:solidFill>
                            <a:srgbClr val="231F20"/>
                          </a:solidFill>
                          <a:latin typeface="Georgia"/>
                          <a:cs typeface="Georgia"/>
                        </a:rPr>
                        <a:t>(</a:t>
                      </a:r>
                      <a:r>
                        <a:rPr sz="1050" spc="-5" dirty="0">
                          <a:solidFill>
                            <a:srgbClr val="231F20"/>
                          </a:solidFill>
                          <a:latin typeface="Arial Narrow"/>
                          <a:cs typeface="Arial Narrow"/>
                        </a:rPr>
                        <a:t>b</a:t>
                      </a:r>
                      <a:r>
                        <a:rPr sz="1050" spc="-5" dirty="0">
                          <a:solidFill>
                            <a:srgbClr val="231F20"/>
                          </a:solidFill>
                          <a:latin typeface="Georgia"/>
                          <a:cs typeface="Georgia"/>
                        </a:rPr>
                        <a:t>)</a:t>
                      </a:r>
                      <a:endParaRPr sz="1050">
                        <a:latin typeface="Georgia"/>
                        <a:cs typeface="Georgia"/>
                      </a:endParaRPr>
                    </a:p>
                  </a:txBody>
                  <a:tcPr marL="0" marR="0" marT="0" marB="0">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bl>
          </a:graphicData>
        </a:graphic>
      </p:graphicFrame>
      <p:sp>
        <p:nvSpPr>
          <p:cNvPr id="286" name="object 286"/>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11</a:t>
            </a:r>
            <a:endParaRPr sz="6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1542" y="1754485"/>
            <a:ext cx="1101725" cy="177800"/>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231F20"/>
                </a:solidFill>
                <a:latin typeface="Arial Narrow"/>
                <a:cs typeface="Arial Narrow"/>
              </a:rPr>
              <a:t>MASSAGE </a:t>
            </a:r>
            <a:r>
              <a:rPr sz="1000" b="1" dirty="0">
                <a:solidFill>
                  <a:srgbClr val="231F20"/>
                </a:solidFill>
                <a:latin typeface="Arial Narrow"/>
                <a:cs typeface="Arial Narrow"/>
              </a:rPr>
              <a:t>À</a:t>
            </a:r>
            <a:r>
              <a:rPr sz="1000" b="1" spc="-75" dirty="0">
                <a:solidFill>
                  <a:srgbClr val="231F20"/>
                </a:solidFill>
                <a:latin typeface="Arial Narrow"/>
                <a:cs typeface="Arial Narrow"/>
              </a:rPr>
              <a:t> </a:t>
            </a:r>
            <a:r>
              <a:rPr sz="1000" b="1" dirty="0">
                <a:solidFill>
                  <a:srgbClr val="231F20"/>
                </a:solidFill>
                <a:latin typeface="Arial Narrow"/>
                <a:cs typeface="Arial Narrow"/>
              </a:rPr>
              <a:t>BULLES</a:t>
            </a:r>
            <a:endParaRPr sz="1000">
              <a:latin typeface="Arial Narrow"/>
              <a:cs typeface="Arial Narrow"/>
            </a:endParaRPr>
          </a:p>
        </p:txBody>
      </p:sp>
      <p:sp>
        <p:nvSpPr>
          <p:cNvPr id="3" name="object 3"/>
          <p:cNvSpPr txBox="1"/>
          <p:nvPr/>
        </p:nvSpPr>
        <p:spPr>
          <a:xfrm>
            <a:off x="991542" y="1957685"/>
            <a:ext cx="5779770" cy="162560"/>
          </a:xfrm>
          <a:prstGeom prst="rect">
            <a:avLst/>
          </a:prstGeom>
        </p:spPr>
        <p:txBody>
          <a:bodyPr vert="horz" wrap="square" lIns="0" tIns="12700" rIns="0" bIns="0" rtlCol="0">
            <a:spAutoFit/>
          </a:bodyPr>
          <a:lstStyle/>
          <a:p>
            <a:pPr marL="12700">
              <a:lnSpc>
                <a:spcPct val="100000"/>
              </a:lnSpc>
              <a:spcBef>
                <a:spcPts val="100"/>
              </a:spcBef>
              <a:tabLst>
                <a:tab pos="1570355"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dirty="0">
                <a:solidFill>
                  <a:srgbClr val="231F20"/>
                </a:solidFill>
                <a:latin typeface="Arial Narrow"/>
                <a:cs typeface="Arial Narrow"/>
              </a:rPr>
              <a:t> </a:t>
            </a:r>
            <a:r>
              <a:rPr sz="900" spc="-5" dirty="0">
                <a:solidFill>
                  <a:srgbClr val="231F20"/>
                </a:solidFill>
                <a:latin typeface="Arial Narrow"/>
                <a:cs typeface="Arial Narrow"/>
              </a:rPr>
              <a:t>bouton </a:t>
            </a:r>
            <a:r>
              <a:rPr sz="900" b="1" dirty="0">
                <a:solidFill>
                  <a:srgbClr val="231F20"/>
                </a:solidFill>
                <a:latin typeface="Arial Narrow"/>
                <a:cs typeface="Arial Narrow"/>
              </a:rPr>
              <a:t>BULLE	</a:t>
            </a:r>
            <a:r>
              <a:rPr sz="900" spc="-5" dirty="0">
                <a:solidFill>
                  <a:srgbClr val="231F20"/>
                </a:solidFill>
                <a:latin typeface="Arial Narrow"/>
                <a:cs typeface="Arial Narrow"/>
              </a:rPr>
              <a:t>pour activer la </a:t>
            </a:r>
            <a:r>
              <a:rPr sz="900" dirty="0">
                <a:solidFill>
                  <a:srgbClr val="231F20"/>
                </a:solidFill>
                <a:latin typeface="Arial Narrow"/>
                <a:cs typeface="Arial Narrow"/>
              </a:rPr>
              <a:t>fonction ; </a:t>
            </a:r>
            <a:r>
              <a:rPr sz="900" spc="-5" dirty="0">
                <a:solidFill>
                  <a:srgbClr val="231F20"/>
                </a:solidFill>
                <a:latin typeface="Arial Narrow"/>
                <a:cs typeface="Arial Narrow"/>
              </a:rPr>
              <a:t>maintenez le bouton </a:t>
            </a:r>
            <a:r>
              <a:rPr sz="900" b="1" dirty="0">
                <a:solidFill>
                  <a:srgbClr val="231F20"/>
                </a:solidFill>
                <a:latin typeface="Arial Narrow"/>
                <a:cs typeface="Arial Narrow"/>
              </a:rPr>
              <a:t>BULLE </a:t>
            </a:r>
            <a:r>
              <a:rPr sz="900" spc="-5" dirty="0">
                <a:solidFill>
                  <a:srgbClr val="231F20"/>
                </a:solidFill>
                <a:latin typeface="Arial Narrow"/>
                <a:cs typeface="Arial Narrow"/>
              </a:rPr>
              <a:t>enfoncé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désactiver</a:t>
            </a:r>
            <a:r>
              <a:rPr sz="900" spc="-75" dirty="0">
                <a:solidFill>
                  <a:srgbClr val="231F20"/>
                </a:solidFill>
                <a:latin typeface="Arial Narrow"/>
                <a:cs typeface="Arial Narrow"/>
              </a:rPr>
              <a:t> </a:t>
            </a:r>
            <a:r>
              <a:rPr sz="900" spc="-5" dirty="0">
                <a:solidFill>
                  <a:srgbClr val="231F20"/>
                </a:solidFill>
                <a:latin typeface="Arial Narrow"/>
                <a:cs typeface="Arial Narrow"/>
              </a:rPr>
              <a:t>la</a:t>
            </a:r>
            <a:endParaRPr sz="900">
              <a:latin typeface="Arial Narrow"/>
              <a:cs typeface="Arial Narrow"/>
            </a:endParaRPr>
          </a:p>
        </p:txBody>
      </p:sp>
      <p:sp>
        <p:nvSpPr>
          <p:cNvPr id="4" name="object 4"/>
          <p:cNvSpPr txBox="1"/>
          <p:nvPr/>
        </p:nvSpPr>
        <p:spPr>
          <a:xfrm>
            <a:off x="991656" y="2056669"/>
            <a:ext cx="5984875" cy="1245235"/>
          </a:xfrm>
          <a:prstGeom prst="rect">
            <a:avLst/>
          </a:prstGeom>
        </p:spPr>
        <p:txBody>
          <a:bodyPr vert="horz" wrap="square" lIns="0" tIns="66040" rIns="0" bIns="0" rtlCol="0">
            <a:spAutoFit/>
          </a:bodyPr>
          <a:lstStyle/>
          <a:p>
            <a:pPr marL="12700">
              <a:lnSpc>
                <a:spcPct val="100000"/>
              </a:lnSpc>
              <a:spcBef>
                <a:spcPts val="520"/>
              </a:spcBef>
            </a:pPr>
            <a:r>
              <a:rPr sz="900" dirty="0">
                <a:solidFill>
                  <a:srgbClr val="231F20"/>
                </a:solidFill>
                <a:latin typeface="Arial Narrow"/>
                <a:cs typeface="Arial Narrow"/>
              </a:rPr>
              <a:t>fonction. </a:t>
            </a:r>
            <a:r>
              <a:rPr sz="900" spc="-5" dirty="0">
                <a:solidFill>
                  <a:srgbClr val="231F20"/>
                </a:solidFill>
                <a:latin typeface="Arial Narrow"/>
                <a:cs typeface="Arial Narrow"/>
              </a:rPr>
              <a:t>Le bouton </a:t>
            </a:r>
            <a:r>
              <a:rPr sz="900" b="1" dirty="0">
                <a:solidFill>
                  <a:srgbClr val="231F20"/>
                </a:solidFill>
                <a:latin typeface="Arial Narrow"/>
                <a:cs typeface="Arial Narrow"/>
              </a:rPr>
              <a:t>BULLE </a:t>
            </a:r>
            <a:r>
              <a:rPr sz="900" spc="-5" dirty="0">
                <a:solidFill>
                  <a:srgbClr val="231F20"/>
                </a:solidFill>
                <a:latin typeface="Arial Narrow"/>
                <a:cs typeface="Arial Narrow"/>
              </a:rPr>
              <a:t>est vert lorsqu’il est</a:t>
            </a:r>
            <a:r>
              <a:rPr sz="900" spc="-15" dirty="0">
                <a:solidFill>
                  <a:srgbClr val="231F20"/>
                </a:solidFill>
                <a:latin typeface="Arial Narrow"/>
                <a:cs typeface="Arial Narrow"/>
              </a:rPr>
              <a:t> </a:t>
            </a:r>
            <a:r>
              <a:rPr sz="900" spc="-5" dirty="0">
                <a:solidFill>
                  <a:srgbClr val="231F20"/>
                </a:solidFill>
                <a:latin typeface="Arial Narrow"/>
                <a:cs typeface="Arial Narrow"/>
              </a:rPr>
              <a:t>activé.</a:t>
            </a:r>
            <a:endParaRPr sz="900">
              <a:latin typeface="Arial Narrow"/>
              <a:cs typeface="Arial Narrow"/>
            </a:endParaRPr>
          </a:p>
          <a:p>
            <a:pPr marL="12700">
              <a:lnSpc>
                <a:spcPct val="100000"/>
              </a:lnSpc>
              <a:spcBef>
                <a:spcPts val="420"/>
              </a:spcBef>
            </a:pPr>
            <a:r>
              <a:rPr sz="900" spc="-5" dirty="0">
                <a:solidFill>
                  <a:srgbClr val="231F20"/>
                </a:solidFill>
                <a:latin typeface="Arial Narrow"/>
                <a:cs typeface="Arial Narrow"/>
              </a:rPr>
              <a:t>Le </a:t>
            </a:r>
            <a:r>
              <a:rPr sz="900" dirty="0">
                <a:solidFill>
                  <a:srgbClr val="231F20"/>
                </a:solidFill>
                <a:latin typeface="Arial Narrow"/>
                <a:cs typeface="Arial Narrow"/>
              </a:rPr>
              <a:t>réglage </a:t>
            </a:r>
            <a:r>
              <a:rPr sz="900" spc="-5" dirty="0">
                <a:solidFill>
                  <a:srgbClr val="231F20"/>
                </a:solidFill>
                <a:latin typeface="Arial Narrow"/>
                <a:cs typeface="Arial Narrow"/>
              </a:rPr>
              <a:t>des bulles peut être ajusté </a:t>
            </a:r>
            <a:r>
              <a:rPr sz="900" dirty="0">
                <a:solidFill>
                  <a:srgbClr val="231F20"/>
                </a:solidFill>
                <a:latin typeface="Arial Narrow"/>
                <a:cs typeface="Arial Narrow"/>
              </a:rPr>
              <a:t>à trois </a:t>
            </a:r>
            <a:r>
              <a:rPr sz="900" spc="-5" dirty="0">
                <a:solidFill>
                  <a:srgbClr val="231F20"/>
                </a:solidFill>
                <a:latin typeface="Arial Narrow"/>
                <a:cs typeface="Arial Narrow"/>
              </a:rPr>
              <a:t>niveaux différents. Le </a:t>
            </a:r>
            <a:r>
              <a:rPr sz="900" dirty="0">
                <a:solidFill>
                  <a:srgbClr val="231F20"/>
                </a:solidFill>
                <a:latin typeface="Arial Narrow"/>
                <a:cs typeface="Arial Narrow"/>
              </a:rPr>
              <a:t>réglage </a:t>
            </a:r>
            <a:r>
              <a:rPr sz="900" spc="-5" dirty="0">
                <a:solidFill>
                  <a:srgbClr val="231F20"/>
                </a:solidFill>
                <a:latin typeface="Arial Narrow"/>
                <a:cs typeface="Arial Narrow"/>
              </a:rPr>
              <a:t>par défaut est au niveau </a:t>
            </a:r>
            <a:r>
              <a:rPr sz="900" dirty="0">
                <a:solidFill>
                  <a:srgbClr val="231F20"/>
                </a:solidFill>
                <a:latin typeface="Arial Narrow"/>
                <a:cs typeface="Arial Narrow"/>
              </a:rPr>
              <a:t>2 (500W). Appuyez </a:t>
            </a:r>
            <a:r>
              <a:rPr sz="900" spc="-5" dirty="0">
                <a:solidFill>
                  <a:srgbClr val="231F20"/>
                </a:solidFill>
                <a:latin typeface="Arial Narrow"/>
                <a:cs typeface="Arial Narrow"/>
              </a:rPr>
              <a:t>sur le bouton</a:t>
            </a:r>
            <a:r>
              <a:rPr sz="900" spc="-35" dirty="0">
                <a:solidFill>
                  <a:srgbClr val="231F20"/>
                </a:solidFill>
                <a:latin typeface="Arial Narrow"/>
                <a:cs typeface="Arial Narrow"/>
              </a:rPr>
              <a:t> </a:t>
            </a:r>
            <a:r>
              <a:rPr sz="900" b="1" dirty="0">
                <a:solidFill>
                  <a:srgbClr val="231F20"/>
                </a:solidFill>
                <a:latin typeface="Arial Narrow"/>
                <a:cs typeface="Arial Narrow"/>
              </a:rPr>
              <a:t>BULLE</a:t>
            </a:r>
            <a:endParaRPr sz="900">
              <a:latin typeface="Arial Narrow"/>
              <a:cs typeface="Arial Narrow"/>
            </a:endParaRPr>
          </a:p>
          <a:p>
            <a:pPr marL="12700">
              <a:lnSpc>
                <a:spcPct val="100000"/>
              </a:lnSpc>
              <a:spcBef>
                <a:spcPts val="120"/>
              </a:spcBef>
            </a:pPr>
            <a:r>
              <a:rPr sz="900" spc="-5" dirty="0">
                <a:solidFill>
                  <a:srgbClr val="231F20"/>
                </a:solidFill>
                <a:latin typeface="Arial Narrow"/>
                <a:cs typeface="Arial Narrow"/>
              </a:rPr>
              <a:t>pour passer au niveau </a:t>
            </a:r>
            <a:r>
              <a:rPr sz="900" dirty="0">
                <a:solidFill>
                  <a:srgbClr val="231F20"/>
                </a:solidFill>
                <a:latin typeface="Arial Narrow"/>
                <a:cs typeface="Arial Narrow"/>
              </a:rPr>
              <a:t>3 (720W). Appuyez à </a:t>
            </a:r>
            <a:r>
              <a:rPr sz="900" spc="-5" dirty="0">
                <a:solidFill>
                  <a:srgbClr val="231F20"/>
                </a:solidFill>
                <a:latin typeface="Arial Narrow"/>
                <a:cs typeface="Arial Narrow"/>
              </a:rPr>
              <a:t>nouveau pour passer au niveau </a:t>
            </a:r>
            <a:r>
              <a:rPr sz="900" dirty="0">
                <a:solidFill>
                  <a:srgbClr val="231F20"/>
                </a:solidFill>
                <a:latin typeface="Arial Narrow"/>
                <a:cs typeface="Arial Narrow"/>
              </a:rPr>
              <a:t>1</a:t>
            </a:r>
            <a:r>
              <a:rPr sz="900" spc="-25" dirty="0">
                <a:solidFill>
                  <a:srgbClr val="231F20"/>
                </a:solidFill>
                <a:latin typeface="Arial Narrow"/>
                <a:cs typeface="Arial Narrow"/>
              </a:rPr>
              <a:t> </a:t>
            </a:r>
            <a:r>
              <a:rPr sz="900" dirty="0">
                <a:solidFill>
                  <a:srgbClr val="231F20"/>
                </a:solidFill>
                <a:latin typeface="Arial Narrow"/>
                <a:cs typeface="Arial Narrow"/>
              </a:rPr>
              <a:t>(300W).</a:t>
            </a:r>
            <a:endParaRPr sz="900">
              <a:latin typeface="Arial Narrow"/>
              <a:cs typeface="Arial Narrow"/>
            </a:endParaRPr>
          </a:p>
          <a:p>
            <a:pPr marL="12700" marR="15875">
              <a:lnSpc>
                <a:spcPct val="111100"/>
              </a:lnSpc>
              <a:spcBef>
                <a:spcPts val="300"/>
              </a:spcBef>
            </a:pPr>
            <a:r>
              <a:rPr sz="900" b="1" dirty="0">
                <a:solidFill>
                  <a:srgbClr val="231F20"/>
                </a:solidFill>
                <a:latin typeface="Arial Narrow"/>
                <a:cs typeface="Arial Narrow"/>
              </a:rPr>
              <a:t>IMPORTANT: </a:t>
            </a:r>
            <a:r>
              <a:rPr sz="900" dirty="0">
                <a:solidFill>
                  <a:srgbClr val="231F20"/>
                </a:solidFill>
                <a:latin typeface="Arial Narrow"/>
                <a:cs typeface="Arial Narrow"/>
              </a:rPr>
              <a:t>N’allumez </a:t>
            </a:r>
            <a:r>
              <a:rPr sz="900" spc="-5" dirty="0">
                <a:solidFill>
                  <a:srgbClr val="231F20"/>
                </a:solidFill>
                <a:latin typeface="Arial Narrow"/>
                <a:cs typeface="Arial Narrow"/>
              </a:rPr>
              <a:t>pas le système de massage lorsque le couvercle est en place. L’air peut s’accumuler </a:t>
            </a:r>
            <a:r>
              <a:rPr sz="900" dirty="0">
                <a:solidFill>
                  <a:srgbClr val="231F20"/>
                </a:solidFill>
                <a:latin typeface="Arial Narrow"/>
                <a:cs typeface="Arial Narrow"/>
              </a:rPr>
              <a:t>à </a:t>
            </a:r>
            <a:r>
              <a:rPr sz="900" spc="-5" dirty="0">
                <a:solidFill>
                  <a:srgbClr val="231F20"/>
                </a:solidFill>
                <a:latin typeface="Arial Narrow"/>
                <a:cs typeface="Arial Narrow"/>
              </a:rPr>
              <a:t>l’intérieur du spa et causer des  dommages irréparables et des dommages</a:t>
            </a:r>
            <a:r>
              <a:rPr sz="900" spc="-10" dirty="0">
                <a:solidFill>
                  <a:srgbClr val="231F20"/>
                </a:solidFill>
                <a:latin typeface="Arial Narrow"/>
                <a:cs typeface="Arial Narrow"/>
              </a:rPr>
              <a:t> </a:t>
            </a:r>
            <a:r>
              <a:rPr sz="900" spc="-5" dirty="0">
                <a:solidFill>
                  <a:srgbClr val="231F20"/>
                </a:solidFill>
                <a:latin typeface="Arial Narrow"/>
                <a:cs typeface="Arial Narrow"/>
              </a:rPr>
              <a:t>corporels.</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REMARQUE: </a:t>
            </a:r>
            <a:r>
              <a:rPr sz="900" dirty="0">
                <a:solidFill>
                  <a:srgbClr val="231F20"/>
                </a:solidFill>
                <a:latin typeface="Arial Narrow"/>
                <a:cs typeface="Arial Narrow"/>
              </a:rPr>
              <a:t>Par </a:t>
            </a:r>
            <a:r>
              <a:rPr sz="900" spc="-5" dirty="0">
                <a:solidFill>
                  <a:srgbClr val="231F20"/>
                </a:solidFill>
                <a:latin typeface="Arial Narrow"/>
                <a:cs typeface="Arial Narrow"/>
              </a:rPr>
              <a:t>mesure de sécurité, la </a:t>
            </a:r>
            <a:r>
              <a:rPr sz="900" dirty="0">
                <a:solidFill>
                  <a:srgbClr val="231F20"/>
                </a:solidFill>
                <a:latin typeface="Arial Narrow"/>
                <a:cs typeface="Arial Narrow"/>
              </a:rPr>
              <a:t>fonction </a:t>
            </a:r>
            <a:r>
              <a:rPr sz="900" spc="-5" dirty="0">
                <a:solidFill>
                  <a:srgbClr val="231F20"/>
                </a:solidFill>
                <a:latin typeface="Arial Narrow"/>
                <a:cs typeface="Arial Narrow"/>
              </a:rPr>
              <a:t>de massage bouillonnant s’arrête automatiquement après 20 minutes de </a:t>
            </a:r>
            <a:r>
              <a:rPr sz="900" dirty="0">
                <a:solidFill>
                  <a:srgbClr val="231F20"/>
                </a:solidFill>
                <a:latin typeface="Arial Narrow"/>
                <a:cs typeface="Arial Narrow"/>
              </a:rPr>
              <a:t>fonctionnement. Elle  </a:t>
            </a:r>
            <a:r>
              <a:rPr sz="900" spc="-5" dirty="0">
                <a:solidFill>
                  <a:srgbClr val="231F20"/>
                </a:solidFill>
                <a:latin typeface="Arial Narrow"/>
                <a:cs typeface="Arial Narrow"/>
              </a:rPr>
              <a:t>peut être </a:t>
            </a:r>
            <a:r>
              <a:rPr sz="900" dirty="0">
                <a:solidFill>
                  <a:srgbClr val="231F20"/>
                </a:solidFill>
                <a:latin typeface="Arial Narrow"/>
                <a:cs typeface="Arial Narrow"/>
              </a:rPr>
              <a:t>réactivée </a:t>
            </a:r>
            <a:r>
              <a:rPr sz="900" spc="-5" dirty="0">
                <a:solidFill>
                  <a:srgbClr val="231F20"/>
                </a:solidFill>
                <a:latin typeface="Arial Narrow"/>
                <a:cs typeface="Arial Narrow"/>
              </a:rPr>
              <a:t>après 10 minutes en </a:t>
            </a:r>
            <a:r>
              <a:rPr sz="900" dirty="0">
                <a:solidFill>
                  <a:srgbClr val="231F20"/>
                </a:solidFill>
                <a:latin typeface="Arial Narrow"/>
                <a:cs typeface="Arial Narrow"/>
              </a:rPr>
              <a:t>appuyant à </a:t>
            </a:r>
            <a:r>
              <a:rPr sz="900" spc="-5" dirty="0">
                <a:solidFill>
                  <a:srgbClr val="231F20"/>
                </a:solidFill>
                <a:latin typeface="Arial Narrow"/>
                <a:cs typeface="Arial Narrow"/>
              </a:rPr>
              <a:t>nouveau sur le bouton</a:t>
            </a:r>
            <a:r>
              <a:rPr sz="900" spc="-15" dirty="0">
                <a:solidFill>
                  <a:srgbClr val="231F20"/>
                </a:solidFill>
                <a:latin typeface="Arial Narrow"/>
                <a:cs typeface="Arial Narrow"/>
              </a:rPr>
              <a:t> </a:t>
            </a:r>
            <a:r>
              <a:rPr sz="900" dirty="0">
                <a:solidFill>
                  <a:srgbClr val="231F20"/>
                </a:solidFill>
                <a:latin typeface="Arial Narrow"/>
                <a:cs typeface="Arial Narrow"/>
              </a:rPr>
              <a:t>BULLE.</a:t>
            </a:r>
            <a:endParaRPr sz="900">
              <a:latin typeface="Arial Narrow"/>
              <a:cs typeface="Arial Narrow"/>
            </a:endParaRPr>
          </a:p>
        </p:txBody>
      </p:sp>
      <p:sp>
        <p:nvSpPr>
          <p:cNvPr id="5" name="object 5"/>
          <p:cNvSpPr txBox="1"/>
          <p:nvPr/>
        </p:nvSpPr>
        <p:spPr>
          <a:xfrm>
            <a:off x="991542" y="3399840"/>
            <a:ext cx="4780915" cy="422275"/>
          </a:xfrm>
          <a:prstGeom prst="rect">
            <a:avLst/>
          </a:prstGeom>
        </p:spPr>
        <p:txBody>
          <a:bodyPr vert="horz" wrap="square" lIns="0" tIns="69215" rIns="0" bIns="0" rtlCol="0">
            <a:spAutoFit/>
          </a:bodyPr>
          <a:lstStyle/>
          <a:p>
            <a:pPr marL="12700">
              <a:lnSpc>
                <a:spcPct val="100000"/>
              </a:lnSpc>
              <a:spcBef>
                <a:spcPts val="545"/>
              </a:spcBef>
            </a:pPr>
            <a:r>
              <a:rPr sz="1000" b="1" spc="-5" dirty="0">
                <a:solidFill>
                  <a:srgbClr val="231F20"/>
                </a:solidFill>
                <a:latin typeface="Arial Narrow"/>
                <a:cs typeface="Arial Narrow"/>
              </a:rPr>
              <a:t>MINUTERIE </a:t>
            </a:r>
            <a:r>
              <a:rPr sz="1000" b="1" dirty="0">
                <a:solidFill>
                  <a:srgbClr val="231F20"/>
                </a:solidFill>
                <a:latin typeface="Arial Narrow"/>
                <a:cs typeface="Arial Narrow"/>
              </a:rPr>
              <a:t>DE</a:t>
            </a:r>
            <a:r>
              <a:rPr sz="1000" b="1" spc="-5" dirty="0">
                <a:solidFill>
                  <a:srgbClr val="231F20"/>
                </a:solidFill>
                <a:latin typeface="Arial Narrow"/>
                <a:cs typeface="Arial Narrow"/>
              </a:rPr>
              <a:t> </a:t>
            </a:r>
            <a:r>
              <a:rPr sz="1000" b="1" dirty="0">
                <a:solidFill>
                  <a:srgbClr val="231F20"/>
                </a:solidFill>
                <a:latin typeface="Arial Narrow"/>
                <a:cs typeface="Arial Narrow"/>
              </a:rPr>
              <a:t>CHAUFFAGE</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Pour </a:t>
            </a:r>
            <a:r>
              <a:rPr sz="900" spc="-5" dirty="0">
                <a:solidFill>
                  <a:srgbClr val="231F20"/>
                </a:solidFill>
                <a:latin typeface="Arial Narrow"/>
                <a:cs typeface="Arial Narrow"/>
              </a:rPr>
              <a:t>définir le nombre d’heures </a:t>
            </a:r>
            <a:r>
              <a:rPr sz="900" b="1" dirty="0">
                <a:solidFill>
                  <a:srgbClr val="231F20"/>
                </a:solidFill>
                <a:latin typeface="Arial Narrow"/>
                <a:cs typeface="Arial Narrow"/>
              </a:rPr>
              <a:t>À </a:t>
            </a:r>
            <a:r>
              <a:rPr sz="900" b="1" spc="-5" dirty="0">
                <a:solidFill>
                  <a:srgbClr val="231F20"/>
                </a:solidFill>
                <a:latin typeface="Arial Narrow"/>
                <a:cs typeface="Arial Narrow"/>
              </a:rPr>
              <a:t>PARTIR </a:t>
            </a:r>
            <a:r>
              <a:rPr sz="900" b="1" dirty="0">
                <a:solidFill>
                  <a:srgbClr val="231F20"/>
                </a:solidFill>
                <a:latin typeface="Arial Narrow"/>
                <a:cs typeface="Arial Narrow"/>
              </a:rPr>
              <a:t>DE </a:t>
            </a:r>
            <a:r>
              <a:rPr sz="900" b="1" spc="-5" dirty="0">
                <a:solidFill>
                  <a:srgbClr val="231F20"/>
                </a:solidFill>
                <a:latin typeface="Arial Narrow"/>
                <a:cs typeface="Arial Narrow"/>
              </a:rPr>
              <a:t>MAINTENANT </a:t>
            </a:r>
            <a:r>
              <a:rPr sz="900" spc="-5" dirty="0">
                <a:solidFill>
                  <a:srgbClr val="231F20"/>
                </a:solidFill>
                <a:latin typeface="Arial Narrow"/>
                <a:cs typeface="Arial Narrow"/>
              </a:rPr>
              <a:t>après lesquelles le chauffage se mettra en marche </a:t>
            </a:r>
            <a:r>
              <a:rPr sz="900" dirty="0">
                <a:solidFill>
                  <a:srgbClr val="231F20"/>
                </a:solidFill>
                <a:latin typeface="Arial Narrow"/>
                <a:cs typeface="Arial Narrow"/>
              </a:rPr>
              <a:t>:</a:t>
            </a:r>
            <a:endParaRPr sz="900">
              <a:latin typeface="Arial Narrow"/>
              <a:cs typeface="Arial Narrow"/>
            </a:endParaRPr>
          </a:p>
        </p:txBody>
      </p:sp>
      <p:sp>
        <p:nvSpPr>
          <p:cNvPr id="6" name="object 6"/>
          <p:cNvSpPr txBox="1"/>
          <p:nvPr/>
        </p:nvSpPr>
        <p:spPr>
          <a:xfrm>
            <a:off x="991542" y="3850023"/>
            <a:ext cx="4547235" cy="162560"/>
          </a:xfrm>
          <a:prstGeom prst="rect">
            <a:avLst/>
          </a:prstGeom>
        </p:spPr>
        <p:txBody>
          <a:bodyPr vert="horz" wrap="square" lIns="0" tIns="12700" rIns="0" bIns="0" rtlCol="0">
            <a:spAutoFit/>
          </a:bodyPr>
          <a:lstStyle/>
          <a:p>
            <a:pPr marL="12700">
              <a:lnSpc>
                <a:spcPct val="100000"/>
              </a:lnSpc>
              <a:spcBef>
                <a:spcPts val="100"/>
              </a:spcBef>
              <a:tabLst>
                <a:tab pos="1903095" algn="l"/>
              </a:tabLst>
            </a:pPr>
            <a:r>
              <a:rPr sz="900" spc="-5" dirty="0">
                <a:solidFill>
                  <a:srgbClr val="231F20"/>
                </a:solidFill>
                <a:latin typeface="Arial Narrow"/>
                <a:cs typeface="Arial Narrow"/>
              </a:rPr>
              <a:t>1.  </a:t>
            </a: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spc="10"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spc="-5" dirty="0">
                <a:solidFill>
                  <a:srgbClr val="231F20"/>
                </a:solidFill>
                <a:latin typeface="Arial Narrow"/>
                <a:cs typeface="Arial Narrow"/>
              </a:rPr>
              <a:t>MINUTERIE	</a:t>
            </a:r>
            <a:r>
              <a:rPr sz="900" spc="-5" dirty="0">
                <a:solidFill>
                  <a:srgbClr val="231F20"/>
                </a:solidFill>
                <a:latin typeface="Arial Narrow"/>
                <a:cs typeface="Arial Narrow"/>
              </a:rPr>
              <a:t>pour entrer en mode de préréglage. Le bouton s’allume en</a:t>
            </a:r>
            <a:r>
              <a:rPr sz="900" spc="-45" dirty="0">
                <a:solidFill>
                  <a:srgbClr val="231F20"/>
                </a:solidFill>
                <a:latin typeface="Arial Narrow"/>
                <a:cs typeface="Arial Narrow"/>
              </a:rPr>
              <a:t> </a:t>
            </a:r>
            <a:r>
              <a:rPr sz="900" spc="-5" dirty="0">
                <a:solidFill>
                  <a:srgbClr val="231F20"/>
                </a:solidFill>
                <a:latin typeface="Arial Narrow"/>
                <a:cs typeface="Arial Narrow"/>
              </a:rPr>
              <a:t>vert.</a:t>
            </a:r>
            <a:endParaRPr sz="900">
              <a:latin typeface="Arial Narrow"/>
              <a:cs typeface="Arial Narrow"/>
            </a:endParaRPr>
          </a:p>
        </p:txBody>
      </p:sp>
      <p:sp>
        <p:nvSpPr>
          <p:cNvPr id="7" name="object 7"/>
          <p:cNvSpPr txBox="1"/>
          <p:nvPr/>
        </p:nvSpPr>
        <p:spPr>
          <a:xfrm>
            <a:off x="991542" y="4040561"/>
            <a:ext cx="5897245" cy="162560"/>
          </a:xfrm>
          <a:prstGeom prst="rect">
            <a:avLst/>
          </a:prstGeom>
        </p:spPr>
        <p:txBody>
          <a:bodyPr vert="horz" wrap="square" lIns="0" tIns="12700" rIns="0" bIns="0" rtlCol="0">
            <a:spAutoFit/>
          </a:bodyPr>
          <a:lstStyle/>
          <a:p>
            <a:pPr marL="12700">
              <a:lnSpc>
                <a:spcPct val="100000"/>
              </a:lnSpc>
              <a:spcBef>
                <a:spcPts val="100"/>
              </a:spcBef>
              <a:tabLst>
                <a:tab pos="2226945" algn="l"/>
                <a:tab pos="2867660" algn="l"/>
              </a:tabLst>
            </a:pPr>
            <a:r>
              <a:rPr sz="900" spc="-5" dirty="0">
                <a:solidFill>
                  <a:srgbClr val="231F20"/>
                </a:solidFill>
                <a:latin typeface="Arial Narrow"/>
                <a:cs typeface="Arial Narrow"/>
              </a:rPr>
              <a:t>2.  Lorsque vous appuyez sur le</a:t>
            </a:r>
            <a:r>
              <a:rPr sz="900" spc="25"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dirty="0">
                <a:solidFill>
                  <a:srgbClr val="231F20"/>
                </a:solidFill>
                <a:latin typeface="Arial Narrow"/>
                <a:cs typeface="Arial Narrow"/>
              </a:rPr>
              <a:t>HAUT	</a:t>
            </a:r>
            <a:r>
              <a:rPr sz="900" spc="-5" dirty="0">
                <a:solidFill>
                  <a:srgbClr val="231F20"/>
                </a:solidFill>
                <a:latin typeface="Arial Narrow"/>
                <a:cs typeface="Arial Narrow"/>
              </a:rPr>
              <a:t>ou </a:t>
            </a:r>
            <a:r>
              <a:rPr sz="900" b="1" dirty="0">
                <a:solidFill>
                  <a:srgbClr val="231F20"/>
                </a:solidFill>
                <a:latin typeface="Arial Narrow"/>
                <a:cs typeface="Arial Narrow"/>
              </a:rPr>
              <a:t>BAS	</a:t>
            </a:r>
            <a:r>
              <a:rPr sz="900" dirty="0">
                <a:solidFill>
                  <a:srgbClr val="231F20"/>
                </a:solidFill>
                <a:latin typeface="Arial Narrow"/>
                <a:cs typeface="Arial Narrow"/>
              </a:rPr>
              <a:t>, </a:t>
            </a:r>
            <a:r>
              <a:rPr sz="900" spc="-5" dirty="0">
                <a:solidFill>
                  <a:srgbClr val="231F20"/>
                </a:solidFill>
                <a:latin typeface="Arial Narrow"/>
                <a:cs typeface="Arial Narrow"/>
              </a:rPr>
              <a:t>la LED clignote. </a:t>
            </a:r>
            <a:r>
              <a:rPr sz="900" dirty="0">
                <a:solidFill>
                  <a:srgbClr val="231F20"/>
                </a:solidFill>
                <a:latin typeface="Arial Narrow"/>
                <a:cs typeface="Arial Narrow"/>
              </a:rPr>
              <a:t>Pendant </a:t>
            </a:r>
            <a:r>
              <a:rPr sz="900" spc="-5" dirty="0">
                <a:solidFill>
                  <a:srgbClr val="231F20"/>
                </a:solidFill>
                <a:latin typeface="Arial Narrow"/>
                <a:cs typeface="Arial Narrow"/>
              </a:rPr>
              <a:t>qu’elle clignote, vous pouvez </a:t>
            </a:r>
            <a:r>
              <a:rPr sz="900" dirty="0">
                <a:solidFill>
                  <a:srgbClr val="231F20"/>
                </a:solidFill>
                <a:latin typeface="Arial Narrow"/>
                <a:cs typeface="Arial Narrow"/>
              </a:rPr>
              <a:t>régler </a:t>
            </a:r>
            <a:r>
              <a:rPr sz="900" spc="-5" dirty="0">
                <a:solidFill>
                  <a:srgbClr val="231F20"/>
                </a:solidFill>
                <a:latin typeface="Arial Narrow"/>
                <a:cs typeface="Arial Narrow"/>
              </a:rPr>
              <a:t>le</a:t>
            </a:r>
            <a:r>
              <a:rPr sz="900" spc="-55" dirty="0">
                <a:solidFill>
                  <a:srgbClr val="231F20"/>
                </a:solidFill>
                <a:latin typeface="Arial Narrow"/>
                <a:cs typeface="Arial Narrow"/>
              </a:rPr>
              <a:t> </a:t>
            </a:r>
            <a:r>
              <a:rPr sz="900" spc="-5" dirty="0">
                <a:solidFill>
                  <a:srgbClr val="231F20"/>
                </a:solidFill>
                <a:latin typeface="Arial Narrow"/>
                <a:cs typeface="Arial Narrow"/>
              </a:rPr>
              <a:t>nombre</a:t>
            </a:r>
            <a:endParaRPr sz="900">
              <a:latin typeface="Arial Narrow"/>
              <a:cs typeface="Arial Narrow"/>
            </a:endParaRPr>
          </a:p>
        </p:txBody>
      </p:sp>
      <p:sp>
        <p:nvSpPr>
          <p:cNvPr id="8" name="object 8"/>
          <p:cNvSpPr txBox="1"/>
          <p:nvPr/>
        </p:nvSpPr>
        <p:spPr>
          <a:xfrm>
            <a:off x="991542" y="4177720"/>
            <a:ext cx="6010910" cy="2667000"/>
          </a:xfrm>
          <a:prstGeom prst="rect">
            <a:avLst/>
          </a:prstGeom>
        </p:spPr>
        <p:txBody>
          <a:bodyPr vert="horz" wrap="square" lIns="0" tIns="12700" rIns="0" bIns="0" rtlCol="0">
            <a:spAutoFit/>
          </a:bodyPr>
          <a:lstStyle/>
          <a:p>
            <a:pPr marL="142875" marR="207645">
              <a:lnSpc>
                <a:spcPct val="138900"/>
              </a:lnSpc>
              <a:spcBef>
                <a:spcPts val="100"/>
              </a:spcBef>
            </a:pPr>
            <a:r>
              <a:rPr sz="900" spc="-5" dirty="0">
                <a:solidFill>
                  <a:srgbClr val="231F20"/>
                </a:solidFill>
                <a:latin typeface="Arial Narrow"/>
                <a:cs typeface="Arial Narrow"/>
              </a:rPr>
              <a:t>d’heures avant l’activation du chauffage </a:t>
            </a:r>
            <a:r>
              <a:rPr sz="900" dirty="0">
                <a:solidFill>
                  <a:srgbClr val="231F20"/>
                </a:solidFill>
                <a:latin typeface="Arial Narrow"/>
                <a:cs typeface="Arial Narrow"/>
              </a:rPr>
              <a:t>(de 1 à </a:t>
            </a:r>
            <a:r>
              <a:rPr sz="900" spc="-5" dirty="0">
                <a:solidFill>
                  <a:srgbClr val="231F20"/>
                </a:solidFill>
                <a:latin typeface="Arial Narrow"/>
                <a:cs typeface="Arial Narrow"/>
              </a:rPr>
              <a:t>99 heures). Le </a:t>
            </a:r>
            <a:r>
              <a:rPr sz="900" dirty="0">
                <a:solidFill>
                  <a:srgbClr val="231F20"/>
                </a:solidFill>
                <a:latin typeface="Arial Narrow"/>
                <a:cs typeface="Arial Narrow"/>
              </a:rPr>
              <a:t>réglage </a:t>
            </a:r>
            <a:r>
              <a:rPr sz="900" spc="-5" dirty="0">
                <a:solidFill>
                  <a:srgbClr val="231F20"/>
                </a:solidFill>
                <a:latin typeface="Arial Narrow"/>
                <a:cs typeface="Arial Narrow"/>
              </a:rPr>
              <a:t>de la minuterie souhaitée </a:t>
            </a:r>
            <a:r>
              <a:rPr sz="900" dirty="0">
                <a:solidFill>
                  <a:srgbClr val="231F20"/>
                </a:solidFill>
                <a:latin typeface="Arial Narrow"/>
                <a:cs typeface="Arial Narrow"/>
              </a:rPr>
              <a:t>reste </a:t>
            </a:r>
            <a:r>
              <a:rPr sz="900" spc="-5" dirty="0">
                <a:solidFill>
                  <a:srgbClr val="231F20"/>
                </a:solidFill>
                <a:latin typeface="Arial Narrow"/>
                <a:cs typeface="Arial Narrow"/>
              </a:rPr>
              <a:t>affiché sur l’écran LED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confirmer la valeur.</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Pour modifier le réglage de la minuterie : </a:t>
            </a:r>
            <a:r>
              <a:rPr sz="900" dirty="0">
                <a:solidFill>
                  <a:srgbClr val="231F20"/>
                </a:solidFill>
                <a:latin typeface="Arial Narrow"/>
                <a:cs typeface="Arial Narrow"/>
              </a:rPr>
              <a:t>Appuyez à </a:t>
            </a:r>
            <a:r>
              <a:rPr sz="900" spc="-5" dirty="0">
                <a:solidFill>
                  <a:srgbClr val="231F20"/>
                </a:solidFill>
                <a:latin typeface="Arial Narrow"/>
                <a:cs typeface="Arial Narrow"/>
              </a:rPr>
              <a:t>nouveau sur le bouton </a:t>
            </a:r>
            <a:r>
              <a:rPr sz="900" b="1" spc="-5" dirty="0">
                <a:solidFill>
                  <a:srgbClr val="231F20"/>
                </a:solidFill>
                <a:latin typeface="Arial Narrow"/>
                <a:cs typeface="Arial Narrow"/>
              </a:rPr>
              <a:t>Minuterie </a:t>
            </a:r>
            <a:r>
              <a:rPr sz="900" spc="-5" dirty="0">
                <a:solidFill>
                  <a:srgbClr val="231F20"/>
                </a:solidFill>
                <a:latin typeface="Arial Narrow"/>
                <a:cs typeface="Arial Narrow"/>
              </a:rPr>
              <a:t>et utilisez les boutons </a:t>
            </a:r>
            <a:r>
              <a:rPr sz="900" b="1" dirty="0">
                <a:solidFill>
                  <a:srgbClr val="231F20"/>
                </a:solidFill>
                <a:latin typeface="Arial Narrow"/>
                <a:cs typeface="Arial Narrow"/>
              </a:rPr>
              <a:t>HAUT </a:t>
            </a:r>
            <a:r>
              <a:rPr sz="900" spc="-5" dirty="0">
                <a:solidFill>
                  <a:srgbClr val="231F20"/>
                </a:solidFill>
                <a:latin typeface="Arial Narrow"/>
                <a:cs typeface="Arial Narrow"/>
              </a:rPr>
              <a:t>ou </a:t>
            </a:r>
            <a:r>
              <a:rPr sz="900" b="1" dirty="0">
                <a:solidFill>
                  <a:srgbClr val="231F20"/>
                </a:solidFill>
                <a:latin typeface="Arial Narrow"/>
                <a:cs typeface="Arial Narrow"/>
              </a:rPr>
              <a:t>BAS </a:t>
            </a:r>
            <a:r>
              <a:rPr sz="900" spc="-5" dirty="0">
                <a:solidFill>
                  <a:srgbClr val="231F20"/>
                </a:solidFill>
                <a:latin typeface="Arial Narrow"/>
                <a:cs typeface="Arial Narrow"/>
              </a:rPr>
              <a:t>pour</a:t>
            </a:r>
            <a:r>
              <a:rPr sz="900" spc="-55" dirty="0">
                <a:solidFill>
                  <a:srgbClr val="231F20"/>
                </a:solidFill>
                <a:latin typeface="Arial Narrow"/>
                <a:cs typeface="Arial Narrow"/>
              </a:rPr>
              <a:t> </a:t>
            </a:r>
            <a:r>
              <a:rPr sz="900" dirty="0">
                <a:solidFill>
                  <a:srgbClr val="231F20"/>
                </a:solidFill>
                <a:latin typeface="Arial Narrow"/>
                <a:cs typeface="Arial Narrow"/>
              </a:rPr>
              <a:t>régler.</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Annuler le réglage : </a:t>
            </a: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b="1" spc="-5" dirty="0">
                <a:solidFill>
                  <a:srgbClr val="231F20"/>
                </a:solidFill>
                <a:latin typeface="Arial Narrow"/>
                <a:cs typeface="Arial Narrow"/>
              </a:rPr>
              <a:t>MINUTERIE </a:t>
            </a:r>
            <a:r>
              <a:rPr sz="900" spc="-5" dirty="0">
                <a:solidFill>
                  <a:srgbClr val="231F20"/>
                </a:solidFill>
                <a:latin typeface="Arial Narrow"/>
                <a:cs typeface="Arial Narrow"/>
              </a:rPr>
              <a:t>pendant </a:t>
            </a:r>
            <a:r>
              <a:rPr sz="900" dirty="0">
                <a:solidFill>
                  <a:srgbClr val="231F20"/>
                </a:solidFill>
                <a:latin typeface="Arial Narrow"/>
                <a:cs typeface="Arial Narrow"/>
              </a:rPr>
              <a:t>3</a:t>
            </a:r>
            <a:r>
              <a:rPr sz="900" spc="-15" dirty="0">
                <a:solidFill>
                  <a:srgbClr val="231F20"/>
                </a:solidFill>
                <a:latin typeface="Arial Narrow"/>
                <a:cs typeface="Arial Narrow"/>
              </a:rPr>
              <a:t> </a:t>
            </a:r>
            <a:r>
              <a:rPr sz="900" spc="-5" dirty="0">
                <a:solidFill>
                  <a:srgbClr val="231F20"/>
                </a:solidFill>
                <a:latin typeface="Arial Narrow"/>
                <a:cs typeface="Arial Narrow"/>
              </a:rPr>
              <a:t>secondes.</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L’activation du système de chauffage ou le </a:t>
            </a:r>
            <a:r>
              <a:rPr sz="900" dirty="0">
                <a:solidFill>
                  <a:srgbClr val="231F20"/>
                </a:solidFill>
                <a:latin typeface="Arial Narrow"/>
                <a:cs typeface="Arial Narrow"/>
              </a:rPr>
              <a:t>redémarrage </a:t>
            </a:r>
            <a:r>
              <a:rPr sz="900" spc="-5" dirty="0">
                <a:solidFill>
                  <a:srgbClr val="231F20"/>
                </a:solidFill>
                <a:latin typeface="Arial Narrow"/>
                <a:cs typeface="Arial Narrow"/>
              </a:rPr>
              <a:t>du spa annule le </a:t>
            </a:r>
            <a:r>
              <a:rPr sz="900" dirty="0">
                <a:solidFill>
                  <a:srgbClr val="231F20"/>
                </a:solidFill>
                <a:latin typeface="Arial Narrow"/>
                <a:cs typeface="Arial Narrow"/>
              </a:rPr>
              <a:t>réglage </a:t>
            </a:r>
            <a:r>
              <a:rPr sz="900" spc="-5" dirty="0">
                <a:solidFill>
                  <a:srgbClr val="231F20"/>
                </a:solidFill>
                <a:latin typeface="Arial Narrow"/>
                <a:cs typeface="Arial Narrow"/>
              </a:rPr>
              <a:t>de la</a:t>
            </a:r>
            <a:r>
              <a:rPr sz="900" spc="-15" dirty="0">
                <a:solidFill>
                  <a:srgbClr val="231F20"/>
                </a:solidFill>
                <a:latin typeface="Arial Narrow"/>
                <a:cs typeface="Arial Narrow"/>
              </a:rPr>
              <a:t> </a:t>
            </a:r>
            <a:r>
              <a:rPr sz="900" spc="-5" dirty="0">
                <a:solidFill>
                  <a:srgbClr val="231F20"/>
                </a:solidFill>
                <a:latin typeface="Arial Narrow"/>
                <a:cs typeface="Arial Narrow"/>
              </a:rPr>
              <a:t>minuterie.</a:t>
            </a:r>
            <a:endParaRPr sz="900">
              <a:latin typeface="Arial Narrow"/>
              <a:cs typeface="Arial Narrow"/>
            </a:endParaRPr>
          </a:p>
          <a:p>
            <a:pPr>
              <a:lnSpc>
                <a:spcPct val="100000"/>
              </a:lnSpc>
              <a:spcBef>
                <a:spcPts val="35"/>
              </a:spcBef>
            </a:pPr>
            <a:endParaRPr sz="1200">
              <a:latin typeface="Times New Roman"/>
              <a:cs typeface="Times New Roman"/>
            </a:endParaRPr>
          </a:p>
          <a:p>
            <a:pPr marL="12700">
              <a:lnSpc>
                <a:spcPct val="100000"/>
              </a:lnSpc>
              <a:spcBef>
                <a:spcPts val="5"/>
              </a:spcBef>
            </a:pPr>
            <a:r>
              <a:rPr sz="1000" b="1" dirty="0">
                <a:solidFill>
                  <a:srgbClr val="231F20"/>
                </a:solidFill>
                <a:latin typeface="Arial Narrow"/>
                <a:cs typeface="Arial Narrow"/>
              </a:rPr>
              <a:t>STÉRILISATEUR</a:t>
            </a:r>
            <a:r>
              <a:rPr sz="1000" b="1" spc="-5" dirty="0">
                <a:solidFill>
                  <a:srgbClr val="231F20"/>
                </a:solidFill>
                <a:latin typeface="Arial Narrow"/>
                <a:cs typeface="Arial Narrow"/>
              </a:rPr>
              <a:t> </a:t>
            </a:r>
            <a:r>
              <a:rPr sz="1000" b="1" dirty="0">
                <a:solidFill>
                  <a:srgbClr val="231F20"/>
                </a:solidFill>
                <a:latin typeface="Arial Narrow"/>
                <a:cs typeface="Arial Narrow"/>
              </a:rPr>
              <a:t>UVC</a:t>
            </a:r>
            <a:endParaRPr sz="1000">
              <a:latin typeface="Arial Narrow"/>
              <a:cs typeface="Arial Narrow"/>
            </a:endParaRPr>
          </a:p>
          <a:p>
            <a:pPr marL="12700" marR="5080">
              <a:lnSpc>
                <a:spcPct val="111100"/>
              </a:lnSpc>
              <a:spcBef>
                <a:spcPts val="280"/>
              </a:spcBef>
              <a:tabLst>
                <a:tab pos="145542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dirty="0">
                <a:solidFill>
                  <a:srgbClr val="231F20"/>
                </a:solidFill>
                <a:latin typeface="Arial Narrow"/>
                <a:cs typeface="Arial Narrow"/>
              </a:rPr>
              <a:t> </a:t>
            </a:r>
            <a:r>
              <a:rPr sz="900" spc="-5" dirty="0">
                <a:solidFill>
                  <a:srgbClr val="231F20"/>
                </a:solidFill>
                <a:latin typeface="Arial Narrow"/>
                <a:cs typeface="Arial Narrow"/>
              </a:rPr>
              <a:t>bouton </a:t>
            </a:r>
            <a:r>
              <a:rPr sz="900" b="1" dirty="0">
                <a:solidFill>
                  <a:srgbClr val="231F20"/>
                </a:solidFill>
                <a:latin typeface="Arial Narrow"/>
                <a:cs typeface="Arial Narrow"/>
              </a:rPr>
              <a:t>UVC	</a:t>
            </a:r>
            <a:r>
              <a:rPr sz="900" spc="-5" dirty="0">
                <a:solidFill>
                  <a:srgbClr val="231F20"/>
                </a:solidFill>
                <a:latin typeface="Arial Narrow"/>
                <a:cs typeface="Arial Narrow"/>
              </a:rPr>
              <a:t>pour activer/désactiver le système de stérilisation </a:t>
            </a:r>
            <a:r>
              <a:rPr sz="900" dirty="0">
                <a:solidFill>
                  <a:srgbClr val="231F20"/>
                </a:solidFill>
                <a:latin typeface="Arial Narrow"/>
                <a:cs typeface="Arial Narrow"/>
              </a:rPr>
              <a:t>UVC. </a:t>
            </a:r>
            <a:r>
              <a:rPr sz="900" spc="-5" dirty="0">
                <a:solidFill>
                  <a:srgbClr val="231F20"/>
                </a:solidFill>
                <a:latin typeface="Arial Narrow"/>
                <a:cs typeface="Arial Narrow"/>
              </a:rPr>
              <a:t>Lorsque le voyant au-dessus de ce bouton est vert, le  système de stérilisation </a:t>
            </a:r>
            <a:r>
              <a:rPr sz="900" dirty="0">
                <a:solidFill>
                  <a:srgbClr val="231F20"/>
                </a:solidFill>
                <a:latin typeface="Arial Narrow"/>
                <a:cs typeface="Arial Narrow"/>
              </a:rPr>
              <a:t>UVC </a:t>
            </a:r>
            <a:r>
              <a:rPr sz="900" spc="-5" dirty="0">
                <a:solidFill>
                  <a:srgbClr val="231F20"/>
                </a:solidFill>
                <a:latin typeface="Arial Narrow"/>
                <a:cs typeface="Arial Narrow"/>
              </a:rPr>
              <a:t>est</a:t>
            </a:r>
            <a:r>
              <a:rPr sz="900" spc="-10" dirty="0">
                <a:solidFill>
                  <a:srgbClr val="231F20"/>
                </a:solidFill>
                <a:latin typeface="Arial Narrow"/>
                <a:cs typeface="Arial Narrow"/>
              </a:rPr>
              <a:t> </a:t>
            </a:r>
            <a:r>
              <a:rPr sz="900" dirty="0">
                <a:solidFill>
                  <a:srgbClr val="231F20"/>
                </a:solidFill>
                <a:latin typeface="Arial Narrow"/>
                <a:cs typeface="Arial Narrow"/>
              </a:rPr>
              <a:t>activé.</a:t>
            </a:r>
            <a:endParaRPr sz="900">
              <a:latin typeface="Arial Narrow"/>
              <a:cs typeface="Arial Narrow"/>
            </a:endParaRPr>
          </a:p>
          <a:p>
            <a:pPr>
              <a:lnSpc>
                <a:spcPct val="100000"/>
              </a:lnSpc>
              <a:spcBef>
                <a:spcPts val="35"/>
              </a:spcBef>
            </a:pPr>
            <a:endParaRPr sz="1200">
              <a:latin typeface="Times New Roman"/>
              <a:cs typeface="Times New Roman"/>
            </a:endParaRPr>
          </a:p>
          <a:p>
            <a:pPr marL="12700">
              <a:lnSpc>
                <a:spcPct val="100000"/>
              </a:lnSpc>
              <a:spcBef>
                <a:spcPts val="5"/>
              </a:spcBef>
            </a:pPr>
            <a:r>
              <a:rPr sz="1000" b="1" spc="-5" dirty="0">
                <a:solidFill>
                  <a:srgbClr val="231F20"/>
                </a:solidFill>
                <a:latin typeface="Arial Narrow"/>
                <a:cs typeface="Arial Narrow"/>
              </a:rPr>
              <a:t>OZONE</a:t>
            </a:r>
            <a:endParaRPr sz="1000">
              <a:latin typeface="Arial Narrow"/>
              <a:cs typeface="Arial Narrow"/>
            </a:endParaRPr>
          </a:p>
          <a:p>
            <a:pPr marL="12700" marR="322580">
              <a:lnSpc>
                <a:spcPct val="111100"/>
              </a:lnSpc>
              <a:spcBef>
                <a:spcPts val="280"/>
              </a:spcBef>
              <a:tabLst>
                <a:tab pos="159131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a:t>
            </a:r>
            <a:r>
              <a:rPr sz="900"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spc="-5" dirty="0">
                <a:solidFill>
                  <a:srgbClr val="231F20"/>
                </a:solidFill>
                <a:latin typeface="Arial Narrow"/>
                <a:cs typeface="Arial Narrow"/>
              </a:rPr>
              <a:t>OZONE	</a:t>
            </a:r>
            <a:r>
              <a:rPr sz="900" spc="-5" dirty="0">
                <a:solidFill>
                  <a:srgbClr val="231F20"/>
                </a:solidFill>
                <a:latin typeface="Arial Narrow"/>
                <a:cs typeface="Arial Narrow"/>
              </a:rPr>
              <a:t>pour activer/désactiver la </a:t>
            </a:r>
            <a:r>
              <a:rPr sz="900" dirty="0">
                <a:solidFill>
                  <a:srgbClr val="231F20"/>
                </a:solidFill>
                <a:latin typeface="Arial Narrow"/>
                <a:cs typeface="Arial Narrow"/>
              </a:rPr>
              <a:t>fonction. </a:t>
            </a:r>
            <a:r>
              <a:rPr sz="900" spc="-5" dirty="0">
                <a:solidFill>
                  <a:srgbClr val="231F20"/>
                </a:solidFill>
                <a:latin typeface="Arial Narrow"/>
                <a:cs typeface="Arial Narrow"/>
              </a:rPr>
              <a:t>Le voyant </a:t>
            </a:r>
            <a:r>
              <a:rPr sz="900" b="1" spc="-5" dirty="0">
                <a:solidFill>
                  <a:srgbClr val="231F20"/>
                </a:solidFill>
                <a:latin typeface="Arial Narrow"/>
                <a:cs typeface="Arial Narrow"/>
              </a:rPr>
              <a:t>OZONE </a:t>
            </a:r>
            <a:r>
              <a:rPr sz="900" spc="-5" dirty="0">
                <a:solidFill>
                  <a:srgbClr val="231F20"/>
                </a:solidFill>
                <a:latin typeface="Arial Narrow"/>
                <a:cs typeface="Arial Narrow"/>
              </a:rPr>
              <a:t>passe au vert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est activée.  L’ozoniseur s’éteint automatiquement après deux heures de</a:t>
            </a:r>
            <a:r>
              <a:rPr sz="900" spc="-10" dirty="0">
                <a:solidFill>
                  <a:srgbClr val="231F20"/>
                </a:solidFill>
                <a:latin typeface="Arial Narrow"/>
                <a:cs typeface="Arial Narrow"/>
              </a:rPr>
              <a:t> </a:t>
            </a:r>
            <a:r>
              <a:rPr sz="900" dirty="0">
                <a:solidFill>
                  <a:srgbClr val="231F20"/>
                </a:solidFill>
                <a:latin typeface="Arial Narrow"/>
                <a:cs typeface="Arial Narrow"/>
              </a:rPr>
              <a:t>fonctionnement.</a:t>
            </a:r>
            <a:endParaRPr sz="900">
              <a:latin typeface="Arial Narrow"/>
              <a:cs typeface="Arial Narrow"/>
            </a:endParaRPr>
          </a:p>
          <a:p>
            <a:pPr marL="12700" marR="57150">
              <a:lnSpc>
                <a:spcPct val="111100"/>
              </a:lnSpc>
              <a:spcBef>
                <a:spcPts val="300"/>
              </a:spcBef>
            </a:pPr>
            <a:r>
              <a:rPr sz="900" b="1" dirty="0">
                <a:solidFill>
                  <a:srgbClr val="231F20"/>
                </a:solidFill>
                <a:latin typeface="Arial Narrow"/>
                <a:cs typeface="Arial Narrow"/>
              </a:rPr>
              <a:t>REMARQUE: </a:t>
            </a:r>
            <a:r>
              <a:rPr sz="900" dirty="0">
                <a:solidFill>
                  <a:srgbClr val="231F20"/>
                </a:solidFill>
                <a:latin typeface="Arial Narrow"/>
                <a:cs typeface="Arial Narrow"/>
              </a:rPr>
              <a:t>Pour </a:t>
            </a:r>
            <a:r>
              <a:rPr sz="900" spc="-5" dirty="0">
                <a:solidFill>
                  <a:srgbClr val="231F20"/>
                </a:solidFill>
                <a:latin typeface="Arial Narrow"/>
                <a:cs typeface="Arial Narrow"/>
              </a:rPr>
              <a:t>votre propre sécurité, ne vous baignez pas dans le spa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OZONE est activée. La </a:t>
            </a:r>
            <a:r>
              <a:rPr sz="900" dirty="0">
                <a:solidFill>
                  <a:srgbClr val="231F20"/>
                </a:solidFill>
                <a:latin typeface="Arial Narrow"/>
                <a:cs typeface="Arial Narrow"/>
              </a:rPr>
              <a:t>fonction </a:t>
            </a:r>
            <a:r>
              <a:rPr sz="900" spc="-5" dirty="0">
                <a:solidFill>
                  <a:srgbClr val="231F20"/>
                </a:solidFill>
                <a:latin typeface="Arial Narrow"/>
                <a:cs typeface="Arial Narrow"/>
              </a:rPr>
              <a:t>OZONE ne peut  pas être activée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JET ou </a:t>
            </a:r>
            <a:r>
              <a:rPr sz="900" dirty="0">
                <a:solidFill>
                  <a:srgbClr val="231F20"/>
                </a:solidFill>
                <a:latin typeface="Arial Narrow"/>
                <a:cs typeface="Arial Narrow"/>
              </a:rPr>
              <a:t>BULLE </a:t>
            </a:r>
            <a:r>
              <a:rPr sz="900" spc="-5" dirty="0">
                <a:solidFill>
                  <a:srgbClr val="231F20"/>
                </a:solidFill>
                <a:latin typeface="Arial Narrow"/>
                <a:cs typeface="Arial Narrow"/>
              </a:rPr>
              <a:t>est</a:t>
            </a:r>
            <a:r>
              <a:rPr sz="900" spc="-15" dirty="0">
                <a:solidFill>
                  <a:srgbClr val="231F20"/>
                </a:solidFill>
                <a:latin typeface="Arial Narrow"/>
                <a:cs typeface="Arial Narrow"/>
              </a:rPr>
              <a:t> </a:t>
            </a:r>
            <a:r>
              <a:rPr sz="900" dirty="0">
                <a:solidFill>
                  <a:srgbClr val="231F20"/>
                </a:solidFill>
                <a:latin typeface="Arial Narrow"/>
                <a:cs typeface="Arial Narrow"/>
              </a:rPr>
              <a:t>activée.</a:t>
            </a:r>
            <a:endParaRPr sz="900">
              <a:latin typeface="Arial Narrow"/>
              <a:cs typeface="Arial Narrow"/>
            </a:endParaRPr>
          </a:p>
        </p:txBody>
      </p:sp>
      <p:sp>
        <p:nvSpPr>
          <p:cNvPr id="9" name="object 9"/>
          <p:cNvSpPr txBox="1"/>
          <p:nvPr/>
        </p:nvSpPr>
        <p:spPr>
          <a:xfrm>
            <a:off x="991542" y="6943140"/>
            <a:ext cx="5965825" cy="4222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Bouton de basculement</a:t>
            </a:r>
            <a:r>
              <a:rPr sz="1000" b="1" spc="-5" dirty="0">
                <a:solidFill>
                  <a:srgbClr val="231F20"/>
                </a:solidFill>
                <a:latin typeface="Arial Narrow"/>
                <a:cs typeface="Arial Narrow"/>
              </a:rPr>
              <a:t> </a:t>
            </a:r>
            <a:r>
              <a:rPr sz="1000" b="1" dirty="0">
                <a:solidFill>
                  <a:srgbClr val="231F20"/>
                </a:solidFill>
                <a:latin typeface="Arial Narrow"/>
                <a:cs typeface="Arial Narrow"/>
              </a:rPr>
              <a:t>Celsius/Fahrenheit</a:t>
            </a:r>
            <a:endParaRPr sz="1000">
              <a:latin typeface="Arial Narrow"/>
              <a:cs typeface="Arial Narrow"/>
            </a:endParaRPr>
          </a:p>
          <a:p>
            <a:pPr marL="12700">
              <a:lnSpc>
                <a:spcPct val="100000"/>
              </a:lnSpc>
              <a:spcBef>
                <a:spcPts val="400"/>
              </a:spcBef>
              <a:tabLst>
                <a:tab pos="4274820" algn="l"/>
              </a:tabLst>
            </a:pPr>
            <a:r>
              <a:rPr sz="900" spc="-5" dirty="0">
                <a:solidFill>
                  <a:srgbClr val="231F20"/>
                </a:solidFill>
                <a:latin typeface="Arial Narrow"/>
                <a:cs typeface="Arial Narrow"/>
              </a:rPr>
              <a:t>La </a:t>
            </a:r>
            <a:r>
              <a:rPr sz="900" dirty="0">
                <a:solidFill>
                  <a:srgbClr val="231F20"/>
                </a:solidFill>
                <a:latin typeface="Arial Narrow"/>
                <a:cs typeface="Arial Narrow"/>
              </a:rPr>
              <a:t>température </a:t>
            </a:r>
            <a:r>
              <a:rPr sz="900" spc="-5" dirty="0">
                <a:solidFill>
                  <a:srgbClr val="231F20"/>
                </a:solidFill>
                <a:latin typeface="Arial Narrow"/>
                <a:cs typeface="Arial Narrow"/>
              </a:rPr>
              <a:t>peut être affichée en degrés </a:t>
            </a:r>
            <a:r>
              <a:rPr sz="900" dirty="0">
                <a:solidFill>
                  <a:srgbClr val="231F20"/>
                </a:solidFill>
                <a:latin typeface="Arial Narrow"/>
                <a:cs typeface="Arial Narrow"/>
              </a:rPr>
              <a:t>Celsius </a:t>
            </a:r>
            <a:r>
              <a:rPr sz="900" spc="-5" dirty="0">
                <a:solidFill>
                  <a:srgbClr val="231F20"/>
                </a:solidFill>
                <a:latin typeface="Arial Narrow"/>
                <a:cs typeface="Arial Narrow"/>
              </a:rPr>
              <a:t>ou </a:t>
            </a:r>
            <a:r>
              <a:rPr sz="900" dirty="0">
                <a:solidFill>
                  <a:srgbClr val="231F20"/>
                </a:solidFill>
                <a:latin typeface="Arial Narrow"/>
                <a:cs typeface="Arial Narrow"/>
              </a:rPr>
              <a:t>Fahrenheit. Appuyez </a:t>
            </a:r>
            <a:r>
              <a:rPr sz="900" spc="-5" dirty="0">
                <a:solidFill>
                  <a:srgbClr val="231F20"/>
                </a:solidFill>
                <a:latin typeface="Arial Narrow"/>
                <a:cs typeface="Arial Narrow"/>
              </a:rPr>
              <a:t>sur le</a:t>
            </a:r>
            <a:r>
              <a:rPr sz="900" spc="25" dirty="0">
                <a:solidFill>
                  <a:srgbClr val="231F20"/>
                </a:solidFill>
                <a:latin typeface="Arial Narrow"/>
                <a:cs typeface="Arial Narrow"/>
              </a:rPr>
              <a:t> </a:t>
            </a:r>
            <a:r>
              <a:rPr sz="900" spc="-5" dirty="0">
                <a:solidFill>
                  <a:srgbClr val="231F20"/>
                </a:solidFill>
                <a:latin typeface="Arial Narrow"/>
                <a:cs typeface="Arial Narrow"/>
              </a:rPr>
              <a:t>bouton</a:t>
            </a:r>
            <a:r>
              <a:rPr sz="900" dirty="0">
                <a:solidFill>
                  <a:srgbClr val="231F20"/>
                </a:solidFill>
                <a:latin typeface="Arial Narrow"/>
                <a:cs typeface="Arial Narrow"/>
              </a:rPr>
              <a:t> </a:t>
            </a:r>
            <a:r>
              <a:rPr sz="900" b="1" dirty="0">
                <a:solidFill>
                  <a:srgbClr val="231F20"/>
                </a:solidFill>
                <a:latin typeface="Arial Narrow"/>
                <a:cs typeface="Arial Narrow"/>
              </a:rPr>
              <a:t>BAS	</a:t>
            </a:r>
            <a:r>
              <a:rPr sz="900" spc="-5" dirty="0">
                <a:solidFill>
                  <a:srgbClr val="231F20"/>
                </a:solidFill>
                <a:latin typeface="Arial Narrow"/>
                <a:cs typeface="Arial Narrow"/>
              </a:rPr>
              <a:t>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basculer</a:t>
            </a:r>
            <a:r>
              <a:rPr sz="900" spc="-45" dirty="0">
                <a:solidFill>
                  <a:srgbClr val="231F20"/>
                </a:solidFill>
                <a:latin typeface="Arial Narrow"/>
                <a:cs typeface="Arial Narrow"/>
              </a:rPr>
              <a:t> </a:t>
            </a:r>
            <a:r>
              <a:rPr sz="900" spc="-5" dirty="0">
                <a:solidFill>
                  <a:srgbClr val="231F20"/>
                </a:solidFill>
                <a:latin typeface="Arial Narrow"/>
                <a:cs typeface="Arial Narrow"/>
              </a:rPr>
              <a:t>entre</a:t>
            </a:r>
            <a:endParaRPr sz="900">
              <a:latin typeface="Arial Narrow"/>
              <a:cs typeface="Arial Narrow"/>
            </a:endParaRPr>
          </a:p>
        </p:txBody>
      </p:sp>
      <p:sp>
        <p:nvSpPr>
          <p:cNvPr id="10" name="object 10"/>
          <p:cNvSpPr txBox="1"/>
          <p:nvPr/>
        </p:nvSpPr>
        <p:spPr>
          <a:xfrm>
            <a:off x="991542" y="7355146"/>
            <a:ext cx="72898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Narrow"/>
                <a:cs typeface="Arial Narrow"/>
              </a:rPr>
              <a:t>les deux</a:t>
            </a:r>
            <a:r>
              <a:rPr sz="900" spc="-75" dirty="0">
                <a:solidFill>
                  <a:srgbClr val="231F20"/>
                </a:solidFill>
                <a:latin typeface="Arial Narrow"/>
                <a:cs typeface="Arial Narrow"/>
              </a:rPr>
              <a:t> </a:t>
            </a:r>
            <a:r>
              <a:rPr sz="900" dirty="0">
                <a:solidFill>
                  <a:srgbClr val="231F20"/>
                </a:solidFill>
                <a:latin typeface="Arial Narrow"/>
                <a:cs typeface="Arial Narrow"/>
              </a:rPr>
              <a:t>options.</a:t>
            </a:r>
            <a:endParaRPr sz="900">
              <a:latin typeface="Arial Narrow"/>
              <a:cs typeface="Arial Narrow"/>
            </a:endParaRPr>
          </a:p>
        </p:txBody>
      </p:sp>
      <p:sp>
        <p:nvSpPr>
          <p:cNvPr id="11" name="object 11"/>
          <p:cNvSpPr txBox="1"/>
          <p:nvPr/>
        </p:nvSpPr>
        <p:spPr>
          <a:xfrm>
            <a:off x="991542" y="7672685"/>
            <a:ext cx="158242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VERROUILLAGE DE</a:t>
            </a:r>
            <a:r>
              <a:rPr sz="1000" b="1" spc="-85" dirty="0">
                <a:solidFill>
                  <a:srgbClr val="231F20"/>
                </a:solidFill>
                <a:latin typeface="Arial Narrow"/>
                <a:cs typeface="Arial Narrow"/>
              </a:rPr>
              <a:t> </a:t>
            </a:r>
            <a:r>
              <a:rPr sz="1000" b="1" dirty="0">
                <a:solidFill>
                  <a:srgbClr val="231F20"/>
                </a:solidFill>
                <a:latin typeface="Arial Narrow"/>
                <a:cs typeface="Arial Narrow"/>
              </a:rPr>
              <a:t>SÉCURITÉ</a:t>
            </a:r>
            <a:endParaRPr sz="1000">
              <a:latin typeface="Arial Narrow"/>
              <a:cs typeface="Arial Narrow"/>
            </a:endParaRPr>
          </a:p>
        </p:txBody>
      </p:sp>
      <p:sp>
        <p:nvSpPr>
          <p:cNvPr id="12" name="object 12"/>
          <p:cNvSpPr txBox="1"/>
          <p:nvPr/>
        </p:nvSpPr>
        <p:spPr>
          <a:xfrm>
            <a:off x="991542" y="8028246"/>
            <a:ext cx="42703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Narrow"/>
                <a:cs typeface="Arial Narrow"/>
              </a:rPr>
              <a:t>verrouillage de sécurité, la commande est désactivée et le spa conserve </a:t>
            </a:r>
            <a:r>
              <a:rPr sz="900" dirty="0">
                <a:solidFill>
                  <a:srgbClr val="231F20"/>
                </a:solidFill>
                <a:latin typeface="Arial Narrow"/>
                <a:cs typeface="Arial Narrow"/>
              </a:rPr>
              <a:t>tous </a:t>
            </a:r>
            <a:r>
              <a:rPr sz="900" spc="-5" dirty="0">
                <a:solidFill>
                  <a:srgbClr val="231F20"/>
                </a:solidFill>
                <a:latin typeface="Arial Narrow"/>
                <a:cs typeface="Arial Narrow"/>
              </a:rPr>
              <a:t>les </a:t>
            </a:r>
            <a:r>
              <a:rPr sz="900" dirty="0">
                <a:solidFill>
                  <a:srgbClr val="231F20"/>
                </a:solidFill>
                <a:latin typeface="Arial Narrow"/>
                <a:cs typeface="Arial Narrow"/>
              </a:rPr>
              <a:t>réglages</a:t>
            </a:r>
            <a:r>
              <a:rPr sz="900" spc="-40" dirty="0">
                <a:solidFill>
                  <a:srgbClr val="231F20"/>
                </a:solidFill>
                <a:latin typeface="Arial Narrow"/>
                <a:cs typeface="Arial Narrow"/>
              </a:rPr>
              <a:t> </a:t>
            </a:r>
            <a:r>
              <a:rPr sz="900" spc="-5" dirty="0">
                <a:solidFill>
                  <a:srgbClr val="231F20"/>
                </a:solidFill>
                <a:latin typeface="Arial Narrow"/>
                <a:cs typeface="Arial Narrow"/>
              </a:rPr>
              <a:t>précédents.</a:t>
            </a:r>
            <a:endParaRPr sz="900">
              <a:latin typeface="Arial Narrow"/>
              <a:cs typeface="Arial Narrow"/>
            </a:endParaRPr>
          </a:p>
        </p:txBody>
      </p:sp>
      <p:sp>
        <p:nvSpPr>
          <p:cNvPr id="13" name="object 13"/>
          <p:cNvSpPr/>
          <p:nvPr/>
        </p:nvSpPr>
        <p:spPr>
          <a:xfrm>
            <a:off x="556725" y="1818814"/>
            <a:ext cx="286385" cy="287655"/>
          </a:xfrm>
          <a:custGeom>
            <a:avLst/>
            <a:gdLst/>
            <a:ahLst/>
            <a:cxnLst/>
            <a:rect l="l" t="t" r="r" b="b"/>
            <a:pathLst>
              <a:path w="286384" h="287655">
                <a:moveTo>
                  <a:pt x="283286" y="105130"/>
                </a:moveTo>
                <a:lnTo>
                  <a:pt x="272224" y="67233"/>
                </a:lnTo>
                <a:lnTo>
                  <a:pt x="245808" y="31686"/>
                </a:lnTo>
                <a:lnTo>
                  <a:pt x="209219" y="9931"/>
                </a:lnTo>
                <a:lnTo>
                  <a:pt x="170555" y="1403"/>
                </a:lnTo>
                <a:lnTo>
                  <a:pt x="143116" y="0"/>
                </a:lnTo>
                <a:lnTo>
                  <a:pt x="133954" y="142"/>
                </a:lnTo>
                <a:lnTo>
                  <a:pt x="94602" y="4762"/>
                </a:lnTo>
                <a:lnTo>
                  <a:pt x="88722" y="6350"/>
                </a:lnTo>
                <a:lnTo>
                  <a:pt x="82816" y="7937"/>
                </a:lnTo>
                <a:lnTo>
                  <a:pt x="47579" y="25918"/>
                </a:lnTo>
                <a:lnTo>
                  <a:pt x="17779" y="60299"/>
                </a:lnTo>
                <a:lnTo>
                  <a:pt x="9220" y="79959"/>
                </a:lnTo>
                <a:lnTo>
                  <a:pt x="6908" y="86753"/>
                </a:lnTo>
                <a:lnTo>
                  <a:pt x="914" y="122047"/>
                </a:lnTo>
                <a:lnTo>
                  <a:pt x="291" y="129184"/>
                </a:lnTo>
                <a:lnTo>
                  <a:pt x="114" y="136347"/>
                </a:lnTo>
                <a:lnTo>
                  <a:pt x="114" y="143484"/>
                </a:lnTo>
                <a:lnTo>
                  <a:pt x="0" y="150744"/>
                </a:lnTo>
                <a:lnTo>
                  <a:pt x="5373" y="193901"/>
                </a:lnTo>
                <a:lnTo>
                  <a:pt x="22223" y="233929"/>
                </a:lnTo>
                <a:lnTo>
                  <a:pt x="52731" y="264654"/>
                </a:lnTo>
                <a:lnTo>
                  <a:pt x="92699" y="281670"/>
                </a:lnTo>
                <a:lnTo>
                  <a:pt x="135852" y="287103"/>
                </a:lnTo>
                <a:lnTo>
                  <a:pt x="143116" y="286956"/>
                </a:lnTo>
                <a:lnTo>
                  <a:pt x="150368" y="287103"/>
                </a:lnTo>
                <a:lnTo>
                  <a:pt x="193545" y="281670"/>
                </a:lnTo>
                <a:lnTo>
                  <a:pt x="233508" y="264654"/>
                </a:lnTo>
                <a:lnTo>
                  <a:pt x="264035" y="233954"/>
                </a:lnTo>
                <a:lnTo>
                  <a:pt x="280849" y="193911"/>
                </a:lnTo>
                <a:lnTo>
                  <a:pt x="286239" y="150744"/>
                </a:lnTo>
                <a:lnTo>
                  <a:pt x="286118" y="143484"/>
                </a:lnTo>
                <a:lnTo>
                  <a:pt x="285979" y="133869"/>
                </a:lnTo>
                <a:lnTo>
                  <a:pt x="285492" y="124250"/>
                </a:lnTo>
                <a:lnTo>
                  <a:pt x="284610" y="114659"/>
                </a:lnTo>
                <a:lnTo>
                  <a:pt x="283286" y="105130"/>
                </a:lnTo>
                <a:close/>
              </a:path>
            </a:pathLst>
          </a:custGeom>
          <a:ln w="3594">
            <a:solidFill>
              <a:srgbClr val="050100"/>
            </a:solidFill>
          </a:ln>
        </p:spPr>
        <p:txBody>
          <a:bodyPr wrap="square" lIns="0" tIns="0" rIns="0" bIns="0" rtlCol="0"/>
          <a:lstStyle/>
          <a:p>
            <a:endParaRPr/>
          </a:p>
        </p:txBody>
      </p:sp>
      <p:sp>
        <p:nvSpPr>
          <p:cNvPr id="14" name="object 14"/>
          <p:cNvSpPr txBox="1"/>
          <p:nvPr/>
        </p:nvSpPr>
        <p:spPr>
          <a:xfrm>
            <a:off x="634789" y="1989237"/>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15" name="object 15"/>
          <p:cNvSpPr/>
          <p:nvPr/>
        </p:nvSpPr>
        <p:spPr>
          <a:xfrm>
            <a:off x="654170" y="1882248"/>
            <a:ext cx="91314" cy="105644"/>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553511" y="3515851"/>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17" name="object 17"/>
          <p:cNvSpPr txBox="1"/>
          <p:nvPr/>
        </p:nvSpPr>
        <p:spPr>
          <a:xfrm>
            <a:off x="637058" y="3686285"/>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18" name="object 18"/>
          <p:cNvSpPr/>
          <p:nvPr/>
        </p:nvSpPr>
        <p:spPr>
          <a:xfrm>
            <a:off x="644704" y="3580222"/>
            <a:ext cx="103847" cy="103860"/>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3000891" y="4044795"/>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5"/>
                </a:lnTo>
                <a:lnTo>
                  <a:pt x="118617" y="11811"/>
                </a:lnTo>
                <a:lnTo>
                  <a:pt x="113334" y="8572"/>
                </a:lnTo>
                <a:lnTo>
                  <a:pt x="107708" y="6172"/>
                </a:lnTo>
                <a:lnTo>
                  <a:pt x="104901" y="4965"/>
                </a:lnTo>
                <a:lnTo>
                  <a:pt x="102006" y="3975"/>
                </a:lnTo>
                <a:lnTo>
                  <a:pt x="99047" y="3175"/>
                </a:lnTo>
                <a:lnTo>
                  <a:pt x="96100" y="2374"/>
                </a:lnTo>
                <a:lnTo>
                  <a:pt x="93090" y="1752"/>
                </a:lnTo>
                <a:lnTo>
                  <a:pt x="90068" y="1308"/>
                </a:lnTo>
                <a:lnTo>
                  <a:pt x="84048" y="355"/>
                </a:lnTo>
                <a:lnTo>
                  <a:pt x="77914" y="0"/>
                </a:lnTo>
                <a:lnTo>
                  <a:pt x="71793" y="0"/>
                </a:lnTo>
                <a:lnTo>
                  <a:pt x="65658" y="0"/>
                </a:lnTo>
                <a:lnTo>
                  <a:pt x="59562" y="355"/>
                </a:lnTo>
                <a:lnTo>
                  <a:pt x="53530" y="1308"/>
                </a:lnTo>
                <a:lnTo>
                  <a:pt x="50507" y="1752"/>
                </a:lnTo>
                <a:lnTo>
                  <a:pt x="35877" y="6172"/>
                </a:lnTo>
                <a:lnTo>
                  <a:pt x="30238" y="8572"/>
                </a:lnTo>
                <a:lnTo>
                  <a:pt x="24980" y="11811"/>
                </a:lnTo>
                <a:lnTo>
                  <a:pt x="20370" y="15875"/>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5"/>
                </a:lnTo>
                <a:lnTo>
                  <a:pt x="876" y="57556"/>
                </a:lnTo>
                <a:lnTo>
                  <a:pt x="571" y="61125"/>
                </a:lnTo>
                <a:lnTo>
                  <a:pt x="253" y="64693"/>
                </a:lnTo>
                <a:lnTo>
                  <a:pt x="177" y="68287"/>
                </a:lnTo>
                <a:lnTo>
                  <a:pt x="177" y="71869"/>
                </a:lnTo>
                <a:lnTo>
                  <a:pt x="0" y="76708"/>
                </a:lnTo>
                <a:lnTo>
                  <a:pt x="3797" y="100622"/>
                </a:lnTo>
                <a:lnTo>
                  <a:pt x="5194" y="105283"/>
                </a:lnTo>
                <a:lnTo>
                  <a:pt x="7023" y="109791"/>
                </a:lnTo>
                <a:lnTo>
                  <a:pt x="9385" y="114046"/>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4"/>
                </a:lnTo>
                <a:lnTo>
                  <a:pt x="125590" y="125717"/>
                </a:lnTo>
                <a:lnTo>
                  <a:pt x="134226" y="114046"/>
                </a:lnTo>
                <a:lnTo>
                  <a:pt x="136575" y="109804"/>
                </a:lnTo>
                <a:lnTo>
                  <a:pt x="138391" y="105283"/>
                </a:lnTo>
                <a:lnTo>
                  <a:pt x="139801" y="100622"/>
                </a:lnTo>
                <a:lnTo>
                  <a:pt x="141223" y="95986"/>
                </a:lnTo>
                <a:lnTo>
                  <a:pt x="142189" y="91211"/>
                </a:lnTo>
                <a:lnTo>
                  <a:pt x="142798" y="86398"/>
                </a:lnTo>
                <a:lnTo>
                  <a:pt x="143395" y="81572"/>
                </a:lnTo>
                <a:lnTo>
                  <a:pt x="143598" y="76708"/>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0" name="object 20"/>
          <p:cNvSpPr/>
          <p:nvPr/>
        </p:nvSpPr>
        <p:spPr>
          <a:xfrm>
            <a:off x="3050456" y="4081041"/>
            <a:ext cx="45085" cy="38735"/>
          </a:xfrm>
          <a:custGeom>
            <a:avLst/>
            <a:gdLst/>
            <a:ahLst/>
            <a:cxnLst/>
            <a:rect l="l" t="t" r="r" b="b"/>
            <a:pathLst>
              <a:path w="45085" h="38735">
                <a:moveTo>
                  <a:pt x="22225" y="0"/>
                </a:moveTo>
                <a:lnTo>
                  <a:pt x="18300" y="6870"/>
                </a:lnTo>
                <a:lnTo>
                  <a:pt x="7391" y="25780"/>
                </a:lnTo>
                <a:lnTo>
                  <a:pt x="3721" y="32219"/>
                </a:lnTo>
                <a:lnTo>
                  <a:pt x="0" y="38658"/>
                </a:lnTo>
                <a:lnTo>
                  <a:pt x="5981" y="38658"/>
                </a:lnTo>
                <a:lnTo>
                  <a:pt x="9702" y="32219"/>
                </a:lnTo>
                <a:lnTo>
                  <a:pt x="22225" y="10401"/>
                </a:lnTo>
                <a:lnTo>
                  <a:pt x="28198" y="10401"/>
                </a:lnTo>
                <a:lnTo>
                  <a:pt x="22225" y="0"/>
                </a:lnTo>
                <a:close/>
              </a:path>
              <a:path w="45085" h="38735">
                <a:moveTo>
                  <a:pt x="28198" y="10401"/>
                </a:moveTo>
                <a:lnTo>
                  <a:pt x="22225" y="10401"/>
                </a:lnTo>
                <a:lnTo>
                  <a:pt x="38468" y="38658"/>
                </a:lnTo>
                <a:lnTo>
                  <a:pt x="44475" y="38658"/>
                </a:lnTo>
                <a:lnTo>
                  <a:pt x="37058" y="25780"/>
                </a:lnTo>
                <a:lnTo>
                  <a:pt x="33362" y="19316"/>
                </a:lnTo>
                <a:lnTo>
                  <a:pt x="28198" y="10401"/>
                </a:lnTo>
                <a:close/>
              </a:path>
            </a:pathLst>
          </a:custGeom>
          <a:solidFill>
            <a:srgbClr val="231F20"/>
          </a:solidFill>
        </p:spPr>
        <p:txBody>
          <a:bodyPr wrap="square" lIns="0" tIns="0" rIns="0" bIns="0" rtlCol="0"/>
          <a:lstStyle/>
          <a:p>
            <a:endParaRPr/>
          </a:p>
        </p:txBody>
      </p:sp>
      <p:sp>
        <p:nvSpPr>
          <p:cNvPr id="21" name="object 21"/>
          <p:cNvSpPr/>
          <p:nvPr/>
        </p:nvSpPr>
        <p:spPr>
          <a:xfrm>
            <a:off x="3619496" y="4044795"/>
            <a:ext cx="144145" cy="144145"/>
          </a:xfrm>
          <a:custGeom>
            <a:avLst/>
            <a:gdLst/>
            <a:ahLst/>
            <a:cxnLst/>
            <a:rect l="l" t="t" r="r" b="b"/>
            <a:pathLst>
              <a:path w="144145"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5"/>
                </a:lnTo>
                <a:lnTo>
                  <a:pt x="118643" y="11811"/>
                </a:lnTo>
                <a:lnTo>
                  <a:pt x="99072" y="3175"/>
                </a:lnTo>
                <a:lnTo>
                  <a:pt x="96126" y="2374"/>
                </a:lnTo>
                <a:lnTo>
                  <a:pt x="93091" y="1752"/>
                </a:lnTo>
                <a:lnTo>
                  <a:pt x="90068" y="1308"/>
                </a:lnTo>
                <a:lnTo>
                  <a:pt x="84061" y="368"/>
                </a:lnTo>
                <a:lnTo>
                  <a:pt x="77914" y="0"/>
                </a:lnTo>
                <a:lnTo>
                  <a:pt x="71818" y="0"/>
                </a:lnTo>
                <a:lnTo>
                  <a:pt x="65709" y="0"/>
                </a:lnTo>
                <a:lnTo>
                  <a:pt x="59563" y="368"/>
                </a:lnTo>
                <a:lnTo>
                  <a:pt x="53530" y="1308"/>
                </a:lnTo>
                <a:lnTo>
                  <a:pt x="50533" y="1752"/>
                </a:lnTo>
                <a:lnTo>
                  <a:pt x="35890" y="6172"/>
                </a:lnTo>
                <a:lnTo>
                  <a:pt x="30289" y="8572"/>
                </a:lnTo>
                <a:lnTo>
                  <a:pt x="24980" y="11811"/>
                </a:lnTo>
                <a:lnTo>
                  <a:pt x="20396" y="15875"/>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3"/>
                </a:lnTo>
                <a:lnTo>
                  <a:pt x="18059" y="125717"/>
                </a:lnTo>
                <a:lnTo>
                  <a:pt x="21463" y="129159"/>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4"/>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2" name="object 22"/>
          <p:cNvSpPr txBox="1"/>
          <p:nvPr/>
        </p:nvSpPr>
        <p:spPr>
          <a:xfrm>
            <a:off x="3050802" y="4123831"/>
            <a:ext cx="678815" cy="49530"/>
          </a:xfrm>
          <a:prstGeom prst="rect">
            <a:avLst/>
          </a:prstGeom>
        </p:spPr>
        <p:txBody>
          <a:bodyPr vert="horz" wrap="square" lIns="0" tIns="13335" rIns="0" bIns="0" rtlCol="0">
            <a:spAutoFit/>
          </a:bodyPr>
          <a:lstStyle/>
          <a:p>
            <a:pPr marL="12700">
              <a:lnSpc>
                <a:spcPct val="100000"/>
              </a:lnSpc>
              <a:spcBef>
                <a:spcPts val="105"/>
              </a:spcBef>
              <a:tabLst>
                <a:tab pos="619760" algn="l"/>
              </a:tabLst>
            </a:pPr>
            <a:r>
              <a:rPr sz="150" b="1" spc="-15" dirty="0">
                <a:solidFill>
                  <a:srgbClr val="231F20"/>
                </a:solidFill>
                <a:latin typeface="Calibri"/>
                <a:cs typeface="Calibri"/>
              </a:rPr>
              <a:t>UP</a:t>
            </a:r>
            <a:r>
              <a:rPr sz="150" b="1" dirty="0">
                <a:solidFill>
                  <a:srgbClr val="231F20"/>
                </a:solidFill>
                <a:latin typeface="Calibri"/>
                <a:cs typeface="Calibri"/>
              </a:rPr>
              <a:t>	</a:t>
            </a:r>
            <a:r>
              <a:rPr sz="150" b="1" spc="-15" dirty="0">
                <a:solidFill>
                  <a:srgbClr val="231F20"/>
                </a:solidFill>
                <a:latin typeface="Calibri"/>
                <a:cs typeface="Calibri"/>
              </a:rPr>
              <a:t>D</a:t>
            </a:r>
            <a:r>
              <a:rPr sz="150" b="1" spc="-25" dirty="0">
                <a:solidFill>
                  <a:srgbClr val="231F20"/>
                </a:solidFill>
                <a:latin typeface="Calibri"/>
                <a:cs typeface="Calibri"/>
              </a:rPr>
              <a:t>OW</a:t>
            </a:r>
            <a:r>
              <a:rPr sz="150" b="1" spc="-20" dirty="0">
                <a:solidFill>
                  <a:srgbClr val="231F20"/>
                </a:solidFill>
                <a:latin typeface="Calibri"/>
                <a:cs typeface="Calibri"/>
              </a:rPr>
              <a:t>N</a:t>
            </a:r>
            <a:endParaRPr sz="150">
              <a:latin typeface="Calibri"/>
              <a:cs typeface="Calibri"/>
            </a:endParaRPr>
          </a:p>
        </p:txBody>
      </p:sp>
      <p:sp>
        <p:nvSpPr>
          <p:cNvPr id="23" name="object 23"/>
          <p:cNvSpPr/>
          <p:nvPr/>
        </p:nvSpPr>
        <p:spPr>
          <a:xfrm>
            <a:off x="3670373" y="4081040"/>
            <a:ext cx="45085" cy="38735"/>
          </a:xfrm>
          <a:custGeom>
            <a:avLst/>
            <a:gdLst/>
            <a:ahLst/>
            <a:cxnLst/>
            <a:rect l="l" t="t" r="r" b="b"/>
            <a:pathLst>
              <a:path w="45085" h="38735">
                <a:moveTo>
                  <a:pt x="5981" y="0"/>
                </a:moveTo>
                <a:lnTo>
                  <a:pt x="0" y="0"/>
                </a:lnTo>
                <a:lnTo>
                  <a:pt x="11112" y="19329"/>
                </a:lnTo>
                <a:lnTo>
                  <a:pt x="15087" y="26187"/>
                </a:lnTo>
                <a:lnTo>
                  <a:pt x="18288" y="31826"/>
                </a:lnTo>
                <a:lnTo>
                  <a:pt x="22250" y="38658"/>
                </a:lnTo>
                <a:lnTo>
                  <a:pt x="28216" y="28257"/>
                </a:lnTo>
                <a:lnTo>
                  <a:pt x="22250" y="28257"/>
                </a:lnTo>
                <a:lnTo>
                  <a:pt x="20510" y="25272"/>
                </a:lnTo>
                <a:lnTo>
                  <a:pt x="17119" y="19329"/>
                </a:lnTo>
                <a:lnTo>
                  <a:pt x="5981" y="0"/>
                </a:lnTo>
                <a:close/>
              </a:path>
              <a:path w="45085" h="38735">
                <a:moveTo>
                  <a:pt x="44475" y="0"/>
                </a:moveTo>
                <a:lnTo>
                  <a:pt x="38493" y="0"/>
                </a:lnTo>
                <a:lnTo>
                  <a:pt x="34772" y="6438"/>
                </a:lnTo>
                <a:lnTo>
                  <a:pt x="31076" y="12915"/>
                </a:lnTo>
                <a:lnTo>
                  <a:pt x="23939" y="25272"/>
                </a:lnTo>
                <a:lnTo>
                  <a:pt x="22250" y="28257"/>
                </a:lnTo>
                <a:lnTo>
                  <a:pt x="28216" y="28257"/>
                </a:lnTo>
                <a:lnTo>
                  <a:pt x="44475" y="0"/>
                </a:lnTo>
                <a:close/>
              </a:path>
            </a:pathLst>
          </a:custGeom>
          <a:solidFill>
            <a:srgbClr val="231F20"/>
          </a:solidFill>
        </p:spPr>
        <p:txBody>
          <a:bodyPr wrap="square" lIns="0" tIns="0" rIns="0" bIns="0" rtlCol="0"/>
          <a:lstStyle/>
          <a:p>
            <a:endParaRPr/>
          </a:p>
        </p:txBody>
      </p:sp>
      <p:sp>
        <p:nvSpPr>
          <p:cNvPr id="24" name="object 24"/>
          <p:cNvSpPr/>
          <p:nvPr/>
        </p:nvSpPr>
        <p:spPr>
          <a:xfrm>
            <a:off x="2390162" y="7877206"/>
            <a:ext cx="144145" cy="144145"/>
          </a:xfrm>
          <a:custGeom>
            <a:avLst/>
            <a:gdLst/>
            <a:ahLst/>
            <a:cxnLst/>
            <a:rect l="l" t="t" r="r" b="b"/>
            <a:pathLst>
              <a:path w="144144" h="144145">
                <a:moveTo>
                  <a:pt x="142011" y="52654"/>
                </a:moveTo>
                <a:lnTo>
                  <a:pt x="141338" y="48755"/>
                </a:lnTo>
                <a:lnTo>
                  <a:pt x="140449" y="44894"/>
                </a:lnTo>
                <a:lnTo>
                  <a:pt x="139230" y="41122"/>
                </a:lnTo>
                <a:lnTo>
                  <a:pt x="138023" y="37350"/>
                </a:lnTo>
                <a:lnTo>
                  <a:pt x="136474" y="33680"/>
                </a:lnTo>
                <a:lnTo>
                  <a:pt x="134594" y="30187"/>
                </a:lnTo>
                <a:lnTo>
                  <a:pt x="131787" y="24790"/>
                </a:lnTo>
                <a:lnTo>
                  <a:pt x="127825" y="19926"/>
                </a:lnTo>
                <a:lnTo>
                  <a:pt x="123228" y="15874"/>
                </a:lnTo>
                <a:lnTo>
                  <a:pt x="118643" y="11810"/>
                </a:lnTo>
                <a:lnTo>
                  <a:pt x="113334" y="8572"/>
                </a:lnTo>
                <a:lnTo>
                  <a:pt x="107734" y="6172"/>
                </a:lnTo>
                <a:lnTo>
                  <a:pt x="104927" y="4965"/>
                </a:lnTo>
                <a:lnTo>
                  <a:pt x="90093" y="1295"/>
                </a:lnTo>
                <a:lnTo>
                  <a:pt x="84073" y="355"/>
                </a:lnTo>
                <a:lnTo>
                  <a:pt x="77914" y="0"/>
                </a:lnTo>
                <a:lnTo>
                  <a:pt x="71818" y="0"/>
                </a:lnTo>
                <a:lnTo>
                  <a:pt x="65684" y="0"/>
                </a:lnTo>
                <a:lnTo>
                  <a:pt x="59588" y="355"/>
                </a:lnTo>
                <a:lnTo>
                  <a:pt x="53530" y="1295"/>
                </a:lnTo>
                <a:lnTo>
                  <a:pt x="50507" y="1752"/>
                </a:lnTo>
                <a:lnTo>
                  <a:pt x="47510" y="2374"/>
                </a:lnTo>
                <a:lnTo>
                  <a:pt x="44576" y="3174"/>
                </a:lnTo>
                <a:lnTo>
                  <a:pt x="41605" y="3975"/>
                </a:lnTo>
                <a:lnTo>
                  <a:pt x="38696" y="4965"/>
                </a:lnTo>
                <a:lnTo>
                  <a:pt x="35877" y="6172"/>
                </a:lnTo>
                <a:lnTo>
                  <a:pt x="30264" y="8572"/>
                </a:lnTo>
                <a:lnTo>
                  <a:pt x="24980" y="11810"/>
                </a:lnTo>
                <a:lnTo>
                  <a:pt x="20370" y="15874"/>
                </a:lnTo>
                <a:lnTo>
                  <a:pt x="15760" y="19926"/>
                </a:lnTo>
                <a:lnTo>
                  <a:pt x="11836" y="24790"/>
                </a:lnTo>
                <a:lnTo>
                  <a:pt x="9029" y="30187"/>
                </a:lnTo>
                <a:lnTo>
                  <a:pt x="7340" y="33337"/>
                </a:lnTo>
                <a:lnTo>
                  <a:pt x="2019" y="50457"/>
                </a:lnTo>
                <a:lnTo>
                  <a:pt x="1320" y="53974"/>
                </a:lnTo>
                <a:lnTo>
                  <a:pt x="901" y="57556"/>
                </a:lnTo>
                <a:lnTo>
                  <a:pt x="571" y="61125"/>
                </a:lnTo>
                <a:lnTo>
                  <a:pt x="279" y="64693"/>
                </a:lnTo>
                <a:lnTo>
                  <a:pt x="177" y="68287"/>
                </a:lnTo>
                <a:lnTo>
                  <a:pt x="177" y="71869"/>
                </a:lnTo>
                <a:lnTo>
                  <a:pt x="0" y="76707"/>
                </a:lnTo>
                <a:lnTo>
                  <a:pt x="3822" y="100622"/>
                </a:lnTo>
                <a:lnTo>
                  <a:pt x="5219" y="105282"/>
                </a:lnTo>
                <a:lnTo>
                  <a:pt x="7023" y="109791"/>
                </a:lnTo>
                <a:lnTo>
                  <a:pt x="9410" y="114045"/>
                </a:lnTo>
                <a:lnTo>
                  <a:pt x="11734" y="118300"/>
                </a:lnTo>
                <a:lnTo>
                  <a:pt x="29667" y="134429"/>
                </a:lnTo>
                <a:lnTo>
                  <a:pt x="33883" y="136804"/>
                </a:lnTo>
                <a:lnTo>
                  <a:pt x="57276" y="143090"/>
                </a:lnTo>
                <a:lnTo>
                  <a:pt x="62090" y="143700"/>
                </a:lnTo>
                <a:lnTo>
                  <a:pt x="66979" y="143916"/>
                </a:lnTo>
                <a:lnTo>
                  <a:pt x="71818" y="143725"/>
                </a:lnTo>
                <a:lnTo>
                  <a:pt x="76631" y="143916"/>
                </a:lnTo>
                <a:lnTo>
                  <a:pt x="81533" y="143700"/>
                </a:lnTo>
                <a:lnTo>
                  <a:pt x="86321" y="143090"/>
                </a:lnTo>
                <a:lnTo>
                  <a:pt x="91160" y="142493"/>
                </a:lnTo>
                <a:lnTo>
                  <a:pt x="95923" y="141503"/>
                </a:lnTo>
                <a:lnTo>
                  <a:pt x="100558" y="140080"/>
                </a:lnTo>
                <a:lnTo>
                  <a:pt x="105206" y="138658"/>
                </a:lnTo>
                <a:lnTo>
                  <a:pt x="109715" y="136804"/>
                </a:lnTo>
                <a:lnTo>
                  <a:pt x="113957" y="134429"/>
                </a:lnTo>
                <a:lnTo>
                  <a:pt x="118198" y="132067"/>
                </a:lnTo>
                <a:lnTo>
                  <a:pt x="134226" y="114045"/>
                </a:lnTo>
                <a:lnTo>
                  <a:pt x="136601" y="109804"/>
                </a:lnTo>
                <a:lnTo>
                  <a:pt x="142798" y="86398"/>
                </a:lnTo>
                <a:lnTo>
                  <a:pt x="143421" y="81572"/>
                </a:lnTo>
                <a:lnTo>
                  <a:pt x="143598" y="76707"/>
                </a:lnTo>
                <a:lnTo>
                  <a:pt x="143421" y="71869"/>
                </a:lnTo>
                <a:lnTo>
                  <a:pt x="143446"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5" name="object 25"/>
          <p:cNvSpPr/>
          <p:nvPr/>
        </p:nvSpPr>
        <p:spPr>
          <a:xfrm>
            <a:off x="2439725" y="7913451"/>
            <a:ext cx="45085" cy="38735"/>
          </a:xfrm>
          <a:custGeom>
            <a:avLst/>
            <a:gdLst/>
            <a:ahLst/>
            <a:cxnLst/>
            <a:rect l="l" t="t" r="r" b="b"/>
            <a:pathLst>
              <a:path w="45085" h="38734">
                <a:moveTo>
                  <a:pt x="22250" y="0"/>
                </a:moveTo>
                <a:lnTo>
                  <a:pt x="15087" y="12471"/>
                </a:lnTo>
                <a:lnTo>
                  <a:pt x="11112" y="19316"/>
                </a:lnTo>
                <a:lnTo>
                  <a:pt x="3721" y="32219"/>
                </a:lnTo>
                <a:lnTo>
                  <a:pt x="0" y="38658"/>
                </a:lnTo>
                <a:lnTo>
                  <a:pt x="6007" y="38658"/>
                </a:lnTo>
                <a:lnTo>
                  <a:pt x="20510" y="13385"/>
                </a:lnTo>
                <a:lnTo>
                  <a:pt x="22250" y="10401"/>
                </a:lnTo>
                <a:lnTo>
                  <a:pt x="28223" y="10401"/>
                </a:lnTo>
                <a:lnTo>
                  <a:pt x="22250" y="0"/>
                </a:lnTo>
                <a:close/>
              </a:path>
              <a:path w="45085" h="38734">
                <a:moveTo>
                  <a:pt x="28223" y="10401"/>
                </a:moveTo>
                <a:lnTo>
                  <a:pt x="22250" y="10401"/>
                </a:lnTo>
                <a:lnTo>
                  <a:pt x="38468" y="38658"/>
                </a:lnTo>
                <a:lnTo>
                  <a:pt x="44500" y="38658"/>
                </a:lnTo>
                <a:lnTo>
                  <a:pt x="40754" y="32219"/>
                </a:lnTo>
                <a:lnTo>
                  <a:pt x="28223" y="10401"/>
                </a:lnTo>
                <a:close/>
              </a:path>
            </a:pathLst>
          </a:custGeom>
          <a:solidFill>
            <a:srgbClr val="231F20"/>
          </a:solidFill>
        </p:spPr>
        <p:txBody>
          <a:bodyPr wrap="square" lIns="0" tIns="0" rIns="0" bIns="0" rtlCol="0"/>
          <a:lstStyle/>
          <a:p>
            <a:endParaRPr/>
          </a:p>
        </p:txBody>
      </p:sp>
      <p:sp>
        <p:nvSpPr>
          <p:cNvPr id="26" name="object 26"/>
          <p:cNvSpPr/>
          <p:nvPr/>
        </p:nvSpPr>
        <p:spPr>
          <a:xfrm>
            <a:off x="2976410" y="7877206"/>
            <a:ext cx="144145" cy="144145"/>
          </a:xfrm>
          <a:custGeom>
            <a:avLst/>
            <a:gdLst/>
            <a:ahLst/>
            <a:cxnLst/>
            <a:rect l="l" t="t" r="r" b="b"/>
            <a:pathLst>
              <a:path w="144144"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4"/>
                </a:lnTo>
                <a:lnTo>
                  <a:pt x="118643" y="11810"/>
                </a:lnTo>
                <a:lnTo>
                  <a:pt x="113334" y="8572"/>
                </a:lnTo>
                <a:lnTo>
                  <a:pt x="107708" y="6172"/>
                </a:lnTo>
                <a:lnTo>
                  <a:pt x="104902" y="4965"/>
                </a:lnTo>
                <a:lnTo>
                  <a:pt x="102006" y="3975"/>
                </a:lnTo>
                <a:lnTo>
                  <a:pt x="99047" y="3174"/>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4"/>
                </a:lnTo>
                <a:lnTo>
                  <a:pt x="41579" y="3975"/>
                </a:lnTo>
                <a:lnTo>
                  <a:pt x="38696" y="4965"/>
                </a:lnTo>
                <a:lnTo>
                  <a:pt x="35877" y="6172"/>
                </a:lnTo>
                <a:lnTo>
                  <a:pt x="30264" y="8572"/>
                </a:lnTo>
                <a:lnTo>
                  <a:pt x="24955" y="11810"/>
                </a:lnTo>
                <a:lnTo>
                  <a:pt x="20370" y="15874"/>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5"/>
                </a:lnTo>
                <a:lnTo>
                  <a:pt x="11734" y="118300"/>
                </a:lnTo>
                <a:lnTo>
                  <a:pt x="14617" y="122275"/>
                </a:lnTo>
                <a:lnTo>
                  <a:pt x="18034" y="125717"/>
                </a:lnTo>
                <a:lnTo>
                  <a:pt x="21437" y="129158"/>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3"/>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7" name="object 27"/>
          <p:cNvSpPr txBox="1"/>
          <p:nvPr/>
        </p:nvSpPr>
        <p:spPr>
          <a:xfrm>
            <a:off x="966142" y="7875885"/>
            <a:ext cx="5951220" cy="162560"/>
          </a:xfrm>
          <a:prstGeom prst="rect">
            <a:avLst/>
          </a:prstGeom>
        </p:spPr>
        <p:txBody>
          <a:bodyPr vert="horz" wrap="square" lIns="0" tIns="12700" rIns="0" bIns="0" rtlCol="0">
            <a:spAutoFit/>
          </a:bodyPr>
          <a:lstStyle/>
          <a:p>
            <a:pPr marL="38100">
              <a:lnSpc>
                <a:spcPct val="100000"/>
              </a:lnSpc>
              <a:spcBef>
                <a:spcPts val="100"/>
              </a:spcBef>
              <a:tabLst>
                <a:tab pos="1486535" algn="l"/>
                <a:tab pos="1637030"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les </a:t>
            </a:r>
            <a:r>
              <a:rPr sz="900" dirty="0">
                <a:solidFill>
                  <a:srgbClr val="231F20"/>
                </a:solidFill>
                <a:latin typeface="Arial Narrow"/>
                <a:cs typeface="Arial Narrow"/>
              </a:rPr>
              <a:t>boutons </a:t>
            </a:r>
            <a:r>
              <a:rPr sz="900" b="1" dirty="0">
                <a:solidFill>
                  <a:srgbClr val="231F20"/>
                </a:solidFill>
                <a:latin typeface="Arial Narrow"/>
                <a:cs typeface="Arial Narrow"/>
              </a:rPr>
              <a:t>HAUT	</a:t>
            </a:r>
            <a:r>
              <a:rPr sz="225" b="1" spc="-22" baseline="37037" dirty="0">
                <a:solidFill>
                  <a:srgbClr val="231F20"/>
                </a:solidFill>
                <a:latin typeface="Calibri"/>
                <a:cs typeface="Calibri"/>
              </a:rPr>
              <a:t>UP	</a:t>
            </a:r>
            <a:r>
              <a:rPr sz="900" dirty="0">
                <a:solidFill>
                  <a:srgbClr val="231F20"/>
                </a:solidFill>
                <a:latin typeface="Arial Narrow"/>
                <a:cs typeface="Arial Narrow"/>
              </a:rPr>
              <a:t>et </a:t>
            </a:r>
            <a:r>
              <a:rPr sz="900" b="1" dirty="0">
                <a:solidFill>
                  <a:srgbClr val="231F20"/>
                </a:solidFill>
                <a:latin typeface="Arial Narrow"/>
                <a:cs typeface="Arial Narrow"/>
              </a:rPr>
              <a:t>BAS </a:t>
            </a:r>
            <a:r>
              <a:rPr sz="225" b="1" spc="-30" baseline="37037" dirty="0">
                <a:solidFill>
                  <a:srgbClr val="231F20"/>
                </a:solidFill>
                <a:latin typeface="Calibri"/>
                <a:cs typeface="Calibri"/>
              </a:rPr>
              <a:t>DOWN </a:t>
            </a:r>
            <a:r>
              <a:rPr sz="900" spc="-5" dirty="0">
                <a:solidFill>
                  <a:srgbClr val="231F20"/>
                </a:solidFill>
                <a:latin typeface="Arial Narrow"/>
                <a:cs typeface="Arial Narrow"/>
              </a:rPr>
              <a:t>simultanément 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verrouiller/déverrouiller la commande. </a:t>
            </a:r>
            <a:r>
              <a:rPr sz="900" dirty="0">
                <a:solidFill>
                  <a:srgbClr val="231F20"/>
                </a:solidFill>
                <a:latin typeface="Arial Narrow"/>
                <a:cs typeface="Arial Narrow"/>
              </a:rPr>
              <a:t>En</a:t>
            </a:r>
            <a:r>
              <a:rPr sz="900" spc="-110" dirty="0">
                <a:solidFill>
                  <a:srgbClr val="231F20"/>
                </a:solidFill>
                <a:latin typeface="Arial Narrow"/>
                <a:cs typeface="Arial Narrow"/>
              </a:rPr>
              <a:t> </a:t>
            </a:r>
            <a:r>
              <a:rPr sz="900" spc="-5" dirty="0">
                <a:solidFill>
                  <a:srgbClr val="231F20"/>
                </a:solidFill>
                <a:latin typeface="Arial Narrow"/>
                <a:cs typeface="Arial Narrow"/>
              </a:rPr>
              <a:t>mode</a:t>
            </a:r>
            <a:endParaRPr sz="900">
              <a:latin typeface="Arial Narrow"/>
              <a:cs typeface="Arial Narrow"/>
            </a:endParaRPr>
          </a:p>
        </p:txBody>
      </p:sp>
      <p:sp>
        <p:nvSpPr>
          <p:cNvPr id="28" name="object 28"/>
          <p:cNvSpPr/>
          <p:nvPr/>
        </p:nvSpPr>
        <p:spPr>
          <a:xfrm>
            <a:off x="3027287" y="7913451"/>
            <a:ext cx="45085" cy="38735"/>
          </a:xfrm>
          <a:custGeom>
            <a:avLst/>
            <a:gdLst/>
            <a:ahLst/>
            <a:cxnLst/>
            <a:rect l="l" t="t" r="r" b="b"/>
            <a:pathLst>
              <a:path w="45085" h="38734">
                <a:moveTo>
                  <a:pt x="5981" y="0"/>
                </a:moveTo>
                <a:lnTo>
                  <a:pt x="0" y="0"/>
                </a:lnTo>
                <a:lnTo>
                  <a:pt x="3670" y="6451"/>
                </a:lnTo>
                <a:lnTo>
                  <a:pt x="11087" y="19329"/>
                </a:lnTo>
                <a:lnTo>
                  <a:pt x="15062" y="26187"/>
                </a:lnTo>
                <a:lnTo>
                  <a:pt x="18275" y="31826"/>
                </a:lnTo>
                <a:lnTo>
                  <a:pt x="22225" y="38658"/>
                </a:lnTo>
                <a:lnTo>
                  <a:pt x="26174" y="31826"/>
                </a:lnTo>
                <a:lnTo>
                  <a:pt x="28208" y="28257"/>
                </a:lnTo>
                <a:lnTo>
                  <a:pt x="22225" y="28257"/>
                </a:lnTo>
                <a:lnTo>
                  <a:pt x="5981" y="0"/>
                </a:lnTo>
                <a:close/>
              </a:path>
              <a:path w="45085" h="38734">
                <a:moveTo>
                  <a:pt x="44475" y="0"/>
                </a:moveTo>
                <a:lnTo>
                  <a:pt x="38468" y="0"/>
                </a:lnTo>
                <a:lnTo>
                  <a:pt x="25654" y="22301"/>
                </a:lnTo>
                <a:lnTo>
                  <a:pt x="23914" y="25273"/>
                </a:lnTo>
                <a:lnTo>
                  <a:pt x="22225" y="28257"/>
                </a:lnTo>
                <a:lnTo>
                  <a:pt x="28208" y="28257"/>
                </a:lnTo>
                <a:lnTo>
                  <a:pt x="44475" y="0"/>
                </a:lnTo>
                <a:close/>
              </a:path>
            </a:pathLst>
          </a:custGeom>
          <a:solidFill>
            <a:srgbClr val="231F20"/>
          </a:solidFill>
        </p:spPr>
        <p:txBody>
          <a:bodyPr wrap="square" lIns="0" tIns="0" rIns="0" bIns="0" rtlCol="0"/>
          <a:lstStyle/>
          <a:p>
            <a:endParaRPr/>
          </a:p>
        </p:txBody>
      </p:sp>
      <p:sp>
        <p:nvSpPr>
          <p:cNvPr id="29" name="object 29"/>
          <p:cNvSpPr/>
          <p:nvPr/>
        </p:nvSpPr>
        <p:spPr>
          <a:xfrm>
            <a:off x="5059954" y="7197798"/>
            <a:ext cx="144145" cy="144145"/>
          </a:xfrm>
          <a:custGeom>
            <a:avLst/>
            <a:gdLst/>
            <a:ahLst/>
            <a:cxnLst/>
            <a:rect l="l" t="t" r="r" b="b"/>
            <a:pathLst>
              <a:path w="144145"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5"/>
                </a:lnTo>
                <a:lnTo>
                  <a:pt x="118643" y="11811"/>
                </a:lnTo>
                <a:lnTo>
                  <a:pt x="113334" y="8572"/>
                </a:lnTo>
                <a:lnTo>
                  <a:pt x="107708" y="6172"/>
                </a:lnTo>
                <a:lnTo>
                  <a:pt x="104902" y="4965"/>
                </a:lnTo>
                <a:lnTo>
                  <a:pt x="102006" y="3975"/>
                </a:lnTo>
                <a:lnTo>
                  <a:pt x="99047" y="3175"/>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5"/>
                </a:lnTo>
                <a:lnTo>
                  <a:pt x="41579" y="3975"/>
                </a:lnTo>
                <a:lnTo>
                  <a:pt x="38696" y="4965"/>
                </a:lnTo>
                <a:lnTo>
                  <a:pt x="35877" y="6172"/>
                </a:lnTo>
                <a:lnTo>
                  <a:pt x="30264" y="8572"/>
                </a:lnTo>
                <a:lnTo>
                  <a:pt x="24955" y="11811"/>
                </a:lnTo>
                <a:lnTo>
                  <a:pt x="20370" y="15875"/>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6"/>
                </a:lnTo>
                <a:lnTo>
                  <a:pt x="11734" y="118300"/>
                </a:lnTo>
                <a:lnTo>
                  <a:pt x="14617" y="122275"/>
                </a:lnTo>
                <a:lnTo>
                  <a:pt x="18034" y="125717"/>
                </a:lnTo>
                <a:lnTo>
                  <a:pt x="21437" y="129159"/>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4"/>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30" name="object 30"/>
          <p:cNvSpPr txBox="1"/>
          <p:nvPr/>
        </p:nvSpPr>
        <p:spPr>
          <a:xfrm>
            <a:off x="5098987" y="7276848"/>
            <a:ext cx="72390" cy="49530"/>
          </a:xfrm>
          <a:prstGeom prst="rect">
            <a:avLst/>
          </a:prstGeom>
        </p:spPr>
        <p:txBody>
          <a:bodyPr vert="horz" wrap="square" lIns="0" tIns="13335" rIns="0" bIns="0" rtlCol="0">
            <a:spAutoFit/>
          </a:bodyPr>
          <a:lstStyle/>
          <a:p>
            <a:pPr marL="12700">
              <a:lnSpc>
                <a:spcPct val="100000"/>
              </a:lnSpc>
              <a:spcBef>
                <a:spcPts val="105"/>
              </a:spcBef>
            </a:pPr>
            <a:r>
              <a:rPr sz="150" b="1" spc="-20" dirty="0">
                <a:solidFill>
                  <a:srgbClr val="231F20"/>
                </a:solidFill>
                <a:latin typeface="Calibri"/>
                <a:cs typeface="Calibri"/>
              </a:rPr>
              <a:t>DOWN</a:t>
            </a:r>
            <a:endParaRPr sz="150">
              <a:latin typeface="Calibri"/>
              <a:cs typeface="Calibri"/>
            </a:endParaRPr>
          </a:p>
        </p:txBody>
      </p:sp>
      <p:sp>
        <p:nvSpPr>
          <p:cNvPr id="31" name="object 31"/>
          <p:cNvSpPr/>
          <p:nvPr/>
        </p:nvSpPr>
        <p:spPr>
          <a:xfrm>
            <a:off x="5110831" y="7234044"/>
            <a:ext cx="45085" cy="38735"/>
          </a:xfrm>
          <a:custGeom>
            <a:avLst/>
            <a:gdLst/>
            <a:ahLst/>
            <a:cxnLst/>
            <a:rect l="l" t="t" r="r" b="b"/>
            <a:pathLst>
              <a:path w="45085" h="38734">
                <a:moveTo>
                  <a:pt x="5981" y="0"/>
                </a:moveTo>
                <a:lnTo>
                  <a:pt x="0" y="0"/>
                </a:lnTo>
                <a:lnTo>
                  <a:pt x="3670" y="6451"/>
                </a:lnTo>
                <a:lnTo>
                  <a:pt x="11087" y="19329"/>
                </a:lnTo>
                <a:lnTo>
                  <a:pt x="15062" y="26187"/>
                </a:lnTo>
                <a:lnTo>
                  <a:pt x="18275" y="31826"/>
                </a:lnTo>
                <a:lnTo>
                  <a:pt x="22225" y="38658"/>
                </a:lnTo>
                <a:lnTo>
                  <a:pt x="26174" y="31826"/>
                </a:lnTo>
                <a:lnTo>
                  <a:pt x="28208" y="28257"/>
                </a:lnTo>
                <a:lnTo>
                  <a:pt x="22225" y="28257"/>
                </a:lnTo>
                <a:lnTo>
                  <a:pt x="5981" y="0"/>
                </a:lnTo>
                <a:close/>
              </a:path>
              <a:path w="45085" h="38734">
                <a:moveTo>
                  <a:pt x="44475" y="0"/>
                </a:moveTo>
                <a:lnTo>
                  <a:pt x="38468" y="0"/>
                </a:lnTo>
                <a:lnTo>
                  <a:pt x="25654" y="22301"/>
                </a:lnTo>
                <a:lnTo>
                  <a:pt x="23914" y="25273"/>
                </a:lnTo>
                <a:lnTo>
                  <a:pt x="22225" y="28257"/>
                </a:lnTo>
                <a:lnTo>
                  <a:pt x="28208" y="28257"/>
                </a:lnTo>
                <a:lnTo>
                  <a:pt x="44475" y="0"/>
                </a:lnTo>
                <a:close/>
              </a:path>
            </a:pathLst>
          </a:custGeom>
          <a:solidFill>
            <a:srgbClr val="231F20"/>
          </a:solidFill>
        </p:spPr>
        <p:txBody>
          <a:bodyPr wrap="square" lIns="0" tIns="0" rIns="0" bIns="0" rtlCol="0"/>
          <a:lstStyle/>
          <a:p>
            <a:endParaRPr/>
          </a:p>
        </p:txBody>
      </p:sp>
      <p:sp>
        <p:nvSpPr>
          <p:cNvPr id="32" name="object 32"/>
          <p:cNvSpPr txBox="1"/>
          <p:nvPr/>
        </p:nvSpPr>
        <p:spPr>
          <a:xfrm>
            <a:off x="577552" y="3824064"/>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33" name="object 33"/>
          <p:cNvSpPr/>
          <p:nvPr/>
        </p:nvSpPr>
        <p:spPr>
          <a:xfrm>
            <a:off x="2665246" y="3851962"/>
            <a:ext cx="172720" cy="173355"/>
          </a:xfrm>
          <a:custGeom>
            <a:avLst/>
            <a:gdLst/>
            <a:ahLst/>
            <a:cxnLst/>
            <a:rect l="l" t="t" r="r" b="b"/>
            <a:pathLst>
              <a:path w="172719" h="173354">
                <a:moveTo>
                  <a:pt x="170611" y="63284"/>
                </a:moveTo>
                <a:lnTo>
                  <a:pt x="169862" y="58585"/>
                </a:lnTo>
                <a:lnTo>
                  <a:pt x="168757" y="53949"/>
                </a:lnTo>
                <a:lnTo>
                  <a:pt x="167258" y="49390"/>
                </a:lnTo>
                <a:lnTo>
                  <a:pt x="165823" y="44869"/>
                </a:lnTo>
                <a:lnTo>
                  <a:pt x="163969" y="40474"/>
                </a:lnTo>
                <a:lnTo>
                  <a:pt x="161709" y="36283"/>
                </a:lnTo>
                <a:lnTo>
                  <a:pt x="158305" y="29781"/>
                </a:lnTo>
                <a:lnTo>
                  <a:pt x="153619" y="23939"/>
                </a:lnTo>
                <a:lnTo>
                  <a:pt x="148094" y="19075"/>
                </a:lnTo>
                <a:lnTo>
                  <a:pt x="142557" y="14198"/>
                </a:lnTo>
                <a:lnTo>
                  <a:pt x="136182" y="10299"/>
                </a:lnTo>
                <a:lnTo>
                  <a:pt x="129412" y="7416"/>
                </a:lnTo>
                <a:lnTo>
                  <a:pt x="126034" y="5969"/>
                </a:lnTo>
                <a:lnTo>
                  <a:pt x="108229" y="1562"/>
                </a:lnTo>
                <a:lnTo>
                  <a:pt x="100990" y="431"/>
                </a:lnTo>
                <a:lnTo>
                  <a:pt x="93624" y="0"/>
                </a:lnTo>
                <a:lnTo>
                  <a:pt x="86271" y="0"/>
                </a:lnTo>
                <a:lnTo>
                  <a:pt x="78930" y="0"/>
                </a:lnTo>
                <a:lnTo>
                  <a:pt x="71564" y="431"/>
                </a:lnTo>
                <a:lnTo>
                  <a:pt x="64300" y="1562"/>
                </a:lnTo>
                <a:lnTo>
                  <a:pt x="60680" y="2108"/>
                </a:lnTo>
                <a:lnTo>
                  <a:pt x="24460" y="19075"/>
                </a:lnTo>
                <a:lnTo>
                  <a:pt x="18910" y="23939"/>
                </a:lnTo>
                <a:lnTo>
                  <a:pt x="14198" y="29781"/>
                </a:lnTo>
                <a:lnTo>
                  <a:pt x="10820" y="36283"/>
                </a:lnTo>
                <a:lnTo>
                  <a:pt x="8788" y="40055"/>
                </a:lnTo>
                <a:lnTo>
                  <a:pt x="2387" y="60642"/>
                </a:lnTo>
                <a:lnTo>
                  <a:pt x="1562" y="64871"/>
                </a:lnTo>
                <a:lnTo>
                  <a:pt x="1015" y="69151"/>
                </a:lnTo>
                <a:lnTo>
                  <a:pt x="673" y="73456"/>
                </a:lnTo>
                <a:lnTo>
                  <a:pt x="330" y="77749"/>
                </a:lnTo>
                <a:lnTo>
                  <a:pt x="203" y="82067"/>
                </a:lnTo>
                <a:lnTo>
                  <a:pt x="203" y="86360"/>
                </a:lnTo>
                <a:lnTo>
                  <a:pt x="0" y="92176"/>
                </a:lnTo>
                <a:lnTo>
                  <a:pt x="8420" y="131940"/>
                </a:lnTo>
                <a:lnTo>
                  <a:pt x="21653" y="151079"/>
                </a:lnTo>
                <a:lnTo>
                  <a:pt x="25755" y="155206"/>
                </a:lnTo>
                <a:lnTo>
                  <a:pt x="63030" y="171246"/>
                </a:lnTo>
                <a:lnTo>
                  <a:pt x="68808" y="171970"/>
                </a:lnTo>
                <a:lnTo>
                  <a:pt x="74587" y="172694"/>
                </a:lnTo>
                <a:lnTo>
                  <a:pt x="80441" y="172961"/>
                </a:lnTo>
                <a:lnTo>
                  <a:pt x="86271" y="172720"/>
                </a:lnTo>
                <a:lnTo>
                  <a:pt x="92074" y="172961"/>
                </a:lnTo>
                <a:lnTo>
                  <a:pt x="97929" y="172694"/>
                </a:lnTo>
                <a:lnTo>
                  <a:pt x="103708" y="171970"/>
                </a:lnTo>
                <a:lnTo>
                  <a:pt x="109512" y="171246"/>
                </a:lnTo>
                <a:lnTo>
                  <a:pt x="146773" y="155206"/>
                </a:lnTo>
                <a:lnTo>
                  <a:pt x="150863" y="151079"/>
                </a:lnTo>
                <a:lnTo>
                  <a:pt x="154965" y="146951"/>
                </a:lnTo>
                <a:lnTo>
                  <a:pt x="168008" y="120929"/>
                </a:lnTo>
                <a:lnTo>
                  <a:pt x="169697" y="115341"/>
                </a:lnTo>
                <a:lnTo>
                  <a:pt x="170865" y="109601"/>
                </a:lnTo>
                <a:lnTo>
                  <a:pt x="171576" y="103809"/>
                </a:lnTo>
                <a:lnTo>
                  <a:pt x="172300" y="98031"/>
                </a:lnTo>
                <a:lnTo>
                  <a:pt x="172542" y="92176"/>
                </a:lnTo>
                <a:lnTo>
                  <a:pt x="172326" y="86360"/>
                </a:lnTo>
                <a:lnTo>
                  <a:pt x="172377" y="78651"/>
                </a:lnTo>
                <a:lnTo>
                  <a:pt x="171881" y="70891"/>
                </a:lnTo>
                <a:lnTo>
                  <a:pt x="170611" y="63284"/>
                </a:lnTo>
                <a:close/>
              </a:path>
            </a:pathLst>
          </a:custGeom>
          <a:ln w="3594">
            <a:solidFill>
              <a:srgbClr val="050100"/>
            </a:solidFill>
          </a:ln>
        </p:spPr>
        <p:txBody>
          <a:bodyPr wrap="square" lIns="0" tIns="0" rIns="0" bIns="0" rtlCol="0"/>
          <a:lstStyle/>
          <a:p>
            <a:endParaRPr/>
          </a:p>
        </p:txBody>
      </p:sp>
      <p:sp>
        <p:nvSpPr>
          <p:cNvPr id="34" name="object 34"/>
          <p:cNvSpPr txBox="1"/>
          <p:nvPr/>
        </p:nvSpPr>
        <p:spPr>
          <a:xfrm>
            <a:off x="2710606" y="3949484"/>
            <a:ext cx="81915" cy="54610"/>
          </a:xfrm>
          <a:prstGeom prst="rect">
            <a:avLst/>
          </a:prstGeom>
        </p:spPr>
        <p:txBody>
          <a:bodyPr vert="horz" wrap="square" lIns="0" tIns="17780" rIns="0" bIns="0" rtlCol="0">
            <a:spAutoFit/>
          </a:bodyPr>
          <a:lstStyle/>
          <a:p>
            <a:pPr marL="12700">
              <a:lnSpc>
                <a:spcPct val="100000"/>
              </a:lnSpc>
              <a:spcBef>
                <a:spcPts val="140"/>
              </a:spcBef>
            </a:pPr>
            <a:r>
              <a:rPr sz="150" b="1" dirty="0">
                <a:solidFill>
                  <a:srgbClr val="231F20"/>
                </a:solidFill>
                <a:latin typeface="Calibri"/>
                <a:cs typeface="Calibri"/>
              </a:rPr>
              <a:t>TIMER</a:t>
            </a:r>
            <a:endParaRPr sz="150">
              <a:latin typeface="Calibri"/>
              <a:cs typeface="Calibri"/>
            </a:endParaRPr>
          </a:p>
        </p:txBody>
      </p:sp>
      <p:sp>
        <p:nvSpPr>
          <p:cNvPr id="35" name="object 35"/>
          <p:cNvSpPr/>
          <p:nvPr/>
        </p:nvSpPr>
        <p:spPr>
          <a:xfrm>
            <a:off x="2720375" y="3890696"/>
            <a:ext cx="62865" cy="62865"/>
          </a:xfrm>
          <a:custGeom>
            <a:avLst/>
            <a:gdLst/>
            <a:ahLst/>
            <a:cxnLst/>
            <a:rect l="l" t="t" r="r" b="b"/>
            <a:pathLst>
              <a:path w="62864" h="62864">
                <a:moveTo>
                  <a:pt x="35269" y="0"/>
                </a:moveTo>
                <a:lnTo>
                  <a:pt x="27027" y="0"/>
                </a:lnTo>
                <a:lnTo>
                  <a:pt x="22963" y="800"/>
                </a:lnTo>
                <a:lnTo>
                  <a:pt x="0" y="31800"/>
                </a:lnTo>
                <a:lnTo>
                  <a:pt x="2343" y="43414"/>
                </a:lnTo>
                <a:lnTo>
                  <a:pt x="9039" y="53352"/>
                </a:lnTo>
                <a:lnTo>
                  <a:pt x="18966" y="60052"/>
                </a:lnTo>
                <a:lnTo>
                  <a:pt x="31116" y="62509"/>
                </a:lnTo>
                <a:lnTo>
                  <a:pt x="43301" y="60052"/>
                </a:lnTo>
                <a:lnTo>
                  <a:pt x="47005" y="57556"/>
                </a:lnTo>
                <a:lnTo>
                  <a:pt x="30595" y="57556"/>
                </a:lnTo>
                <a:lnTo>
                  <a:pt x="26328" y="57480"/>
                </a:lnTo>
                <a:lnTo>
                  <a:pt x="22188" y="56349"/>
                </a:lnTo>
                <a:lnTo>
                  <a:pt x="18441" y="54292"/>
                </a:lnTo>
                <a:lnTo>
                  <a:pt x="18767" y="53759"/>
                </a:lnTo>
                <a:lnTo>
                  <a:pt x="17527" y="53759"/>
                </a:lnTo>
                <a:lnTo>
                  <a:pt x="13882" y="51562"/>
                </a:lnTo>
                <a:lnTo>
                  <a:pt x="10834" y="48514"/>
                </a:lnTo>
                <a:lnTo>
                  <a:pt x="8624" y="44869"/>
                </a:lnTo>
                <a:lnTo>
                  <a:pt x="9615" y="44310"/>
                </a:lnTo>
                <a:lnTo>
                  <a:pt x="10110" y="44005"/>
                </a:lnTo>
                <a:lnTo>
                  <a:pt x="8104" y="43929"/>
                </a:lnTo>
                <a:lnTo>
                  <a:pt x="6046" y="40208"/>
                </a:lnTo>
                <a:lnTo>
                  <a:pt x="4929" y="36055"/>
                </a:lnTo>
                <a:lnTo>
                  <a:pt x="4802" y="31800"/>
                </a:lnTo>
                <a:lnTo>
                  <a:pt x="6542" y="31800"/>
                </a:lnTo>
                <a:lnTo>
                  <a:pt x="6542" y="30708"/>
                </a:lnTo>
                <a:lnTo>
                  <a:pt x="4802" y="30708"/>
                </a:lnTo>
                <a:lnTo>
                  <a:pt x="4929" y="26454"/>
                </a:lnTo>
                <a:lnTo>
                  <a:pt x="6046" y="22288"/>
                </a:lnTo>
                <a:lnTo>
                  <a:pt x="8104" y="18567"/>
                </a:lnTo>
                <a:lnTo>
                  <a:pt x="10056" y="18567"/>
                </a:lnTo>
                <a:lnTo>
                  <a:pt x="8624" y="17627"/>
                </a:lnTo>
                <a:lnTo>
                  <a:pt x="10834" y="13995"/>
                </a:lnTo>
                <a:lnTo>
                  <a:pt x="13882" y="10934"/>
                </a:lnTo>
                <a:lnTo>
                  <a:pt x="17527" y="8737"/>
                </a:lnTo>
                <a:lnTo>
                  <a:pt x="18764" y="8737"/>
                </a:lnTo>
                <a:lnTo>
                  <a:pt x="18441" y="8191"/>
                </a:lnTo>
                <a:lnTo>
                  <a:pt x="22188" y="6146"/>
                </a:lnTo>
                <a:lnTo>
                  <a:pt x="26328" y="5029"/>
                </a:lnTo>
                <a:lnTo>
                  <a:pt x="30595" y="4953"/>
                </a:lnTo>
                <a:lnTo>
                  <a:pt x="48401" y="4953"/>
                </a:lnTo>
                <a:lnTo>
                  <a:pt x="46877" y="3937"/>
                </a:lnTo>
                <a:lnTo>
                  <a:pt x="39333" y="800"/>
                </a:lnTo>
                <a:lnTo>
                  <a:pt x="35269" y="0"/>
                </a:lnTo>
                <a:close/>
              </a:path>
              <a:path w="62864" h="62864">
                <a:moveTo>
                  <a:pt x="31662" y="55854"/>
                </a:moveTo>
                <a:lnTo>
                  <a:pt x="30595" y="55854"/>
                </a:lnTo>
                <a:lnTo>
                  <a:pt x="30595" y="57556"/>
                </a:lnTo>
                <a:lnTo>
                  <a:pt x="31662" y="57556"/>
                </a:lnTo>
                <a:lnTo>
                  <a:pt x="31662" y="55854"/>
                </a:lnTo>
                <a:close/>
              </a:path>
              <a:path w="62864" h="62864">
                <a:moveTo>
                  <a:pt x="43918" y="52285"/>
                </a:moveTo>
                <a:lnTo>
                  <a:pt x="42952" y="52819"/>
                </a:lnTo>
                <a:lnTo>
                  <a:pt x="43841" y="54292"/>
                </a:lnTo>
                <a:lnTo>
                  <a:pt x="40120" y="56349"/>
                </a:lnTo>
                <a:lnTo>
                  <a:pt x="35929" y="57480"/>
                </a:lnTo>
                <a:lnTo>
                  <a:pt x="31662" y="57556"/>
                </a:lnTo>
                <a:lnTo>
                  <a:pt x="47005" y="57556"/>
                </a:lnTo>
                <a:lnTo>
                  <a:pt x="52640" y="53759"/>
                </a:lnTo>
                <a:lnTo>
                  <a:pt x="44794" y="53759"/>
                </a:lnTo>
                <a:lnTo>
                  <a:pt x="44197" y="52781"/>
                </a:lnTo>
                <a:lnTo>
                  <a:pt x="43918" y="52285"/>
                </a:lnTo>
                <a:close/>
              </a:path>
              <a:path w="62864" h="62864">
                <a:moveTo>
                  <a:pt x="18378" y="52285"/>
                </a:moveTo>
                <a:lnTo>
                  <a:pt x="17527" y="53759"/>
                </a:lnTo>
                <a:lnTo>
                  <a:pt x="18767" y="53759"/>
                </a:lnTo>
                <a:lnTo>
                  <a:pt x="19318" y="52819"/>
                </a:lnTo>
                <a:lnTo>
                  <a:pt x="18378" y="52285"/>
                </a:lnTo>
                <a:close/>
              </a:path>
              <a:path w="62864" h="62864">
                <a:moveTo>
                  <a:pt x="52731" y="43091"/>
                </a:moveTo>
                <a:lnTo>
                  <a:pt x="52494" y="43414"/>
                </a:lnTo>
                <a:lnTo>
                  <a:pt x="52350" y="43713"/>
                </a:lnTo>
                <a:lnTo>
                  <a:pt x="52160" y="44005"/>
                </a:lnTo>
                <a:lnTo>
                  <a:pt x="53646" y="44869"/>
                </a:lnTo>
                <a:lnTo>
                  <a:pt x="51436" y="48514"/>
                </a:lnTo>
                <a:lnTo>
                  <a:pt x="48413" y="51562"/>
                </a:lnTo>
                <a:lnTo>
                  <a:pt x="44794" y="53759"/>
                </a:lnTo>
                <a:lnTo>
                  <a:pt x="52640" y="53759"/>
                </a:lnTo>
                <a:lnTo>
                  <a:pt x="53243" y="53352"/>
                </a:lnTo>
                <a:lnTo>
                  <a:pt x="59594" y="43929"/>
                </a:lnTo>
                <a:lnTo>
                  <a:pt x="54192" y="43929"/>
                </a:lnTo>
                <a:lnTo>
                  <a:pt x="53176" y="43370"/>
                </a:lnTo>
                <a:lnTo>
                  <a:pt x="52731" y="43091"/>
                </a:lnTo>
                <a:close/>
              </a:path>
              <a:path w="62864" h="62864">
                <a:moveTo>
                  <a:pt x="9564" y="43091"/>
                </a:moveTo>
                <a:lnTo>
                  <a:pt x="8104" y="43929"/>
                </a:lnTo>
                <a:lnTo>
                  <a:pt x="10057" y="43929"/>
                </a:lnTo>
                <a:lnTo>
                  <a:pt x="9907" y="43713"/>
                </a:lnTo>
                <a:lnTo>
                  <a:pt x="9750" y="43370"/>
                </a:lnTo>
                <a:lnTo>
                  <a:pt x="9564" y="43091"/>
                </a:lnTo>
                <a:close/>
              </a:path>
              <a:path w="62864" h="62864">
                <a:moveTo>
                  <a:pt x="59726" y="18567"/>
                </a:moveTo>
                <a:lnTo>
                  <a:pt x="54192" y="18567"/>
                </a:lnTo>
                <a:lnTo>
                  <a:pt x="56249" y="22288"/>
                </a:lnTo>
                <a:lnTo>
                  <a:pt x="57342" y="26454"/>
                </a:lnTo>
                <a:lnTo>
                  <a:pt x="57469" y="30708"/>
                </a:lnTo>
                <a:lnTo>
                  <a:pt x="55729" y="30708"/>
                </a:lnTo>
                <a:lnTo>
                  <a:pt x="55729" y="31800"/>
                </a:lnTo>
                <a:lnTo>
                  <a:pt x="57469" y="31800"/>
                </a:lnTo>
                <a:lnTo>
                  <a:pt x="57342" y="36055"/>
                </a:lnTo>
                <a:lnTo>
                  <a:pt x="56249" y="40208"/>
                </a:lnTo>
                <a:lnTo>
                  <a:pt x="54192" y="43929"/>
                </a:lnTo>
                <a:lnTo>
                  <a:pt x="59594" y="43929"/>
                </a:lnTo>
                <a:lnTo>
                  <a:pt x="59941" y="43414"/>
                </a:lnTo>
                <a:lnTo>
                  <a:pt x="62283" y="31800"/>
                </a:lnTo>
                <a:lnTo>
                  <a:pt x="62396" y="27139"/>
                </a:lnTo>
                <a:lnTo>
                  <a:pt x="61583" y="23075"/>
                </a:lnTo>
                <a:lnTo>
                  <a:pt x="59726" y="18567"/>
                </a:lnTo>
                <a:close/>
              </a:path>
              <a:path w="62864" h="62864">
                <a:moveTo>
                  <a:pt x="10056" y="18567"/>
                </a:moveTo>
                <a:lnTo>
                  <a:pt x="8104" y="18567"/>
                </a:lnTo>
                <a:lnTo>
                  <a:pt x="9564" y="19418"/>
                </a:lnTo>
                <a:lnTo>
                  <a:pt x="9767" y="19126"/>
                </a:lnTo>
                <a:lnTo>
                  <a:pt x="9907" y="18808"/>
                </a:lnTo>
                <a:lnTo>
                  <a:pt x="10056" y="18567"/>
                </a:lnTo>
                <a:close/>
              </a:path>
              <a:path w="62864" h="62864">
                <a:moveTo>
                  <a:pt x="52833" y="8737"/>
                </a:moveTo>
                <a:lnTo>
                  <a:pt x="44794" y="8737"/>
                </a:lnTo>
                <a:lnTo>
                  <a:pt x="48413" y="10934"/>
                </a:lnTo>
                <a:lnTo>
                  <a:pt x="51436" y="13995"/>
                </a:lnTo>
                <a:lnTo>
                  <a:pt x="53646" y="17627"/>
                </a:lnTo>
                <a:lnTo>
                  <a:pt x="52160" y="18478"/>
                </a:lnTo>
                <a:lnTo>
                  <a:pt x="52513" y="19138"/>
                </a:lnTo>
                <a:lnTo>
                  <a:pt x="52731" y="19418"/>
                </a:lnTo>
                <a:lnTo>
                  <a:pt x="53199" y="19126"/>
                </a:lnTo>
                <a:lnTo>
                  <a:pt x="54192" y="18567"/>
                </a:lnTo>
                <a:lnTo>
                  <a:pt x="59726" y="18567"/>
                </a:lnTo>
                <a:lnTo>
                  <a:pt x="58459" y="15494"/>
                </a:lnTo>
                <a:lnTo>
                  <a:pt x="56148" y="12052"/>
                </a:lnTo>
                <a:lnTo>
                  <a:pt x="52833" y="8737"/>
                </a:lnTo>
                <a:close/>
              </a:path>
              <a:path w="62864" h="62864">
                <a:moveTo>
                  <a:pt x="18764" y="8737"/>
                </a:moveTo>
                <a:lnTo>
                  <a:pt x="17527" y="8737"/>
                </a:lnTo>
                <a:lnTo>
                  <a:pt x="18073" y="9728"/>
                </a:lnTo>
                <a:lnTo>
                  <a:pt x="18378" y="10210"/>
                </a:lnTo>
                <a:lnTo>
                  <a:pt x="19318" y="9677"/>
                </a:lnTo>
                <a:lnTo>
                  <a:pt x="18764" y="8737"/>
                </a:lnTo>
                <a:close/>
              </a:path>
              <a:path w="62864" h="62864">
                <a:moveTo>
                  <a:pt x="48401" y="4953"/>
                </a:moveTo>
                <a:lnTo>
                  <a:pt x="31637" y="4953"/>
                </a:lnTo>
                <a:lnTo>
                  <a:pt x="35879" y="5029"/>
                </a:lnTo>
                <a:lnTo>
                  <a:pt x="40070" y="6146"/>
                </a:lnTo>
                <a:lnTo>
                  <a:pt x="43841" y="8191"/>
                </a:lnTo>
                <a:lnTo>
                  <a:pt x="42952" y="9677"/>
                </a:lnTo>
                <a:lnTo>
                  <a:pt x="43575" y="10045"/>
                </a:lnTo>
                <a:lnTo>
                  <a:pt x="43918" y="10210"/>
                </a:lnTo>
                <a:lnTo>
                  <a:pt x="44794" y="8737"/>
                </a:lnTo>
                <a:lnTo>
                  <a:pt x="52833" y="8737"/>
                </a:lnTo>
                <a:lnTo>
                  <a:pt x="50344" y="6248"/>
                </a:lnTo>
                <a:lnTo>
                  <a:pt x="48401" y="4953"/>
                </a:lnTo>
                <a:close/>
              </a:path>
              <a:path w="62864" h="62864">
                <a:moveTo>
                  <a:pt x="31637" y="4953"/>
                </a:moveTo>
                <a:lnTo>
                  <a:pt x="30595" y="4953"/>
                </a:lnTo>
                <a:lnTo>
                  <a:pt x="30595" y="6642"/>
                </a:lnTo>
                <a:lnTo>
                  <a:pt x="31662" y="6642"/>
                </a:lnTo>
                <a:lnTo>
                  <a:pt x="31637" y="4953"/>
                </a:lnTo>
                <a:close/>
              </a:path>
            </a:pathLst>
          </a:custGeom>
          <a:solidFill>
            <a:srgbClr val="231F20"/>
          </a:solidFill>
        </p:spPr>
        <p:txBody>
          <a:bodyPr wrap="square" lIns="0" tIns="0" rIns="0" bIns="0" rtlCol="0"/>
          <a:lstStyle/>
          <a:p>
            <a:endParaRPr/>
          </a:p>
        </p:txBody>
      </p:sp>
      <p:sp>
        <p:nvSpPr>
          <p:cNvPr id="36" name="object 36"/>
          <p:cNvSpPr/>
          <p:nvPr/>
        </p:nvSpPr>
        <p:spPr>
          <a:xfrm>
            <a:off x="2747177" y="3905585"/>
            <a:ext cx="8890" cy="20955"/>
          </a:xfrm>
          <a:custGeom>
            <a:avLst/>
            <a:gdLst/>
            <a:ahLst/>
            <a:cxnLst/>
            <a:rect l="l" t="t" r="r" b="b"/>
            <a:pathLst>
              <a:path w="8889" h="20954">
                <a:moveTo>
                  <a:pt x="3924" y="0"/>
                </a:moveTo>
                <a:lnTo>
                  <a:pt x="0" y="17335"/>
                </a:lnTo>
                <a:lnTo>
                  <a:pt x="355" y="18262"/>
                </a:lnTo>
                <a:lnTo>
                  <a:pt x="1739" y="20078"/>
                </a:lnTo>
                <a:lnTo>
                  <a:pt x="3009" y="20688"/>
                </a:lnTo>
                <a:lnTo>
                  <a:pt x="7696" y="20688"/>
                </a:lnTo>
                <a:lnTo>
                  <a:pt x="8788" y="19075"/>
                </a:lnTo>
                <a:lnTo>
                  <a:pt x="8559" y="15836"/>
                </a:lnTo>
                <a:lnTo>
                  <a:pt x="7931" y="12750"/>
                </a:lnTo>
                <a:lnTo>
                  <a:pt x="7366" y="10261"/>
                </a:lnTo>
                <a:lnTo>
                  <a:pt x="6756" y="7721"/>
                </a:lnTo>
                <a:lnTo>
                  <a:pt x="6163" y="5105"/>
                </a:lnTo>
                <a:lnTo>
                  <a:pt x="5526" y="2565"/>
                </a:lnTo>
                <a:lnTo>
                  <a:pt x="4660" y="152"/>
                </a:lnTo>
                <a:lnTo>
                  <a:pt x="3924" y="0"/>
                </a:lnTo>
                <a:close/>
              </a:path>
            </a:pathLst>
          </a:custGeom>
          <a:solidFill>
            <a:srgbClr val="231F20"/>
          </a:solidFill>
        </p:spPr>
        <p:txBody>
          <a:bodyPr wrap="square" lIns="0" tIns="0" rIns="0" bIns="0" rtlCol="0"/>
          <a:lstStyle/>
          <a:p>
            <a:endParaRPr/>
          </a:p>
        </p:txBody>
      </p:sp>
      <p:sp>
        <p:nvSpPr>
          <p:cNvPr id="37" name="object 37"/>
          <p:cNvSpPr/>
          <p:nvPr/>
        </p:nvSpPr>
        <p:spPr>
          <a:xfrm>
            <a:off x="2329720" y="1962362"/>
            <a:ext cx="172720" cy="172720"/>
          </a:xfrm>
          <a:custGeom>
            <a:avLst/>
            <a:gdLst/>
            <a:ahLst/>
            <a:cxnLst/>
            <a:rect l="l" t="t" r="r" b="b"/>
            <a:pathLst>
              <a:path w="172719" h="172719">
                <a:moveTo>
                  <a:pt x="170281" y="63144"/>
                </a:moveTo>
                <a:lnTo>
                  <a:pt x="161378" y="36220"/>
                </a:lnTo>
                <a:lnTo>
                  <a:pt x="158026" y="29730"/>
                </a:lnTo>
                <a:lnTo>
                  <a:pt x="153288" y="23901"/>
                </a:lnTo>
                <a:lnTo>
                  <a:pt x="147764" y="19037"/>
                </a:lnTo>
                <a:lnTo>
                  <a:pt x="142252" y="14173"/>
                </a:lnTo>
                <a:lnTo>
                  <a:pt x="108026" y="1574"/>
                </a:lnTo>
                <a:lnTo>
                  <a:pt x="100774" y="431"/>
                </a:lnTo>
                <a:lnTo>
                  <a:pt x="93408" y="0"/>
                </a:lnTo>
                <a:lnTo>
                  <a:pt x="86093" y="0"/>
                </a:lnTo>
                <a:lnTo>
                  <a:pt x="78752" y="0"/>
                </a:lnTo>
                <a:lnTo>
                  <a:pt x="71437" y="431"/>
                </a:lnTo>
                <a:lnTo>
                  <a:pt x="64185" y="1574"/>
                </a:lnTo>
                <a:lnTo>
                  <a:pt x="60540" y="2108"/>
                </a:lnTo>
                <a:lnTo>
                  <a:pt x="56946" y="2857"/>
                </a:lnTo>
                <a:lnTo>
                  <a:pt x="53428" y="3809"/>
                </a:lnTo>
                <a:lnTo>
                  <a:pt x="49885" y="4762"/>
                </a:lnTo>
                <a:lnTo>
                  <a:pt x="46380" y="5968"/>
                </a:lnTo>
                <a:lnTo>
                  <a:pt x="43014" y="7404"/>
                </a:lnTo>
                <a:lnTo>
                  <a:pt x="36258" y="10261"/>
                </a:lnTo>
                <a:lnTo>
                  <a:pt x="10807" y="36220"/>
                </a:lnTo>
                <a:lnTo>
                  <a:pt x="8750" y="39992"/>
                </a:lnTo>
                <a:lnTo>
                  <a:pt x="7035" y="43954"/>
                </a:lnTo>
                <a:lnTo>
                  <a:pt x="5676" y="48031"/>
                </a:lnTo>
                <a:lnTo>
                  <a:pt x="4292" y="52108"/>
                </a:lnTo>
                <a:lnTo>
                  <a:pt x="673" y="73304"/>
                </a:lnTo>
                <a:lnTo>
                  <a:pt x="292" y="77596"/>
                </a:lnTo>
                <a:lnTo>
                  <a:pt x="190" y="81902"/>
                </a:lnTo>
                <a:lnTo>
                  <a:pt x="190" y="86182"/>
                </a:lnTo>
                <a:lnTo>
                  <a:pt x="0" y="91986"/>
                </a:lnTo>
                <a:lnTo>
                  <a:pt x="241" y="97840"/>
                </a:lnTo>
                <a:lnTo>
                  <a:pt x="965" y="103606"/>
                </a:lnTo>
                <a:lnTo>
                  <a:pt x="1663" y="109372"/>
                </a:lnTo>
                <a:lnTo>
                  <a:pt x="2819" y="115112"/>
                </a:lnTo>
                <a:lnTo>
                  <a:pt x="4533" y="120662"/>
                </a:lnTo>
                <a:lnTo>
                  <a:pt x="6222" y="126237"/>
                </a:lnTo>
                <a:lnTo>
                  <a:pt x="8407" y="131673"/>
                </a:lnTo>
                <a:lnTo>
                  <a:pt x="11264" y="136753"/>
                </a:lnTo>
                <a:lnTo>
                  <a:pt x="14058" y="141858"/>
                </a:lnTo>
                <a:lnTo>
                  <a:pt x="35547" y="161226"/>
                </a:lnTo>
                <a:lnTo>
                  <a:pt x="40627" y="164071"/>
                </a:lnTo>
                <a:lnTo>
                  <a:pt x="80289" y="172605"/>
                </a:lnTo>
                <a:lnTo>
                  <a:pt x="86093" y="172364"/>
                </a:lnTo>
                <a:lnTo>
                  <a:pt x="91871" y="172605"/>
                </a:lnTo>
                <a:lnTo>
                  <a:pt x="131559" y="164071"/>
                </a:lnTo>
                <a:lnTo>
                  <a:pt x="160959" y="136766"/>
                </a:lnTo>
                <a:lnTo>
                  <a:pt x="163779" y="131673"/>
                </a:lnTo>
                <a:lnTo>
                  <a:pt x="165963" y="126263"/>
                </a:lnTo>
                <a:lnTo>
                  <a:pt x="167652" y="120675"/>
                </a:lnTo>
                <a:lnTo>
                  <a:pt x="169367" y="115112"/>
                </a:lnTo>
                <a:lnTo>
                  <a:pt x="170510" y="109372"/>
                </a:lnTo>
                <a:lnTo>
                  <a:pt x="171246" y="103606"/>
                </a:lnTo>
                <a:lnTo>
                  <a:pt x="171970" y="97840"/>
                </a:lnTo>
                <a:lnTo>
                  <a:pt x="172186" y="91986"/>
                </a:lnTo>
                <a:lnTo>
                  <a:pt x="171996" y="86182"/>
                </a:lnTo>
                <a:lnTo>
                  <a:pt x="171996" y="78485"/>
                </a:lnTo>
                <a:lnTo>
                  <a:pt x="171526" y="70751"/>
                </a:lnTo>
                <a:lnTo>
                  <a:pt x="170281" y="63144"/>
                </a:lnTo>
                <a:close/>
              </a:path>
            </a:pathLst>
          </a:custGeom>
          <a:ln w="3594">
            <a:solidFill>
              <a:srgbClr val="050100"/>
            </a:solidFill>
          </a:ln>
        </p:spPr>
        <p:txBody>
          <a:bodyPr wrap="square" lIns="0" tIns="0" rIns="0" bIns="0" rtlCol="0"/>
          <a:lstStyle/>
          <a:p>
            <a:endParaRPr/>
          </a:p>
        </p:txBody>
      </p:sp>
      <p:sp>
        <p:nvSpPr>
          <p:cNvPr id="38" name="object 38"/>
          <p:cNvSpPr txBox="1"/>
          <p:nvPr/>
        </p:nvSpPr>
        <p:spPr>
          <a:xfrm>
            <a:off x="2371675" y="2059658"/>
            <a:ext cx="95885" cy="54610"/>
          </a:xfrm>
          <a:prstGeom prst="rect">
            <a:avLst/>
          </a:prstGeom>
        </p:spPr>
        <p:txBody>
          <a:bodyPr vert="horz" wrap="square" lIns="0" tIns="17145" rIns="0" bIns="0" rtlCol="0">
            <a:spAutoFit/>
          </a:bodyPr>
          <a:lstStyle/>
          <a:p>
            <a:pPr marL="12700">
              <a:lnSpc>
                <a:spcPct val="100000"/>
              </a:lnSpc>
              <a:spcBef>
                <a:spcPts val="135"/>
              </a:spcBef>
            </a:pPr>
            <a:r>
              <a:rPr sz="150" b="1" spc="5" dirty="0">
                <a:solidFill>
                  <a:srgbClr val="231F20"/>
                </a:solidFill>
                <a:latin typeface="Calibri"/>
                <a:cs typeface="Calibri"/>
              </a:rPr>
              <a:t>BUBBLE</a:t>
            </a:r>
            <a:endParaRPr sz="150">
              <a:latin typeface="Calibri"/>
              <a:cs typeface="Calibri"/>
            </a:endParaRPr>
          </a:p>
        </p:txBody>
      </p:sp>
      <p:sp>
        <p:nvSpPr>
          <p:cNvPr id="39" name="object 39"/>
          <p:cNvSpPr/>
          <p:nvPr/>
        </p:nvSpPr>
        <p:spPr>
          <a:xfrm>
            <a:off x="2415025" y="2005086"/>
            <a:ext cx="28575" cy="28575"/>
          </a:xfrm>
          <a:custGeom>
            <a:avLst/>
            <a:gdLst/>
            <a:ahLst/>
            <a:cxnLst/>
            <a:rect l="l" t="t" r="r" b="b"/>
            <a:pathLst>
              <a:path w="28575" h="28575">
                <a:moveTo>
                  <a:pt x="21894" y="0"/>
                </a:moveTo>
                <a:lnTo>
                  <a:pt x="6299" y="0"/>
                </a:lnTo>
                <a:lnTo>
                  <a:pt x="0" y="6324"/>
                </a:lnTo>
                <a:lnTo>
                  <a:pt x="0" y="21907"/>
                </a:lnTo>
                <a:lnTo>
                  <a:pt x="6299" y="28206"/>
                </a:lnTo>
                <a:lnTo>
                  <a:pt x="21894" y="28206"/>
                </a:lnTo>
                <a:lnTo>
                  <a:pt x="27851" y="22250"/>
                </a:lnTo>
                <a:lnTo>
                  <a:pt x="8978" y="22250"/>
                </a:lnTo>
                <a:lnTo>
                  <a:pt x="5029" y="18326"/>
                </a:lnTo>
                <a:lnTo>
                  <a:pt x="5029" y="8597"/>
                </a:lnTo>
                <a:lnTo>
                  <a:pt x="8978" y="4648"/>
                </a:lnTo>
                <a:lnTo>
                  <a:pt x="26524" y="4648"/>
                </a:lnTo>
                <a:lnTo>
                  <a:pt x="21894" y="0"/>
                </a:lnTo>
                <a:close/>
              </a:path>
              <a:path w="28575" h="28575">
                <a:moveTo>
                  <a:pt x="26524" y="4648"/>
                </a:moveTo>
                <a:lnTo>
                  <a:pt x="18694" y="4648"/>
                </a:lnTo>
                <a:lnTo>
                  <a:pt x="22618" y="8597"/>
                </a:lnTo>
                <a:lnTo>
                  <a:pt x="22618" y="18326"/>
                </a:lnTo>
                <a:lnTo>
                  <a:pt x="18694" y="22250"/>
                </a:lnTo>
                <a:lnTo>
                  <a:pt x="27851" y="22250"/>
                </a:lnTo>
                <a:lnTo>
                  <a:pt x="28193" y="21907"/>
                </a:lnTo>
                <a:lnTo>
                  <a:pt x="28193" y="6324"/>
                </a:lnTo>
                <a:lnTo>
                  <a:pt x="26524" y="4648"/>
                </a:lnTo>
                <a:close/>
              </a:path>
            </a:pathLst>
          </a:custGeom>
          <a:solidFill>
            <a:srgbClr val="231F20"/>
          </a:solidFill>
        </p:spPr>
        <p:txBody>
          <a:bodyPr wrap="square" lIns="0" tIns="0" rIns="0" bIns="0" rtlCol="0"/>
          <a:lstStyle/>
          <a:p>
            <a:endParaRPr/>
          </a:p>
        </p:txBody>
      </p:sp>
      <p:sp>
        <p:nvSpPr>
          <p:cNvPr id="40" name="object 40"/>
          <p:cNvSpPr/>
          <p:nvPr/>
        </p:nvSpPr>
        <p:spPr>
          <a:xfrm>
            <a:off x="2403834" y="2043863"/>
            <a:ext cx="20320" cy="20320"/>
          </a:xfrm>
          <a:custGeom>
            <a:avLst/>
            <a:gdLst/>
            <a:ahLst/>
            <a:cxnLst/>
            <a:rect l="l" t="t" r="r" b="b"/>
            <a:pathLst>
              <a:path w="20319" h="20319">
                <a:moveTo>
                  <a:pt x="15557" y="0"/>
                </a:moveTo>
                <a:lnTo>
                  <a:pt x="4470" y="0"/>
                </a:lnTo>
                <a:lnTo>
                  <a:pt x="0" y="4483"/>
                </a:lnTo>
                <a:lnTo>
                  <a:pt x="0" y="15570"/>
                </a:lnTo>
                <a:lnTo>
                  <a:pt x="4470" y="20066"/>
                </a:lnTo>
                <a:lnTo>
                  <a:pt x="15557" y="20066"/>
                </a:lnTo>
                <a:lnTo>
                  <a:pt x="20065" y="15570"/>
                </a:lnTo>
                <a:lnTo>
                  <a:pt x="20065" y="15265"/>
                </a:lnTo>
                <a:lnTo>
                  <a:pt x="7137" y="15265"/>
                </a:lnTo>
                <a:lnTo>
                  <a:pt x="4787" y="12915"/>
                </a:lnTo>
                <a:lnTo>
                  <a:pt x="4787" y="7137"/>
                </a:lnTo>
                <a:lnTo>
                  <a:pt x="7137" y="4787"/>
                </a:lnTo>
                <a:lnTo>
                  <a:pt x="20065" y="4787"/>
                </a:lnTo>
                <a:lnTo>
                  <a:pt x="20065" y="4483"/>
                </a:lnTo>
                <a:lnTo>
                  <a:pt x="15557" y="0"/>
                </a:lnTo>
                <a:close/>
              </a:path>
              <a:path w="20319" h="20319">
                <a:moveTo>
                  <a:pt x="20065" y="4787"/>
                </a:moveTo>
                <a:lnTo>
                  <a:pt x="12903" y="4787"/>
                </a:lnTo>
                <a:lnTo>
                  <a:pt x="15252" y="7137"/>
                </a:lnTo>
                <a:lnTo>
                  <a:pt x="15252" y="12915"/>
                </a:lnTo>
                <a:lnTo>
                  <a:pt x="12903" y="15265"/>
                </a:lnTo>
                <a:lnTo>
                  <a:pt x="20065" y="15265"/>
                </a:lnTo>
                <a:lnTo>
                  <a:pt x="20065" y="4787"/>
                </a:lnTo>
                <a:close/>
              </a:path>
            </a:pathLst>
          </a:custGeom>
          <a:solidFill>
            <a:srgbClr val="231F20"/>
          </a:solidFill>
        </p:spPr>
        <p:txBody>
          <a:bodyPr wrap="square" lIns="0" tIns="0" rIns="0" bIns="0" rtlCol="0"/>
          <a:lstStyle/>
          <a:p>
            <a:endParaRPr/>
          </a:p>
        </p:txBody>
      </p:sp>
      <p:sp>
        <p:nvSpPr>
          <p:cNvPr id="41" name="object 41"/>
          <p:cNvSpPr/>
          <p:nvPr/>
        </p:nvSpPr>
        <p:spPr>
          <a:xfrm>
            <a:off x="2388377" y="2018921"/>
            <a:ext cx="24130" cy="24130"/>
          </a:xfrm>
          <a:custGeom>
            <a:avLst/>
            <a:gdLst/>
            <a:ahLst/>
            <a:cxnLst/>
            <a:rect l="l" t="t" r="r" b="b"/>
            <a:pathLst>
              <a:path w="24130" h="24130">
                <a:moveTo>
                  <a:pt x="18389" y="0"/>
                </a:moveTo>
                <a:lnTo>
                  <a:pt x="5283" y="0"/>
                </a:lnTo>
                <a:lnTo>
                  <a:pt x="0" y="5295"/>
                </a:lnTo>
                <a:lnTo>
                  <a:pt x="0" y="18364"/>
                </a:lnTo>
                <a:lnTo>
                  <a:pt x="5283" y="23660"/>
                </a:lnTo>
                <a:lnTo>
                  <a:pt x="18389" y="23660"/>
                </a:lnTo>
                <a:lnTo>
                  <a:pt x="21987" y="20053"/>
                </a:lnTo>
                <a:lnTo>
                  <a:pt x="8394" y="20053"/>
                </a:lnTo>
                <a:lnTo>
                  <a:pt x="5041" y="16687"/>
                </a:lnTo>
                <a:lnTo>
                  <a:pt x="5041" y="8382"/>
                </a:lnTo>
                <a:lnTo>
                  <a:pt x="8394" y="5003"/>
                </a:lnTo>
                <a:lnTo>
                  <a:pt x="23381" y="5003"/>
                </a:lnTo>
                <a:lnTo>
                  <a:pt x="18389" y="0"/>
                </a:lnTo>
                <a:close/>
              </a:path>
              <a:path w="24130" h="24130">
                <a:moveTo>
                  <a:pt x="23381" y="5003"/>
                </a:moveTo>
                <a:lnTo>
                  <a:pt x="16725" y="5003"/>
                </a:lnTo>
                <a:lnTo>
                  <a:pt x="20091" y="8382"/>
                </a:lnTo>
                <a:lnTo>
                  <a:pt x="20091" y="16687"/>
                </a:lnTo>
                <a:lnTo>
                  <a:pt x="16725" y="20053"/>
                </a:lnTo>
                <a:lnTo>
                  <a:pt x="21987" y="20053"/>
                </a:lnTo>
                <a:lnTo>
                  <a:pt x="23672" y="18364"/>
                </a:lnTo>
                <a:lnTo>
                  <a:pt x="23672" y="5295"/>
                </a:lnTo>
                <a:lnTo>
                  <a:pt x="23381" y="5003"/>
                </a:lnTo>
                <a:close/>
              </a:path>
            </a:pathLst>
          </a:custGeom>
          <a:solidFill>
            <a:srgbClr val="231F20"/>
          </a:solidFill>
        </p:spPr>
        <p:txBody>
          <a:bodyPr wrap="square" lIns="0" tIns="0" rIns="0" bIns="0" rtlCol="0"/>
          <a:lstStyle/>
          <a:p>
            <a:endParaRPr/>
          </a:p>
        </p:txBody>
      </p:sp>
      <p:sp>
        <p:nvSpPr>
          <p:cNvPr id="42" name="object 42"/>
          <p:cNvSpPr/>
          <p:nvPr/>
        </p:nvSpPr>
        <p:spPr>
          <a:xfrm>
            <a:off x="637625" y="7891157"/>
            <a:ext cx="115874" cy="115887"/>
          </a:xfrm>
          <a:prstGeom prst="rect">
            <a:avLst/>
          </a:prstGeom>
          <a:blipFill>
            <a:blip r:embed="rId4" cstate="print"/>
            <a:stretch>
              <a:fillRect/>
            </a:stretch>
          </a:blipFill>
        </p:spPr>
        <p:txBody>
          <a:bodyPr wrap="square" lIns="0" tIns="0" rIns="0" bIns="0" rtlCol="0"/>
          <a:lstStyle/>
          <a:p>
            <a:endParaRPr/>
          </a:p>
        </p:txBody>
      </p:sp>
      <p:sp>
        <p:nvSpPr>
          <p:cNvPr id="43" name="object 43"/>
          <p:cNvSpPr/>
          <p:nvPr/>
        </p:nvSpPr>
        <p:spPr>
          <a:xfrm>
            <a:off x="556596" y="7709985"/>
            <a:ext cx="154940" cy="154940"/>
          </a:xfrm>
          <a:custGeom>
            <a:avLst/>
            <a:gdLst/>
            <a:ahLst/>
            <a:cxnLst/>
            <a:rect l="l" t="t" r="r" b="b"/>
            <a:pathLst>
              <a:path w="154940" h="154940">
                <a:moveTo>
                  <a:pt x="152768" y="56629"/>
                </a:moveTo>
                <a:lnTo>
                  <a:pt x="144780" y="32461"/>
                </a:lnTo>
                <a:lnTo>
                  <a:pt x="141782" y="26644"/>
                </a:lnTo>
                <a:lnTo>
                  <a:pt x="109728" y="4254"/>
                </a:lnTo>
                <a:lnTo>
                  <a:pt x="106553" y="3403"/>
                </a:lnTo>
                <a:lnTo>
                  <a:pt x="103378" y="2539"/>
                </a:lnTo>
                <a:lnTo>
                  <a:pt x="100152" y="1866"/>
                </a:lnTo>
                <a:lnTo>
                  <a:pt x="96913" y="1384"/>
                </a:lnTo>
                <a:lnTo>
                  <a:pt x="90436" y="368"/>
                </a:lnTo>
                <a:lnTo>
                  <a:pt x="83807" y="0"/>
                </a:lnTo>
                <a:lnTo>
                  <a:pt x="77241" y="0"/>
                </a:lnTo>
                <a:lnTo>
                  <a:pt x="70637" y="0"/>
                </a:lnTo>
                <a:lnTo>
                  <a:pt x="64096" y="368"/>
                </a:lnTo>
                <a:lnTo>
                  <a:pt x="57594" y="1384"/>
                </a:lnTo>
                <a:lnTo>
                  <a:pt x="54343" y="1866"/>
                </a:lnTo>
                <a:lnTo>
                  <a:pt x="51092" y="2539"/>
                </a:lnTo>
                <a:lnTo>
                  <a:pt x="47942" y="3403"/>
                </a:lnTo>
                <a:lnTo>
                  <a:pt x="44742" y="4254"/>
                </a:lnTo>
                <a:lnTo>
                  <a:pt x="41617" y="5321"/>
                </a:lnTo>
                <a:lnTo>
                  <a:pt x="38595" y="6616"/>
                </a:lnTo>
                <a:lnTo>
                  <a:pt x="32537" y="9207"/>
                </a:lnTo>
                <a:lnTo>
                  <a:pt x="9690" y="32461"/>
                </a:lnTo>
                <a:lnTo>
                  <a:pt x="7886" y="35852"/>
                </a:lnTo>
                <a:lnTo>
                  <a:pt x="6350" y="39420"/>
                </a:lnTo>
                <a:lnTo>
                  <a:pt x="5105" y="43078"/>
                </a:lnTo>
                <a:lnTo>
                  <a:pt x="3860" y="46723"/>
                </a:lnTo>
                <a:lnTo>
                  <a:pt x="2870" y="50495"/>
                </a:lnTo>
                <a:lnTo>
                  <a:pt x="2159" y="54267"/>
                </a:lnTo>
                <a:lnTo>
                  <a:pt x="1409" y="58051"/>
                </a:lnTo>
                <a:lnTo>
                  <a:pt x="965" y="61899"/>
                </a:lnTo>
                <a:lnTo>
                  <a:pt x="622" y="65735"/>
                </a:lnTo>
                <a:lnTo>
                  <a:pt x="292" y="69583"/>
                </a:lnTo>
                <a:lnTo>
                  <a:pt x="190" y="73456"/>
                </a:lnTo>
                <a:lnTo>
                  <a:pt x="190" y="77292"/>
                </a:lnTo>
                <a:lnTo>
                  <a:pt x="0" y="82499"/>
                </a:lnTo>
                <a:lnTo>
                  <a:pt x="4114" y="108229"/>
                </a:lnTo>
                <a:lnTo>
                  <a:pt x="5600" y="113245"/>
                </a:lnTo>
                <a:lnTo>
                  <a:pt x="7556" y="118097"/>
                </a:lnTo>
                <a:lnTo>
                  <a:pt x="10121" y="122669"/>
                </a:lnTo>
                <a:lnTo>
                  <a:pt x="12623" y="127253"/>
                </a:lnTo>
                <a:lnTo>
                  <a:pt x="31889" y="144602"/>
                </a:lnTo>
                <a:lnTo>
                  <a:pt x="36461" y="147154"/>
                </a:lnTo>
                <a:lnTo>
                  <a:pt x="41325" y="149161"/>
                </a:lnTo>
                <a:lnTo>
                  <a:pt x="46304" y="150672"/>
                </a:lnTo>
                <a:lnTo>
                  <a:pt x="51320" y="152209"/>
                </a:lnTo>
                <a:lnTo>
                  <a:pt x="56426" y="153276"/>
                </a:lnTo>
                <a:lnTo>
                  <a:pt x="61607" y="153923"/>
                </a:lnTo>
                <a:lnTo>
                  <a:pt x="66789" y="154571"/>
                </a:lnTo>
                <a:lnTo>
                  <a:pt x="72034" y="154800"/>
                </a:lnTo>
                <a:lnTo>
                  <a:pt x="77241" y="154597"/>
                </a:lnTo>
                <a:lnTo>
                  <a:pt x="82423" y="154800"/>
                </a:lnTo>
                <a:lnTo>
                  <a:pt x="87706" y="154571"/>
                </a:lnTo>
                <a:lnTo>
                  <a:pt x="92862" y="153923"/>
                </a:lnTo>
                <a:lnTo>
                  <a:pt x="98044" y="153276"/>
                </a:lnTo>
                <a:lnTo>
                  <a:pt x="103187" y="152209"/>
                </a:lnTo>
                <a:lnTo>
                  <a:pt x="108165" y="150672"/>
                </a:lnTo>
                <a:lnTo>
                  <a:pt x="113157" y="149161"/>
                </a:lnTo>
                <a:lnTo>
                  <a:pt x="118021" y="147154"/>
                </a:lnTo>
                <a:lnTo>
                  <a:pt x="122580" y="144602"/>
                </a:lnTo>
                <a:lnTo>
                  <a:pt x="127139" y="142062"/>
                </a:lnTo>
                <a:lnTo>
                  <a:pt x="144386" y="122669"/>
                </a:lnTo>
                <a:lnTo>
                  <a:pt x="146939" y="118109"/>
                </a:lnTo>
                <a:lnTo>
                  <a:pt x="148894" y="113245"/>
                </a:lnTo>
                <a:lnTo>
                  <a:pt x="150406" y="108229"/>
                </a:lnTo>
                <a:lnTo>
                  <a:pt x="151930" y="103238"/>
                </a:lnTo>
                <a:lnTo>
                  <a:pt x="152971" y="98107"/>
                </a:lnTo>
                <a:lnTo>
                  <a:pt x="153606" y="92925"/>
                </a:lnTo>
                <a:lnTo>
                  <a:pt x="154279" y="87744"/>
                </a:lnTo>
                <a:lnTo>
                  <a:pt x="154482" y="82499"/>
                </a:lnTo>
                <a:lnTo>
                  <a:pt x="154279" y="77292"/>
                </a:lnTo>
                <a:lnTo>
                  <a:pt x="154305" y="70383"/>
                </a:lnTo>
                <a:lnTo>
                  <a:pt x="153885" y="63449"/>
                </a:lnTo>
                <a:lnTo>
                  <a:pt x="152768" y="56629"/>
                </a:lnTo>
                <a:close/>
              </a:path>
            </a:pathLst>
          </a:custGeom>
          <a:ln w="3860">
            <a:solidFill>
              <a:srgbClr val="050100"/>
            </a:solidFill>
          </a:ln>
        </p:spPr>
        <p:txBody>
          <a:bodyPr wrap="square" lIns="0" tIns="0" rIns="0" bIns="0" rtlCol="0"/>
          <a:lstStyle/>
          <a:p>
            <a:endParaRPr/>
          </a:p>
        </p:txBody>
      </p:sp>
      <p:sp>
        <p:nvSpPr>
          <p:cNvPr id="44" name="object 44"/>
          <p:cNvSpPr/>
          <p:nvPr/>
        </p:nvSpPr>
        <p:spPr>
          <a:xfrm>
            <a:off x="609920" y="7748959"/>
            <a:ext cx="48260" cy="41910"/>
          </a:xfrm>
          <a:custGeom>
            <a:avLst/>
            <a:gdLst/>
            <a:ahLst/>
            <a:cxnLst/>
            <a:rect l="l" t="t" r="r" b="b"/>
            <a:pathLst>
              <a:path w="48259" h="41909">
                <a:moveTo>
                  <a:pt x="23914" y="0"/>
                </a:moveTo>
                <a:lnTo>
                  <a:pt x="19697" y="7378"/>
                </a:lnTo>
                <a:lnTo>
                  <a:pt x="0" y="41579"/>
                </a:lnTo>
                <a:lnTo>
                  <a:pt x="6451" y="41579"/>
                </a:lnTo>
                <a:lnTo>
                  <a:pt x="23914" y="11201"/>
                </a:lnTo>
                <a:lnTo>
                  <a:pt x="30346" y="11201"/>
                </a:lnTo>
                <a:lnTo>
                  <a:pt x="23914" y="0"/>
                </a:lnTo>
                <a:close/>
              </a:path>
              <a:path w="48259" h="41909">
                <a:moveTo>
                  <a:pt x="30346" y="11201"/>
                </a:moveTo>
                <a:lnTo>
                  <a:pt x="23914" y="11201"/>
                </a:lnTo>
                <a:lnTo>
                  <a:pt x="29451" y="20789"/>
                </a:lnTo>
                <a:lnTo>
                  <a:pt x="41376" y="41579"/>
                </a:lnTo>
                <a:lnTo>
                  <a:pt x="47853" y="41579"/>
                </a:lnTo>
                <a:lnTo>
                  <a:pt x="43827" y="34658"/>
                </a:lnTo>
                <a:lnTo>
                  <a:pt x="35890" y="20789"/>
                </a:lnTo>
                <a:lnTo>
                  <a:pt x="30346" y="11201"/>
                </a:lnTo>
                <a:close/>
              </a:path>
            </a:pathLst>
          </a:custGeom>
          <a:solidFill>
            <a:srgbClr val="231F20"/>
          </a:solidFill>
        </p:spPr>
        <p:txBody>
          <a:bodyPr wrap="square" lIns="0" tIns="0" rIns="0" bIns="0" rtlCol="0"/>
          <a:lstStyle/>
          <a:p>
            <a:endParaRPr/>
          </a:p>
        </p:txBody>
      </p:sp>
      <p:sp>
        <p:nvSpPr>
          <p:cNvPr id="45" name="object 45"/>
          <p:cNvSpPr/>
          <p:nvPr/>
        </p:nvSpPr>
        <p:spPr>
          <a:xfrm>
            <a:off x="795540" y="7709985"/>
            <a:ext cx="154940" cy="154940"/>
          </a:xfrm>
          <a:custGeom>
            <a:avLst/>
            <a:gdLst/>
            <a:ahLst/>
            <a:cxnLst/>
            <a:rect l="l" t="t" r="r" b="b"/>
            <a:pathLst>
              <a:path w="154940" h="154940">
                <a:moveTo>
                  <a:pt x="152717" y="56629"/>
                </a:moveTo>
                <a:lnTo>
                  <a:pt x="152044" y="52438"/>
                </a:lnTo>
                <a:lnTo>
                  <a:pt x="151053" y="48272"/>
                </a:lnTo>
                <a:lnTo>
                  <a:pt x="149745" y="44221"/>
                </a:lnTo>
                <a:lnTo>
                  <a:pt x="148450" y="40170"/>
                </a:lnTo>
                <a:lnTo>
                  <a:pt x="146786" y="36220"/>
                </a:lnTo>
                <a:lnTo>
                  <a:pt x="144779" y="32473"/>
                </a:lnTo>
                <a:lnTo>
                  <a:pt x="141706" y="26644"/>
                </a:lnTo>
                <a:lnTo>
                  <a:pt x="137540" y="21424"/>
                </a:lnTo>
                <a:lnTo>
                  <a:pt x="132549" y="17056"/>
                </a:lnTo>
                <a:lnTo>
                  <a:pt x="127609" y="12699"/>
                </a:lnTo>
                <a:lnTo>
                  <a:pt x="106552" y="3403"/>
                </a:lnTo>
                <a:lnTo>
                  <a:pt x="103377" y="2539"/>
                </a:lnTo>
                <a:lnTo>
                  <a:pt x="100126" y="1866"/>
                </a:lnTo>
                <a:lnTo>
                  <a:pt x="96888" y="1384"/>
                </a:lnTo>
                <a:lnTo>
                  <a:pt x="90411" y="380"/>
                </a:lnTo>
                <a:lnTo>
                  <a:pt x="83807" y="0"/>
                </a:lnTo>
                <a:lnTo>
                  <a:pt x="77241" y="0"/>
                </a:lnTo>
                <a:lnTo>
                  <a:pt x="70662" y="0"/>
                </a:lnTo>
                <a:lnTo>
                  <a:pt x="64046" y="380"/>
                </a:lnTo>
                <a:lnTo>
                  <a:pt x="57569" y="1384"/>
                </a:lnTo>
                <a:lnTo>
                  <a:pt x="54317" y="1866"/>
                </a:lnTo>
                <a:lnTo>
                  <a:pt x="51066" y="2539"/>
                </a:lnTo>
                <a:lnTo>
                  <a:pt x="47917" y="3403"/>
                </a:lnTo>
                <a:lnTo>
                  <a:pt x="44716" y="4254"/>
                </a:lnTo>
                <a:lnTo>
                  <a:pt x="12699" y="26644"/>
                </a:lnTo>
                <a:lnTo>
                  <a:pt x="9690" y="32473"/>
                </a:lnTo>
                <a:lnTo>
                  <a:pt x="7886" y="35852"/>
                </a:lnTo>
                <a:lnTo>
                  <a:pt x="2158" y="54267"/>
                </a:lnTo>
                <a:lnTo>
                  <a:pt x="1409" y="58077"/>
                </a:lnTo>
                <a:lnTo>
                  <a:pt x="914" y="61899"/>
                </a:lnTo>
                <a:lnTo>
                  <a:pt x="584" y="65735"/>
                </a:lnTo>
                <a:lnTo>
                  <a:pt x="266" y="69583"/>
                </a:lnTo>
                <a:lnTo>
                  <a:pt x="165" y="73456"/>
                </a:lnTo>
                <a:lnTo>
                  <a:pt x="165" y="77292"/>
                </a:lnTo>
                <a:lnTo>
                  <a:pt x="0" y="82511"/>
                </a:lnTo>
                <a:lnTo>
                  <a:pt x="4063" y="108229"/>
                </a:lnTo>
                <a:lnTo>
                  <a:pt x="5549" y="113245"/>
                </a:lnTo>
                <a:lnTo>
                  <a:pt x="19392" y="135229"/>
                </a:lnTo>
                <a:lnTo>
                  <a:pt x="23063" y="138937"/>
                </a:lnTo>
                <a:lnTo>
                  <a:pt x="27330" y="142062"/>
                </a:lnTo>
                <a:lnTo>
                  <a:pt x="31889" y="144602"/>
                </a:lnTo>
                <a:lnTo>
                  <a:pt x="36461" y="147154"/>
                </a:lnTo>
                <a:lnTo>
                  <a:pt x="61607" y="153923"/>
                </a:lnTo>
                <a:lnTo>
                  <a:pt x="66763" y="154571"/>
                </a:lnTo>
                <a:lnTo>
                  <a:pt x="72021" y="154800"/>
                </a:lnTo>
                <a:lnTo>
                  <a:pt x="77241" y="154597"/>
                </a:lnTo>
                <a:lnTo>
                  <a:pt x="82448" y="154800"/>
                </a:lnTo>
                <a:lnTo>
                  <a:pt x="87680" y="154571"/>
                </a:lnTo>
                <a:lnTo>
                  <a:pt x="92836" y="153923"/>
                </a:lnTo>
                <a:lnTo>
                  <a:pt x="98018" y="153276"/>
                </a:lnTo>
                <a:lnTo>
                  <a:pt x="103187" y="152209"/>
                </a:lnTo>
                <a:lnTo>
                  <a:pt x="108140" y="150685"/>
                </a:lnTo>
                <a:lnTo>
                  <a:pt x="113131" y="149161"/>
                </a:lnTo>
                <a:lnTo>
                  <a:pt x="117995" y="147154"/>
                </a:lnTo>
                <a:lnTo>
                  <a:pt x="122554" y="144602"/>
                </a:lnTo>
                <a:lnTo>
                  <a:pt x="127114" y="142062"/>
                </a:lnTo>
                <a:lnTo>
                  <a:pt x="150406" y="108229"/>
                </a:lnTo>
                <a:lnTo>
                  <a:pt x="154457" y="82511"/>
                </a:lnTo>
                <a:lnTo>
                  <a:pt x="154254" y="77292"/>
                </a:lnTo>
                <a:lnTo>
                  <a:pt x="154304" y="70396"/>
                </a:lnTo>
                <a:lnTo>
                  <a:pt x="153860" y="63461"/>
                </a:lnTo>
                <a:lnTo>
                  <a:pt x="152717" y="56629"/>
                </a:lnTo>
                <a:close/>
              </a:path>
            </a:pathLst>
          </a:custGeom>
          <a:ln w="3860">
            <a:solidFill>
              <a:srgbClr val="050100"/>
            </a:solidFill>
          </a:ln>
        </p:spPr>
        <p:txBody>
          <a:bodyPr wrap="square" lIns="0" tIns="0" rIns="0" bIns="0" rtlCol="0"/>
          <a:lstStyle/>
          <a:p>
            <a:endParaRPr/>
          </a:p>
        </p:txBody>
      </p:sp>
      <p:sp>
        <p:nvSpPr>
          <p:cNvPr id="46" name="object 46"/>
          <p:cNvSpPr/>
          <p:nvPr/>
        </p:nvSpPr>
        <p:spPr>
          <a:xfrm>
            <a:off x="850252" y="7748964"/>
            <a:ext cx="48260" cy="41910"/>
          </a:xfrm>
          <a:custGeom>
            <a:avLst/>
            <a:gdLst/>
            <a:ahLst/>
            <a:cxnLst/>
            <a:rect l="l" t="t" r="r" b="b"/>
            <a:pathLst>
              <a:path w="48259" h="41909">
                <a:moveTo>
                  <a:pt x="6426" y="0"/>
                </a:moveTo>
                <a:lnTo>
                  <a:pt x="0" y="0"/>
                </a:lnTo>
                <a:lnTo>
                  <a:pt x="11937" y="20789"/>
                </a:lnTo>
                <a:lnTo>
                  <a:pt x="16205" y="28155"/>
                </a:lnTo>
                <a:lnTo>
                  <a:pt x="19672" y="34226"/>
                </a:lnTo>
                <a:lnTo>
                  <a:pt x="23914" y="41579"/>
                </a:lnTo>
                <a:lnTo>
                  <a:pt x="30346" y="30391"/>
                </a:lnTo>
                <a:lnTo>
                  <a:pt x="23914" y="30391"/>
                </a:lnTo>
                <a:lnTo>
                  <a:pt x="20218" y="23990"/>
                </a:lnTo>
                <a:lnTo>
                  <a:pt x="14425" y="13855"/>
                </a:lnTo>
                <a:lnTo>
                  <a:pt x="6426" y="0"/>
                </a:lnTo>
                <a:close/>
              </a:path>
              <a:path w="48259" h="41909">
                <a:moveTo>
                  <a:pt x="47853" y="0"/>
                </a:moveTo>
                <a:lnTo>
                  <a:pt x="41401" y="0"/>
                </a:lnTo>
                <a:lnTo>
                  <a:pt x="37394" y="6934"/>
                </a:lnTo>
                <a:lnTo>
                  <a:pt x="29451" y="20789"/>
                </a:lnTo>
                <a:lnTo>
                  <a:pt x="27584" y="23990"/>
                </a:lnTo>
                <a:lnTo>
                  <a:pt x="23914" y="30391"/>
                </a:lnTo>
                <a:lnTo>
                  <a:pt x="30346" y="30391"/>
                </a:lnTo>
                <a:lnTo>
                  <a:pt x="39865" y="13855"/>
                </a:lnTo>
                <a:lnTo>
                  <a:pt x="43835" y="6921"/>
                </a:lnTo>
                <a:lnTo>
                  <a:pt x="47853" y="0"/>
                </a:lnTo>
                <a:close/>
              </a:path>
            </a:pathLst>
          </a:custGeom>
          <a:solidFill>
            <a:srgbClr val="231F20"/>
          </a:solidFill>
        </p:spPr>
        <p:txBody>
          <a:bodyPr wrap="square" lIns="0" tIns="0" rIns="0" bIns="0" rtlCol="0"/>
          <a:lstStyle/>
          <a:p>
            <a:endParaRPr/>
          </a:p>
        </p:txBody>
      </p:sp>
      <p:sp>
        <p:nvSpPr>
          <p:cNvPr id="47" name="object 47"/>
          <p:cNvSpPr/>
          <p:nvPr/>
        </p:nvSpPr>
        <p:spPr>
          <a:xfrm>
            <a:off x="573206" y="7373813"/>
            <a:ext cx="115900" cy="115887"/>
          </a:xfrm>
          <a:prstGeom prst="rect">
            <a:avLst/>
          </a:prstGeom>
          <a:blipFill>
            <a:blip r:embed="rId5" cstate="print"/>
            <a:stretch>
              <a:fillRect/>
            </a:stretch>
          </a:blipFill>
        </p:spPr>
        <p:txBody>
          <a:bodyPr wrap="square" lIns="0" tIns="0" rIns="0" bIns="0" rtlCol="0"/>
          <a:lstStyle/>
          <a:p>
            <a:endParaRPr/>
          </a:p>
        </p:txBody>
      </p:sp>
      <p:sp>
        <p:nvSpPr>
          <p:cNvPr id="48" name="object 48"/>
          <p:cNvSpPr txBox="1"/>
          <p:nvPr/>
        </p:nvSpPr>
        <p:spPr>
          <a:xfrm>
            <a:off x="705247" y="7367439"/>
            <a:ext cx="102870"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231F20"/>
                </a:solidFill>
                <a:latin typeface="Arial Narrow"/>
                <a:cs typeface="Arial Narrow"/>
              </a:rPr>
              <a:t>3s</a:t>
            </a:r>
            <a:endParaRPr sz="700">
              <a:latin typeface="Arial Narrow"/>
              <a:cs typeface="Arial Narrow"/>
            </a:endParaRPr>
          </a:p>
        </p:txBody>
      </p:sp>
      <p:sp>
        <p:nvSpPr>
          <p:cNvPr id="49" name="object 49"/>
          <p:cNvSpPr/>
          <p:nvPr/>
        </p:nvSpPr>
        <p:spPr>
          <a:xfrm>
            <a:off x="550940" y="7041232"/>
            <a:ext cx="277495" cy="278765"/>
          </a:xfrm>
          <a:custGeom>
            <a:avLst/>
            <a:gdLst/>
            <a:ahLst/>
            <a:cxnLst/>
            <a:rect l="l" t="t" r="r" b="b"/>
            <a:pathLst>
              <a:path w="277494" h="278765">
                <a:moveTo>
                  <a:pt x="274460" y="101854"/>
                </a:moveTo>
                <a:lnTo>
                  <a:pt x="273241" y="94322"/>
                </a:lnTo>
                <a:lnTo>
                  <a:pt x="271463" y="86829"/>
                </a:lnTo>
                <a:lnTo>
                  <a:pt x="269075" y="79552"/>
                </a:lnTo>
                <a:lnTo>
                  <a:pt x="266751" y="72250"/>
                </a:lnTo>
                <a:lnTo>
                  <a:pt x="244622" y="36858"/>
                </a:lnTo>
                <a:lnTo>
                  <a:pt x="208153" y="11925"/>
                </a:lnTo>
                <a:lnTo>
                  <a:pt x="191414" y="6134"/>
                </a:lnTo>
                <a:lnTo>
                  <a:pt x="185712" y="4584"/>
                </a:lnTo>
                <a:lnTo>
                  <a:pt x="147555" y="139"/>
                </a:lnTo>
                <a:lnTo>
                  <a:pt x="138684" y="0"/>
                </a:lnTo>
                <a:lnTo>
                  <a:pt x="129816" y="139"/>
                </a:lnTo>
                <a:lnTo>
                  <a:pt x="91643" y="4584"/>
                </a:lnTo>
                <a:lnTo>
                  <a:pt x="85966" y="6134"/>
                </a:lnTo>
                <a:lnTo>
                  <a:pt x="80239" y="7670"/>
                </a:lnTo>
                <a:lnTo>
                  <a:pt x="46101" y="25107"/>
                </a:lnTo>
                <a:lnTo>
                  <a:pt x="17234" y="58420"/>
                </a:lnTo>
                <a:lnTo>
                  <a:pt x="3670" y="97612"/>
                </a:lnTo>
                <a:lnTo>
                  <a:pt x="2324" y="104457"/>
                </a:lnTo>
                <a:lnTo>
                  <a:pt x="1435" y="111328"/>
                </a:lnTo>
                <a:lnTo>
                  <a:pt x="864" y="118237"/>
                </a:lnTo>
                <a:lnTo>
                  <a:pt x="292" y="125145"/>
                </a:lnTo>
                <a:lnTo>
                  <a:pt x="114" y="132105"/>
                </a:lnTo>
                <a:lnTo>
                  <a:pt x="114" y="139026"/>
                </a:lnTo>
                <a:lnTo>
                  <a:pt x="0" y="146060"/>
                </a:lnTo>
                <a:lnTo>
                  <a:pt x="5214" y="187886"/>
                </a:lnTo>
                <a:lnTo>
                  <a:pt x="21541" y="226688"/>
                </a:lnTo>
                <a:lnTo>
                  <a:pt x="51122" y="256438"/>
                </a:lnTo>
                <a:lnTo>
                  <a:pt x="89837" y="272903"/>
                </a:lnTo>
                <a:lnTo>
                  <a:pt x="131651" y="278164"/>
                </a:lnTo>
                <a:lnTo>
                  <a:pt x="138684" y="278041"/>
                </a:lnTo>
                <a:lnTo>
                  <a:pt x="145720" y="278164"/>
                </a:lnTo>
                <a:lnTo>
                  <a:pt x="187524" y="272903"/>
                </a:lnTo>
                <a:lnTo>
                  <a:pt x="226254" y="256438"/>
                </a:lnTo>
                <a:lnTo>
                  <a:pt x="255813" y="226688"/>
                </a:lnTo>
                <a:lnTo>
                  <a:pt x="272149" y="187886"/>
                </a:lnTo>
                <a:lnTo>
                  <a:pt x="277346" y="146060"/>
                </a:lnTo>
                <a:lnTo>
                  <a:pt x="277216" y="139026"/>
                </a:lnTo>
                <a:lnTo>
                  <a:pt x="277103" y="129705"/>
                </a:lnTo>
                <a:lnTo>
                  <a:pt x="276628" y="120388"/>
                </a:lnTo>
                <a:lnTo>
                  <a:pt x="275758" y="111096"/>
                </a:lnTo>
                <a:lnTo>
                  <a:pt x="274460" y="101854"/>
                </a:lnTo>
                <a:close/>
              </a:path>
            </a:pathLst>
          </a:custGeom>
          <a:ln w="6946">
            <a:solidFill>
              <a:srgbClr val="050100"/>
            </a:solidFill>
          </a:ln>
        </p:spPr>
        <p:txBody>
          <a:bodyPr wrap="square" lIns="0" tIns="0" rIns="0" bIns="0" rtlCol="0"/>
          <a:lstStyle/>
          <a:p>
            <a:endParaRPr/>
          </a:p>
        </p:txBody>
      </p:sp>
      <p:sp>
        <p:nvSpPr>
          <p:cNvPr id="50" name="object 50"/>
          <p:cNvSpPr txBox="1"/>
          <p:nvPr/>
        </p:nvSpPr>
        <p:spPr>
          <a:xfrm>
            <a:off x="638112" y="7205990"/>
            <a:ext cx="116205" cy="72390"/>
          </a:xfrm>
          <a:prstGeom prst="rect">
            <a:avLst/>
          </a:prstGeom>
        </p:spPr>
        <p:txBody>
          <a:bodyPr vert="horz" wrap="square" lIns="0" tIns="13335" rIns="0" bIns="0" rtlCol="0">
            <a:spAutoFit/>
          </a:bodyPr>
          <a:lstStyle/>
          <a:p>
            <a:pPr marL="12700">
              <a:lnSpc>
                <a:spcPct val="100000"/>
              </a:lnSpc>
              <a:spcBef>
                <a:spcPts val="105"/>
              </a:spcBef>
            </a:pPr>
            <a:r>
              <a:rPr sz="300" b="1" spc="-40" dirty="0">
                <a:solidFill>
                  <a:srgbClr val="231F20"/>
                </a:solidFill>
                <a:latin typeface="Calibri"/>
                <a:cs typeface="Calibri"/>
              </a:rPr>
              <a:t>DOWN</a:t>
            </a:r>
            <a:endParaRPr sz="300">
              <a:latin typeface="Calibri"/>
              <a:cs typeface="Calibri"/>
            </a:endParaRPr>
          </a:p>
        </p:txBody>
      </p:sp>
      <p:sp>
        <p:nvSpPr>
          <p:cNvPr id="51" name="object 51"/>
          <p:cNvSpPr/>
          <p:nvPr/>
        </p:nvSpPr>
        <p:spPr>
          <a:xfrm>
            <a:off x="649135" y="7111332"/>
            <a:ext cx="86055" cy="74790"/>
          </a:xfrm>
          <a:prstGeom prst="rect">
            <a:avLst/>
          </a:prstGeom>
          <a:blipFill>
            <a:blip r:embed="rId6" cstate="print"/>
            <a:stretch>
              <a:fillRect/>
            </a:stretch>
          </a:blipFill>
        </p:spPr>
        <p:txBody>
          <a:bodyPr wrap="square" lIns="0" tIns="0" rIns="0" bIns="0" rtlCol="0"/>
          <a:lstStyle/>
          <a:p>
            <a:endParaRPr/>
          </a:p>
        </p:txBody>
      </p:sp>
      <p:sp>
        <p:nvSpPr>
          <p:cNvPr id="52" name="object 52"/>
          <p:cNvSpPr txBox="1"/>
          <p:nvPr/>
        </p:nvSpPr>
        <p:spPr>
          <a:xfrm>
            <a:off x="611237" y="7635414"/>
            <a:ext cx="302895" cy="381635"/>
          </a:xfrm>
          <a:prstGeom prst="rect">
            <a:avLst/>
          </a:prstGeom>
        </p:spPr>
        <p:txBody>
          <a:bodyPr vert="horz" wrap="square" lIns="0" tIns="73660" rIns="0" bIns="0" rtlCol="0">
            <a:spAutoFit/>
          </a:bodyPr>
          <a:lstStyle/>
          <a:p>
            <a:pPr marL="12700">
              <a:lnSpc>
                <a:spcPct val="100000"/>
              </a:lnSpc>
              <a:spcBef>
                <a:spcPts val="580"/>
              </a:spcBef>
            </a:pPr>
            <a:r>
              <a:rPr sz="150" b="1" spc="-10" dirty="0">
                <a:solidFill>
                  <a:srgbClr val="231F20"/>
                </a:solidFill>
                <a:latin typeface="Calibri"/>
                <a:cs typeface="Calibri"/>
              </a:rPr>
              <a:t>UP </a:t>
            </a:r>
            <a:r>
              <a:rPr sz="950" spc="5" dirty="0">
                <a:solidFill>
                  <a:srgbClr val="231F20"/>
                </a:solidFill>
                <a:latin typeface="Arial Narrow"/>
                <a:cs typeface="Arial Narrow"/>
              </a:rPr>
              <a:t>+</a:t>
            </a:r>
            <a:r>
              <a:rPr sz="950" spc="65" dirty="0">
                <a:solidFill>
                  <a:srgbClr val="231F20"/>
                </a:solidFill>
                <a:latin typeface="Arial Narrow"/>
                <a:cs typeface="Arial Narrow"/>
              </a:rPr>
              <a:t> </a:t>
            </a:r>
            <a:r>
              <a:rPr sz="150" b="1" spc="-15" dirty="0">
                <a:solidFill>
                  <a:srgbClr val="231F20"/>
                </a:solidFill>
                <a:latin typeface="Calibri"/>
                <a:cs typeface="Calibri"/>
              </a:rPr>
              <a:t>DOWN</a:t>
            </a:r>
            <a:endParaRPr sz="150">
              <a:latin typeface="Calibri"/>
              <a:cs typeface="Calibri"/>
            </a:endParaRPr>
          </a:p>
          <a:p>
            <a:pPr marL="170815">
              <a:lnSpc>
                <a:spcPct val="100000"/>
              </a:lnSpc>
              <a:spcBef>
                <a:spcPts val="340"/>
              </a:spcBef>
            </a:pPr>
            <a:r>
              <a:rPr sz="700" dirty="0">
                <a:solidFill>
                  <a:srgbClr val="231F20"/>
                </a:solidFill>
                <a:latin typeface="Arial Narrow"/>
                <a:cs typeface="Arial Narrow"/>
              </a:rPr>
              <a:t>3s</a:t>
            </a:r>
            <a:endParaRPr sz="700">
              <a:latin typeface="Arial Narrow"/>
              <a:cs typeface="Arial Narrow"/>
            </a:endParaRPr>
          </a:p>
        </p:txBody>
      </p:sp>
      <p:sp>
        <p:nvSpPr>
          <p:cNvPr id="53" name="object 53"/>
          <p:cNvSpPr/>
          <p:nvPr/>
        </p:nvSpPr>
        <p:spPr>
          <a:xfrm>
            <a:off x="556121" y="6046297"/>
            <a:ext cx="290195" cy="290830"/>
          </a:xfrm>
          <a:custGeom>
            <a:avLst/>
            <a:gdLst/>
            <a:ahLst/>
            <a:cxnLst/>
            <a:rect l="l" t="t" r="r" b="b"/>
            <a:pathLst>
              <a:path w="290194" h="290829">
                <a:moveTo>
                  <a:pt x="0" y="145231"/>
                </a:moveTo>
                <a:lnTo>
                  <a:pt x="3779" y="100959"/>
                </a:lnTo>
                <a:lnTo>
                  <a:pt x="19354" y="58631"/>
                </a:lnTo>
                <a:lnTo>
                  <a:pt x="46485" y="27246"/>
                </a:lnTo>
                <a:lnTo>
                  <a:pt x="86347" y="7474"/>
                </a:lnTo>
                <a:lnTo>
                  <a:pt x="129942" y="0"/>
                </a:lnTo>
                <a:lnTo>
                  <a:pt x="144907" y="19"/>
                </a:lnTo>
                <a:lnTo>
                  <a:pt x="159892" y="0"/>
                </a:lnTo>
                <a:lnTo>
                  <a:pt x="203263" y="7474"/>
                </a:lnTo>
                <a:lnTo>
                  <a:pt x="243323" y="27246"/>
                </a:lnTo>
                <a:lnTo>
                  <a:pt x="270400" y="58631"/>
                </a:lnTo>
                <a:lnTo>
                  <a:pt x="286159" y="100959"/>
                </a:lnTo>
                <a:lnTo>
                  <a:pt x="289814" y="145231"/>
                </a:lnTo>
                <a:lnTo>
                  <a:pt x="288696" y="169624"/>
                </a:lnTo>
                <a:lnTo>
                  <a:pt x="279778" y="211787"/>
                </a:lnTo>
                <a:lnTo>
                  <a:pt x="255793" y="251958"/>
                </a:lnTo>
                <a:lnTo>
                  <a:pt x="217538" y="278263"/>
                </a:lnTo>
                <a:lnTo>
                  <a:pt x="165892" y="289816"/>
                </a:lnTo>
                <a:lnTo>
                  <a:pt x="144907" y="290582"/>
                </a:lnTo>
                <a:lnTo>
                  <a:pt x="124123" y="289816"/>
                </a:lnTo>
                <a:lnTo>
                  <a:pt x="72288" y="278263"/>
                </a:lnTo>
                <a:lnTo>
                  <a:pt x="33762" y="251765"/>
                </a:lnTo>
                <a:lnTo>
                  <a:pt x="10165" y="211787"/>
                </a:lnTo>
                <a:lnTo>
                  <a:pt x="980" y="169624"/>
                </a:lnTo>
                <a:lnTo>
                  <a:pt x="0" y="145231"/>
                </a:lnTo>
                <a:close/>
              </a:path>
            </a:pathLst>
          </a:custGeom>
          <a:ln w="7708">
            <a:solidFill>
              <a:srgbClr val="050100"/>
            </a:solidFill>
          </a:ln>
        </p:spPr>
        <p:txBody>
          <a:bodyPr wrap="square" lIns="0" tIns="0" rIns="0" bIns="0" rtlCol="0"/>
          <a:lstStyle/>
          <a:p>
            <a:endParaRPr/>
          </a:p>
        </p:txBody>
      </p:sp>
      <p:sp>
        <p:nvSpPr>
          <p:cNvPr id="54" name="object 54"/>
          <p:cNvSpPr/>
          <p:nvPr/>
        </p:nvSpPr>
        <p:spPr>
          <a:xfrm>
            <a:off x="647400" y="6111333"/>
            <a:ext cx="107238" cy="84213"/>
          </a:xfrm>
          <a:prstGeom prst="rect">
            <a:avLst/>
          </a:prstGeom>
          <a:blipFill>
            <a:blip r:embed="rId7" cstate="print"/>
            <a:stretch>
              <a:fillRect/>
            </a:stretch>
          </a:blipFill>
        </p:spPr>
        <p:txBody>
          <a:bodyPr wrap="square" lIns="0" tIns="0" rIns="0" bIns="0" rtlCol="0"/>
          <a:lstStyle/>
          <a:p>
            <a:endParaRPr/>
          </a:p>
        </p:txBody>
      </p:sp>
      <p:sp>
        <p:nvSpPr>
          <p:cNvPr id="55" name="object 55"/>
          <p:cNvSpPr/>
          <p:nvPr/>
        </p:nvSpPr>
        <p:spPr>
          <a:xfrm>
            <a:off x="652439" y="6236519"/>
            <a:ext cx="15240" cy="27305"/>
          </a:xfrm>
          <a:custGeom>
            <a:avLst/>
            <a:gdLst/>
            <a:ahLst/>
            <a:cxnLst/>
            <a:rect l="l" t="t" r="r" b="b"/>
            <a:pathLst>
              <a:path w="15240" h="27304">
                <a:moveTo>
                  <a:pt x="9969" y="0"/>
                </a:moveTo>
                <a:lnTo>
                  <a:pt x="5079" y="0"/>
                </a:lnTo>
                <a:lnTo>
                  <a:pt x="3365" y="482"/>
                </a:lnTo>
                <a:lnTo>
                  <a:pt x="1714" y="1879"/>
                </a:lnTo>
                <a:lnTo>
                  <a:pt x="812" y="3606"/>
                </a:lnTo>
                <a:lnTo>
                  <a:pt x="0" y="5613"/>
                </a:lnTo>
                <a:lnTo>
                  <a:pt x="0" y="21793"/>
                </a:lnTo>
                <a:lnTo>
                  <a:pt x="812" y="23761"/>
                </a:lnTo>
                <a:lnTo>
                  <a:pt x="1714" y="24892"/>
                </a:lnTo>
                <a:lnTo>
                  <a:pt x="3365" y="26416"/>
                </a:lnTo>
                <a:lnTo>
                  <a:pt x="5079" y="27241"/>
                </a:lnTo>
                <a:lnTo>
                  <a:pt x="9969" y="27241"/>
                </a:lnTo>
                <a:lnTo>
                  <a:pt x="12039" y="26416"/>
                </a:lnTo>
                <a:lnTo>
                  <a:pt x="13119" y="24892"/>
                </a:lnTo>
                <a:lnTo>
                  <a:pt x="14719" y="23761"/>
                </a:lnTo>
                <a:lnTo>
                  <a:pt x="14893" y="23012"/>
                </a:lnTo>
                <a:lnTo>
                  <a:pt x="5562" y="23012"/>
                </a:lnTo>
                <a:lnTo>
                  <a:pt x="5079" y="22186"/>
                </a:lnTo>
                <a:lnTo>
                  <a:pt x="4762" y="21336"/>
                </a:lnTo>
                <a:lnTo>
                  <a:pt x="4762" y="5613"/>
                </a:lnTo>
                <a:lnTo>
                  <a:pt x="5562" y="4368"/>
                </a:lnTo>
                <a:lnTo>
                  <a:pt x="14892" y="4368"/>
                </a:lnTo>
                <a:lnTo>
                  <a:pt x="14719" y="3606"/>
                </a:lnTo>
                <a:lnTo>
                  <a:pt x="13119" y="1879"/>
                </a:lnTo>
                <a:lnTo>
                  <a:pt x="12039" y="482"/>
                </a:lnTo>
                <a:lnTo>
                  <a:pt x="9969" y="0"/>
                </a:lnTo>
                <a:close/>
              </a:path>
              <a:path w="15240" h="27304">
                <a:moveTo>
                  <a:pt x="14892" y="4368"/>
                </a:moveTo>
                <a:lnTo>
                  <a:pt x="9029" y="4368"/>
                </a:lnTo>
                <a:lnTo>
                  <a:pt x="9969" y="5245"/>
                </a:lnTo>
                <a:lnTo>
                  <a:pt x="10655" y="6819"/>
                </a:lnTo>
                <a:lnTo>
                  <a:pt x="10655" y="20650"/>
                </a:lnTo>
                <a:lnTo>
                  <a:pt x="10121" y="21336"/>
                </a:lnTo>
                <a:lnTo>
                  <a:pt x="9969" y="22186"/>
                </a:lnTo>
                <a:lnTo>
                  <a:pt x="9029" y="23012"/>
                </a:lnTo>
                <a:lnTo>
                  <a:pt x="14893" y="23012"/>
                </a:lnTo>
                <a:lnTo>
                  <a:pt x="15085" y="22186"/>
                </a:lnTo>
                <a:lnTo>
                  <a:pt x="15092" y="5245"/>
                </a:lnTo>
                <a:lnTo>
                  <a:pt x="14892" y="4368"/>
                </a:lnTo>
                <a:close/>
              </a:path>
            </a:pathLst>
          </a:custGeom>
          <a:solidFill>
            <a:srgbClr val="231F20"/>
          </a:solidFill>
        </p:spPr>
        <p:txBody>
          <a:bodyPr wrap="square" lIns="0" tIns="0" rIns="0" bIns="0" rtlCol="0"/>
          <a:lstStyle/>
          <a:p>
            <a:endParaRPr/>
          </a:p>
        </p:txBody>
      </p:sp>
      <p:sp>
        <p:nvSpPr>
          <p:cNvPr id="56" name="object 56"/>
          <p:cNvSpPr/>
          <p:nvPr/>
        </p:nvSpPr>
        <p:spPr>
          <a:xfrm>
            <a:off x="672727" y="6236995"/>
            <a:ext cx="13970" cy="26670"/>
          </a:xfrm>
          <a:custGeom>
            <a:avLst/>
            <a:gdLst/>
            <a:ahLst/>
            <a:cxnLst/>
            <a:rect l="l" t="t" r="r" b="b"/>
            <a:pathLst>
              <a:path w="13970" h="26670">
                <a:moveTo>
                  <a:pt x="13728" y="0"/>
                </a:moveTo>
                <a:lnTo>
                  <a:pt x="762" y="0"/>
                </a:lnTo>
                <a:lnTo>
                  <a:pt x="762" y="3886"/>
                </a:lnTo>
                <a:lnTo>
                  <a:pt x="8826" y="3886"/>
                </a:lnTo>
                <a:lnTo>
                  <a:pt x="0" y="23279"/>
                </a:lnTo>
                <a:lnTo>
                  <a:pt x="0" y="26327"/>
                </a:lnTo>
                <a:lnTo>
                  <a:pt x="13728" y="26327"/>
                </a:lnTo>
                <a:lnTo>
                  <a:pt x="13728" y="22542"/>
                </a:lnTo>
                <a:lnTo>
                  <a:pt x="4660" y="22542"/>
                </a:lnTo>
                <a:lnTo>
                  <a:pt x="13728" y="3606"/>
                </a:lnTo>
                <a:lnTo>
                  <a:pt x="13728" y="0"/>
                </a:lnTo>
                <a:close/>
              </a:path>
            </a:pathLst>
          </a:custGeom>
          <a:solidFill>
            <a:srgbClr val="231F20"/>
          </a:solidFill>
        </p:spPr>
        <p:txBody>
          <a:bodyPr wrap="square" lIns="0" tIns="0" rIns="0" bIns="0" rtlCol="0"/>
          <a:lstStyle/>
          <a:p>
            <a:endParaRPr/>
          </a:p>
        </p:txBody>
      </p:sp>
      <p:sp>
        <p:nvSpPr>
          <p:cNvPr id="57" name="object 57"/>
          <p:cNvSpPr/>
          <p:nvPr/>
        </p:nvSpPr>
        <p:spPr>
          <a:xfrm>
            <a:off x="691882" y="6236519"/>
            <a:ext cx="15240" cy="27305"/>
          </a:xfrm>
          <a:custGeom>
            <a:avLst/>
            <a:gdLst/>
            <a:ahLst/>
            <a:cxnLst/>
            <a:rect l="l" t="t" r="r" b="b"/>
            <a:pathLst>
              <a:path w="15240" h="27304">
                <a:moveTo>
                  <a:pt x="9842" y="0"/>
                </a:moveTo>
                <a:lnTo>
                  <a:pt x="5232" y="0"/>
                </a:lnTo>
                <a:lnTo>
                  <a:pt x="3225" y="482"/>
                </a:lnTo>
                <a:lnTo>
                  <a:pt x="1803" y="1879"/>
                </a:lnTo>
                <a:lnTo>
                  <a:pt x="1028" y="3606"/>
                </a:lnTo>
                <a:lnTo>
                  <a:pt x="0" y="5613"/>
                </a:lnTo>
                <a:lnTo>
                  <a:pt x="0" y="21793"/>
                </a:lnTo>
                <a:lnTo>
                  <a:pt x="1028" y="23761"/>
                </a:lnTo>
                <a:lnTo>
                  <a:pt x="1803" y="24892"/>
                </a:lnTo>
                <a:lnTo>
                  <a:pt x="3225" y="26416"/>
                </a:lnTo>
                <a:lnTo>
                  <a:pt x="5232" y="27241"/>
                </a:lnTo>
                <a:lnTo>
                  <a:pt x="9842" y="27241"/>
                </a:lnTo>
                <a:lnTo>
                  <a:pt x="11861" y="26416"/>
                </a:lnTo>
                <a:lnTo>
                  <a:pt x="13220" y="24892"/>
                </a:lnTo>
                <a:lnTo>
                  <a:pt x="14719" y="23761"/>
                </a:lnTo>
                <a:lnTo>
                  <a:pt x="14844" y="23012"/>
                </a:lnTo>
                <a:lnTo>
                  <a:pt x="5626" y="23012"/>
                </a:lnTo>
                <a:lnTo>
                  <a:pt x="5232" y="22186"/>
                </a:lnTo>
                <a:lnTo>
                  <a:pt x="4660" y="21336"/>
                </a:lnTo>
                <a:lnTo>
                  <a:pt x="4660" y="5613"/>
                </a:lnTo>
                <a:lnTo>
                  <a:pt x="7645" y="4368"/>
                </a:lnTo>
                <a:lnTo>
                  <a:pt x="14844" y="4368"/>
                </a:lnTo>
                <a:lnTo>
                  <a:pt x="14719" y="3606"/>
                </a:lnTo>
                <a:lnTo>
                  <a:pt x="13220" y="1879"/>
                </a:lnTo>
                <a:lnTo>
                  <a:pt x="11861" y="482"/>
                </a:lnTo>
                <a:lnTo>
                  <a:pt x="9842" y="0"/>
                </a:lnTo>
                <a:close/>
              </a:path>
              <a:path w="15240" h="27304">
                <a:moveTo>
                  <a:pt x="14844" y="4368"/>
                </a:moveTo>
                <a:lnTo>
                  <a:pt x="9143" y="4368"/>
                </a:lnTo>
                <a:lnTo>
                  <a:pt x="9842" y="5245"/>
                </a:lnTo>
                <a:lnTo>
                  <a:pt x="10515" y="5613"/>
                </a:lnTo>
                <a:lnTo>
                  <a:pt x="10769" y="6819"/>
                </a:lnTo>
                <a:lnTo>
                  <a:pt x="10769" y="20650"/>
                </a:lnTo>
                <a:lnTo>
                  <a:pt x="10515" y="21336"/>
                </a:lnTo>
                <a:lnTo>
                  <a:pt x="9842" y="22186"/>
                </a:lnTo>
                <a:lnTo>
                  <a:pt x="9143" y="23012"/>
                </a:lnTo>
                <a:lnTo>
                  <a:pt x="14844" y="23012"/>
                </a:lnTo>
                <a:lnTo>
                  <a:pt x="14983" y="22186"/>
                </a:lnTo>
                <a:lnTo>
                  <a:pt x="14988" y="5245"/>
                </a:lnTo>
                <a:lnTo>
                  <a:pt x="14844" y="4368"/>
                </a:lnTo>
                <a:close/>
              </a:path>
            </a:pathLst>
          </a:custGeom>
          <a:solidFill>
            <a:srgbClr val="231F20"/>
          </a:solidFill>
        </p:spPr>
        <p:txBody>
          <a:bodyPr wrap="square" lIns="0" tIns="0" rIns="0" bIns="0" rtlCol="0"/>
          <a:lstStyle/>
          <a:p>
            <a:endParaRPr/>
          </a:p>
        </p:txBody>
      </p:sp>
      <p:sp>
        <p:nvSpPr>
          <p:cNvPr id="58" name="object 58"/>
          <p:cNvSpPr/>
          <p:nvPr/>
        </p:nvSpPr>
        <p:spPr>
          <a:xfrm>
            <a:off x="712831" y="6237008"/>
            <a:ext cx="17145" cy="26670"/>
          </a:xfrm>
          <a:custGeom>
            <a:avLst/>
            <a:gdLst/>
            <a:ahLst/>
            <a:cxnLst/>
            <a:rect l="l" t="t" r="r" b="b"/>
            <a:pathLst>
              <a:path w="17145" h="26670">
                <a:moveTo>
                  <a:pt x="6324" y="0"/>
                </a:moveTo>
                <a:lnTo>
                  <a:pt x="0" y="0"/>
                </a:lnTo>
                <a:lnTo>
                  <a:pt x="0" y="26314"/>
                </a:lnTo>
                <a:lnTo>
                  <a:pt x="4762" y="26314"/>
                </a:lnTo>
                <a:lnTo>
                  <a:pt x="4762" y="9029"/>
                </a:lnTo>
                <a:lnTo>
                  <a:pt x="4267" y="8204"/>
                </a:lnTo>
                <a:lnTo>
                  <a:pt x="4267" y="7454"/>
                </a:lnTo>
                <a:lnTo>
                  <a:pt x="8724" y="7454"/>
                </a:lnTo>
                <a:lnTo>
                  <a:pt x="6324" y="0"/>
                </a:lnTo>
                <a:close/>
              </a:path>
              <a:path w="17145" h="26670">
                <a:moveTo>
                  <a:pt x="8724" y="7454"/>
                </a:moveTo>
                <a:lnTo>
                  <a:pt x="4267" y="7454"/>
                </a:lnTo>
                <a:lnTo>
                  <a:pt x="4762" y="7835"/>
                </a:lnTo>
                <a:lnTo>
                  <a:pt x="5245" y="9029"/>
                </a:lnTo>
                <a:lnTo>
                  <a:pt x="5638" y="10172"/>
                </a:lnTo>
                <a:lnTo>
                  <a:pt x="6121" y="11404"/>
                </a:lnTo>
                <a:lnTo>
                  <a:pt x="6121" y="12077"/>
                </a:lnTo>
                <a:lnTo>
                  <a:pt x="6781" y="13449"/>
                </a:lnTo>
                <a:lnTo>
                  <a:pt x="7264" y="14617"/>
                </a:lnTo>
                <a:lnTo>
                  <a:pt x="7620" y="15748"/>
                </a:lnTo>
                <a:lnTo>
                  <a:pt x="7620" y="17462"/>
                </a:lnTo>
                <a:lnTo>
                  <a:pt x="10591" y="26314"/>
                </a:lnTo>
                <a:lnTo>
                  <a:pt x="16560" y="26314"/>
                </a:lnTo>
                <a:lnTo>
                  <a:pt x="16560" y="19684"/>
                </a:lnTo>
                <a:lnTo>
                  <a:pt x="12319" y="19685"/>
                </a:lnTo>
                <a:lnTo>
                  <a:pt x="11963" y="18453"/>
                </a:lnTo>
                <a:lnTo>
                  <a:pt x="11963" y="17462"/>
                </a:lnTo>
                <a:lnTo>
                  <a:pt x="11391" y="16205"/>
                </a:lnTo>
                <a:lnTo>
                  <a:pt x="11283" y="14617"/>
                </a:lnTo>
                <a:lnTo>
                  <a:pt x="11201" y="14096"/>
                </a:lnTo>
                <a:lnTo>
                  <a:pt x="10591" y="12534"/>
                </a:lnTo>
                <a:lnTo>
                  <a:pt x="10236" y="11887"/>
                </a:lnTo>
                <a:lnTo>
                  <a:pt x="9728" y="10172"/>
                </a:lnTo>
                <a:lnTo>
                  <a:pt x="8966" y="8204"/>
                </a:lnTo>
                <a:lnTo>
                  <a:pt x="8724" y="7454"/>
                </a:lnTo>
                <a:close/>
              </a:path>
              <a:path w="17145" h="26670">
                <a:moveTo>
                  <a:pt x="16560" y="0"/>
                </a:moveTo>
                <a:lnTo>
                  <a:pt x="12319" y="0"/>
                </a:lnTo>
                <a:lnTo>
                  <a:pt x="12319" y="19685"/>
                </a:lnTo>
                <a:lnTo>
                  <a:pt x="16560" y="19684"/>
                </a:lnTo>
                <a:lnTo>
                  <a:pt x="16560" y="0"/>
                </a:lnTo>
                <a:close/>
              </a:path>
            </a:pathLst>
          </a:custGeom>
          <a:solidFill>
            <a:srgbClr val="231F20"/>
          </a:solidFill>
        </p:spPr>
        <p:txBody>
          <a:bodyPr wrap="square" lIns="0" tIns="0" rIns="0" bIns="0" rtlCol="0"/>
          <a:lstStyle/>
          <a:p>
            <a:endParaRPr/>
          </a:p>
        </p:txBody>
      </p:sp>
      <p:sp>
        <p:nvSpPr>
          <p:cNvPr id="59" name="object 59"/>
          <p:cNvSpPr/>
          <p:nvPr/>
        </p:nvSpPr>
        <p:spPr>
          <a:xfrm>
            <a:off x="735719" y="6237001"/>
            <a:ext cx="12700" cy="26670"/>
          </a:xfrm>
          <a:custGeom>
            <a:avLst/>
            <a:gdLst/>
            <a:ahLst/>
            <a:cxnLst/>
            <a:rect l="l" t="t" r="r" b="b"/>
            <a:pathLst>
              <a:path w="12700" h="26670">
                <a:moveTo>
                  <a:pt x="12192" y="0"/>
                </a:moveTo>
                <a:lnTo>
                  <a:pt x="0" y="0"/>
                </a:lnTo>
                <a:lnTo>
                  <a:pt x="0" y="26327"/>
                </a:lnTo>
                <a:lnTo>
                  <a:pt x="12192" y="26327"/>
                </a:lnTo>
                <a:lnTo>
                  <a:pt x="12192" y="22529"/>
                </a:lnTo>
                <a:lnTo>
                  <a:pt x="4851" y="22529"/>
                </a:lnTo>
                <a:lnTo>
                  <a:pt x="4851" y="14630"/>
                </a:lnTo>
                <a:lnTo>
                  <a:pt x="11595" y="14630"/>
                </a:lnTo>
                <a:lnTo>
                  <a:pt x="11595" y="10947"/>
                </a:lnTo>
                <a:lnTo>
                  <a:pt x="4851" y="10947"/>
                </a:lnTo>
                <a:lnTo>
                  <a:pt x="4851" y="3886"/>
                </a:lnTo>
                <a:lnTo>
                  <a:pt x="12192" y="3886"/>
                </a:lnTo>
                <a:lnTo>
                  <a:pt x="12192" y="0"/>
                </a:lnTo>
                <a:close/>
              </a:path>
            </a:pathLst>
          </a:custGeom>
          <a:solidFill>
            <a:srgbClr val="231F20"/>
          </a:solidFill>
        </p:spPr>
        <p:txBody>
          <a:bodyPr wrap="square" lIns="0" tIns="0" rIns="0" bIns="0" rtlCol="0"/>
          <a:lstStyle/>
          <a:p>
            <a:endParaRPr/>
          </a:p>
        </p:txBody>
      </p:sp>
      <p:sp>
        <p:nvSpPr>
          <p:cNvPr id="60" name="object 60"/>
          <p:cNvSpPr/>
          <p:nvPr/>
        </p:nvSpPr>
        <p:spPr>
          <a:xfrm>
            <a:off x="2382520" y="6179936"/>
            <a:ext cx="147281" cy="147665"/>
          </a:xfrm>
          <a:prstGeom prst="rect">
            <a:avLst/>
          </a:prstGeom>
          <a:blipFill>
            <a:blip r:embed="rId8" cstate="print"/>
            <a:stretch>
              <a:fillRect/>
            </a:stretch>
          </a:blipFill>
        </p:spPr>
        <p:txBody>
          <a:bodyPr wrap="square" lIns="0" tIns="0" rIns="0" bIns="0" rtlCol="0"/>
          <a:lstStyle/>
          <a:p>
            <a:endParaRPr/>
          </a:p>
        </p:txBody>
      </p:sp>
      <p:sp>
        <p:nvSpPr>
          <p:cNvPr id="61" name="object 61"/>
          <p:cNvSpPr/>
          <p:nvPr/>
        </p:nvSpPr>
        <p:spPr>
          <a:xfrm>
            <a:off x="554583" y="5361030"/>
            <a:ext cx="290195" cy="290830"/>
          </a:xfrm>
          <a:custGeom>
            <a:avLst/>
            <a:gdLst/>
            <a:ahLst/>
            <a:cxnLst/>
            <a:rect l="l" t="t" r="r" b="b"/>
            <a:pathLst>
              <a:path w="290194" h="290829">
                <a:moveTo>
                  <a:pt x="0" y="145238"/>
                </a:moveTo>
                <a:lnTo>
                  <a:pt x="3775" y="100966"/>
                </a:lnTo>
                <a:lnTo>
                  <a:pt x="19289" y="58638"/>
                </a:lnTo>
                <a:lnTo>
                  <a:pt x="46645" y="27253"/>
                </a:lnTo>
                <a:lnTo>
                  <a:pt x="86347" y="7481"/>
                </a:lnTo>
                <a:lnTo>
                  <a:pt x="129765" y="0"/>
                </a:lnTo>
                <a:lnTo>
                  <a:pt x="144818" y="26"/>
                </a:lnTo>
                <a:lnTo>
                  <a:pt x="159962" y="0"/>
                </a:lnTo>
                <a:lnTo>
                  <a:pt x="203174" y="7481"/>
                </a:lnTo>
                <a:lnTo>
                  <a:pt x="243122" y="27253"/>
                </a:lnTo>
                <a:lnTo>
                  <a:pt x="270463" y="58638"/>
                </a:lnTo>
                <a:lnTo>
                  <a:pt x="286003" y="100966"/>
                </a:lnTo>
                <a:lnTo>
                  <a:pt x="289712" y="145238"/>
                </a:lnTo>
                <a:lnTo>
                  <a:pt x="288634" y="169624"/>
                </a:lnTo>
                <a:lnTo>
                  <a:pt x="279768" y="211787"/>
                </a:lnTo>
                <a:lnTo>
                  <a:pt x="255757" y="251961"/>
                </a:lnTo>
                <a:lnTo>
                  <a:pt x="217284" y="278270"/>
                </a:lnTo>
                <a:lnTo>
                  <a:pt x="165758" y="289823"/>
                </a:lnTo>
                <a:lnTo>
                  <a:pt x="144818" y="290589"/>
                </a:lnTo>
                <a:lnTo>
                  <a:pt x="123841" y="289823"/>
                </a:lnTo>
                <a:lnTo>
                  <a:pt x="72059" y="278270"/>
                </a:lnTo>
                <a:lnTo>
                  <a:pt x="33720" y="251768"/>
                </a:lnTo>
                <a:lnTo>
                  <a:pt x="9842" y="211787"/>
                </a:lnTo>
                <a:lnTo>
                  <a:pt x="1078" y="169624"/>
                </a:lnTo>
                <a:lnTo>
                  <a:pt x="0" y="145238"/>
                </a:lnTo>
                <a:close/>
              </a:path>
            </a:pathLst>
          </a:custGeom>
          <a:ln w="7708">
            <a:solidFill>
              <a:srgbClr val="050100"/>
            </a:solidFill>
          </a:ln>
        </p:spPr>
        <p:txBody>
          <a:bodyPr wrap="square" lIns="0" tIns="0" rIns="0" bIns="0" rtlCol="0"/>
          <a:lstStyle/>
          <a:p>
            <a:endParaRPr/>
          </a:p>
        </p:txBody>
      </p:sp>
      <p:sp>
        <p:nvSpPr>
          <p:cNvPr id="62" name="object 62"/>
          <p:cNvSpPr/>
          <p:nvPr/>
        </p:nvSpPr>
        <p:spPr>
          <a:xfrm>
            <a:off x="670565" y="5551744"/>
            <a:ext cx="15875" cy="27305"/>
          </a:xfrm>
          <a:custGeom>
            <a:avLst/>
            <a:gdLst/>
            <a:ahLst/>
            <a:cxnLst/>
            <a:rect l="l" t="t" r="r" b="b"/>
            <a:pathLst>
              <a:path w="15875" h="27304">
                <a:moveTo>
                  <a:pt x="4673" y="0"/>
                </a:moveTo>
                <a:lnTo>
                  <a:pt x="0" y="0"/>
                </a:lnTo>
                <a:lnTo>
                  <a:pt x="0" y="21704"/>
                </a:lnTo>
                <a:lnTo>
                  <a:pt x="622" y="23609"/>
                </a:lnTo>
                <a:lnTo>
                  <a:pt x="1930" y="24777"/>
                </a:lnTo>
                <a:lnTo>
                  <a:pt x="3530" y="26314"/>
                </a:lnTo>
                <a:lnTo>
                  <a:pt x="5232" y="26746"/>
                </a:lnTo>
                <a:lnTo>
                  <a:pt x="10261" y="26746"/>
                </a:lnTo>
                <a:lnTo>
                  <a:pt x="11734" y="26314"/>
                </a:lnTo>
                <a:lnTo>
                  <a:pt x="13423" y="24777"/>
                </a:lnTo>
                <a:lnTo>
                  <a:pt x="14516" y="23609"/>
                </a:lnTo>
                <a:lnTo>
                  <a:pt x="14862" y="22821"/>
                </a:lnTo>
                <a:lnTo>
                  <a:pt x="6591" y="22821"/>
                </a:lnTo>
                <a:lnTo>
                  <a:pt x="5778" y="22529"/>
                </a:lnTo>
                <a:lnTo>
                  <a:pt x="5511" y="22186"/>
                </a:lnTo>
                <a:lnTo>
                  <a:pt x="5232" y="21310"/>
                </a:lnTo>
                <a:lnTo>
                  <a:pt x="4673" y="20167"/>
                </a:lnTo>
                <a:lnTo>
                  <a:pt x="4673" y="0"/>
                </a:lnTo>
                <a:close/>
              </a:path>
              <a:path w="15875" h="27304">
                <a:moveTo>
                  <a:pt x="15354" y="0"/>
                </a:moveTo>
                <a:lnTo>
                  <a:pt x="10591" y="0"/>
                </a:lnTo>
                <a:lnTo>
                  <a:pt x="10591" y="21310"/>
                </a:lnTo>
                <a:lnTo>
                  <a:pt x="9779" y="22821"/>
                </a:lnTo>
                <a:lnTo>
                  <a:pt x="14862" y="22821"/>
                </a:lnTo>
                <a:lnTo>
                  <a:pt x="15354" y="21704"/>
                </a:lnTo>
                <a:lnTo>
                  <a:pt x="15354" y="0"/>
                </a:lnTo>
                <a:close/>
              </a:path>
            </a:pathLst>
          </a:custGeom>
          <a:solidFill>
            <a:srgbClr val="231F20"/>
          </a:solidFill>
        </p:spPr>
        <p:txBody>
          <a:bodyPr wrap="square" lIns="0" tIns="0" rIns="0" bIns="0" rtlCol="0"/>
          <a:lstStyle/>
          <a:p>
            <a:endParaRPr/>
          </a:p>
        </p:txBody>
      </p:sp>
      <p:sp>
        <p:nvSpPr>
          <p:cNvPr id="63" name="object 63"/>
          <p:cNvSpPr/>
          <p:nvPr/>
        </p:nvSpPr>
        <p:spPr>
          <a:xfrm>
            <a:off x="690190" y="5551745"/>
            <a:ext cx="17145" cy="26670"/>
          </a:xfrm>
          <a:custGeom>
            <a:avLst/>
            <a:gdLst/>
            <a:ahLst/>
            <a:cxnLst/>
            <a:rect l="l" t="t" r="r" b="b"/>
            <a:pathLst>
              <a:path w="17145" h="26670">
                <a:moveTo>
                  <a:pt x="4762" y="0"/>
                </a:moveTo>
                <a:lnTo>
                  <a:pt x="0" y="0"/>
                </a:lnTo>
                <a:lnTo>
                  <a:pt x="5308" y="26314"/>
                </a:lnTo>
                <a:lnTo>
                  <a:pt x="11595" y="26314"/>
                </a:lnTo>
                <a:lnTo>
                  <a:pt x="12620" y="20853"/>
                </a:lnTo>
                <a:lnTo>
                  <a:pt x="8369" y="20853"/>
                </a:lnTo>
                <a:lnTo>
                  <a:pt x="7531" y="17653"/>
                </a:lnTo>
                <a:lnTo>
                  <a:pt x="7531" y="14097"/>
                </a:lnTo>
                <a:lnTo>
                  <a:pt x="6921" y="10668"/>
                </a:lnTo>
                <a:lnTo>
                  <a:pt x="6032" y="7467"/>
                </a:lnTo>
                <a:lnTo>
                  <a:pt x="5727" y="3873"/>
                </a:lnTo>
                <a:lnTo>
                  <a:pt x="4762" y="0"/>
                </a:lnTo>
                <a:close/>
              </a:path>
              <a:path w="17145" h="26670">
                <a:moveTo>
                  <a:pt x="16535" y="0"/>
                </a:moveTo>
                <a:lnTo>
                  <a:pt x="12077" y="0"/>
                </a:lnTo>
                <a:lnTo>
                  <a:pt x="11595" y="3873"/>
                </a:lnTo>
                <a:lnTo>
                  <a:pt x="10629" y="7467"/>
                </a:lnTo>
                <a:lnTo>
                  <a:pt x="10337" y="10668"/>
                </a:lnTo>
                <a:lnTo>
                  <a:pt x="9550" y="14097"/>
                </a:lnTo>
                <a:lnTo>
                  <a:pt x="8610" y="17653"/>
                </a:lnTo>
                <a:lnTo>
                  <a:pt x="8369" y="20853"/>
                </a:lnTo>
                <a:lnTo>
                  <a:pt x="12620" y="20853"/>
                </a:lnTo>
                <a:lnTo>
                  <a:pt x="16535" y="0"/>
                </a:lnTo>
                <a:close/>
              </a:path>
            </a:pathLst>
          </a:custGeom>
          <a:solidFill>
            <a:srgbClr val="231F20"/>
          </a:solidFill>
        </p:spPr>
        <p:txBody>
          <a:bodyPr wrap="square" lIns="0" tIns="0" rIns="0" bIns="0" rtlCol="0"/>
          <a:lstStyle/>
          <a:p>
            <a:endParaRPr/>
          </a:p>
        </p:txBody>
      </p:sp>
      <p:sp>
        <p:nvSpPr>
          <p:cNvPr id="64" name="object 64"/>
          <p:cNvSpPr/>
          <p:nvPr/>
        </p:nvSpPr>
        <p:spPr>
          <a:xfrm>
            <a:off x="711180" y="5551744"/>
            <a:ext cx="15240" cy="27305"/>
          </a:xfrm>
          <a:custGeom>
            <a:avLst/>
            <a:gdLst/>
            <a:ahLst/>
            <a:cxnLst/>
            <a:rect l="l" t="t" r="r" b="b"/>
            <a:pathLst>
              <a:path w="15240" h="27304">
                <a:moveTo>
                  <a:pt x="9944" y="0"/>
                </a:moveTo>
                <a:lnTo>
                  <a:pt x="5054" y="0"/>
                </a:lnTo>
                <a:lnTo>
                  <a:pt x="3162" y="342"/>
                </a:lnTo>
                <a:lnTo>
                  <a:pt x="2019" y="1879"/>
                </a:lnTo>
                <a:lnTo>
                  <a:pt x="787" y="3111"/>
                </a:lnTo>
                <a:lnTo>
                  <a:pt x="0" y="5130"/>
                </a:lnTo>
                <a:lnTo>
                  <a:pt x="0" y="24028"/>
                </a:lnTo>
                <a:lnTo>
                  <a:pt x="2501" y="26746"/>
                </a:lnTo>
                <a:lnTo>
                  <a:pt x="9944" y="26746"/>
                </a:lnTo>
                <a:lnTo>
                  <a:pt x="11772" y="26314"/>
                </a:lnTo>
                <a:lnTo>
                  <a:pt x="13487" y="24777"/>
                </a:lnTo>
                <a:lnTo>
                  <a:pt x="14599" y="22821"/>
                </a:lnTo>
                <a:lnTo>
                  <a:pt x="5994" y="22821"/>
                </a:lnTo>
                <a:lnTo>
                  <a:pt x="5321" y="22529"/>
                </a:lnTo>
                <a:lnTo>
                  <a:pt x="5054" y="22186"/>
                </a:lnTo>
                <a:lnTo>
                  <a:pt x="4838" y="21310"/>
                </a:lnTo>
                <a:lnTo>
                  <a:pt x="4838" y="5130"/>
                </a:lnTo>
                <a:lnTo>
                  <a:pt x="5054" y="4762"/>
                </a:lnTo>
                <a:lnTo>
                  <a:pt x="5994" y="3873"/>
                </a:lnTo>
                <a:lnTo>
                  <a:pt x="14445" y="3873"/>
                </a:lnTo>
                <a:lnTo>
                  <a:pt x="14147" y="2654"/>
                </a:lnTo>
                <a:lnTo>
                  <a:pt x="13004" y="1397"/>
                </a:lnTo>
                <a:lnTo>
                  <a:pt x="11442" y="342"/>
                </a:lnTo>
                <a:lnTo>
                  <a:pt x="9944" y="0"/>
                </a:lnTo>
                <a:close/>
              </a:path>
              <a:path w="15240" h="27304">
                <a:moveTo>
                  <a:pt x="14960" y="16954"/>
                </a:moveTo>
                <a:lnTo>
                  <a:pt x="10286" y="16954"/>
                </a:lnTo>
                <a:lnTo>
                  <a:pt x="10286" y="19685"/>
                </a:lnTo>
                <a:lnTo>
                  <a:pt x="9944" y="19685"/>
                </a:lnTo>
                <a:lnTo>
                  <a:pt x="9944" y="22186"/>
                </a:lnTo>
                <a:lnTo>
                  <a:pt x="8991" y="22529"/>
                </a:lnTo>
                <a:lnTo>
                  <a:pt x="8699" y="22821"/>
                </a:lnTo>
                <a:lnTo>
                  <a:pt x="14599" y="22821"/>
                </a:lnTo>
                <a:lnTo>
                  <a:pt x="14960" y="22186"/>
                </a:lnTo>
                <a:lnTo>
                  <a:pt x="14960" y="16954"/>
                </a:lnTo>
                <a:close/>
              </a:path>
              <a:path w="15240" h="27304">
                <a:moveTo>
                  <a:pt x="14445" y="3873"/>
                </a:moveTo>
                <a:lnTo>
                  <a:pt x="9537" y="3873"/>
                </a:lnTo>
                <a:lnTo>
                  <a:pt x="9944" y="4762"/>
                </a:lnTo>
                <a:lnTo>
                  <a:pt x="9944" y="5499"/>
                </a:lnTo>
                <a:lnTo>
                  <a:pt x="10286" y="6642"/>
                </a:lnTo>
                <a:lnTo>
                  <a:pt x="10286" y="9029"/>
                </a:lnTo>
                <a:lnTo>
                  <a:pt x="14566" y="9029"/>
                </a:lnTo>
                <a:lnTo>
                  <a:pt x="14445" y="3873"/>
                </a:lnTo>
                <a:close/>
              </a:path>
            </a:pathLst>
          </a:custGeom>
          <a:solidFill>
            <a:srgbClr val="231F20"/>
          </a:solidFill>
        </p:spPr>
        <p:txBody>
          <a:bodyPr wrap="square" lIns="0" tIns="0" rIns="0" bIns="0" rtlCol="0"/>
          <a:lstStyle/>
          <a:p>
            <a:endParaRPr/>
          </a:p>
        </p:txBody>
      </p:sp>
      <p:sp>
        <p:nvSpPr>
          <p:cNvPr id="65" name="object 65"/>
          <p:cNvSpPr/>
          <p:nvPr/>
        </p:nvSpPr>
        <p:spPr>
          <a:xfrm>
            <a:off x="630927" y="5420978"/>
            <a:ext cx="137571" cy="92375"/>
          </a:xfrm>
          <a:prstGeom prst="rect">
            <a:avLst/>
          </a:prstGeom>
          <a:blipFill>
            <a:blip r:embed="rId9" cstate="print"/>
            <a:stretch>
              <a:fillRect/>
            </a:stretch>
          </a:blipFill>
        </p:spPr>
        <p:txBody>
          <a:bodyPr wrap="square" lIns="0" tIns="0" rIns="0" bIns="0" rtlCol="0"/>
          <a:lstStyle/>
          <a:p>
            <a:endParaRPr/>
          </a:p>
        </p:txBody>
      </p:sp>
      <p:sp>
        <p:nvSpPr>
          <p:cNvPr id="66" name="object 66"/>
          <p:cNvSpPr/>
          <p:nvPr/>
        </p:nvSpPr>
        <p:spPr>
          <a:xfrm>
            <a:off x="2234351" y="5523639"/>
            <a:ext cx="138201" cy="138601"/>
          </a:xfrm>
          <a:prstGeom prst="rect">
            <a:avLst/>
          </a:prstGeom>
          <a:blipFill>
            <a:blip r:embed="rId10" cstate="print"/>
            <a:stretch>
              <a:fillRect/>
            </a:stretch>
          </a:blipFill>
        </p:spPr>
        <p:txBody>
          <a:bodyPr wrap="square" lIns="0" tIns="0" rIns="0" bIns="0" rtlCol="0"/>
          <a:lstStyle/>
          <a:p>
            <a:endParaRPr/>
          </a:p>
        </p:txBody>
      </p:sp>
      <p:sp>
        <p:nvSpPr>
          <p:cNvPr id="67" name="object 67"/>
          <p:cNvSpPr/>
          <p:nvPr/>
        </p:nvSpPr>
        <p:spPr>
          <a:xfrm>
            <a:off x="556722" y="567194"/>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68" name="object 68"/>
          <p:cNvSpPr txBox="1"/>
          <p:nvPr/>
        </p:nvSpPr>
        <p:spPr>
          <a:xfrm>
            <a:off x="637877" y="737622"/>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69" name="object 69"/>
          <p:cNvSpPr/>
          <p:nvPr/>
        </p:nvSpPr>
        <p:spPr>
          <a:xfrm>
            <a:off x="651365" y="637697"/>
            <a:ext cx="96946" cy="89073"/>
          </a:xfrm>
          <a:prstGeom prst="rect">
            <a:avLst/>
          </a:prstGeom>
          <a:blipFill>
            <a:blip r:embed="rId11" cstate="print"/>
            <a:stretch>
              <a:fillRect/>
            </a:stretch>
          </a:blipFill>
        </p:spPr>
        <p:txBody>
          <a:bodyPr wrap="square" lIns="0" tIns="0" rIns="0" bIns="0" rtlCol="0"/>
          <a:lstStyle/>
          <a:p>
            <a:endParaRPr/>
          </a:p>
        </p:txBody>
      </p:sp>
      <p:sp>
        <p:nvSpPr>
          <p:cNvPr id="70" name="object 70"/>
          <p:cNvSpPr/>
          <p:nvPr/>
        </p:nvSpPr>
        <p:spPr>
          <a:xfrm>
            <a:off x="2357794" y="704690"/>
            <a:ext cx="171450" cy="171450"/>
          </a:xfrm>
          <a:custGeom>
            <a:avLst/>
            <a:gdLst/>
            <a:ahLst/>
            <a:cxnLst/>
            <a:rect l="l" t="t" r="r" b="b"/>
            <a:pathLst>
              <a:path w="171450" h="171450">
                <a:moveTo>
                  <a:pt x="168922" y="62623"/>
                </a:moveTo>
                <a:lnTo>
                  <a:pt x="168173" y="58000"/>
                </a:lnTo>
                <a:lnTo>
                  <a:pt x="167068" y="53390"/>
                </a:lnTo>
                <a:lnTo>
                  <a:pt x="165595" y="48907"/>
                </a:lnTo>
                <a:lnTo>
                  <a:pt x="164185" y="44424"/>
                </a:lnTo>
                <a:lnTo>
                  <a:pt x="162356" y="40055"/>
                </a:lnTo>
                <a:lnTo>
                  <a:pt x="160134" y="35902"/>
                </a:lnTo>
                <a:lnTo>
                  <a:pt x="156756" y="29502"/>
                </a:lnTo>
                <a:lnTo>
                  <a:pt x="124802" y="5905"/>
                </a:lnTo>
                <a:lnTo>
                  <a:pt x="92697" y="0"/>
                </a:lnTo>
                <a:lnTo>
                  <a:pt x="85432" y="0"/>
                </a:lnTo>
                <a:lnTo>
                  <a:pt x="78168" y="0"/>
                </a:lnTo>
                <a:lnTo>
                  <a:pt x="36004" y="10185"/>
                </a:lnTo>
                <a:lnTo>
                  <a:pt x="24244" y="18859"/>
                </a:lnTo>
                <a:lnTo>
                  <a:pt x="18732" y="23685"/>
                </a:lnTo>
                <a:lnTo>
                  <a:pt x="14071" y="29502"/>
                </a:lnTo>
                <a:lnTo>
                  <a:pt x="10731" y="35902"/>
                </a:lnTo>
                <a:lnTo>
                  <a:pt x="8712" y="39662"/>
                </a:lnTo>
                <a:lnTo>
                  <a:pt x="2400" y="60007"/>
                </a:lnTo>
                <a:lnTo>
                  <a:pt x="1574" y="64223"/>
                </a:lnTo>
                <a:lnTo>
                  <a:pt x="1028" y="68465"/>
                </a:lnTo>
                <a:lnTo>
                  <a:pt x="685" y="72707"/>
                </a:lnTo>
                <a:lnTo>
                  <a:pt x="342" y="76962"/>
                </a:lnTo>
                <a:lnTo>
                  <a:pt x="203" y="81216"/>
                </a:lnTo>
                <a:lnTo>
                  <a:pt x="228" y="85496"/>
                </a:lnTo>
                <a:lnTo>
                  <a:pt x="0" y="91249"/>
                </a:lnTo>
                <a:lnTo>
                  <a:pt x="241" y="97028"/>
                </a:lnTo>
                <a:lnTo>
                  <a:pt x="965" y="102781"/>
                </a:lnTo>
                <a:lnTo>
                  <a:pt x="1676" y="108508"/>
                </a:lnTo>
                <a:lnTo>
                  <a:pt x="17373" y="145453"/>
                </a:lnTo>
                <a:lnTo>
                  <a:pt x="21475" y="149567"/>
                </a:lnTo>
                <a:lnTo>
                  <a:pt x="25526" y="153657"/>
                </a:lnTo>
                <a:lnTo>
                  <a:pt x="30251" y="157111"/>
                </a:lnTo>
                <a:lnTo>
                  <a:pt x="35305" y="159931"/>
                </a:lnTo>
                <a:lnTo>
                  <a:pt x="40335" y="162750"/>
                </a:lnTo>
                <a:lnTo>
                  <a:pt x="79667" y="171234"/>
                </a:lnTo>
                <a:lnTo>
                  <a:pt x="85432" y="171005"/>
                </a:lnTo>
                <a:lnTo>
                  <a:pt x="91185" y="171234"/>
                </a:lnTo>
                <a:lnTo>
                  <a:pt x="119608" y="166649"/>
                </a:lnTo>
                <a:lnTo>
                  <a:pt x="125120" y="164960"/>
                </a:lnTo>
                <a:lnTo>
                  <a:pt x="130517" y="162750"/>
                </a:lnTo>
                <a:lnTo>
                  <a:pt x="135547" y="159931"/>
                </a:lnTo>
                <a:lnTo>
                  <a:pt x="140601" y="157111"/>
                </a:lnTo>
                <a:lnTo>
                  <a:pt x="164693" y="125222"/>
                </a:lnTo>
                <a:lnTo>
                  <a:pt x="169875" y="102781"/>
                </a:lnTo>
                <a:lnTo>
                  <a:pt x="170599" y="97028"/>
                </a:lnTo>
                <a:lnTo>
                  <a:pt x="170840" y="91249"/>
                </a:lnTo>
                <a:lnTo>
                  <a:pt x="170611" y="85496"/>
                </a:lnTo>
                <a:lnTo>
                  <a:pt x="170649" y="77863"/>
                </a:lnTo>
                <a:lnTo>
                  <a:pt x="170179" y="70167"/>
                </a:lnTo>
                <a:lnTo>
                  <a:pt x="168922" y="62623"/>
                </a:lnTo>
                <a:close/>
              </a:path>
            </a:pathLst>
          </a:custGeom>
          <a:ln w="3594">
            <a:solidFill>
              <a:srgbClr val="050100"/>
            </a:solidFill>
          </a:ln>
        </p:spPr>
        <p:txBody>
          <a:bodyPr wrap="square" lIns="0" tIns="0" rIns="0" bIns="0" rtlCol="0"/>
          <a:lstStyle/>
          <a:p>
            <a:endParaRPr/>
          </a:p>
        </p:txBody>
      </p:sp>
      <p:sp>
        <p:nvSpPr>
          <p:cNvPr id="71" name="object 71"/>
          <p:cNvSpPr txBox="1"/>
          <p:nvPr/>
        </p:nvSpPr>
        <p:spPr>
          <a:xfrm>
            <a:off x="966142" y="453440"/>
            <a:ext cx="6019165" cy="1146175"/>
          </a:xfrm>
          <a:prstGeom prst="rect">
            <a:avLst/>
          </a:prstGeom>
        </p:spPr>
        <p:txBody>
          <a:bodyPr vert="horz" wrap="square" lIns="0" tIns="69215" rIns="0" bIns="0" rtlCol="0">
            <a:spAutoFit/>
          </a:bodyPr>
          <a:lstStyle/>
          <a:p>
            <a:pPr marL="38100">
              <a:lnSpc>
                <a:spcPct val="100000"/>
              </a:lnSpc>
              <a:spcBef>
                <a:spcPts val="545"/>
              </a:spcBef>
            </a:pPr>
            <a:r>
              <a:rPr sz="1000" b="1" dirty="0">
                <a:solidFill>
                  <a:srgbClr val="231F20"/>
                </a:solidFill>
                <a:latin typeface="Arial Narrow"/>
                <a:cs typeface="Arial Narrow"/>
              </a:rPr>
              <a:t>FILTRATION</a:t>
            </a:r>
            <a:endParaRPr sz="1000">
              <a:latin typeface="Arial Narrow"/>
              <a:cs typeface="Arial Narrow"/>
            </a:endParaRPr>
          </a:p>
          <a:p>
            <a:pPr marL="38100">
              <a:lnSpc>
                <a:spcPct val="100000"/>
              </a:lnSpc>
              <a:spcBef>
                <a:spcPts val="400"/>
              </a:spcBef>
            </a:pPr>
            <a:r>
              <a:rPr sz="900" dirty="0">
                <a:solidFill>
                  <a:srgbClr val="231F20"/>
                </a:solidFill>
                <a:latin typeface="Arial Narrow"/>
                <a:cs typeface="Arial Narrow"/>
              </a:rPr>
              <a:t>Appuyez </a:t>
            </a:r>
            <a:r>
              <a:rPr sz="900" spc="-5" dirty="0">
                <a:solidFill>
                  <a:srgbClr val="231F20"/>
                </a:solidFill>
                <a:latin typeface="Arial Narrow"/>
                <a:cs typeface="Arial Narrow"/>
              </a:rPr>
              <a:t>sur le </a:t>
            </a:r>
            <a:r>
              <a:rPr sz="900" dirty="0">
                <a:solidFill>
                  <a:srgbClr val="231F20"/>
                </a:solidFill>
                <a:latin typeface="Arial Narrow"/>
                <a:cs typeface="Arial Narrow"/>
              </a:rPr>
              <a:t>bouton </a:t>
            </a:r>
            <a:r>
              <a:rPr sz="900" b="1" dirty="0">
                <a:solidFill>
                  <a:srgbClr val="231F20"/>
                </a:solidFill>
                <a:latin typeface="Arial Narrow"/>
                <a:cs typeface="Arial Narrow"/>
              </a:rPr>
              <a:t>FILTRE </a:t>
            </a:r>
            <a:r>
              <a:rPr sz="150" b="1" dirty="0">
                <a:solidFill>
                  <a:srgbClr val="231F20"/>
                </a:solidFill>
                <a:latin typeface="Calibri"/>
                <a:cs typeface="Calibri"/>
              </a:rPr>
              <a:t>FILTER </a:t>
            </a:r>
            <a:r>
              <a:rPr sz="900" spc="-5" dirty="0">
                <a:solidFill>
                  <a:srgbClr val="231F20"/>
                </a:solidFill>
                <a:latin typeface="Arial Narrow"/>
                <a:cs typeface="Arial Narrow"/>
              </a:rPr>
              <a:t>pour activer/désactiver la </a:t>
            </a:r>
            <a:r>
              <a:rPr sz="900" dirty="0">
                <a:solidFill>
                  <a:srgbClr val="231F20"/>
                </a:solidFill>
                <a:latin typeface="Arial Narrow"/>
                <a:cs typeface="Arial Narrow"/>
              </a:rPr>
              <a:t>fonction. </a:t>
            </a:r>
            <a:r>
              <a:rPr sz="900" spc="-5" dirty="0">
                <a:solidFill>
                  <a:srgbClr val="231F20"/>
                </a:solidFill>
                <a:latin typeface="Arial Narrow"/>
                <a:cs typeface="Arial Narrow"/>
              </a:rPr>
              <a:t>Le voyant passe au vert lorsque la </a:t>
            </a:r>
            <a:r>
              <a:rPr sz="900" dirty="0">
                <a:solidFill>
                  <a:srgbClr val="231F20"/>
                </a:solidFill>
                <a:latin typeface="Arial Narrow"/>
                <a:cs typeface="Arial Narrow"/>
              </a:rPr>
              <a:t>fonction </a:t>
            </a:r>
            <a:r>
              <a:rPr sz="900" spc="-5" dirty="0">
                <a:solidFill>
                  <a:srgbClr val="231F20"/>
                </a:solidFill>
                <a:latin typeface="Arial Narrow"/>
                <a:cs typeface="Arial Narrow"/>
              </a:rPr>
              <a:t>est</a:t>
            </a:r>
            <a:r>
              <a:rPr sz="900" spc="-95" dirty="0">
                <a:solidFill>
                  <a:srgbClr val="231F20"/>
                </a:solidFill>
                <a:latin typeface="Arial Narrow"/>
                <a:cs typeface="Arial Narrow"/>
              </a:rPr>
              <a:t> </a:t>
            </a:r>
            <a:r>
              <a:rPr sz="900" dirty="0">
                <a:solidFill>
                  <a:srgbClr val="231F20"/>
                </a:solidFill>
                <a:latin typeface="Arial Narrow"/>
                <a:cs typeface="Arial Narrow"/>
              </a:rPr>
              <a:t>activée.</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REMARQUE:</a:t>
            </a:r>
            <a:r>
              <a:rPr sz="900" b="1" spc="5" dirty="0">
                <a:solidFill>
                  <a:srgbClr val="231F20"/>
                </a:solidFill>
                <a:latin typeface="Arial Narrow"/>
                <a:cs typeface="Arial Narrow"/>
              </a:rPr>
              <a:t> </a:t>
            </a:r>
            <a:r>
              <a:rPr sz="900" spc="-15" dirty="0">
                <a:solidFill>
                  <a:srgbClr val="231F20"/>
                </a:solidFill>
                <a:latin typeface="Arial Narrow"/>
                <a:cs typeface="Arial Narrow"/>
              </a:rPr>
              <a:t>Le</a:t>
            </a:r>
            <a:r>
              <a:rPr sz="900" spc="5" dirty="0">
                <a:solidFill>
                  <a:srgbClr val="231F20"/>
                </a:solidFill>
                <a:latin typeface="Arial Narrow"/>
                <a:cs typeface="Arial Narrow"/>
              </a:rPr>
              <a:t> </a:t>
            </a:r>
            <a:r>
              <a:rPr sz="900" spc="-15" dirty="0">
                <a:solidFill>
                  <a:srgbClr val="231F20"/>
                </a:solidFill>
                <a:latin typeface="Arial Narrow"/>
                <a:cs typeface="Arial Narrow"/>
              </a:rPr>
              <a:t>système</a:t>
            </a:r>
            <a:r>
              <a:rPr sz="900" spc="5" dirty="0">
                <a:solidFill>
                  <a:srgbClr val="231F20"/>
                </a:solidFill>
                <a:latin typeface="Arial Narrow"/>
                <a:cs typeface="Arial Narrow"/>
              </a:rPr>
              <a:t> </a:t>
            </a:r>
            <a:r>
              <a:rPr sz="900" spc="-15" dirty="0">
                <a:solidFill>
                  <a:srgbClr val="231F20"/>
                </a:solidFill>
                <a:latin typeface="Arial Narrow"/>
                <a:cs typeface="Arial Narrow"/>
              </a:rPr>
              <a:t>de</a:t>
            </a:r>
            <a:r>
              <a:rPr sz="900" spc="10" dirty="0">
                <a:solidFill>
                  <a:srgbClr val="231F20"/>
                </a:solidFill>
                <a:latin typeface="Arial Narrow"/>
                <a:cs typeface="Arial Narrow"/>
              </a:rPr>
              <a:t> </a:t>
            </a:r>
            <a:r>
              <a:rPr sz="900" spc="-10" dirty="0">
                <a:solidFill>
                  <a:srgbClr val="231F20"/>
                </a:solidFill>
                <a:latin typeface="Arial Narrow"/>
                <a:cs typeface="Arial Narrow"/>
              </a:rPr>
              <a:t>filtration</a:t>
            </a:r>
            <a:r>
              <a:rPr sz="900" spc="5" dirty="0">
                <a:solidFill>
                  <a:srgbClr val="231F20"/>
                </a:solidFill>
                <a:latin typeface="Arial Narrow"/>
                <a:cs typeface="Arial Narrow"/>
              </a:rPr>
              <a:t> </a:t>
            </a:r>
            <a:r>
              <a:rPr sz="900" spc="-15" dirty="0">
                <a:solidFill>
                  <a:srgbClr val="231F20"/>
                </a:solidFill>
                <a:latin typeface="Arial Narrow"/>
                <a:cs typeface="Arial Narrow"/>
              </a:rPr>
              <a:t>démarre</a:t>
            </a:r>
            <a:r>
              <a:rPr sz="900" spc="5" dirty="0">
                <a:solidFill>
                  <a:srgbClr val="231F20"/>
                </a:solidFill>
                <a:latin typeface="Arial Narrow"/>
                <a:cs typeface="Arial Narrow"/>
              </a:rPr>
              <a:t> </a:t>
            </a:r>
            <a:r>
              <a:rPr sz="900" spc="-15" dirty="0">
                <a:solidFill>
                  <a:srgbClr val="231F20"/>
                </a:solidFill>
                <a:latin typeface="Arial Narrow"/>
                <a:cs typeface="Arial Narrow"/>
              </a:rPr>
              <a:t>automatiquement</a:t>
            </a:r>
            <a:r>
              <a:rPr sz="900" spc="5" dirty="0">
                <a:solidFill>
                  <a:srgbClr val="231F20"/>
                </a:solidFill>
                <a:latin typeface="Arial Narrow"/>
                <a:cs typeface="Arial Narrow"/>
              </a:rPr>
              <a:t> </a:t>
            </a:r>
            <a:r>
              <a:rPr sz="900" spc="-15" dirty="0">
                <a:solidFill>
                  <a:srgbClr val="231F20"/>
                </a:solidFill>
                <a:latin typeface="Arial Narrow"/>
                <a:cs typeface="Arial Narrow"/>
              </a:rPr>
              <a:t>lorsque</a:t>
            </a:r>
            <a:r>
              <a:rPr sz="900" spc="10" dirty="0">
                <a:solidFill>
                  <a:srgbClr val="231F20"/>
                </a:solidFill>
                <a:latin typeface="Arial Narrow"/>
                <a:cs typeface="Arial Narrow"/>
              </a:rPr>
              <a:t> </a:t>
            </a:r>
            <a:r>
              <a:rPr sz="900" spc="-10" dirty="0">
                <a:solidFill>
                  <a:srgbClr val="231F20"/>
                </a:solidFill>
                <a:latin typeface="Arial Narrow"/>
                <a:cs typeface="Arial Narrow"/>
              </a:rPr>
              <a:t>le</a:t>
            </a:r>
            <a:r>
              <a:rPr sz="900" spc="5" dirty="0">
                <a:solidFill>
                  <a:srgbClr val="231F20"/>
                </a:solidFill>
                <a:latin typeface="Arial Narrow"/>
                <a:cs typeface="Arial Narrow"/>
              </a:rPr>
              <a:t> </a:t>
            </a:r>
            <a:r>
              <a:rPr sz="900" spc="-15" dirty="0">
                <a:solidFill>
                  <a:srgbClr val="231F20"/>
                </a:solidFill>
                <a:latin typeface="Arial Narrow"/>
                <a:cs typeface="Arial Narrow"/>
              </a:rPr>
              <a:t>chauffage</a:t>
            </a:r>
            <a:r>
              <a:rPr sz="900" spc="5" dirty="0">
                <a:solidFill>
                  <a:srgbClr val="231F20"/>
                </a:solidFill>
                <a:latin typeface="Arial Narrow"/>
                <a:cs typeface="Arial Narrow"/>
              </a:rPr>
              <a:t> </a:t>
            </a:r>
            <a:r>
              <a:rPr sz="900" spc="-15" dirty="0">
                <a:solidFill>
                  <a:srgbClr val="231F20"/>
                </a:solidFill>
                <a:latin typeface="Arial Narrow"/>
                <a:cs typeface="Arial Narrow"/>
              </a:rPr>
              <a:t>ou</a:t>
            </a:r>
            <a:r>
              <a:rPr sz="900" spc="5" dirty="0">
                <a:solidFill>
                  <a:srgbClr val="231F20"/>
                </a:solidFill>
                <a:latin typeface="Arial Narrow"/>
                <a:cs typeface="Arial Narrow"/>
              </a:rPr>
              <a:t> </a:t>
            </a:r>
            <a:r>
              <a:rPr sz="900" spc="-10" dirty="0">
                <a:solidFill>
                  <a:srgbClr val="231F20"/>
                </a:solidFill>
                <a:latin typeface="Arial Narrow"/>
                <a:cs typeface="Arial Narrow"/>
              </a:rPr>
              <a:t>le</a:t>
            </a:r>
            <a:r>
              <a:rPr sz="900" spc="10" dirty="0">
                <a:solidFill>
                  <a:srgbClr val="231F20"/>
                </a:solidFill>
                <a:latin typeface="Arial Narrow"/>
                <a:cs typeface="Arial Narrow"/>
              </a:rPr>
              <a:t> </a:t>
            </a:r>
            <a:r>
              <a:rPr sz="900" spc="-15" dirty="0">
                <a:solidFill>
                  <a:srgbClr val="231F20"/>
                </a:solidFill>
                <a:latin typeface="Arial Narrow"/>
                <a:cs typeface="Arial Narrow"/>
              </a:rPr>
              <a:t>OZONE</a:t>
            </a:r>
            <a:r>
              <a:rPr sz="900" spc="5" dirty="0">
                <a:solidFill>
                  <a:srgbClr val="231F20"/>
                </a:solidFill>
                <a:latin typeface="Arial Narrow"/>
                <a:cs typeface="Arial Narrow"/>
              </a:rPr>
              <a:t> </a:t>
            </a:r>
            <a:r>
              <a:rPr sz="900" spc="-15" dirty="0">
                <a:solidFill>
                  <a:srgbClr val="231F20"/>
                </a:solidFill>
                <a:latin typeface="Arial Narrow"/>
                <a:cs typeface="Arial Narrow"/>
              </a:rPr>
              <a:t>ou</a:t>
            </a:r>
            <a:r>
              <a:rPr sz="900" spc="5" dirty="0">
                <a:solidFill>
                  <a:srgbClr val="231F20"/>
                </a:solidFill>
                <a:latin typeface="Arial Narrow"/>
                <a:cs typeface="Arial Narrow"/>
              </a:rPr>
              <a:t> </a:t>
            </a:r>
            <a:r>
              <a:rPr sz="900" spc="-10" dirty="0">
                <a:solidFill>
                  <a:srgbClr val="231F20"/>
                </a:solidFill>
                <a:latin typeface="Arial Narrow"/>
                <a:cs typeface="Arial Narrow"/>
              </a:rPr>
              <a:t>le</a:t>
            </a:r>
            <a:r>
              <a:rPr sz="900" spc="10" dirty="0">
                <a:solidFill>
                  <a:srgbClr val="231F20"/>
                </a:solidFill>
                <a:latin typeface="Arial Narrow"/>
                <a:cs typeface="Arial Narrow"/>
              </a:rPr>
              <a:t> </a:t>
            </a:r>
            <a:r>
              <a:rPr sz="900" spc="-15" dirty="0">
                <a:solidFill>
                  <a:srgbClr val="231F20"/>
                </a:solidFill>
                <a:latin typeface="Arial Narrow"/>
                <a:cs typeface="Arial Narrow"/>
              </a:rPr>
              <a:t>système</a:t>
            </a:r>
            <a:r>
              <a:rPr sz="900" spc="5" dirty="0">
                <a:solidFill>
                  <a:srgbClr val="231F20"/>
                </a:solidFill>
                <a:latin typeface="Arial Narrow"/>
                <a:cs typeface="Arial Narrow"/>
              </a:rPr>
              <a:t> </a:t>
            </a:r>
            <a:r>
              <a:rPr sz="900" spc="-15" dirty="0">
                <a:solidFill>
                  <a:srgbClr val="231F20"/>
                </a:solidFill>
                <a:latin typeface="Arial Narrow"/>
                <a:cs typeface="Arial Narrow"/>
              </a:rPr>
              <a:t>de</a:t>
            </a:r>
            <a:r>
              <a:rPr sz="900" spc="5" dirty="0">
                <a:solidFill>
                  <a:srgbClr val="231F20"/>
                </a:solidFill>
                <a:latin typeface="Arial Narrow"/>
                <a:cs typeface="Arial Narrow"/>
              </a:rPr>
              <a:t> </a:t>
            </a:r>
            <a:r>
              <a:rPr sz="900" spc="-15" dirty="0">
                <a:solidFill>
                  <a:srgbClr val="231F20"/>
                </a:solidFill>
                <a:latin typeface="Arial Narrow"/>
                <a:cs typeface="Arial Narrow"/>
              </a:rPr>
              <a:t>stérilisation</a:t>
            </a:r>
            <a:r>
              <a:rPr sz="900" spc="5" dirty="0">
                <a:solidFill>
                  <a:srgbClr val="231F20"/>
                </a:solidFill>
                <a:latin typeface="Arial Narrow"/>
                <a:cs typeface="Arial Narrow"/>
              </a:rPr>
              <a:t> </a:t>
            </a:r>
            <a:r>
              <a:rPr sz="900" spc="-15" dirty="0">
                <a:solidFill>
                  <a:srgbClr val="231F20"/>
                </a:solidFill>
                <a:latin typeface="Arial Narrow"/>
                <a:cs typeface="Arial Narrow"/>
              </a:rPr>
              <a:t>UVC</a:t>
            </a:r>
            <a:r>
              <a:rPr sz="900" spc="10" dirty="0">
                <a:solidFill>
                  <a:srgbClr val="231F20"/>
                </a:solidFill>
                <a:latin typeface="Arial Narrow"/>
                <a:cs typeface="Arial Narrow"/>
              </a:rPr>
              <a:t> </a:t>
            </a:r>
            <a:r>
              <a:rPr sz="900" spc="-10" dirty="0">
                <a:solidFill>
                  <a:srgbClr val="231F20"/>
                </a:solidFill>
                <a:latin typeface="Arial Narrow"/>
                <a:cs typeface="Arial Narrow"/>
              </a:rPr>
              <a:t>est</a:t>
            </a:r>
            <a:r>
              <a:rPr sz="900" spc="5" dirty="0">
                <a:solidFill>
                  <a:srgbClr val="231F20"/>
                </a:solidFill>
                <a:latin typeface="Arial Narrow"/>
                <a:cs typeface="Arial Narrow"/>
              </a:rPr>
              <a:t> </a:t>
            </a:r>
            <a:r>
              <a:rPr sz="900" spc="-10" dirty="0">
                <a:solidFill>
                  <a:srgbClr val="231F20"/>
                </a:solidFill>
                <a:latin typeface="Arial Narrow"/>
                <a:cs typeface="Arial Narrow"/>
              </a:rPr>
              <a:t>activé.</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REMARQUE: </a:t>
            </a:r>
            <a:r>
              <a:rPr sz="900" dirty="0">
                <a:solidFill>
                  <a:srgbClr val="231F20"/>
                </a:solidFill>
                <a:latin typeface="Arial Narrow"/>
                <a:cs typeface="Arial Narrow"/>
              </a:rPr>
              <a:t>Une fois </a:t>
            </a:r>
            <a:r>
              <a:rPr sz="900" spc="-5" dirty="0">
                <a:solidFill>
                  <a:srgbClr val="231F20"/>
                </a:solidFill>
                <a:latin typeface="Arial Narrow"/>
                <a:cs typeface="Arial Narrow"/>
              </a:rPr>
              <a:t>que le système de chauffage est éteint, le système de </a:t>
            </a:r>
            <a:r>
              <a:rPr sz="900" dirty="0">
                <a:solidFill>
                  <a:srgbClr val="231F20"/>
                </a:solidFill>
                <a:latin typeface="Arial Narrow"/>
                <a:cs typeface="Arial Narrow"/>
              </a:rPr>
              <a:t>filtration </a:t>
            </a:r>
            <a:r>
              <a:rPr sz="900" spc="-5" dirty="0">
                <a:solidFill>
                  <a:srgbClr val="231F20"/>
                </a:solidFill>
                <a:latin typeface="Arial Narrow"/>
                <a:cs typeface="Arial Narrow"/>
              </a:rPr>
              <a:t>s’arrête automatiquement au bout de 30</a:t>
            </a:r>
            <a:r>
              <a:rPr sz="900" spc="-25" dirty="0">
                <a:solidFill>
                  <a:srgbClr val="231F20"/>
                </a:solidFill>
                <a:latin typeface="Arial Narrow"/>
                <a:cs typeface="Arial Narrow"/>
              </a:rPr>
              <a:t> </a:t>
            </a:r>
            <a:r>
              <a:rPr sz="900" spc="-5" dirty="0">
                <a:solidFill>
                  <a:srgbClr val="231F20"/>
                </a:solidFill>
                <a:latin typeface="Arial Narrow"/>
                <a:cs typeface="Arial Narrow"/>
              </a:rPr>
              <a:t>secondes.</a:t>
            </a:r>
            <a:endParaRPr sz="900">
              <a:latin typeface="Arial Narrow"/>
              <a:cs typeface="Arial Narrow"/>
            </a:endParaRPr>
          </a:p>
          <a:p>
            <a:pPr marL="38100" marR="148590">
              <a:lnSpc>
                <a:spcPct val="111100"/>
              </a:lnSpc>
              <a:spcBef>
                <a:spcPts val="300"/>
              </a:spcBef>
            </a:pPr>
            <a:r>
              <a:rPr sz="900" b="1" dirty="0">
                <a:solidFill>
                  <a:srgbClr val="231F20"/>
                </a:solidFill>
                <a:latin typeface="Arial Narrow"/>
                <a:cs typeface="Arial Narrow"/>
              </a:rPr>
              <a:t>Rappel de nettoyage de la </a:t>
            </a:r>
            <a:r>
              <a:rPr sz="900" b="1" spc="-5" dirty="0">
                <a:solidFill>
                  <a:srgbClr val="231F20"/>
                </a:solidFill>
                <a:latin typeface="Arial Narrow"/>
                <a:cs typeface="Arial Narrow"/>
              </a:rPr>
              <a:t>cartouche </a:t>
            </a:r>
            <a:r>
              <a:rPr sz="900" b="1" dirty="0">
                <a:solidFill>
                  <a:srgbClr val="231F20"/>
                </a:solidFill>
                <a:latin typeface="Arial Narrow"/>
                <a:cs typeface="Arial Narrow"/>
              </a:rPr>
              <a:t>de filtre: </a:t>
            </a:r>
            <a:r>
              <a:rPr sz="900" spc="-5" dirty="0">
                <a:solidFill>
                  <a:srgbClr val="231F20"/>
                </a:solidFill>
                <a:latin typeface="Arial Narrow"/>
                <a:cs typeface="Arial Narrow"/>
              </a:rPr>
              <a:t>Lorsque le bouton </a:t>
            </a:r>
            <a:r>
              <a:rPr sz="900" dirty="0">
                <a:solidFill>
                  <a:srgbClr val="231F20"/>
                </a:solidFill>
                <a:latin typeface="Arial Narrow"/>
                <a:cs typeface="Arial Narrow"/>
              </a:rPr>
              <a:t>FILTRE </a:t>
            </a:r>
            <a:r>
              <a:rPr sz="900" spc="-5" dirty="0">
                <a:solidFill>
                  <a:srgbClr val="231F20"/>
                </a:solidFill>
                <a:latin typeface="Arial Narrow"/>
                <a:cs typeface="Arial Narrow"/>
              </a:rPr>
              <a:t>clignote ou est </a:t>
            </a:r>
            <a:r>
              <a:rPr sz="900" dirty="0">
                <a:solidFill>
                  <a:srgbClr val="231F20"/>
                </a:solidFill>
                <a:latin typeface="Arial Narrow"/>
                <a:cs typeface="Arial Narrow"/>
              </a:rPr>
              <a:t>rouge, </a:t>
            </a:r>
            <a:r>
              <a:rPr sz="900" spc="-5" dirty="0">
                <a:solidFill>
                  <a:srgbClr val="231F20"/>
                </a:solidFill>
                <a:latin typeface="Arial Narrow"/>
                <a:cs typeface="Arial Narrow"/>
              </a:rPr>
              <a:t>la cartouche du </a:t>
            </a:r>
            <a:r>
              <a:rPr sz="900" dirty="0">
                <a:solidFill>
                  <a:srgbClr val="231F20"/>
                </a:solidFill>
                <a:latin typeface="Arial Narrow"/>
                <a:cs typeface="Arial Narrow"/>
              </a:rPr>
              <a:t>filtre </a:t>
            </a:r>
            <a:r>
              <a:rPr sz="900" spc="-5" dirty="0">
                <a:solidFill>
                  <a:srgbClr val="231F20"/>
                </a:solidFill>
                <a:latin typeface="Arial Narrow"/>
                <a:cs typeface="Arial Narrow"/>
              </a:rPr>
              <a:t>doit être nettoyée ou  </a:t>
            </a:r>
            <a:r>
              <a:rPr sz="900" dirty="0">
                <a:solidFill>
                  <a:srgbClr val="231F20"/>
                </a:solidFill>
                <a:latin typeface="Arial Narrow"/>
                <a:cs typeface="Arial Narrow"/>
              </a:rPr>
              <a:t>remplacée. Une fois </a:t>
            </a:r>
            <a:r>
              <a:rPr sz="900" spc="-5" dirty="0">
                <a:solidFill>
                  <a:srgbClr val="231F20"/>
                </a:solidFill>
                <a:latin typeface="Arial Narrow"/>
                <a:cs typeface="Arial Narrow"/>
              </a:rPr>
              <a:t>que cela </a:t>
            </a:r>
            <a:r>
              <a:rPr sz="900" dirty="0">
                <a:solidFill>
                  <a:srgbClr val="231F20"/>
                </a:solidFill>
                <a:latin typeface="Arial Narrow"/>
                <a:cs typeface="Arial Narrow"/>
              </a:rPr>
              <a:t>a </a:t>
            </a:r>
            <a:r>
              <a:rPr sz="900" spc="-5" dirty="0">
                <a:solidFill>
                  <a:srgbClr val="231F20"/>
                </a:solidFill>
                <a:latin typeface="Arial Narrow"/>
                <a:cs typeface="Arial Narrow"/>
              </a:rPr>
              <a:t>été </a:t>
            </a:r>
            <a:r>
              <a:rPr sz="900" dirty="0">
                <a:solidFill>
                  <a:srgbClr val="231F20"/>
                </a:solidFill>
                <a:latin typeface="Arial Narrow"/>
                <a:cs typeface="Arial Narrow"/>
              </a:rPr>
              <a:t>fait, </a:t>
            </a:r>
            <a:r>
              <a:rPr sz="900" spc="-5" dirty="0">
                <a:solidFill>
                  <a:srgbClr val="231F20"/>
                </a:solidFill>
                <a:latin typeface="Arial Narrow"/>
                <a:cs typeface="Arial Narrow"/>
              </a:rPr>
              <a:t>appuyez sur le bouton </a:t>
            </a:r>
            <a:r>
              <a:rPr sz="900" dirty="0">
                <a:solidFill>
                  <a:srgbClr val="231F20"/>
                </a:solidFill>
                <a:latin typeface="Arial Narrow"/>
                <a:cs typeface="Arial Narrow"/>
              </a:rPr>
              <a:t>Filtre </a:t>
            </a:r>
            <a:r>
              <a:rPr sz="900" spc="-5" dirty="0">
                <a:solidFill>
                  <a:srgbClr val="231F20"/>
                </a:solidFill>
                <a:latin typeface="Arial Narrow"/>
                <a:cs typeface="Arial Narrow"/>
              </a:rPr>
              <a:t>pendant </a:t>
            </a:r>
            <a:r>
              <a:rPr sz="900" dirty="0">
                <a:solidFill>
                  <a:srgbClr val="231F20"/>
                </a:solidFill>
                <a:latin typeface="Arial Narrow"/>
                <a:cs typeface="Arial Narrow"/>
              </a:rPr>
              <a:t>3 </a:t>
            </a:r>
            <a:r>
              <a:rPr sz="900" spc="-5" dirty="0">
                <a:solidFill>
                  <a:srgbClr val="231F20"/>
                </a:solidFill>
                <a:latin typeface="Arial Narrow"/>
                <a:cs typeface="Arial Narrow"/>
              </a:rPr>
              <a:t>secondes pour </a:t>
            </a:r>
            <a:r>
              <a:rPr sz="900" dirty="0">
                <a:solidFill>
                  <a:srgbClr val="231F20"/>
                </a:solidFill>
                <a:latin typeface="Arial Narrow"/>
                <a:cs typeface="Arial Narrow"/>
              </a:rPr>
              <a:t>réinitialiser </a:t>
            </a:r>
            <a:r>
              <a:rPr sz="900" spc="-5" dirty="0">
                <a:solidFill>
                  <a:srgbClr val="231F20"/>
                </a:solidFill>
                <a:latin typeface="Arial Narrow"/>
                <a:cs typeface="Arial Narrow"/>
              </a:rPr>
              <a:t>le</a:t>
            </a:r>
            <a:r>
              <a:rPr sz="900" spc="-35" dirty="0">
                <a:solidFill>
                  <a:srgbClr val="231F20"/>
                </a:solidFill>
                <a:latin typeface="Arial Narrow"/>
                <a:cs typeface="Arial Narrow"/>
              </a:rPr>
              <a:t> </a:t>
            </a:r>
            <a:r>
              <a:rPr sz="900" dirty="0">
                <a:solidFill>
                  <a:srgbClr val="231F20"/>
                </a:solidFill>
                <a:latin typeface="Arial Narrow"/>
                <a:cs typeface="Arial Narrow"/>
              </a:rPr>
              <a:t>rappel.</a:t>
            </a:r>
            <a:endParaRPr sz="900">
              <a:latin typeface="Arial Narrow"/>
              <a:cs typeface="Arial Narrow"/>
            </a:endParaRPr>
          </a:p>
        </p:txBody>
      </p:sp>
      <p:sp>
        <p:nvSpPr>
          <p:cNvPr id="72" name="object 72"/>
          <p:cNvSpPr/>
          <p:nvPr/>
        </p:nvSpPr>
        <p:spPr>
          <a:xfrm>
            <a:off x="2414343" y="790271"/>
            <a:ext cx="57785" cy="9525"/>
          </a:xfrm>
          <a:custGeom>
            <a:avLst/>
            <a:gdLst/>
            <a:ahLst/>
            <a:cxnLst/>
            <a:rect l="l" t="t" r="r" b="b"/>
            <a:pathLst>
              <a:path w="57785" h="9525">
                <a:moveTo>
                  <a:pt x="17643" y="4749"/>
                </a:moveTo>
                <a:lnTo>
                  <a:pt x="8077" y="4749"/>
                </a:lnTo>
                <a:lnTo>
                  <a:pt x="13893" y="8102"/>
                </a:lnTo>
                <a:lnTo>
                  <a:pt x="16382" y="9512"/>
                </a:lnTo>
                <a:lnTo>
                  <a:pt x="23520" y="9512"/>
                </a:lnTo>
                <a:lnTo>
                  <a:pt x="31816" y="4762"/>
                </a:lnTo>
                <a:lnTo>
                  <a:pt x="17643" y="4749"/>
                </a:lnTo>
                <a:close/>
              </a:path>
              <a:path w="57785" h="9525">
                <a:moveTo>
                  <a:pt x="46205" y="4749"/>
                </a:moveTo>
                <a:lnTo>
                  <a:pt x="36614" y="4749"/>
                </a:lnTo>
                <a:lnTo>
                  <a:pt x="40309" y="6845"/>
                </a:lnTo>
                <a:lnTo>
                  <a:pt x="42468" y="8102"/>
                </a:lnTo>
                <a:lnTo>
                  <a:pt x="44945" y="9512"/>
                </a:lnTo>
                <a:lnTo>
                  <a:pt x="52069" y="9512"/>
                </a:lnTo>
                <a:lnTo>
                  <a:pt x="57113" y="6642"/>
                </a:lnTo>
                <a:lnTo>
                  <a:pt x="57759" y="6337"/>
                </a:lnTo>
                <a:lnTo>
                  <a:pt x="57759" y="4762"/>
                </a:lnTo>
                <a:lnTo>
                  <a:pt x="46205" y="4749"/>
                </a:lnTo>
                <a:close/>
              </a:path>
              <a:path w="57785" h="9525">
                <a:moveTo>
                  <a:pt x="9347" y="0"/>
                </a:moveTo>
                <a:lnTo>
                  <a:pt x="3352" y="0"/>
                </a:lnTo>
                <a:lnTo>
                  <a:pt x="1625" y="596"/>
                </a:lnTo>
                <a:lnTo>
                  <a:pt x="0" y="1320"/>
                </a:lnTo>
                <a:lnTo>
                  <a:pt x="0" y="6642"/>
                </a:lnTo>
                <a:lnTo>
                  <a:pt x="1803" y="5613"/>
                </a:lnTo>
                <a:lnTo>
                  <a:pt x="3416" y="4749"/>
                </a:lnTo>
                <a:lnTo>
                  <a:pt x="17643" y="4749"/>
                </a:lnTo>
                <a:lnTo>
                  <a:pt x="15989" y="3822"/>
                </a:lnTo>
                <a:lnTo>
                  <a:pt x="14096" y="2705"/>
                </a:lnTo>
                <a:lnTo>
                  <a:pt x="11861" y="1447"/>
                </a:lnTo>
                <a:lnTo>
                  <a:pt x="9347" y="0"/>
                </a:lnTo>
                <a:close/>
              </a:path>
              <a:path w="57785" h="9525">
                <a:moveTo>
                  <a:pt x="37909" y="0"/>
                </a:moveTo>
                <a:lnTo>
                  <a:pt x="30581" y="0"/>
                </a:lnTo>
                <a:lnTo>
                  <a:pt x="25819" y="2705"/>
                </a:lnTo>
                <a:lnTo>
                  <a:pt x="22263" y="4762"/>
                </a:lnTo>
                <a:lnTo>
                  <a:pt x="31838" y="4749"/>
                </a:lnTo>
                <a:lnTo>
                  <a:pt x="46205" y="4749"/>
                </a:lnTo>
                <a:lnTo>
                  <a:pt x="44564" y="3822"/>
                </a:lnTo>
                <a:lnTo>
                  <a:pt x="42646" y="2705"/>
                </a:lnTo>
                <a:lnTo>
                  <a:pt x="40411" y="1447"/>
                </a:lnTo>
                <a:lnTo>
                  <a:pt x="37909" y="0"/>
                </a:lnTo>
                <a:close/>
              </a:path>
              <a:path w="57785" h="9525">
                <a:moveTo>
                  <a:pt x="57759" y="1028"/>
                </a:moveTo>
                <a:lnTo>
                  <a:pt x="56514" y="1524"/>
                </a:lnTo>
                <a:lnTo>
                  <a:pt x="54355" y="2705"/>
                </a:lnTo>
                <a:lnTo>
                  <a:pt x="52476" y="3822"/>
                </a:lnTo>
                <a:lnTo>
                  <a:pt x="50812" y="4762"/>
                </a:lnTo>
                <a:lnTo>
                  <a:pt x="57759" y="4762"/>
                </a:lnTo>
                <a:lnTo>
                  <a:pt x="57759" y="1028"/>
                </a:lnTo>
                <a:close/>
              </a:path>
            </a:pathLst>
          </a:custGeom>
          <a:solidFill>
            <a:srgbClr val="231F20"/>
          </a:solidFill>
        </p:spPr>
        <p:txBody>
          <a:bodyPr wrap="square" lIns="0" tIns="0" rIns="0" bIns="0" rtlCol="0"/>
          <a:lstStyle/>
          <a:p>
            <a:endParaRPr/>
          </a:p>
        </p:txBody>
      </p:sp>
      <p:sp>
        <p:nvSpPr>
          <p:cNvPr id="73" name="object 73"/>
          <p:cNvSpPr/>
          <p:nvPr/>
        </p:nvSpPr>
        <p:spPr>
          <a:xfrm>
            <a:off x="2414333" y="777785"/>
            <a:ext cx="33020" cy="9525"/>
          </a:xfrm>
          <a:custGeom>
            <a:avLst/>
            <a:gdLst/>
            <a:ahLst/>
            <a:cxnLst/>
            <a:rect l="l" t="t" r="r" b="b"/>
            <a:pathLst>
              <a:path w="33019" h="9525">
                <a:moveTo>
                  <a:pt x="17634" y="4749"/>
                </a:moveTo>
                <a:lnTo>
                  <a:pt x="8089" y="4749"/>
                </a:lnTo>
                <a:lnTo>
                  <a:pt x="11734" y="6832"/>
                </a:lnTo>
                <a:lnTo>
                  <a:pt x="13906" y="8102"/>
                </a:lnTo>
                <a:lnTo>
                  <a:pt x="16395" y="9525"/>
                </a:lnTo>
                <a:lnTo>
                  <a:pt x="23533" y="9525"/>
                </a:lnTo>
                <a:lnTo>
                  <a:pt x="26022" y="8102"/>
                </a:lnTo>
                <a:lnTo>
                  <a:pt x="28168" y="6832"/>
                </a:lnTo>
                <a:lnTo>
                  <a:pt x="29768" y="5943"/>
                </a:lnTo>
                <a:lnTo>
                  <a:pt x="31267" y="5283"/>
                </a:lnTo>
                <a:lnTo>
                  <a:pt x="32994" y="5003"/>
                </a:lnTo>
                <a:lnTo>
                  <a:pt x="32945" y="4775"/>
                </a:lnTo>
                <a:lnTo>
                  <a:pt x="17678" y="4775"/>
                </a:lnTo>
                <a:close/>
              </a:path>
              <a:path w="33019" h="9525">
                <a:moveTo>
                  <a:pt x="9359" y="0"/>
                </a:moveTo>
                <a:lnTo>
                  <a:pt x="3365" y="0"/>
                </a:lnTo>
                <a:lnTo>
                  <a:pt x="1625" y="596"/>
                </a:lnTo>
                <a:lnTo>
                  <a:pt x="0" y="1333"/>
                </a:lnTo>
                <a:lnTo>
                  <a:pt x="0" y="6654"/>
                </a:lnTo>
                <a:lnTo>
                  <a:pt x="3429" y="4749"/>
                </a:lnTo>
                <a:lnTo>
                  <a:pt x="17634" y="4749"/>
                </a:lnTo>
                <a:lnTo>
                  <a:pt x="9359" y="0"/>
                </a:lnTo>
                <a:close/>
              </a:path>
              <a:path w="33019" h="9525">
                <a:moveTo>
                  <a:pt x="32004" y="406"/>
                </a:moveTo>
                <a:lnTo>
                  <a:pt x="29578" y="876"/>
                </a:lnTo>
                <a:lnTo>
                  <a:pt x="27533" y="1739"/>
                </a:lnTo>
                <a:lnTo>
                  <a:pt x="25831" y="2730"/>
                </a:lnTo>
                <a:lnTo>
                  <a:pt x="23888" y="3822"/>
                </a:lnTo>
                <a:lnTo>
                  <a:pt x="22263" y="4775"/>
                </a:lnTo>
                <a:lnTo>
                  <a:pt x="32945" y="4775"/>
                </a:lnTo>
                <a:lnTo>
                  <a:pt x="32004" y="406"/>
                </a:lnTo>
                <a:close/>
              </a:path>
            </a:pathLst>
          </a:custGeom>
          <a:solidFill>
            <a:srgbClr val="231F20"/>
          </a:solidFill>
        </p:spPr>
        <p:txBody>
          <a:bodyPr wrap="square" lIns="0" tIns="0" rIns="0" bIns="0" rtlCol="0"/>
          <a:lstStyle/>
          <a:p>
            <a:endParaRPr/>
          </a:p>
        </p:txBody>
      </p:sp>
      <p:sp>
        <p:nvSpPr>
          <p:cNvPr id="74" name="object 74"/>
          <p:cNvSpPr/>
          <p:nvPr/>
        </p:nvSpPr>
        <p:spPr>
          <a:xfrm>
            <a:off x="2414337" y="752816"/>
            <a:ext cx="32384" cy="9525"/>
          </a:xfrm>
          <a:custGeom>
            <a:avLst/>
            <a:gdLst/>
            <a:ahLst/>
            <a:cxnLst/>
            <a:rect l="l" t="t" r="r" b="b"/>
            <a:pathLst>
              <a:path w="32385" h="9525">
                <a:moveTo>
                  <a:pt x="31838" y="444"/>
                </a:moveTo>
                <a:lnTo>
                  <a:pt x="29476" y="914"/>
                </a:lnTo>
                <a:lnTo>
                  <a:pt x="27470" y="1777"/>
                </a:lnTo>
                <a:lnTo>
                  <a:pt x="22263" y="4762"/>
                </a:lnTo>
                <a:lnTo>
                  <a:pt x="8089" y="4762"/>
                </a:lnTo>
                <a:lnTo>
                  <a:pt x="16383" y="9524"/>
                </a:lnTo>
                <a:lnTo>
                  <a:pt x="23533" y="9524"/>
                </a:lnTo>
                <a:lnTo>
                  <a:pt x="26022" y="8102"/>
                </a:lnTo>
                <a:lnTo>
                  <a:pt x="28168" y="6845"/>
                </a:lnTo>
                <a:lnTo>
                  <a:pt x="28790" y="6527"/>
                </a:lnTo>
                <a:lnTo>
                  <a:pt x="29337" y="6286"/>
                </a:lnTo>
                <a:lnTo>
                  <a:pt x="29895" y="5994"/>
                </a:lnTo>
                <a:lnTo>
                  <a:pt x="30353" y="5206"/>
                </a:lnTo>
                <a:lnTo>
                  <a:pt x="31000" y="4457"/>
                </a:lnTo>
                <a:lnTo>
                  <a:pt x="31165" y="3517"/>
                </a:lnTo>
                <a:lnTo>
                  <a:pt x="31838" y="444"/>
                </a:lnTo>
                <a:close/>
              </a:path>
              <a:path w="32385" h="9525">
                <a:moveTo>
                  <a:pt x="9359" y="0"/>
                </a:moveTo>
                <a:lnTo>
                  <a:pt x="3365" y="0"/>
                </a:lnTo>
                <a:lnTo>
                  <a:pt x="1625" y="609"/>
                </a:lnTo>
                <a:lnTo>
                  <a:pt x="0" y="1346"/>
                </a:lnTo>
                <a:lnTo>
                  <a:pt x="0" y="6642"/>
                </a:lnTo>
                <a:lnTo>
                  <a:pt x="1816" y="5626"/>
                </a:lnTo>
                <a:lnTo>
                  <a:pt x="3429" y="4762"/>
                </a:lnTo>
                <a:lnTo>
                  <a:pt x="17678" y="4762"/>
                </a:lnTo>
                <a:lnTo>
                  <a:pt x="16002" y="3822"/>
                </a:lnTo>
                <a:lnTo>
                  <a:pt x="9359" y="0"/>
                </a:lnTo>
                <a:close/>
              </a:path>
            </a:pathLst>
          </a:custGeom>
          <a:solidFill>
            <a:srgbClr val="231F20"/>
          </a:solidFill>
        </p:spPr>
        <p:txBody>
          <a:bodyPr wrap="square" lIns="0" tIns="0" rIns="0" bIns="0" rtlCol="0"/>
          <a:lstStyle/>
          <a:p>
            <a:endParaRPr/>
          </a:p>
        </p:txBody>
      </p:sp>
      <p:sp>
        <p:nvSpPr>
          <p:cNvPr id="75" name="object 75"/>
          <p:cNvSpPr/>
          <p:nvPr/>
        </p:nvSpPr>
        <p:spPr>
          <a:xfrm>
            <a:off x="2414337" y="765299"/>
            <a:ext cx="29845" cy="9525"/>
          </a:xfrm>
          <a:custGeom>
            <a:avLst/>
            <a:gdLst/>
            <a:ahLst/>
            <a:cxnLst/>
            <a:rect l="l" t="t" r="r" b="b"/>
            <a:pathLst>
              <a:path w="29844" h="9525">
                <a:moveTo>
                  <a:pt x="25514" y="2882"/>
                </a:moveTo>
                <a:lnTo>
                  <a:pt x="23723" y="3911"/>
                </a:lnTo>
                <a:lnTo>
                  <a:pt x="22136" y="4749"/>
                </a:lnTo>
                <a:lnTo>
                  <a:pt x="8089" y="4749"/>
                </a:lnTo>
                <a:lnTo>
                  <a:pt x="16383" y="9512"/>
                </a:lnTo>
                <a:lnTo>
                  <a:pt x="23533" y="9512"/>
                </a:lnTo>
                <a:lnTo>
                  <a:pt x="26022" y="8102"/>
                </a:lnTo>
                <a:lnTo>
                  <a:pt x="28689" y="6553"/>
                </a:lnTo>
                <a:lnTo>
                  <a:pt x="29197" y="6337"/>
                </a:lnTo>
                <a:lnTo>
                  <a:pt x="29654" y="6083"/>
                </a:lnTo>
                <a:lnTo>
                  <a:pt x="28651" y="4635"/>
                </a:lnTo>
                <a:lnTo>
                  <a:pt x="27305" y="3416"/>
                </a:lnTo>
                <a:lnTo>
                  <a:pt x="25514" y="2882"/>
                </a:lnTo>
                <a:close/>
              </a:path>
              <a:path w="29844" h="9525">
                <a:moveTo>
                  <a:pt x="9359" y="0"/>
                </a:moveTo>
                <a:lnTo>
                  <a:pt x="3365" y="0"/>
                </a:lnTo>
                <a:lnTo>
                  <a:pt x="1625" y="609"/>
                </a:lnTo>
                <a:lnTo>
                  <a:pt x="0" y="1346"/>
                </a:lnTo>
                <a:lnTo>
                  <a:pt x="0" y="6654"/>
                </a:lnTo>
                <a:lnTo>
                  <a:pt x="3429" y="4749"/>
                </a:lnTo>
                <a:lnTo>
                  <a:pt x="17678" y="4749"/>
                </a:lnTo>
                <a:lnTo>
                  <a:pt x="16002" y="3809"/>
                </a:lnTo>
                <a:lnTo>
                  <a:pt x="14109" y="2692"/>
                </a:lnTo>
                <a:lnTo>
                  <a:pt x="11874" y="1447"/>
                </a:lnTo>
                <a:lnTo>
                  <a:pt x="9359" y="0"/>
                </a:lnTo>
                <a:close/>
              </a:path>
            </a:pathLst>
          </a:custGeom>
          <a:solidFill>
            <a:srgbClr val="231F20"/>
          </a:solidFill>
        </p:spPr>
        <p:txBody>
          <a:bodyPr wrap="square" lIns="0" tIns="0" rIns="0" bIns="0" rtlCol="0"/>
          <a:lstStyle/>
          <a:p>
            <a:endParaRPr/>
          </a:p>
        </p:txBody>
      </p:sp>
      <p:sp>
        <p:nvSpPr>
          <p:cNvPr id="76" name="object 76"/>
          <p:cNvSpPr/>
          <p:nvPr/>
        </p:nvSpPr>
        <p:spPr>
          <a:xfrm>
            <a:off x="2450703" y="778352"/>
            <a:ext cx="21590" cy="9525"/>
          </a:xfrm>
          <a:custGeom>
            <a:avLst/>
            <a:gdLst/>
            <a:ahLst/>
            <a:cxnLst/>
            <a:rect l="l" t="t" r="r" b="b"/>
            <a:pathLst>
              <a:path w="21589" h="9525">
                <a:moveTo>
                  <a:pt x="1003" y="0"/>
                </a:moveTo>
                <a:lnTo>
                  <a:pt x="0" y="4597"/>
                </a:lnTo>
                <a:lnTo>
                  <a:pt x="1333" y="4978"/>
                </a:lnTo>
                <a:lnTo>
                  <a:pt x="2616" y="5524"/>
                </a:lnTo>
                <a:lnTo>
                  <a:pt x="3949" y="6273"/>
                </a:lnTo>
                <a:lnTo>
                  <a:pt x="6108" y="7543"/>
                </a:lnTo>
                <a:lnTo>
                  <a:pt x="8585" y="8953"/>
                </a:lnTo>
                <a:lnTo>
                  <a:pt x="15709" y="8953"/>
                </a:lnTo>
                <a:lnTo>
                  <a:pt x="20726" y="6083"/>
                </a:lnTo>
                <a:lnTo>
                  <a:pt x="21399" y="5778"/>
                </a:lnTo>
                <a:lnTo>
                  <a:pt x="21399" y="4203"/>
                </a:lnTo>
                <a:lnTo>
                  <a:pt x="9867" y="4203"/>
                </a:lnTo>
                <a:lnTo>
                  <a:pt x="4787" y="1282"/>
                </a:lnTo>
                <a:lnTo>
                  <a:pt x="2997" y="533"/>
                </a:lnTo>
                <a:lnTo>
                  <a:pt x="1003" y="0"/>
                </a:lnTo>
                <a:close/>
              </a:path>
              <a:path w="21589" h="9525">
                <a:moveTo>
                  <a:pt x="21399" y="469"/>
                </a:moveTo>
                <a:lnTo>
                  <a:pt x="20154" y="965"/>
                </a:lnTo>
                <a:lnTo>
                  <a:pt x="19037" y="1562"/>
                </a:lnTo>
                <a:lnTo>
                  <a:pt x="17995" y="2146"/>
                </a:lnTo>
                <a:lnTo>
                  <a:pt x="14452" y="4203"/>
                </a:lnTo>
                <a:lnTo>
                  <a:pt x="21399" y="4203"/>
                </a:lnTo>
                <a:lnTo>
                  <a:pt x="21399" y="469"/>
                </a:lnTo>
                <a:close/>
              </a:path>
            </a:pathLst>
          </a:custGeom>
          <a:solidFill>
            <a:srgbClr val="231F20"/>
          </a:solidFill>
        </p:spPr>
        <p:txBody>
          <a:bodyPr wrap="square" lIns="0" tIns="0" rIns="0" bIns="0" rtlCol="0"/>
          <a:lstStyle/>
          <a:p>
            <a:endParaRPr/>
          </a:p>
        </p:txBody>
      </p:sp>
      <p:sp>
        <p:nvSpPr>
          <p:cNvPr id="77" name="object 77"/>
          <p:cNvSpPr/>
          <p:nvPr/>
        </p:nvSpPr>
        <p:spPr>
          <a:xfrm>
            <a:off x="2451921" y="753436"/>
            <a:ext cx="20320" cy="9525"/>
          </a:xfrm>
          <a:custGeom>
            <a:avLst/>
            <a:gdLst/>
            <a:ahLst/>
            <a:cxnLst/>
            <a:rect l="l" t="t" r="r" b="b"/>
            <a:pathLst>
              <a:path w="20319" h="9525">
                <a:moveTo>
                  <a:pt x="0" y="0"/>
                </a:moveTo>
                <a:lnTo>
                  <a:pt x="888" y="4076"/>
                </a:lnTo>
                <a:lnTo>
                  <a:pt x="2285" y="6019"/>
                </a:lnTo>
                <a:lnTo>
                  <a:pt x="2730" y="6223"/>
                </a:lnTo>
                <a:lnTo>
                  <a:pt x="7365" y="8902"/>
                </a:lnTo>
                <a:lnTo>
                  <a:pt x="14490" y="8902"/>
                </a:lnTo>
                <a:lnTo>
                  <a:pt x="19535" y="6019"/>
                </a:lnTo>
                <a:lnTo>
                  <a:pt x="20180" y="5727"/>
                </a:lnTo>
                <a:lnTo>
                  <a:pt x="20180" y="4140"/>
                </a:lnTo>
                <a:lnTo>
                  <a:pt x="8648" y="4140"/>
                </a:lnTo>
                <a:lnTo>
                  <a:pt x="5067" y="2108"/>
                </a:lnTo>
                <a:lnTo>
                  <a:pt x="3657" y="1282"/>
                </a:lnTo>
                <a:lnTo>
                  <a:pt x="1943" y="546"/>
                </a:lnTo>
                <a:lnTo>
                  <a:pt x="0" y="0"/>
                </a:lnTo>
                <a:close/>
              </a:path>
              <a:path w="20319" h="9525">
                <a:moveTo>
                  <a:pt x="20180" y="419"/>
                </a:moveTo>
                <a:lnTo>
                  <a:pt x="18935" y="927"/>
                </a:lnTo>
                <a:lnTo>
                  <a:pt x="17818" y="1511"/>
                </a:lnTo>
                <a:lnTo>
                  <a:pt x="13233" y="4140"/>
                </a:lnTo>
                <a:lnTo>
                  <a:pt x="20180" y="4140"/>
                </a:lnTo>
                <a:lnTo>
                  <a:pt x="20180" y="419"/>
                </a:lnTo>
                <a:close/>
              </a:path>
            </a:pathLst>
          </a:custGeom>
          <a:solidFill>
            <a:srgbClr val="231F20"/>
          </a:solidFill>
        </p:spPr>
        <p:txBody>
          <a:bodyPr wrap="square" lIns="0" tIns="0" rIns="0" bIns="0" rtlCol="0"/>
          <a:lstStyle/>
          <a:p>
            <a:endParaRPr/>
          </a:p>
        </p:txBody>
      </p:sp>
      <p:sp>
        <p:nvSpPr>
          <p:cNvPr id="78" name="object 78"/>
          <p:cNvSpPr/>
          <p:nvPr/>
        </p:nvSpPr>
        <p:spPr>
          <a:xfrm>
            <a:off x="2435071" y="746708"/>
            <a:ext cx="27940" cy="37465"/>
          </a:xfrm>
          <a:custGeom>
            <a:avLst/>
            <a:gdLst/>
            <a:ahLst/>
            <a:cxnLst/>
            <a:rect l="l" t="t" r="r" b="b"/>
            <a:pathLst>
              <a:path w="27939" h="37465">
                <a:moveTo>
                  <a:pt x="13944" y="0"/>
                </a:moveTo>
                <a:lnTo>
                  <a:pt x="11087" y="13436"/>
                </a:lnTo>
                <a:lnTo>
                  <a:pt x="8394" y="16268"/>
                </a:lnTo>
                <a:lnTo>
                  <a:pt x="0" y="18592"/>
                </a:lnTo>
                <a:lnTo>
                  <a:pt x="8394" y="20942"/>
                </a:lnTo>
                <a:lnTo>
                  <a:pt x="11087" y="23761"/>
                </a:lnTo>
                <a:lnTo>
                  <a:pt x="13944" y="37185"/>
                </a:lnTo>
                <a:lnTo>
                  <a:pt x="16852" y="23761"/>
                </a:lnTo>
                <a:lnTo>
                  <a:pt x="19494" y="20942"/>
                </a:lnTo>
                <a:lnTo>
                  <a:pt x="27940" y="18592"/>
                </a:lnTo>
                <a:lnTo>
                  <a:pt x="23012" y="17208"/>
                </a:lnTo>
                <a:lnTo>
                  <a:pt x="19494" y="16268"/>
                </a:lnTo>
                <a:lnTo>
                  <a:pt x="16852" y="13436"/>
                </a:lnTo>
                <a:lnTo>
                  <a:pt x="16103" y="9906"/>
                </a:lnTo>
                <a:lnTo>
                  <a:pt x="13944" y="0"/>
                </a:lnTo>
                <a:close/>
              </a:path>
            </a:pathLst>
          </a:custGeom>
          <a:solidFill>
            <a:srgbClr val="231F20"/>
          </a:solidFill>
        </p:spPr>
        <p:txBody>
          <a:bodyPr wrap="square" lIns="0" tIns="0" rIns="0" bIns="0" rtlCol="0"/>
          <a:lstStyle/>
          <a:p>
            <a:endParaRPr/>
          </a:p>
        </p:txBody>
      </p:sp>
      <p:sp>
        <p:nvSpPr>
          <p:cNvPr id="79" name="object 79"/>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12</a:t>
            </a:r>
            <a:endParaRPr sz="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41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 name="object 3"/>
          <p:cNvSpPr/>
          <p:nvPr/>
        </p:nvSpPr>
        <p:spPr>
          <a:xfrm>
            <a:off x="57031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 name="object 4"/>
          <p:cNvSpPr/>
          <p:nvPr/>
        </p:nvSpPr>
        <p:spPr>
          <a:xfrm>
            <a:off x="5366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 name="object 5"/>
          <p:cNvSpPr/>
          <p:nvPr/>
        </p:nvSpPr>
        <p:spPr>
          <a:xfrm>
            <a:off x="705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 name="object 6"/>
          <p:cNvSpPr/>
          <p:nvPr/>
        </p:nvSpPr>
        <p:spPr>
          <a:xfrm>
            <a:off x="6717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 name="object 7"/>
          <p:cNvSpPr/>
          <p:nvPr/>
        </p:nvSpPr>
        <p:spPr>
          <a:xfrm>
            <a:off x="6380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 name="object 8"/>
          <p:cNvSpPr/>
          <p:nvPr/>
        </p:nvSpPr>
        <p:spPr>
          <a:xfrm>
            <a:off x="8069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 name="object 9"/>
          <p:cNvSpPr/>
          <p:nvPr/>
        </p:nvSpPr>
        <p:spPr>
          <a:xfrm>
            <a:off x="77317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 name="object 10"/>
          <p:cNvSpPr/>
          <p:nvPr/>
        </p:nvSpPr>
        <p:spPr>
          <a:xfrm>
            <a:off x="7395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 name="object 11"/>
          <p:cNvSpPr/>
          <p:nvPr/>
        </p:nvSpPr>
        <p:spPr>
          <a:xfrm>
            <a:off x="9083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 name="object 12"/>
          <p:cNvSpPr/>
          <p:nvPr/>
        </p:nvSpPr>
        <p:spPr>
          <a:xfrm>
            <a:off x="87458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 name="object 13"/>
          <p:cNvSpPr/>
          <p:nvPr/>
        </p:nvSpPr>
        <p:spPr>
          <a:xfrm>
            <a:off x="8409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 name="object 14"/>
          <p:cNvSpPr/>
          <p:nvPr/>
        </p:nvSpPr>
        <p:spPr>
          <a:xfrm>
            <a:off x="1009777"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 name="object 15"/>
          <p:cNvSpPr/>
          <p:nvPr/>
        </p:nvSpPr>
        <p:spPr>
          <a:xfrm>
            <a:off x="97602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 name="object 16"/>
          <p:cNvSpPr/>
          <p:nvPr/>
        </p:nvSpPr>
        <p:spPr>
          <a:xfrm>
            <a:off x="94235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 name="object 17"/>
          <p:cNvSpPr/>
          <p:nvPr/>
        </p:nvSpPr>
        <p:spPr>
          <a:xfrm>
            <a:off x="11111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 name="object 18"/>
          <p:cNvSpPr/>
          <p:nvPr/>
        </p:nvSpPr>
        <p:spPr>
          <a:xfrm>
            <a:off x="10774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 name="object 19"/>
          <p:cNvSpPr/>
          <p:nvPr/>
        </p:nvSpPr>
        <p:spPr>
          <a:xfrm>
            <a:off x="104377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20" name="object 20"/>
          <p:cNvSpPr/>
          <p:nvPr/>
        </p:nvSpPr>
        <p:spPr>
          <a:xfrm>
            <a:off x="12126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1" name="object 21"/>
          <p:cNvSpPr/>
          <p:nvPr/>
        </p:nvSpPr>
        <p:spPr>
          <a:xfrm>
            <a:off x="11788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2" name="object 22"/>
          <p:cNvSpPr/>
          <p:nvPr/>
        </p:nvSpPr>
        <p:spPr>
          <a:xfrm>
            <a:off x="11452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3" name="object 23"/>
          <p:cNvSpPr/>
          <p:nvPr/>
        </p:nvSpPr>
        <p:spPr>
          <a:xfrm>
            <a:off x="13140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4" name="object 24"/>
          <p:cNvSpPr/>
          <p:nvPr/>
        </p:nvSpPr>
        <p:spPr>
          <a:xfrm>
            <a:off x="12802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5" name="object 25"/>
          <p:cNvSpPr/>
          <p:nvPr/>
        </p:nvSpPr>
        <p:spPr>
          <a:xfrm>
            <a:off x="1246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6" name="object 26"/>
          <p:cNvSpPr/>
          <p:nvPr/>
        </p:nvSpPr>
        <p:spPr>
          <a:xfrm>
            <a:off x="141547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7" name="object 27"/>
          <p:cNvSpPr/>
          <p:nvPr/>
        </p:nvSpPr>
        <p:spPr>
          <a:xfrm>
            <a:off x="13817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8" name="object 28"/>
          <p:cNvSpPr/>
          <p:nvPr/>
        </p:nvSpPr>
        <p:spPr>
          <a:xfrm>
            <a:off x="134806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9" name="object 29"/>
          <p:cNvSpPr/>
          <p:nvPr/>
        </p:nvSpPr>
        <p:spPr>
          <a:xfrm>
            <a:off x="15169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0" name="object 30"/>
          <p:cNvSpPr/>
          <p:nvPr/>
        </p:nvSpPr>
        <p:spPr>
          <a:xfrm>
            <a:off x="14831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1" name="object 31"/>
          <p:cNvSpPr/>
          <p:nvPr/>
        </p:nvSpPr>
        <p:spPr>
          <a:xfrm>
            <a:off x="14494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2" name="object 32"/>
          <p:cNvSpPr/>
          <p:nvPr/>
        </p:nvSpPr>
        <p:spPr>
          <a:xfrm>
            <a:off x="16183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3" name="object 33"/>
          <p:cNvSpPr/>
          <p:nvPr/>
        </p:nvSpPr>
        <p:spPr>
          <a:xfrm>
            <a:off x="15845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4" name="object 34"/>
          <p:cNvSpPr/>
          <p:nvPr/>
        </p:nvSpPr>
        <p:spPr>
          <a:xfrm>
            <a:off x="15508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5" name="object 35"/>
          <p:cNvSpPr/>
          <p:nvPr/>
        </p:nvSpPr>
        <p:spPr>
          <a:xfrm>
            <a:off x="17197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6" name="object 36"/>
          <p:cNvSpPr/>
          <p:nvPr/>
        </p:nvSpPr>
        <p:spPr>
          <a:xfrm>
            <a:off x="168597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7" name="object 37"/>
          <p:cNvSpPr/>
          <p:nvPr/>
        </p:nvSpPr>
        <p:spPr>
          <a:xfrm>
            <a:off x="16523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8" name="object 38"/>
          <p:cNvSpPr/>
          <p:nvPr/>
        </p:nvSpPr>
        <p:spPr>
          <a:xfrm>
            <a:off x="18211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9" name="object 39"/>
          <p:cNvSpPr/>
          <p:nvPr/>
        </p:nvSpPr>
        <p:spPr>
          <a:xfrm>
            <a:off x="17873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0" name="object 40"/>
          <p:cNvSpPr/>
          <p:nvPr/>
        </p:nvSpPr>
        <p:spPr>
          <a:xfrm>
            <a:off x="17537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1" name="object 41"/>
          <p:cNvSpPr/>
          <p:nvPr/>
        </p:nvSpPr>
        <p:spPr>
          <a:xfrm>
            <a:off x="19225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2" name="object 42"/>
          <p:cNvSpPr/>
          <p:nvPr/>
        </p:nvSpPr>
        <p:spPr>
          <a:xfrm>
            <a:off x="18888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3" name="object 43"/>
          <p:cNvSpPr/>
          <p:nvPr/>
        </p:nvSpPr>
        <p:spPr>
          <a:xfrm>
            <a:off x="185516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4" name="object 44"/>
          <p:cNvSpPr/>
          <p:nvPr/>
        </p:nvSpPr>
        <p:spPr>
          <a:xfrm>
            <a:off x="20240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5" name="object 45"/>
          <p:cNvSpPr/>
          <p:nvPr/>
        </p:nvSpPr>
        <p:spPr>
          <a:xfrm>
            <a:off x="199024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46" name="object 46"/>
          <p:cNvSpPr/>
          <p:nvPr/>
        </p:nvSpPr>
        <p:spPr>
          <a:xfrm>
            <a:off x="19566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7" name="object 47"/>
          <p:cNvSpPr/>
          <p:nvPr/>
        </p:nvSpPr>
        <p:spPr>
          <a:xfrm>
            <a:off x="21254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8" name="object 48"/>
          <p:cNvSpPr/>
          <p:nvPr/>
        </p:nvSpPr>
        <p:spPr>
          <a:xfrm>
            <a:off x="20916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9" name="object 49"/>
          <p:cNvSpPr/>
          <p:nvPr/>
        </p:nvSpPr>
        <p:spPr>
          <a:xfrm>
            <a:off x="20580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0" name="object 50"/>
          <p:cNvSpPr/>
          <p:nvPr/>
        </p:nvSpPr>
        <p:spPr>
          <a:xfrm>
            <a:off x="22268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1" name="object 51"/>
          <p:cNvSpPr/>
          <p:nvPr/>
        </p:nvSpPr>
        <p:spPr>
          <a:xfrm>
            <a:off x="21930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2" name="object 52"/>
          <p:cNvSpPr/>
          <p:nvPr/>
        </p:nvSpPr>
        <p:spPr>
          <a:xfrm>
            <a:off x="21594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3" name="object 53"/>
          <p:cNvSpPr/>
          <p:nvPr/>
        </p:nvSpPr>
        <p:spPr>
          <a:xfrm>
            <a:off x="23282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4" name="object 54"/>
          <p:cNvSpPr/>
          <p:nvPr/>
        </p:nvSpPr>
        <p:spPr>
          <a:xfrm>
            <a:off x="22945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55" name="object 55"/>
          <p:cNvSpPr/>
          <p:nvPr/>
        </p:nvSpPr>
        <p:spPr>
          <a:xfrm>
            <a:off x="22608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6" name="object 56"/>
          <p:cNvSpPr/>
          <p:nvPr/>
        </p:nvSpPr>
        <p:spPr>
          <a:xfrm>
            <a:off x="24297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7" name="object 57"/>
          <p:cNvSpPr/>
          <p:nvPr/>
        </p:nvSpPr>
        <p:spPr>
          <a:xfrm>
            <a:off x="23959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8" name="object 58"/>
          <p:cNvSpPr/>
          <p:nvPr/>
        </p:nvSpPr>
        <p:spPr>
          <a:xfrm>
            <a:off x="23622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9" name="object 59"/>
          <p:cNvSpPr/>
          <p:nvPr/>
        </p:nvSpPr>
        <p:spPr>
          <a:xfrm>
            <a:off x="253112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0" name="object 60"/>
          <p:cNvSpPr/>
          <p:nvPr/>
        </p:nvSpPr>
        <p:spPr>
          <a:xfrm>
            <a:off x="24973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1" name="object 61"/>
          <p:cNvSpPr/>
          <p:nvPr/>
        </p:nvSpPr>
        <p:spPr>
          <a:xfrm>
            <a:off x="2463711"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2" name="object 62"/>
          <p:cNvSpPr/>
          <p:nvPr/>
        </p:nvSpPr>
        <p:spPr>
          <a:xfrm>
            <a:off x="26325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3" name="object 63"/>
          <p:cNvSpPr/>
          <p:nvPr/>
        </p:nvSpPr>
        <p:spPr>
          <a:xfrm>
            <a:off x="259877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4" name="object 64"/>
          <p:cNvSpPr/>
          <p:nvPr/>
        </p:nvSpPr>
        <p:spPr>
          <a:xfrm>
            <a:off x="25651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5" name="object 65"/>
          <p:cNvSpPr/>
          <p:nvPr/>
        </p:nvSpPr>
        <p:spPr>
          <a:xfrm>
            <a:off x="27339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6" name="object 66"/>
          <p:cNvSpPr/>
          <p:nvPr/>
        </p:nvSpPr>
        <p:spPr>
          <a:xfrm>
            <a:off x="27002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7" name="object 67"/>
          <p:cNvSpPr/>
          <p:nvPr/>
        </p:nvSpPr>
        <p:spPr>
          <a:xfrm>
            <a:off x="26665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8" name="object 68"/>
          <p:cNvSpPr/>
          <p:nvPr/>
        </p:nvSpPr>
        <p:spPr>
          <a:xfrm>
            <a:off x="28353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9" name="object 69"/>
          <p:cNvSpPr/>
          <p:nvPr/>
        </p:nvSpPr>
        <p:spPr>
          <a:xfrm>
            <a:off x="2801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0" name="object 70"/>
          <p:cNvSpPr/>
          <p:nvPr/>
        </p:nvSpPr>
        <p:spPr>
          <a:xfrm>
            <a:off x="27679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1" name="object 71"/>
          <p:cNvSpPr/>
          <p:nvPr/>
        </p:nvSpPr>
        <p:spPr>
          <a:xfrm>
            <a:off x="2936824"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2" name="object 72"/>
          <p:cNvSpPr/>
          <p:nvPr/>
        </p:nvSpPr>
        <p:spPr>
          <a:xfrm>
            <a:off x="290305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3" name="object 73"/>
          <p:cNvSpPr/>
          <p:nvPr/>
        </p:nvSpPr>
        <p:spPr>
          <a:xfrm>
            <a:off x="286941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4" name="object 74"/>
          <p:cNvSpPr/>
          <p:nvPr/>
        </p:nvSpPr>
        <p:spPr>
          <a:xfrm>
            <a:off x="3038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5" name="object 75"/>
          <p:cNvSpPr/>
          <p:nvPr/>
        </p:nvSpPr>
        <p:spPr>
          <a:xfrm>
            <a:off x="30044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6" name="object 76"/>
          <p:cNvSpPr/>
          <p:nvPr/>
        </p:nvSpPr>
        <p:spPr>
          <a:xfrm>
            <a:off x="2970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7" name="object 77"/>
          <p:cNvSpPr/>
          <p:nvPr/>
        </p:nvSpPr>
        <p:spPr>
          <a:xfrm>
            <a:off x="31396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8" name="object 78"/>
          <p:cNvSpPr/>
          <p:nvPr/>
        </p:nvSpPr>
        <p:spPr>
          <a:xfrm>
            <a:off x="31058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9" name="object 79"/>
          <p:cNvSpPr/>
          <p:nvPr/>
        </p:nvSpPr>
        <p:spPr>
          <a:xfrm>
            <a:off x="30722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0" name="object 80"/>
          <p:cNvSpPr/>
          <p:nvPr/>
        </p:nvSpPr>
        <p:spPr>
          <a:xfrm>
            <a:off x="32410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1" name="object 81"/>
          <p:cNvSpPr/>
          <p:nvPr/>
        </p:nvSpPr>
        <p:spPr>
          <a:xfrm>
            <a:off x="32073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2" name="object 82"/>
          <p:cNvSpPr/>
          <p:nvPr/>
        </p:nvSpPr>
        <p:spPr>
          <a:xfrm>
            <a:off x="31736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3" name="object 83"/>
          <p:cNvSpPr/>
          <p:nvPr/>
        </p:nvSpPr>
        <p:spPr>
          <a:xfrm>
            <a:off x="3342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4" name="object 84"/>
          <p:cNvSpPr/>
          <p:nvPr/>
        </p:nvSpPr>
        <p:spPr>
          <a:xfrm>
            <a:off x="33087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5" name="object 85"/>
          <p:cNvSpPr/>
          <p:nvPr/>
        </p:nvSpPr>
        <p:spPr>
          <a:xfrm>
            <a:off x="32750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6" name="object 86"/>
          <p:cNvSpPr/>
          <p:nvPr/>
        </p:nvSpPr>
        <p:spPr>
          <a:xfrm>
            <a:off x="3443922"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7" name="object 87"/>
          <p:cNvSpPr/>
          <p:nvPr/>
        </p:nvSpPr>
        <p:spPr>
          <a:xfrm>
            <a:off x="34101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8" name="object 88"/>
          <p:cNvSpPr/>
          <p:nvPr/>
        </p:nvSpPr>
        <p:spPr>
          <a:xfrm>
            <a:off x="3376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9" name="object 89"/>
          <p:cNvSpPr/>
          <p:nvPr/>
        </p:nvSpPr>
        <p:spPr>
          <a:xfrm>
            <a:off x="35453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0" name="object 90"/>
          <p:cNvSpPr/>
          <p:nvPr/>
        </p:nvSpPr>
        <p:spPr>
          <a:xfrm>
            <a:off x="351160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91" name="object 91"/>
          <p:cNvSpPr/>
          <p:nvPr/>
        </p:nvSpPr>
        <p:spPr>
          <a:xfrm>
            <a:off x="34779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2" name="object 92"/>
          <p:cNvSpPr/>
          <p:nvPr/>
        </p:nvSpPr>
        <p:spPr>
          <a:xfrm>
            <a:off x="36467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3" name="object 93"/>
          <p:cNvSpPr/>
          <p:nvPr/>
        </p:nvSpPr>
        <p:spPr>
          <a:xfrm>
            <a:off x="36130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4" name="object 94"/>
          <p:cNvSpPr/>
          <p:nvPr/>
        </p:nvSpPr>
        <p:spPr>
          <a:xfrm>
            <a:off x="35793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5" name="object 95"/>
          <p:cNvSpPr/>
          <p:nvPr/>
        </p:nvSpPr>
        <p:spPr>
          <a:xfrm>
            <a:off x="37481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6" name="object 96"/>
          <p:cNvSpPr/>
          <p:nvPr/>
        </p:nvSpPr>
        <p:spPr>
          <a:xfrm>
            <a:off x="37144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7" name="object 97"/>
          <p:cNvSpPr/>
          <p:nvPr/>
        </p:nvSpPr>
        <p:spPr>
          <a:xfrm>
            <a:off x="36807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8" name="object 98"/>
          <p:cNvSpPr/>
          <p:nvPr/>
        </p:nvSpPr>
        <p:spPr>
          <a:xfrm>
            <a:off x="38496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9" name="object 99"/>
          <p:cNvSpPr/>
          <p:nvPr/>
        </p:nvSpPr>
        <p:spPr>
          <a:xfrm>
            <a:off x="38158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0" name="object 100"/>
          <p:cNvSpPr/>
          <p:nvPr/>
        </p:nvSpPr>
        <p:spPr>
          <a:xfrm>
            <a:off x="3782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1" name="object 101"/>
          <p:cNvSpPr/>
          <p:nvPr/>
        </p:nvSpPr>
        <p:spPr>
          <a:xfrm>
            <a:off x="39510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2" name="object 102"/>
          <p:cNvSpPr/>
          <p:nvPr/>
        </p:nvSpPr>
        <p:spPr>
          <a:xfrm>
            <a:off x="39172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3" name="object 103"/>
          <p:cNvSpPr/>
          <p:nvPr/>
        </p:nvSpPr>
        <p:spPr>
          <a:xfrm>
            <a:off x="38836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04" name="object 104"/>
          <p:cNvSpPr/>
          <p:nvPr/>
        </p:nvSpPr>
        <p:spPr>
          <a:xfrm>
            <a:off x="405248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5" name="object 105"/>
          <p:cNvSpPr/>
          <p:nvPr/>
        </p:nvSpPr>
        <p:spPr>
          <a:xfrm>
            <a:off x="40187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6" name="object 106"/>
          <p:cNvSpPr/>
          <p:nvPr/>
        </p:nvSpPr>
        <p:spPr>
          <a:xfrm>
            <a:off x="398505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7" name="object 107"/>
          <p:cNvSpPr/>
          <p:nvPr/>
        </p:nvSpPr>
        <p:spPr>
          <a:xfrm>
            <a:off x="41538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8" name="object 108"/>
          <p:cNvSpPr/>
          <p:nvPr/>
        </p:nvSpPr>
        <p:spPr>
          <a:xfrm>
            <a:off x="41201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9" name="object 109"/>
          <p:cNvSpPr/>
          <p:nvPr/>
        </p:nvSpPr>
        <p:spPr>
          <a:xfrm>
            <a:off x="40864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0" name="object 110"/>
          <p:cNvSpPr/>
          <p:nvPr/>
        </p:nvSpPr>
        <p:spPr>
          <a:xfrm>
            <a:off x="42553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1" name="object 111"/>
          <p:cNvSpPr/>
          <p:nvPr/>
        </p:nvSpPr>
        <p:spPr>
          <a:xfrm>
            <a:off x="42215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2" name="object 112"/>
          <p:cNvSpPr/>
          <p:nvPr/>
        </p:nvSpPr>
        <p:spPr>
          <a:xfrm>
            <a:off x="418788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3" name="object 113"/>
          <p:cNvSpPr/>
          <p:nvPr/>
        </p:nvSpPr>
        <p:spPr>
          <a:xfrm>
            <a:off x="43567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4" name="object 114"/>
          <p:cNvSpPr/>
          <p:nvPr/>
        </p:nvSpPr>
        <p:spPr>
          <a:xfrm>
            <a:off x="43229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5" name="object 115"/>
          <p:cNvSpPr/>
          <p:nvPr/>
        </p:nvSpPr>
        <p:spPr>
          <a:xfrm>
            <a:off x="42893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6" name="object 116"/>
          <p:cNvSpPr/>
          <p:nvPr/>
        </p:nvSpPr>
        <p:spPr>
          <a:xfrm>
            <a:off x="44581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7" name="object 117"/>
          <p:cNvSpPr/>
          <p:nvPr/>
        </p:nvSpPr>
        <p:spPr>
          <a:xfrm>
            <a:off x="44244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8" name="object 118"/>
          <p:cNvSpPr/>
          <p:nvPr/>
        </p:nvSpPr>
        <p:spPr>
          <a:xfrm>
            <a:off x="439075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19" name="object 119"/>
          <p:cNvSpPr/>
          <p:nvPr/>
        </p:nvSpPr>
        <p:spPr>
          <a:xfrm>
            <a:off x="45595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0" name="object 120"/>
          <p:cNvSpPr/>
          <p:nvPr/>
        </p:nvSpPr>
        <p:spPr>
          <a:xfrm>
            <a:off x="4525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1" name="object 121"/>
          <p:cNvSpPr/>
          <p:nvPr/>
        </p:nvSpPr>
        <p:spPr>
          <a:xfrm>
            <a:off x="4492167"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22" name="object 122"/>
          <p:cNvSpPr/>
          <p:nvPr/>
        </p:nvSpPr>
        <p:spPr>
          <a:xfrm>
            <a:off x="466101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3" name="object 123"/>
          <p:cNvSpPr/>
          <p:nvPr/>
        </p:nvSpPr>
        <p:spPr>
          <a:xfrm>
            <a:off x="46272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4" name="object 124"/>
          <p:cNvSpPr/>
          <p:nvPr/>
        </p:nvSpPr>
        <p:spPr>
          <a:xfrm>
            <a:off x="45935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5" name="object 125"/>
          <p:cNvSpPr/>
          <p:nvPr/>
        </p:nvSpPr>
        <p:spPr>
          <a:xfrm>
            <a:off x="47624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6" name="object 126"/>
          <p:cNvSpPr/>
          <p:nvPr/>
        </p:nvSpPr>
        <p:spPr>
          <a:xfrm>
            <a:off x="47286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7" name="object 127"/>
          <p:cNvSpPr/>
          <p:nvPr/>
        </p:nvSpPr>
        <p:spPr>
          <a:xfrm>
            <a:off x="46950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8" name="object 128"/>
          <p:cNvSpPr/>
          <p:nvPr/>
        </p:nvSpPr>
        <p:spPr>
          <a:xfrm>
            <a:off x="48638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9" name="object 129"/>
          <p:cNvSpPr/>
          <p:nvPr/>
        </p:nvSpPr>
        <p:spPr>
          <a:xfrm>
            <a:off x="483008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0" name="object 130"/>
          <p:cNvSpPr/>
          <p:nvPr/>
        </p:nvSpPr>
        <p:spPr>
          <a:xfrm>
            <a:off x="479643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31" name="object 131"/>
          <p:cNvSpPr/>
          <p:nvPr/>
        </p:nvSpPr>
        <p:spPr>
          <a:xfrm>
            <a:off x="496528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2" name="object 132"/>
          <p:cNvSpPr/>
          <p:nvPr/>
        </p:nvSpPr>
        <p:spPr>
          <a:xfrm>
            <a:off x="49315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3" name="object 133"/>
          <p:cNvSpPr/>
          <p:nvPr/>
        </p:nvSpPr>
        <p:spPr>
          <a:xfrm>
            <a:off x="48978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4" name="object 134"/>
          <p:cNvSpPr/>
          <p:nvPr/>
        </p:nvSpPr>
        <p:spPr>
          <a:xfrm>
            <a:off x="50667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5" name="object 135"/>
          <p:cNvSpPr/>
          <p:nvPr/>
        </p:nvSpPr>
        <p:spPr>
          <a:xfrm>
            <a:off x="503294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36" name="object 136"/>
          <p:cNvSpPr/>
          <p:nvPr/>
        </p:nvSpPr>
        <p:spPr>
          <a:xfrm>
            <a:off x="49992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7" name="object 137"/>
          <p:cNvSpPr/>
          <p:nvPr/>
        </p:nvSpPr>
        <p:spPr>
          <a:xfrm>
            <a:off x="51681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8" name="object 138"/>
          <p:cNvSpPr/>
          <p:nvPr/>
        </p:nvSpPr>
        <p:spPr>
          <a:xfrm>
            <a:off x="51343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9" name="object 139"/>
          <p:cNvSpPr/>
          <p:nvPr/>
        </p:nvSpPr>
        <p:spPr>
          <a:xfrm>
            <a:off x="5100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40" name="object 140"/>
          <p:cNvSpPr/>
          <p:nvPr/>
        </p:nvSpPr>
        <p:spPr>
          <a:xfrm>
            <a:off x="52695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1" name="object 141"/>
          <p:cNvSpPr/>
          <p:nvPr/>
        </p:nvSpPr>
        <p:spPr>
          <a:xfrm>
            <a:off x="52357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2" name="object 142"/>
          <p:cNvSpPr/>
          <p:nvPr/>
        </p:nvSpPr>
        <p:spPr>
          <a:xfrm>
            <a:off x="5202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3" name="object 143"/>
          <p:cNvSpPr/>
          <p:nvPr/>
        </p:nvSpPr>
        <p:spPr>
          <a:xfrm>
            <a:off x="53709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4" name="object 144"/>
          <p:cNvSpPr/>
          <p:nvPr/>
        </p:nvSpPr>
        <p:spPr>
          <a:xfrm>
            <a:off x="5337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5" name="object 145"/>
          <p:cNvSpPr/>
          <p:nvPr/>
        </p:nvSpPr>
        <p:spPr>
          <a:xfrm>
            <a:off x="5303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6" name="object 146"/>
          <p:cNvSpPr/>
          <p:nvPr/>
        </p:nvSpPr>
        <p:spPr>
          <a:xfrm>
            <a:off x="54723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7" name="object 147"/>
          <p:cNvSpPr/>
          <p:nvPr/>
        </p:nvSpPr>
        <p:spPr>
          <a:xfrm>
            <a:off x="54386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8" name="object 148"/>
          <p:cNvSpPr/>
          <p:nvPr/>
        </p:nvSpPr>
        <p:spPr>
          <a:xfrm>
            <a:off x="54049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9" name="object 149"/>
          <p:cNvSpPr/>
          <p:nvPr/>
        </p:nvSpPr>
        <p:spPr>
          <a:xfrm>
            <a:off x="557382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0" name="object 150"/>
          <p:cNvSpPr/>
          <p:nvPr/>
        </p:nvSpPr>
        <p:spPr>
          <a:xfrm>
            <a:off x="55400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1" name="object 151"/>
          <p:cNvSpPr/>
          <p:nvPr/>
        </p:nvSpPr>
        <p:spPr>
          <a:xfrm>
            <a:off x="550640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2" name="object 152"/>
          <p:cNvSpPr/>
          <p:nvPr/>
        </p:nvSpPr>
        <p:spPr>
          <a:xfrm>
            <a:off x="56752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3" name="object 153"/>
          <p:cNvSpPr/>
          <p:nvPr/>
        </p:nvSpPr>
        <p:spPr>
          <a:xfrm>
            <a:off x="56414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4" name="object 154"/>
          <p:cNvSpPr/>
          <p:nvPr/>
        </p:nvSpPr>
        <p:spPr>
          <a:xfrm>
            <a:off x="56078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5" name="object 155"/>
          <p:cNvSpPr/>
          <p:nvPr/>
        </p:nvSpPr>
        <p:spPr>
          <a:xfrm>
            <a:off x="57766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6" name="object 156"/>
          <p:cNvSpPr/>
          <p:nvPr/>
        </p:nvSpPr>
        <p:spPr>
          <a:xfrm>
            <a:off x="57429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57" name="object 157"/>
          <p:cNvSpPr/>
          <p:nvPr/>
        </p:nvSpPr>
        <p:spPr>
          <a:xfrm>
            <a:off x="5709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8" name="object 158"/>
          <p:cNvSpPr/>
          <p:nvPr/>
        </p:nvSpPr>
        <p:spPr>
          <a:xfrm>
            <a:off x="58780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9" name="object 159"/>
          <p:cNvSpPr/>
          <p:nvPr/>
        </p:nvSpPr>
        <p:spPr>
          <a:xfrm>
            <a:off x="58443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0" name="object 160"/>
          <p:cNvSpPr/>
          <p:nvPr/>
        </p:nvSpPr>
        <p:spPr>
          <a:xfrm>
            <a:off x="58106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1" name="object 161"/>
          <p:cNvSpPr/>
          <p:nvPr/>
        </p:nvSpPr>
        <p:spPr>
          <a:xfrm>
            <a:off x="597951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2" name="object 162"/>
          <p:cNvSpPr/>
          <p:nvPr/>
        </p:nvSpPr>
        <p:spPr>
          <a:xfrm>
            <a:off x="59457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3" name="object 163"/>
          <p:cNvSpPr/>
          <p:nvPr/>
        </p:nvSpPr>
        <p:spPr>
          <a:xfrm>
            <a:off x="59121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4" name="object 164"/>
          <p:cNvSpPr/>
          <p:nvPr/>
        </p:nvSpPr>
        <p:spPr>
          <a:xfrm>
            <a:off x="60809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5" name="object 165"/>
          <p:cNvSpPr/>
          <p:nvPr/>
        </p:nvSpPr>
        <p:spPr>
          <a:xfrm>
            <a:off x="60471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66" name="object 166"/>
          <p:cNvSpPr/>
          <p:nvPr/>
        </p:nvSpPr>
        <p:spPr>
          <a:xfrm>
            <a:off x="6013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7" name="object 167"/>
          <p:cNvSpPr/>
          <p:nvPr/>
        </p:nvSpPr>
        <p:spPr>
          <a:xfrm>
            <a:off x="61823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8" name="object 168"/>
          <p:cNvSpPr/>
          <p:nvPr/>
        </p:nvSpPr>
        <p:spPr>
          <a:xfrm>
            <a:off x="6148603"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69" name="object 169"/>
          <p:cNvSpPr/>
          <p:nvPr/>
        </p:nvSpPr>
        <p:spPr>
          <a:xfrm>
            <a:off x="611493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0" name="object 170"/>
          <p:cNvSpPr/>
          <p:nvPr/>
        </p:nvSpPr>
        <p:spPr>
          <a:xfrm>
            <a:off x="628378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1" name="object 171"/>
          <p:cNvSpPr/>
          <p:nvPr/>
        </p:nvSpPr>
        <p:spPr>
          <a:xfrm>
            <a:off x="62500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2" name="object 172"/>
          <p:cNvSpPr/>
          <p:nvPr/>
        </p:nvSpPr>
        <p:spPr>
          <a:xfrm>
            <a:off x="62163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3" name="object 173"/>
          <p:cNvSpPr/>
          <p:nvPr/>
        </p:nvSpPr>
        <p:spPr>
          <a:xfrm>
            <a:off x="63851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4" name="object 174"/>
          <p:cNvSpPr/>
          <p:nvPr/>
        </p:nvSpPr>
        <p:spPr>
          <a:xfrm>
            <a:off x="635143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75" name="object 175"/>
          <p:cNvSpPr/>
          <p:nvPr/>
        </p:nvSpPr>
        <p:spPr>
          <a:xfrm>
            <a:off x="63177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6" name="object 176"/>
          <p:cNvSpPr/>
          <p:nvPr/>
        </p:nvSpPr>
        <p:spPr>
          <a:xfrm>
            <a:off x="64866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7" name="object 177"/>
          <p:cNvSpPr/>
          <p:nvPr/>
        </p:nvSpPr>
        <p:spPr>
          <a:xfrm>
            <a:off x="64528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8" name="object 178"/>
          <p:cNvSpPr/>
          <p:nvPr/>
        </p:nvSpPr>
        <p:spPr>
          <a:xfrm>
            <a:off x="641920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9" name="object 179"/>
          <p:cNvSpPr/>
          <p:nvPr/>
        </p:nvSpPr>
        <p:spPr>
          <a:xfrm>
            <a:off x="658804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0" name="object 180"/>
          <p:cNvSpPr/>
          <p:nvPr/>
        </p:nvSpPr>
        <p:spPr>
          <a:xfrm>
            <a:off x="655429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81" name="object 181"/>
          <p:cNvSpPr/>
          <p:nvPr/>
        </p:nvSpPr>
        <p:spPr>
          <a:xfrm>
            <a:off x="65206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2" name="object 182"/>
          <p:cNvSpPr/>
          <p:nvPr/>
        </p:nvSpPr>
        <p:spPr>
          <a:xfrm>
            <a:off x="66894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3" name="object 183"/>
          <p:cNvSpPr/>
          <p:nvPr/>
        </p:nvSpPr>
        <p:spPr>
          <a:xfrm>
            <a:off x="6655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4" name="object 184"/>
          <p:cNvSpPr/>
          <p:nvPr/>
        </p:nvSpPr>
        <p:spPr>
          <a:xfrm>
            <a:off x="66220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5" name="object 185"/>
          <p:cNvSpPr/>
          <p:nvPr/>
        </p:nvSpPr>
        <p:spPr>
          <a:xfrm>
            <a:off x="67908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6" name="object 186"/>
          <p:cNvSpPr/>
          <p:nvPr/>
        </p:nvSpPr>
        <p:spPr>
          <a:xfrm>
            <a:off x="6757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7" name="object 187"/>
          <p:cNvSpPr/>
          <p:nvPr/>
        </p:nvSpPr>
        <p:spPr>
          <a:xfrm>
            <a:off x="67234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8" name="object 188"/>
          <p:cNvSpPr/>
          <p:nvPr/>
        </p:nvSpPr>
        <p:spPr>
          <a:xfrm>
            <a:off x="689231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9" name="object 189"/>
          <p:cNvSpPr/>
          <p:nvPr/>
        </p:nvSpPr>
        <p:spPr>
          <a:xfrm>
            <a:off x="6858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0" name="object 190"/>
          <p:cNvSpPr/>
          <p:nvPr/>
        </p:nvSpPr>
        <p:spPr>
          <a:xfrm>
            <a:off x="68249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1" name="object 191"/>
          <p:cNvSpPr/>
          <p:nvPr/>
        </p:nvSpPr>
        <p:spPr>
          <a:xfrm>
            <a:off x="69937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2" name="object 192"/>
          <p:cNvSpPr/>
          <p:nvPr/>
        </p:nvSpPr>
        <p:spPr>
          <a:xfrm>
            <a:off x="69599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93" name="object 193"/>
          <p:cNvSpPr/>
          <p:nvPr/>
        </p:nvSpPr>
        <p:spPr>
          <a:xfrm>
            <a:off x="69263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4" name="object 194"/>
          <p:cNvSpPr/>
          <p:nvPr/>
        </p:nvSpPr>
        <p:spPr>
          <a:xfrm>
            <a:off x="541324" y="2141207"/>
            <a:ext cx="6478905" cy="288290"/>
          </a:xfrm>
          <a:custGeom>
            <a:avLst/>
            <a:gdLst/>
            <a:ahLst/>
            <a:cxnLst/>
            <a:rect l="l" t="t" r="r" b="b"/>
            <a:pathLst>
              <a:path w="6478905" h="288289">
                <a:moveTo>
                  <a:pt x="6478739" y="287997"/>
                </a:moveTo>
                <a:lnTo>
                  <a:pt x="0" y="287997"/>
                </a:lnTo>
                <a:lnTo>
                  <a:pt x="0" y="0"/>
                </a:lnTo>
                <a:lnTo>
                  <a:pt x="6478739" y="0"/>
                </a:lnTo>
                <a:lnTo>
                  <a:pt x="6478739" y="287997"/>
                </a:lnTo>
                <a:close/>
              </a:path>
            </a:pathLst>
          </a:custGeom>
          <a:solidFill>
            <a:srgbClr val="58595B"/>
          </a:solidFill>
        </p:spPr>
        <p:txBody>
          <a:bodyPr wrap="square" lIns="0" tIns="0" rIns="0" bIns="0" rtlCol="0"/>
          <a:lstStyle/>
          <a:p>
            <a:endParaRPr/>
          </a:p>
        </p:txBody>
      </p:sp>
      <p:sp>
        <p:nvSpPr>
          <p:cNvPr id="195" name="object 195"/>
          <p:cNvSpPr/>
          <p:nvPr/>
        </p:nvSpPr>
        <p:spPr>
          <a:xfrm>
            <a:off x="3374714" y="2205571"/>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6" name="object 196"/>
          <p:cNvSpPr/>
          <p:nvPr/>
        </p:nvSpPr>
        <p:spPr>
          <a:xfrm>
            <a:off x="541324" y="5154727"/>
            <a:ext cx="6478905" cy="288290"/>
          </a:xfrm>
          <a:custGeom>
            <a:avLst/>
            <a:gdLst/>
            <a:ahLst/>
            <a:cxnLst/>
            <a:rect l="l" t="t" r="r" b="b"/>
            <a:pathLst>
              <a:path w="6478905" h="288289">
                <a:moveTo>
                  <a:pt x="6478397" y="287997"/>
                </a:moveTo>
                <a:lnTo>
                  <a:pt x="0" y="287997"/>
                </a:lnTo>
                <a:lnTo>
                  <a:pt x="0" y="0"/>
                </a:lnTo>
                <a:lnTo>
                  <a:pt x="6478397" y="0"/>
                </a:lnTo>
                <a:lnTo>
                  <a:pt x="6478397" y="287997"/>
                </a:lnTo>
                <a:close/>
              </a:path>
            </a:pathLst>
          </a:custGeom>
          <a:solidFill>
            <a:srgbClr val="58595B"/>
          </a:solidFill>
        </p:spPr>
        <p:txBody>
          <a:bodyPr wrap="square" lIns="0" tIns="0" rIns="0" bIns="0" rtlCol="0"/>
          <a:lstStyle/>
          <a:p>
            <a:endParaRPr/>
          </a:p>
        </p:txBody>
      </p:sp>
      <p:sp>
        <p:nvSpPr>
          <p:cNvPr id="197" name="object 197"/>
          <p:cNvSpPr/>
          <p:nvPr/>
        </p:nvSpPr>
        <p:spPr>
          <a:xfrm>
            <a:off x="3340050" y="5200517"/>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8" name="object 198"/>
          <p:cNvSpPr txBox="1"/>
          <p:nvPr/>
        </p:nvSpPr>
        <p:spPr>
          <a:xfrm>
            <a:off x="509264" y="453975"/>
            <a:ext cx="6511290" cy="10005496"/>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МЕРЫ ПРЕДОСТОРОЖНОСТИ</a:t>
            </a:r>
            <a:endParaRPr sz="1600" dirty="0">
              <a:latin typeface="Arial Narrow"/>
              <a:cs typeface="Arial Narrow"/>
            </a:endParaRPr>
          </a:p>
          <a:p>
            <a:pPr marL="20955" marR="127635">
              <a:lnSpc>
                <a:spcPct val="104200"/>
              </a:lnSpc>
              <a:spcBef>
                <a:spcPts val="1425"/>
              </a:spcBef>
            </a:pPr>
            <a:r>
              <a:rPr lang="ru-RU" sz="1200" dirty="0">
                <a:solidFill>
                  <a:srgbClr val="231F20"/>
                </a:solidFill>
                <a:latin typeface="Arial Narrow"/>
                <a:cs typeface="Arial Narrow"/>
              </a:rPr>
              <a:t>Для Вашей безопасности и безопасности Вашего продукта обязательно соблюдайте приведенные ниже меры безопасности. Несоблюдение инструкций может привести к серьезным травмам, материальному ущербу или смерти. Неправильная установка или эксплуатация влечет за собой потерю гарантии. </a:t>
            </a:r>
            <a:endParaRPr lang="ru-RU" sz="1200" dirty="0">
              <a:latin typeface="Arial Narrow"/>
              <a:cs typeface="Arial Narrow"/>
            </a:endParaRPr>
          </a:p>
          <a:p>
            <a:pPr marL="20955" marR="127635" algn="ctr">
              <a:lnSpc>
                <a:spcPct val="104200"/>
              </a:lnSpc>
              <a:spcBef>
                <a:spcPts val="1425"/>
              </a:spcBef>
            </a:pPr>
            <a:r>
              <a:rPr lang="ru-RU" sz="1200" b="1" dirty="0">
                <a:solidFill>
                  <a:srgbClr val="231F20"/>
                </a:solidFill>
                <a:latin typeface="Arial Narrow"/>
                <a:cs typeface="Arial Narrow"/>
              </a:rPr>
              <a:t>ПОЖАЛУЙСТА, УБЕДИТЕСЬ, ЧТО ВЫ ПРОЧИТАЛИ, ПОНЯЛИ И СОБЛЮДАЕТЕ ВСЕ ИНСТРУКЦИИ СОХРАНИТЕ ДАННОЕ РУКОВОДСТВО ДЛЯ БУДУЩЕГО ИСПОЛЬЗОВАНИЯ </a:t>
            </a:r>
            <a:endParaRPr lang="ru-RU" sz="1200" dirty="0">
              <a:latin typeface="Arial Narrow"/>
              <a:cs typeface="Arial Narrow"/>
            </a:endParaRPr>
          </a:p>
          <a:p>
            <a:pPr>
              <a:lnSpc>
                <a:spcPct val="100000"/>
              </a:lnSpc>
              <a:spcBef>
                <a:spcPts val="50"/>
              </a:spcBef>
            </a:pPr>
            <a:endParaRPr sz="1300" dirty="0">
              <a:latin typeface="Times New Roman"/>
              <a:cs typeface="Times New Roman"/>
            </a:endParaRPr>
          </a:p>
          <a:p>
            <a:pPr marL="87630" algn="ctr">
              <a:lnSpc>
                <a:spcPct val="100000"/>
              </a:lnSpc>
              <a:tabLst>
                <a:tab pos="268605" algn="l"/>
              </a:tabLst>
            </a:pPr>
            <a:r>
              <a:rPr sz="1200" b="1" dirty="0">
                <a:solidFill>
                  <a:srgbClr val="58595B"/>
                </a:solidFill>
                <a:latin typeface="Arial Narrow"/>
                <a:cs typeface="Arial Narrow"/>
              </a:rPr>
              <a:t>!	</a:t>
            </a:r>
            <a:r>
              <a:rPr lang="ru-RU" sz="1200" b="1" dirty="0">
                <a:solidFill>
                  <a:srgbClr val="FFFFFF"/>
                </a:solidFill>
                <a:latin typeface="Arial Narrow"/>
                <a:cs typeface="Arial Narrow"/>
              </a:rPr>
              <a:t>ОПАСНО</a:t>
            </a:r>
            <a:endParaRPr sz="1200" dirty="0">
              <a:latin typeface="Arial Narrow"/>
              <a:cs typeface="Arial Narrow"/>
            </a:endParaRPr>
          </a:p>
          <a:p>
            <a:pPr marL="31115">
              <a:lnSpc>
                <a:spcPts val="1420"/>
              </a:lnSpc>
              <a:tabLst>
                <a:tab pos="208279" algn="l"/>
              </a:tabLst>
            </a:pPr>
            <a:r>
              <a:rPr lang="ru-RU" sz="1200" b="1" dirty="0">
                <a:solidFill>
                  <a:srgbClr val="231F20"/>
                </a:solidFill>
                <a:latin typeface="Arial Narrow"/>
                <a:cs typeface="Arial Narrow"/>
              </a:rPr>
              <a:t>РИСК УТОПЛЕНИЯ</a:t>
            </a:r>
          </a:p>
          <a:p>
            <a:pPr marL="31115" marR="43180">
              <a:lnSpc>
                <a:spcPct val="97100"/>
              </a:lnSpc>
              <a:spcBef>
                <a:spcPts val="20"/>
              </a:spcBef>
              <a:tabLst>
                <a:tab pos="208279" algn="l"/>
              </a:tabLst>
            </a:pPr>
            <a:r>
              <a:rPr lang="ru-RU" sz="1200" dirty="0">
                <a:solidFill>
                  <a:srgbClr val="231F20"/>
                </a:solidFill>
                <a:latin typeface="Arial Narrow"/>
                <a:cs typeface="Arial Narrow"/>
              </a:rPr>
              <a:t>Дети всегда должны находиться под присмотром взрослых!</a:t>
            </a:r>
            <a:endParaRPr sz="1200" dirty="0">
              <a:latin typeface="Arial Narrow"/>
              <a:cs typeface="Arial Narrow"/>
            </a:endParaRPr>
          </a:p>
          <a:p>
            <a:pPr marL="31115">
              <a:lnSpc>
                <a:spcPts val="1385"/>
              </a:lnSpc>
              <a:tabLst>
                <a:tab pos="208279" algn="l"/>
              </a:tabLst>
            </a:pPr>
            <a:r>
              <a:rPr lang="ru-RU" sz="1200" dirty="0">
                <a:solidFill>
                  <a:srgbClr val="231F20"/>
                </a:solidFill>
                <a:latin typeface="Arial Narrow"/>
                <a:cs typeface="Arial Narrow"/>
              </a:rPr>
              <a:t>Регулярно проверяйте крышку СПА-ванны на предмет протекания, преждевременного износа, повреждений или признаков загрязнений. Никогда не используйте изношенную или поврежденную крышку, так как она не обеспечивает полноценную защиту, необходимую для предотвращения доступа ребенка в СПА-бассейн.</a:t>
            </a:r>
          </a:p>
          <a:p>
            <a:pPr marL="31115" marR="314960">
              <a:lnSpc>
                <a:spcPct val="97100"/>
              </a:lnSpc>
              <a:spcBef>
                <a:spcPts val="25"/>
              </a:spcBef>
              <a:tabLst>
                <a:tab pos="208279" algn="l"/>
              </a:tabLst>
            </a:pPr>
            <a:r>
              <a:rPr lang="ru-RU" sz="1200" dirty="0">
                <a:solidFill>
                  <a:srgbClr val="231F20"/>
                </a:solidFill>
                <a:latin typeface="Arial Narrow"/>
                <a:cs typeface="Arial Narrow"/>
              </a:rPr>
              <a:t>Закрывайте крышку СПА-бассейна после каждого использования. </a:t>
            </a:r>
          </a:p>
          <a:p>
            <a:pPr marL="31115" marR="314960">
              <a:lnSpc>
                <a:spcPct val="97100"/>
              </a:lnSpc>
              <a:spcBef>
                <a:spcPts val="25"/>
              </a:spcBef>
              <a:tabLst>
                <a:tab pos="208279" algn="l"/>
              </a:tabLst>
            </a:pPr>
            <a:endParaRPr lang="ru-RU" sz="1200" dirty="0">
              <a:solidFill>
                <a:srgbClr val="231F20"/>
              </a:solidFill>
              <a:latin typeface="Arial Narrow"/>
              <a:cs typeface="Arial Narrow"/>
            </a:endParaRPr>
          </a:p>
          <a:p>
            <a:pPr marL="31115" marR="314960">
              <a:lnSpc>
                <a:spcPct val="97100"/>
              </a:lnSpc>
              <a:spcBef>
                <a:spcPts val="25"/>
              </a:spcBef>
              <a:tabLst>
                <a:tab pos="208279" algn="l"/>
              </a:tabLst>
            </a:pPr>
            <a:r>
              <a:rPr lang="ru-RU" sz="1200" b="1" dirty="0">
                <a:solidFill>
                  <a:srgbClr val="231F20"/>
                </a:solidFill>
                <a:latin typeface="Arial Narrow"/>
                <a:cs typeface="Arial Narrow"/>
              </a:rPr>
              <a:t>ОПАСНОСТЬ ПОЛУЧЕНИЯ ТРАВМ</a:t>
            </a:r>
            <a:endParaRPr sz="1200" b="1" dirty="0">
              <a:latin typeface="Arial Narrow"/>
              <a:cs typeface="Arial Narrow"/>
            </a:endParaRPr>
          </a:p>
          <a:p>
            <a:pPr marL="31115" marR="405130">
              <a:lnSpc>
                <a:spcPts val="1400"/>
              </a:lnSpc>
              <a:spcBef>
                <a:spcPts val="40"/>
              </a:spcBef>
              <a:tabLst>
                <a:tab pos="208279" algn="l"/>
              </a:tabLst>
            </a:pPr>
            <a:r>
              <a:rPr lang="ru-RU" sz="1200" dirty="0">
                <a:solidFill>
                  <a:srgbClr val="231F20"/>
                </a:solidFill>
                <a:latin typeface="Arial Narrow"/>
                <a:cs typeface="Arial Narrow"/>
              </a:rPr>
              <a:t>Если шнур питания поврежден, он должен быть </a:t>
            </a:r>
            <a:r>
              <a:rPr lang="ru-RU" sz="1200" spc="-5" dirty="0">
                <a:solidFill>
                  <a:srgbClr val="231F20"/>
                </a:solidFill>
                <a:latin typeface="Arial Narrow"/>
                <a:cs typeface="Arial Narrow"/>
              </a:rPr>
              <a:t>заменен производителем, сервисным центром или квалифицированным специалистом во избежание несчастного случая.</a:t>
            </a:r>
          </a:p>
          <a:p>
            <a:pPr marL="31115" marR="405130">
              <a:lnSpc>
                <a:spcPts val="1400"/>
              </a:lnSpc>
              <a:spcBef>
                <a:spcPts val="40"/>
              </a:spcBef>
              <a:tabLst>
                <a:tab pos="208279" algn="l"/>
              </a:tabLst>
            </a:pPr>
            <a:endParaRPr lang="ru-RU" sz="1200" spc="-5" dirty="0">
              <a:solidFill>
                <a:srgbClr val="231F20"/>
              </a:solidFill>
              <a:latin typeface="Arial Narrow"/>
              <a:cs typeface="Arial Narrow"/>
            </a:endParaRPr>
          </a:p>
          <a:p>
            <a:pPr marL="31115" marR="405130">
              <a:lnSpc>
                <a:spcPts val="1400"/>
              </a:lnSpc>
              <a:spcBef>
                <a:spcPts val="40"/>
              </a:spcBef>
              <a:tabLst>
                <a:tab pos="208279" algn="l"/>
              </a:tabLst>
            </a:pPr>
            <a:r>
              <a:rPr lang="ru-RU" sz="1200" b="1" dirty="0">
                <a:solidFill>
                  <a:srgbClr val="231F20"/>
                </a:solidFill>
                <a:latin typeface="Arial Narrow"/>
                <a:cs typeface="Arial Narrow"/>
              </a:rPr>
              <a:t>РИСК ПОРАЖЕНИЯ ЭЛЕКТРИЧЕСКИМ ТОКОМ</a:t>
            </a:r>
          </a:p>
          <a:p>
            <a:pPr marL="31115" marR="153670">
              <a:lnSpc>
                <a:spcPts val="1400"/>
              </a:lnSpc>
              <a:tabLst>
                <a:tab pos="208279" algn="l"/>
              </a:tabLst>
            </a:pPr>
            <a:r>
              <a:rPr lang="ru-RU" sz="1200" dirty="0">
                <a:solidFill>
                  <a:srgbClr val="231F20"/>
                </a:solidFill>
                <a:latin typeface="Arial Narrow"/>
                <a:cs typeface="Arial Narrow"/>
              </a:rPr>
              <a:t>Запрещается использовать электрические приборы, такие как лампы, телефоны, радио, телевизоры и др., в пределах 1,5 м от гидромассажной ванны и над ней. </a:t>
            </a:r>
            <a:r>
              <a:rPr lang="ru-RU" sz="1200" dirty="0">
                <a:latin typeface="Arial Narrow"/>
                <a:cs typeface="Arial Narrow"/>
              </a:rPr>
              <a:t>Не пользуйтесь гидромассажным бассейном во время дождя, грозы или молнии. </a:t>
            </a:r>
            <a:endParaRPr sz="1900" dirty="0">
              <a:latin typeface="Times New Roman"/>
              <a:cs typeface="Times New Roman"/>
            </a:endParaRPr>
          </a:p>
          <a:p>
            <a:pPr marL="87630" algn="ctr">
              <a:lnSpc>
                <a:spcPct val="100000"/>
              </a:lnSpc>
              <a:spcBef>
                <a:spcPts val="5"/>
              </a:spcBef>
              <a:tabLst>
                <a:tab pos="267970" algn="l"/>
              </a:tabLst>
            </a:pPr>
            <a:r>
              <a:rPr sz="1200" b="1" dirty="0">
                <a:solidFill>
                  <a:srgbClr val="58595B"/>
                </a:solidFill>
                <a:latin typeface="Arial Narrow"/>
                <a:cs typeface="Arial Narrow"/>
              </a:rPr>
              <a:t>!	</a:t>
            </a:r>
            <a:r>
              <a:rPr lang="ru-RU" sz="1200" b="1" dirty="0">
                <a:solidFill>
                  <a:srgbClr val="FFFFFF"/>
                </a:solidFill>
                <a:latin typeface="Arial Narrow"/>
                <a:cs typeface="Arial Narrow"/>
              </a:rPr>
              <a:t>ВНИМАНИЕ</a:t>
            </a:r>
            <a:endParaRPr sz="1200" dirty="0">
              <a:latin typeface="Arial Narrow"/>
              <a:cs typeface="Arial Narrow"/>
            </a:endParaRPr>
          </a:p>
          <a:p>
            <a:pPr>
              <a:lnSpc>
                <a:spcPct val="100000"/>
              </a:lnSpc>
              <a:spcBef>
                <a:spcPts val="35"/>
              </a:spcBef>
            </a:pPr>
            <a:endParaRPr sz="1500" dirty="0">
              <a:latin typeface="Times New Roman"/>
              <a:cs typeface="Times New Roman"/>
            </a:endParaRPr>
          </a:p>
          <a:p>
            <a:pPr marL="204470" marR="248285" indent="-176530">
              <a:lnSpc>
                <a:spcPct val="105100"/>
              </a:lnSpc>
              <a:buChar char="●"/>
              <a:tabLst>
                <a:tab pos="205104" algn="l"/>
              </a:tabLst>
            </a:pPr>
            <a:r>
              <a:rPr lang="ru-RU" sz="1800" baseline="2314" dirty="0">
                <a:solidFill>
                  <a:srgbClr val="231F20"/>
                </a:solidFill>
                <a:latin typeface="Arial Narrow"/>
                <a:cs typeface="Arial Narrow"/>
              </a:rPr>
              <a:t>Чтобы снизить риск поражения электрическим током, не используйте удлинители</a:t>
            </a:r>
            <a:r>
              <a:rPr sz="1800" spc="-7" baseline="2314" dirty="0">
                <a:solidFill>
                  <a:srgbClr val="231F20"/>
                </a:solidFill>
                <a:latin typeface="Arial Narrow"/>
                <a:cs typeface="Arial Narrow"/>
              </a:rPr>
              <a:t>,</a:t>
            </a:r>
            <a:r>
              <a:rPr lang="ru-RU" sz="1800" spc="-7" baseline="2314" dirty="0">
                <a:solidFill>
                  <a:srgbClr val="231F20"/>
                </a:solidFill>
                <a:latin typeface="Arial Narrow"/>
                <a:cs typeface="Arial Narrow"/>
              </a:rPr>
              <a:t> таймеры</a:t>
            </a:r>
            <a:r>
              <a:rPr sz="1800" spc="-7" baseline="2314" dirty="0">
                <a:solidFill>
                  <a:srgbClr val="231F20"/>
                </a:solidFill>
                <a:latin typeface="Arial Narrow"/>
                <a:cs typeface="Arial Narrow"/>
              </a:rPr>
              <a:t>,</a:t>
            </a:r>
            <a:r>
              <a:rPr lang="ru-RU" sz="1800" spc="-7" baseline="2314" dirty="0">
                <a:solidFill>
                  <a:srgbClr val="231F20"/>
                </a:solidFill>
                <a:latin typeface="Arial Narrow"/>
                <a:cs typeface="Arial Narrow"/>
              </a:rPr>
              <a:t> переходники для подключения к электросети</a:t>
            </a:r>
            <a:r>
              <a:rPr sz="1200" spc="-5" dirty="0">
                <a:solidFill>
                  <a:srgbClr val="231F20"/>
                </a:solidFill>
                <a:latin typeface="Arial Narrow"/>
                <a:cs typeface="Arial Narrow"/>
              </a:rPr>
              <a:t>;</a:t>
            </a:r>
            <a:r>
              <a:rPr lang="ru-RU" sz="1200" spc="-5" dirty="0">
                <a:solidFill>
                  <a:srgbClr val="231F20"/>
                </a:solidFill>
                <a:latin typeface="Arial Narrow"/>
                <a:cs typeface="Arial Narrow"/>
              </a:rPr>
              <a:t> обеспечьте поступление электроэнергии через правильно расположенную розетку. </a:t>
            </a:r>
          </a:p>
          <a:p>
            <a:pPr marL="204470" marR="248285" indent="-176530">
              <a:lnSpc>
                <a:spcPct val="105100"/>
              </a:lnSpc>
              <a:buChar char="●"/>
              <a:tabLst>
                <a:tab pos="205104" algn="l"/>
              </a:tabLst>
            </a:pPr>
            <a:r>
              <a:rPr lang="ru-RU" sz="1800" baseline="2314" dirty="0">
                <a:solidFill>
                  <a:srgbClr val="231F20"/>
                </a:solidFill>
                <a:latin typeface="Arial Narrow"/>
                <a:cs typeface="Arial Narrow"/>
              </a:rPr>
              <a:t>Данный прибор со встроенными нагревательными элементами </a:t>
            </a:r>
            <a:r>
              <a:rPr lang="ru-RU" sz="1800" spc="-7" baseline="2314" dirty="0">
                <a:solidFill>
                  <a:srgbClr val="231F20"/>
                </a:solidFill>
                <a:latin typeface="Arial Narrow"/>
                <a:cs typeface="Arial Narrow"/>
              </a:rPr>
              <a:t>должен быть подключен к заземленной сетевой розетке с помощью шнура питания, снабженного вилкой и УЗО (устройства защитного отключения) </a:t>
            </a:r>
            <a:r>
              <a:rPr lang="ru-RU" sz="1200" dirty="0">
                <a:solidFill>
                  <a:srgbClr val="231F20"/>
                </a:solidFill>
                <a:latin typeface="Arial Narrow"/>
                <a:cs typeface="Arial Narrow"/>
              </a:rPr>
              <a:t>с отключающим током 10 мА. </a:t>
            </a:r>
          </a:p>
          <a:p>
            <a:pPr marL="204470" marR="165100" indent="-176530">
              <a:lnSpc>
                <a:spcPct val="105300"/>
              </a:lnSpc>
              <a:spcBef>
                <a:spcPts val="35"/>
              </a:spcBef>
              <a:buChar char="●"/>
              <a:tabLst>
                <a:tab pos="205104" algn="l"/>
              </a:tabLst>
            </a:pPr>
            <a:r>
              <a:rPr lang="ru-RU" sz="1800" baseline="2314" dirty="0">
                <a:solidFill>
                  <a:srgbClr val="231F20"/>
                </a:solidFill>
                <a:latin typeface="Arial Narrow"/>
                <a:cs typeface="Arial Narrow"/>
              </a:rPr>
              <a:t>Детали, содержащие компоненты, находящиеся под напряжением, за исключением частей, работающих при низком напряжении, не превышающим 12 В, должны быть недоступны для всех пользователей гидромассажной ванны</a:t>
            </a:r>
            <a:r>
              <a:rPr sz="1200" spc="-5" dirty="0">
                <a:solidFill>
                  <a:srgbClr val="231F20"/>
                </a:solidFill>
                <a:latin typeface="Arial Narrow"/>
                <a:cs typeface="Arial Narrow"/>
              </a:rPr>
              <a:t>.</a:t>
            </a:r>
            <a:endParaRPr sz="1200" dirty="0">
              <a:latin typeface="Arial Narrow"/>
              <a:cs typeface="Arial Narrow"/>
            </a:endParaRPr>
          </a:p>
          <a:p>
            <a:pPr marL="204470" marR="200025" indent="-176530">
              <a:lnSpc>
                <a:spcPct val="105300"/>
              </a:lnSpc>
              <a:spcBef>
                <a:spcPts val="70"/>
              </a:spcBef>
              <a:buChar char="●"/>
              <a:tabLst>
                <a:tab pos="205104" algn="l"/>
              </a:tabLst>
            </a:pPr>
            <a:r>
              <a:rPr lang="ru-RU" sz="1800" baseline="2314" dirty="0">
                <a:solidFill>
                  <a:srgbClr val="231F20"/>
                </a:solidFill>
                <a:latin typeface="Arial Narrow"/>
                <a:cs typeface="Arial Narrow"/>
              </a:rPr>
              <a:t>Детали, содержащие электрические компоненты, должны быть расположены или закреплены так, чтобы они не могли упасть в гидромассажную ванну. </a:t>
            </a:r>
            <a:endParaRPr sz="1200" dirty="0">
              <a:latin typeface="Arial Narrow"/>
              <a:cs typeface="Arial Narrow"/>
            </a:endParaRPr>
          </a:p>
          <a:p>
            <a:pPr marL="204470" indent="-176530">
              <a:lnSpc>
                <a:spcPct val="100000"/>
              </a:lnSpc>
              <a:spcBef>
                <a:spcPts val="140"/>
              </a:spcBef>
              <a:buChar char="●"/>
              <a:tabLst>
                <a:tab pos="205104" algn="l"/>
              </a:tabLst>
            </a:pPr>
            <a:r>
              <a:rPr lang="ru-RU" sz="1800" baseline="2314" dirty="0">
                <a:solidFill>
                  <a:srgbClr val="231F20"/>
                </a:solidFill>
                <a:latin typeface="Arial Narrow"/>
                <a:cs typeface="Arial Narrow"/>
              </a:rPr>
              <a:t>Электромонтаж должен соответствовать всем местным стандартам безопасности.</a:t>
            </a:r>
            <a:endParaRPr sz="1800" baseline="2314" dirty="0">
              <a:latin typeface="Arial Narrow"/>
              <a:cs typeface="Arial Narrow"/>
            </a:endParaRPr>
          </a:p>
          <a:p>
            <a:pPr marL="204470" marR="102235" indent="-176530">
              <a:lnSpc>
                <a:spcPct val="105400"/>
              </a:lnSpc>
              <a:spcBef>
                <a:spcPts val="35"/>
              </a:spcBef>
              <a:buChar char="●"/>
              <a:tabLst>
                <a:tab pos="205104" algn="l"/>
              </a:tabLst>
            </a:pPr>
            <a:r>
              <a:rPr lang="ru-RU" sz="1800" baseline="2314" dirty="0">
                <a:solidFill>
                  <a:srgbClr val="231F20"/>
                </a:solidFill>
                <a:latin typeface="Arial Narrow"/>
                <a:cs typeface="Arial Narrow"/>
              </a:rPr>
              <a:t>Когд</a:t>
            </a:r>
            <a:r>
              <a:rPr lang="ru-RU" baseline="2314" dirty="0">
                <a:solidFill>
                  <a:srgbClr val="231F20"/>
                </a:solidFill>
                <a:latin typeface="Arial Narrow"/>
                <a:cs typeface="Arial Narrow"/>
              </a:rPr>
              <a:t>а проводной контроллер не используется, его необходимо надлежащим образом хранить в боковом кармане, чтобы защитить от падений и других опасностей.  </a:t>
            </a:r>
            <a:endParaRPr sz="1200" dirty="0">
              <a:latin typeface="Arial Narrow"/>
              <a:cs typeface="Arial Narrow"/>
            </a:endParaRPr>
          </a:p>
          <a:p>
            <a:pPr marL="204470" marR="86995" indent="-176530">
              <a:lnSpc>
                <a:spcPct val="106900"/>
              </a:lnSpc>
              <a:spcBef>
                <a:spcPts val="40"/>
              </a:spcBef>
              <a:buChar char="●"/>
              <a:tabLst>
                <a:tab pos="205104" algn="l"/>
              </a:tabLst>
            </a:pPr>
            <a:r>
              <a:rPr lang="ru-RU" sz="1800" baseline="2314" dirty="0">
                <a:solidFill>
                  <a:srgbClr val="231F20"/>
                </a:solidFill>
                <a:latin typeface="Arial Narrow"/>
                <a:cs typeface="Arial Narrow"/>
              </a:rPr>
              <a:t>Данное изделие может использоваться детьми от 8 лет и старше, а также людьми с ограниченными физическими, сенсорными или умственными способностями, в том числе людьми с недостатком опыта использования СПА, при условии, что использование осуществляется под контролем инструктированного пользователя, либо после проведения инструктажа по эксплуатации изделия таким образом, чтобы пользователь понимал все возможные опасности. </a:t>
            </a:r>
          </a:p>
          <a:p>
            <a:pPr marL="204470" marR="86995" indent="-176530">
              <a:lnSpc>
                <a:spcPct val="106900"/>
              </a:lnSpc>
              <a:spcBef>
                <a:spcPts val="40"/>
              </a:spcBef>
              <a:buChar char="●"/>
              <a:tabLst>
                <a:tab pos="205104" algn="l"/>
              </a:tabLst>
            </a:pPr>
            <a:r>
              <a:rPr lang="ru-RU" baseline="2314" dirty="0">
                <a:solidFill>
                  <a:srgbClr val="231F20"/>
                </a:solidFill>
                <a:latin typeface="Arial Narrow"/>
                <a:cs typeface="Arial Narrow"/>
              </a:rPr>
              <a:t>Не позволяйте детям играть или чистить изделие без присмотра. </a:t>
            </a:r>
          </a:p>
          <a:p>
            <a:pPr marL="204470" marR="32384" indent="-176530">
              <a:lnSpc>
                <a:spcPct val="105600"/>
              </a:lnSpc>
              <a:spcBef>
                <a:spcPts val="25"/>
              </a:spcBef>
              <a:buChar char="●"/>
              <a:tabLst>
                <a:tab pos="205104" algn="l"/>
              </a:tabLst>
            </a:pPr>
            <a:r>
              <a:rPr lang="ru-RU" sz="1800" spc="-7" baseline="2314" dirty="0">
                <a:solidFill>
                  <a:srgbClr val="231F20"/>
                </a:solidFill>
                <a:latin typeface="Arial Narrow"/>
                <a:cs typeface="Arial Narrow"/>
              </a:rPr>
              <a:t>Убедитесь, что дно СПА-бассейна выдержит предполагаемый вес</a:t>
            </a:r>
            <a:r>
              <a:rPr lang="en-US" spc="-7" baseline="2314" dirty="0">
                <a:solidFill>
                  <a:srgbClr val="231F20"/>
                </a:solidFill>
                <a:latin typeface="Arial Narrow"/>
                <a:cs typeface="Arial Narrow"/>
              </a:rPr>
              <a:t>, </a:t>
            </a:r>
            <a:r>
              <a:rPr lang="ru-RU" spc="-7" baseline="2314" dirty="0">
                <a:solidFill>
                  <a:srgbClr val="231F20"/>
                </a:solidFill>
                <a:latin typeface="Arial Narrow"/>
                <a:cs typeface="Arial Narrow"/>
              </a:rPr>
              <a:t>его можно найти на странице технических характеристик. Вам потребуется сложить ожидаемую нагрузку на водную емкость с общим весом изделия. </a:t>
            </a:r>
          </a:p>
          <a:p>
            <a:pPr marL="27940" marR="32384">
              <a:lnSpc>
                <a:spcPct val="105600"/>
              </a:lnSpc>
              <a:spcBef>
                <a:spcPts val="25"/>
              </a:spcBef>
              <a:tabLst>
                <a:tab pos="205104" algn="l"/>
              </a:tabLst>
            </a:pPr>
            <a:endParaRPr sz="1200" dirty="0">
              <a:latin typeface="Arial Narrow"/>
              <a:cs typeface="Arial Narrow"/>
            </a:endParaRPr>
          </a:p>
        </p:txBody>
      </p:sp>
      <p:sp>
        <p:nvSpPr>
          <p:cNvPr id="199" name="object 199"/>
          <p:cNvSpPr txBox="1"/>
          <p:nvPr/>
        </p:nvSpPr>
        <p:spPr>
          <a:xfrm>
            <a:off x="3712244" y="9911121"/>
            <a:ext cx="135890" cy="212090"/>
          </a:xfrm>
          <a:prstGeom prst="rect">
            <a:avLst/>
          </a:prstGeom>
        </p:spPr>
        <p:txBody>
          <a:bodyPr vert="horz" wrap="square" lIns="0" tIns="4445" rIns="0" bIns="0" rtlCol="0">
            <a:spAutoFit/>
          </a:bodyPr>
          <a:lstStyle/>
          <a:p>
            <a:pPr>
              <a:lnSpc>
                <a:spcPct val="100000"/>
              </a:lnSpc>
              <a:spcBef>
                <a:spcPts val="35"/>
              </a:spcBef>
            </a:pPr>
            <a:endParaRPr sz="700" dirty="0">
              <a:latin typeface="Times New Roman"/>
              <a:cs typeface="Times New Roman"/>
            </a:endParaRPr>
          </a:p>
          <a:p>
            <a:pPr marL="25400">
              <a:lnSpc>
                <a:spcPct val="100000"/>
              </a:lnSpc>
            </a:pPr>
            <a:fld id="{81D60167-4931-47E6-BA6A-407CBD079E47}" type="slidenum">
              <a:rPr sz="600" dirty="0">
                <a:solidFill>
                  <a:srgbClr val="131111"/>
                </a:solidFill>
                <a:latin typeface="Arial"/>
                <a:cs typeface="Arial"/>
              </a:rPr>
              <a:t>3</a:t>
            </a:fld>
            <a:endParaRPr sz="6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871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 name="object 3"/>
          <p:cNvSpPr/>
          <p:nvPr/>
        </p:nvSpPr>
        <p:spPr>
          <a:xfrm>
            <a:off x="58036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 name="object 4"/>
          <p:cNvSpPr/>
          <p:nvPr/>
        </p:nvSpPr>
        <p:spPr>
          <a:xfrm>
            <a:off x="55213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 name="object 5"/>
          <p:cNvSpPr/>
          <p:nvPr/>
        </p:nvSpPr>
        <p:spPr>
          <a:xfrm>
            <a:off x="69385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 name="object 6"/>
          <p:cNvSpPr/>
          <p:nvPr/>
        </p:nvSpPr>
        <p:spPr>
          <a:xfrm>
            <a:off x="66550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 name="object 7"/>
          <p:cNvSpPr/>
          <p:nvPr/>
        </p:nvSpPr>
        <p:spPr>
          <a:xfrm>
            <a:off x="63726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 name="object 8"/>
          <p:cNvSpPr/>
          <p:nvPr/>
        </p:nvSpPr>
        <p:spPr>
          <a:xfrm>
            <a:off x="77899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 name="object 9"/>
          <p:cNvSpPr/>
          <p:nvPr/>
        </p:nvSpPr>
        <p:spPr>
          <a:xfrm>
            <a:off x="75064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 name="object 10"/>
          <p:cNvSpPr/>
          <p:nvPr/>
        </p:nvSpPr>
        <p:spPr>
          <a:xfrm>
            <a:off x="72238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 name="object 11"/>
          <p:cNvSpPr/>
          <p:nvPr/>
        </p:nvSpPr>
        <p:spPr>
          <a:xfrm>
            <a:off x="86412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 name="object 12"/>
          <p:cNvSpPr/>
          <p:nvPr/>
        </p:nvSpPr>
        <p:spPr>
          <a:xfrm>
            <a:off x="83578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 name="object 13"/>
          <p:cNvSpPr/>
          <p:nvPr/>
        </p:nvSpPr>
        <p:spPr>
          <a:xfrm>
            <a:off x="80752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 name="object 14"/>
          <p:cNvSpPr/>
          <p:nvPr/>
        </p:nvSpPr>
        <p:spPr>
          <a:xfrm>
            <a:off x="94926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 name="object 15"/>
          <p:cNvSpPr/>
          <p:nvPr/>
        </p:nvSpPr>
        <p:spPr>
          <a:xfrm>
            <a:off x="92091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 name="object 16"/>
          <p:cNvSpPr/>
          <p:nvPr/>
        </p:nvSpPr>
        <p:spPr>
          <a:xfrm>
            <a:off x="89265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 name="object 17"/>
          <p:cNvSpPr/>
          <p:nvPr/>
        </p:nvSpPr>
        <p:spPr>
          <a:xfrm>
            <a:off x="103438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 name="object 18"/>
          <p:cNvSpPr/>
          <p:nvPr/>
        </p:nvSpPr>
        <p:spPr>
          <a:xfrm>
            <a:off x="100605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 name="object 19"/>
          <p:cNvSpPr/>
          <p:nvPr/>
        </p:nvSpPr>
        <p:spPr>
          <a:xfrm>
            <a:off x="97779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 name="object 20"/>
          <p:cNvSpPr/>
          <p:nvPr/>
        </p:nvSpPr>
        <p:spPr>
          <a:xfrm>
            <a:off x="111953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 name="object 21"/>
          <p:cNvSpPr/>
          <p:nvPr/>
        </p:nvSpPr>
        <p:spPr>
          <a:xfrm>
            <a:off x="109118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 name="object 22"/>
          <p:cNvSpPr/>
          <p:nvPr/>
        </p:nvSpPr>
        <p:spPr>
          <a:xfrm>
            <a:off x="106292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3" name="object 23"/>
          <p:cNvSpPr/>
          <p:nvPr/>
        </p:nvSpPr>
        <p:spPr>
          <a:xfrm>
            <a:off x="120465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4" name="object 24"/>
          <p:cNvSpPr/>
          <p:nvPr/>
        </p:nvSpPr>
        <p:spPr>
          <a:xfrm>
            <a:off x="117632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5" name="object 25"/>
          <p:cNvSpPr/>
          <p:nvPr/>
        </p:nvSpPr>
        <p:spPr>
          <a:xfrm>
            <a:off x="114808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6" name="object 26"/>
          <p:cNvSpPr/>
          <p:nvPr/>
        </p:nvSpPr>
        <p:spPr>
          <a:xfrm>
            <a:off x="128979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7" name="object 27"/>
          <p:cNvSpPr/>
          <p:nvPr/>
        </p:nvSpPr>
        <p:spPr>
          <a:xfrm>
            <a:off x="126145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8" name="object 28"/>
          <p:cNvSpPr/>
          <p:nvPr/>
        </p:nvSpPr>
        <p:spPr>
          <a:xfrm>
            <a:off x="123320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9" name="object 29"/>
          <p:cNvSpPr/>
          <p:nvPr/>
        </p:nvSpPr>
        <p:spPr>
          <a:xfrm>
            <a:off x="137494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0" name="object 30"/>
          <p:cNvSpPr/>
          <p:nvPr/>
        </p:nvSpPr>
        <p:spPr>
          <a:xfrm>
            <a:off x="134659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1" name="object 31"/>
          <p:cNvSpPr/>
          <p:nvPr/>
        </p:nvSpPr>
        <p:spPr>
          <a:xfrm>
            <a:off x="131834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2" name="object 32"/>
          <p:cNvSpPr/>
          <p:nvPr/>
        </p:nvSpPr>
        <p:spPr>
          <a:xfrm>
            <a:off x="146006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3" name="object 33"/>
          <p:cNvSpPr/>
          <p:nvPr/>
        </p:nvSpPr>
        <p:spPr>
          <a:xfrm>
            <a:off x="143172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4" name="object 34"/>
          <p:cNvSpPr/>
          <p:nvPr/>
        </p:nvSpPr>
        <p:spPr>
          <a:xfrm>
            <a:off x="140347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5" name="object 35"/>
          <p:cNvSpPr/>
          <p:nvPr/>
        </p:nvSpPr>
        <p:spPr>
          <a:xfrm>
            <a:off x="154520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6" name="object 36"/>
          <p:cNvSpPr/>
          <p:nvPr/>
        </p:nvSpPr>
        <p:spPr>
          <a:xfrm>
            <a:off x="151686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7" name="object 37"/>
          <p:cNvSpPr/>
          <p:nvPr/>
        </p:nvSpPr>
        <p:spPr>
          <a:xfrm>
            <a:off x="148861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8" name="object 38"/>
          <p:cNvSpPr/>
          <p:nvPr/>
        </p:nvSpPr>
        <p:spPr>
          <a:xfrm>
            <a:off x="163033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9" name="object 39"/>
          <p:cNvSpPr/>
          <p:nvPr/>
        </p:nvSpPr>
        <p:spPr>
          <a:xfrm>
            <a:off x="160199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0" name="object 40"/>
          <p:cNvSpPr/>
          <p:nvPr/>
        </p:nvSpPr>
        <p:spPr>
          <a:xfrm>
            <a:off x="157374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1" name="object 41"/>
          <p:cNvSpPr/>
          <p:nvPr/>
        </p:nvSpPr>
        <p:spPr>
          <a:xfrm>
            <a:off x="171547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2" name="object 42"/>
          <p:cNvSpPr/>
          <p:nvPr/>
        </p:nvSpPr>
        <p:spPr>
          <a:xfrm>
            <a:off x="168713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3" name="object 43"/>
          <p:cNvSpPr/>
          <p:nvPr/>
        </p:nvSpPr>
        <p:spPr>
          <a:xfrm>
            <a:off x="165888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4" name="object 44"/>
          <p:cNvSpPr/>
          <p:nvPr/>
        </p:nvSpPr>
        <p:spPr>
          <a:xfrm>
            <a:off x="180061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5" name="object 45"/>
          <p:cNvSpPr/>
          <p:nvPr/>
        </p:nvSpPr>
        <p:spPr>
          <a:xfrm>
            <a:off x="177227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6" name="object 46"/>
          <p:cNvSpPr/>
          <p:nvPr/>
        </p:nvSpPr>
        <p:spPr>
          <a:xfrm>
            <a:off x="174402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7" name="object 47"/>
          <p:cNvSpPr/>
          <p:nvPr/>
        </p:nvSpPr>
        <p:spPr>
          <a:xfrm>
            <a:off x="188574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8" name="object 48"/>
          <p:cNvSpPr/>
          <p:nvPr/>
        </p:nvSpPr>
        <p:spPr>
          <a:xfrm>
            <a:off x="185741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9" name="object 49"/>
          <p:cNvSpPr/>
          <p:nvPr/>
        </p:nvSpPr>
        <p:spPr>
          <a:xfrm>
            <a:off x="182915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0" name="object 50"/>
          <p:cNvSpPr/>
          <p:nvPr/>
        </p:nvSpPr>
        <p:spPr>
          <a:xfrm>
            <a:off x="197088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1" name="object 51"/>
          <p:cNvSpPr/>
          <p:nvPr/>
        </p:nvSpPr>
        <p:spPr>
          <a:xfrm>
            <a:off x="194254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2" name="object 52"/>
          <p:cNvSpPr/>
          <p:nvPr/>
        </p:nvSpPr>
        <p:spPr>
          <a:xfrm>
            <a:off x="191428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3" name="object 53"/>
          <p:cNvSpPr/>
          <p:nvPr/>
        </p:nvSpPr>
        <p:spPr>
          <a:xfrm>
            <a:off x="205601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4" name="object 54"/>
          <p:cNvSpPr/>
          <p:nvPr/>
        </p:nvSpPr>
        <p:spPr>
          <a:xfrm>
            <a:off x="202768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5" name="object 55"/>
          <p:cNvSpPr/>
          <p:nvPr/>
        </p:nvSpPr>
        <p:spPr>
          <a:xfrm>
            <a:off x="199942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6" name="object 56"/>
          <p:cNvSpPr/>
          <p:nvPr/>
        </p:nvSpPr>
        <p:spPr>
          <a:xfrm>
            <a:off x="214114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7" name="object 57"/>
          <p:cNvSpPr/>
          <p:nvPr/>
        </p:nvSpPr>
        <p:spPr>
          <a:xfrm>
            <a:off x="211281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8" name="object 58"/>
          <p:cNvSpPr/>
          <p:nvPr/>
        </p:nvSpPr>
        <p:spPr>
          <a:xfrm>
            <a:off x="208455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9" name="object 59"/>
          <p:cNvSpPr/>
          <p:nvPr/>
        </p:nvSpPr>
        <p:spPr>
          <a:xfrm>
            <a:off x="222628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0" name="object 60"/>
          <p:cNvSpPr/>
          <p:nvPr/>
        </p:nvSpPr>
        <p:spPr>
          <a:xfrm>
            <a:off x="219795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1" name="object 61"/>
          <p:cNvSpPr/>
          <p:nvPr/>
        </p:nvSpPr>
        <p:spPr>
          <a:xfrm>
            <a:off x="216969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2" name="object 62"/>
          <p:cNvSpPr/>
          <p:nvPr/>
        </p:nvSpPr>
        <p:spPr>
          <a:xfrm>
            <a:off x="231142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3" name="object 63"/>
          <p:cNvSpPr/>
          <p:nvPr/>
        </p:nvSpPr>
        <p:spPr>
          <a:xfrm>
            <a:off x="228307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4" name="object 64"/>
          <p:cNvSpPr/>
          <p:nvPr/>
        </p:nvSpPr>
        <p:spPr>
          <a:xfrm>
            <a:off x="225483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5" name="object 65"/>
          <p:cNvSpPr/>
          <p:nvPr/>
        </p:nvSpPr>
        <p:spPr>
          <a:xfrm>
            <a:off x="239656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6" name="object 66"/>
          <p:cNvSpPr/>
          <p:nvPr/>
        </p:nvSpPr>
        <p:spPr>
          <a:xfrm>
            <a:off x="236821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7" name="object 67"/>
          <p:cNvSpPr/>
          <p:nvPr/>
        </p:nvSpPr>
        <p:spPr>
          <a:xfrm>
            <a:off x="233997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8" name="object 68"/>
          <p:cNvSpPr/>
          <p:nvPr/>
        </p:nvSpPr>
        <p:spPr>
          <a:xfrm>
            <a:off x="248169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9" name="object 69"/>
          <p:cNvSpPr/>
          <p:nvPr/>
        </p:nvSpPr>
        <p:spPr>
          <a:xfrm>
            <a:off x="245336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0" name="object 70"/>
          <p:cNvSpPr/>
          <p:nvPr/>
        </p:nvSpPr>
        <p:spPr>
          <a:xfrm>
            <a:off x="242510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1" name="object 71"/>
          <p:cNvSpPr/>
          <p:nvPr/>
        </p:nvSpPr>
        <p:spPr>
          <a:xfrm>
            <a:off x="256683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2" name="object 72"/>
          <p:cNvSpPr/>
          <p:nvPr/>
        </p:nvSpPr>
        <p:spPr>
          <a:xfrm>
            <a:off x="253848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3" name="object 73"/>
          <p:cNvSpPr/>
          <p:nvPr/>
        </p:nvSpPr>
        <p:spPr>
          <a:xfrm>
            <a:off x="251024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4" name="object 74"/>
          <p:cNvSpPr/>
          <p:nvPr/>
        </p:nvSpPr>
        <p:spPr>
          <a:xfrm>
            <a:off x="265196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5" name="object 75"/>
          <p:cNvSpPr/>
          <p:nvPr/>
        </p:nvSpPr>
        <p:spPr>
          <a:xfrm>
            <a:off x="262362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6" name="object 76"/>
          <p:cNvSpPr/>
          <p:nvPr/>
        </p:nvSpPr>
        <p:spPr>
          <a:xfrm>
            <a:off x="259537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7" name="object 77"/>
          <p:cNvSpPr/>
          <p:nvPr/>
        </p:nvSpPr>
        <p:spPr>
          <a:xfrm>
            <a:off x="2737104"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8" name="object 78"/>
          <p:cNvSpPr/>
          <p:nvPr/>
        </p:nvSpPr>
        <p:spPr>
          <a:xfrm>
            <a:off x="270875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9" name="object 79"/>
          <p:cNvSpPr/>
          <p:nvPr/>
        </p:nvSpPr>
        <p:spPr>
          <a:xfrm>
            <a:off x="268051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0" name="object 80"/>
          <p:cNvSpPr/>
          <p:nvPr/>
        </p:nvSpPr>
        <p:spPr>
          <a:xfrm>
            <a:off x="282223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1" name="object 81"/>
          <p:cNvSpPr/>
          <p:nvPr/>
        </p:nvSpPr>
        <p:spPr>
          <a:xfrm>
            <a:off x="279389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2" name="object 82"/>
          <p:cNvSpPr/>
          <p:nvPr/>
        </p:nvSpPr>
        <p:spPr>
          <a:xfrm>
            <a:off x="276565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3" name="object 83"/>
          <p:cNvSpPr/>
          <p:nvPr/>
        </p:nvSpPr>
        <p:spPr>
          <a:xfrm>
            <a:off x="290738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4" name="object 84"/>
          <p:cNvSpPr/>
          <p:nvPr/>
        </p:nvSpPr>
        <p:spPr>
          <a:xfrm>
            <a:off x="287903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5" name="object 85"/>
          <p:cNvSpPr/>
          <p:nvPr/>
        </p:nvSpPr>
        <p:spPr>
          <a:xfrm>
            <a:off x="285078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6" name="object 86"/>
          <p:cNvSpPr/>
          <p:nvPr/>
        </p:nvSpPr>
        <p:spPr>
          <a:xfrm>
            <a:off x="299251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7" name="object 87"/>
          <p:cNvSpPr/>
          <p:nvPr/>
        </p:nvSpPr>
        <p:spPr>
          <a:xfrm>
            <a:off x="296416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8" name="object 88"/>
          <p:cNvSpPr/>
          <p:nvPr/>
        </p:nvSpPr>
        <p:spPr>
          <a:xfrm>
            <a:off x="293592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9" name="object 89"/>
          <p:cNvSpPr/>
          <p:nvPr/>
        </p:nvSpPr>
        <p:spPr>
          <a:xfrm>
            <a:off x="3077654"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0" name="object 90"/>
          <p:cNvSpPr/>
          <p:nvPr/>
        </p:nvSpPr>
        <p:spPr>
          <a:xfrm>
            <a:off x="304930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1" name="object 91"/>
          <p:cNvSpPr/>
          <p:nvPr/>
        </p:nvSpPr>
        <p:spPr>
          <a:xfrm>
            <a:off x="302105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2" name="object 92"/>
          <p:cNvSpPr/>
          <p:nvPr/>
        </p:nvSpPr>
        <p:spPr>
          <a:xfrm>
            <a:off x="316278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3" name="object 93"/>
          <p:cNvSpPr/>
          <p:nvPr/>
        </p:nvSpPr>
        <p:spPr>
          <a:xfrm>
            <a:off x="313443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4" name="object 94"/>
          <p:cNvSpPr/>
          <p:nvPr/>
        </p:nvSpPr>
        <p:spPr>
          <a:xfrm>
            <a:off x="310619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5" name="object 95"/>
          <p:cNvSpPr/>
          <p:nvPr/>
        </p:nvSpPr>
        <p:spPr>
          <a:xfrm>
            <a:off x="324791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6" name="object 96"/>
          <p:cNvSpPr/>
          <p:nvPr/>
        </p:nvSpPr>
        <p:spPr>
          <a:xfrm>
            <a:off x="321957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7" name="object 97"/>
          <p:cNvSpPr/>
          <p:nvPr/>
        </p:nvSpPr>
        <p:spPr>
          <a:xfrm>
            <a:off x="319131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8" name="object 98"/>
          <p:cNvSpPr/>
          <p:nvPr/>
        </p:nvSpPr>
        <p:spPr>
          <a:xfrm>
            <a:off x="333305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9" name="object 99"/>
          <p:cNvSpPr/>
          <p:nvPr/>
        </p:nvSpPr>
        <p:spPr>
          <a:xfrm>
            <a:off x="330470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0" name="object 100"/>
          <p:cNvSpPr/>
          <p:nvPr/>
        </p:nvSpPr>
        <p:spPr>
          <a:xfrm>
            <a:off x="327647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1" name="object 101"/>
          <p:cNvSpPr/>
          <p:nvPr/>
        </p:nvSpPr>
        <p:spPr>
          <a:xfrm>
            <a:off x="341819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2" name="object 102"/>
          <p:cNvSpPr/>
          <p:nvPr/>
        </p:nvSpPr>
        <p:spPr>
          <a:xfrm>
            <a:off x="338984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3" name="object 103"/>
          <p:cNvSpPr/>
          <p:nvPr/>
        </p:nvSpPr>
        <p:spPr>
          <a:xfrm>
            <a:off x="336160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4" name="object 104"/>
          <p:cNvSpPr/>
          <p:nvPr/>
        </p:nvSpPr>
        <p:spPr>
          <a:xfrm>
            <a:off x="350332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5" name="object 105"/>
          <p:cNvSpPr/>
          <p:nvPr/>
        </p:nvSpPr>
        <p:spPr>
          <a:xfrm>
            <a:off x="347498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6" name="object 106"/>
          <p:cNvSpPr/>
          <p:nvPr/>
        </p:nvSpPr>
        <p:spPr>
          <a:xfrm>
            <a:off x="344672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7" name="object 107"/>
          <p:cNvSpPr/>
          <p:nvPr/>
        </p:nvSpPr>
        <p:spPr>
          <a:xfrm>
            <a:off x="358846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8" name="object 108"/>
          <p:cNvSpPr/>
          <p:nvPr/>
        </p:nvSpPr>
        <p:spPr>
          <a:xfrm>
            <a:off x="356011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9" name="object 109"/>
          <p:cNvSpPr/>
          <p:nvPr/>
        </p:nvSpPr>
        <p:spPr>
          <a:xfrm>
            <a:off x="353187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0" name="object 110"/>
          <p:cNvSpPr/>
          <p:nvPr/>
        </p:nvSpPr>
        <p:spPr>
          <a:xfrm>
            <a:off x="367358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1" name="object 111"/>
          <p:cNvSpPr/>
          <p:nvPr/>
        </p:nvSpPr>
        <p:spPr>
          <a:xfrm>
            <a:off x="364525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2" name="object 112"/>
          <p:cNvSpPr/>
          <p:nvPr/>
        </p:nvSpPr>
        <p:spPr>
          <a:xfrm>
            <a:off x="361699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3" name="object 113"/>
          <p:cNvSpPr/>
          <p:nvPr/>
        </p:nvSpPr>
        <p:spPr>
          <a:xfrm>
            <a:off x="375873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4" name="object 114"/>
          <p:cNvSpPr/>
          <p:nvPr/>
        </p:nvSpPr>
        <p:spPr>
          <a:xfrm>
            <a:off x="373038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5" name="object 115"/>
          <p:cNvSpPr/>
          <p:nvPr/>
        </p:nvSpPr>
        <p:spPr>
          <a:xfrm>
            <a:off x="370212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6" name="object 116"/>
          <p:cNvSpPr/>
          <p:nvPr/>
        </p:nvSpPr>
        <p:spPr>
          <a:xfrm>
            <a:off x="384385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7" name="object 117"/>
          <p:cNvSpPr/>
          <p:nvPr/>
        </p:nvSpPr>
        <p:spPr>
          <a:xfrm>
            <a:off x="3815524"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8" name="object 118"/>
          <p:cNvSpPr/>
          <p:nvPr/>
        </p:nvSpPr>
        <p:spPr>
          <a:xfrm>
            <a:off x="378726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9" name="object 119"/>
          <p:cNvSpPr/>
          <p:nvPr/>
        </p:nvSpPr>
        <p:spPr>
          <a:xfrm>
            <a:off x="392899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0" name="object 120"/>
          <p:cNvSpPr/>
          <p:nvPr/>
        </p:nvSpPr>
        <p:spPr>
          <a:xfrm>
            <a:off x="390065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1" name="object 121"/>
          <p:cNvSpPr/>
          <p:nvPr/>
        </p:nvSpPr>
        <p:spPr>
          <a:xfrm>
            <a:off x="387240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2" name="object 122"/>
          <p:cNvSpPr/>
          <p:nvPr/>
        </p:nvSpPr>
        <p:spPr>
          <a:xfrm>
            <a:off x="401413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3" name="object 123"/>
          <p:cNvSpPr/>
          <p:nvPr/>
        </p:nvSpPr>
        <p:spPr>
          <a:xfrm>
            <a:off x="398580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4" name="object 124"/>
          <p:cNvSpPr/>
          <p:nvPr/>
        </p:nvSpPr>
        <p:spPr>
          <a:xfrm>
            <a:off x="395754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5" name="object 125"/>
          <p:cNvSpPr/>
          <p:nvPr/>
        </p:nvSpPr>
        <p:spPr>
          <a:xfrm>
            <a:off x="409926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6" name="object 126"/>
          <p:cNvSpPr/>
          <p:nvPr/>
        </p:nvSpPr>
        <p:spPr>
          <a:xfrm>
            <a:off x="4070934"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7" name="object 127"/>
          <p:cNvSpPr/>
          <p:nvPr/>
        </p:nvSpPr>
        <p:spPr>
          <a:xfrm>
            <a:off x="404267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8" name="object 128"/>
          <p:cNvSpPr/>
          <p:nvPr/>
        </p:nvSpPr>
        <p:spPr>
          <a:xfrm>
            <a:off x="418440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9" name="object 129"/>
          <p:cNvSpPr/>
          <p:nvPr/>
        </p:nvSpPr>
        <p:spPr>
          <a:xfrm>
            <a:off x="415607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0" name="object 130"/>
          <p:cNvSpPr/>
          <p:nvPr/>
        </p:nvSpPr>
        <p:spPr>
          <a:xfrm>
            <a:off x="412781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1" name="object 131"/>
          <p:cNvSpPr/>
          <p:nvPr/>
        </p:nvSpPr>
        <p:spPr>
          <a:xfrm>
            <a:off x="426953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2" name="object 132"/>
          <p:cNvSpPr/>
          <p:nvPr/>
        </p:nvSpPr>
        <p:spPr>
          <a:xfrm>
            <a:off x="424119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3" name="object 133"/>
          <p:cNvSpPr/>
          <p:nvPr/>
        </p:nvSpPr>
        <p:spPr>
          <a:xfrm>
            <a:off x="421295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4" name="object 134"/>
          <p:cNvSpPr/>
          <p:nvPr/>
        </p:nvSpPr>
        <p:spPr>
          <a:xfrm>
            <a:off x="435467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5" name="object 135"/>
          <p:cNvSpPr/>
          <p:nvPr/>
        </p:nvSpPr>
        <p:spPr>
          <a:xfrm>
            <a:off x="432633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6" name="object 136"/>
          <p:cNvSpPr/>
          <p:nvPr/>
        </p:nvSpPr>
        <p:spPr>
          <a:xfrm>
            <a:off x="429808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7" name="object 137"/>
          <p:cNvSpPr/>
          <p:nvPr/>
        </p:nvSpPr>
        <p:spPr>
          <a:xfrm>
            <a:off x="443981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8" name="object 138"/>
          <p:cNvSpPr/>
          <p:nvPr/>
        </p:nvSpPr>
        <p:spPr>
          <a:xfrm>
            <a:off x="441145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9" name="object 139"/>
          <p:cNvSpPr/>
          <p:nvPr/>
        </p:nvSpPr>
        <p:spPr>
          <a:xfrm>
            <a:off x="438322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0" name="object 140"/>
          <p:cNvSpPr/>
          <p:nvPr/>
        </p:nvSpPr>
        <p:spPr>
          <a:xfrm>
            <a:off x="452495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1" name="object 141"/>
          <p:cNvSpPr/>
          <p:nvPr/>
        </p:nvSpPr>
        <p:spPr>
          <a:xfrm>
            <a:off x="449661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2" name="object 142"/>
          <p:cNvSpPr/>
          <p:nvPr/>
        </p:nvSpPr>
        <p:spPr>
          <a:xfrm>
            <a:off x="446836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3" name="object 143"/>
          <p:cNvSpPr/>
          <p:nvPr/>
        </p:nvSpPr>
        <p:spPr>
          <a:xfrm>
            <a:off x="461008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4" name="object 144"/>
          <p:cNvSpPr/>
          <p:nvPr/>
        </p:nvSpPr>
        <p:spPr>
          <a:xfrm>
            <a:off x="458174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5" name="object 145"/>
          <p:cNvSpPr/>
          <p:nvPr/>
        </p:nvSpPr>
        <p:spPr>
          <a:xfrm>
            <a:off x="455349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6" name="object 146"/>
          <p:cNvSpPr/>
          <p:nvPr/>
        </p:nvSpPr>
        <p:spPr>
          <a:xfrm>
            <a:off x="469522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7" name="object 147"/>
          <p:cNvSpPr/>
          <p:nvPr/>
        </p:nvSpPr>
        <p:spPr>
          <a:xfrm>
            <a:off x="466688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8" name="object 148"/>
          <p:cNvSpPr/>
          <p:nvPr/>
        </p:nvSpPr>
        <p:spPr>
          <a:xfrm>
            <a:off x="463863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9" name="object 149"/>
          <p:cNvSpPr/>
          <p:nvPr/>
        </p:nvSpPr>
        <p:spPr>
          <a:xfrm>
            <a:off x="478035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0" name="object 150"/>
          <p:cNvSpPr/>
          <p:nvPr/>
        </p:nvSpPr>
        <p:spPr>
          <a:xfrm>
            <a:off x="475200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1" name="object 151"/>
          <p:cNvSpPr/>
          <p:nvPr/>
        </p:nvSpPr>
        <p:spPr>
          <a:xfrm>
            <a:off x="472375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2" name="object 152"/>
          <p:cNvSpPr/>
          <p:nvPr/>
        </p:nvSpPr>
        <p:spPr>
          <a:xfrm>
            <a:off x="486549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3" name="object 153"/>
          <p:cNvSpPr/>
          <p:nvPr/>
        </p:nvSpPr>
        <p:spPr>
          <a:xfrm>
            <a:off x="483715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4" name="object 154"/>
          <p:cNvSpPr/>
          <p:nvPr/>
        </p:nvSpPr>
        <p:spPr>
          <a:xfrm>
            <a:off x="480889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5" name="object 155"/>
          <p:cNvSpPr/>
          <p:nvPr/>
        </p:nvSpPr>
        <p:spPr>
          <a:xfrm>
            <a:off x="4950624"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6" name="object 156"/>
          <p:cNvSpPr/>
          <p:nvPr/>
        </p:nvSpPr>
        <p:spPr>
          <a:xfrm>
            <a:off x="492227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7" name="object 157"/>
          <p:cNvSpPr/>
          <p:nvPr/>
        </p:nvSpPr>
        <p:spPr>
          <a:xfrm>
            <a:off x="489403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8" name="object 158"/>
          <p:cNvSpPr/>
          <p:nvPr/>
        </p:nvSpPr>
        <p:spPr>
          <a:xfrm>
            <a:off x="503576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9" name="object 159"/>
          <p:cNvSpPr/>
          <p:nvPr/>
        </p:nvSpPr>
        <p:spPr>
          <a:xfrm>
            <a:off x="500741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0" name="object 160"/>
          <p:cNvSpPr/>
          <p:nvPr/>
        </p:nvSpPr>
        <p:spPr>
          <a:xfrm>
            <a:off x="497917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1" name="object 161"/>
          <p:cNvSpPr/>
          <p:nvPr/>
        </p:nvSpPr>
        <p:spPr>
          <a:xfrm>
            <a:off x="512089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2" name="object 162"/>
          <p:cNvSpPr/>
          <p:nvPr/>
        </p:nvSpPr>
        <p:spPr>
          <a:xfrm>
            <a:off x="509256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3" name="object 163"/>
          <p:cNvSpPr/>
          <p:nvPr/>
        </p:nvSpPr>
        <p:spPr>
          <a:xfrm>
            <a:off x="506430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4" name="object 164"/>
          <p:cNvSpPr/>
          <p:nvPr/>
        </p:nvSpPr>
        <p:spPr>
          <a:xfrm>
            <a:off x="520603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5" name="object 165"/>
          <p:cNvSpPr/>
          <p:nvPr/>
        </p:nvSpPr>
        <p:spPr>
          <a:xfrm>
            <a:off x="517768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6" name="object 166"/>
          <p:cNvSpPr/>
          <p:nvPr/>
        </p:nvSpPr>
        <p:spPr>
          <a:xfrm>
            <a:off x="514944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7" name="object 167"/>
          <p:cNvSpPr/>
          <p:nvPr/>
        </p:nvSpPr>
        <p:spPr>
          <a:xfrm>
            <a:off x="529116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8" name="object 168"/>
          <p:cNvSpPr/>
          <p:nvPr/>
        </p:nvSpPr>
        <p:spPr>
          <a:xfrm>
            <a:off x="526282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9" name="object 169"/>
          <p:cNvSpPr/>
          <p:nvPr/>
        </p:nvSpPr>
        <p:spPr>
          <a:xfrm>
            <a:off x="523457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0" name="object 170"/>
          <p:cNvSpPr/>
          <p:nvPr/>
        </p:nvSpPr>
        <p:spPr>
          <a:xfrm>
            <a:off x="537630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1" name="object 171"/>
          <p:cNvSpPr/>
          <p:nvPr/>
        </p:nvSpPr>
        <p:spPr>
          <a:xfrm>
            <a:off x="534795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2" name="object 172"/>
          <p:cNvSpPr/>
          <p:nvPr/>
        </p:nvSpPr>
        <p:spPr>
          <a:xfrm>
            <a:off x="531971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3" name="object 173"/>
          <p:cNvSpPr/>
          <p:nvPr/>
        </p:nvSpPr>
        <p:spPr>
          <a:xfrm>
            <a:off x="546143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4" name="object 174"/>
          <p:cNvSpPr/>
          <p:nvPr/>
        </p:nvSpPr>
        <p:spPr>
          <a:xfrm>
            <a:off x="543309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5" name="object 175"/>
          <p:cNvSpPr/>
          <p:nvPr/>
        </p:nvSpPr>
        <p:spPr>
          <a:xfrm>
            <a:off x="540484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6" name="object 176"/>
          <p:cNvSpPr/>
          <p:nvPr/>
        </p:nvSpPr>
        <p:spPr>
          <a:xfrm>
            <a:off x="554657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7" name="object 177"/>
          <p:cNvSpPr/>
          <p:nvPr/>
        </p:nvSpPr>
        <p:spPr>
          <a:xfrm>
            <a:off x="551823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8" name="object 178"/>
          <p:cNvSpPr/>
          <p:nvPr/>
        </p:nvSpPr>
        <p:spPr>
          <a:xfrm>
            <a:off x="548999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9" name="object 179"/>
          <p:cNvSpPr/>
          <p:nvPr/>
        </p:nvSpPr>
        <p:spPr>
          <a:xfrm>
            <a:off x="563171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0" name="object 180"/>
          <p:cNvSpPr/>
          <p:nvPr/>
        </p:nvSpPr>
        <p:spPr>
          <a:xfrm>
            <a:off x="560337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1" name="object 181"/>
          <p:cNvSpPr/>
          <p:nvPr/>
        </p:nvSpPr>
        <p:spPr>
          <a:xfrm>
            <a:off x="557512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2" name="object 182"/>
          <p:cNvSpPr/>
          <p:nvPr/>
        </p:nvSpPr>
        <p:spPr>
          <a:xfrm>
            <a:off x="571685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3" name="object 183"/>
          <p:cNvSpPr/>
          <p:nvPr/>
        </p:nvSpPr>
        <p:spPr>
          <a:xfrm>
            <a:off x="568850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4" name="object 184"/>
          <p:cNvSpPr/>
          <p:nvPr/>
        </p:nvSpPr>
        <p:spPr>
          <a:xfrm>
            <a:off x="5660263"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5" name="object 185"/>
          <p:cNvSpPr/>
          <p:nvPr/>
        </p:nvSpPr>
        <p:spPr>
          <a:xfrm>
            <a:off x="580198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6" name="object 186"/>
          <p:cNvSpPr/>
          <p:nvPr/>
        </p:nvSpPr>
        <p:spPr>
          <a:xfrm>
            <a:off x="577364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7" name="object 187"/>
          <p:cNvSpPr/>
          <p:nvPr/>
        </p:nvSpPr>
        <p:spPr>
          <a:xfrm>
            <a:off x="574539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8" name="object 188"/>
          <p:cNvSpPr/>
          <p:nvPr/>
        </p:nvSpPr>
        <p:spPr>
          <a:xfrm>
            <a:off x="588712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9" name="object 189"/>
          <p:cNvSpPr/>
          <p:nvPr/>
        </p:nvSpPr>
        <p:spPr>
          <a:xfrm>
            <a:off x="585877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0" name="object 190"/>
          <p:cNvSpPr/>
          <p:nvPr/>
        </p:nvSpPr>
        <p:spPr>
          <a:xfrm>
            <a:off x="5830519"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1" name="object 191"/>
          <p:cNvSpPr/>
          <p:nvPr/>
        </p:nvSpPr>
        <p:spPr>
          <a:xfrm>
            <a:off x="597225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2" name="object 192"/>
          <p:cNvSpPr/>
          <p:nvPr/>
        </p:nvSpPr>
        <p:spPr>
          <a:xfrm>
            <a:off x="594391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3" name="object 193"/>
          <p:cNvSpPr/>
          <p:nvPr/>
        </p:nvSpPr>
        <p:spPr>
          <a:xfrm>
            <a:off x="591565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4" name="object 194"/>
          <p:cNvSpPr/>
          <p:nvPr/>
        </p:nvSpPr>
        <p:spPr>
          <a:xfrm>
            <a:off x="605739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5" name="object 195"/>
          <p:cNvSpPr/>
          <p:nvPr/>
        </p:nvSpPr>
        <p:spPr>
          <a:xfrm>
            <a:off x="6029045"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6" name="object 196"/>
          <p:cNvSpPr/>
          <p:nvPr/>
        </p:nvSpPr>
        <p:spPr>
          <a:xfrm>
            <a:off x="600080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7" name="object 197"/>
          <p:cNvSpPr/>
          <p:nvPr/>
        </p:nvSpPr>
        <p:spPr>
          <a:xfrm>
            <a:off x="6142532"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8" name="object 198"/>
          <p:cNvSpPr/>
          <p:nvPr/>
        </p:nvSpPr>
        <p:spPr>
          <a:xfrm>
            <a:off x="6114186"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9" name="object 199"/>
          <p:cNvSpPr/>
          <p:nvPr/>
        </p:nvSpPr>
        <p:spPr>
          <a:xfrm>
            <a:off x="608594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0" name="object 200"/>
          <p:cNvSpPr/>
          <p:nvPr/>
        </p:nvSpPr>
        <p:spPr>
          <a:xfrm>
            <a:off x="6227660"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1" name="object 201"/>
          <p:cNvSpPr/>
          <p:nvPr/>
        </p:nvSpPr>
        <p:spPr>
          <a:xfrm>
            <a:off x="619931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2" name="object 202"/>
          <p:cNvSpPr/>
          <p:nvPr/>
        </p:nvSpPr>
        <p:spPr>
          <a:xfrm>
            <a:off x="617106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3" name="object 203"/>
          <p:cNvSpPr/>
          <p:nvPr/>
        </p:nvSpPr>
        <p:spPr>
          <a:xfrm>
            <a:off x="631280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4" name="object 204"/>
          <p:cNvSpPr/>
          <p:nvPr/>
        </p:nvSpPr>
        <p:spPr>
          <a:xfrm>
            <a:off x="628445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5" name="object 205"/>
          <p:cNvSpPr/>
          <p:nvPr/>
        </p:nvSpPr>
        <p:spPr>
          <a:xfrm>
            <a:off x="625621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6" name="object 206"/>
          <p:cNvSpPr/>
          <p:nvPr/>
        </p:nvSpPr>
        <p:spPr>
          <a:xfrm>
            <a:off x="639792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7" name="object 207"/>
          <p:cNvSpPr/>
          <p:nvPr/>
        </p:nvSpPr>
        <p:spPr>
          <a:xfrm>
            <a:off x="636958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8" name="object 208"/>
          <p:cNvSpPr/>
          <p:nvPr/>
        </p:nvSpPr>
        <p:spPr>
          <a:xfrm>
            <a:off x="6341338"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9" name="object 209"/>
          <p:cNvSpPr/>
          <p:nvPr/>
        </p:nvSpPr>
        <p:spPr>
          <a:xfrm>
            <a:off x="648307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0" name="object 210"/>
          <p:cNvSpPr/>
          <p:nvPr/>
        </p:nvSpPr>
        <p:spPr>
          <a:xfrm>
            <a:off x="645472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1" name="object 211"/>
          <p:cNvSpPr/>
          <p:nvPr/>
        </p:nvSpPr>
        <p:spPr>
          <a:xfrm>
            <a:off x="642647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2" name="object 212"/>
          <p:cNvSpPr/>
          <p:nvPr/>
        </p:nvSpPr>
        <p:spPr>
          <a:xfrm>
            <a:off x="656819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3" name="object 213"/>
          <p:cNvSpPr/>
          <p:nvPr/>
        </p:nvSpPr>
        <p:spPr>
          <a:xfrm>
            <a:off x="6539851"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4" name="object 214"/>
          <p:cNvSpPr/>
          <p:nvPr/>
        </p:nvSpPr>
        <p:spPr>
          <a:xfrm>
            <a:off x="6511607"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5" name="object 215"/>
          <p:cNvSpPr/>
          <p:nvPr/>
        </p:nvSpPr>
        <p:spPr>
          <a:xfrm>
            <a:off x="6653339"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6" name="object 216"/>
          <p:cNvSpPr/>
          <p:nvPr/>
        </p:nvSpPr>
        <p:spPr>
          <a:xfrm>
            <a:off x="662500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7" name="object 217"/>
          <p:cNvSpPr/>
          <p:nvPr/>
        </p:nvSpPr>
        <p:spPr>
          <a:xfrm>
            <a:off x="659676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8" name="object 218"/>
          <p:cNvSpPr/>
          <p:nvPr/>
        </p:nvSpPr>
        <p:spPr>
          <a:xfrm>
            <a:off x="673848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9" name="object 219"/>
          <p:cNvSpPr/>
          <p:nvPr/>
        </p:nvSpPr>
        <p:spPr>
          <a:xfrm>
            <a:off x="6710133"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0" name="object 220"/>
          <p:cNvSpPr/>
          <p:nvPr/>
        </p:nvSpPr>
        <p:spPr>
          <a:xfrm>
            <a:off x="6681876"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1" name="object 221"/>
          <p:cNvSpPr/>
          <p:nvPr/>
        </p:nvSpPr>
        <p:spPr>
          <a:xfrm>
            <a:off x="6823621"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2" name="object 222"/>
          <p:cNvSpPr/>
          <p:nvPr/>
        </p:nvSpPr>
        <p:spPr>
          <a:xfrm>
            <a:off x="6795274"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3" name="object 223"/>
          <p:cNvSpPr/>
          <p:nvPr/>
        </p:nvSpPr>
        <p:spPr>
          <a:xfrm>
            <a:off x="6767017"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4" name="object 224"/>
          <p:cNvSpPr/>
          <p:nvPr/>
        </p:nvSpPr>
        <p:spPr>
          <a:xfrm>
            <a:off x="6908748"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5" name="object 225"/>
          <p:cNvSpPr/>
          <p:nvPr/>
        </p:nvSpPr>
        <p:spPr>
          <a:xfrm>
            <a:off x="6880402"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6" name="object 226"/>
          <p:cNvSpPr/>
          <p:nvPr/>
        </p:nvSpPr>
        <p:spPr>
          <a:xfrm>
            <a:off x="685214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7" name="object 227"/>
          <p:cNvSpPr/>
          <p:nvPr/>
        </p:nvSpPr>
        <p:spPr>
          <a:xfrm>
            <a:off x="6993890" y="782231"/>
            <a:ext cx="15875" cy="10160"/>
          </a:xfrm>
          <a:custGeom>
            <a:avLst/>
            <a:gdLst/>
            <a:ahLst/>
            <a:cxnLst/>
            <a:rect l="l" t="t" r="r" b="b"/>
            <a:pathLst>
              <a:path w="15875" h="10159">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8" name="object 228"/>
          <p:cNvSpPr/>
          <p:nvPr/>
        </p:nvSpPr>
        <p:spPr>
          <a:xfrm>
            <a:off x="6965530" y="782231"/>
            <a:ext cx="15875" cy="10160"/>
          </a:xfrm>
          <a:custGeom>
            <a:avLst/>
            <a:gdLst/>
            <a:ahLst/>
            <a:cxnLst/>
            <a:rect l="l" t="t" r="r" b="b"/>
            <a:pathLst>
              <a:path w="15875" h="10159">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9" name="object 229"/>
          <p:cNvSpPr/>
          <p:nvPr/>
        </p:nvSpPr>
        <p:spPr>
          <a:xfrm>
            <a:off x="6937285" y="782231"/>
            <a:ext cx="15875" cy="10160"/>
          </a:xfrm>
          <a:custGeom>
            <a:avLst/>
            <a:gdLst/>
            <a:ahLst/>
            <a:cxnLst/>
            <a:rect l="l" t="t" r="r" b="b"/>
            <a:pathLst>
              <a:path w="15875" h="10159">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30" name="object 230"/>
          <p:cNvSpPr/>
          <p:nvPr/>
        </p:nvSpPr>
        <p:spPr>
          <a:xfrm>
            <a:off x="4770615" y="3836708"/>
            <a:ext cx="2263140" cy="872490"/>
          </a:xfrm>
          <a:custGeom>
            <a:avLst/>
            <a:gdLst/>
            <a:ahLst/>
            <a:cxnLst/>
            <a:rect l="l" t="t" r="r" b="b"/>
            <a:pathLst>
              <a:path w="2263140" h="872489">
                <a:moveTo>
                  <a:pt x="2262886" y="872337"/>
                </a:moveTo>
                <a:lnTo>
                  <a:pt x="0" y="872337"/>
                </a:lnTo>
                <a:lnTo>
                  <a:pt x="0" y="0"/>
                </a:lnTo>
                <a:lnTo>
                  <a:pt x="2262886" y="0"/>
                </a:lnTo>
                <a:lnTo>
                  <a:pt x="2262886" y="872337"/>
                </a:lnTo>
                <a:close/>
              </a:path>
            </a:pathLst>
          </a:custGeom>
          <a:ln w="6350">
            <a:solidFill>
              <a:srgbClr val="231F20"/>
            </a:solidFill>
          </a:ln>
        </p:spPr>
        <p:txBody>
          <a:bodyPr wrap="square" lIns="0" tIns="0" rIns="0" bIns="0" rtlCol="0"/>
          <a:lstStyle/>
          <a:p>
            <a:endParaRPr/>
          </a:p>
        </p:txBody>
      </p:sp>
      <p:sp>
        <p:nvSpPr>
          <p:cNvPr id="231" name="object 231"/>
          <p:cNvSpPr/>
          <p:nvPr/>
        </p:nvSpPr>
        <p:spPr>
          <a:xfrm>
            <a:off x="4981173" y="4265798"/>
            <a:ext cx="36830" cy="29209"/>
          </a:xfrm>
          <a:custGeom>
            <a:avLst/>
            <a:gdLst/>
            <a:ahLst/>
            <a:cxnLst/>
            <a:rect l="l" t="t" r="r" b="b"/>
            <a:pathLst>
              <a:path w="36829" h="29210">
                <a:moveTo>
                  <a:pt x="36349" y="23012"/>
                </a:moveTo>
                <a:lnTo>
                  <a:pt x="33797" y="28321"/>
                </a:lnTo>
                <a:lnTo>
                  <a:pt x="23700" y="28765"/>
                </a:lnTo>
                <a:lnTo>
                  <a:pt x="13782" y="24041"/>
                </a:lnTo>
                <a:lnTo>
                  <a:pt x="7129" y="19912"/>
                </a:lnTo>
                <a:lnTo>
                  <a:pt x="2391" y="15106"/>
                </a:lnTo>
                <a:lnTo>
                  <a:pt x="0" y="10196"/>
                </a:lnTo>
                <a:lnTo>
                  <a:pt x="383" y="5753"/>
                </a:lnTo>
                <a:lnTo>
                  <a:pt x="2936" y="444"/>
                </a:lnTo>
                <a:lnTo>
                  <a:pt x="13032" y="0"/>
                </a:lnTo>
                <a:lnTo>
                  <a:pt x="22976" y="4762"/>
                </a:lnTo>
                <a:lnTo>
                  <a:pt x="29624" y="8880"/>
                </a:lnTo>
                <a:lnTo>
                  <a:pt x="34359" y="13682"/>
                </a:lnTo>
                <a:lnTo>
                  <a:pt x="36746" y="18587"/>
                </a:lnTo>
                <a:lnTo>
                  <a:pt x="36349" y="23012"/>
                </a:lnTo>
                <a:close/>
              </a:path>
            </a:pathLst>
          </a:custGeom>
          <a:ln w="6350">
            <a:solidFill>
              <a:srgbClr val="231F20"/>
            </a:solidFill>
          </a:ln>
        </p:spPr>
        <p:txBody>
          <a:bodyPr wrap="square" lIns="0" tIns="0" rIns="0" bIns="0" rtlCol="0"/>
          <a:lstStyle/>
          <a:p>
            <a:endParaRPr/>
          </a:p>
        </p:txBody>
      </p:sp>
      <p:sp>
        <p:nvSpPr>
          <p:cNvPr id="232" name="object 232"/>
          <p:cNvSpPr/>
          <p:nvPr/>
        </p:nvSpPr>
        <p:spPr>
          <a:xfrm>
            <a:off x="4842948" y="4146626"/>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2" y="150567"/>
                </a:lnTo>
                <a:lnTo>
                  <a:pt x="642673" y="188978"/>
                </a:lnTo>
                <a:lnTo>
                  <a:pt x="684730" y="226413"/>
                </a:lnTo>
                <a:lnTo>
                  <a:pt x="712692" y="258983"/>
                </a:lnTo>
                <a:lnTo>
                  <a:pt x="721817" y="282800"/>
                </a:lnTo>
                <a:lnTo>
                  <a:pt x="716203" y="305724"/>
                </a:lnTo>
                <a:lnTo>
                  <a:pt x="676798" y="326797"/>
                </a:lnTo>
                <a:lnTo>
                  <a:pt x="659430" y="321792"/>
                </a:lnTo>
                <a:lnTo>
                  <a:pt x="636066" y="306485"/>
                </a:lnTo>
                <a:lnTo>
                  <a:pt x="617529" y="290883"/>
                </a:lnTo>
                <a:lnTo>
                  <a:pt x="589802" y="268431"/>
                </a:lnTo>
                <a:lnTo>
                  <a:pt x="554366" y="242737"/>
                </a:lnTo>
                <a:lnTo>
                  <a:pt x="512700" y="217412"/>
                </a:lnTo>
                <a:lnTo>
                  <a:pt x="466284" y="196065"/>
                </a:lnTo>
                <a:lnTo>
                  <a:pt x="416598" y="182307"/>
                </a:lnTo>
                <a:lnTo>
                  <a:pt x="365121" y="179747"/>
                </a:lnTo>
                <a:lnTo>
                  <a:pt x="313334" y="191995"/>
                </a:lnTo>
                <a:lnTo>
                  <a:pt x="303009" y="211890"/>
                </a:lnTo>
                <a:lnTo>
                  <a:pt x="295216" y="222997"/>
                </a:lnTo>
                <a:lnTo>
                  <a:pt x="286039" y="229344"/>
                </a:lnTo>
                <a:lnTo>
                  <a:pt x="271564" y="234959"/>
                </a:lnTo>
              </a:path>
            </a:pathLst>
          </a:custGeom>
          <a:ln w="6350">
            <a:solidFill>
              <a:srgbClr val="231F20"/>
            </a:solidFill>
          </a:ln>
        </p:spPr>
        <p:txBody>
          <a:bodyPr wrap="square" lIns="0" tIns="0" rIns="0" bIns="0" rtlCol="0"/>
          <a:lstStyle/>
          <a:p>
            <a:endParaRPr/>
          </a:p>
        </p:txBody>
      </p:sp>
      <p:sp>
        <p:nvSpPr>
          <p:cNvPr id="233" name="object 233"/>
          <p:cNvSpPr/>
          <p:nvPr/>
        </p:nvSpPr>
        <p:spPr>
          <a:xfrm>
            <a:off x="5156279" y="4279986"/>
            <a:ext cx="386715" cy="191135"/>
          </a:xfrm>
          <a:custGeom>
            <a:avLst/>
            <a:gdLst/>
            <a:ahLst/>
            <a:cxnLst/>
            <a:rect l="l" t="t" r="r" b="b"/>
            <a:pathLst>
              <a:path w="386714" h="191135">
                <a:moveTo>
                  <a:pt x="0" y="35887"/>
                </a:moveTo>
                <a:lnTo>
                  <a:pt x="56220" y="10065"/>
                </a:lnTo>
                <a:lnTo>
                  <a:pt x="93151" y="0"/>
                </a:lnTo>
                <a:lnTo>
                  <a:pt x="127162" y="4379"/>
                </a:lnTo>
                <a:lnTo>
                  <a:pt x="174625" y="21891"/>
                </a:lnTo>
                <a:lnTo>
                  <a:pt x="216320" y="42092"/>
                </a:lnTo>
                <a:lnTo>
                  <a:pt x="259744" y="69260"/>
                </a:lnTo>
                <a:lnTo>
                  <a:pt x="301693" y="100547"/>
                </a:lnTo>
                <a:lnTo>
                  <a:pt x="338963" y="133103"/>
                </a:lnTo>
                <a:lnTo>
                  <a:pt x="368350" y="164078"/>
                </a:lnTo>
                <a:lnTo>
                  <a:pt x="386651" y="190623"/>
                </a:lnTo>
              </a:path>
            </a:pathLst>
          </a:custGeom>
          <a:ln w="6350">
            <a:solidFill>
              <a:srgbClr val="231F20"/>
            </a:solidFill>
          </a:ln>
        </p:spPr>
        <p:txBody>
          <a:bodyPr wrap="square" lIns="0" tIns="0" rIns="0" bIns="0" rtlCol="0"/>
          <a:lstStyle/>
          <a:p>
            <a:endParaRPr/>
          </a:p>
        </p:txBody>
      </p:sp>
      <p:sp>
        <p:nvSpPr>
          <p:cNvPr id="234" name="object 234"/>
          <p:cNvSpPr/>
          <p:nvPr/>
        </p:nvSpPr>
        <p:spPr>
          <a:xfrm>
            <a:off x="5164068" y="4302757"/>
            <a:ext cx="359410" cy="171450"/>
          </a:xfrm>
          <a:custGeom>
            <a:avLst/>
            <a:gdLst/>
            <a:ahLst/>
            <a:cxnLst/>
            <a:rect l="l" t="t" r="r" b="b"/>
            <a:pathLst>
              <a:path w="359410" h="171450">
                <a:moveTo>
                  <a:pt x="0" y="22417"/>
                </a:moveTo>
                <a:lnTo>
                  <a:pt x="83712" y="3743"/>
                </a:lnTo>
                <a:lnTo>
                  <a:pt x="133919" y="0"/>
                </a:lnTo>
                <a:lnTo>
                  <a:pt x="170694" y="13417"/>
                </a:lnTo>
                <a:lnTo>
                  <a:pt x="214109" y="46229"/>
                </a:lnTo>
                <a:lnTo>
                  <a:pt x="266833" y="90053"/>
                </a:lnTo>
                <a:lnTo>
                  <a:pt x="313385" y="130187"/>
                </a:lnTo>
                <a:lnTo>
                  <a:pt x="346583" y="159499"/>
                </a:lnTo>
                <a:lnTo>
                  <a:pt x="359244" y="170854"/>
                </a:lnTo>
              </a:path>
            </a:pathLst>
          </a:custGeom>
          <a:ln w="6350">
            <a:solidFill>
              <a:srgbClr val="231F20"/>
            </a:solidFill>
          </a:ln>
        </p:spPr>
        <p:txBody>
          <a:bodyPr wrap="square" lIns="0" tIns="0" rIns="0" bIns="0" rtlCol="0"/>
          <a:lstStyle/>
          <a:p>
            <a:endParaRPr/>
          </a:p>
        </p:txBody>
      </p:sp>
      <p:sp>
        <p:nvSpPr>
          <p:cNvPr id="235" name="object 235"/>
          <p:cNvSpPr/>
          <p:nvPr/>
        </p:nvSpPr>
        <p:spPr>
          <a:xfrm>
            <a:off x="5156279" y="4225906"/>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236" name="object 236"/>
          <p:cNvSpPr/>
          <p:nvPr/>
        </p:nvSpPr>
        <p:spPr>
          <a:xfrm>
            <a:off x="5156279" y="4315872"/>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237" name="object 237"/>
          <p:cNvSpPr/>
          <p:nvPr/>
        </p:nvSpPr>
        <p:spPr>
          <a:xfrm>
            <a:off x="4853539" y="4222458"/>
            <a:ext cx="274320" cy="137160"/>
          </a:xfrm>
          <a:custGeom>
            <a:avLst/>
            <a:gdLst/>
            <a:ahLst/>
            <a:cxnLst/>
            <a:rect l="l" t="t" r="r" b="b"/>
            <a:pathLst>
              <a:path w="274320" h="137160">
                <a:moveTo>
                  <a:pt x="0" y="0"/>
                </a:moveTo>
                <a:lnTo>
                  <a:pt x="35380" y="54508"/>
                </a:lnTo>
                <a:lnTo>
                  <a:pt x="70710" y="82349"/>
                </a:lnTo>
                <a:lnTo>
                  <a:pt x="115100" y="107530"/>
                </a:lnTo>
                <a:lnTo>
                  <a:pt x="164197" y="126831"/>
                </a:lnTo>
                <a:lnTo>
                  <a:pt x="209299" y="136756"/>
                </a:lnTo>
                <a:lnTo>
                  <a:pt x="247023" y="137152"/>
                </a:lnTo>
                <a:lnTo>
                  <a:pt x="273989" y="127863"/>
                </a:lnTo>
              </a:path>
            </a:pathLst>
          </a:custGeom>
          <a:ln w="6350">
            <a:solidFill>
              <a:srgbClr val="231F20"/>
            </a:solidFill>
          </a:ln>
        </p:spPr>
        <p:txBody>
          <a:bodyPr wrap="square" lIns="0" tIns="0" rIns="0" bIns="0" rtlCol="0"/>
          <a:lstStyle/>
          <a:p>
            <a:endParaRPr/>
          </a:p>
        </p:txBody>
      </p:sp>
      <p:sp>
        <p:nvSpPr>
          <p:cNvPr id="238" name="object 238"/>
          <p:cNvSpPr/>
          <p:nvPr/>
        </p:nvSpPr>
        <p:spPr>
          <a:xfrm>
            <a:off x="4853542" y="4213170"/>
            <a:ext cx="274320" cy="137160"/>
          </a:xfrm>
          <a:custGeom>
            <a:avLst/>
            <a:gdLst/>
            <a:ahLst/>
            <a:cxnLst/>
            <a:rect l="l" t="t" r="r" b="b"/>
            <a:pathLst>
              <a:path w="274320" h="137160">
                <a:moveTo>
                  <a:pt x="273989" y="137156"/>
                </a:moveTo>
                <a:lnTo>
                  <a:pt x="238598" y="82633"/>
                </a:lnTo>
                <a:lnTo>
                  <a:pt x="203270" y="54797"/>
                </a:lnTo>
                <a:lnTo>
                  <a:pt x="158877" y="29625"/>
                </a:lnTo>
                <a:lnTo>
                  <a:pt x="109776" y="10313"/>
                </a:lnTo>
                <a:lnTo>
                  <a:pt x="64679" y="389"/>
                </a:lnTo>
                <a:lnTo>
                  <a:pt x="26962" y="0"/>
                </a:lnTo>
                <a:lnTo>
                  <a:pt x="0" y="9292"/>
                </a:lnTo>
              </a:path>
            </a:pathLst>
          </a:custGeom>
          <a:ln w="6350">
            <a:solidFill>
              <a:srgbClr val="231F20"/>
            </a:solidFill>
          </a:ln>
        </p:spPr>
        <p:txBody>
          <a:bodyPr wrap="square" lIns="0" tIns="0" rIns="0" bIns="0" rtlCol="0"/>
          <a:lstStyle/>
          <a:p>
            <a:endParaRPr/>
          </a:p>
        </p:txBody>
      </p:sp>
      <p:sp>
        <p:nvSpPr>
          <p:cNvPr id="239" name="object 239"/>
          <p:cNvSpPr/>
          <p:nvPr/>
        </p:nvSpPr>
        <p:spPr>
          <a:xfrm>
            <a:off x="4838723" y="4208910"/>
            <a:ext cx="293101" cy="185772"/>
          </a:xfrm>
          <a:prstGeom prst="rect">
            <a:avLst/>
          </a:prstGeom>
          <a:blipFill>
            <a:blip r:embed="rId2" cstate="print"/>
            <a:stretch>
              <a:fillRect/>
            </a:stretch>
          </a:blipFill>
        </p:spPr>
        <p:txBody>
          <a:bodyPr wrap="square" lIns="0" tIns="0" rIns="0" bIns="0" rtlCol="0"/>
          <a:lstStyle/>
          <a:p>
            <a:endParaRPr/>
          </a:p>
        </p:txBody>
      </p:sp>
      <p:sp>
        <p:nvSpPr>
          <p:cNvPr id="240" name="object 240"/>
          <p:cNvSpPr/>
          <p:nvPr/>
        </p:nvSpPr>
        <p:spPr>
          <a:xfrm>
            <a:off x="5593065" y="3826716"/>
            <a:ext cx="1443612" cy="883235"/>
          </a:xfrm>
          <a:prstGeom prst="rect">
            <a:avLst/>
          </a:prstGeom>
          <a:blipFill>
            <a:blip r:embed="rId3" cstate="print"/>
            <a:stretch>
              <a:fillRect/>
            </a:stretch>
          </a:blipFill>
        </p:spPr>
        <p:txBody>
          <a:bodyPr wrap="square" lIns="0" tIns="0" rIns="0" bIns="0" rtlCol="0"/>
          <a:lstStyle/>
          <a:p>
            <a:endParaRPr/>
          </a:p>
        </p:txBody>
      </p:sp>
      <p:sp>
        <p:nvSpPr>
          <p:cNvPr id="241" name="object 241"/>
          <p:cNvSpPr txBox="1"/>
          <p:nvPr/>
        </p:nvSpPr>
        <p:spPr>
          <a:xfrm>
            <a:off x="522300" y="459282"/>
            <a:ext cx="341376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MAINTENANCE </a:t>
            </a:r>
            <a:r>
              <a:rPr sz="1600" b="1" dirty="0">
                <a:solidFill>
                  <a:srgbClr val="231F20"/>
                </a:solidFill>
                <a:latin typeface="Arial Narrow"/>
                <a:cs typeface="Arial Narrow"/>
              </a:rPr>
              <a:t>ET PRODUITS</a:t>
            </a:r>
            <a:r>
              <a:rPr sz="1600" b="1" spc="-85" dirty="0">
                <a:solidFill>
                  <a:srgbClr val="231F20"/>
                </a:solidFill>
                <a:latin typeface="Arial Narrow"/>
                <a:cs typeface="Arial Narrow"/>
              </a:rPr>
              <a:t> </a:t>
            </a:r>
            <a:r>
              <a:rPr sz="1600" b="1" dirty="0">
                <a:solidFill>
                  <a:srgbClr val="231F20"/>
                </a:solidFill>
                <a:latin typeface="Arial Narrow"/>
                <a:cs typeface="Arial Narrow"/>
              </a:rPr>
              <a:t>CHIMIQUES</a:t>
            </a:r>
            <a:endParaRPr sz="1600">
              <a:latin typeface="Arial Narrow"/>
              <a:cs typeface="Arial Narrow"/>
            </a:endParaRPr>
          </a:p>
        </p:txBody>
      </p:sp>
      <p:sp>
        <p:nvSpPr>
          <p:cNvPr id="242" name="object 242"/>
          <p:cNvSpPr txBox="1"/>
          <p:nvPr/>
        </p:nvSpPr>
        <p:spPr>
          <a:xfrm>
            <a:off x="522317" y="975599"/>
            <a:ext cx="6497955" cy="7061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231F20"/>
                </a:solidFill>
                <a:latin typeface="Arial Narrow"/>
                <a:cs typeface="Arial Narrow"/>
              </a:rPr>
              <a:t>ATTENTION : VÉRIFIEZ TOUJOURS </a:t>
            </a:r>
            <a:r>
              <a:rPr sz="900" b="1" spc="-5" dirty="0">
                <a:solidFill>
                  <a:srgbClr val="231F20"/>
                </a:solidFill>
                <a:latin typeface="Arial Narrow"/>
                <a:cs typeface="Arial Narrow"/>
              </a:rPr>
              <a:t>QUE </a:t>
            </a:r>
            <a:r>
              <a:rPr sz="900" b="1" dirty="0">
                <a:solidFill>
                  <a:srgbClr val="231F20"/>
                </a:solidFill>
                <a:latin typeface="Arial Narrow"/>
                <a:cs typeface="Arial Narrow"/>
              </a:rPr>
              <a:t>LE SPA EST DÉBRANCHÉ AVANT DE COMMENCER TOUTE </a:t>
            </a:r>
            <a:r>
              <a:rPr sz="900" b="1" spc="-5" dirty="0">
                <a:solidFill>
                  <a:srgbClr val="231F20"/>
                </a:solidFill>
                <a:latin typeface="Arial Narrow"/>
                <a:cs typeface="Arial Narrow"/>
              </a:rPr>
              <a:t>OPÉRATION </a:t>
            </a:r>
            <a:r>
              <a:rPr sz="900" b="1" dirty="0">
                <a:solidFill>
                  <a:srgbClr val="231F20"/>
                </a:solidFill>
                <a:latin typeface="Arial Narrow"/>
                <a:cs typeface="Arial Narrow"/>
              </a:rPr>
              <a:t>D’ENTRETIEN AFIN D’ÉVITER  TOUT RISQUE DE BLESSURE </a:t>
            </a:r>
            <a:r>
              <a:rPr sz="900" b="1" spc="-5" dirty="0">
                <a:solidFill>
                  <a:srgbClr val="231F20"/>
                </a:solidFill>
                <a:latin typeface="Arial Narrow"/>
                <a:cs typeface="Arial Narrow"/>
              </a:rPr>
              <a:t>OU </a:t>
            </a:r>
            <a:r>
              <a:rPr sz="900" b="1" dirty="0">
                <a:solidFill>
                  <a:srgbClr val="231F20"/>
                </a:solidFill>
                <a:latin typeface="Arial Narrow"/>
                <a:cs typeface="Arial Narrow"/>
              </a:rPr>
              <a:t>DE</a:t>
            </a:r>
            <a:r>
              <a:rPr sz="900" b="1" spc="-5" dirty="0">
                <a:solidFill>
                  <a:srgbClr val="231F20"/>
                </a:solidFill>
                <a:latin typeface="Arial Narrow"/>
                <a:cs typeface="Arial Narrow"/>
              </a:rPr>
              <a:t> </a:t>
            </a:r>
            <a:r>
              <a:rPr sz="900" b="1" dirty="0">
                <a:solidFill>
                  <a:srgbClr val="231F20"/>
                </a:solidFill>
                <a:latin typeface="Arial Narrow"/>
                <a:cs typeface="Arial Narrow"/>
              </a:rPr>
              <a:t>DÉCÈS.</a:t>
            </a:r>
            <a:endParaRPr sz="900">
              <a:latin typeface="Arial Narrow"/>
              <a:cs typeface="Arial Narrow"/>
            </a:endParaRPr>
          </a:p>
          <a:p>
            <a:pPr marL="12700">
              <a:lnSpc>
                <a:spcPct val="100000"/>
              </a:lnSpc>
              <a:spcBef>
                <a:spcPts val="620"/>
              </a:spcBef>
            </a:pPr>
            <a:r>
              <a:rPr sz="1200" b="1" dirty="0">
                <a:solidFill>
                  <a:srgbClr val="231F20"/>
                </a:solidFill>
                <a:latin typeface="Arial Narrow"/>
                <a:cs typeface="Arial Narrow"/>
              </a:rPr>
              <a:t>ENTRETIEN DE LA CARTOUCHE</a:t>
            </a:r>
            <a:r>
              <a:rPr sz="1200" b="1" spc="-5" dirty="0">
                <a:solidFill>
                  <a:srgbClr val="231F20"/>
                </a:solidFill>
                <a:latin typeface="Arial Narrow"/>
                <a:cs typeface="Arial Narrow"/>
              </a:rPr>
              <a:t> </a:t>
            </a:r>
            <a:r>
              <a:rPr sz="1200" b="1" dirty="0">
                <a:solidFill>
                  <a:srgbClr val="231F20"/>
                </a:solidFill>
                <a:latin typeface="Arial Narrow"/>
                <a:cs typeface="Arial Narrow"/>
              </a:rPr>
              <a:t>FILTRANTE</a:t>
            </a:r>
            <a:endParaRPr sz="1200">
              <a:latin typeface="Arial Narrow"/>
              <a:cs typeface="Arial Narrow"/>
            </a:endParaRPr>
          </a:p>
          <a:p>
            <a:pPr marL="12700">
              <a:lnSpc>
                <a:spcPct val="100000"/>
              </a:lnSpc>
              <a:spcBef>
                <a:spcPts val="60"/>
              </a:spcBef>
            </a:pPr>
            <a:r>
              <a:rPr sz="900" spc="-5" dirty="0">
                <a:solidFill>
                  <a:srgbClr val="231F20"/>
                </a:solidFill>
                <a:latin typeface="Arial Narrow"/>
                <a:cs typeface="Arial Narrow"/>
              </a:rPr>
              <a:t>1. </a:t>
            </a:r>
            <a:r>
              <a:rPr sz="900" dirty="0">
                <a:solidFill>
                  <a:srgbClr val="231F20"/>
                </a:solidFill>
                <a:latin typeface="Arial Narrow"/>
                <a:cs typeface="Arial Narrow"/>
              </a:rPr>
              <a:t>Inspectez </a:t>
            </a:r>
            <a:r>
              <a:rPr sz="900" spc="-5" dirty="0">
                <a:solidFill>
                  <a:srgbClr val="231F20"/>
                </a:solidFill>
                <a:latin typeface="Arial Narrow"/>
                <a:cs typeface="Arial Narrow"/>
              </a:rPr>
              <a:t>et nettoyez avec précaution la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après chaque utilisation. </a:t>
            </a:r>
            <a:r>
              <a:rPr sz="900" dirty="0">
                <a:solidFill>
                  <a:srgbClr val="231F20"/>
                </a:solidFill>
                <a:latin typeface="Arial Narrow"/>
                <a:cs typeface="Arial Narrow"/>
              </a:rPr>
              <a:t>Suivez </a:t>
            </a:r>
            <a:r>
              <a:rPr sz="900" spc="-5" dirty="0">
                <a:solidFill>
                  <a:srgbClr val="231F20"/>
                </a:solidFill>
                <a:latin typeface="Arial Narrow"/>
                <a:cs typeface="Arial Narrow"/>
              </a:rPr>
              <a:t>les étapes ci-dessous</a:t>
            </a:r>
            <a:r>
              <a:rPr sz="900" spc="-20"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p:txBody>
      </p:sp>
      <p:sp>
        <p:nvSpPr>
          <p:cNvPr id="243" name="object 243"/>
          <p:cNvSpPr txBox="1"/>
          <p:nvPr/>
        </p:nvSpPr>
        <p:spPr>
          <a:xfrm>
            <a:off x="522660" y="3246807"/>
            <a:ext cx="6496050" cy="4380865"/>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231F20"/>
                </a:solidFill>
                <a:latin typeface="Arial Narrow"/>
                <a:cs typeface="Arial Narrow"/>
              </a:rPr>
              <a:t>REMARQUE: </a:t>
            </a:r>
            <a:r>
              <a:rPr sz="900" dirty="0">
                <a:solidFill>
                  <a:srgbClr val="231F20"/>
                </a:solidFill>
                <a:latin typeface="Arial Narrow"/>
                <a:cs typeface="Arial Narrow"/>
              </a:rPr>
              <a:t>Changez </a:t>
            </a:r>
            <a:r>
              <a:rPr sz="900" spc="-5" dirty="0">
                <a:solidFill>
                  <a:srgbClr val="231F20"/>
                </a:solidFill>
                <a:latin typeface="Arial Narrow"/>
                <a:cs typeface="Arial Narrow"/>
              </a:rPr>
              <a:t>la cartouche </a:t>
            </a:r>
            <a:r>
              <a:rPr sz="900" dirty="0">
                <a:solidFill>
                  <a:srgbClr val="231F20"/>
                </a:solidFill>
                <a:latin typeface="Arial Narrow"/>
                <a:cs typeface="Arial Narrow"/>
              </a:rPr>
              <a:t>filtrante tous </a:t>
            </a:r>
            <a:r>
              <a:rPr sz="900" spc="-5" dirty="0">
                <a:solidFill>
                  <a:srgbClr val="231F20"/>
                </a:solidFill>
                <a:latin typeface="Arial Narrow"/>
                <a:cs typeface="Arial Narrow"/>
              </a:rPr>
              <a:t>les </a:t>
            </a:r>
            <a:r>
              <a:rPr sz="900" dirty="0">
                <a:solidFill>
                  <a:srgbClr val="231F20"/>
                </a:solidFill>
                <a:latin typeface="Arial Narrow"/>
                <a:cs typeface="Arial Narrow"/>
              </a:rPr>
              <a:t>3 à 5 </a:t>
            </a:r>
            <a:r>
              <a:rPr sz="900" spc="-5" dirty="0">
                <a:solidFill>
                  <a:srgbClr val="231F20"/>
                </a:solidFill>
                <a:latin typeface="Arial Narrow"/>
                <a:cs typeface="Arial Narrow"/>
              </a:rPr>
              <a:t>jours, ou si elle </a:t>
            </a:r>
            <a:r>
              <a:rPr sz="900" dirty="0">
                <a:solidFill>
                  <a:srgbClr val="231F20"/>
                </a:solidFill>
                <a:latin typeface="Arial Narrow"/>
                <a:cs typeface="Arial Narrow"/>
              </a:rPr>
              <a:t>reste </a:t>
            </a:r>
            <a:r>
              <a:rPr sz="900" spc="-5" dirty="0">
                <a:solidFill>
                  <a:srgbClr val="231F20"/>
                </a:solidFill>
                <a:latin typeface="Arial Narrow"/>
                <a:cs typeface="Arial Narrow"/>
              </a:rPr>
              <a:t>sale et décolorée. Le </a:t>
            </a:r>
            <a:r>
              <a:rPr sz="900" dirty="0">
                <a:solidFill>
                  <a:srgbClr val="231F20"/>
                </a:solidFill>
                <a:latin typeface="Arial Narrow"/>
                <a:cs typeface="Arial Narrow"/>
              </a:rPr>
              <a:t>revêtement </a:t>
            </a:r>
            <a:r>
              <a:rPr sz="900" spc="-5" dirty="0">
                <a:solidFill>
                  <a:srgbClr val="231F20"/>
                </a:solidFill>
                <a:latin typeface="Arial Narrow"/>
                <a:cs typeface="Arial Narrow"/>
              </a:rPr>
              <a:t>en maille peut être réutilisé en </a:t>
            </a:r>
            <a:r>
              <a:rPr sz="900" dirty="0">
                <a:solidFill>
                  <a:srgbClr val="231F20"/>
                </a:solidFill>
                <a:latin typeface="Arial Narrow"/>
                <a:cs typeface="Arial Narrow"/>
              </a:rPr>
              <a:t>fonction </a:t>
            </a:r>
            <a:r>
              <a:rPr sz="900" spc="-5" dirty="0">
                <a:solidFill>
                  <a:srgbClr val="231F20"/>
                </a:solidFill>
                <a:latin typeface="Arial Narrow"/>
                <a:cs typeface="Arial Narrow"/>
              </a:rPr>
              <a:t>de  son</a:t>
            </a:r>
            <a:r>
              <a:rPr sz="900" spc="-10" dirty="0">
                <a:solidFill>
                  <a:srgbClr val="231F20"/>
                </a:solidFill>
                <a:latin typeface="Arial Narrow"/>
                <a:cs typeface="Arial Narrow"/>
              </a:rPr>
              <a:t> </a:t>
            </a:r>
            <a:r>
              <a:rPr sz="900" dirty="0">
                <a:solidFill>
                  <a:srgbClr val="231F20"/>
                </a:solidFill>
                <a:latin typeface="Arial Narrow"/>
                <a:cs typeface="Arial Narrow"/>
              </a:rPr>
              <a:t>état.</a:t>
            </a:r>
            <a:endParaRPr sz="900">
              <a:latin typeface="Arial Narrow"/>
              <a:cs typeface="Arial Narrow"/>
            </a:endParaRPr>
          </a:p>
          <a:p>
            <a:pPr marL="12700">
              <a:lnSpc>
                <a:spcPct val="100000"/>
              </a:lnSpc>
              <a:spcBef>
                <a:spcPts val="20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Lorsque le spa est </a:t>
            </a:r>
            <a:r>
              <a:rPr sz="900" dirty="0">
                <a:solidFill>
                  <a:srgbClr val="231F20"/>
                </a:solidFill>
                <a:latin typeface="Arial Narrow"/>
                <a:cs typeface="Arial Narrow"/>
              </a:rPr>
              <a:t>rempli </a:t>
            </a:r>
            <a:r>
              <a:rPr sz="900" spc="-5" dirty="0">
                <a:solidFill>
                  <a:srgbClr val="231F20"/>
                </a:solidFill>
                <a:latin typeface="Arial Narrow"/>
                <a:cs typeface="Arial Narrow"/>
              </a:rPr>
              <a:t>d’eau, une cartouche </a:t>
            </a:r>
            <a:r>
              <a:rPr sz="900" dirty="0">
                <a:solidFill>
                  <a:srgbClr val="231F20"/>
                </a:solidFill>
                <a:latin typeface="Arial Narrow"/>
                <a:cs typeface="Arial Narrow"/>
              </a:rPr>
              <a:t>filtrante </a:t>
            </a:r>
            <a:r>
              <a:rPr sz="900" spc="-5" dirty="0">
                <a:solidFill>
                  <a:srgbClr val="231F20"/>
                </a:solidFill>
                <a:latin typeface="Arial Narrow"/>
                <a:cs typeface="Arial Narrow"/>
              </a:rPr>
              <a:t>doit </a:t>
            </a:r>
            <a:r>
              <a:rPr sz="900" dirty="0">
                <a:solidFill>
                  <a:srgbClr val="231F20"/>
                </a:solidFill>
                <a:latin typeface="Arial Narrow"/>
                <a:cs typeface="Arial Narrow"/>
              </a:rPr>
              <a:t>toujours </a:t>
            </a:r>
            <a:r>
              <a:rPr sz="900" spc="-5" dirty="0">
                <a:solidFill>
                  <a:srgbClr val="231F20"/>
                </a:solidFill>
                <a:latin typeface="Arial Narrow"/>
                <a:cs typeface="Arial Narrow"/>
              </a:rPr>
              <a:t>être installée sur la</a:t>
            </a:r>
            <a:r>
              <a:rPr sz="900" spc="-25"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219"/>
              </a:spcBef>
            </a:pPr>
            <a:r>
              <a:rPr sz="900" b="1" dirty="0">
                <a:solidFill>
                  <a:srgbClr val="231F20"/>
                </a:solidFill>
                <a:latin typeface="Arial Narrow"/>
                <a:cs typeface="Arial Narrow"/>
              </a:rPr>
              <a:t>REMARQUE: </a:t>
            </a:r>
            <a:r>
              <a:rPr sz="900" dirty="0">
                <a:solidFill>
                  <a:srgbClr val="231F20"/>
                </a:solidFill>
                <a:latin typeface="Arial Narrow"/>
                <a:cs typeface="Arial Narrow"/>
              </a:rPr>
              <a:t>Désactivez toutes </a:t>
            </a:r>
            <a:r>
              <a:rPr sz="900" spc="-5" dirty="0">
                <a:solidFill>
                  <a:srgbClr val="231F20"/>
                </a:solidFill>
                <a:latin typeface="Arial Narrow"/>
                <a:cs typeface="Arial Narrow"/>
              </a:rPr>
              <a:t>les </a:t>
            </a:r>
            <a:r>
              <a:rPr sz="900" dirty="0">
                <a:solidFill>
                  <a:srgbClr val="231F20"/>
                </a:solidFill>
                <a:latin typeface="Arial Narrow"/>
                <a:cs typeface="Arial Narrow"/>
              </a:rPr>
              <a:t>fonctions </a:t>
            </a:r>
            <a:r>
              <a:rPr sz="900" spc="-5" dirty="0">
                <a:solidFill>
                  <a:srgbClr val="231F20"/>
                </a:solidFill>
                <a:latin typeface="Arial Narrow"/>
                <a:cs typeface="Arial Narrow"/>
              </a:rPr>
              <a:t>avant de changer ou de nettoyer la cartouche</a:t>
            </a:r>
            <a:r>
              <a:rPr sz="900" spc="-25" dirty="0">
                <a:solidFill>
                  <a:srgbClr val="231F20"/>
                </a:solidFill>
                <a:latin typeface="Arial Narrow"/>
                <a:cs typeface="Arial Narrow"/>
              </a:rPr>
              <a:t> </a:t>
            </a:r>
            <a:r>
              <a:rPr sz="900" dirty="0">
                <a:solidFill>
                  <a:srgbClr val="231F20"/>
                </a:solidFill>
                <a:latin typeface="Arial Narrow"/>
                <a:cs typeface="Arial Narrow"/>
              </a:rPr>
              <a:t>filtrante.</a:t>
            </a:r>
            <a:endParaRPr sz="900">
              <a:latin typeface="Arial Narrow"/>
              <a:cs typeface="Arial Narrow"/>
            </a:endParaRPr>
          </a:p>
          <a:p>
            <a:pPr marL="142875" marR="2615565" indent="-130810">
              <a:lnSpc>
                <a:spcPct val="101800"/>
              </a:lnSpc>
              <a:spcBef>
                <a:spcPts val="870"/>
              </a:spcBef>
            </a:pPr>
            <a:r>
              <a:rPr sz="900" spc="-5" dirty="0">
                <a:solidFill>
                  <a:srgbClr val="231F20"/>
                </a:solidFill>
                <a:latin typeface="Arial Narrow"/>
                <a:cs typeface="Arial Narrow"/>
              </a:rPr>
              <a:t>2. </a:t>
            </a:r>
            <a:r>
              <a:rPr sz="900" dirty="0">
                <a:solidFill>
                  <a:srgbClr val="231F20"/>
                </a:solidFill>
                <a:latin typeface="Arial Narrow"/>
                <a:cs typeface="Arial Narrow"/>
              </a:rPr>
              <a:t>Si </a:t>
            </a:r>
            <a:r>
              <a:rPr sz="900" spc="-5" dirty="0">
                <a:solidFill>
                  <a:srgbClr val="231F20"/>
                </a:solidFill>
                <a:latin typeface="Arial Narrow"/>
                <a:cs typeface="Arial Narrow"/>
              </a:rPr>
              <a:t>l’entrée ou la sortie du spa est obstruée par des saletés, utilisez la clé pour dévisser le </a:t>
            </a:r>
            <a:r>
              <a:rPr sz="900" dirty="0">
                <a:solidFill>
                  <a:srgbClr val="231F20"/>
                </a:solidFill>
                <a:latin typeface="Arial Narrow"/>
                <a:cs typeface="Arial Narrow"/>
              </a:rPr>
              <a:t>‘  </a:t>
            </a:r>
            <a:r>
              <a:rPr sz="900" spc="-5" dirty="0">
                <a:solidFill>
                  <a:srgbClr val="231F20"/>
                </a:solidFill>
                <a:latin typeface="Arial Narrow"/>
                <a:cs typeface="Arial Narrow"/>
              </a:rPr>
              <a:t>bouchon et nettoyez-le ensuite si </a:t>
            </a:r>
            <a:r>
              <a:rPr sz="900" dirty="0">
                <a:solidFill>
                  <a:srgbClr val="231F20"/>
                </a:solidFill>
                <a:latin typeface="Arial Narrow"/>
                <a:cs typeface="Arial Narrow"/>
              </a:rPr>
              <a:t>nécessaire.</a:t>
            </a:r>
            <a:endParaRPr sz="900">
              <a:latin typeface="Arial Narrow"/>
              <a:cs typeface="Arial Narrow"/>
            </a:endParaRPr>
          </a:p>
          <a:p>
            <a:pPr marL="12700" marR="2375535">
              <a:lnSpc>
                <a:spcPct val="101800"/>
              </a:lnSpc>
            </a:pPr>
            <a:r>
              <a:rPr sz="900" b="1" dirty="0">
                <a:solidFill>
                  <a:srgbClr val="231F20"/>
                </a:solidFill>
                <a:latin typeface="Arial Narrow"/>
                <a:cs typeface="Arial Narrow"/>
              </a:rPr>
              <a:t>REMARQUE: </a:t>
            </a:r>
            <a:r>
              <a:rPr sz="900" dirty="0">
                <a:solidFill>
                  <a:srgbClr val="231F20"/>
                </a:solidFill>
                <a:latin typeface="Arial Narrow"/>
                <a:cs typeface="Arial Narrow"/>
              </a:rPr>
              <a:t>Avant </a:t>
            </a:r>
            <a:r>
              <a:rPr sz="900" spc="-5" dirty="0">
                <a:solidFill>
                  <a:srgbClr val="231F20"/>
                </a:solidFill>
                <a:latin typeface="Arial Narrow"/>
                <a:cs typeface="Arial Narrow"/>
              </a:rPr>
              <a:t>de dévisser la pièce, assurez-vous que le spa est vide. </a:t>
            </a:r>
            <a:r>
              <a:rPr sz="900" dirty="0">
                <a:solidFill>
                  <a:srgbClr val="231F20"/>
                </a:solidFill>
                <a:latin typeface="Arial Narrow"/>
                <a:cs typeface="Arial Narrow"/>
              </a:rPr>
              <a:t>Ne </a:t>
            </a:r>
            <a:r>
              <a:rPr sz="900" spc="-5" dirty="0">
                <a:solidFill>
                  <a:srgbClr val="231F20"/>
                </a:solidFill>
                <a:latin typeface="Arial Narrow"/>
                <a:cs typeface="Arial Narrow"/>
              </a:rPr>
              <a:t>la dévissez jamais  lorsque le spa est </a:t>
            </a:r>
            <a:r>
              <a:rPr sz="900" dirty="0">
                <a:solidFill>
                  <a:srgbClr val="231F20"/>
                </a:solidFill>
                <a:latin typeface="Arial Narrow"/>
                <a:cs typeface="Arial Narrow"/>
              </a:rPr>
              <a:t>rempli </a:t>
            </a:r>
            <a:r>
              <a:rPr sz="900" spc="-5" dirty="0">
                <a:solidFill>
                  <a:srgbClr val="231F20"/>
                </a:solidFill>
                <a:latin typeface="Arial Narrow"/>
                <a:cs typeface="Arial Narrow"/>
              </a:rPr>
              <a:t>d’eau</a:t>
            </a:r>
            <a:r>
              <a:rPr sz="900" spc="-35"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p>
            <a:pPr>
              <a:lnSpc>
                <a:spcPct val="100000"/>
              </a:lnSpc>
              <a:spcBef>
                <a:spcPts val="35"/>
              </a:spcBef>
            </a:pPr>
            <a:endParaRPr sz="900">
              <a:latin typeface="Times New Roman"/>
              <a:cs typeface="Times New Roman"/>
            </a:endParaRPr>
          </a:p>
          <a:p>
            <a:pPr marL="19685">
              <a:lnSpc>
                <a:spcPct val="100000"/>
              </a:lnSpc>
            </a:pPr>
            <a:r>
              <a:rPr sz="900" b="1" dirty="0">
                <a:solidFill>
                  <a:srgbClr val="231F20"/>
                </a:solidFill>
                <a:latin typeface="Arial Narrow"/>
                <a:cs typeface="Arial Narrow"/>
              </a:rPr>
              <a:t>EAU DU</a:t>
            </a:r>
            <a:r>
              <a:rPr sz="900" b="1" spc="-5"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149860" marR="29209" indent="-130810" algn="just">
              <a:lnSpc>
                <a:spcPct val="101800"/>
              </a:lnSpc>
              <a:spcBef>
                <a:spcPts val="200"/>
              </a:spcBef>
              <a:buAutoNum type="arabicPeriod"/>
              <a:tabLst>
                <a:tab pos="150495" algn="l"/>
              </a:tabLst>
            </a:pPr>
            <a:r>
              <a:rPr sz="900" dirty="0">
                <a:solidFill>
                  <a:srgbClr val="231F20"/>
                </a:solidFill>
                <a:latin typeface="Arial Narrow"/>
                <a:cs typeface="Arial Narrow"/>
              </a:rPr>
              <a:t>Changez </a:t>
            </a:r>
            <a:r>
              <a:rPr sz="900" spc="-5" dirty="0">
                <a:solidFill>
                  <a:srgbClr val="231F20"/>
                </a:solidFill>
                <a:latin typeface="Arial Narrow"/>
                <a:cs typeface="Arial Narrow"/>
              </a:rPr>
              <a:t>l’eau du spa </a:t>
            </a:r>
            <a:r>
              <a:rPr sz="900" dirty="0">
                <a:solidFill>
                  <a:srgbClr val="231F20"/>
                </a:solidFill>
                <a:latin typeface="Arial Narrow"/>
                <a:cs typeface="Arial Narrow"/>
              </a:rPr>
              <a:t>tous </a:t>
            </a:r>
            <a:r>
              <a:rPr sz="900" spc="-5" dirty="0">
                <a:solidFill>
                  <a:srgbClr val="231F20"/>
                </a:solidFill>
                <a:latin typeface="Arial Narrow"/>
                <a:cs typeface="Arial Narrow"/>
              </a:rPr>
              <a:t>les </a:t>
            </a:r>
            <a:r>
              <a:rPr sz="900" dirty="0">
                <a:solidFill>
                  <a:srgbClr val="231F20"/>
                </a:solidFill>
                <a:latin typeface="Arial Narrow"/>
                <a:cs typeface="Arial Narrow"/>
              </a:rPr>
              <a:t>3 à 5 </a:t>
            </a:r>
            <a:r>
              <a:rPr sz="900" spc="-5" dirty="0">
                <a:solidFill>
                  <a:srgbClr val="231F20"/>
                </a:solidFill>
                <a:latin typeface="Arial Narrow"/>
                <a:cs typeface="Arial Narrow"/>
              </a:rPr>
              <a:t>jours en </a:t>
            </a:r>
            <a:r>
              <a:rPr sz="900" dirty="0">
                <a:solidFill>
                  <a:srgbClr val="231F20"/>
                </a:solidFill>
                <a:latin typeface="Arial Narrow"/>
                <a:cs typeface="Arial Narrow"/>
              </a:rPr>
              <a:t>fonction </a:t>
            </a:r>
            <a:r>
              <a:rPr sz="900" spc="-5" dirty="0">
                <a:solidFill>
                  <a:srgbClr val="231F20"/>
                </a:solidFill>
                <a:latin typeface="Arial Narrow"/>
                <a:cs typeface="Arial Narrow"/>
              </a:rPr>
              <a:t>de l’utilisation. </a:t>
            </a:r>
            <a:r>
              <a:rPr sz="900" dirty="0">
                <a:solidFill>
                  <a:srgbClr val="231F20"/>
                </a:solidFill>
                <a:latin typeface="Arial Narrow"/>
                <a:cs typeface="Arial Narrow"/>
              </a:rPr>
              <a:t>Si </a:t>
            </a:r>
            <a:r>
              <a:rPr sz="900" spc="-5" dirty="0">
                <a:solidFill>
                  <a:srgbClr val="231F20"/>
                </a:solidFill>
                <a:latin typeface="Arial Narrow"/>
                <a:cs typeface="Arial Narrow"/>
              </a:rPr>
              <a:t>des saletés sont visibles dans l’eau ou si l’eau devient </a:t>
            </a:r>
            <a:r>
              <a:rPr sz="900" dirty="0">
                <a:solidFill>
                  <a:srgbClr val="231F20"/>
                </a:solidFill>
                <a:latin typeface="Arial Narrow"/>
                <a:cs typeface="Arial Narrow"/>
              </a:rPr>
              <a:t>trouble </a:t>
            </a:r>
            <a:r>
              <a:rPr sz="900" spc="-5" dirty="0">
                <a:solidFill>
                  <a:srgbClr val="231F20"/>
                </a:solidFill>
                <a:latin typeface="Arial Narrow"/>
                <a:cs typeface="Arial Narrow"/>
              </a:rPr>
              <a:t>et qu’elle n’est pas  nettoyée malgré la bonne composition chimique de l’eau, changez l’eau et nettoyez le bassin du spa. </a:t>
            </a:r>
            <a:r>
              <a:rPr sz="900" dirty="0">
                <a:solidFill>
                  <a:srgbClr val="231F20"/>
                </a:solidFill>
                <a:latin typeface="Arial Narrow"/>
                <a:cs typeface="Arial Narrow"/>
              </a:rPr>
              <a:t>Voir </a:t>
            </a:r>
            <a:r>
              <a:rPr sz="900" spc="-5" dirty="0">
                <a:solidFill>
                  <a:srgbClr val="231F20"/>
                </a:solidFill>
                <a:latin typeface="Arial Narrow"/>
                <a:cs typeface="Arial Narrow"/>
              </a:rPr>
              <a:t>la section </a:t>
            </a:r>
            <a:r>
              <a:rPr sz="900" dirty="0">
                <a:solidFill>
                  <a:srgbClr val="231F20"/>
                </a:solidFill>
                <a:latin typeface="Arial Narrow"/>
                <a:cs typeface="Arial Narrow"/>
              </a:rPr>
              <a:t>« Nettoyage, </a:t>
            </a:r>
            <a:r>
              <a:rPr sz="900" spc="-5" dirty="0">
                <a:solidFill>
                  <a:srgbClr val="231F20"/>
                </a:solidFill>
                <a:latin typeface="Arial Narrow"/>
                <a:cs typeface="Arial Narrow"/>
              </a:rPr>
              <a:t>vidange et stockage </a:t>
            </a:r>
            <a:r>
              <a:rPr sz="900" dirty="0">
                <a:solidFill>
                  <a:srgbClr val="231F20"/>
                </a:solidFill>
                <a:latin typeface="Arial Narrow"/>
                <a:cs typeface="Arial Narrow"/>
              </a:rPr>
              <a:t>»  </a:t>
            </a:r>
            <a:r>
              <a:rPr sz="900" spc="-5" dirty="0">
                <a:solidFill>
                  <a:srgbClr val="231F20"/>
                </a:solidFill>
                <a:latin typeface="Arial Narrow"/>
                <a:cs typeface="Arial Narrow"/>
              </a:rPr>
              <a:t>pour connaître les</a:t>
            </a:r>
            <a:r>
              <a:rPr sz="900" spc="-10" dirty="0">
                <a:solidFill>
                  <a:srgbClr val="231F20"/>
                </a:solidFill>
                <a:latin typeface="Arial Narrow"/>
                <a:cs typeface="Arial Narrow"/>
              </a:rPr>
              <a:t> </a:t>
            </a:r>
            <a:r>
              <a:rPr sz="900" spc="-5" dirty="0">
                <a:solidFill>
                  <a:srgbClr val="231F20"/>
                </a:solidFill>
                <a:latin typeface="Arial Narrow"/>
                <a:cs typeface="Arial Narrow"/>
              </a:rPr>
              <a:t>instructions.</a:t>
            </a:r>
            <a:endParaRPr sz="900">
              <a:latin typeface="Arial Narrow"/>
              <a:cs typeface="Arial Narrow"/>
            </a:endParaRPr>
          </a:p>
          <a:p>
            <a:pPr marL="149860" marR="274320" indent="-130810" algn="just">
              <a:lnSpc>
                <a:spcPct val="101800"/>
              </a:lnSpc>
              <a:buAutoNum type="arabicPeriod"/>
              <a:tabLst>
                <a:tab pos="150495" algn="l"/>
              </a:tabLst>
            </a:pPr>
            <a:r>
              <a:rPr sz="900" dirty="0">
                <a:solidFill>
                  <a:srgbClr val="231F20"/>
                </a:solidFill>
                <a:latin typeface="Arial Narrow"/>
                <a:cs typeface="Arial Narrow"/>
              </a:rPr>
              <a:t>Nous recommandons </a:t>
            </a:r>
            <a:r>
              <a:rPr sz="900" spc="-5" dirty="0">
                <a:solidFill>
                  <a:srgbClr val="231F20"/>
                </a:solidFill>
                <a:latin typeface="Arial Narrow"/>
                <a:cs typeface="Arial Narrow"/>
              </a:rPr>
              <a:t>de prendre une douche avant d’utiliser le spa, car les produits cosmétiques, les lotions et autres </a:t>
            </a:r>
            <a:r>
              <a:rPr sz="900" dirty="0">
                <a:solidFill>
                  <a:srgbClr val="231F20"/>
                </a:solidFill>
                <a:latin typeface="Arial Narrow"/>
                <a:cs typeface="Arial Narrow"/>
              </a:rPr>
              <a:t>résidus </a:t>
            </a:r>
            <a:r>
              <a:rPr sz="900" spc="-5" dirty="0">
                <a:solidFill>
                  <a:srgbClr val="231F20"/>
                </a:solidFill>
                <a:latin typeface="Arial Narrow"/>
                <a:cs typeface="Arial Narrow"/>
              </a:rPr>
              <a:t>sur la peau peuvent  </a:t>
            </a:r>
            <a:r>
              <a:rPr sz="900" dirty="0">
                <a:solidFill>
                  <a:srgbClr val="231F20"/>
                </a:solidFill>
                <a:latin typeface="Arial Narrow"/>
                <a:cs typeface="Arial Narrow"/>
              </a:rPr>
              <a:t>rapidement </a:t>
            </a:r>
            <a:r>
              <a:rPr sz="900" spc="-5" dirty="0">
                <a:solidFill>
                  <a:srgbClr val="231F20"/>
                </a:solidFill>
                <a:latin typeface="Arial Narrow"/>
                <a:cs typeface="Arial Narrow"/>
              </a:rPr>
              <a:t>dégrader la qualité de</a:t>
            </a:r>
            <a:r>
              <a:rPr sz="900" spc="-10"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49860" indent="-130810" algn="just">
              <a:lnSpc>
                <a:spcPct val="100000"/>
              </a:lnSpc>
              <a:spcBef>
                <a:spcPts val="20"/>
              </a:spcBef>
              <a:buAutoNum type="arabicPeriod"/>
              <a:tabLst>
                <a:tab pos="150495" algn="l"/>
              </a:tabLst>
            </a:pPr>
            <a:r>
              <a:rPr sz="900" spc="-5" dirty="0">
                <a:solidFill>
                  <a:srgbClr val="231F20"/>
                </a:solidFill>
                <a:latin typeface="Arial Narrow"/>
                <a:cs typeface="Arial Narrow"/>
              </a:rPr>
              <a:t>Lorsque le spa n’est pas utilisé, couvrez-le avec le couvercle </a:t>
            </a:r>
            <a:r>
              <a:rPr sz="900" dirty="0">
                <a:solidFill>
                  <a:srgbClr val="231F20"/>
                </a:solidFill>
                <a:latin typeface="Arial Narrow"/>
                <a:cs typeface="Arial Narrow"/>
              </a:rPr>
              <a:t>à </a:t>
            </a:r>
            <a:r>
              <a:rPr sz="900" spc="-5" dirty="0">
                <a:solidFill>
                  <a:srgbClr val="231F20"/>
                </a:solidFill>
                <a:latin typeface="Arial Narrow"/>
                <a:cs typeface="Arial Narrow"/>
              </a:rPr>
              <a:t>boucle pour éviter la pollution de</a:t>
            </a:r>
            <a:r>
              <a:rPr sz="900" spc="-15"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49860" marR="34290" indent="-130810">
              <a:lnSpc>
                <a:spcPct val="101800"/>
              </a:lnSpc>
              <a:buAutoNum type="arabicPeriod"/>
              <a:tabLst>
                <a:tab pos="150495" algn="l"/>
              </a:tabLst>
            </a:pPr>
            <a:r>
              <a:rPr sz="900" dirty="0">
                <a:solidFill>
                  <a:srgbClr val="231F20"/>
                </a:solidFill>
                <a:latin typeface="Arial Narrow"/>
                <a:cs typeface="Arial Narrow"/>
              </a:rPr>
              <a:t>Utilisez </a:t>
            </a:r>
            <a:r>
              <a:rPr sz="900" spc="-5" dirty="0">
                <a:solidFill>
                  <a:srgbClr val="231F20"/>
                </a:solidFill>
                <a:latin typeface="Arial Narrow"/>
                <a:cs typeface="Arial Narrow"/>
              </a:rPr>
              <a:t>des produits chimiques pour maintenir l’eau dans un état optimal. Les dommages au spa </a:t>
            </a:r>
            <a:r>
              <a:rPr sz="900" dirty="0">
                <a:solidFill>
                  <a:srgbClr val="231F20"/>
                </a:solidFill>
                <a:latin typeface="Arial Narrow"/>
                <a:cs typeface="Arial Narrow"/>
              </a:rPr>
              <a:t>résultant </a:t>
            </a:r>
            <a:r>
              <a:rPr sz="900" spc="-5" dirty="0">
                <a:solidFill>
                  <a:srgbClr val="231F20"/>
                </a:solidFill>
                <a:latin typeface="Arial Narrow"/>
                <a:cs typeface="Arial Narrow"/>
              </a:rPr>
              <a:t>d’une mauvaise utilisation de produits  chimiques ou d’une mauvaise gestion de l’eau du spa ne sont pas couverts par la garantie. </a:t>
            </a:r>
            <a:r>
              <a:rPr sz="900" dirty="0">
                <a:solidFill>
                  <a:srgbClr val="231F20"/>
                </a:solidFill>
                <a:latin typeface="Arial Narrow"/>
                <a:cs typeface="Arial Narrow"/>
              </a:rPr>
              <a:t>Consultez </a:t>
            </a:r>
            <a:r>
              <a:rPr sz="900" spc="-5" dirty="0">
                <a:solidFill>
                  <a:srgbClr val="231F20"/>
                </a:solidFill>
                <a:latin typeface="Arial Narrow"/>
                <a:cs typeface="Arial Narrow"/>
              </a:rPr>
              <a:t>votre </a:t>
            </a:r>
            <a:r>
              <a:rPr sz="900" dirty="0">
                <a:solidFill>
                  <a:srgbClr val="231F20"/>
                </a:solidFill>
                <a:latin typeface="Arial Narrow"/>
                <a:cs typeface="Arial Narrow"/>
              </a:rPr>
              <a:t>revendeur </a:t>
            </a:r>
            <a:r>
              <a:rPr sz="900" spc="-5" dirty="0">
                <a:solidFill>
                  <a:srgbClr val="231F20"/>
                </a:solidFill>
                <a:latin typeface="Arial Narrow"/>
                <a:cs typeface="Arial Narrow"/>
              </a:rPr>
              <a:t>local de spas ou de piscines pour  obtenir des informations complémentaires sur l’utilisation des produits</a:t>
            </a:r>
            <a:r>
              <a:rPr sz="900" spc="-10" dirty="0">
                <a:solidFill>
                  <a:srgbClr val="231F20"/>
                </a:solidFill>
                <a:latin typeface="Arial Narrow"/>
                <a:cs typeface="Arial Narrow"/>
              </a:rPr>
              <a:t> </a:t>
            </a:r>
            <a:r>
              <a:rPr sz="900" spc="-5" dirty="0">
                <a:solidFill>
                  <a:srgbClr val="231F20"/>
                </a:solidFill>
                <a:latin typeface="Arial Narrow"/>
                <a:cs typeface="Arial Narrow"/>
              </a:rPr>
              <a:t>chimiques.</a:t>
            </a:r>
            <a:endParaRPr sz="900">
              <a:latin typeface="Arial Narrow"/>
              <a:cs typeface="Arial Narrow"/>
            </a:endParaRPr>
          </a:p>
          <a:p>
            <a:pPr>
              <a:lnSpc>
                <a:spcPct val="100000"/>
              </a:lnSpc>
            </a:pPr>
            <a:endParaRPr sz="800">
              <a:latin typeface="Times New Roman"/>
              <a:cs typeface="Times New Roman"/>
            </a:endParaRPr>
          </a:p>
          <a:p>
            <a:pPr marL="19685">
              <a:lnSpc>
                <a:spcPct val="100000"/>
              </a:lnSpc>
            </a:pPr>
            <a:r>
              <a:rPr sz="900" b="1" dirty="0">
                <a:solidFill>
                  <a:srgbClr val="231F20"/>
                </a:solidFill>
                <a:latin typeface="Arial Narrow"/>
                <a:cs typeface="Arial Narrow"/>
              </a:rPr>
              <a:t>Assainissement de</a:t>
            </a:r>
            <a:r>
              <a:rPr sz="900" b="1" spc="-5" dirty="0">
                <a:solidFill>
                  <a:srgbClr val="231F20"/>
                </a:solidFill>
                <a:latin typeface="Arial Narrow"/>
                <a:cs typeface="Arial Narrow"/>
              </a:rPr>
              <a:t> </a:t>
            </a:r>
            <a:r>
              <a:rPr sz="900" b="1" dirty="0">
                <a:solidFill>
                  <a:srgbClr val="231F20"/>
                </a:solidFill>
                <a:latin typeface="Arial Narrow"/>
                <a:cs typeface="Arial Narrow"/>
              </a:rPr>
              <a:t>l’eau</a:t>
            </a:r>
            <a:endParaRPr sz="900">
              <a:latin typeface="Arial Narrow"/>
              <a:cs typeface="Arial Narrow"/>
            </a:endParaRPr>
          </a:p>
          <a:p>
            <a:pPr marL="19685" marR="186055">
              <a:lnSpc>
                <a:spcPct val="101800"/>
              </a:lnSpc>
              <a:spcBef>
                <a:spcPts val="200"/>
              </a:spcBef>
            </a:pPr>
            <a:r>
              <a:rPr sz="900" spc="-5" dirty="0">
                <a:solidFill>
                  <a:srgbClr val="231F20"/>
                </a:solidFill>
                <a:latin typeface="Arial Narrow"/>
                <a:cs typeface="Arial Narrow"/>
              </a:rPr>
              <a:t>Le propriétaire du spa doit </a:t>
            </a:r>
            <a:r>
              <a:rPr sz="900" dirty="0">
                <a:solidFill>
                  <a:srgbClr val="231F20"/>
                </a:solidFill>
                <a:latin typeface="Arial Narrow"/>
                <a:cs typeface="Arial Narrow"/>
              </a:rPr>
              <a:t>régulièrement </a:t>
            </a:r>
            <a:r>
              <a:rPr sz="900" spc="-5" dirty="0">
                <a:solidFill>
                  <a:srgbClr val="231F20"/>
                </a:solidFill>
                <a:latin typeface="Arial Narrow"/>
                <a:cs typeface="Arial Narrow"/>
              </a:rPr>
              <a:t>vérifier la qualité de l’eau et veiller </a:t>
            </a:r>
            <a:r>
              <a:rPr sz="900" dirty="0">
                <a:solidFill>
                  <a:srgbClr val="231F20"/>
                </a:solidFill>
                <a:latin typeface="Arial Narrow"/>
                <a:cs typeface="Arial Narrow"/>
              </a:rPr>
              <a:t>à </a:t>
            </a:r>
            <a:r>
              <a:rPr sz="900" spc="-5" dirty="0">
                <a:solidFill>
                  <a:srgbClr val="231F20"/>
                </a:solidFill>
                <a:latin typeface="Arial Narrow"/>
                <a:cs typeface="Arial Narrow"/>
              </a:rPr>
              <a:t>ce qu’elle soit </a:t>
            </a:r>
            <a:r>
              <a:rPr sz="900" dirty="0">
                <a:solidFill>
                  <a:srgbClr val="231F20"/>
                </a:solidFill>
                <a:latin typeface="Arial Narrow"/>
                <a:cs typeface="Arial Narrow"/>
              </a:rPr>
              <a:t>toujours </a:t>
            </a:r>
            <a:r>
              <a:rPr sz="900" spc="-5" dirty="0">
                <a:solidFill>
                  <a:srgbClr val="231F20"/>
                </a:solidFill>
                <a:latin typeface="Arial Narrow"/>
                <a:cs typeface="Arial Narrow"/>
              </a:rPr>
              <a:t>assainie en suivant un programme d’entretien  </a:t>
            </a:r>
            <a:r>
              <a:rPr sz="900" dirty="0">
                <a:solidFill>
                  <a:srgbClr val="231F20"/>
                </a:solidFill>
                <a:latin typeface="Arial Narrow"/>
                <a:cs typeface="Arial Narrow"/>
              </a:rPr>
              <a:t>(quotidien, </a:t>
            </a:r>
            <a:r>
              <a:rPr sz="900" spc="-5" dirty="0">
                <a:solidFill>
                  <a:srgbClr val="231F20"/>
                </a:solidFill>
                <a:latin typeface="Arial Narrow"/>
                <a:cs typeface="Arial Narrow"/>
              </a:rPr>
              <a:t>si nécessaire). L’ajout d’un désinfectant ou d’autres produits chimiques permettra de contrôler les bactéries et la </a:t>
            </a:r>
            <a:r>
              <a:rPr sz="900" dirty="0">
                <a:solidFill>
                  <a:srgbClr val="231F20"/>
                </a:solidFill>
                <a:latin typeface="Arial Narrow"/>
                <a:cs typeface="Arial Narrow"/>
              </a:rPr>
              <a:t>reproduction </a:t>
            </a:r>
            <a:r>
              <a:rPr sz="900" spc="-5" dirty="0">
                <a:solidFill>
                  <a:srgbClr val="231F20"/>
                </a:solidFill>
                <a:latin typeface="Arial Narrow"/>
                <a:cs typeface="Arial Narrow"/>
              </a:rPr>
              <a:t>des virus dans  l’eau du spa. Le maintien d’un bon équilibre hydrique grâce </a:t>
            </a:r>
            <a:r>
              <a:rPr sz="900" dirty="0">
                <a:solidFill>
                  <a:srgbClr val="231F20"/>
                </a:solidFill>
                <a:latin typeface="Arial Narrow"/>
                <a:cs typeface="Arial Narrow"/>
              </a:rPr>
              <a:t>à </a:t>
            </a:r>
            <a:r>
              <a:rPr sz="900" spc="-5" dirty="0">
                <a:solidFill>
                  <a:srgbClr val="231F20"/>
                </a:solidFill>
                <a:latin typeface="Arial Narrow"/>
                <a:cs typeface="Arial Narrow"/>
              </a:rPr>
              <a:t>l’utilisation appropriée de désinfectants est le </a:t>
            </a:r>
            <a:r>
              <a:rPr sz="900" dirty="0">
                <a:solidFill>
                  <a:srgbClr val="231F20"/>
                </a:solidFill>
                <a:latin typeface="Arial Narrow"/>
                <a:cs typeface="Arial Narrow"/>
              </a:rPr>
              <a:t>facteur </a:t>
            </a:r>
            <a:r>
              <a:rPr sz="900" spc="-5" dirty="0">
                <a:solidFill>
                  <a:srgbClr val="231F20"/>
                </a:solidFill>
                <a:latin typeface="Arial Narrow"/>
                <a:cs typeface="Arial Narrow"/>
              </a:rPr>
              <a:t>le plus important pour maximiser la  durée de vie et l’apparence du spa et garantir une eau propre, saine et</a:t>
            </a:r>
            <a:r>
              <a:rPr sz="900" spc="-10" dirty="0">
                <a:solidFill>
                  <a:srgbClr val="231F20"/>
                </a:solidFill>
                <a:latin typeface="Arial Narrow"/>
                <a:cs typeface="Arial Narrow"/>
              </a:rPr>
              <a:t> </a:t>
            </a:r>
            <a:r>
              <a:rPr sz="900" spc="-5" dirty="0">
                <a:solidFill>
                  <a:srgbClr val="231F20"/>
                </a:solidFill>
                <a:latin typeface="Arial Narrow"/>
                <a:cs typeface="Arial Narrow"/>
              </a:rPr>
              <a:t>sûre.</a:t>
            </a:r>
            <a:endParaRPr sz="900">
              <a:latin typeface="Arial Narrow"/>
              <a:cs typeface="Arial Narrow"/>
            </a:endParaRPr>
          </a:p>
          <a:p>
            <a:pPr marL="19685" marR="300355">
              <a:lnSpc>
                <a:spcPct val="101800"/>
              </a:lnSpc>
            </a:pPr>
            <a:r>
              <a:rPr sz="900" dirty="0">
                <a:solidFill>
                  <a:srgbClr val="231F20"/>
                </a:solidFill>
                <a:latin typeface="Arial Narrow"/>
                <a:cs typeface="Arial Narrow"/>
              </a:rPr>
              <a:t>Il </a:t>
            </a:r>
            <a:r>
              <a:rPr sz="900" spc="-5" dirty="0">
                <a:solidFill>
                  <a:srgbClr val="231F20"/>
                </a:solidFill>
                <a:latin typeface="Arial Narrow"/>
                <a:cs typeface="Arial Narrow"/>
              </a:rPr>
              <a:t>est important d’adopter la bonne </a:t>
            </a:r>
            <a:r>
              <a:rPr sz="900" dirty="0">
                <a:solidFill>
                  <a:srgbClr val="231F20"/>
                </a:solidFill>
                <a:latin typeface="Arial Narrow"/>
                <a:cs typeface="Arial Narrow"/>
              </a:rPr>
              <a:t>technique </a:t>
            </a:r>
            <a:r>
              <a:rPr sz="900" spc="-5" dirty="0">
                <a:solidFill>
                  <a:srgbClr val="231F20"/>
                </a:solidFill>
                <a:latin typeface="Arial Narrow"/>
                <a:cs typeface="Arial Narrow"/>
              </a:rPr>
              <a:t>pour </a:t>
            </a:r>
            <a:r>
              <a:rPr sz="900" dirty="0">
                <a:solidFill>
                  <a:srgbClr val="231F20"/>
                </a:solidFill>
                <a:latin typeface="Arial Narrow"/>
                <a:cs typeface="Arial Narrow"/>
              </a:rPr>
              <a:t>tester </a:t>
            </a:r>
            <a:r>
              <a:rPr sz="900" spc="-5" dirty="0">
                <a:solidFill>
                  <a:srgbClr val="231F20"/>
                </a:solidFill>
                <a:latin typeface="Arial Narrow"/>
                <a:cs typeface="Arial Narrow"/>
              </a:rPr>
              <a:t>et </a:t>
            </a:r>
            <a:r>
              <a:rPr sz="900" dirty="0">
                <a:solidFill>
                  <a:srgbClr val="231F20"/>
                </a:solidFill>
                <a:latin typeface="Arial Narrow"/>
                <a:cs typeface="Arial Narrow"/>
              </a:rPr>
              <a:t>traiter </a:t>
            </a:r>
            <a:r>
              <a:rPr sz="900" spc="-5" dirty="0">
                <a:solidFill>
                  <a:srgbClr val="231F20"/>
                </a:solidFill>
                <a:latin typeface="Arial Narrow"/>
                <a:cs typeface="Arial Narrow"/>
              </a:rPr>
              <a:t>l’eau du spa. </a:t>
            </a:r>
            <a:r>
              <a:rPr sz="900" dirty="0">
                <a:solidFill>
                  <a:srgbClr val="231F20"/>
                </a:solidFill>
                <a:latin typeface="Arial Narrow"/>
                <a:cs typeface="Arial Narrow"/>
              </a:rPr>
              <a:t>Contactez </a:t>
            </a:r>
            <a:r>
              <a:rPr sz="900" spc="-5" dirty="0">
                <a:solidFill>
                  <a:srgbClr val="231F20"/>
                </a:solidFill>
                <a:latin typeface="Arial Narrow"/>
                <a:cs typeface="Arial Narrow"/>
              </a:rPr>
              <a:t>un professionnel spécialisé dans les spas si vous avez des  questions sur les produits chimiques, les produits désinfectants, les kits de </a:t>
            </a:r>
            <a:r>
              <a:rPr sz="900" dirty="0">
                <a:solidFill>
                  <a:srgbClr val="231F20"/>
                </a:solidFill>
                <a:latin typeface="Arial Narrow"/>
                <a:cs typeface="Arial Narrow"/>
              </a:rPr>
              <a:t>test </a:t>
            </a:r>
            <a:r>
              <a:rPr sz="900" spc="-5" dirty="0">
                <a:solidFill>
                  <a:srgbClr val="231F20"/>
                </a:solidFill>
                <a:latin typeface="Arial Narrow"/>
                <a:cs typeface="Arial Narrow"/>
              </a:rPr>
              <a:t>ou les procédures de</a:t>
            </a:r>
            <a:r>
              <a:rPr sz="900" spc="-15" dirty="0">
                <a:solidFill>
                  <a:srgbClr val="231F20"/>
                </a:solidFill>
                <a:latin typeface="Arial Narrow"/>
                <a:cs typeface="Arial Narrow"/>
              </a:rPr>
              <a:t> </a:t>
            </a:r>
            <a:r>
              <a:rPr sz="900" dirty="0">
                <a:solidFill>
                  <a:srgbClr val="231F20"/>
                </a:solidFill>
                <a:latin typeface="Arial Narrow"/>
                <a:cs typeface="Arial Narrow"/>
              </a:rPr>
              <a:t>test.</a:t>
            </a:r>
            <a:endParaRPr sz="900">
              <a:latin typeface="Arial Narrow"/>
              <a:cs typeface="Arial Narrow"/>
            </a:endParaRPr>
          </a:p>
          <a:p>
            <a:pPr>
              <a:lnSpc>
                <a:spcPct val="100000"/>
              </a:lnSpc>
            </a:pPr>
            <a:endParaRPr sz="800">
              <a:latin typeface="Times New Roman"/>
              <a:cs typeface="Times New Roman"/>
            </a:endParaRPr>
          </a:p>
          <a:p>
            <a:pPr marL="19685">
              <a:lnSpc>
                <a:spcPct val="100000"/>
              </a:lnSpc>
            </a:pPr>
            <a:r>
              <a:rPr sz="900" b="1" dirty="0">
                <a:solidFill>
                  <a:srgbClr val="231F20"/>
                </a:solidFill>
                <a:latin typeface="Arial Narrow"/>
                <a:cs typeface="Arial Narrow"/>
              </a:rPr>
              <a:t>Équilibre</a:t>
            </a:r>
            <a:r>
              <a:rPr sz="900" b="1" spc="-5" dirty="0">
                <a:solidFill>
                  <a:srgbClr val="231F20"/>
                </a:solidFill>
                <a:latin typeface="Arial Narrow"/>
                <a:cs typeface="Arial Narrow"/>
              </a:rPr>
              <a:t> </a:t>
            </a:r>
            <a:r>
              <a:rPr sz="900" b="1" dirty="0">
                <a:solidFill>
                  <a:srgbClr val="231F20"/>
                </a:solidFill>
                <a:latin typeface="Arial Narrow"/>
                <a:cs typeface="Arial Narrow"/>
              </a:rPr>
              <a:t>hydrique</a:t>
            </a:r>
            <a:endParaRPr sz="900">
              <a:latin typeface="Arial Narrow"/>
              <a:cs typeface="Arial Narrow"/>
            </a:endParaRPr>
          </a:p>
          <a:p>
            <a:pPr marL="19685">
              <a:lnSpc>
                <a:spcPct val="100000"/>
              </a:lnSpc>
              <a:spcBef>
                <a:spcPts val="220"/>
              </a:spcBef>
            </a:pPr>
            <a:r>
              <a:rPr sz="900" dirty="0">
                <a:solidFill>
                  <a:srgbClr val="231F20"/>
                </a:solidFill>
                <a:latin typeface="Arial Narrow"/>
                <a:cs typeface="Arial Narrow"/>
              </a:rPr>
              <a:t>Suivez </a:t>
            </a:r>
            <a:r>
              <a:rPr sz="900" spc="-5" dirty="0">
                <a:solidFill>
                  <a:srgbClr val="231F20"/>
                </a:solidFill>
                <a:latin typeface="Arial Narrow"/>
                <a:cs typeface="Arial Narrow"/>
              </a:rPr>
              <a:t>les instructions ci-dessous pour entretenir l’eau de votre</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p:txBody>
      </p:sp>
      <p:graphicFrame>
        <p:nvGraphicFramePr>
          <p:cNvPr id="244" name="object 244"/>
          <p:cNvGraphicFramePr>
            <a:graphicFrameLocks noGrp="1"/>
          </p:cNvGraphicFramePr>
          <p:nvPr/>
        </p:nvGraphicFramePr>
        <p:xfrm>
          <a:off x="539297" y="7681788"/>
          <a:ext cx="6489700" cy="1449705"/>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2054860">
                  <a:extLst>
                    <a:ext uri="{9D8B030D-6E8A-4147-A177-3AD203B41FA5}">
                      <a16:colId xmlns:a16="http://schemas.microsoft.com/office/drawing/2014/main" val="20001"/>
                    </a:ext>
                  </a:extLst>
                </a:gridCol>
                <a:gridCol w="2230754">
                  <a:extLst>
                    <a:ext uri="{9D8B030D-6E8A-4147-A177-3AD203B41FA5}">
                      <a16:colId xmlns:a16="http://schemas.microsoft.com/office/drawing/2014/main" val="20002"/>
                    </a:ext>
                  </a:extLst>
                </a:gridCol>
              </a:tblGrid>
              <a:tr h="250706">
                <a:tc>
                  <a:txBody>
                    <a:bodyPr/>
                    <a:lstStyle/>
                    <a:p>
                      <a:pPr marR="38735" algn="ctr">
                        <a:lnSpc>
                          <a:spcPct val="100000"/>
                        </a:lnSpc>
                        <a:spcBef>
                          <a:spcPts val="300"/>
                        </a:spcBef>
                      </a:pPr>
                      <a:r>
                        <a:rPr sz="1000" b="1" dirty="0">
                          <a:solidFill>
                            <a:srgbClr val="FFFFFF"/>
                          </a:solidFill>
                          <a:latin typeface="Arial Narrow"/>
                          <a:cs typeface="Arial Narrow"/>
                        </a:rPr>
                        <a:t>PARAMÈTRE</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26034" algn="ctr">
                        <a:lnSpc>
                          <a:spcPct val="100000"/>
                        </a:lnSpc>
                        <a:spcBef>
                          <a:spcPts val="300"/>
                        </a:spcBef>
                      </a:pPr>
                      <a:r>
                        <a:rPr sz="1000" b="1" dirty="0">
                          <a:solidFill>
                            <a:srgbClr val="FFFFFF"/>
                          </a:solidFill>
                          <a:latin typeface="Arial Narrow"/>
                          <a:cs typeface="Arial Narrow"/>
                        </a:rPr>
                        <a:t>FRÉQUENCE DES</a:t>
                      </a:r>
                      <a:r>
                        <a:rPr sz="1000" b="1" spc="-15" dirty="0">
                          <a:solidFill>
                            <a:srgbClr val="FFFFFF"/>
                          </a:solidFill>
                          <a:latin typeface="Arial Narrow"/>
                          <a:cs typeface="Arial Narrow"/>
                        </a:rPr>
                        <a:t> </a:t>
                      </a:r>
                      <a:r>
                        <a:rPr sz="1000" b="1" dirty="0">
                          <a:solidFill>
                            <a:srgbClr val="FFFFFF"/>
                          </a:solidFill>
                          <a:latin typeface="Arial Narrow"/>
                          <a:cs typeface="Arial Narrow"/>
                        </a:rPr>
                        <a:t>TESTS</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2705" algn="ctr">
                        <a:lnSpc>
                          <a:spcPct val="100000"/>
                        </a:lnSpc>
                        <a:spcBef>
                          <a:spcPts val="300"/>
                        </a:spcBef>
                      </a:pPr>
                      <a:r>
                        <a:rPr sz="1000" b="1" dirty="0">
                          <a:solidFill>
                            <a:srgbClr val="FFFFFF"/>
                          </a:solidFill>
                          <a:latin typeface="Arial Narrow"/>
                          <a:cs typeface="Arial Narrow"/>
                        </a:rPr>
                        <a:t>NIVEAU</a:t>
                      </a:r>
                      <a:r>
                        <a:rPr sz="1000" b="1" spc="-5" dirty="0">
                          <a:solidFill>
                            <a:srgbClr val="FFFFFF"/>
                          </a:solidFill>
                          <a:latin typeface="Arial Narrow"/>
                          <a:cs typeface="Arial Narrow"/>
                        </a:rPr>
                        <a:t> </a:t>
                      </a:r>
                      <a:r>
                        <a:rPr sz="1000" b="1" dirty="0">
                          <a:solidFill>
                            <a:srgbClr val="FFFFFF"/>
                          </a:solidFill>
                          <a:latin typeface="Arial Narrow"/>
                          <a:cs typeface="Arial Narrow"/>
                        </a:rPr>
                        <a:t>CORRECT</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18">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a:latin typeface="Times New Roman"/>
                        <a:cs typeface="Times New Roman"/>
                      </a:endParaRPr>
                    </a:p>
                    <a:p>
                      <a:pPr marL="26034" algn="ctr">
                        <a:lnSpc>
                          <a:spcPct val="100000"/>
                        </a:lnSpc>
                        <a:spcBef>
                          <a:spcPts val="5"/>
                        </a:spcBef>
                      </a:pPr>
                      <a:r>
                        <a:rPr sz="900" spc="-5" dirty="0">
                          <a:solidFill>
                            <a:srgbClr val="231F20"/>
                          </a:solidFill>
                          <a:latin typeface="Arial Narrow"/>
                          <a:cs typeface="Arial Narrow"/>
                        </a:rPr>
                        <a:t>Quotidienne</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88620" marR="307975" indent="-20955">
                        <a:lnSpc>
                          <a:spcPct val="111100"/>
                        </a:lnSpc>
                        <a:spcBef>
                          <a:spcPts val="335"/>
                        </a:spcBef>
                      </a:pPr>
                      <a:r>
                        <a:rPr sz="900" spc="-5" dirty="0">
                          <a:solidFill>
                            <a:srgbClr val="231F20"/>
                          </a:solidFill>
                          <a:latin typeface="Arial Narrow"/>
                          <a:cs typeface="Arial Narrow"/>
                        </a:rPr>
                        <a:t>7,2-7,6 en cas d’utilisation de chlore </a:t>
                      </a:r>
                      <a:r>
                        <a:rPr sz="900" dirty="0">
                          <a:solidFill>
                            <a:srgbClr val="231F20"/>
                          </a:solidFill>
                          <a:latin typeface="Arial Narrow"/>
                          <a:cs typeface="Arial Narrow"/>
                        </a:rPr>
                        <a:t>;  </a:t>
                      </a:r>
                      <a:r>
                        <a:rPr sz="900" spc="-5" dirty="0">
                          <a:solidFill>
                            <a:srgbClr val="231F20"/>
                          </a:solidFill>
                          <a:latin typeface="Arial Narrow"/>
                          <a:cs typeface="Arial Narrow"/>
                        </a:rPr>
                        <a:t>7,2-7,8 en cas d’utilisation de</a:t>
                      </a:r>
                      <a:r>
                        <a:rPr sz="900" spc="-65" dirty="0">
                          <a:solidFill>
                            <a:srgbClr val="231F20"/>
                          </a:solidFill>
                          <a:latin typeface="Arial Narrow"/>
                          <a:cs typeface="Arial Narrow"/>
                        </a:rPr>
                        <a:t> </a:t>
                      </a:r>
                      <a:r>
                        <a:rPr sz="900" dirty="0">
                          <a:solidFill>
                            <a:srgbClr val="231F20"/>
                          </a:solidFill>
                          <a:latin typeface="Arial Narrow"/>
                          <a:cs typeface="Arial Narrow"/>
                        </a:rPr>
                        <a:t>brome</a:t>
                      </a:r>
                      <a:endParaRPr sz="900">
                        <a:latin typeface="Arial Narrow"/>
                        <a:cs typeface="Arial Narrow"/>
                      </a:endParaRPr>
                    </a:p>
                  </a:txBody>
                  <a:tcPr marL="0" marR="0" marT="425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20">
                <a:tc>
                  <a:txBody>
                    <a:bodyPr/>
                    <a:lstStyle/>
                    <a:p>
                      <a:pPr marR="45085" algn="ctr">
                        <a:lnSpc>
                          <a:spcPct val="100000"/>
                        </a:lnSpc>
                        <a:spcBef>
                          <a:spcPts val="160"/>
                        </a:spcBef>
                      </a:pPr>
                      <a:r>
                        <a:rPr sz="900" b="1" dirty="0">
                          <a:solidFill>
                            <a:srgbClr val="231F20"/>
                          </a:solidFill>
                          <a:latin typeface="Arial Narrow"/>
                          <a:cs typeface="Arial Narrow"/>
                        </a:rPr>
                        <a:t>Chlore</a:t>
                      </a:r>
                      <a:r>
                        <a:rPr sz="900" b="1" spc="-5" dirty="0">
                          <a:solidFill>
                            <a:srgbClr val="231F20"/>
                          </a:solidFill>
                          <a:latin typeface="Arial Narrow"/>
                          <a:cs typeface="Arial Narrow"/>
                        </a:rPr>
                        <a:t> </a:t>
                      </a:r>
                      <a:r>
                        <a:rPr sz="900" b="1" dirty="0">
                          <a:solidFill>
                            <a:srgbClr val="231F20"/>
                          </a:solidFill>
                          <a:latin typeface="Arial Narrow"/>
                          <a:cs typeface="Arial Narrow"/>
                        </a:rPr>
                        <a:t>libre</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60"/>
                        </a:spcBef>
                      </a:pPr>
                      <a:r>
                        <a:rPr sz="900" spc="-5" dirty="0">
                          <a:solidFill>
                            <a:srgbClr val="231F20"/>
                          </a:solidFill>
                          <a:latin typeface="Arial Narrow"/>
                          <a:cs typeface="Arial Narrow"/>
                        </a:rPr>
                        <a:t>Quotidienne</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0">
                <a:tc>
                  <a:txBody>
                    <a:bodyPr/>
                    <a:lstStyle/>
                    <a:p>
                      <a:pPr marR="44450" algn="ctr">
                        <a:lnSpc>
                          <a:spcPct val="100000"/>
                        </a:lnSpc>
                        <a:spcBef>
                          <a:spcPts val="210"/>
                        </a:spcBef>
                      </a:pPr>
                      <a:r>
                        <a:rPr sz="900" b="1" dirty="0">
                          <a:solidFill>
                            <a:srgbClr val="231F20"/>
                          </a:solidFill>
                          <a:latin typeface="Arial Narrow"/>
                          <a:cs typeface="Arial Narrow"/>
                        </a:rPr>
                        <a:t>Brome</a:t>
                      </a:r>
                      <a:r>
                        <a:rPr sz="900" b="1" spc="-5" dirty="0">
                          <a:solidFill>
                            <a:srgbClr val="231F20"/>
                          </a:solidFill>
                          <a:latin typeface="Arial Narrow"/>
                          <a:cs typeface="Arial Narrow"/>
                        </a:rPr>
                        <a:t> </a:t>
                      </a:r>
                      <a:r>
                        <a:rPr sz="900" b="1" dirty="0">
                          <a:solidFill>
                            <a:srgbClr val="231F20"/>
                          </a:solidFill>
                          <a:latin typeface="Arial Narrow"/>
                          <a:cs typeface="Arial Narrow"/>
                        </a:rPr>
                        <a:t>résiduel</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10"/>
                        </a:spcBef>
                      </a:pPr>
                      <a:r>
                        <a:rPr sz="900" spc="-5" dirty="0">
                          <a:solidFill>
                            <a:srgbClr val="231F20"/>
                          </a:solidFill>
                          <a:latin typeface="Arial Narrow"/>
                          <a:cs typeface="Arial Narrow"/>
                        </a:rPr>
                        <a:t>Quotidienne</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4">
                <a:tc>
                  <a:txBody>
                    <a:bodyPr/>
                    <a:lstStyle/>
                    <a:p>
                      <a:pPr marR="44450" algn="ctr">
                        <a:lnSpc>
                          <a:spcPct val="100000"/>
                        </a:lnSpc>
                        <a:spcBef>
                          <a:spcPts val="160"/>
                        </a:spcBef>
                      </a:pPr>
                      <a:r>
                        <a:rPr sz="900" b="1" dirty="0">
                          <a:solidFill>
                            <a:srgbClr val="231F20"/>
                          </a:solidFill>
                          <a:latin typeface="Arial Narrow"/>
                          <a:cs typeface="Arial Narrow"/>
                        </a:rPr>
                        <a:t>Alcalinité totale</a:t>
                      </a:r>
                      <a:r>
                        <a:rPr sz="900" b="1" spc="-10" dirty="0">
                          <a:solidFill>
                            <a:srgbClr val="231F20"/>
                          </a:solidFill>
                          <a:latin typeface="Arial Narrow"/>
                          <a:cs typeface="Arial Narrow"/>
                        </a:rPr>
                        <a:t> </a:t>
                      </a:r>
                      <a:r>
                        <a:rPr sz="900" b="1" dirty="0">
                          <a:solidFill>
                            <a:srgbClr val="231F20"/>
                          </a:solidFill>
                          <a:latin typeface="Arial Narrow"/>
                          <a:cs typeface="Arial Narrow"/>
                        </a:rPr>
                        <a:t>(AT)</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sz="900" dirty="0">
                          <a:solidFill>
                            <a:srgbClr val="231F20"/>
                          </a:solidFill>
                          <a:latin typeface="Arial Narrow"/>
                          <a:cs typeface="Arial Narrow"/>
                        </a:rPr>
                        <a:t>Hebdomadaire</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96714">
                <a:tc>
                  <a:txBody>
                    <a:bodyPr/>
                    <a:lstStyle/>
                    <a:p>
                      <a:pPr marR="44450" algn="ctr">
                        <a:lnSpc>
                          <a:spcPct val="100000"/>
                        </a:lnSpc>
                        <a:spcBef>
                          <a:spcPts val="215"/>
                        </a:spcBef>
                      </a:pPr>
                      <a:r>
                        <a:rPr sz="900" b="1" dirty="0">
                          <a:solidFill>
                            <a:srgbClr val="231F20"/>
                          </a:solidFill>
                          <a:latin typeface="Arial Narrow"/>
                          <a:cs typeface="Arial Narrow"/>
                        </a:rPr>
                        <a:t>Dureté totale</a:t>
                      </a:r>
                      <a:r>
                        <a:rPr sz="900" b="1" spc="-10" dirty="0">
                          <a:solidFill>
                            <a:srgbClr val="231F20"/>
                          </a:solidFill>
                          <a:latin typeface="Arial Narrow"/>
                          <a:cs typeface="Arial Narrow"/>
                        </a:rPr>
                        <a:t> </a:t>
                      </a:r>
                      <a:r>
                        <a:rPr sz="900" b="1" dirty="0">
                          <a:solidFill>
                            <a:srgbClr val="231F20"/>
                          </a:solidFill>
                          <a:latin typeface="Arial Narrow"/>
                          <a:cs typeface="Arial Narrow"/>
                        </a:rPr>
                        <a:t>(DT)</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210"/>
                        </a:spcBef>
                      </a:pPr>
                      <a:r>
                        <a:rPr sz="900" dirty="0">
                          <a:solidFill>
                            <a:srgbClr val="231F20"/>
                          </a:solidFill>
                          <a:latin typeface="Arial Narrow"/>
                          <a:cs typeface="Arial Narrow"/>
                        </a:rPr>
                        <a:t>Hebdomadaire</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146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
        <p:nvSpPr>
          <p:cNvPr id="245" name="object 245"/>
          <p:cNvSpPr txBox="1"/>
          <p:nvPr/>
        </p:nvSpPr>
        <p:spPr>
          <a:xfrm>
            <a:off x="497309" y="9234998"/>
            <a:ext cx="5767705" cy="482600"/>
          </a:xfrm>
          <a:prstGeom prst="rect">
            <a:avLst/>
          </a:prstGeom>
        </p:spPr>
        <p:txBody>
          <a:bodyPr vert="horz" wrap="square" lIns="0" tIns="27939" rIns="0" bIns="0" rtlCol="0">
            <a:spAutoFit/>
          </a:bodyPr>
          <a:lstStyle/>
          <a:p>
            <a:pPr marL="38100">
              <a:lnSpc>
                <a:spcPct val="100000"/>
              </a:lnSpc>
              <a:spcBef>
                <a:spcPts val="219"/>
              </a:spcBef>
            </a:pPr>
            <a:r>
              <a:rPr sz="900" b="1" dirty="0">
                <a:solidFill>
                  <a:srgbClr val="231F20"/>
                </a:solidFill>
                <a:latin typeface="Arial Narrow"/>
                <a:cs typeface="Arial Narrow"/>
              </a:rPr>
              <a:t>REMARQUE:</a:t>
            </a:r>
            <a:endParaRPr sz="900">
              <a:latin typeface="Arial Narrow"/>
              <a:cs typeface="Arial Narrow"/>
            </a:endParaRPr>
          </a:p>
          <a:p>
            <a:pPr marL="190500" indent="-145415">
              <a:lnSpc>
                <a:spcPct val="100000"/>
              </a:lnSpc>
              <a:spcBef>
                <a:spcPts val="120"/>
              </a:spcBef>
              <a:buSzPct val="88888"/>
              <a:buChar char="●"/>
              <a:tabLst>
                <a:tab pos="190500" algn="l"/>
              </a:tabLst>
            </a:pPr>
            <a:r>
              <a:rPr sz="900" spc="-5" dirty="0">
                <a:solidFill>
                  <a:srgbClr val="231F20"/>
                </a:solidFill>
                <a:latin typeface="Arial Narrow"/>
                <a:cs typeface="Arial Narrow"/>
              </a:rPr>
              <a:t>Un </a:t>
            </a:r>
            <a:r>
              <a:rPr sz="900" spc="-10" dirty="0">
                <a:solidFill>
                  <a:srgbClr val="231F20"/>
                </a:solidFill>
                <a:latin typeface="Arial Narrow"/>
                <a:cs typeface="Arial Narrow"/>
              </a:rPr>
              <a:t>pH </a:t>
            </a:r>
            <a:r>
              <a:rPr sz="900" spc="-5" dirty="0">
                <a:solidFill>
                  <a:srgbClr val="231F20"/>
                </a:solidFill>
                <a:latin typeface="Arial Narrow"/>
                <a:cs typeface="Arial Narrow"/>
              </a:rPr>
              <a:t>faible </a:t>
            </a:r>
            <a:r>
              <a:rPr sz="900" spc="-10" dirty="0">
                <a:solidFill>
                  <a:srgbClr val="231F20"/>
                </a:solidFill>
                <a:latin typeface="Arial Narrow"/>
                <a:cs typeface="Arial Narrow"/>
              </a:rPr>
              <a:t>endommagera le bassin et la pompe du spa. </a:t>
            </a:r>
            <a:r>
              <a:rPr sz="900" spc="-5" dirty="0">
                <a:solidFill>
                  <a:srgbClr val="231F20"/>
                </a:solidFill>
                <a:latin typeface="Arial Narrow"/>
                <a:cs typeface="Arial Narrow"/>
              </a:rPr>
              <a:t>Tout </a:t>
            </a:r>
            <a:r>
              <a:rPr sz="900" spc="-10" dirty="0">
                <a:solidFill>
                  <a:srgbClr val="231F20"/>
                </a:solidFill>
                <a:latin typeface="Arial Narrow"/>
                <a:cs typeface="Arial Narrow"/>
              </a:rPr>
              <a:t>dommage </a:t>
            </a:r>
            <a:r>
              <a:rPr sz="900" spc="-5" dirty="0">
                <a:solidFill>
                  <a:srgbClr val="231F20"/>
                </a:solidFill>
                <a:latin typeface="Arial Narrow"/>
                <a:cs typeface="Arial Narrow"/>
              </a:rPr>
              <a:t>résultant </a:t>
            </a:r>
            <a:r>
              <a:rPr sz="900" spc="-10" dirty="0">
                <a:solidFill>
                  <a:srgbClr val="231F20"/>
                </a:solidFill>
                <a:latin typeface="Arial Narrow"/>
                <a:cs typeface="Arial Narrow"/>
              </a:rPr>
              <a:t>d’un déséquilibre chimique annulera la</a:t>
            </a:r>
            <a:r>
              <a:rPr sz="900" spc="145" dirty="0">
                <a:solidFill>
                  <a:srgbClr val="231F20"/>
                </a:solidFill>
                <a:latin typeface="Arial Narrow"/>
                <a:cs typeface="Arial Narrow"/>
              </a:rPr>
              <a:t> </a:t>
            </a:r>
            <a:r>
              <a:rPr sz="900" spc="-5" dirty="0">
                <a:solidFill>
                  <a:srgbClr val="231F20"/>
                </a:solidFill>
                <a:latin typeface="Arial Narrow"/>
                <a:cs typeface="Arial Narrow"/>
              </a:rPr>
              <a:t>garantie.</a:t>
            </a:r>
            <a:endParaRPr sz="900">
              <a:latin typeface="Arial Narrow"/>
              <a:cs typeface="Arial Narrow"/>
            </a:endParaRPr>
          </a:p>
          <a:p>
            <a:pPr marL="190500" indent="-145415">
              <a:lnSpc>
                <a:spcPct val="100000"/>
              </a:lnSpc>
              <a:spcBef>
                <a:spcPts val="120"/>
              </a:spcBef>
              <a:buSzPct val="88888"/>
              <a:buChar char="●"/>
              <a:tabLst>
                <a:tab pos="190500" algn="l"/>
              </a:tabLst>
            </a:pPr>
            <a:r>
              <a:rPr sz="900" spc="-5" dirty="0">
                <a:solidFill>
                  <a:srgbClr val="231F20"/>
                </a:solidFill>
                <a:latin typeface="Arial Narrow"/>
                <a:cs typeface="Arial Narrow"/>
              </a:rPr>
              <a:t>Un </a:t>
            </a:r>
            <a:r>
              <a:rPr sz="900" spc="-10" dirty="0">
                <a:solidFill>
                  <a:srgbClr val="231F20"/>
                </a:solidFill>
                <a:latin typeface="Arial Narrow"/>
                <a:cs typeface="Arial Narrow"/>
              </a:rPr>
              <a:t>pH élevé </a:t>
            </a:r>
            <a:r>
              <a:rPr sz="900" spc="-5" dirty="0">
                <a:solidFill>
                  <a:srgbClr val="231F20"/>
                </a:solidFill>
                <a:latin typeface="Arial Narrow"/>
                <a:cs typeface="Arial Narrow"/>
              </a:rPr>
              <a:t>(eau </a:t>
            </a:r>
            <a:r>
              <a:rPr sz="900" spc="-10" dirty="0">
                <a:solidFill>
                  <a:srgbClr val="231F20"/>
                </a:solidFill>
                <a:latin typeface="Arial Narrow"/>
                <a:cs typeface="Arial Narrow"/>
              </a:rPr>
              <a:t>dure) entraînera des coagulations blanches </a:t>
            </a:r>
            <a:r>
              <a:rPr sz="900" spc="-5" dirty="0">
                <a:solidFill>
                  <a:srgbClr val="231F20"/>
                </a:solidFill>
                <a:latin typeface="Arial Narrow"/>
                <a:cs typeface="Arial Narrow"/>
              </a:rPr>
              <a:t>à </a:t>
            </a:r>
            <a:r>
              <a:rPr sz="900" spc="-10" dirty="0">
                <a:solidFill>
                  <a:srgbClr val="231F20"/>
                </a:solidFill>
                <a:latin typeface="Arial Narrow"/>
                <a:cs typeface="Arial Narrow"/>
              </a:rPr>
              <a:t>l’intérieur de la pompe de </a:t>
            </a:r>
            <a:r>
              <a:rPr sz="900" spc="-5" dirty="0">
                <a:solidFill>
                  <a:srgbClr val="231F20"/>
                </a:solidFill>
                <a:latin typeface="Arial Narrow"/>
                <a:cs typeface="Arial Narrow"/>
              </a:rPr>
              <a:t>filtration, </a:t>
            </a:r>
            <a:r>
              <a:rPr sz="900" spc="-10" dirty="0">
                <a:solidFill>
                  <a:srgbClr val="231F20"/>
                </a:solidFill>
                <a:latin typeface="Arial Narrow"/>
                <a:cs typeface="Arial Narrow"/>
              </a:rPr>
              <a:t>ce qui peut endommager la</a:t>
            </a:r>
            <a:r>
              <a:rPr sz="900" spc="5" dirty="0">
                <a:solidFill>
                  <a:srgbClr val="231F20"/>
                </a:solidFill>
                <a:latin typeface="Arial Narrow"/>
                <a:cs typeface="Arial Narrow"/>
              </a:rPr>
              <a:t> </a:t>
            </a:r>
            <a:r>
              <a:rPr sz="900" spc="-5" dirty="0">
                <a:solidFill>
                  <a:srgbClr val="231F20"/>
                </a:solidFill>
                <a:latin typeface="Arial Narrow"/>
                <a:cs typeface="Arial Narrow"/>
              </a:rPr>
              <a:t>pompe.</a:t>
            </a:r>
            <a:endParaRPr sz="900">
              <a:latin typeface="Arial Narrow"/>
              <a:cs typeface="Arial Narrow"/>
            </a:endParaRPr>
          </a:p>
        </p:txBody>
      </p:sp>
      <p:sp>
        <p:nvSpPr>
          <p:cNvPr id="246" name="object 246"/>
          <p:cNvSpPr/>
          <p:nvPr/>
        </p:nvSpPr>
        <p:spPr>
          <a:xfrm>
            <a:off x="1460152" y="2247365"/>
            <a:ext cx="432235" cy="440651"/>
          </a:xfrm>
          <a:prstGeom prst="rect">
            <a:avLst/>
          </a:prstGeom>
          <a:blipFill>
            <a:blip r:embed="rId4" cstate="print"/>
            <a:stretch>
              <a:fillRect/>
            </a:stretch>
          </a:blipFill>
        </p:spPr>
        <p:txBody>
          <a:bodyPr wrap="square" lIns="0" tIns="0" rIns="0" bIns="0" rtlCol="0"/>
          <a:lstStyle/>
          <a:p>
            <a:endParaRPr/>
          </a:p>
        </p:txBody>
      </p:sp>
      <p:sp>
        <p:nvSpPr>
          <p:cNvPr id="247" name="object 247"/>
          <p:cNvSpPr/>
          <p:nvPr/>
        </p:nvSpPr>
        <p:spPr>
          <a:xfrm>
            <a:off x="545522" y="1802149"/>
            <a:ext cx="1517078" cy="1314716"/>
          </a:xfrm>
          <a:prstGeom prst="rect">
            <a:avLst/>
          </a:prstGeom>
          <a:blipFill>
            <a:blip r:embed="rId5" cstate="print"/>
            <a:stretch>
              <a:fillRect/>
            </a:stretch>
          </a:blipFill>
        </p:spPr>
        <p:txBody>
          <a:bodyPr wrap="square" lIns="0" tIns="0" rIns="0" bIns="0" rtlCol="0"/>
          <a:lstStyle/>
          <a:p>
            <a:endParaRPr/>
          </a:p>
        </p:txBody>
      </p:sp>
      <p:sp>
        <p:nvSpPr>
          <p:cNvPr id="248" name="object 248"/>
          <p:cNvSpPr/>
          <p:nvPr/>
        </p:nvSpPr>
        <p:spPr>
          <a:xfrm>
            <a:off x="6361580" y="2315037"/>
            <a:ext cx="440925" cy="449516"/>
          </a:xfrm>
          <a:prstGeom prst="rect">
            <a:avLst/>
          </a:prstGeom>
          <a:blipFill>
            <a:blip r:embed="rId6" cstate="print"/>
            <a:stretch>
              <a:fillRect/>
            </a:stretch>
          </a:blipFill>
        </p:spPr>
        <p:txBody>
          <a:bodyPr wrap="square" lIns="0" tIns="0" rIns="0" bIns="0" rtlCol="0"/>
          <a:lstStyle/>
          <a:p>
            <a:endParaRPr/>
          </a:p>
        </p:txBody>
      </p:sp>
      <p:sp>
        <p:nvSpPr>
          <p:cNvPr id="249" name="object 249"/>
          <p:cNvSpPr/>
          <p:nvPr/>
        </p:nvSpPr>
        <p:spPr>
          <a:xfrm>
            <a:off x="5738507" y="1800923"/>
            <a:ext cx="1283441" cy="1315859"/>
          </a:xfrm>
          <a:prstGeom prst="rect">
            <a:avLst/>
          </a:prstGeom>
          <a:blipFill>
            <a:blip r:embed="rId7" cstate="print"/>
            <a:stretch>
              <a:fillRect/>
            </a:stretch>
          </a:blipFill>
        </p:spPr>
        <p:txBody>
          <a:bodyPr wrap="square" lIns="0" tIns="0" rIns="0" bIns="0" rtlCol="0"/>
          <a:lstStyle/>
          <a:p>
            <a:endParaRPr/>
          </a:p>
        </p:txBody>
      </p:sp>
      <p:sp>
        <p:nvSpPr>
          <p:cNvPr id="250" name="object 250"/>
          <p:cNvSpPr/>
          <p:nvPr/>
        </p:nvSpPr>
        <p:spPr>
          <a:xfrm>
            <a:off x="5156394" y="2185708"/>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51" name="object 251"/>
          <p:cNvSpPr/>
          <p:nvPr/>
        </p:nvSpPr>
        <p:spPr>
          <a:xfrm>
            <a:off x="5142852" y="2193032"/>
            <a:ext cx="48260" cy="711200"/>
          </a:xfrm>
          <a:custGeom>
            <a:avLst/>
            <a:gdLst/>
            <a:ahLst/>
            <a:cxnLst/>
            <a:rect l="l" t="t" r="r" b="b"/>
            <a:pathLst>
              <a:path w="48260"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52" name="object 252"/>
          <p:cNvSpPr/>
          <p:nvPr/>
        </p:nvSpPr>
        <p:spPr>
          <a:xfrm>
            <a:off x="5071677" y="2185630"/>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53" name="object 253"/>
          <p:cNvSpPr/>
          <p:nvPr/>
        </p:nvSpPr>
        <p:spPr>
          <a:xfrm>
            <a:off x="5529449" y="2186809"/>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54" name="object 254"/>
          <p:cNvSpPr/>
          <p:nvPr/>
        </p:nvSpPr>
        <p:spPr>
          <a:xfrm>
            <a:off x="5548209" y="2193144"/>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55" name="object 255"/>
          <p:cNvSpPr/>
          <p:nvPr/>
        </p:nvSpPr>
        <p:spPr>
          <a:xfrm>
            <a:off x="5108865" y="2384281"/>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256" name="object 256"/>
          <p:cNvSpPr/>
          <p:nvPr/>
        </p:nvSpPr>
        <p:spPr>
          <a:xfrm>
            <a:off x="5181444" y="2884264"/>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257" name="object 257"/>
          <p:cNvSpPr/>
          <p:nvPr/>
        </p:nvSpPr>
        <p:spPr>
          <a:xfrm>
            <a:off x="5200742" y="2832775"/>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258" name="object 258"/>
          <p:cNvSpPr/>
          <p:nvPr/>
        </p:nvSpPr>
        <p:spPr>
          <a:xfrm>
            <a:off x="5204240" y="2781212"/>
            <a:ext cx="399415" cy="1270"/>
          </a:xfrm>
          <a:custGeom>
            <a:avLst/>
            <a:gdLst/>
            <a:ahLst/>
            <a:cxnLst/>
            <a:rect l="l" t="t" r="r" b="b"/>
            <a:pathLst>
              <a:path w="399414" h="1269">
                <a:moveTo>
                  <a:pt x="0" y="0"/>
                </a:moveTo>
                <a:lnTo>
                  <a:pt x="399326" y="1104"/>
                </a:lnTo>
              </a:path>
            </a:pathLst>
          </a:custGeom>
          <a:ln w="5918">
            <a:solidFill>
              <a:srgbClr val="231F20"/>
            </a:solidFill>
          </a:ln>
        </p:spPr>
        <p:txBody>
          <a:bodyPr wrap="square" lIns="0" tIns="0" rIns="0" bIns="0" rtlCol="0"/>
          <a:lstStyle/>
          <a:p>
            <a:endParaRPr/>
          </a:p>
        </p:txBody>
      </p:sp>
      <p:sp>
        <p:nvSpPr>
          <p:cNvPr id="259" name="object 259"/>
          <p:cNvSpPr/>
          <p:nvPr/>
        </p:nvSpPr>
        <p:spPr>
          <a:xfrm>
            <a:off x="5211483" y="2729657"/>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260" name="object 260"/>
          <p:cNvSpPr/>
          <p:nvPr/>
        </p:nvSpPr>
        <p:spPr>
          <a:xfrm>
            <a:off x="5216667" y="2678106"/>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261" name="object 261"/>
          <p:cNvSpPr/>
          <p:nvPr/>
        </p:nvSpPr>
        <p:spPr>
          <a:xfrm>
            <a:off x="5219247" y="2626525"/>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262" name="object 262"/>
          <p:cNvSpPr/>
          <p:nvPr/>
        </p:nvSpPr>
        <p:spPr>
          <a:xfrm>
            <a:off x="5222819" y="2574992"/>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263" name="object 263"/>
          <p:cNvSpPr/>
          <p:nvPr/>
        </p:nvSpPr>
        <p:spPr>
          <a:xfrm>
            <a:off x="5219544" y="2523417"/>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264" name="object 264"/>
          <p:cNvSpPr/>
          <p:nvPr/>
        </p:nvSpPr>
        <p:spPr>
          <a:xfrm>
            <a:off x="5217238" y="2471843"/>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265" name="object 265"/>
          <p:cNvSpPr/>
          <p:nvPr/>
        </p:nvSpPr>
        <p:spPr>
          <a:xfrm>
            <a:off x="5215651" y="2420262"/>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266" name="object 266"/>
          <p:cNvSpPr/>
          <p:nvPr/>
        </p:nvSpPr>
        <p:spPr>
          <a:xfrm>
            <a:off x="5214012" y="2368711"/>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267" name="object 267"/>
          <p:cNvSpPr/>
          <p:nvPr/>
        </p:nvSpPr>
        <p:spPr>
          <a:xfrm>
            <a:off x="5208084" y="2317105"/>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268" name="object 268"/>
          <p:cNvSpPr/>
          <p:nvPr/>
        </p:nvSpPr>
        <p:spPr>
          <a:xfrm>
            <a:off x="5202652" y="2265541"/>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269" name="object 269"/>
          <p:cNvSpPr/>
          <p:nvPr/>
        </p:nvSpPr>
        <p:spPr>
          <a:xfrm>
            <a:off x="5185710" y="2213923"/>
            <a:ext cx="389255" cy="1270"/>
          </a:xfrm>
          <a:custGeom>
            <a:avLst/>
            <a:gdLst/>
            <a:ahLst/>
            <a:cxnLst/>
            <a:rect l="l" t="t" r="r" b="b"/>
            <a:pathLst>
              <a:path w="389254" h="1269">
                <a:moveTo>
                  <a:pt x="0" y="0"/>
                </a:moveTo>
                <a:lnTo>
                  <a:pt x="388861" y="1079"/>
                </a:lnTo>
              </a:path>
            </a:pathLst>
          </a:custGeom>
          <a:ln w="5918">
            <a:solidFill>
              <a:srgbClr val="231F20"/>
            </a:solidFill>
          </a:ln>
        </p:spPr>
        <p:txBody>
          <a:bodyPr wrap="square" lIns="0" tIns="0" rIns="0" bIns="0" rtlCol="0"/>
          <a:lstStyle/>
          <a:p>
            <a:endParaRPr/>
          </a:p>
        </p:txBody>
      </p:sp>
      <p:sp>
        <p:nvSpPr>
          <p:cNvPr id="270" name="object 270"/>
          <p:cNvSpPr/>
          <p:nvPr/>
        </p:nvSpPr>
        <p:spPr>
          <a:xfrm>
            <a:off x="5131438" y="2911933"/>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271" name="object 271"/>
          <p:cNvSpPr/>
          <p:nvPr/>
        </p:nvSpPr>
        <p:spPr>
          <a:xfrm>
            <a:off x="5133323" y="2185708"/>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272" name="object 272"/>
          <p:cNvSpPr/>
          <p:nvPr/>
        </p:nvSpPr>
        <p:spPr>
          <a:xfrm>
            <a:off x="5123525" y="2399369"/>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273" name="object 273"/>
          <p:cNvSpPr/>
          <p:nvPr/>
        </p:nvSpPr>
        <p:spPr>
          <a:xfrm>
            <a:off x="5118173" y="2421408"/>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274" name="object 274"/>
          <p:cNvSpPr/>
          <p:nvPr/>
        </p:nvSpPr>
        <p:spPr>
          <a:xfrm>
            <a:off x="5114519" y="2446064"/>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275" name="object 275"/>
          <p:cNvSpPr/>
          <p:nvPr/>
        </p:nvSpPr>
        <p:spPr>
          <a:xfrm>
            <a:off x="5111841" y="2472977"/>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276" name="object 276"/>
          <p:cNvSpPr/>
          <p:nvPr/>
        </p:nvSpPr>
        <p:spPr>
          <a:xfrm>
            <a:off x="5108860" y="2498185"/>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277" name="object 277"/>
          <p:cNvSpPr/>
          <p:nvPr/>
        </p:nvSpPr>
        <p:spPr>
          <a:xfrm>
            <a:off x="5107971" y="2523417"/>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78" name="object 278"/>
          <p:cNvSpPr/>
          <p:nvPr/>
        </p:nvSpPr>
        <p:spPr>
          <a:xfrm>
            <a:off x="5108860" y="2548817"/>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279" name="object 279"/>
          <p:cNvSpPr/>
          <p:nvPr/>
        </p:nvSpPr>
        <p:spPr>
          <a:xfrm>
            <a:off x="5107971" y="2574992"/>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80" name="object 280"/>
          <p:cNvSpPr/>
          <p:nvPr/>
        </p:nvSpPr>
        <p:spPr>
          <a:xfrm>
            <a:off x="5107971" y="260077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281" name="object 281"/>
          <p:cNvSpPr/>
          <p:nvPr/>
        </p:nvSpPr>
        <p:spPr>
          <a:xfrm>
            <a:off x="5108868" y="2627665"/>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282" name="object 282"/>
          <p:cNvSpPr/>
          <p:nvPr/>
        </p:nvSpPr>
        <p:spPr>
          <a:xfrm>
            <a:off x="5114516" y="2658331"/>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283" name="object 283"/>
          <p:cNvSpPr/>
          <p:nvPr/>
        </p:nvSpPr>
        <p:spPr>
          <a:xfrm>
            <a:off x="5118165" y="2684264"/>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284" name="object 284"/>
          <p:cNvSpPr/>
          <p:nvPr/>
        </p:nvSpPr>
        <p:spPr>
          <a:xfrm>
            <a:off x="5126850" y="2726055"/>
            <a:ext cx="11430" cy="9525"/>
          </a:xfrm>
          <a:custGeom>
            <a:avLst/>
            <a:gdLst/>
            <a:ahLst/>
            <a:cxnLst/>
            <a:rect l="l" t="t" r="r" b="b"/>
            <a:pathLst>
              <a:path w="11429"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285" name="object 285"/>
          <p:cNvSpPr/>
          <p:nvPr/>
        </p:nvSpPr>
        <p:spPr>
          <a:xfrm>
            <a:off x="5126850" y="2360434"/>
            <a:ext cx="11430" cy="9525"/>
          </a:xfrm>
          <a:custGeom>
            <a:avLst/>
            <a:gdLst/>
            <a:ahLst/>
            <a:cxnLst/>
            <a:rect l="l" t="t" r="r" b="b"/>
            <a:pathLst>
              <a:path w="11429"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286" name="object 286"/>
          <p:cNvSpPr/>
          <p:nvPr/>
        </p:nvSpPr>
        <p:spPr>
          <a:xfrm>
            <a:off x="5168925" y="2532126"/>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287" name="object 287"/>
          <p:cNvSpPr/>
          <p:nvPr/>
        </p:nvSpPr>
        <p:spPr>
          <a:xfrm>
            <a:off x="5087289" y="2532126"/>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288" name="object 288"/>
          <p:cNvSpPr/>
          <p:nvPr/>
        </p:nvSpPr>
        <p:spPr>
          <a:xfrm>
            <a:off x="5167267" y="2445738"/>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289" name="object 289"/>
          <p:cNvSpPr/>
          <p:nvPr/>
        </p:nvSpPr>
        <p:spPr>
          <a:xfrm>
            <a:off x="5091461" y="2446029"/>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290" name="object 290"/>
          <p:cNvSpPr/>
          <p:nvPr/>
        </p:nvSpPr>
        <p:spPr>
          <a:xfrm>
            <a:off x="5089382" y="2623571"/>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291" name="object 291"/>
          <p:cNvSpPr/>
          <p:nvPr/>
        </p:nvSpPr>
        <p:spPr>
          <a:xfrm>
            <a:off x="5167448" y="2623864"/>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292" name="object 292"/>
          <p:cNvSpPr/>
          <p:nvPr/>
        </p:nvSpPr>
        <p:spPr>
          <a:xfrm>
            <a:off x="5333075" y="2187128"/>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293" name="object 293"/>
          <p:cNvSpPr/>
          <p:nvPr/>
        </p:nvSpPr>
        <p:spPr>
          <a:xfrm>
            <a:off x="5330022" y="2884915"/>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294" name="object 294"/>
          <p:cNvSpPr/>
          <p:nvPr/>
        </p:nvSpPr>
        <p:spPr>
          <a:xfrm>
            <a:off x="4592104" y="2172199"/>
            <a:ext cx="737920" cy="754637"/>
          </a:xfrm>
          <a:prstGeom prst="rect">
            <a:avLst/>
          </a:prstGeom>
          <a:blipFill>
            <a:blip r:embed="rId8" cstate="print"/>
            <a:stretch>
              <a:fillRect/>
            </a:stretch>
          </a:blipFill>
        </p:spPr>
        <p:txBody>
          <a:bodyPr wrap="square" lIns="0" tIns="0" rIns="0" bIns="0" rtlCol="0"/>
          <a:lstStyle/>
          <a:p>
            <a:endParaRPr/>
          </a:p>
        </p:txBody>
      </p:sp>
      <p:sp>
        <p:nvSpPr>
          <p:cNvPr id="295" name="object 295"/>
          <p:cNvSpPr/>
          <p:nvPr/>
        </p:nvSpPr>
        <p:spPr>
          <a:xfrm>
            <a:off x="4699297" y="2187128"/>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296" name="object 296"/>
          <p:cNvSpPr/>
          <p:nvPr/>
        </p:nvSpPr>
        <p:spPr>
          <a:xfrm>
            <a:off x="4592091" y="2172199"/>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297" name="object 297"/>
          <p:cNvSpPr/>
          <p:nvPr/>
        </p:nvSpPr>
        <p:spPr>
          <a:xfrm>
            <a:off x="5272417" y="2185633"/>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298" name="object 298"/>
          <p:cNvSpPr/>
          <p:nvPr/>
        </p:nvSpPr>
        <p:spPr>
          <a:xfrm>
            <a:off x="5133671" y="1992301"/>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299" name="object 299"/>
          <p:cNvSpPr/>
          <p:nvPr/>
        </p:nvSpPr>
        <p:spPr>
          <a:xfrm>
            <a:off x="4527499" y="180594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sp>
        <p:nvSpPr>
          <p:cNvPr id="300" name="object 300"/>
          <p:cNvSpPr/>
          <p:nvPr/>
        </p:nvSpPr>
        <p:spPr>
          <a:xfrm>
            <a:off x="2103843" y="1803476"/>
            <a:ext cx="1317125" cy="1060609"/>
          </a:xfrm>
          <a:prstGeom prst="rect">
            <a:avLst/>
          </a:prstGeom>
          <a:blipFill>
            <a:blip r:embed="rId9" cstate="print"/>
            <a:stretch>
              <a:fillRect/>
            </a:stretch>
          </a:blipFill>
        </p:spPr>
        <p:txBody>
          <a:bodyPr wrap="square" lIns="0" tIns="0" rIns="0" bIns="0" rtlCol="0"/>
          <a:lstStyle/>
          <a:p>
            <a:endParaRPr/>
          </a:p>
        </p:txBody>
      </p:sp>
      <p:sp>
        <p:nvSpPr>
          <p:cNvPr id="301" name="object 301"/>
          <p:cNvSpPr/>
          <p:nvPr/>
        </p:nvSpPr>
        <p:spPr>
          <a:xfrm>
            <a:off x="4216475" y="2322190"/>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302" name="object 302"/>
          <p:cNvSpPr/>
          <p:nvPr/>
        </p:nvSpPr>
        <p:spPr>
          <a:xfrm>
            <a:off x="3977589" y="2213997"/>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303" name="object 303"/>
          <p:cNvSpPr/>
          <p:nvPr/>
        </p:nvSpPr>
        <p:spPr>
          <a:xfrm>
            <a:off x="4155292" y="2286105"/>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304" name="object 304"/>
          <p:cNvSpPr/>
          <p:nvPr/>
        </p:nvSpPr>
        <p:spPr>
          <a:xfrm>
            <a:off x="4038047" y="2410550"/>
            <a:ext cx="119882" cy="96342"/>
          </a:xfrm>
          <a:prstGeom prst="rect">
            <a:avLst/>
          </a:prstGeom>
          <a:blipFill>
            <a:blip r:embed="rId10" cstate="print"/>
            <a:stretch>
              <a:fillRect/>
            </a:stretch>
          </a:blipFill>
        </p:spPr>
        <p:txBody>
          <a:bodyPr wrap="square" lIns="0" tIns="0" rIns="0" bIns="0" rtlCol="0"/>
          <a:lstStyle/>
          <a:p>
            <a:endParaRPr/>
          </a:p>
        </p:txBody>
      </p:sp>
      <p:sp>
        <p:nvSpPr>
          <p:cNvPr id="305" name="object 305"/>
          <p:cNvSpPr/>
          <p:nvPr/>
        </p:nvSpPr>
        <p:spPr>
          <a:xfrm>
            <a:off x="3975853" y="2426463"/>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0"/>
                </a:lnTo>
                <a:lnTo>
                  <a:pt x="179416" y="193471"/>
                </a:lnTo>
                <a:lnTo>
                  <a:pt x="162194" y="173233"/>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306" name="object 306"/>
          <p:cNvSpPr/>
          <p:nvPr/>
        </p:nvSpPr>
        <p:spPr>
          <a:xfrm>
            <a:off x="4165335" y="2224972"/>
            <a:ext cx="309245" cy="424180"/>
          </a:xfrm>
          <a:custGeom>
            <a:avLst/>
            <a:gdLst/>
            <a:ahLst/>
            <a:cxnLst/>
            <a:rect l="l" t="t" r="r" b="b"/>
            <a:pathLst>
              <a:path w="309245" h="424180">
                <a:moveTo>
                  <a:pt x="308861" y="423645"/>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3">
            <a:solidFill>
              <a:srgbClr val="231F20"/>
            </a:solidFill>
          </a:ln>
        </p:spPr>
        <p:txBody>
          <a:bodyPr wrap="square" lIns="0" tIns="0" rIns="0" bIns="0" rtlCol="0"/>
          <a:lstStyle/>
          <a:p>
            <a:endParaRPr/>
          </a:p>
        </p:txBody>
      </p:sp>
      <p:sp>
        <p:nvSpPr>
          <p:cNvPr id="307" name="object 307"/>
          <p:cNvSpPr/>
          <p:nvPr/>
        </p:nvSpPr>
        <p:spPr>
          <a:xfrm>
            <a:off x="3617433" y="2320254"/>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308" name="object 308"/>
          <p:cNvSpPr/>
          <p:nvPr/>
        </p:nvSpPr>
        <p:spPr>
          <a:xfrm>
            <a:off x="3817670" y="2392343"/>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309" name="object 309"/>
          <p:cNvSpPr/>
          <p:nvPr/>
        </p:nvSpPr>
        <p:spPr>
          <a:xfrm>
            <a:off x="3857107" y="2516788"/>
            <a:ext cx="119908" cy="96329"/>
          </a:xfrm>
          <a:prstGeom prst="rect">
            <a:avLst/>
          </a:prstGeom>
          <a:blipFill>
            <a:blip r:embed="rId11" cstate="print"/>
            <a:stretch>
              <a:fillRect/>
            </a:stretch>
          </a:blipFill>
        </p:spPr>
        <p:txBody>
          <a:bodyPr wrap="square" lIns="0" tIns="0" rIns="0" bIns="0" rtlCol="0"/>
          <a:lstStyle/>
          <a:p>
            <a:endParaRPr/>
          </a:p>
        </p:txBody>
      </p:sp>
      <p:sp>
        <p:nvSpPr>
          <p:cNvPr id="310" name="object 310"/>
          <p:cNvSpPr/>
          <p:nvPr/>
        </p:nvSpPr>
        <p:spPr>
          <a:xfrm>
            <a:off x="3723462" y="2532700"/>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311" name="object 311"/>
          <p:cNvSpPr/>
          <p:nvPr/>
        </p:nvSpPr>
        <p:spPr>
          <a:xfrm>
            <a:off x="3529737" y="2331180"/>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6"/>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312" name="object 312"/>
          <p:cNvSpPr/>
          <p:nvPr/>
        </p:nvSpPr>
        <p:spPr>
          <a:xfrm>
            <a:off x="3762910" y="2200142"/>
            <a:ext cx="594995" cy="550545"/>
          </a:xfrm>
          <a:custGeom>
            <a:avLst/>
            <a:gdLst/>
            <a:ahLst/>
            <a:cxnLst/>
            <a:rect l="l" t="t" r="r" b="b"/>
            <a:pathLst>
              <a:path w="594995" h="550544">
                <a:moveTo>
                  <a:pt x="516004" y="335042"/>
                </a:move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437568" y="423400"/>
                </a:lnTo>
                <a:lnTo>
                  <a:pt x="442587" y="419002"/>
                </a:lnTo>
                <a:lnTo>
                  <a:pt x="459598" y="395767"/>
                </a:lnTo>
                <a:lnTo>
                  <a:pt x="471994" y="392682"/>
                </a:lnTo>
                <a:lnTo>
                  <a:pt x="481278" y="392040"/>
                </a:lnTo>
                <a:lnTo>
                  <a:pt x="509865" y="392040"/>
                </a:lnTo>
                <a:lnTo>
                  <a:pt x="516004" y="335042"/>
                </a:lnTo>
                <a:close/>
              </a:path>
              <a:path w="594995" h="550544">
                <a:moveTo>
                  <a:pt x="437568" y="423400"/>
                </a:moveTo>
                <a:lnTo>
                  <a:pt x="349517" y="423400"/>
                </a:lnTo>
                <a:lnTo>
                  <a:pt x="387246" y="432546"/>
                </a:lnTo>
                <a:lnTo>
                  <a:pt x="413194" y="433943"/>
                </a:lnTo>
                <a:lnTo>
                  <a:pt x="429380" y="430578"/>
                </a:lnTo>
                <a:lnTo>
                  <a:pt x="437568" y="423400"/>
                </a:lnTo>
                <a:close/>
              </a:path>
              <a:path w="594995" h="550544">
                <a:moveTo>
                  <a:pt x="509865" y="392040"/>
                </a:moveTo>
                <a:lnTo>
                  <a:pt x="481278" y="392040"/>
                </a:lnTo>
                <a:lnTo>
                  <a:pt x="492089" y="394188"/>
                </a:lnTo>
                <a:lnTo>
                  <a:pt x="509064" y="399475"/>
                </a:lnTo>
                <a:lnTo>
                  <a:pt x="509865" y="392040"/>
                </a:lnTo>
                <a:close/>
              </a:path>
              <a:path w="594995" h="550544">
                <a:moveTo>
                  <a:pt x="365018" y="0"/>
                </a:move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516004" y="335042"/>
                </a:ln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close/>
              </a:path>
            </a:pathLst>
          </a:custGeom>
          <a:solidFill>
            <a:srgbClr val="FFFFFF"/>
          </a:solidFill>
        </p:spPr>
        <p:txBody>
          <a:bodyPr wrap="square" lIns="0" tIns="0" rIns="0" bIns="0" rtlCol="0"/>
          <a:lstStyle/>
          <a:p>
            <a:endParaRPr/>
          </a:p>
        </p:txBody>
      </p:sp>
      <p:sp>
        <p:nvSpPr>
          <p:cNvPr id="313" name="object 313"/>
          <p:cNvSpPr/>
          <p:nvPr/>
        </p:nvSpPr>
        <p:spPr>
          <a:xfrm>
            <a:off x="3762910" y="2200142"/>
            <a:ext cx="594995" cy="550545"/>
          </a:xfrm>
          <a:custGeom>
            <a:avLst/>
            <a:gdLst/>
            <a:ahLst/>
            <a:cxnLst/>
            <a:rect l="l" t="t" r="r" b="b"/>
            <a:pathLst>
              <a:path w="594995" h="550544">
                <a:moveTo>
                  <a:pt x="509064" y="399475"/>
                </a:move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close/>
              </a:path>
            </a:pathLst>
          </a:custGeom>
          <a:ln w="3975">
            <a:solidFill>
              <a:srgbClr val="231F20"/>
            </a:solidFill>
          </a:ln>
        </p:spPr>
        <p:txBody>
          <a:bodyPr wrap="square" lIns="0" tIns="0" rIns="0" bIns="0" rtlCol="0"/>
          <a:lstStyle/>
          <a:p>
            <a:endParaRPr/>
          </a:p>
        </p:txBody>
      </p:sp>
      <p:sp>
        <p:nvSpPr>
          <p:cNvPr id="314" name="object 314"/>
          <p:cNvSpPr/>
          <p:nvPr/>
        </p:nvSpPr>
        <p:spPr>
          <a:xfrm>
            <a:off x="3762910" y="2200142"/>
            <a:ext cx="594926" cy="550262"/>
          </a:xfrm>
          <a:prstGeom prst="rect">
            <a:avLst/>
          </a:prstGeom>
          <a:blipFill>
            <a:blip r:embed="rId12" cstate="print"/>
            <a:stretch>
              <a:fillRect/>
            </a:stretch>
          </a:blipFill>
        </p:spPr>
        <p:txBody>
          <a:bodyPr wrap="square" lIns="0" tIns="0" rIns="0" bIns="0" rtlCol="0"/>
          <a:lstStyle/>
          <a:p>
            <a:endParaRPr/>
          </a:p>
        </p:txBody>
      </p:sp>
      <p:sp>
        <p:nvSpPr>
          <p:cNvPr id="315" name="object 315"/>
          <p:cNvSpPr/>
          <p:nvPr/>
        </p:nvSpPr>
        <p:spPr>
          <a:xfrm>
            <a:off x="3968526" y="2414611"/>
            <a:ext cx="303530" cy="185420"/>
          </a:xfrm>
          <a:custGeom>
            <a:avLst/>
            <a:gdLst/>
            <a:ahLst/>
            <a:cxnLst/>
            <a:rect l="l" t="t" r="r" b="b"/>
            <a:pathLst>
              <a:path w="303529" h="185419">
                <a:moveTo>
                  <a:pt x="0" y="0"/>
                </a:moveTo>
                <a:lnTo>
                  <a:pt x="15530" y="14336"/>
                </a:lnTo>
                <a:lnTo>
                  <a:pt x="42046" y="38507"/>
                </a:lnTo>
                <a:lnTo>
                  <a:pt x="67090" y="61263"/>
                </a:lnTo>
                <a:lnTo>
                  <a:pt x="78206" y="71348"/>
                </a:lnTo>
                <a:lnTo>
                  <a:pt x="125103" y="63643"/>
                </a:lnTo>
                <a:lnTo>
                  <a:pt x="154279" y="73525"/>
                </a:lnTo>
                <a:lnTo>
                  <a:pt x="169225" y="88566"/>
                </a:lnTo>
                <a:lnTo>
                  <a:pt x="173431" y="96342"/>
                </a:lnTo>
                <a:lnTo>
                  <a:pt x="184010" y="116733"/>
                </a:lnTo>
                <a:lnTo>
                  <a:pt x="191870" y="128549"/>
                </a:lnTo>
                <a:lnTo>
                  <a:pt x="200907" y="136307"/>
                </a:lnTo>
                <a:lnTo>
                  <a:pt x="215023" y="144526"/>
                </a:lnTo>
                <a:lnTo>
                  <a:pt x="236870" y="154739"/>
                </a:lnTo>
                <a:lnTo>
                  <a:pt x="262677" y="165173"/>
                </a:lnTo>
                <a:lnTo>
                  <a:pt x="286764" y="175401"/>
                </a:lnTo>
                <a:lnTo>
                  <a:pt x="235307" y="145462"/>
                </a:lnTo>
                <a:lnTo>
                  <a:pt x="201002" y="102400"/>
                </a:lnTo>
                <a:lnTo>
                  <a:pt x="217630" y="77049"/>
                </a:lnTo>
                <a:lnTo>
                  <a:pt x="219292" y="63712"/>
                </a:lnTo>
                <a:lnTo>
                  <a:pt x="202497" y="57990"/>
                </a:lnTo>
                <a:lnTo>
                  <a:pt x="163753" y="55486"/>
                </a:lnTo>
              </a:path>
            </a:pathLst>
          </a:custGeom>
          <a:ln w="3975">
            <a:solidFill>
              <a:srgbClr val="231F20"/>
            </a:solidFill>
          </a:ln>
        </p:spPr>
        <p:txBody>
          <a:bodyPr wrap="square" lIns="0" tIns="0" rIns="0" bIns="0" rtlCol="0"/>
          <a:lstStyle/>
          <a:p>
            <a:endParaRPr/>
          </a:p>
        </p:txBody>
      </p:sp>
      <p:sp>
        <p:nvSpPr>
          <p:cNvPr id="316" name="object 316"/>
          <p:cNvSpPr/>
          <p:nvPr/>
        </p:nvSpPr>
        <p:spPr>
          <a:xfrm>
            <a:off x="3934960" y="2569564"/>
            <a:ext cx="270510" cy="67945"/>
          </a:xfrm>
          <a:custGeom>
            <a:avLst/>
            <a:gdLst/>
            <a:ahLst/>
            <a:cxnLst/>
            <a:rect l="l" t="t" r="r" b="b"/>
            <a:pathLst>
              <a:path w="270510" h="67944">
                <a:moveTo>
                  <a:pt x="0" y="67830"/>
                </a:moveTo>
                <a:lnTo>
                  <a:pt x="133161" y="63934"/>
                </a:lnTo>
                <a:lnTo>
                  <a:pt x="205663" y="55570"/>
                </a:lnTo>
                <a:lnTo>
                  <a:pt x="242808" y="36378"/>
                </a:lnTo>
                <a:lnTo>
                  <a:pt x="269900" y="0"/>
                </a:lnTo>
              </a:path>
            </a:pathLst>
          </a:custGeom>
          <a:ln w="3975">
            <a:solidFill>
              <a:srgbClr val="231F20"/>
            </a:solidFill>
          </a:ln>
        </p:spPr>
        <p:txBody>
          <a:bodyPr wrap="square" lIns="0" tIns="0" rIns="0" bIns="0" rtlCol="0"/>
          <a:lstStyle/>
          <a:p>
            <a:endParaRPr/>
          </a:p>
        </p:txBody>
      </p:sp>
      <p:sp>
        <p:nvSpPr>
          <p:cNvPr id="317" name="object 317"/>
          <p:cNvSpPr/>
          <p:nvPr/>
        </p:nvSpPr>
        <p:spPr>
          <a:xfrm>
            <a:off x="3911590" y="2402038"/>
            <a:ext cx="230504" cy="247650"/>
          </a:xfrm>
          <a:custGeom>
            <a:avLst/>
            <a:gdLst/>
            <a:ahLst/>
            <a:cxnLst/>
            <a:rect l="l" t="t" r="r" b="b"/>
            <a:pathLst>
              <a:path w="230504" h="247650">
                <a:moveTo>
                  <a:pt x="45984" y="247344"/>
                </a:moveTo>
                <a:lnTo>
                  <a:pt x="38522" y="170599"/>
                </a:lnTo>
                <a:lnTo>
                  <a:pt x="31625" y="128731"/>
                </a:lnTo>
                <a:lnTo>
                  <a:pt x="21326" y="107082"/>
                </a:lnTo>
                <a:lnTo>
                  <a:pt x="3655" y="90994"/>
                </a:lnTo>
                <a:lnTo>
                  <a:pt x="0" y="81100"/>
                </a:lnTo>
                <a:lnTo>
                  <a:pt x="1317" y="72708"/>
                </a:lnTo>
                <a:lnTo>
                  <a:pt x="9890" y="61232"/>
                </a:lnTo>
                <a:lnTo>
                  <a:pt x="28001" y="42087"/>
                </a:lnTo>
                <a:lnTo>
                  <a:pt x="45722" y="22652"/>
                </a:lnTo>
                <a:lnTo>
                  <a:pt x="55022" y="11448"/>
                </a:lnTo>
                <a:lnTo>
                  <a:pt x="61029" y="5653"/>
                </a:lnTo>
                <a:lnTo>
                  <a:pt x="68870" y="2450"/>
                </a:lnTo>
                <a:lnTo>
                  <a:pt x="82731" y="0"/>
                </a:lnTo>
                <a:lnTo>
                  <a:pt x="108026" y="4212"/>
                </a:lnTo>
                <a:lnTo>
                  <a:pt x="151696" y="23945"/>
                </a:lnTo>
                <a:lnTo>
                  <a:pt x="220686" y="68058"/>
                </a:lnTo>
                <a:lnTo>
                  <a:pt x="223930" y="87528"/>
                </a:lnTo>
                <a:lnTo>
                  <a:pt x="226020" y="98274"/>
                </a:lnTo>
                <a:lnTo>
                  <a:pt x="227862" y="104130"/>
                </a:lnTo>
                <a:lnTo>
                  <a:pt x="230363" y="108927"/>
                </a:lnTo>
              </a:path>
            </a:pathLst>
          </a:custGeom>
          <a:ln w="3975">
            <a:solidFill>
              <a:srgbClr val="231F20"/>
            </a:solidFill>
          </a:ln>
        </p:spPr>
        <p:txBody>
          <a:bodyPr wrap="square" lIns="0" tIns="0" rIns="0" bIns="0" rtlCol="0"/>
          <a:lstStyle/>
          <a:p>
            <a:endParaRPr/>
          </a:p>
        </p:txBody>
      </p:sp>
      <p:sp>
        <p:nvSpPr>
          <p:cNvPr id="318" name="object 318"/>
          <p:cNvSpPr/>
          <p:nvPr/>
        </p:nvSpPr>
        <p:spPr>
          <a:xfrm>
            <a:off x="4041201" y="2407095"/>
            <a:ext cx="115570" cy="67310"/>
          </a:xfrm>
          <a:custGeom>
            <a:avLst/>
            <a:gdLst/>
            <a:ahLst/>
            <a:cxnLst/>
            <a:rect l="l" t="t" r="r" b="b"/>
            <a:pathLst>
              <a:path w="115570" h="67310">
                <a:moveTo>
                  <a:pt x="115519" y="66830"/>
                </a:moveTo>
                <a:lnTo>
                  <a:pt x="115557" y="55565"/>
                </a:lnTo>
                <a:lnTo>
                  <a:pt x="109753" y="44427"/>
                </a:lnTo>
                <a:lnTo>
                  <a:pt x="85253" y="35188"/>
                </a:lnTo>
                <a:lnTo>
                  <a:pt x="70391" y="28714"/>
                </a:lnTo>
                <a:lnTo>
                  <a:pt x="59141" y="21949"/>
                </a:lnTo>
                <a:lnTo>
                  <a:pt x="45478" y="11839"/>
                </a:lnTo>
                <a:lnTo>
                  <a:pt x="28894" y="2946"/>
                </a:lnTo>
                <a:lnTo>
                  <a:pt x="14314" y="0"/>
                </a:lnTo>
                <a:lnTo>
                  <a:pt x="3946" y="248"/>
                </a:lnTo>
                <a:lnTo>
                  <a:pt x="0" y="942"/>
                </a:lnTo>
              </a:path>
            </a:pathLst>
          </a:custGeom>
          <a:ln w="3975">
            <a:solidFill>
              <a:srgbClr val="231F20"/>
            </a:solidFill>
          </a:ln>
        </p:spPr>
        <p:txBody>
          <a:bodyPr wrap="square" lIns="0" tIns="0" rIns="0" bIns="0" rtlCol="0"/>
          <a:lstStyle/>
          <a:p>
            <a:endParaRPr/>
          </a:p>
        </p:txBody>
      </p:sp>
      <p:sp>
        <p:nvSpPr>
          <p:cNvPr id="319" name="object 319"/>
          <p:cNvSpPr/>
          <p:nvPr/>
        </p:nvSpPr>
        <p:spPr>
          <a:xfrm>
            <a:off x="3822086" y="2383259"/>
            <a:ext cx="237490" cy="167640"/>
          </a:xfrm>
          <a:custGeom>
            <a:avLst/>
            <a:gdLst/>
            <a:ahLst/>
            <a:cxnLst/>
            <a:rect l="l" t="t" r="r" b="b"/>
            <a:pathLst>
              <a:path w="237489" h="167639">
                <a:moveTo>
                  <a:pt x="237070" y="23947"/>
                </a:moveTo>
                <a:lnTo>
                  <a:pt x="201262" y="16367"/>
                </a:lnTo>
                <a:lnTo>
                  <a:pt x="173574" y="11330"/>
                </a:lnTo>
                <a:lnTo>
                  <a:pt x="155710" y="8531"/>
                </a:lnTo>
                <a:lnTo>
                  <a:pt x="149377" y="7666"/>
                </a:lnTo>
                <a:lnTo>
                  <a:pt x="98326" y="0"/>
                </a:lnTo>
                <a:lnTo>
                  <a:pt x="66487" y="1437"/>
                </a:lnTo>
                <a:lnTo>
                  <a:pt x="40520" y="15570"/>
                </a:lnTo>
                <a:lnTo>
                  <a:pt x="7086" y="45995"/>
                </a:lnTo>
                <a:lnTo>
                  <a:pt x="25599" y="65926"/>
                </a:lnTo>
                <a:lnTo>
                  <a:pt x="31032" y="85238"/>
                </a:lnTo>
                <a:lnTo>
                  <a:pt x="22720" y="115332"/>
                </a:lnTo>
                <a:lnTo>
                  <a:pt x="0" y="167610"/>
                </a:lnTo>
              </a:path>
            </a:pathLst>
          </a:custGeom>
          <a:ln w="3975">
            <a:solidFill>
              <a:srgbClr val="231F20"/>
            </a:solidFill>
          </a:ln>
        </p:spPr>
        <p:txBody>
          <a:bodyPr wrap="square" lIns="0" tIns="0" rIns="0" bIns="0" rtlCol="0"/>
          <a:lstStyle/>
          <a:p>
            <a:endParaRPr/>
          </a:p>
        </p:txBody>
      </p:sp>
      <p:sp>
        <p:nvSpPr>
          <p:cNvPr id="320" name="object 320"/>
          <p:cNvSpPr/>
          <p:nvPr/>
        </p:nvSpPr>
        <p:spPr>
          <a:xfrm>
            <a:off x="4162903" y="2435610"/>
            <a:ext cx="47625" cy="51435"/>
          </a:xfrm>
          <a:custGeom>
            <a:avLst/>
            <a:gdLst/>
            <a:ahLst/>
            <a:cxnLst/>
            <a:rect l="l" t="t" r="r" b="b"/>
            <a:pathLst>
              <a:path w="47625" h="51435">
                <a:moveTo>
                  <a:pt x="47282" y="0"/>
                </a:moveTo>
                <a:lnTo>
                  <a:pt x="26433" y="20325"/>
                </a:lnTo>
                <a:lnTo>
                  <a:pt x="14558" y="32446"/>
                </a:lnTo>
                <a:lnTo>
                  <a:pt x="7225" y="41174"/>
                </a:lnTo>
                <a:lnTo>
                  <a:pt x="0" y="51320"/>
                </a:lnTo>
              </a:path>
            </a:pathLst>
          </a:custGeom>
          <a:ln w="3975">
            <a:solidFill>
              <a:srgbClr val="231F20"/>
            </a:solidFill>
          </a:ln>
        </p:spPr>
        <p:txBody>
          <a:bodyPr wrap="square" lIns="0" tIns="0" rIns="0" bIns="0" rtlCol="0"/>
          <a:lstStyle/>
          <a:p>
            <a:endParaRPr/>
          </a:p>
        </p:txBody>
      </p:sp>
      <p:sp>
        <p:nvSpPr>
          <p:cNvPr id="321" name="object 321"/>
          <p:cNvSpPr/>
          <p:nvPr/>
        </p:nvSpPr>
        <p:spPr>
          <a:xfrm>
            <a:off x="4184229" y="2395417"/>
            <a:ext cx="119380" cy="130175"/>
          </a:xfrm>
          <a:custGeom>
            <a:avLst/>
            <a:gdLst/>
            <a:ahLst/>
            <a:cxnLst/>
            <a:rect l="l" t="t" r="r" b="b"/>
            <a:pathLst>
              <a:path w="119379" h="130175">
                <a:moveTo>
                  <a:pt x="49347" y="43764"/>
                </a:moveTo>
                <a:lnTo>
                  <a:pt x="81499" y="25806"/>
                </a:lnTo>
                <a:lnTo>
                  <a:pt x="99490" y="15262"/>
                </a:lnTo>
                <a:lnTo>
                  <a:pt x="109865" y="8027"/>
                </a:lnTo>
                <a:lnTo>
                  <a:pt x="119172" y="0"/>
                </a:lnTo>
                <a:lnTo>
                  <a:pt x="39190" y="28337"/>
                </a:lnTo>
                <a:lnTo>
                  <a:pt x="2481" y="51341"/>
                </a:lnTo>
                <a:lnTo>
                  <a:pt x="0" y="81215"/>
                </a:lnTo>
                <a:lnTo>
                  <a:pt x="22702" y="130162"/>
                </a:lnTo>
              </a:path>
            </a:pathLst>
          </a:custGeom>
          <a:ln w="3975">
            <a:solidFill>
              <a:srgbClr val="231F20"/>
            </a:solidFill>
          </a:ln>
        </p:spPr>
        <p:txBody>
          <a:bodyPr wrap="square" lIns="0" tIns="0" rIns="0" bIns="0" rtlCol="0"/>
          <a:lstStyle/>
          <a:p>
            <a:endParaRPr/>
          </a:p>
        </p:txBody>
      </p:sp>
      <p:sp>
        <p:nvSpPr>
          <p:cNvPr id="322" name="object 322"/>
          <p:cNvSpPr/>
          <p:nvPr/>
        </p:nvSpPr>
        <p:spPr>
          <a:xfrm>
            <a:off x="4182888" y="2387529"/>
            <a:ext cx="106045" cy="95250"/>
          </a:xfrm>
          <a:custGeom>
            <a:avLst/>
            <a:gdLst/>
            <a:ahLst/>
            <a:cxnLst/>
            <a:rect l="l" t="t" r="r" b="b"/>
            <a:pathLst>
              <a:path w="106045" h="95250">
                <a:moveTo>
                  <a:pt x="45250" y="35839"/>
                </a:moveTo>
                <a:lnTo>
                  <a:pt x="67898" y="19656"/>
                </a:lnTo>
                <a:lnTo>
                  <a:pt x="81749" y="10528"/>
                </a:lnTo>
                <a:lnTo>
                  <a:pt x="92477" y="5096"/>
                </a:lnTo>
                <a:lnTo>
                  <a:pt x="105752" y="0"/>
                </a:lnTo>
                <a:lnTo>
                  <a:pt x="45807" y="49643"/>
                </a:lnTo>
                <a:lnTo>
                  <a:pt x="14809" y="76058"/>
                </a:lnTo>
                <a:lnTo>
                  <a:pt x="2845" y="88127"/>
                </a:lnTo>
                <a:lnTo>
                  <a:pt x="0" y="94729"/>
                </a:lnTo>
              </a:path>
            </a:pathLst>
          </a:custGeom>
          <a:ln w="3975">
            <a:solidFill>
              <a:srgbClr val="231F20"/>
            </a:solidFill>
          </a:ln>
        </p:spPr>
        <p:txBody>
          <a:bodyPr wrap="square" lIns="0" tIns="0" rIns="0" bIns="0" rtlCol="0"/>
          <a:lstStyle/>
          <a:p>
            <a:endParaRPr/>
          </a:p>
        </p:txBody>
      </p:sp>
      <p:sp>
        <p:nvSpPr>
          <p:cNvPr id="323" name="object 323"/>
          <p:cNvSpPr/>
          <p:nvPr/>
        </p:nvSpPr>
        <p:spPr>
          <a:xfrm>
            <a:off x="4168837" y="2287318"/>
            <a:ext cx="155575" cy="153670"/>
          </a:xfrm>
          <a:custGeom>
            <a:avLst/>
            <a:gdLst/>
            <a:ahLst/>
            <a:cxnLst/>
            <a:rect l="l" t="t" r="r" b="b"/>
            <a:pathLst>
              <a:path w="155575" h="153669">
                <a:moveTo>
                  <a:pt x="155041" y="66751"/>
                </a:moveTo>
                <a:lnTo>
                  <a:pt x="125684" y="93865"/>
                </a:lnTo>
                <a:lnTo>
                  <a:pt x="111971" y="99499"/>
                </a:lnTo>
                <a:lnTo>
                  <a:pt x="110366" y="80590"/>
                </a:lnTo>
                <a:lnTo>
                  <a:pt x="117335" y="34074"/>
                </a:lnTo>
                <a:lnTo>
                  <a:pt x="115640" y="16846"/>
                </a:lnTo>
                <a:lnTo>
                  <a:pt x="112968" y="7554"/>
                </a:lnTo>
                <a:lnTo>
                  <a:pt x="107421" y="3004"/>
                </a:lnTo>
                <a:lnTo>
                  <a:pt x="97104" y="0"/>
                </a:lnTo>
                <a:lnTo>
                  <a:pt x="63290" y="68799"/>
                </a:lnTo>
                <a:lnTo>
                  <a:pt x="41903" y="107722"/>
                </a:lnTo>
                <a:lnTo>
                  <a:pt x="23841" y="131161"/>
                </a:lnTo>
                <a:lnTo>
                  <a:pt x="0" y="153504"/>
                </a:lnTo>
              </a:path>
            </a:pathLst>
          </a:custGeom>
          <a:ln w="3975">
            <a:solidFill>
              <a:srgbClr val="231F20"/>
            </a:solidFill>
          </a:ln>
        </p:spPr>
        <p:txBody>
          <a:bodyPr wrap="square" lIns="0" tIns="0" rIns="0" bIns="0" rtlCol="0"/>
          <a:lstStyle/>
          <a:p>
            <a:endParaRPr/>
          </a:p>
        </p:txBody>
      </p:sp>
      <p:sp>
        <p:nvSpPr>
          <p:cNvPr id="324" name="object 324"/>
          <p:cNvSpPr/>
          <p:nvPr/>
        </p:nvSpPr>
        <p:spPr>
          <a:xfrm>
            <a:off x="4129130" y="2235224"/>
            <a:ext cx="88265" cy="36195"/>
          </a:xfrm>
          <a:custGeom>
            <a:avLst/>
            <a:gdLst/>
            <a:ahLst/>
            <a:cxnLst/>
            <a:rect l="l" t="t" r="r" b="b"/>
            <a:pathLst>
              <a:path w="88264" h="36194">
                <a:moveTo>
                  <a:pt x="4050" y="0"/>
                </a:moveTo>
                <a:lnTo>
                  <a:pt x="0" y="21234"/>
                </a:lnTo>
                <a:lnTo>
                  <a:pt x="1413" y="31908"/>
                </a:lnTo>
                <a:lnTo>
                  <a:pt x="10777" y="35257"/>
                </a:lnTo>
                <a:lnTo>
                  <a:pt x="30580" y="34518"/>
                </a:lnTo>
                <a:lnTo>
                  <a:pt x="54069" y="33750"/>
                </a:lnTo>
                <a:lnTo>
                  <a:pt x="72152" y="34290"/>
                </a:lnTo>
                <a:lnTo>
                  <a:pt x="83774" y="35257"/>
                </a:lnTo>
                <a:lnTo>
                  <a:pt x="87883" y="35775"/>
                </a:lnTo>
              </a:path>
            </a:pathLst>
          </a:custGeom>
          <a:ln w="3975">
            <a:solidFill>
              <a:srgbClr val="231F20"/>
            </a:solidFill>
          </a:ln>
        </p:spPr>
        <p:txBody>
          <a:bodyPr wrap="square" lIns="0" tIns="0" rIns="0" bIns="0" rtlCol="0"/>
          <a:lstStyle/>
          <a:p>
            <a:endParaRPr/>
          </a:p>
        </p:txBody>
      </p:sp>
      <p:sp>
        <p:nvSpPr>
          <p:cNvPr id="325" name="object 325"/>
          <p:cNvSpPr/>
          <p:nvPr/>
        </p:nvSpPr>
        <p:spPr>
          <a:xfrm>
            <a:off x="4120107" y="2201316"/>
            <a:ext cx="64769" cy="43180"/>
          </a:xfrm>
          <a:custGeom>
            <a:avLst/>
            <a:gdLst/>
            <a:ahLst/>
            <a:cxnLst/>
            <a:rect l="l" t="t" r="r" b="b"/>
            <a:pathLst>
              <a:path w="64770" h="43180">
                <a:moveTo>
                  <a:pt x="7362" y="0"/>
                </a:moveTo>
                <a:lnTo>
                  <a:pt x="0" y="15231"/>
                </a:lnTo>
                <a:lnTo>
                  <a:pt x="3469" y="24742"/>
                </a:lnTo>
                <a:lnTo>
                  <a:pt x="23103" y="32525"/>
                </a:lnTo>
                <a:lnTo>
                  <a:pt x="64233" y="42570"/>
                </a:lnTo>
              </a:path>
            </a:pathLst>
          </a:custGeom>
          <a:ln w="3975">
            <a:solidFill>
              <a:srgbClr val="231F20"/>
            </a:solidFill>
          </a:ln>
        </p:spPr>
        <p:txBody>
          <a:bodyPr wrap="square" lIns="0" tIns="0" rIns="0" bIns="0" rtlCol="0"/>
          <a:lstStyle/>
          <a:p>
            <a:endParaRPr/>
          </a:p>
        </p:txBody>
      </p:sp>
      <p:sp>
        <p:nvSpPr>
          <p:cNvPr id="326" name="object 326"/>
          <p:cNvSpPr/>
          <p:nvPr/>
        </p:nvSpPr>
        <p:spPr>
          <a:xfrm>
            <a:off x="4063496" y="2334573"/>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327" name="object 327"/>
          <p:cNvSpPr/>
          <p:nvPr/>
        </p:nvSpPr>
        <p:spPr>
          <a:xfrm>
            <a:off x="4082603" y="2366460"/>
            <a:ext cx="40005" cy="3810"/>
          </a:xfrm>
          <a:custGeom>
            <a:avLst/>
            <a:gdLst/>
            <a:ahLst/>
            <a:cxnLst/>
            <a:rect l="l" t="t" r="r" b="b"/>
            <a:pathLst>
              <a:path w="40004" h="3810">
                <a:moveTo>
                  <a:pt x="0" y="3074"/>
                </a:moveTo>
                <a:lnTo>
                  <a:pt x="19246" y="714"/>
                </a:lnTo>
                <a:lnTo>
                  <a:pt x="29814" y="0"/>
                </a:lnTo>
                <a:lnTo>
                  <a:pt x="35441" y="997"/>
                </a:lnTo>
                <a:lnTo>
                  <a:pt x="39865" y="3773"/>
                </a:lnTo>
              </a:path>
            </a:pathLst>
          </a:custGeom>
          <a:ln w="3975">
            <a:solidFill>
              <a:srgbClr val="231F20"/>
            </a:solidFill>
          </a:ln>
        </p:spPr>
        <p:txBody>
          <a:bodyPr wrap="square" lIns="0" tIns="0" rIns="0" bIns="0" rtlCol="0"/>
          <a:lstStyle/>
          <a:p>
            <a:endParaRPr/>
          </a:p>
        </p:txBody>
      </p:sp>
      <p:sp>
        <p:nvSpPr>
          <p:cNvPr id="328" name="object 328"/>
          <p:cNvSpPr/>
          <p:nvPr/>
        </p:nvSpPr>
        <p:spPr>
          <a:xfrm>
            <a:off x="3841682" y="2254844"/>
            <a:ext cx="194310" cy="114300"/>
          </a:xfrm>
          <a:custGeom>
            <a:avLst/>
            <a:gdLst/>
            <a:ahLst/>
            <a:cxnLst/>
            <a:rect l="l" t="t" r="r" b="b"/>
            <a:pathLst>
              <a:path w="194310" h="114300">
                <a:moveTo>
                  <a:pt x="194157" y="41902"/>
                </a:moveTo>
                <a:lnTo>
                  <a:pt x="172978" y="4821"/>
                </a:lnTo>
                <a:lnTo>
                  <a:pt x="145694" y="0"/>
                </a:lnTo>
                <a:lnTo>
                  <a:pt x="94102" y="34224"/>
                </a:lnTo>
                <a:lnTo>
                  <a:pt x="0" y="114279"/>
                </a:lnTo>
              </a:path>
            </a:pathLst>
          </a:custGeom>
          <a:ln w="3975">
            <a:solidFill>
              <a:srgbClr val="231F20"/>
            </a:solidFill>
          </a:ln>
        </p:spPr>
        <p:txBody>
          <a:bodyPr wrap="square" lIns="0" tIns="0" rIns="0" bIns="0" rtlCol="0"/>
          <a:lstStyle/>
          <a:p>
            <a:endParaRPr/>
          </a:p>
        </p:txBody>
      </p:sp>
      <p:sp>
        <p:nvSpPr>
          <p:cNvPr id="329" name="object 329"/>
          <p:cNvSpPr/>
          <p:nvPr/>
        </p:nvSpPr>
        <p:spPr>
          <a:xfrm>
            <a:off x="3939313" y="2412818"/>
            <a:ext cx="8890" cy="15875"/>
          </a:xfrm>
          <a:custGeom>
            <a:avLst/>
            <a:gdLst/>
            <a:ahLst/>
            <a:cxnLst/>
            <a:rect l="l" t="t" r="r" b="b"/>
            <a:pathLst>
              <a:path w="8889" h="15875">
                <a:moveTo>
                  <a:pt x="8420" y="15684"/>
                </a:moveTo>
                <a:lnTo>
                  <a:pt x="0" y="13690"/>
                </a:lnTo>
                <a:lnTo>
                  <a:pt x="4838" y="0"/>
                </a:lnTo>
              </a:path>
            </a:pathLst>
          </a:custGeom>
          <a:ln w="3975">
            <a:solidFill>
              <a:srgbClr val="231F20"/>
            </a:solidFill>
          </a:ln>
        </p:spPr>
        <p:txBody>
          <a:bodyPr wrap="square" lIns="0" tIns="0" rIns="0" bIns="0" rtlCol="0"/>
          <a:lstStyle/>
          <a:p>
            <a:endParaRPr/>
          </a:p>
        </p:txBody>
      </p:sp>
      <p:sp>
        <p:nvSpPr>
          <p:cNvPr id="330" name="object 330"/>
          <p:cNvSpPr/>
          <p:nvPr/>
        </p:nvSpPr>
        <p:spPr>
          <a:xfrm>
            <a:off x="3883407" y="2392600"/>
            <a:ext cx="78105" cy="43815"/>
          </a:xfrm>
          <a:custGeom>
            <a:avLst/>
            <a:gdLst/>
            <a:ahLst/>
            <a:cxnLst/>
            <a:rect l="l" t="t" r="r" b="b"/>
            <a:pathLst>
              <a:path w="78104" h="43814">
                <a:moveTo>
                  <a:pt x="77646" y="20561"/>
                </a:moveTo>
                <a:lnTo>
                  <a:pt x="75118" y="12693"/>
                </a:lnTo>
                <a:lnTo>
                  <a:pt x="70710" y="10961"/>
                </a:lnTo>
                <a:lnTo>
                  <a:pt x="61213" y="16166"/>
                </a:lnTo>
                <a:lnTo>
                  <a:pt x="43419" y="29108"/>
                </a:lnTo>
                <a:lnTo>
                  <a:pt x="25614" y="40469"/>
                </a:lnTo>
                <a:lnTo>
                  <a:pt x="16333" y="43275"/>
                </a:lnTo>
                <a:lnTo>
                  <a:pt x="12801" y="41813"/>
                </a:lnTo>
                <a:lnTo>
                  <a:pt x="12241" y="40373"/>
                </a:lnTo>
                <a:lnTo>
                  <a:pt x="2638" y="27462"/>
                </a:lnTo>
                <a:lnTo>
                  <a:pt x="0" y="18953"/>
                </a:lnTo>
                <a:lnTo>
                  <a:pt x="4831" y="11060"/>
                </a:lnTo>
                <a:lnTo>
                  <a:pt x="17638" y="0"/>
                </a:lnTo>
              </a:path>
            </a:pathLst>
          </a:custGeom>
          <a:ln w="3975">
            <a:solidFill>
              <a:srgbClr val="231F20"/>
            </a:solidFill>
          </a:ln>
        </p:spPr>
        <p:txBody>
          <a:bodyPr wrap="square" lIns="0" tIns="0" rIns="0" bIns="0" rtlCol="0"/>
          <a:lstStyle/>
          <a:p>
            <a:endParaRPr/>
          </a:p>
        </p:txBody>
      </p:sp>
      <p:sp>
        <p:nvSpPr>
          <p:cNvPr id="331" name="object 331"/>
          <p:cNvSpPr/>
          <p:nvPr/>
        </p:nvSpPr>
        <p:spPr>
          <a:xfrm>
            <a:off x="3842535" y="2392597"/>
            <a:ext cx="59055" cy="88265"/>
          </a:xfrm>
          <a:custGeom>
            <a:avLst/>
            <a:gdLst/>
            <a:ahLst/>
            <a:cxnLst/>
            <a:rect l="l" t="t" r="r" b="b"/>
            <a:pathLst>
              <a:path w="59054" h="88264">
                <a:moveTo>
                  <a:pt x="58508" y="0"/>
                </a:moveTo>
                <a:lnTo>
                  <a:pt x="41914" y="17466"/>
                </a:lnTo>
                <a:lnTo>
                  <a:pt x="28030" y="36242"/>
                </a:lnTo>
                <a:lnTo>
                  <a:pt x="14758" y="58843"/>
                </a:lnTo>
                <a:lnTo>
                  <a:pt x="0" y="87782"/>
                </a:lnTo>
              </a:path>
            </a:pathLst>
          </a:custGeom>
          <a:ln w="3975">
            <a:solidFill>
              <a:srgbClr val="231F20"/>
            </a:solidFill>
          </a:ln>
        </p:spPr>
        <p:txBody>
          <a:bodyPr wrap="square" lIns="0" tIns="0" rIns="0" bIns="0" rtlCol="0"/>
          <a:lstStyle/>
          <a:p>
            <a:endParaRPr/>
          </a:p>
        </p:txBody>
      </p:sp>
      <p:sp>
        <p:nvSpPr>
          <p:cNvPr id="332" name="object 332"/>
          <p:cNvSpPr/>
          <p:nvPr/>
        </p:nvSpPr>
        <p:spPr>
          <a:xfrm>
            <a:off x="3926826" y="2386568"/>
            <a:ext cx="45085" cy="35560"/>
          </a:xfrm>
          <a:custGeom>
            <a:avLst/>
            <a:gdLst/>
            <a:ahLst/>
            <a:cxnLst/>
            <a:rect l="l" t="t" r="r" b="b"/>
            <a:pathLst>
              <a:path w="45085" h="35560">
                <a:moveTo>
                  <a:pt x="44640" y="4355"/>
                </a:moveTo>
                <a:lnTo>
                  <a:pt x="31141" y="0"/>
                </a:lnTo>
                <a:lnTo>
                  <a:pt x="21991" y="1754"/>
                </a:lnTo>
                <a:lnTo>
                  <a:pt x="13006" y="12506"/>
                </a:lnTo>
                <a:lnTo>
                  <a:pt x="0" y="35140"/>
                </a:lnTo>
              </a:path>
            </a:pathLst>
          </a:custGeom>
          <a:ln w="3975">
            <a:solidFill>
              <a:srgbClr val="231F20"/>
            </a:solidFill>
          </a:ln>
        </p:spPr>
        <p:txBody>
          <a:bodyPr wrap="square" lIns="0" tIns="0" rIns="0" bIns="0" rtlCol="0"/>
          <a:lstStyle/>
          <a:p>
            <a:endParaRPr/>
          </a:p>
        </p:txBody>
      </p:sp>
      <p:sp>
        <p:nvSpPr>
          <p:cNvPr id="333" name="object 333"/>
          <p:cNvSpPr/>
          <p:nvPr/>
        </p:nvSpPr>
        <p:spPr>
          <a:xfrm>
            <a:off x="3894154" y="2517142"/>
            <a:ext cx="18415" cy="91440"/>
          </a:xfrm>
          <a:custGeom>
            <a:avLst/>
            <a:gdLst/>
            <a:ahLst/>
            <a:cxnLst/>
            <a:rect l="l" t="t" r="r" b="b"/>
            <a:pathLst>
              <a:path w="18414" h="91439">
                <a:moveTo>
                  <a:pt x="18295" y="90982"/>
                </a:moveTo>
                <a:lnTo>
                  <a:pt x="7140" y="45841"/>
                </a:lnTo>
                <a:lnTo>
                  <a:pt x="1591" y="21316"/>
                </a:lnTo>
                <a:lnTo>
                  <a:pt x="0" y="8879"/>
                </a:lnTo>
                <a:lnTo>
                  <a:pt x="718" y="0"/>
                </a:lnTo>
              </a:path>
            </a:pathLst>
          </a:custGeom>
          <a:ln w="3975">
            <a:solidFill>
              <a:srgbClr val="231F20"/>
            </a:solidFill>
          </a:ln>
        </p:spPr>
        <p:txBody>
          <a:bodyPr wrap="square" lIns="0" tIns="0" rIns="0" bIns="0" rtlCol="0"/>
          <a:lstStyle/>
          <a:p>
            <a:endParaRPr/>
          </a:p>
        </p:txBody>
      </p:sp>
      <p:sp>
        <p:nvSpPr>
          <p:cNvPr id="334" name="object 334"/>
          <p:cNvSpPr/>
          <p:nvPr/>
        </p:nvSpPr>
        <p:spPr>
          <a:xfrm>
            <a:off x="3840745" y="2492118"/>
            <a:ext cx="83820" cy="61594"/>
          </a:xfrm>
          <a:custGeom>
            <a:avLst/>
            <a:gdLst/>
            <a:ahLst/>
            <a:cxnLst/>
            <a:rect l="l" t="t" r="r" b="b"/>
            <a:pathLst>
              <a:path w="83820" h="61594">
                <a:moveTo>
                  <a:pt x="0" y="54021"/>
                </a:moveTo>
                <a:lnTo>
                  <a:pt x="35631" y="14151"/>
                </a:lnTo>
                <a:lnTo>
                  <a:pt x="55876" y="0"/>
                </a:lnTo>
                <a:lnTo>
                  <a:pt x="68269" y="10792"/>
                </a:lnTo>
                <a:lnTo>
                  <a:pt x="80340" y="45753"/>
                </a:lnTo>
                <a:lnTo>
                  <a:pt x="83624" y="56829"/>
                </a:lnTo>
                <a:lnTo>
                  <a:pt x="82327" y="61498"/>
                </a:lnTo>
                <a:lnTo>
                  <a:pt x="74296" y="60637"/>
                </a:lnTo>
                <a:lnTo>
                  <a:pt x="57378" y="55125"/>
                </a:lnTo>
              </a:path>
            </a:pathLst>
          </a:custGeom>
          <a:ln w="3975">
            <a:solidFill>
              <a:srgbClr val="231F20"/>
            </a:solidFill>
          </a:ln>
        </p:spPr>
        <p:txBody>
          <a:bodyPr wrap="square" lIns="0" tIns="0" rIns="0" bIns="0" rtlCol="0"/>
          <a:lstStyle/>
          <a:p>
            <a:endParaRPr/>
          </a:p>
        </p:txBody>
      </p:sp>
      <p:sp>
        <p:nvSpPr>
          <p:cNvPr id="335" name="object 335"/>
          <p:cNvSpPr/>
          <p:nvPr/>
        </p:nvSpPr>
        <p:spPr>
          <a:xfrm>
            <a:off x="4143644" y="2474336"/>
            <a:ext cx="20320" cy="24130"/>
          </a:xfrm>
          <a:custGeom>
            <a:avLst/>
            <a:gdLst/>
            <a:ahLst/>
            <a:cxnLst/>
            <a:rect l="l" t="t" r="r" b="b"/>
            <a:pathLst>
              <a:path w="20320" h="24130">
                <a:moveTo>
                  <a:pt x="20256" y="22763"/>
                </a:moveTo>
                <a:lnTo>
                  <a:pt x="8888" y="23513"/>
                </a:lnTo>
                <a:lnTo>
                  <a:pt x="2989" y="22383"/>
                </a:lnTo>
                <a:lnTo>
                  <a:pt x="659" y="18132"/>
                </a:lnTo>
                <a:lnTo>
                  <a:pt x="0" y="9517"/>
                </a:lnTo>
                <a:lnTo>
                  <a:pt x="2248" y="1988"/>
                </a:lnTo>
                <a:lnTo>
                  <a:pt x="7777" y="0"/>
                </a:lnTo>
                <a:lnTo>
                  <a:pt x="13417" y="814"/>
                </a:lnTo>
                <a:lnTo>
                  <a:pt x="16002" y="1693"/>
                </a:lnTo>
              </a:path>
            </a:pathLst>
          </a:custGeom>
          <a:ln w="3975">
            <a:solidFill>
              <a:srgbClr val="231F20"/>
            </a:solidFill>
          </a:ln>
        </p:spPr>
        <p:txBody>
          <a:bodyPr wrap="square" lIns="0" tIns="0" rIns="0" bIns="0" rtlCol="0"/>
          <a:lstStyle/>
          <a:p>
            <a:endParaRPr/>
          </a:p>
        </p:txBody>
      </p:sp>
      <p:sp>
        <p:nvSpPr>
          <p:cNvPr id="336" name="object 336"/>
          <p:cNvSpPr/>
          <p:nvPr/>
        </p:nvSpPr>
        <p:spPr>
          <a:xfrm>
            <a:off x="4153514" y="2482695"/>
            <a:ext cx="8890" cy="13970"/>
          </a:xfrm>
          <a:custGeom>
            <a:avLst/>
            <a:gdLst/>
            <a:ahLst/>
            <a:cxnLst/>
            <a:rect l="l" t="t" r="r" b="b"/>
            <a:pathLst>
              <a:path w="8889" h="13969">
                <a:moveTo>
                  <a:pt x="8724" y="0"/>
                </a:moveTo>
                <a:lnTo>
                  <a:pt x="63" y="6413"/>
                </a:lnTo>
                <a:lnTo>
                  <a:pt x="0" y="13855"/>
                </a:lnTo>
              </a:path>
            </a:pathLst>
          </a:custGeom>
          <a:ln w="3975">
            <a:solidFill>
              <a:srgbClr val="231F20"/>
            </a:solidFill>
          </a:ln>
        </p:spPr>
        <p:txBody>
          <a:bodyPr wrap="square" lIns="0" tIns="0" rIns="0" bIns="0" rtlCol="0"/>
          <a:lstStyle/>
          <a:p>
            <a:endParaRPr/>
          </a:p>
        </p:txBody>
      </p:sp>
      <p:sp>
        <p:nvSpPr>
          <p:cNvPr id="337" name="object 337"/>
          <p:cNvSpPr/>
          <p:nvPr/>
        </p:nvSpPr>
        <p:spPr>
          <a:xfrm>
            <a:off x="4169513" y="2521625"/>
            <a:ext cx="9525" cy="34925"/>
          </a:xfrm>
          <a:custGeom>
            <a:avLst/>
            <a:gdLst/>
            <a:ahLst/>
            <a:cxnLst/>
            <a:rect l="l" t="t" r="r" b="b"/>
            <a:pathLst>
              <a:path w="9525" h="34925">
                <a:moveTo>
                  <a:pt x="3354" y="0"/>
                </a:moveTo>
                <a:lnTo>
                  <a:pt x="357" y="7744"/>
                </a:lnTo>
                <a:lnTo>
                  <a:pt x="0" y="13950"/>
                </a:lnTo>
                <a:lnTo>
                  <a:pt x="2859" y="21881"/>
                </a:lnTo>
                <a:lnTo>
                  <a:pt x="9513" y="34798"/>
                </a:lnTo>
              </a:path>
            </a:pathLst>
          </a:custGeom>
          <a:ln w="3975">
            <a:solidFill>
              <a:srgbClr val="231F20"/>
            </a:solidFill>
          </a:ln>
        </p:spPr>
        <p:txBody>
          <a:bodyPr wrap="square" lIns="0" tIns="0" rIns="0" bIns="0" rtlCol="0"/>
          <a:lstStyle/>
          <a:p>
            <a:endParaRPr/>
          </a:p>
        </p:txBody>
      </p:sp>
      <p:sp>
        <p:nvSpPr>
          <p:cNvPr id="338" name="object 338"/>
          <p:cNvSpPr/>
          <p:nvPr/>
        </p:nvSpPr>
        <p:spPr>
          <a:xfrm>
            <a:off x="4160860" y="2526372"/>
            <a:ext cx="12065" cy="21590"/>
          </a:xfrm>
          <a:custGeom>
            <a:avLst/>
            <a:gdLst/>
            <a:ahLst/>
            <a:cxnLst/>
            <a:rect l="l" t="t" r="r" b="b"/>
            <a:pathLst>
              <a:path w="12064" h="21589">
                <a:moveTo>
                  <a:pt x="11436" y="21502"/>
                </a:moveTo>
                <a:lnTo>
                  <a:pt x="2839" y="7078"/>
                </a:lnTo>
                <a:lnTo>
                  <a:pt x="0" y="455"/>
                </a:lnTo>
                <a:lnTo>
                  <a:pt x="2942" y="0"/>
                </a:lnTo>
                <a:lnTo>
                  <a:pt x="11690" y="4078"/>
                </a:lnTo>
              </a:path>
            </a:pathLst>
          </a:custGeom>
          <a:ln w="3975">
            <a:solidFill>
              <a:srgbClr val="231F20"/>
            </a:solidFill>
          </a:ln>
        </p:spPr>
        <p:txBody>
          <a:bodyPr wrap="square" lIns="0" tIns="0" rIns="0" bIns="0" rtlCol="0"/>
          <a:lstStyle/>
          <a:p>
            <a:endParaRPr/>
          </a:p>
        </p:txBody>
      </p:sp>
      <p:sp>
        <p:nvSpPr>
          <p:cNvPr id="339" name="object 339"/>
          <p:cNvSpPr/>
          <p:nvPr/>
        </p:nvSpPr>
        <p:spPr>
          <a:xfrm>
            <a:off x="4141960" y="2510959"/>
            <a:ext cx="29209" cy="6350"/>
          </a:xfrm>
          <a:custGeom>
            <a:avLst/>
            <a:gdLst/>
            <a:ahLst/>
            <a:cxnLst/>
            <a:rect l="l" t="t" r="r" b="b"/>
            <a:pathLst>
              <a:path w="29210" h="6350">
                <a:moveTo>
                  <a:pt x="29159" y="5588"/>
                </a:moveTo>
                <a:lnTo>
                  <a:pt x="22933" y="5923"/>
                </a:lnTo>
                <a:lnTo>
                  <a:pt x="17679" y="5094"/>
                </a:lnTo>
                <a:lnTo>
                  <a:pt x="10876" y="3114"/>
                </a:lnTo>
                <a:lnTo>
                  <a:pt x="0" y="0"/>
                </a:lnTo>
              </a:path>
            </a:pathLst>
          </a:custGeom>
          <a:ln w="3975">
            <a:solidFill>
              <a:srgbClr val="231F20"/>
            </a:solidFill>
          </a:ln>
        </p:spPr>
        <p:txBody>
          <a:bodyPr wrap="square" lIns="0" tIns="0" rIns="0" bIns="0" rtlCol="0"/>
          <a:lstStyle/>
          <a:p>
            <a:endParaRPr/>
          </a:p>
        </p:txBody>
      </p:sp>
      <p:sp>
        <p:nvSpPr>
          <p:cNvPr id="340" name="object 340"/>
          <p:cNvSpPr/>
          <p:nvPr/>
        </p:nvSpPr>
        <p:spPr>
          <a:xfrm>
            <a:off x="4085578" y="2434408"/>
            <a:ext cx="59055" cy="24130"/>
          </a:xfrm>
          <a:custGeom>
            <a:avLst/>
            <a:gdLst/>
            <a:ahLst/>
            <a:cxnLst/>
            <a:rect l="l" t="t" r="r" b="b"/>
            <a:pathLst>
              <a:path w="59054" h="24130">
                <a:moveTo>
                  <a:pt x="58800" y="16840"/>
                </a:moveTo>
                <a:lnTo>
                  <a:pt x="45137" y="23385"/>
                </a:lnTo>
                <a:lnTo>
                  <a:pt x="34458" y="23812"/>
                </a:lnTo>
                <a:lnTo>
                  <a:pt x="21249" y="16543"/>
                </a:lnTo>
                <a:lnTo>
                  <a:pt x="0" y="0"/>
                </a:lnTo>
              </a:path>
            </a:pathLst>
          </a:custGeom>
          <a:ln w="3975">
            <a:solidFill>
              <a:srgbClr val="231F20"/>
            </a:solidFill>
          </a:ln>
        </p:spPr>
        <p:txBody>
          <a:bodyPr wrap="square" lIns="0" tIns="0" rIns="0" bIns="0" rtlCol="0"/>
          <a:lstStyle/>
          <a:p>
            <a:endParaRPr/>
          </a:p>
        </p:txBody>
      </p:sp>
      <p:sp>
        <p:nvSpPr>
          <p:cNvPr id="341" name="object 341"/>
          <p:cNvSpPr/>
          <p:nvPr/>
        </p:nvSpPr>
        <p:spPr>
          <a:xfrm>
            <a:off x="4146379" y="2458138"/>
            <a:ext cx="6985" cy="15875"/>
          </a:xfrm>
          <a:custGeom>
            <a:avLst/>
            <a:gdLst/>
            <a:ahLst/>
            <a:cxnLst/>
            <a:rect l="l" t="t" r="r" b="b"/>
            <a:pathLst>
              <a:path w="6985" h="15875">
                <a:moveTo>
                  <a:pt x="6743" y="0"/>
                </a:moveTo>
                <a:lnTo>
                  <a:pt x="3835" y="5956"/>
                </a:lnTo>
                <a:lnTo>
                  <a:pt x="2654" y="8902"/>
                </a:lnTo>
                <a:lnTo>
                  <a:pt x="0" y="15760"/>
                </a:lnTo>
              </a:path>
            </a:pathLst>
          </a:custGeom>
          <a:ln w="3975">
            <a:solidFill>
              <a:srgbClr val="231F20"/>
            </a:solidFill>
          </a:ln>
        </p:spPr>
        <p:txBody>
          <a:bodyPr wrap="square" lIns="0" tIns="0" rIns="0" bIns="0" rtlCol="0"/>
          <a:lstStyle/>
          <a:p>
            <a:endParaRPr/>
          </a:p>
        </p:txBody>
      </p:sp>
      <p:sp>
        <p:nvSpPr>
          <p:cNvPr id="342" name="object 342"/>
          <p:cNvSpPr/>
          <p:nvPr/>
        </p:nvSpPr>
        <p:spPr>
          <a:xfrm>
            <a:off x="3841845" y="2471972"/>
            <a:ext cx="74930" cy="33655"/>
          </a:xfrm>
          <a:custGeom>
            <a:avLst/>
            <a:gdLst/>
            <a:ahLst/>
            <a:cxnLst/>
            <a:rect l="l" t="t" r="r" b="b"/>
            <a:pathLst>
              <a:path w="74929" h="33655">
                <a:moveTo>
                  <a:pt x="74764" y="0"/>
                </a:moveTo>
                <a:lnTo>
                  <a:pt x="67813" y="10949"/>
                </a:lnTo>
                <a:lnTo>
                  <a:pt x="52208" y="19408"/>
                </a:lnTo>
                <a:lnTo>
                  <a:pt x="29189" y="26424"/>
                </a:lnTo>
                <a:lnTo>
                  <a:pt x="0" y="33045"/>
                </a:lnTo>
              </a:path>
            </a:pathLst>
          </a:custGeom>
          <a:ln w="3975">
            <a:solidFill>
              <a:srgbClr val="231F20"/>
            </a:solidFill>
          </a:ln>
        </p:spPr>
        <p:txBody>
          <a:bodyPr wrap="square" lIns="0" tIns="0" rIns="0" bIns="0" rtlCol="0"/>
          <a:lstStyle/>
          <a:p>
            <a:endParaRPr/>
          </a:p>
        </p:txBody>
      </p:sp>
      <p:sp>
        <p:nvSpPr>
          <p:cNvPr id="343" name="object 343"/>
          <p:cNvSpPr/>
          <p:nvPr/>
        </p:nvSpPr>
        <p:spPr>
          <a:xfrm>
            <a:off x="3691392" y="2402328"/>
            <a:ext cx="232410" cy="186690"/>
          </a:xfrm>
          <a:custGeom>
            <a:avLst/>
            <a:gdLst/>
            <a:ahLst/>
            <a:cxnLst/>
            <a:rect l="l" t="t" r="r" b="b"/>
            <a:pathLst>
              <a:path w="232410" h="186689">
                <a:moveTo>
                  <a:pt x="209499" y="0"/>
                </a:moveTo>
                <a:lnTo>
                  <a:pt x="199176" y="5173"/>
                </a:lnTo>
                <a:lnTo>
                  <a:pt x="186212" y="16554"/>
                </a:lnTo>
                <a:lnTo>
                  <a:pt x="175121" y="27935"/>
                </a:lnTo>
                <a:lnTo>
                  <a:pt x="170421" y="33108"/>
                </a:lnTo>
                <a:lnTo>
                  <a:pt x="149656" y="42310"/>
                </a:lnTo>
                <a:lnTo>
                  <a:pt x="135839" y="50282"/>
                </a:lnTo>
                <a:lnTo>
                  <a:pt x="122765" y="61441"/>
                </a:lnTo>
                <a:lnTo>
                  <a:pt x="104228" y="80200"/>
                </a:lnTo>
                <a:lnTo>
                  <a:pt x="83143" y="98283"/>
                </a:lnTo>
                <a:lnTo>
                  <a:pt x="67032" y="106776"/>
                </a:lnTo>
                <a:lnTo>
                  <a:pt x="56742" y="109252"/>
                </a:lnTo>
                <a:lnTo>
                  <a:pt x="53124" y="109283"/>
                </a:lnTo>
                <a:lnTo>
                  <a:pt x="38006" y="117573"/>
                </a:lnTo>
                <a:lnTo>
                  <a:pt x="27433" y="125456"/>
                </a:lnTo>
                <a:lnTo>
                  <a:pt x="16424" y="137540"/>
                </a:lnTo>
                <a:lnTo>
                  <a:pt x="0" y="158432"/>
                </a:lnTo>
                <a:lnTo>
                  <a:pt x="96202" y="186486"/>
                </a:lnTo>
                <a:lnTo>
                  <a:pt x="109816" y="178325"/>
                </a:lnTo>
                <a:lnTo>
                  <a:pt x="118532" y="169964"/>
                </a:lnTo>
                <a:lnTo>
                  <a:pt x="126109" y="156325"/>
                </a:lnTo>
                <a:lnTo>
                  <a:pt x="136309" y="132333"/>
                </a:lnTo>
                <a:lnTo>
                  <a:pt x="181161" y="115354"/>
                </a:lnTo>
                <a:lnTo>
                  <a:pt x="205616" y="101655"/>
                </a:lnTo>
                <a:lnTo>
                  <a:pt x="218226" y="84001"/>
                </a:lnTo>
                <a:lnTo>
                  <a:pt x="227545" y="55156"/>
                </a:lnTo>
                <a:lnTo>
                  <a:pt x="232050" y="25819"/>
                </a:lnTo>
                <a:lnTo>
                  <a:pt x="227537" y="9161"/>
                </a:lnTo>
                <a:lnTo>
                  <a:pt x="218517" y="1711"/>
                </a:lnTo>
                <a:lnTo>
                  <a:pt x="209499" y="0"/>
                </a:lnTo>
                <a:close/>
              </a:path>
            </a:pathLst>
          </a:custGeom>
          <a:solidFill>
            <a:srgbClr val="FFFFFF"/>
          </a:solidFill>
        </p:spPr>
        <p:txBody>
          <a:bodyPr wrap="square" lIns="0" tIns="0" rIns="0" bIns="0" rtlCol="0"/>
          <a:lstStyle/>
          <a:p>
            <a:endParaRPr/>
          </a:p>
        </p:txBody>
      </p:sp>
      <p:sp>
        <p:nvSpPr>
          <p:cNvPr id="344" name="object 344"/>
          <p:cNvSpPr/>
          <p:nvPr/>
        </p:nvSpPr>
        <p:spPr>
          <a:xfrm>
            <a:off x="3548291" y="2414730"/>
            <a:ext cx="306705" cy="457834"/>
          </a:xfrm>
          <a:custGeom>
            <a:avLst/>
            <a:gdLst/>
            <a:ahLst/>
            <a:cxnLst/>
            <a:rect l="l" t="t" r="r" b="b"/>
            <a:pathLst>
              <a:path w="306704" h="457835">
                <a:moveTo>
                  <a:pt x="205866" y="0"/>
                </a:moveTo>
                <a:lnTo>
                  <a:pt x="165874" y="67805"/>
                </a:lnTo>
                <a:lnTo>
                  <a:pt x="165179" y="82923"/>
                </a:lnTo>
                <a:lnTo>
                  <a:pt x="161742" y="96548"/>
                </a:lnTo>
                <a:lnTo>
                  <a:pt x="152678" y="116407"/>
                </a:lnTo>
                <a:lnTo>
                  <a:pt x="135102" y="150228"/>
                </a:lnTo>
                <a:lnTo>
                  <a:pt x="116360" y="209483"/>
                </a:lnTo>
                <a:lnTo>
                  <a:pt x="96040" y="249221"/>
                </a:lnTo>
                <a:lnTo>
                  <a:pt x="61475" y="287431"/>
                </a:lnTo>
                <a:lnTo>
                  <a:pt x="0" y="342099"/>
                </a:lnTo>
                <a:lnTo>
                  <a:pt x="146227" y="457796"/>
                </a:lnTo>
                <a:lnTo>
                  <a:pt x="216877" y="376885"/>
                </a:lnTo>
                <a:lnTo>
                  <a:pt x="237694" y="358128"/>
                </a:lnTo>
                <a:lnTo>
                  <a:pt x="249635" y="344417"/>
                </a:lnTo>
                <a:lnTo>
                  <a:pt x="257202" y="329039"/>
                </a:lnTo>
                <a:lnTo>
                  <a:pt x="264896" y="305282"/>
                </a:lnTo>
                <a:lnTo>
                  <a:pt x="295107" y="244237"/>
                </a:lnTo>
                <a:lnTo>
                  <a:pt x="306509" y="204347"/>
                </a:lnTo>
                <a:lnTo>
                  <a:pt x="300302" y="168027"/>
                </a:lnTo>
                <a:lnTo>
                  <a:pt x="277685" y="117690"/>
                </a:lnTo>
                <a:lnTo>
                  <a:pt x="248069" y="76606"/>
                </a:lnTo>
                <a:lnTo>
                  <a:pt x="252224" y="48656"/>
                </a:lnTo>
                <a:lnTo>
                  <a:pt x="249213" y="31359"/>
                </a:lnTo>
                <a:lnTo>
                  <a:pt x="235079" y="17534"/>
                </a:lnTo>
                <a:lnTo>
                  <a:pt x="205866" y="0"/>
                </a:lnTo>
                <a:close/>
              </a:path>
            </a:pathLst>
          </a:custGeom>
          <a:solidFill>
            <a:srgbClr val="FFFFFF"/>
          </a:solidFill>
        </p:spPr>
        <p:txBody>
          <a:bodyPr wrap="square" lIns="0" tIns="0" rIns="0" bIns="0" rtlCol="0"/>
          <a:lstStyle/>
          <a:p>
            <a:endParaRPr/>
          </a:p>
        </p:txBody>
      </p:sp>
      <p:sp>
        <p:nvSpPr>
          <p:cNvPr id="345" name="object 345"/>
          <p:cNvSpPr/>
          <p:nvPr/>
        </p:nvSpPr>
        <p:spPr>
          <a:xfrm>
            <a:off x="3688725" y="2399661"/>
            <a:ext cx="237384" cy="337176"/>
          </a:xfrm>
          <a:prstGeom prst="rect">
            <a:avLst/>
          </a:prstGeom>
          <a:blipFill>
            <a:blip r:embed="rId13" cstate="print"/>
            <a:stretch>
              <a:fillRect/>
            </a:stretch>
          </a:blipFill>
        </p:spPr>
        <p:txBody>
          <a:bodyPr wrap="square" lIns="0" tIns="0" rIns="0" bIns="0" rtlCol="0"/>
          <a:lstStyle/>
          <a:p>
            <a:endParaRPr/>
          </a:p>
        </p:txBody>
      </p:sp>
      <p:sp>
        <p:nvSpPr>
          <p:cNvPr id="346" name="object 346"/>
          <p:cNvSpPr/>
          <p:nvPr/>
        </p:nvSpPr>
        <p:spPr>
          <a:xfrm>
            <a:off x="4091616" y="2296096"/>
            <a:ext cx="232068" cy="186474"/>
          </a:xfrm>
          <a:prstGeom prst="rect">
            <a:avLst/>
          </a:prstGeom>
          <a:blipFill>
            <a:blip r:embed="rId14" cstate="print"/>
            <a:stretch>
              <a:fillRect/>
            </a:stretch>
          </a:blipFill>
        </p:spPr>
        <p:txBody>
          <a:bodyPr wrap="square" lIns="0" tIns="0" rIns="0" bIns="0" rtlCol="0"/>
          <a:lstStyle/>
          <a:p>
            <a:endParaRPr/>
          </a:p>
        </p:txBody>
      </p:sp>
      <p:sp>
        <p:nvSpPr>
          <p:cNvPr id="347" name="object 347"/>
          <p:cNvSpPr/>
          <p:nvPr/>
        </p:nvSpPr>
        <p:spPr>
          <a:xfrm>
            <a:off x="4160285" y="2373402"/>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42278" y="57240"/>
                </a:lnTo>
                <a:lnTo>
                  <a:pt x="124427" y="37341"/>
                </a:lnTo>
                <a:lnTo>
                  <a:pt x="112533" y="27258"/>
                </a:lnTo>
                <a:lnTo>
                  <a:pt x="102024" y="24118"/>
                </a:lnTo>
                <a:lnTo>
                  <a:pt x="85216" y="24118"/>
                </a:lnTo>
                <a:lnTo>
                  <a:pt x="69732" y="7001"/>
                </a:lnTo>
                <a:lnTo>
                  <a:pt x="61779" y="0"/>
                </a:lnTo>
                <a:close/>
              </a:path>
              <a:path w="306704" h="393064">
                <a:moveTo>
                  <a:pt x="101246" y="23886"/>
                </a:moveTo>
                <a:lnTo>
                  <a:pt x="85216" y="24118"/>
                </a:lnTo>
                <a:lnTo>
                  <a:pt x="102024" y="24118"/>
                </a:lnTo>
                <a:lnTo>
                  <a:pt x="101246" y="23886"/>
                </a:lnTo>
                <a:close/>
              </a:path>
            </a:pathLst>
          </a:custGeom>
          <a:solidFill>
            <a:srgbClr val="FFFFFF"/>
          </a:solidFill>
        </p:spPr>
        <p:txBody>
          <a:bodyPr wrap="square" lIns="0" tIns="0" rIns="0" bIns="0" rtlCol="0"/>
          <a:lstStyle/>
          <a:p>
            <a:endParaRPr/>
          </a:p>
        </p:txBody>
      </p:sp>
      <p:sp>
        <p:nvSpPr>
          <p:cNvPr id="348" name="object 348"/>
          <p:cNvSpPr/>
          <p:nvPr/>
        </p:nvSpPr>
        <p:spPr>
          <a:xfrm>
            <a:off x="4088949" y="2293429"/>
            <a:ext cx="237402" cy="337176"/>
          </a:xfrm>
          <a:prstGeom prst="rect">
            <a:avLst/>
          </a:prstGeom>
          <a:blipFill>
            <a:blip r:embed="rId15" cstate="print"/>
            <a:stretch>
              <a:fillRect/>
            </a:stretch>
          </a:blipFill>
        </p:spPr>
        <p:txBody>
          <a:bodyPr wrap="square" lIns="0" tIns="0" rIns="0" bIns="0" rtlCol="0"/>
          <a:lstStyle/>
          <a:p>
            <a:endParaRPr/>
          </a:p>
        </p:txBody>
      </p:sp>
      <p:sp>
        <p:nvSpPr>
          <p:cNvPr id="349" name="object 349"/>
          <p:cNvSpPr/>
          <p:nvPr/>
        </p:nvSpPr>
        <p:spPr>
          <a:xfrm>
            <a:off x="3844559" y="1989838"/>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350" name="object 350"/>
          <p:cNvSpPr/>
          <p:nvPr/>
        </p:nvSpPr>
        <p:spPr>
          <a:xfrm>
            <a:off x="3918134" y="1958261"/>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351" name="object 351"/>
          <p:cNvSpPr/>
          <p:nvPr/>
        </p:nvSpPr>
        <p:spPr>
          <a:xfrm>
            <a:off x="3991489" y="1919163"/>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352" name="object 352"/>
          <p:cNvSpPr/>
          <p:nvPr/>
        </p:nvSpPr>
        <p:spPr>
          <a:xfrm>
            <a:off x="4048593" y="2095101"/>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353" name="object 353"/>
          <p:cNvSpPr/>
          <p:nvPr/>
        </p:nvSpPr>
        <p:spPr>
          <a:xfrm>
            <a:off x="4257111" y="2079844"/>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354" name="object 354"/>
          <p:cNvSpPr/>
          <p:nvPr/>
        </p:nvSpPr>
        <p:spPr>
          <a:xfrm>
            <a:off x="4166796" y="2012343"/>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355" name="object 355"/>
          <p:cNvSpPr/>
          <p:nvPr/>
        </p:nvSpPr>
        <p:spPr>
          <a:xfrm>
            <a:off x="4159605" y="2095099"/>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356" name="object 356"/>
          <p:cNvSpPr/>
          <p:nvPr/>
        </p:nvSpPr>
        <p:spPr>
          <a:xfrm>
            <a:off x="3809088" y="1867153"/>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357" name="object 357"/>
          <p:cNvSpPr/>
          <p:nvPr/>
        </p:nvSpPr>
        <p:spPr>
          <a:xfrm>
            <a:off x="4166796" y="2134296"/>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358" name="object 358"/>
          <p:cNvSpPr/>
          <p:nvPr/>
        </p:nvSpPr>
        <p:spPr>
          <a:xfrm>
            <a:off x="3636640" y="2126503"/>
            <a:ext cx="183375" cy="107561"/>
          </a:xfrm>
          <a:prstGeom prst="rect">
            <a:avLst/>
          </a:prstGeom>
          <a:blipFill>
            <a:blip r:embed="rId16" cstate="print"/>
            <a:stretch>
              <a:fillRect/>
            </a:stretch>
          </a:blipFill>
        </p:spPr>
        <p:txBody>
          <a:bodyPr wrap="square" lIns="0" tIns="0" rIns="0" bIns="0" rtlCol="0"/>
          <a:lstStyle/>
          <a:p>
            <a:endParaRPr/>
          </a:p>
        </p:txBody>
      </p:sp>
      <p:sp>
        <p:nvSpPr>
          <p:cNvPr id="359" name="object 359"/>
          <p:cNvSpPr/>
          <p:nvPr/>
        </p:nvSpPr>
        <p:spPr>
          <a:xfrm>
            <a:off x="3099267" y="2533351"/>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360" name="object 360"/>
          <p:cNvSpPr/>
          <p:nvPr/>
        </p:nvSpPr>
        <p:spPr>
          <a:xfrm>
            <a:off x="3168483" y="2421372"/>
            <a:ext cx="20320" cy="13970"/>
          </a:xfrm>
          <a:custGeom>
            <a:avLst/>
            <a:gdLst/>
            <a:ahLst/>
            <a:cxnLst/>
            <a:rect l="l" t="t" r="r" b="b"/>
            <a:pathLst>
              <a:path w="20319" h="13969">
                <a:moveTo>
                  <a:pt x="3111" y="0"/>
                </a:moveTo>
                <a:lnTo>
                  <a:pt x="19850" y="9436"/>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361" name="object 361"/>
          <p:cNvSpPr/>
          <p:nvPr/>
        </p:nvSpPr>
        <p:spPr>
          <a:xfrm>
            <a:off x="3085498" y="2428444"/>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362" name="object 362"/>
          <p:cNvSpPr/>
          <p:nvPr/>
        </p:nvSpPr>
        <p:spPr>
          <a:xfrm>
            <a:off x="3185920" y="2512321"/>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363" name="object 363"/>
          <p:cNvSpPr/>
          <p:nvPr/>
        </p:nvSpPr>
        <p:spPr>
          <a:xfrm>
            <a:off x="3146437" y="2537375"/>
            <a:ext cx="19685" cy="8255"/>
          </a:xfrm>
          <a:custGeom>
            <a:avLst/>
            <a:gdLst/>
            <a:ahLst/>
            <a:cxnLst/>
            <a:rect l="l" t="t" r="r" b="b"/>
            <a:pathLst>
              <a:path w="19685" h="8255">
                <a:moveTo>
                  <a:pt x="0" y="2959"/>
                </a:moveTo>
                <a:lnTo>
                  <a:pt x="18986" y="0"/>
                </a:lnTo>
                <a:lnTo>
                  <a:pt x="19062" y="5118"/>
                </a:lnTo>
                <a:lnTo>
                  <a:pt x="50" y="8077"/>
                </a:lnTo>
                <a:lnTo>
                  <a:pt x="0" y="2959"/>
                </a:lnTo>
                <a:close/>
              </a:path>
            </a:pathLst>
          </a:custGeom>
          <a:ln w="3175">
            <a:solidFill>
              <a:srgbClr val="231F20"/>
            </a:solidFill>
          </a:ln>
        </p:spPr>
        <p:txBody>
          <a:bodyPr wrap="square" lIns="0" tIns="0" rIns="0" bIns="0" rtlCol="0"/>
          <a:lstStyle/>
          <a:p>
            <a:endParaRPr/>
          </a:p>
        </p:txBody>
      </p:sp>
      <p:sp>
        <p:nvSpPr>
          <p:cNvPr id="364" name="object 364"/>
          <p:cNvSpPr/>
          <p:nvPr/>
        </p:nvSpPr>
        <p:spPr>
          <a:xfrm>
            <a:off x="3076765" y="2486614"/>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65" name="object 365"/>
          <p:cNvSpPr/>
          <p:nvPr/>
        </p:nvSpPr>
        <p:spPr>
          <a:xfrm>
            <a:off x="3201978" y="2463856"/>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66" name="object 366"/>
          <p:cNvSpPr/>
          <p:nvPr/>
        </p:nvSpPr>
        <p:spPr>
          <a:xfrm>
            <a:off x="3126258" y="2421369"/>
            <a:ext cx="19685" cy="8255"/>
          </a:xfrm>
          <a:custGeom>
            <a:avLst/>
            <a:gdLst/>
            <a:ahLst/>
            <a:cxnLst/>
            <a:rect l="l" t="t" r="r" b="b"/>
            <a:pathLst>
              <a:path w="19685" h="8255">
                <a:moveTo>
                  <a:pt x="19062" y="5118"/>
                </a:moveTo>
                <a:lnTo>
                  <a:pt x="76" y="8089"/>
                </a:lnTo>
                <a:lnTo>
                  <a:pt x="0" y="2959"/>
                </a:lnTo>
                <a:lnTo>
                  <a:pt x="19011" y="0"/>
                </a:lnTo>
                <a:lnTo>
                  <a:pt x="19062" y="5118"/>
                </a:lnTo>
                <a:close/>
              </a:path>
            </a:pathLst>
          </a:custGeom>
          <a:ln w="3175">
            <a:solidFill>
              <a:srgbClr val="231F20"/>
            </a:solidFill>
          </a:ln>
        </p:spPr>
        <p:txBody>
          <a:bodyPr wrap="square" lIns="0" tIns="0" rIns="0" bIns="0" rtlCol="0"/>
          <a:lstStyle/>
          <a:p>
            <a:endParaRPr/>
          </a:p>
        </p:txBody>
      </p:sp>
      <p:sp>
        <p:nvSpPr>
          <p:cNvPr id="367" name="object 367"/>
          <p:cNvSpPr/>
          <p:nvPr/>
        </p:nvSpPr>
        <p:spPr>
          <a:xfrm>
            <a:off x="2107006" y="1806651"/>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sp>
        <p:nvSpPr>
          <p:cNvPr id="368" name="object 368"/>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13</a:t>
            </a:r>
            <a:endParaRPr sz="6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3579" y="2281033"/>
            <a:ext cx="316547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VIDANGE, NETTOYAGE ET</a:t>
            </a:r>
            <a:r>
              <a:rPr sz="1600" b="1" spc="-95" dirty="0">
                <a:solidFill>
                  <a:srgbClr val="231F20"/>
                </a:solidFill>
                <a:latin typeface="Arial Narrow"/>
                <a:cs typeface="Arial Narrow"/>
              </a:rPr>
              <a:t> </a:t>
            </a:r>
            <a:r>
              <a:rPr sz="1600" b="1" dirty="0">
                <a:solidFill>
                  <a:srgbClr val="231F20"/>
                </a:solidFill>
                <a:latin typeface="Arial Narrow"/>
                <a:cs typeface="Arial Narrow"/>
              </a:rPr>
              <a:t>STOCKAGE</a:t>
            </a:r>
            <a:endParaRPr sz="1600">
              <a:latin typeface="Arial Narrow"/>
              <a:cs typeface="Arial Narrow"/>
            </a:endParaRPr>
          </a:p>
        </p:txBody>
      </p:sp>
      <p:sp>
        <p:nvSpPr>
          <p:cNvPr id="3" name="object 3"/>
          <p:cNvSpPr/>
          <p:nvPr/>
        </p:nvSpPr>
        <p:spPr>
          <a:xfrm>
            <a:off x="62933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601002"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7275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71448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8613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5788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9961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7125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4301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8474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56386"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2816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6988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41539"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1329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5503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2668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9842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4016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1180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8355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22528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9693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68679" y="2609570"/>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31041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8209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53832"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95539" y="2609570"/>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6721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3896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80692"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5235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2410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6583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3748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509229" y="2609570"/>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5096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2264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9438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36089" y="2609570"/>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70776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7951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82124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9289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6463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90637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7802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49767"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9149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6317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3492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76640"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4831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2006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6179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3344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10519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4692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1856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9031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3205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30372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7547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41717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88844"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6059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50233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73972"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4572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8747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5911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3086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7260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4426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1602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5772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2939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70115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4288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1452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8626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92801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9965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7139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301313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84779" y="2609570"/>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5654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98266"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69932"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4168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8342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5507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26816"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6854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4020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11944"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53676"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25329"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9709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38804"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41048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8222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52395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9561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6735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60908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8073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5249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94226"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65880"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3764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7935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5103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2277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6450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3616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80790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49636"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2129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9303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3476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400641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7818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11989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91571"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6331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20504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7669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4845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9018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6182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3358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7531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4695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18711"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6044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32109"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40386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45571"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1723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8899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3072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60236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7412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71585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8749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59248"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80099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7264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4441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86121"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5778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2953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7127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42916"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1465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5640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2804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99786"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4151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1319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8494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226646" y="2609570"/>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9832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7006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311812"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8346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55209"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9694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6859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4033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82069"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5374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2549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67197"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3887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510619"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5235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2400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9574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3747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70913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8088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822619"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9428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6602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90774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7942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5116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9290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6455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3629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7802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4968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2142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6315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34811"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10657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4828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19964"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9170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3343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305092"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7684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41857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9022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6197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503708"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75348" y="2609570"/>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4712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8883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60502"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3225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73989"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4563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17386"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5911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30758"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70250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44245"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15887" y="2609570"/>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87667"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929373"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901040"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72795"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7014540" y="2609570"/>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86181"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57923" y="2609570"/>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539762" y="2641384"/>
            <a:ext cx="6412230" cy="1779270"/>
          </a:xfrm>
          <a:prstGeom prst="rect">
            <a:avLst/>
          </a:prstGeom>
        </p:spPr>
        <p:txBody>
          <a:bodyPr vert="horz" wrap="square" lIns="0" tIns="48260" rIns="0" bIns="0" rtlCol="0">
            <a:spAutoFit/>
          </a:bodyPr>
          <a:lstStyle/>
          <a:p>
            <a:pPr marL="22225">
              <a:lnSpc>
                <a:spcPct val="100000"/>
              </a:lnSpc>
              <a:spcBef>
                <a:spcPts val="380"/>
              </a:spcBef>
            </a:pPr>
            <a:r>
              <a:rPr sz="1200" b="1" dirty="0">
                <a:solidFill>
                  <a:srgbClr val="231F20"/>
                </a:solidFill>
                <a:latin typeface="Arial Narrow"/>
                <a:cs typeface="Arial Narrow"/>
              </a:rPr>
              <a:t>Vidange du bassin du</a:t>
            </a:r>
            <a:r>
              <a:rPr sz="1200" b="1" spc="-5" dirty="0">
                <a:solidFill>
                  <a:srgbClr val="231F20"/>
                </a:solidFill>
                <a:latin typeface="Arial Narrow"/>
                <a:cs typeface="Arial Narrow"/>
              </a:rPr>
              <a:t> spa</a:t>
            </a:r>
            <a:endParaRPr sz="1200">
              <a:latin typeface="Arial Narrow"/>
              <a:cs typeface="Arial Narrow"/>
            </a:endParaRPr>
          </a:p>
          <a:p>
            <a:pPr marL="168910" indent="-156845">
              <a:lnSpc>
                <a:spcPct val="100000"/>
              </a:lnSpc>
              <a:spcBef>
                <a:spcPts val="210"/>
              </a:spcBef>
              <a:buAutoNum type="arabicPeriod"/>
              <a:tabLst>
                <a:tab pos="169545" algn="l"/>
              </a:tabLst>
            </a:pPr>
            <a:r>
              <a:rPr sz="900" dirty="0">
                <a:solidFill>
                  <a:srgbClr val="231F20"/>
                </a:solidFill>
                <a:latin typeface="Arial Narrow"/>
                <a:cs typeface="Arial Narrow"/>
              </a:rPr>
              <a:t>Désactivez toutes </a:t>
            </a:r>
            <a:r>
              <a:rPr sz="900" spc="-5" dirty="0">
                <a:solidFill>
                  <a:srgbClr val="231F20"/>
                </a:solidFill>
                <a:latin typeface="Arial Narrow"/>
                <a:cs typeface="Arial Narrow"/>
              </a:rPr>
              <a:t>les</a:t>
            </a:r>
            <a:r>
              <a:rPr sz="900" spc="-15" dirty="0">
                <a:solidFill>
                  <a:srgbClr val="231F20"/>
                </a:solidFill>
                <a:latin typeface="Arial Narrow"/>
                <a:cs typeface="Arial Narrow"/>
              </a:rPr>
              <a:t> </a:t>
            </a:r>
            <a:r>
              <a:rPr sz="900" dirty="0">
                <a:solidFill>
                  <a:srgbClr val="231F20"/>
                </a:solidFill>
                <a:latin typeface="Arial Narrow"/>
                <a:cs typeface="Arial Narrow"/>
              </a:rPr>
              <a:t>fonctions.</a:t>
            </a:r>
            <a:endParaRPr sz="900">
              <a:latin typeface="Arial Narrow"/>
              <a:cs typeface="Arial Narrow"/>
            </a:endParaRPr>
          </a:p>
          <a:p>
            <a:pPr marL="168910" marR="327660" indent="-156845">
              <a:lnSpc>
                <a:spcPct val="111100"/>
              </a:lnSpc>
              <a:buAutoNum type="arabicPeriod"/>
              <a:tabLst>
                <a:tab pos="169545" algn="l"/>
              </a:tabLst>
            </a:pPr>
            <a:r>
              <a:rPr sz="900" dirty="0">
                <a:solidFill>
                  <a:srgbClr val="231F20"/>
                </a:solidFill>
                <a:latin typeface="Arial Narrow"/>
                <a:cs typeface="Arial Narrow"/>
              </a:rPr>
              <a:t>Raccordez </a:t>
            </a:r>
            <a:r>
              <a:rPr sz="900" spc="-5" dirty="0">
                <a:solidFill>
                  <a:srgbClr val="231F20"/>
                </a:solidFill>
                <a:latin typeface="Arial Narrow"/>
                <a:cs typeface="Arial Narrow"/>
              </a:rPr>
              <a:t>l’adaptateur de la valve de vidange </a:t>
            </a:r>
            <a:r>
              <a:rPr sz="900" dirty="0">
                <a:solidFill>
                  <a:srgbClr val="231F20"/>
                </a:solidFill>
                <a:latin typeface="Arial Narrow"/>
                <a:cs typeface="Arial Narrow"/>
              </a:rPr>
              <a:t>à </a:t>
            </a:r>
            <a:r>
              <a:rPr sz="900" spc="-5" dirty="0">
                <a:solidFill>
                  <a:srgbClr val="231F20"/>
                </a:solidFill>
                <a:latin typeface="Arial Narrow"/>
                <a:cs typeface="Arial Narrow"/>
              </a:rPr>
              <a:t>un </a:t>
            </a:r>
            <a:r>
              <a:rPr sz="900" dirty="0">
                <a:solidFill>
                  <a:srgbClr val="231F20"/>
                </a:solidFill>
                <a:latin typeface="Arial Narrow"/>
                <a:cs typeface="Arial Narrow"/>
              </a:rPr>
              <a:t>tuyau </a:t>
            </a:r>
            <a:r>
              <a:rPr sz="900" spc="-5" dirty="0">
                <a:solidFill>
                  <a:srgbClr val="231F20"/>
                </a:solidFill>
                <a:latin typeface="Arial Narrow"/>
                <a:cs typeface="Arial Narrow"/>
              </a:rPr>
              <a:t>d’arrosage et dirigez l’autre extrémité du </a:t>
            </a:r>
            <a:r>
              <a:rPr sz="900" dirty="0">
                <a:solidFill>
                  <a:srgbClr val="231F20"/>
                </a:solidFill>
                <a:latin typeface="Arial Narrow"/>
                <a:cs typeface="Arial Narrow"/>
              </a:rPr>
              <a:t>tuyau </a:t>
            </a:r>
            <a:r>
              <a:rPr sz="900" spc="-5" dirty="0">
                <a:solidFill>
                  <a:srgbClr val="231F20"/>
                </a:solidFill>
                <a:latin typeface="Arial Narrow"/>
                <a:cs typeface="Arial Narrow"/>
              </a:rPr>
              <a:t>d’arrosage vers une zone de vidange  </a:t>
            </a:r>
            <a:r>
              <a:rPr sz="900" dirty="0">
                <a:solidFill>
                  <a:srgbClr val="231F20"/>
                </a:solidFill>
                <a:latin typeface="Arial Narrow"/>
                <a:cs typeface="Arial Narrow"/>
              </a:rPr>
              <a:t>appropriée.</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Retirez </a:t>
            </a:r>
            <a:r>
              <a:rPr sz="900" spc="-5" dirty="0">
                <a:solidFill>
                  <a:srgbClr val="231F20"/>
                </a:solidFill>
                <a:latin typeface="Arial Narrow"/>
                <a:cs typeface="Arial Narrow"/>
              </a:rPr>
              <a:t>le bouchon de la valve de vidange depuis l’extérieur du bassin et </a:t>
            </a:r>
            <a:r>
              <a:rPr sz="900" dirty="0">
                <a:solidFill>
                  <a:srgbClr val="231F20"/>
                </a:solidFill>
                <a:latin typeface="Arial Narrow"/>
                <a:cs typeface="Arial Narrow"/>
              </a:rPr>
              <a:t>fixez </a:t>
            </a:r>
            <a:r>
              <a:rPr sz="900" spc="-5" dirty="0">
                <a:solidFill>
                  <a:srgbClr val="231F20"/>
                </a:solidFill>
                <a:latin typeface="Arial Narrow"/>
                <a:cs typeface="Arial Narrow"/>
              </a:rPr>
              <a:t>l’adaptateur de la valve de vidange </a:t>
            </a:r>
            <a:r>
              <a:rPr sz="900" dirty="0">
                <a:solidFill>
                  <a:srgbClr val="231F20"/>
                </a:solidFill>
                <a:latin typeface="Arial Narrow"/>
                <a:cs typeface="Arial Narrow"/>
              </a:rPr>
              <a:t>à </a:t>
            </a:r>
            <a:r>
              <a:rPr sz="900" spc="-5" dirty="0">
                <a:solidFill>
                  <a:srgbClr val="231F20"/>
                </a:solidFill>
                <a:latin typeface="Arial Narrow"/>
                <a:cs typeface="Arial Narrow"/>
              </a:rPr>
              <a:t>la valve de</a:t>
            </a:r>
            <a:r>
              <a:rPr sz="900" spc="-15" dirty="0">
                <a:solidFill>
                  <a:srgbClr val="231F20"/>
                </a:solidFill>
                <a:latin typeface="Arial Narrow"/>
                <a:cs typeface="Arial Narrow"/>
              </a:rPr>
              <a:t> </a:t>
            </a:r>
            <a:r>
              <a:rPr sz="900" spc="-5" dirty="0">
                <a:solidFill>
                  <a:srgbClr val="231F20"/>
                </a:solidFill>
                <a:latin typeface="Arial Narrow"/>
                <a:cs typeface="Arial Narrow"/>
              </a:rPr>
              <a:t>vidange.</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A </a:t>
            </a:r>
            <a:r>
              <a:rPr sz="900" spc="-5" dirty="0">
                <a:solidFill>
                  <a:srgbClr val="231F20"/>
                </a:solidFill>
                <a:latin typeface="Arial Narrow"/>
                <a:cs typeface="Arial Narrow"/>
              </a:rPr>
              <a:t>l’intérieur du bassin, ouvrez le bouchon de la valve de vidange. L’eau va commencer </a:t>
            </a:r>
            <a:r>
              <a:rPr sz="900" dirty="0">
                <a:solidFill>
                  <a:srgbClr val="231F20"/>
                </a:solidFill>
                <a:latin typeface="Arial Narrow"/>
                <a:cs typeface="Arial Narrow"/>
              </a:rPr>
              <a:t>à </a:t>
            </a:r>
            <a:r>
              <a:rPr sz="900" spc="-5" dirty="0">
                <a:solidFill>
                  <a:srgbClr val="231F20"/>
                </a:solidFill>
                <a:latin typeface="Arial Narrow"/>
                <a:cs typeface="Arial Narrow"/>
              </a:rPr>
              <a:t>s’écouler du </a:t>
            </a:r>
            <a:r>
              <a:rPr sz="900" dirty="0">
                <a:solidFill>
                  <a:srgbClr val="231F20"/>
                </a:solidFill>
                <a:latin typeface="Arial Narrow"/>
                <a:cs typeface="Arial Narrow"/>
              </a:rPr>
              <a:t>tuyau</a:t>
            </a:r>
            <a:r>
              <a:rPr sz="900" spc="-20" dirty="0">
                <a:solidFill>
                  <a:srgbClr val="231F20"/>
                </a:solidFill>
                <a:latin typeface="Arial Narrow"/>
                <a:cs typeface="Arial Narrow"/>
              </a:rPr>
              <a:t> </a:t>
            </a:r>
            <a:r>
              <a:rPr sz="900" dirty="0">
                <a:solidFill>
                  <a:srgbClr val="231F20"/>
                </a:solidFill>
                <a:latin typeface="Arial Narrow"/>
                <a:cs typeface="Arial Narrow"/>
              </a:rPr>
              <a:t>d’arrosage.</a:t>
            </a:r>
            <a:endParaRPr sz="900">
              <a:latin typeface="Arial Narrow"/>
              <a:cs typeface="Arial Narrow"/>
            </a:endParaRPr>
          </a:p>
          <a:p>
            <a:pPr marL="168910" marR="5715" indent="-156845">
              <a:lnSpc>
                <a:spcPct val="111100"/>
              </a:lnSpc>
              <a:buAutoNum type="arabicPeriod"/>
              <a:tabLst>
                <a:tab pos="169545" algn="l"/>
              </a:tabLst>
            </a:pPr>
            <a:r>
              <a:rPr sz="900" spc="-5" dirty="0">
                <a:solidFill>
                  <a:srgbClr val="231F20"/>
                </a:solidFill>
                <a:latin typeface="Arial Narrow"/>
                <a:cs typeface="Arial Narrow"/>
              </a:rPr>
              <a:t>Lorsque l’eau cesse de s’écouler, soulevez la paroi du bassin du côté opposé </a:t>
            </a:r>
            <a:r>
              <a:rPr sz="900" dirty="0">
                <a:solidFill>
                  <a:srgbClr val="231F20"/>
                </a:solidFill>
                <a:latin typeface="Arial Narrow"/>
                <a:cs typeface="Arial Narrow"/>
              </a:rPr>
              <a:t>à </a:t>
            </a:r>
            <a:r>
              <a:rPr sz="900" spc="-5" dirty="0">
                <a:solidFill>
                  <a:srgbClr val="231F20"/>
                </a:solidFill>
                <a:latin typeface="Arial Narrow"/>
                <a:cs typeface="Arial Narrow"/>
              </a:rPr>
              <a:t>l’orifice de vidange, en dirigeant l’eau </a:t>
            </a:r>
            <a:r>
              <a:rPr sz="900" dirty="0">
                <a:solidFill>
                  <a:srgbClr val="231F20"/>
                </a:solidFill>
                <a:latin typeface="Arial Narrow"/>
                <a:cs typeface="Arial Narrow"/>
              </a:rPr>
              <a:t>restante </a:t>
            </a:r>
            <a:r>
              <a:rPr sz="900" spc="-5" dirty="0">
                <a:solidFill>
                  <a:srgbClr val="231F20"/>
                </a:solidFill>
                <a:latin typeface="Arial Narrow"/>
                <a:cs typeface="Arial Narrow"/>
              </a:rPr>
              <a:t>vers l’orifice de vidange  et en vidant complètement le</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Appuyez </a:t>
            </a:r>
            <a:r>
              <a:rPr sz="900" spc="-5" dirty="0">
                <a:solidFill>
                  <a:srgbClr val="231F20"/>
                </a:solidFill>
                <a:latin typeface="Arial Narrow"/>
                <a:cs typeface="Arial Narrow"/>
              </a:rPr>
              <a:t>sur le bouton </a:t>
            </a:r>
            <a:r>
              <a:rPr sz="900" dirty="0">
                <a:solidFill>
                  <a:srgbClr val="231F20"/>
                </a:solidFill>
                <a:latin typeface="Arial Narrow"/>
                <a:cs typeface="Arial Narrow"/>
              </a:rPr>
              <a:t>BULLE </a:t>
            </a:r>
            <a:r>
              <a:rPr sz="900" spc="-5" dirty="0">
                <a:solidFill>
                  <a:srgbClr val="231F20"/>
                </a:solidFill>
                <a:latin typeface="Arial Narrow"/>
                <a:cs typeface="Arial Narrow"/>
              </a:rPr>
              <a:t>pour sécher le bassin du</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9545" marR="5080" indent="-169545">
              <a:lnSpc>
                <a:spcPct val="111100"/>
              </a:lnSpc>
              <a:buAutoNum type="arabicPeriod"/>
              <a:tabLst>
                <a:tab pos="169545" algn="l"/>
              </a:tabLst>
            </a:pPr>
            <a:r>
              <a:rPr sz="900" dirty="0">
                <a:solidFill>
                  <a:srgbClr val="231F20"/>
                </a:solidFill>
                <a:latin typeface="Arial Narrow"/>
                <a:cs typeface="Arial Narrow"/>
              </a:rPr>
              <a:t>Utilisez </a:t>
            </a:r>
            <a:r>
              <a:rPr sz="900" spc="-5" dirty="0">
                <a:solidFill>
                  <a:srgbClr val="231F20"/>
                </a:solidFill>
                <a:latin typeface="Arial Narrow"/>
                <a:cs typeface="Arial Narrow"/>
              </a:rPr>
              <a:t>une serviette propre pour essuyer l’eau et l’humidité </a:t>
            </a:r>
            <a:r>
              <a:rPr sz="900" dirty="0">
                <a:solidFill>
                  <a:srgbClr val="231F20"/>
                </a:solidFill>
                <a:latin typeface="Arial Narrow"/>
                <a:cs typeface="Arial Narrow"/>
              </a:rPr>
              <a:t>restantes </a:t>
            </a:r>
            <a:r>
              <a:rPr sz="900" spc="-5" dirty="0">
                <a:solidFill>
                  <a:srgbClr val="231F20"/>
                </a:solidFill>
                <a:latin typeface="Arial Narrow"/>
                <a:cs typeface="Arial Narrow"/>
              </a:rPr>
              <a:t>sur le bassin et l’unité de commande du spa. </a:t>
            </a:r>
            <a:r>
              <a:rPr sz="900" dirty="0">
                <a:solidFill>
                  <a:srgbClr val="231F20"/>
                </a:solidFill>
                <a:latin typeface="Arial Narrow"/>
                <a:cs typeface="Arial Narrow"/>
              </a:rPr>
              <a:t>Veillez à </a:t>
            </a:r>
            <a:r>
              <a:rPr sz="900" spc="-5" dirty="0">
                <a:solidFill>
                  <a:srgbClr val="231F20"/>
                </a:solidFill>
                <a:latin typeface="Arial Narrow"/>
                <a:cs typeface="Arial Narrow"/>
              </a:rPr>
              <a:t>ce que le bassin et l’unité  de commande du spa soient bien</a:t>
            </a:r>
            <a:r>
              <a:rPr sz="900" spc="-10" dirty="0">
                <a:solidFill>
                  <a:srgbClr val="231F20"/>
                </a:solidFill>
                <a:latin typeface="Arial Narrow"/>
                <a:cs typeface="Arial Narrow"/>
              </a:rPr>
              <a:t> </a:t>
            </a:r>
            <a:r>
              <a:rPr sz="900" spc="-5" dirty="0">
                <a:solidFill>
                  <a:srgbClr val="231F20"/>
                </a:solidFill>
                <a:latin typeface="Arial Narrow"/>
                <a:cs typeface="Arial Narrow"/>
              </a:rPr>
              <a:t>séchés.</a:t>
            </a:r>
            <a:endParaRPr sz="900">
              <a:latin typeface="Arial Narrow"/>
              <a:cs typeface="Arial Narrow"/>
            </a:endParaRPr>
          </a:p>
        </p:txBody>
      </p:sp>
      <p:sp>
        <p:nvSpPr>
          <p:cNvPr id="232" name="object 232"/>
          <p:cNvSpPr txBox="1"/>
          <p:nvPr/>
        </p:nvSpPr>
        <p:spPr>
          <a:xfrm>
            <a:off x="543830" y="6819120"/>
            <a:ext cx="6483985" cy="10325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Nettoyer </a:t>
            </a:r>
            <a:r>
              <a:rPr sz="1200" b="1" spc="-5" dirty="0">
                <a:solidFill>
                  <a:srgbClr val="231F20"/>
                </a:solidFill>
                <a:latin typeface="Arial Narrow"/>
                <a:cs typeface="Arial Narrow"/>
              </a:rPr>
              <a:t>le </a:t>
            </a:r>
            <a:r>
              <a:rPr sz="1200" b="1" dirty="0">
                <a:solidFill>
                  <a:srgbClr val="231F20"/>
                </a:solidFill>
                <a:latin typeface="Arial Narrow"/>
                <a:cs typeface="Arial Narrow"/>
              </a:rPr>
              <a:t>bassin du</a:t>
            </a:r>
            <a:r>
              <a:rPr sz="1200" b="1" spc="-5" dirty="0">
                <a:solidFill>
                  <a:srgbClr val="231F20"/>
                </a:solidFill>
                <a:latin typeface="Arial Narrow"/>
                <a:cs typeface="Arial Narrow"/>
              </a:rPr>
              <a:t> spa</a:t>
            </a:r>
            <a:endParaRPr sz="1200">
              <a:latin typeface="Arial Narrow"/>
              <a:cs typeface="Arial Narrow"/>
            </a:endParaRPr>
          </a:p>
          <a:p>
            <a:pPr marL="12700" marR="5080">
              <a:lnSpc>
                <a:spcPct val="111100"/>
              </a:lnSpc>
              <a:spcBef>
                <a:spcPts val="140"/>
              </a:spcBef>
            </a:pPr>
            <a:r>
              <a:rPr sz="900" dirty="0">
                <a:solidFill>
                  <a:srgbClr val="231F20"/>
                </a:solidFill>
                <a:latin typeface="Arial Narrow"/>
                <a:cs typeface="Arial Narrow"/>
              </a:rPr>
              <a:t>Si </a:t>
            </a:r>
            <a:r>
              <a:rPr sz="900" spc="-5" dirty="0">
                <a:solidFill>
                  <a:srgbClr val="231F20"/>
                </a:solidFill>
                <a:latin typeface="Arial Narrow"/>
                <a:cs typeface="Arial Narrow"/>
              </a:rPr>
              <a:t>des saletés sont visibles dans l’eau ou si l’eau devient </a:t>
            </a:r>
            <a:r>
              <a:rPr sz="900" dirty="0">
                <a:solidFill>
                  <a:srgbClr val="231F20"/>
                </a:solidFill>
                <a:latin typeface="Arial Narrow"/>
                <a:cs typeface="Arial Narrow"/>
              </a:rPr>
              <a:t>trouble </a:t>
            </a:r>
            <a:r>
              <a:rPr sz="900" spc="-5" dirty="0">
                <a:solidFill>
                  <a:srgbClr val="231F20"/>
                </a:solidFill>
                <a:latin typeface="Arial Narrow"/>
                <a:cs typeface="Arial Narrow"/>
              </a:rPr>
              <a:t>et qu’elle n’est pas nettoyée malgré la bonne composition chimique de l’eau, changez l’eau  et nettoyez le bassin du spa. </a:t>
            </a:r>
            <a:r>
              <a:rPr sz="900" dirty="0">
                <a:solidFill>
                  <a:srgbClr val="231F20"/>
                </a:solidFill>
                <a:latin typeface="Arial Narrow"/>
                <a:cs typeface="Arial Narrow"/>
              </a:rPr>
              <a:t>Voir </a:t>
            </a:r>
            <a:r>
              <a:rPr sz="900" spc="-5" dirty="0">
                <a:solidFill>
                  <a:srgbClr val="231F20"/>
                </a:solidFill>
                <a:latin typeface="Arial Narrow"/>
                <a:cs typeface="Arial Narrow"/>
              </a:rPr>
              <a:t>la section </a:t>
            </a:r>
            <a:r>
              <a:rPr sz="900" dirty="0">
                <a:solidFill>
                  <a:srgbClr val="231F20"/>
                </a:solidFill>
                <a:latin typeface="Arial Narrow"/>
                <a:cs typeface="Arial Narrow"/>
              </a:rPr>
              <a:t>« Vidange </a:t>
            </a:r>
            <a:r>
              <a:rPr sz="900" spc="-5" dirty="0">
                <a:solidFill>
                  <a:srgbClr val="231F20"/>
                </a:solidFill>
                <a:latin typeface="Arial Narrow"/>
                <a:cs typeface="Arial Narrow"/>
              </a:rPr>
              <a:t>du bassin du spa </a:t>
            </a:r>
            <a:r>
              <a:rPr sz="900" dirty="0">
                <a:solidFill>
                  <a:srgbClr val="231F20"/>
                </a:solidFill>
                <a:latin typeface="Arial Narrow"/>
                <a:cs typeface="Arial Narrow"/>
              </a:rPr>
              <a:t>» </a:t>
            </a:r>
            <a:r>
              <a:rPr sz="900" spc="-5" dirty="0">
                <a:solidFill>
                  <a:srgbClr val="231F20"/>
                </a:solidFill>
                <a:latin typeface="Arial Narrow"/>
                <a:cs typeface="Arial Narrow"/>
              </a:rPr>
              <a:t>pour savoir comment vider le spa. Lorsqu’il est vide, nettoyez et/ou </a:t>
            </a:r>
            <a:r>
              <a:rPr sz="900" dirty="0">
                <a:solidFill>
                  <a:srgbClr val="231F20"/>
                </a:solidFill>
                <a:latin typeface="Arial Narrow"/>
                <a:cs typeface="Arial Narrow"/>
              </a:rPr>
              <a:t>remplacez </a:t>
            </a:r>
            <a:r>
              <a:rPr sz="900" spc="-5" dirty="0">
                <a:solidFill>
                  <a:srgbClr val="231F20"/>
                </a:solidFill>
                <a:latin typeface="Arial Narrow"/>
                <a:cs typeface="Arial Narrow"/>
              </a:rPr>
              <a:t>la  cartouche </a:t>
            </a:r>
            <a:r>
              <a:rPr sz="900" dirty="0">
                <a:solidFill>
                  <a:srgbClr val="231F20"/>
                </a:solidFill>
                <a:latin typeface="Arial Narrow"/>
                <a:cs typeface="Arial Narrow"/>
              </a:rPr>
              <a:t>filtrante. Utilisez </a:t>
            </a:r>
            <a:r>
              <a:rPr sz="900" spc="-5" dirty="0">
                <a:solidFill>
                  <a:srgbClr val="231F20"/>
                </a:solidFill>
                <a:latin typeface="Arial Narrow"/>
                <a:cs typeface="Arial Narrow"/>
              </a:rPr>
              <a:t>une éponge et une solution de savon doux pour essuyer la saleté ou les </a:t>
            </a:r>
            <a:r>
              <a:rPr sz="900" dirty="0">
                <a:solidFill>
                  <a:srgbClr val="231F20"/>
                </a:solidFill>
                <a:latin typeface="Arial Narrow"/>
                <a:cs typeface="Arial Narrow"/>
              </a:rPr>
              <a:t>taches </a:t>
            </a:r>
            <a:r>
              <a:rPr sz="900" spc="-5" dirty="0">
                <a:solidFill>
                  <a:srgbClr val="231F20"/>
                </a:solidFill>
                <a:latin typeface="Arial Narrow"/>
                <a:cs typeface="Arial Narrow"/>
              </a:rPr>
              <a:t>sur la paroi intérieure du spa. </a:t>
            </a:r>
            <a:r>
              <a:rPr sz="900" dirty="0">
                <a:solidFill>
                  <a:srgbClr val="231F20"/>
                </a:solidFill>
                <a:latin typeface="Arial Narrow"/>
                <a:cs typeface="Arial Narrow"/>
              </a:rPr>
              <a:t>Rincez abondam-  </a:t>
            </a:r>
            <a:r>
              <a:rPr sz="900" spc="-5" dirty="0">
                <a:solidFill>
                  <a:srgbClr val="231F20"/>
                </a:solidFill>
                <a:latin typeface="Arial Narrow"/>
                <a:cs typeface="Arial Narrow"/>
              </a:rPr>
              <a:t>ment avant de le </a:t>
            </a:r>
            <a:r>
              <a:rPr sz="900" dirty="0">
                <a:solidFill>
                  <a:srgbClr val="231F20"/>
                </a:solidFill>
                <a:latin typeface="Arial Narrow"/>
                <a:cs typeface="Arial Narrow"/>
              </a:rPr>
              <a:t>remplir à </a:t>
            </a:r>
            <a:r>
              <a:rPr sz="900" spc="-5" dirty="0">
                <a:solidFill>
                  <a:srgbClr val="231F20"/>
                </a:solidFill>
                <a:latin typeface="Arial Narrow"/>
                <a:cs typeface="Arial Narrow"/>
              </a:rPr>
              <a:t>nouveau avec de l’eau</a:t>
            </a:r>
            <a:r>
              <a:rPr sz="900" spc="-15" dirty="0">
                <a:solidFill>
                  <a:srgbClr val="231F20"/>
                </a:solidFill>
                <a:latin typeface="Arial Narrow"/>
                <a:cs typeface="Arial Narrow"/>
              </a:rPr>
              <a:t> </a:t>
            </a:r>
            <a:r>
              <a:rPr sz="900" dirty="0">
                <a:solidFill>
                  <a:srgbClr val="231F20"/>
                </a:solidFill>
                <a:latin typeface="Arial Narrow"/>
                <a:cs typeface="Arial Narrow"/>
              </a:rPr>
              <a:t>propre.</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IMPORTANT: </a:t>
            </a:r>
            <a:r>
              <a:rPr sz="900" dirty="0">
                <a:solidFill>
                  <a:srgbClr val="231F20"/>
                </a:solidFill>
                <a:latin typeface="Arial Narrow"/>
                <a:cs typeface="Arial Narrow"/>
              </a:rPr>
              <a:t>N’utilisez </a:t>
            </a:r>
            <a:r>
              <a:rPr sz="900" spc="-5" dirty="0">
                <a:solidFill>
                  <a:srgbClr val="231F20"/>
                </a:solidFill>
                <a:latin typeface="Arial Narrow"/>
                <a:cs typeface="Arial Narrow"/>
              </a:rPr>
              <a:t>pas de paille de </a:t>
            </a:r>
            <a:r>
              <a:rPr sz="900" dirty="0">
                <a:solidFill>
                  <a:srgbClr val="231F20"/>
                </a:solidFill>
                <a:latin typeface="Arial Narrow"/>
                <a:cs typeface="Arial Narrow"/>
              </a:rPr>
              <a:t>fer, </a:t>
            </a:r>
            <a:r>
              <a:rPr sz="900" spc="-5" dirty="0">
                <a:solidFill>
                  <a:srgbClr val="231F20"/>
                </a:solidFill>
                <a:latin typeface="Arial Narrow"/>
                <a:cs typeface="Arial Narrow"/>
              </a:rPr>
              <a:t>de brosses dures ou de nettoyants</a:t>
            </a:r>
            <a:r>
              <a:rPr sz="900" spc="-25" dirty="0">
                <a:solidFill>
                  <a:srgbClr val="231F20"/>
                </a:solidFill>
                <a:latin typeface="Arial Narrow"/>
                <a:cs typeface="Arial Narrow"/>
              </a:rPr>
              <a:t> </a:t>
            </a:r>
            <a:r>
              <a:rPr sz="900" dirty="0">
                <a:solidFill>
                  <a:srgbClr val="231F20"/>
                </a:solidFill>
                <a:latin typeface="Arial Narrow"/>
                <a:cs typeface="Arial Narrow"/>
              </a:rPr>
              <a:t>abrasifs.</a:t>
            </a:r>
            <a:endParaRPr sz="900">
              <a:latin typeface="Arial Narrow"/>
              <a:cs typeface="Arial Narrow"/>
            </a:endParaRPr>
          </a:p>
        </p:txBody>
      </p:sp>
      <p:sp>
        <p:nvSpPr>
          <p:cNvPr id="233" name="object 233"/>
          <p:cNvSpPr txBox="1"/>
          <p:nvPr/>
        </p:nvSpPr>
        <p:spPr>
          <a:xfrm>
            <a:off x="556526" y="7984274"/>
            <a:ext cx="6480175" cy="1524000"/>
          </a:xfrm>
          <a:prstGeom prst="rect">
            <a:avLst/>
          </a:prstGeom>
          <a:ln w="7277">
            <a:solidFill>
              <a:srgbClr val="231F20"/>
            </a:solidFill>
          </a:ln>
        </p:spPr>
        <p:txBody>
          <a:bodyPr vert="horz" wrap="square" lIns="0" tIns="102235" rIns="0" bIns="0" rtlCol="0">
            <a:spAutoFit/>
          </a:bodyPr>
          <a:lstStyle/>
          <a:p>
            <a:pPr marL="2035810">
              <a:lnSpc>
                <a:spcPct val="100000"/>
              </a:lnSpc>
              <a:spcBef>
                <a:spcPts val="805"/>
              </a:spcBef>
            </a:pPr>
            <a:r>
              <a:rPr sz="1200" b="1" spc="-5" dirty="0">
                <a:solidFill>
                  <a:srgbClr val="231F20"/>
                </a:solidFill>
                <a:latin typeface="Arial Narrow"/>
                <a:cs typeface="Arial Narrow"/>
              </a:rPr>
              <a:t>Instructions </a:t>
            </a:r>
            <a:r>
              <a:rPr sz="1200" b="1" dirty="0">
                <a:solidFill>
                  <a:srgbClr val="231F20"/>
                </a:solidFill>
                <a:latin typeface="Arial Narrow"/>
                <a:cs typeface="Arial Narrow"/>
              </a:rPr>
              <a:t>de</a:t>
            </a:r>
            <a:r>
              <a:rPr sz="1200" b="1" spc="-5" dirty="0">
                <a:solidFill>
                  <a:srgbClr val="231F20"/>
                </a:solidFill>
                <a:latin typeface="Arial Narrow"/>
                <a:cs typeface="Arial Narrow"/>
              </a:rPr>
              <a:t> </a:t>
            </a:r>
            <a:r>
              <a:rPr sz="1200" b="1" dirty="0">
                <a:solidFill>
                  <a:srgbClr val="231F20"/>
                </a:solidFill>
                <a:latin typeface="Arial Narrow"/>
                <a:cs typeface="Arial Narrow"/>
              </a:rPr>
              <a:t>dégonflage</a:t>
            </a:r>
            <a:endParaRPr sz="1200">
              <a:latin typeface="Arial Narrow"/>
              <a:cs typeface="Arial Narrow"/>
            </a:endParaRPr>
          </a:p>
          <a:p>
            <a:pPr marL="2035810">
              <a:lnSpc>
                <a:spcPct val="100000"/>
              </a:lnSpc>
              <a:spcBef>
                <a:spcPts val="60"/>
              </a:spcBef>
            </a:pPr>
            <a:r>
              <a:rPr sz="900" b="1" dirty="0">
                <a:solidFill>
                  <a:srgbClr val="231F20"/>
                </a:solidFill>
                <a:latin typeface="Arial Narrow"/>
                <a:cs typeface="Arial Narrow"/>
              </a:rPr>
              <a:t>Dégonflage du</a:t>
            </a:r>
            <a:r>
              <a:rPr sz="900" b="1" spc="-5"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Dévissez </a:t>
            </a:r>
            <a:r>
              <a:rPr sz="900" spc="-5" dirty="0">
                <a:solidFill>
                  <a:srgbClr val="231F20"/>
                </a:solidFill>
                <a:latin typeface="Arial Narrow"/>
                <a:cs typeface="Arial Narrow"/>
              </a:rPr>
              <a:t>complètement la valve pour dégonfler le</a:t>
            </a:r>
            <a:r>
              <a:rPr sz="900" spc="-1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Une fois </a:t>
            </a:r>
            <a:r>
              <a:rPr sz="900" spc="-5" dirty="0">
                <a:solidFill>
                  <a:srgbClr val="231F20"/>
                </a:solidFill>
                <a:latin typeface="Arial Narrow"/>
                <a:cs typeface="Arial Narrow"/>
              </a:rPr>
              <a:t>le dégonflage </a:t>
            </a:r>
            <a:r>
              <a:rPr sz="900" dirty="0">
                <a:solidFill>
                  <a:srgbClr val="231F20"/>
                </a:solidFill>
                <a:latin typeface="Arial Narrow"/>
                <a:cs typeface="Arial Narrow"/>
              </a:rPr>
              <a:t>terminé, replacez </a:t>
            </a:r>
            <a:r>
              <a:rPr sz="900" spc="-5" dirty="0">
                <a:solidFill>
                  <a:srgbClr val="231F20"/>
                </a:solidFill>
                <a:latin typeface="Arial Narrow"/>
                <a:cs typeface="Arial Narrow"/>
              </a:rPr>
              <a:t>le</a:t>
            </a:r>
            <a:r>
              <a:rPr sz="900" spc="-25" dirty="0">
                <a:solidFill>
                  <a:srgbClr val="231F20"/>
                </a:solidFill>
                <a:latin typeface="Arial Narrow"/>
                <a:cs typeface="Arial Narrow"/>
              </a:rPr>
              <a:t> </a:t>
            </a:r>
            <a:r>
              <a:rPr sz="900" dirty="0">
                <a:solidFill>
                  <a:srgbClr val="231F20"/>
                </a:solidFill>
                <a:latin typeface="Arial Narrow"/>
                <a:cs typeface="Arial Narrow"/>
              </a:rPr>
              <a:t>bouchon.</a:t>
            </a:r>
            <a:endParaRPr sz="900">
              <a:latin typeface="Arial Narrow"/>
              <a:cs typeface="Arial Narrow"/>
            </a:endParaRPr>
          </a:p>
          <a:p>
            <a:pPr marL="2035810">
              <a:lnSpc>
                <a:spcPct val="100000"/>
              </a:lnSpc>
              <a:spcBef>
                <a:spcPts val="530"/>
              </a:spcBef>
            </a:pPr>
            <a:r>
              <a:rPr sz="900" b="1" dirty="0">
                <a:solidFill>
                  <a:srgbClr val="231F20"/>
                </a:solidFill>
                <a:latin typeface="Arial Narrow"/>
                <a:cs typeface="Arial Narrow"/>
              </a:rPr>
              <a:t>Dégonflage de la</a:t>
            </a:r>
            <a:r>
              <a:rPr sz="900" b="1" spc="-10" dirty="0">
                <a:solidFill>
                  <a:srgbClr val="231F20"/>
                </a:solidFill>
                <a:latin typeface="Arial Narrow"/>
                <a:cs typeface="Arial Narrow"/>
              </a:rPr>
              <a:t> </a:t>
            </a:r>
            <a:r>
              <a:rPr sz="900" b="1" dirty="0">
                <a:solidFill>
                  <a:srgbClr val="231F20"/>
                </a:solidFill>
                <a:latin typeface="Arial Narrow"/>
                <a:cs typeface="Arial Narrow"/>
              </a:rPr>
              <a:t>vessie</a:t>
            </a:r>
            <a:endParaRPr sz="900">
              <a:latin typeface="Arial Narrow"/>
              <a:cs typeface="Arial Narrow"/>
            </a:endParaRPr>
          </a:p>
          <a:p>
            <a:pPr marL="2165985" marR="169545" indent="-130810">
              <a:lnSpc>
                <a:spcPct val="111100"/>
              </a:lnSpc>
              <a:buAutoNum type="arabicPeriod"/>
              <a:tabLst>
                <a:tab pos="2166620" algn="l"/>
              </a:tabLst>
            </a:pPr>
            <a:r>
              <a:rPr sz="900" spc="-5" dirty="0">
                <a:solidFill>
                  <a:srgbClr val="231F20"/>
                </a:solidFill>
                <a:latin typeface="Arial Narrow"/>
                <a:cs typeface="Arial Narrow"/>
              </a:rPr>
              <a:t>Ouvrez le bouchon de la valve pour dégonfler la vessie. </a:t>
            </a:r>
            <a:r>
              <a:rPr sz="900" dirty="0">
                <a:solidFill>
                  <a:srgbClr val="231F20"/>
                </a:solidFill>
                <a:latin typeface="Arial Narrow"/>
                <a:cs typeface="Arial Narrow"/>
              </a:rPr>
              <a:t>Pour </a:t>
            </a:r>
            <a:r>
              <a:rPr sz="900" spc="-5" dirty="0">
                <a:solidFill>
                  <a:srgbClr val="231F20"/>
                </a:solidFill>
                <a:latin typeface="Arial Narrow"/>
                <a:cs typeface="Arial Narrow"/>
              </a:rPr>
              <a:t>un dégonflage </a:t>
            </a:r>
            <a:r>
              <a:rPr sz="900" dirty="0">
                <a:solidFill>
                  <a:srgbClr val="231F20"/>
                </a:solidFill>
                <a:latin typeface="Arial Narrow"/>
                <a:cs typeface="Arial Narrow"/>
              </a:rPr>
              <a:t>rapide, </a:t>
            </a:r>
            <a:r>
              <a:rPr sz="900" spc="-5" dirty="0">
                <a:solidFill>
                  <a:srgbClr val="231F20"/>
                </a:solidFill>
                <a:latin typeface="Arial Narrow"/>
                <a:cs typeface="Arial Narrow"/>
              </a:rPr>
              <a:t>insérez la paille  </a:t>
            </a:r>
            <a:r>
              <a:rPr sz="900" dirty="0">
                <a:solidFill>
                  <a:srgbClr val="231F20"/>
                </a:solidFill>
                <a:latin typeface="Arial Narrow"/>
                <a:cs typeface="Arial Narrow"/>
              </a:rPr>
              <a:t>(incluse </a:t>
            </a:r>
            <a:r>
              <a:rPr sz="900" spc="-5" dirty="0">
                <a:solidFill>
                  <a:srgbClr val="231F20"/>
                </a:solidFill>
                <a:latin typeface="Arial Narrow"/>
                <a:cs typeface="Arial Narrow"/>
              </a:rPr>
              <a:t>dans le kit de </a:t>
            </a:r>
            <a:r>
              <a:rPr sz="900" dirty="0">
                <a:solidFill>
                  <a:srgbClr val="231F20"/>
                </a:solidFill>
                <a:latin typeface="Arial Narrow"/>
                <a:cs typeface="Arial Narrow"/>
              </a:rPr>
              <a:t>réparation) </a:t>
            </a:r>
            <a:r>
              <a:rPr sz="900" spc="-5" dirty="0">
                <a:solidFill>
                  <a:srgbClr val="231F20"/>
                </a:solidFill>
                <a:latin typeface="Arial Narrow"/>
                <a:cs typeface="Arial Narrow"/>
              </a:rPr>
              <a:t>dans la</a:t>
            </a:r>
            <a:r>
              <a:rPr sz="900" spc="-15" dirty="0">
                <a:solidFill>
                  <a:srgbClr val="231F20"/>
                </a:solidFill>
                <a:latin typeface="Arial Narrow"/>
                <a:cs typeface="Arial Narrow"/>
              </a:rPr>
              <a:t> </a:t>
            </a:r>
            <a:r>
              <a:rPr sz="900" spc="-5" dirty="0">
                <a:solidFill>
                  <a:srgbClr val="231F20"/>
                </a:solidFill>
                <a:latin typeface="Arial Narrow"/>
                <a:cs typeface="Arial Narrow"/>
              </a:rPr>
              <a:t>valve.</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Une fois </a:t>
            </a:r>
            <a:r>
              <a:rPr sz="900" spc="-5" dirty="0">
                <a:solidFill>
                  <a:srgbClr val="231F20"/>
                </a:solidFill>
                <a:latin typeface="Arial Narrow"/>
                <a:cs typeface="Arial Narrow"/>
              </a:rPr>
              <a:t>le dégonflage </a:t>
            </a:r>
            <a:r>
              <a:rPr sz="900" dirty="0">
                <a:solidFill>
                  <a:srgbClr val="231F20"/>
                </a:solidFill>
                <a:latin typeface="Arial Narrow"/>
                <a:cs typeface="Arial Narrow"/>
              </a:rPr>
              <a:t>terminé, remettez </a:t>
            </a:r>
            <a:r>
              <a:rPr sz="900" spc="-5" dirty="0">
                <a:solidFill>
                  <a:srgbClr val="231F20"/>
                </a:solidFill>
                <a:latin typeface="Arial Narrow"/>
                <a:cs typeface="Arial Narrow"/>
              </a:rPr>
              <a:t>le bouchon en</a:t>
            </a:r>
            <a:r>
              <a:rPr sz="900" spc="-25" dirty="0">
                <a:solidFill>
                  <a:srgbClr val="231F20"/>
                </a:solidFill>
                <a:latin typeface="Arial Narrow"/>
                <a:cs typeface="Arial Narrow"/>
              </a:rPr>
              <a:t> </a:t>
            </a:r>
            <a:r>
              <a:rPr sz="900" dirty="0">
                <a:solidFill>
                  <a:srgbClr val="231F20"/>
                </a:solidFill>
                <a:latin typeface="Arial Narrow"/>
                <a:cs typeface="Arial Narrow"/>
              </a:rPr>
              <a:t>place.</a:t>
            </a:r>
            <a:endParaRPr sz="900">
              <a:latin typeface="Arial Narrow"/>
              <a:cs typeface="Arial Narrow"/>
            </a:endParaRPr>
          </a:p>
        </p:txBody>
      </p:sp>
      <p:sp>
        <p:nvSpPr>
          <p:cNvPr id="234" name="object 234"/>
          <p:cNvSpPr/>
          <p:nvPr/>
        </p:nvSpPr>
        <p:spPr>
          <a:xfrm>
            <a:off x="886233" y="8236670"/>
            <a:ext cx="304800" cy="155575"/>
          </a:xfrm>
          <a:custGeom>
            <a:avLst/>
            <a:gdLst/>
            <a:ahLst/>
            <a:cxnLst/>
            <a:rect l="l" t="t" r="r" b="b"/>
            <a:pathLst>
              <a:path w="304800" h="155575">
                <a:moveTo>
                  <a:pt x="9791" y="0"/>
                </a:moveTo>
                <a:lnTo>
                  <a:pt x="0" y="20066"/>
                </a:lnTo>
                <a:lnTo>
                  <a:pt x="149250" y="92837"/>
                </a:lnTo>
                <a:lnTo>
                  <a:pt x="119926" y="109931"/>
                </a:lnTo>
                <a:lnTo>
                  <a:pt x="304596" y="155346"/>
                </a:lnTo>
                <a:lnTo>
                  <a:pt x="199415" y="72720"/>
                </a:lnTo>
                <a:lnTo>
                  <a:pt x="159067" y="72720"/>
                </a:lnTo>
                <a:lnTo>
                  <a:pt x="9791" y="0"/>
                </a:lnTo>
                <a:close/>
              </a:path>
              <a:path w="304800" h="155575">
                <a:moveTo>
                  <a:pt x="155054" y="37871"/>
                </a:moveTo>
                <a:lnTo>
                  <a:pt x="159067" y="72720"/>
                </a:lnTo>
                <a:lnTo>
                  <a:pt x="199415" y="72720"/>
                </a:lnTo>
                <a:lnTo>
                  <a:pt x="155054" y="37871"/>
                </a:lnTo>
                <a:close/>
              </a:path>
            </a:pathLst>
          </a:custGeom>
          <a:solidFill>
            <a:srgbClr val="414042"/>
          </a:solidFill>
        </p:spPr>
        <p:txBody>
          <a:bodyPr wrap="square" lIns="0" tIns="0" rIns="0" bIns="0" rtlCol="0"/>
          <a:lstStyle/>
          <a:p>
            <a:endParaRPr/>
          </a:p>
        </p:txBody>
      </p:sp>
      <p:sp>
        <p:nvSpPr>
          <p:cNvPr id="235" name="object 235"/>
          <p:cNvSpPr txBox="1"/>
          <p:nvPr/>
        </p:nvSpPr>
        <p:spPr>
          <a:xfrm>
            <a:off x="557885" y="4524489"/>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236" name="object 236"/>
          <p:cNvSpPr txBox="1"/>
          <p:nvPr/>
        </p:nvSpPr>
        <p:spPr>
          <a:xfrm>
            <a:off x="557885" y="5627122"/>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237" name="object 237"/>
          <p:cNvSpPr txBox="1"/>
          <p:nvPr/>
        </p:nvSpPr>
        <p:spPr>
          <a:xfrm>
            <a:off x="3335769" y="5683402"/>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238" name="object 238"/>
          <p:cNvSpPr txBox="1"/>
          <p:nvPr/>
        </p:nvSpPr>
        <p:spPr>
          <a:xfrm>
            <a:off x="5243195" y="5680291"/>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239" name="object 239"/>
          <p:cNvSpPr txBox="1"/>
          <p:nvPr/>
        </p:nvSpPr>
        <p:spPr>
          <a:xfrm>
            <a:off x="5243195" y="4520654"/>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sp>
        <p:nvSpPr>
          <p:cNvPr id="240" name="object 240"/>
          <p:cNvSpPr/>
          <p:nvPr/>
        </p:nvSpPr>
        <p:spPr>
          <a:xfrm>
            <a:off x="5522674" y="4787248"/>
            <a:ext cx="43180" cy="177800"/>
          </a:xfrm>
          <a:custGeom>
            <a:avLst/>
            <a:gdLst/>
            <a:ahLst/>
            <a:cxnLst/>
            <a:rect l="l" t="t" r="r" b="b"/>
            <a:pathLst>
              <a:path w="43179" h="177800">
                <a:moveTo>
                  <a:pt x="41212" y="88087"/>
                </a:moveTo>
                <a:lnTo>
                  <a:pt x="16789" y="88087"/>
                </a:lnTo>
                <a:lnTo>
                  <a:pt x="7289" y="176237"/>
                </a:lnTo>
                <a:lnTo>
                  <a:pt x="19126" y="177533"/>
                </a:lnTo>
                <a:lnTo>
                  <a:pt x="28676" y="89369"/>
                </a:lnTo>
                <a:lnTo>
                  <a:pt x="41347" y="89369"/>
                </a:lnTo>
                <a:lnTo>
                  <a:pt x="41212" y="88087"/>
                </a:lnTo>
                <a:close/>
              </a:path>
              <a:path w="43179" h="177800">
                <a:moveTo>
                  <a:pt x="41347" y="89369"/>
                </a:moveTo>
                <a:lnTo>
                  <a:pt x="28676" y="89369"/>
                </a:lnTo>
                <a:lnTo>
                  <a:pt x="42570" y="101003"/>
                </a:lnTo>
                <a:lnTo>
                  <a:pt x="41347" y="89369"/>
                </a:lnTo>
                <a:close/>
              </a:path>
              <a:path w="43179" h="177800">
                <a:moveTo>
                  <a:pt x="31953" y="0"/>
                </a:moveTo>
                <a:lnTo>
                  <a:pt x="0" y="96418"/>
                </a:lnTo>
                <a:lnTo>
                  <a:pt x="16789" y="88087"/>
                </a:lnTo>
                <a:lnTo>
                  <a:pt x="41212" y="88087"/>
                </a:lnTo>
                <a:lnTo>
                  <a:pt x="31953" y="0"/>
                </a:lnTo>
                <a:close/>
              </a:path>
            </a:pathLst>
          </a:custGeom>
          <a:solidFill>
            <a:srgbClr val="231F20"/>
          </a:solidFill>
        </p:spPr>
        <p:txBody>
          <a:bodyPr wrap="square" lIns="0" tIns="0" rIns="0" bIns="0" rtlCol="0"/>
          <a:lstStyle/>
          <a:p>
            <a:endParaRPr/>
          </a:p>
        </p:txBody>
      </p:sp>
      <p:sp>
        <p:nvSpPr>
          <p:cNvPr id="241" name="object 241"/>
          <p:cNvSpPr/>
          <p:nvPr/>
        </p:nvSpPr>
        <p:spPr>
          <a:xfrm>
            <a:off x="5632742" y="4604976"/>
            <a:ext cx="829310" cy="564515"/>
          </a:xfrm>
          <a:custGeom>
            <a:avLst/>
            <a:gdLst/>
            <a:ahLst/>
            <a:cxnLst/>
            <a:rect l="l" t="t" r="r" b="b"/>
            <a:pathLst>
              <a:path w="829310" h="564514">
                <a:moveTo>
                  <a:pt x="5722" y="379308"/>
                </a:moveTo>
                <a:lnTo>
                  <a:pt x="0" y="345277"/>
                </a:lnTo>
                <a:lnTo>
                  <a:pt x="635" y="299978"/>
                </a:lnTo>
                <a:lnTo>
                  <a:pt x="3814" y="260365"/>
                </a:lnTo>
                <a:lnTo>
                  <a:pt x="5722" y="243393"/>
                </a:lnTo>
                <a:lnTo>
                  <a:pt x="8714" y="211366"/>
                </a:lnTo>
                <a:lnTo>
                  <a:pt x="16248" y="144427"/>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14"/>
                </a:lnTo>
                <a:lnTo>
                  <a:pt x="761664" y="457718"/>
                </a:lnTo>
                <a:lnTo>
                  <a:pt x="754962" y="480141"/>
                </a:lnTo>
                <a:lnTo>
                  <a:pt x="719819" y="523644"/>
                </a:lnTo>
                <a:lnTo>
                  <a:pt x="659638" y="551769"/>
                </a:lnTo>
                <a:lnTo>
                  <a:pt x="618701" y="560003"/>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242" name="object 242"/>
          <p:cNvSpPr/>
          <p:nvPr/>
        </p:nvSpPr>
        <p:spPr>
          <a:xfrm>
            <a:off x="5667541" y="4664682"/>
            <a:ext cx="794385" cy="224790"/>
          </a:xfrm>
          <a:custGeom>
            <a:avLst/>
            <a:gdLst/>
            <a:ahLst/>
            <a:cxnLst/>
            <a:rect l="l" t="t" r="r" b="b"/>
            <a:pathLst>
              <a:path w="794385" h="224789">
                <a:moveTo>
                  <a:pt x="1805" y="0"/>
                </a:moveTo>
                <a:lnTo>
                  <a:pt x="14126" y="53590"/>
                </a:lnTo>
                <a:lnTo>
                  <a:pt x="57439" y="76455"/>
                </a:lnTo>
                <a:lnTo>
                  <a:pt x="143194" y="110515"/>
                </a:lnTo>
                <a:lnTo>
                  <a:pt x="188655" y="127453"/>
                </a:lnTo>
                <a:lnTo>
                  <a:pt x="235870" y="143629"/>
                </a:lnTo>
                <a:lnTo>
                  <a:pt x="284665" y="158857"/>
                </a:lnTo>
                <a:lnTo>
                  <a:pt x="334871" y="172947"/>
                </a:lnTo>
                <a:lnTo>
                  <a:pt x="386313" y="185713"/>
                </a:lnTo>
                <a:lnTo>
                  <a:pt x="438822" y="196966"/>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243" name="object 243"/>
          <p:cNvSpPr/>
          <p:nvPr/>
        </p:nvSpPr>
        <p:spPr>
          <a:xfrm>
            <a:off x="5704842" y="4616279"/>
            <a:ext cx="726440" cy="241935"/>
          </a:xfrm>
          <a:custGeom>
            <a:avLst/>
            <a:gdLst/>
            <a:ahLst/>
            <a:cxnLst/>
            <a:rect l="l" t="t" r="r" b="b"/>
            <a:pathLst>
              <a:path w="726439" h="241935">
                <a:moveTo>
                  <a:pt x="0" y="39411"/>
                </a:moveTo>
                <a:lnTo>
                  <a:pt x="20751" y="80572"/>
                </a:lnTo>
                <a:lnTo>
                  <a:pt x="92205" y="126387"/>
                </a:lnTo>
                <a:lnTo>
                  <a:pt x="143496" y="149323"/>
                </a:lnTo>
                <a:lnTo>
                  <a:pt x="203325" y="171363"/>
                </a:lnTo>
                <a:lnTo>
                  <a:pt x="270312" y="191821"/>
                </a:lnTo>
                <a:lnTo>
                  <a:pt x="343077" y="210010"/>
                </a:lnTo>
                <a:lnTo>
                  <a:pt x="416647" y="224599"/>
                </a:lnTo>
                <a:lnTo>
                  <a:pt x="485959" y="234670"/>
                </a:lnTo>
                <a:lnTo>
                  <a:pt x="549472" y="240254"/>
                </a:lnTo>
                <a:lnTo>
                  <a:pt x="605647" y="241384"/>
                </a:lnTo>
                <a:lnTo>
                  <a:pt x="652943" y="238091"/>
                </a:lnTo>
                <a:lnTo>
                  <a:pt x="689821" y="230407"/>
                </a:lnTo>
                <a:lnTo>
                  <a:pt x="714740" y="218365"/>
                </a:lnTo>
                <a:lnTo>
                  <a:pt x="726160" y="201996"/>
                </a:lnTo>
                <a:lnTo>
                  <a:pt x="722827" y="182324"/>
                </a:lnTo>
                <a:lnTo>
                  <a:pt x="675363" y="138113"/>
                </a:lnTo>
                <a:lnTo>
                  <a:pt x="633993" y="114949"/>
                </a:lnTo>
                <a:lnTo>
                  <a:pt x="582707" y="91996"/>
                </a:lnTo>
                <a:lnTo>
                  <a:pt x="522885" y="69942"/>
                </a:lnTo>
                <a:lnTo>
                  <a:pt x="455908" y="49475"/>
                </a:lnTo>
                <a:lnTo>
                  <a:pt x="383159" y="31283"/>
                </a:lnTo>
                <a:lnTo>
                  <a:pt x="309566" y="16724"/>
                </a:lnTo>
                <a:lnTo>
                  <a:pt x="240240" y="6678"/>
                </a:lnTo>
                <a:lnTo>
                  <a:pt x="176720" y="1114"/>
                </a:lnTo>
                <a:lnTo>
                  <a:pt x="120542" y="0"/>
                </a:lnTo>
                <a:lnTo>
                  <a:pt x="73243" y="3304"/>
                </a:lnTo>
                <a:lnTo>
                  <a:pt x="36362" y="10995"/>
                </a:lnTo>
                <a:lnTo>
                  <a:pt x="11435" y="23041"/>
                </a:lnTo>
                <a:lnTo>
                  <a:pt x="0" y="39411"/>
                </a:lnTo>
                <a:close/>
              </a:path>
            </a:pathLst>
          </a:custGeom>
          <a:ln w="6350">
            <a:solidFill>
              <a:srgbClr val="0B0C0C"/>
            </a:solidFill>
          </a:ln>
        </p:spPr>
        <p:txBody>
          <a:bodyPr wrap="square" lIns="0" tIns="0" rIns="0" bIns="0" rtlCol="0"/>
          <a:lstStyle/>
          <a:p>
            <a:endParaRPr/>
          </a:p>
        </p:txBody>
      </p:sp>
      <p:sp>
        <p:nvSpPr>
          <p:cNvPr id="244" name="object 244"/>
          <p:cNvSpPr/>
          <p:nvPr/>
        </p:nvSpPr>
        <p:spPr>
          <a:xfrm>
            <a:off x="6380154" y="5062699"/>
            <a:ext cx="335280" cy="123189"/>
          </a:xfrm>
          <a:custGeom>
            <a:avLst/>
            <a:gdLst/>
            <a:ahLst/>
            <a:cxnLst/>
            <a:rect l="l" t="t" r="r" b="b"/>
            <a:pathLst>
              <a:path w="335279" h="123189">
                <a:moveTo>
                  <a:pt x="14262" y="0"/>
                </a:moveTo>
                <a:lnTo>
                  <a:pt x="10088" y="12263"/>
                </a:lnTo>
                <a:lnTo>
                  <a:pt x="7212" y="20380"/>
                </a:lnTo>
                <a:lnTo>
                  <a:pt x="4294" y="27978"/>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245" name="object 245"/>
          <p:cNvSpPr/>
          <p:nvPr/>
        </p:nvSpPr>
        <p:spPr>
          <a:xfrm>
            <a:off x="6380154" y="5062699"/>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246" name="object 246"/>
          <p:cNvSpPr/>
          <p:nvPr/>
        </p:nvSpPr>
        <p:spPr>
          <a:xfrm>
            <a:off x="6700103" y="5147815"/>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247" name="object 247"/>
          <p:cNvSpPr/>
          <p:nvPr/>
        </p:nvSpPr>
        <p:spPr>
          <a:xfrm>
            <a:off x="6705513" y="5151337"/>
            <a:ext cx="119380" cy="34290"/>
          </a:xfrm>
          <a:custGeom>
            <a:avLst/>
            <a:gdLst/>
            <a:ahLst/>
            <a:cxnLst/>
            <a:rect l="l" t="t" r="r" b="b"/>
            <a:pathLst>
              <a:path w="119379" h="34289">
                <a:moveTo>
                  <a:pt x="0" y="4813"/>
                </a:moveTo>
                <a:lnTo>
                  <a:pt x="5289" y="0"/>
                </a:lnTo>
                <a:lnTo>
                  <a:pt x="11980" y="25"/>
                </a:lnTo>
                <a:lnTo>
                  <a:pt x="24508" y="6356"/>
                </a:lnTo>
                <a:lnTo>
                  <a:pt x="47307" y="20459"/>
                </a:lnTo>
                <a:lnTo>
                  <a:pt x="75030" y="32168"/>
                </a:lnTo>
                <a:lnTo>
                  <a:pt x="97834" y="33880"/>
                </a:lnTo>
                <a:lnTo>
                  <a:pt x="113294" y="30968"/>
                </a:lnTo>
                <a:lnTo>
                  <a:pt x="118986" y="28803"/>
                </a:lnTo>
              </a:path>
            </a:pathLst>
          </a:custGeom>
          <a:ln w="6350">
            <a:solidFill>
              <a:srgbClr val="0A0A0A"/>
            </a:solidFill>
          </a:ln>
        </p:spPr>
        <p:txBody>
          <a:bodyPr wrap="square" lIns="0" tIns="0" rIns="0" bIns="0" rtlCol="0"/>
          <a:lstStyle/>
          <a:p>
            <a:endParaRPr/>
          </a:p>
        </p:txBody>
      </p:sp>
      <p:sp>
        <p:nvSpPr>
          <p:cNvPr id="248" name="object 248"/>
          <p:cNvSpPr/>
          <p:nvPr/>
        </p:nvSpPr>
        <p:spPr>
          <a:xfrm>
            <a:off x="6703007" y="5170092"/>
            <a:ext cx="119380" cy="34290"/>
          </a:xfrm>
          <a:custGeom>
            <a:avLst/>
            <a:gdLst/>
            <a:ahLst/>
            <a:cxnLst/>
            <a:rect l="l" t="t" r="r" b="b"/>
            <a:pathLst>
              <a:path w="119379" h="34289">
                <a:moveTo>
                  <a:pt x="0" y="4798"/>
                </a:moveTo>
                <a:lnTo>
                  <a:pt x="5274" y="0"/>
                </a:lnTo>
                <a:lnTo>
                  <a:pt x="11955" y="32"/>
                </a:lnTo>
                <a:lnTo>
                  <a:pt x="24472" y="6366"/>
                </a:lnTo>
                <a:lnTo>
                  <a:pt x="47256" y="20470"/>
                </a:lnTo>
                <a:lnTo>
                  <a:pt x="75005" y="32166"/>
                </a:lnTo>
                <a:lnTo>
                  <a:pt x="97815" y="33875"/>
                </a:lnTo>
                <a:lnTo>
                  <a:pt x="113272" y="30964"/>
                </a:lnTo>
                <a:lnTo>
                  <a:pt x="118960" y="28801"/>
                </a:lnTo>
              </a:path>
            </a:pathLst>
          </a:custGeom>
          <a:ln w="6350">
            <a:solidFill>
              <a:srgbClr val="0A0A0A"/>
            </a:solidFill>
          </a:ln>
        </p:spPr>
        <p:txBody>
          <a:bodyPr wrap="square" lIns="0" tIns="0" rIns="0" bIns="0" rtlCol="0"/>
          <a:lstStyle/>
          <a:p>
            <a:endParaRPr/>
          </a:p>
        </p:txBody>
      </p:sp>
      <p:sp>
        <p:nvSpPr>
          <p:cNvPr id="249" name="object 249"/>
          <p:cNvSpPr/>
          <p:nvPr/>
        </p:nvSpPr>
        <p:spPr>
          <a:xfrm>
            <a:off x="6703007" y="5159094"/>
            <a:ext cx="119380" cy="34290"/>
          </a:xfrm>
          <a:custGeom>
            <a:avLst/>
            <a:gdLst/>
            <a:ahLst/>
            <a:cxnLst/>
            <a:rect l="l" t="t" r="r" b="b"/>
            <a:pathLst>
              <a:path w="119379" h="34289">
                <a:moveTo>
                  <a:pt x="0" y="4813"/>
                </a:moveTo>
                <a:lnTo>
                  <a:pt x="5274" y="0"/>
                </a:lnTo>
                <a:lnTo>
                  <a:pt x="11955" y="26"/>
                </a:lnTo>
                <a:lnTo>
                  <a:pt x="24472" y="6361"/>
                </a:lnTo>
                <a:lnTo>
                  <a:pt x="47256" y="20472"/>
                </a:lnTo>
                <a:lnTo>
                  <a:pt x="75005" y="32174"/>
                </a:lnTo>
                <a:lnTo>
                  <a:pt x="97815" y="33873"/>
                </a:lnTo>
                <a:lnTo>
                  <a:pt x="113272" y="30948"/>
                </a:lnTo>
                <a:lnTo>
                  <a:pt x="118960" y="28778"/>
                </a:lnTo>
              </a:path>
            </a:pathLst>
          </a:custGeom>
          <a:ln w="6350">
            <a:solidFill>
              <a:srgbClr val="0A0A0A"/>
            </a:solidFill>
          </a:ln>
        </p:spPr>
        <p:txBody>
          <a:bodyPr wrap="square" lIns="0" tIns="0" rIns="0" bIns="0" rtlCol="0"/>
          <a:lstStyle/>
          <a:p>
            <a:endParaRPr/>
          </a:p>
        </p:txBody>
      </p:sp>
      <p:sp>
        <p:nvSpPr>
          <p:cNvPr id="250" name="object 250"/>
          <p:cNvSpPr/>
          <p:nvPr/>
        </p:nvSpPr>
        <p:spPr>
          <a:xfrm>
            <a:off x="5692045" y="4961271"/>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251" name="object 251"/>
          <p:cNvSpPr/>
          <p:nvPr/>
        </p:nvSpPr>
        <p:spPr>
          <a:xfrm>
            <a:off x="5521535" y="4961175"/>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1"/>
                </a:lnTo>
                <a:lnTo>
                  <a:pt x="138730" y="48391"/>
                </a:lnTo>
                <a:lnTo>
                  <a:pt x="136255" y="50764"/>
                </a:lnTo>
                <a:lnTo>
                  <a:pt x="135928" y="51541"/>
                </a:lnTo>
                <a:lnTo>
                  <a:pt x="140455" y="66139"/>
                </a:lnTo>
                <a:lnTo>
                  <a:pt x="145902" y="74123"/>
                </a:lnTo>
                <a:lnTo>
                  <a:pt x="155814" y="78299"/>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252" name="object 252"/>
          <p:cNvSpPr/>
          <p:nvPr/>
        </p:nvSpPr>
        <p:spPr>
          <a:xfrm>
            <a:off x="5759413" y="5083078"/>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253" name="object 253"/>
          <p:cNvSpPr/>
          <p:nvPr/>
        </p:nvSpPr>
        <p:spPr>
          <a:xfrm>
            <a:off x="5457936" y="5195329"/>
            <a:ext cx="1392555" cy="42545"/>
          </a:xfrm>
          <a:custGeom>
            <a:avLst/>
            <a:gdLst/>
            <a:ahLst/>
            <a:cxnLst/>
            <a:rect l="l" t="t" r="r" b="b"/>
            <a:pathLst>
              <a:path w="1392554" h="42545">
                <a:moveTo>
                  <a:pt x="0" y="17965"/>
                </a:moveTo>
                <a:lnTo>
                  <a:pt x="105190" y="10468"/>
                </a:lnTo>
                <a:lnTo>
                  <a:pt x="174110" y="9234"/>
                </a:lnTo>
                <a:lnTo>
                  <a:pt x="237229" y="15400"/>
                </a:lnTo>
                <a:lnTo>
                  <a:pt x="325018" y="30106"/>
                </a:lnTo>
                <a:lnTo>
                  <a:pt x="364572" y="35621"/>
                </a:lnTo>
                <a:lnTo>
                  <a:pt x="409114" y="39394"/>
                </a:lnTo>
                <a:lnTo>
                  <a:pt x="457730" y="41609"/>
                </a:lnTo>
                <a:lnTo>
                  <a:pt x="509501" y="42454"/>
                </a:lnTo>
                <a:lnTo>
                  <a:pt x="563512" y="42115"/>
                </a:lnTo>
                <a:lnTo>
                  <a:pt x="618845" y="40777"/>
                </a:lnTo>
                <a:lnTo>
                  <a:pt x="674585" y="38627"/>
                </a:lnTo>
                <a:lnTo>
                  <a:pt x="729815" y="35851"/>
                </a:lnTo>
                <a:lnTo>
                  <a:pt x="783618" y="32635"/>
                </a:lnTo>
                <a:lnTo>
                  <a:pt x="835078" y="29165"/>
                </a:lnTo>
                <a:lnTo>
                  <a:pt x="883279" y="25627"/>
                </a:lnTo>
                <a:lnTo>
                  <a:pt x="927303" y="22207"/>
                </a:lnTo>
                <a:lnTo>
                  <a:pt x="980389" y="17956"/>
                </a:lnTo>
                <a:lnTo>
                  <a:pt x="1038198" y="13380"/>
                </a:lnTo>
                <a:lnTo>
                  <a:pt x="1098412" y="8890"/>
                </a:lnTo>
                <a:lnTo>
                  <a:pt x="1158712" y="4896"/>
                </a:lnTo>
                <a:lnTo>
                  <a:pt x="1216780" y="1809"/>
                </a:lnTo>
                <a:lnTo>
                  <a:pt x="1270300" y="40"/>
                </a:lnTo>
                <a:lnTo>
                  <a:pt x="1316952" y="0"/>
                </a:lnTo>
                <a:lnTo>
                  <a:pt x="1354420" y="2099"/>
                </a:lnTo>
                <a:lnTo>
                  <a:pt x="1380385" y="6748"/>
                </a:lnTo>
                <a:lnTo>
                  <a:pt x="1392529" y="14358"/>
                </a:lnTo>
              </a:path>
            </a:pathLst>
          </a:custGeom>
          <a:ln w="6350">
            <a:solidFill>
              <a:srgbClr val="0A0A0A"/>
            </a:solidFill>
          </a:ln>
        </p:spPr>
        <p:txBody>
          <a:bodyPr wrap="square" lIns="0" tIns="0" rIns="0" bIns="0" rtlCol="0"/>
          <a:lstStyle/>
          <a:p>
            <a:endParaRPr/>
          </a:p>
        </p:txBody>
      </p:sp>
      <p:sp>
        <p:nvSpPr>
          <p:cNvPr id="254" name="object 254"/>
          <p:cNvSpPr/>
          <p:nvPr/>
        </p:nvSpPr>
        <p:spPr>
          <a:xfrm>
            <a:off x="6708067" y="5191324"/>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255" name="object 255"/>
          <p:cNvSpPr/>
          <p:nvPr/>
        </p:nvSpPr>
        <p:spPr>
          <a:xfrm>
            <a:off x="6271059" y="5243808"/>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256" name="object 256"/>
          <p:cNvSpPr/>
          <p:nvPr/>
        </p:nvSpPr>
        <p:spPr>
          <a:xfrm>
            <a:off x="6406442" y="5226789"/>
            <a:ext cx="185420" cy="41910"/>
          </a:xfrm>
          <a:custGeom>
            <a:avLst/>
            <a:gdLst/>
            <a:ahLst/>
            <a:cxnLst/>
            <a:rect l="l" t="t" r="r" b="b"/>
            <a:pathLst>
              <a:path w="185420" h="41910">
                <a:moveTo>
                  <a:pt x="0" y="19526"/>
                </a:moveTo>
                <a:lnTo>
                  <a:pt x="36010" y="4881"/>
                </a:lnTo>
                <a:lnTo>
                  <a:pt x="58153" y="0"/>
                </a:lnTo>
                <a:lnTo>
                  <a:pt x="75552" y="4881"/>
                </a:lnTo>
                <a:lnTo>
                  <a:pt x="97332" y="19526"/>
                </a:lnTo>
                <a:lnTo>
                  <a:pt x="124479" y="34437"/>
                </a:lnTo>
                <a:lnTo>
                  <a:pt x="150009" y="41182"/>
                </a:lnTo>
                <a:lnTo>
                  <a:pt x="171209" y="41361"/>
                </a:lnTo>
                <a:lnTo>
                  <a:pt x="185369" y="36569"/>
                </a:lnTo>
              </a:path>
            </a:pathLst>
          </a:custGeom>
          <a:ln w="6350">
            <a:solidFill>
              <a:srgbClr val="0A0A0A"/>
            </a:solidFill>
          </a:ln>
        </p:spPr>
        <p:txBody>
          <a:bodyPr wrap="square" lIns="0" tIns="0" rIns="0" bIns="0" rtlCol="0"/>
          <a:lstStyle/>
          <a:p>
            <a:endParaRPr/>
          </a:p>
        </p:txBody>
      </p:sp>
      <p:sp>
        <p:nvSpPr>
          <p:cNvPr id="257" name="object 257"/>
          <p:cNvSpPr/>
          <p:nvPr/>
        </p:nvSpPr>
        <p:spPr>
          <a:xfrm>
            <a:off x="6552666" y="5229836"/>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0"/>
                </a:lnTo>
                <a:lnTo>
                  <a:pt x="149958" y="41200"/>
                </a:lnTo>
                <a:lnTo>
                  <a:pt x="171148" y="41376"/>
                </a:lnTo>
                <a:lnTo>
                  <a:pt x="185293" y="36566"/>
                </a:lnTo>
              </a:path>
            </a:pathLst>
          </a:custGeom>
          <a:ln w="6350">
            <a:solidFill>
              <a:srgbClr val="0A0A0A"/>
            </a:solidFill>
          </a:ln>
        </p:spPr>
        <p:txBody>
          <a:bodyPr wrap="square" lIns="0" tIns="0" rIns="0" bIns="0" rtlCol="0"/>
          <a:lstStyle/>
          <a:p>
            <a:endParaRPr/>
          </a:p>
        </p:txBody>
      </p:sp>
      <p:sp>
        <p:nvSpPr>
          <p:cNvPr id="258" name="object 258"/>
          <p:cNvSpPr/>
          <p:nvPr/>
        </p:nvSpPr>
        <p:spPr>
          <a:xfrm>
            <a:off x="6010436" y="5243808"/>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259" name="object 259"/>
          <p:cNvSpPr/>
          <p:nvPr/>
        </p:nvSpPr>
        <p:spPr>
          <a:xfrm>
            <a:off x="5501046" y="5226789"/>
            <a:ext cx="185420" cy="41910"/>
          </a:xfrm>
          <a:custGeom>
            <a:avLst/>
            <a:gdLst/>
            <a:ahLst/>
            <a:cxnLst/>
            <a:rect l="l" t="t" r="r" b="b"/>
            <a:pathLst>
              <a:path w="185420" h="41910">
                <a:moveTo>
                  <a:pt x="0" y="19526"/>
                </a:moveTo>
                <a:lnTo>
                  <a:pt x="35996" y="4881"/>
                </a:lnTo>
                <a:lnTo>
                  <a:pt x="58137" y="0"/>
                </a:lnTo>
                <a:lnTo>
                  <a:pt x="75548" y="4881"/>
                </a:lnTo>
                <a:lnTo>
                  <a:pt x="97358" y="19526"/>
                </a:lnTo>
                <a:lnTo>
                  <a:pt x="124475" y="34437"/>
                </a:lnTo>
                <a:lnTo>
                  <a:pt x="149987" y="41182"/>
                </a:lnTo>
                <a:lnTo>
                  <a:pt x="171174" y="41361"/>
                </a:lnTo>
                <a:lnTo>
                  <a:pt x="185318" y="36569"/>
                </a:lnTo>
              </a:path>
            </a:pathLst>
          </a:custGeom>
          <a:ln w="6350">
            <a:solidFill>
              <a:srgbClr val="0A0A0A"/>
            </a:solidFill>
          </a:ln>
        </p:spPr>
        <p:txBody>
          <a:bodyPr wrap="square" lIns="0" tIns="0" rIns="0" bIns="0" rtlCol="0"/>
          <a:lstStyle/>
          <a:p>
            <a:endParaRPr/>
          </a:p>
        </p:txBody>
      </p:sp>
      <p:sp>
        <p:nvSpPr>
          <p:cNvPr id="260" name="object 260"/>
          <p:cNvSpPr txBox="1"/>
          <p:nvPr/>
        </p:nvSpPr>
        <p:spPr>
          <a:xfrm>
            <a:off x="3609664" y="6085439"/>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261" name="object 261"/>
          <p:cNvSpPr/>
          <p:nvPr/>
        </p:nvSpPr>
        <p:spPr>
          <a:xfrm>
            <a:off x="3512092" y="6016569"/>
            <a:ext cx="429895" cy="446405"/>
          </a:xfrm>
          <a:custGeom>
            <a:avLst/>
            <a:gdLst/>
            <a:ahLst/>
            <a:cxnLst/>
            <a:rect l="l" t="t" r="r" b="b"/>
            <a:pathLst>
              <a:path w="429895" h="446404">
                <a:moveTo>
                  <a:pt x="107175" y="0"/>
                </a:moveTo>
                <a:lnTo>
                  <a:pt x="123672" y="36690"/>
                </a:lnTo>
                <a:lnTo>
                  <a:pt x="82764" y="61820"/>
                </a:lnTo>
                <a:lnTo>
                  <a:pt x="48587" y="95181"/>
                </a:lnTo>
                <a:lnTo>
                  <a:pt x="22497" y="135425"/>
                </a:lnTo>
                <a:lnTo>
                  <a:pt x="5850" y="181206"/>
                </a:lnTo>
                <a:lnTo>
                  <a:pt x="0" y="231178"/>
                </a:lnTo>
                <a:lnTo>
                  <a:pt x="5674" y="280434"/>
                </a:lnTo>
                <a:lnTo>
                  <a:pt x="21836" y="325648"/>
                </a:lnTo>
                <a:lnTo>
                  <a:pt x="47197" y="365532"/>
                </a:lnTo>
                <a:lnTo>
                  <a:pt x="80466" y="398797"/>
                </a:lnTo>
                <a:lnTo>
                  <a:pt x="120352" y="424154"/>
                </a:lnTo>
                <a:lnTo>
                  <a:pt x="165567" y="440313"/>
                </a:lnTo>
                <a:lnTo>
                  <a:pt x="214820" y="445985"/>
                </a:lnTo>
                <a:lnTo>
                  <a:pt x="264080" y="440313"/>
                </a:lnTo>
                <a:lnTo>
                  <a:pt x="309296" y="424154"/>
                </a:lnTo>
                <a:lnTo>
                  <a:pt x="338221" y="405764"/>
                </a:lnTo>
                <a:lnTo>
                  <a:pt x="214820" y="405764"/>
                </a:lnTo>
                <a:lnTo>
                  <a:pt x="168413" y="399529"/>
                </a:lnTo>
                <a:lnTo>
                  <a:pt x="126710" y="381930"/>
                </a:lnTo>
                <a:lnTo>
                  <a:pt x="91374" y="354633"/>
                </a:lnTo>
                <a:lnTo>
                  <a:pt x="64073" y="319299"/>
                </a:lnTo>
                <a:lnTo>
                  <a:pt x="46471" y="277593"/>
                </a:lnTo>
                <a:lnTo>
                  <a:pt x="40233" y="231178"/>
                </a:lnTo>
                <a:lnTo>
                  <a:pt x="47546" y="181056"/>
                </a:lnTo>
                <a:lnTo>
                  <a:pt x="68062" y="136634"/>
                </a:lnTo>
                <a:lnTo>
                  <a:pt x="99651" y="100034"/>
                </a:lnTo>
                <a:lnTo>
                  <a:pt x="140182" y="73380"/>
                </a:lnTo>
                <a:lnTo>
                  <a:pt x="188449" y="73380"/>
                </a:lnTo>
                <a:lnTo>
                  <a:pt x="232194" y="12661"/>
                </a:lnTo>
                <a:lnTo>
                  <a:pt x="107175" y="0"/>
                </a:lnTo>
                <a:close/>
              </a:path>
              <a:path w="429895" h="446404">
                <a:moveTo>
                  <a:pt x="270027" y="23545"/>
                </a:moveTo>
                <a:lnTo>
                  <a:pt x="270027" y="65557"/>
                </a:lnTo>
                <a:lnTo>
                  <a:pt x="309072" y="84243"/>
                </a:lnTo>
                <a:lnTo>
                  <a:pt x="342013" y="111617"/>
                </a:lnTo>
                <a:lnTo>
                  <a:pt x="367372" y="146210"/>
                </a:lnTo>
                <a:lnTo>
                  <a:pt x="383671" y="186553"/>
                </a:lnTo>
                <a:lnTo>
                  <a:pt x="389432" y="231178"/>
                </a:lnTo>
                <a:lnTo>
                  <a:pt x="383194" y="277593"/>
                </a:lnTo>
                <a:lnTo>
                  <a:pt x="365589" y="319299"/>
                </a:lnTo>
                <a:lnTo>
                  <a:pt x="338283" y="354633"/>
                </a:lnTo>
                <a:lnTo>
                  <a:pt x="302942" y="381930"/>
                </a:lnTo>
                <a:lnTo>
                  <a:pt x="261233" y="399529"/>
                </a:lnTo>
                <a:lnTo>
                  <a:pt x="214820" y="405764"/>
                </a:lnTo>
                <a:lnTo>
                  <a:pt x="338221" y="405764"/>
                </a:lnTo>
                <a:lnTo>
                  <a:pt x="382444" y="365532"/>
                </a:lnTo>
                <a:lnTo>
                  <a:pt x="407798" y="325648"/>
                </a:lnTo>
                <a:lnTo>
                  <a:pt x="423956" y="280434"/>
                </a:lnTo>
                <a:lnTo>
                  <a:pt x="429628" y="231178"/>
                </a:lnTo>
                <a:lnTo>
                  <a:pt x="424185" y="182922"/>
                </a:lnTo>
                <a:lnTo>
                  <a:pt x="408666" y="138516"/>
                </a:lnTo>
                <a:lnTo>
                  <a:pt x="384279" y="99167"/>
                </a:lnTo>
                <a:lnTo>
                  <a:pt x="352237" y="66084"/>
                </a:lnTo>
                <a:lnTo>
                  <a:pt x="313749" y="40474"/>
                </a:lnTo>
                <a:lnTo>
                  <a:pt x="270027" y="23545"/>
                </a:lnTo>
                <a:close/>
              </a:path>
              <a:path w="429895" h="446404">
                <a:moveTo>
                  <a:pt x="188449" y="73380"/>
                </a:moveTo>
                <a:lnTo>
                  <a:pt x="140182" y="73380"/>
                </a:lnTo>
                <a:lnTo>
                  <a:pt x="158750" y="114604"/>
                </a:lnTo>
                <a:lnTo>
                  <a:pt x="188449" y="73380"/>
                </a:lnTo>
                <a:close/>
              </a:path>
            </a:pathLst>
          </a:custGeom>
          <a:solidFill>
            <a:srgbClr val="231F20"/>
          </a:solidFill>
        </p:spPr>
        <p:txBody>
          <a:bodyPr wrap="square" lIns="0" tIns="0" rIns="0" bIns="0" rtlCol="0"/>
          <a:lstStyle/>
          <a:p>
            <a:endParaRPr/>
          </a:p>
        </p:txBody>
      </p:sp>
      <p:sp>
        <p:nvSpPr>
          <p:cNvPr id="262" name="object 262"/>
          <p:cNvSpPr txBox="1"/>
          <p:nvPr/>
        </p:nvSpPr>
        <p:spPr>
          <a:xfrm>
            <a:off x="3640584" y="6299596"/>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263" name="object 263"/>
          <p:cNvSpPr txBox="1"/>
          <p:nvPr/>
        </p:nvSpPr>
        <p:spPr>
          <a:xfrm>
            <a:off x="4387602" y="6240105"/>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264" name="object 264"/>
          <p:cNvSpPr txBox="1"/>
          <p:nvPr/>
        </p:nvSpPr>
        <p:spPr>
          <a:xfrm>
            <a:off x="4695911" y="6240105"/>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265" name="object 265"/>
          <p:cNvSpPr txBox="1"/>
          <p:nvPr/>
        </p:nvSpPr>
        <p:spPr>
          <a:xfrm>
            <a:off x="4366728" y="6013329"/>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266" name="object 266"/>
          <p:cNvSpPr txBox="1"/>
          <p:nvPr/>
        </p:nvSpPr>
        <p:spPr>
          <a:xfrm>
            <a:off x="4691670" y="6013329"/>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sp>
        <p:nvSpPr>
          <p:cNvPr id="267" name="object 267"/>
          <p:cNvSpPr/>
          <p:nvPr/>
        </p:nvSpPr>
        <p:spPr>
          <a:xfrm>
            <a:off x="4308788" y="5873947"/>
            <a:ext cx="714658" cy="719213"/>
          </a:xfrm>
          <a:prstGeom prst="rect">
            <a:avLst/>
          </a:prstGeom>
          <a:blipFill>
            <a:blip r:embed="rId2" cstate="print"/>
            <a:stretch>
              <a:fillRect/>
            </a:stretch>
          </a:blipFill>
        </p:spPr>
        <p:txBody>
          <a:bodyPr wrap="square" lIns="0" tIns="0" rIns="0" bIns="0" rtlCol="0"/>
          <a:lstStyle/>
          <a:p>
            <a:endParaRPr/>
          </a:p>
        </p:txBody>
      </p:sp>
      <p:sp>
        <p:nvSpPr>
          <p:cNvPr id="268" name="object 268"/>
          <p:cNvSpPr/>
          <p:nvPr/>
        </p:nvSpPr>
        <p:spPr>
          <a:xfrm>
            <a:off x="6091877" y="5948718"/>
            <a:ext cx="194310" cy="395605"/>
          </a:xfrm>
          <a:custGeom>
            <a:avLst/>
            <a:gdLst/>
            <a:ahLst/>
            <a:cxnLst/>
            <a:rect l="l" t="t" r="r" b="b"/>
            <a:pathLst>
              <a:path w="194310" h="395604">
                <a:moveTo>
                  <a:pt x="56249" y="213436"/>
                </a:moveTo>
                <a:lnTo>
                  <a:pt x="20266" y="122636"/>
                </a:lnTo>
                <a:lnTo>
                  <a:pt x="3074" y="71777"/>
                </a:lnTo>
                <a:lnTo>
                  <a:pt x="0" y="42325"/>
                </a:lnTo>
                <a:lnTo>
                  <a:pt x="6364" y="15747"/>
                </a:lnTo>
                <a:lnTo>
                  <a:pt x="11022" y="1045"/>
                </a:lnTo>
                <a:lnTo>
                  <a:pt x="17010" y="0"/>
                </a:lnTo>
                <a:lnTo>
                  <a:pt x="28317" y="16080"/>
                </a:lnTo>
                <a:lnTo>
                  <a:pt x="48934" y="52755"/>
                </a:lnTo>
                <a:lnTo>
                  <a:pt x="61728" y="72209"/>
                </a:lnTo>
                <a:lnTo>
                  <a:pt x="69273" y="84704"/>
                </a:lnTo>
                <a:lnTo>
                  <a:pt x="74523" y="95648"/>
                </a:lnTo>
                <a:lnTo>
                  <a:pt x="80430" y="110451"/>
                </a:lnTo>
                <a:lnTo>
                  <a:pt x="87752" y="128615"/>
                </a:lnTo>
                <a:lnTo>
                  <a:pt x="95057" y="145375"/>
                </a:lnTo>
                <a:lnTo>
                  <a:pt x="102015" y="159741"/>
                </a:lnTo>
                <a:lnTo>
                  <a:pt x="108294" y="170726"/>
                </a:lnTo>
                <a:lnTo>
                  <a:pt x="113390" y="180100"/>
                </a:lnTo>
                <a:lnTo>
                  <a:pt x="117638" y="190827"/>
                </a:lnTo>
                <a:lnTo>
                  <a:pt x="121996" y="203615"/>
                </a:lnTo>
                <a:lnTo>
                  <a:pt x="127420" y="219176"/>
                </a:lnTo>
                <a:lnTo>
                  <a:pt x="145345" y="263782"/>
                </a:lnTo>
                <a:lnTo>
                  <a:pt x="168441" y="307644"/>
                </a:lnTo>
                <a:lnTo>
                  <a:pt x="178127" y="322338"/>
                </a:lnTo>
                <a:lnTo>
                  <a:pt x="185002" y="337729"/>
                </a:lnTo>
                <a:lnTo>
                  <a:pt x="190058" y="359985"/>
                </a:lnTo>
                <a:lnTo>
                  <a:pt x="194286" y="395274"/>
                </a:lnTo>
              </a:path>
            </a:pathLst>
          </a:custGeom>
          <a:ln w="6350">
            <a:solidFill>
              <a:srgbClr val="221E1F"/>
            </a:solidFill>
          </a:ln>
        </p:spPr>
        <p:txBody>
          <a:bodyPr wrap="square" lIns="0" tIns="0" rIns="0" bIns="0" rtlCol="0"/>
          <a:lstStyle/>
          <a:p>
            <a:endParaRPr/>
          </a:p>
        </p:txBody>
      </p:sp>
      <p:sp>
        <p:nvSpPr>
          <p:cNvPr id="269" name="object 269"/>
          <p:cNvSpPr/>
          <p:nvPr/>
        </p:nvSpPr>
        <p:spPr>
          <a:xfrm>
            <a:off x="6272693" y="6162099"/>
            <a:ext cx="106680" cy="454659"/>
          </a:xfrm>
          <a:custGeom>
            <a:avLst/>
            <a:gdLst/>
            <a:ahLst/>
            <a:cxnLst/>
            <a:rect l="l" t="t" r="r" b="b"/>
            <a:pathLst>
              <a:path w="106679" h="454659">
                <a:moveTo>
                  <a:pt x="106438" y="454482"/>
                </a:moveTo>
                <a:lnTo>
                  <a:pt x="85771" y="423421"/>
                </a:lnTo>
                <a:lnTo>
                  <a:pt x="74401" y="396684"/>
                </a:lnTo>
                <a:lnTo>
                  <a:pt x="68296" y="359527"/>
                </a:lnTo>
                <a:lnTo>
                  <a:pt x="63423" y="297205"/>
                </a:lnTo>
                <a:lnTo>
                  <a:pt x="57620" y="223848"/>
                </a:lnTo>
                <a:lnTo>
                  <a:pt x="52027" y="165617"/>
                </a:lnTo>
                <a:lnTo>
                  <a:pt x="47570" y="125869"/>
                </a:lnTo>
                <a:lnTo>
                  <a:pt x="39085" y="84359"/>
                </a:lnTo>
                <a:lnTo>
                  <a:pt x="26911" y="56375"/>
                </a:lnTo>
                <a:lnTo>
                  <a:pt x="20372" y="42958"/>
                </a:lnTo>
                <a:lnTo>
                  <a:pt x="14451" y="26158"/>
                </a:lnTo>
                <a:lnTo>
                  <a:pt x="8032" y="10373"/>
                </a:lnTo>
                <a:lnTo>
                  <a:pt x="0" y="0"/>
                </a:lnTo>
              </a:path>
            </a:pathLst>
          </a:custGeom>
          <a:ln w="6350">
            <a:solidFill>
              <a:srgbClr val="221E1F"/>
            </a:solidFill>
          </a:ln>
        </p:spPr>
        <p:txBody>
          <a:bodyPr wrap="square" lIns="0" tIns="0" rIns="0" bIns="0" rtlCol="0"/>
          <a:lstStyle/>
          <a:p>
            <a:endParaRPr/>
          </a:p>
        </p:txBody>
      </p:sp>
      <p:sp>
        <p:nvSpPr>
          <p:cNvPr id="270" name="object 270"/>
          <p:cNvSpPr/>
          <p:nvPr/>
        </p:nvSpPr>
        <p:spPr>
          <a:xfrm>
            <a:off x="6247651" y="6053807"/>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271" name="object 271"/>
          <p:cNvSpPr/>
          <p:nvPr/>
        </p:nvSpPr>
        <p:spPr>
          <a:xfrm>
            <a:off x="5966855" y="6014017"/>
            <a:ext cx="235585" cy="269240"/>
          </a:xfrm>
          <a:custGeom>
            <a:avLst/>
            <a:gdLst/>
            <a:ahLst/>
            <a:cxnLst/>
            <a:rect l="l" t="t" r="r" b="b"/>
            <a:pathLst>
              <a:path w="235585" h="269239">
                <a:moveTo>
                  <a:pt x="186828" y="268922"/>
                </a:moveTo>
                <a:lnTo>
                  <a:pt x="155516" y="224722"/>
                </a:lnTo>
                <a:lnTo>
                  <a:pt x="135834" y="198259"/>
                </a:lnTo>
                <a:lnTo>
                  <a:pt x="119462" y="178979"/>
                </a:lnTo>
                <a:lnTo>
                  <a:pt x="98080" y="156324"/>
                </a:lnTo>
                <a:lnTo>
                  <a:pt x="70494" y="123766"/>
                </a:lnTo>
                <a:lnTo>
                  <a:pt x="43954" y="87402"/>
                </a:lnTo>
                <a:lnTo>
                  <a:pt x="11403" y="37236"/>
                </a:lnTo>
                <a:lnTo>
                  <a:pt x="0" y="4932"/>
                </a:lnTo>
                <a:lnTo>
                  <a:pt x="8583" y="0"/>
                </a:lnTo>
                <a:lnTo>
                  <a:pt x="23089" y="892"/>
                </a:lnTo>
                <a:lnTo>
                  <a:pt x="33734" y="6188"/>
                </a:lnTo>
                <a:lnTo>
                  <a:pt x="42557" y="14583"/>
                </a:lnTo>
                <a:lnTo>
                  <a:pt x="51598" y="24777"/>
                </a:lnTo>
                <a:lnTo>
                  <a:pt x="67280" y="39622"/>
                </a:lnTo>
                <a:lnTo>
                  <a:pt x="90024" y="59402"/>
                </a:lnTo>
                <a:lnTo>
                  <a:pt x="112893" y="78789"/>
                </a:lnTo>
                <a:lnTo>
                  <a:pt x="128954" y="92456"/>
                </a:lnTo>
                <a:lnTo>
                  <a:pt x="162609" y="125999"/>
                </a:lnTo>
                <a:lnTo>
                  <a:pt x="200226" y="181584"/>
                </a:lnTo>
                <a:lnTo>
                  <a:pt x="213787" y="208832"/>
                </a:lnTo>
                <a:lnTo>
                  <a:pt x="224998" y="228423"/>
                </a:lnTo>
                <a:lnTo>
                  <a:pt x="232627" y="240254"/>
                </a:lnTo>
                <a:lnTo>
                  <a:pt x="235443" y="244221"/>
                </a:lnTo>
              </a:path>
            </a:pathLst>
          </a:custGeom>
          <a:ln w="6350">
            <a:solidFill>
              <a:srgbClr val="221E1F"/>
            </a:solidFill>
          </a:ln>
        </p:spPr>
        <p:txBody>
          <a:bodyPr wrap="square" lIns="0" tIns="0" rIns="0" bIns="0" rtlCol="0"/>
          <a:lstStyle/>
          <a:p>
            <a:endParaRPr/>
          </a:p>
        </p:txBody>
      </p:sp>
      <p:sp>
        <p:nvSpPr>
          <p:cNvPr id="272" name="object 272"/>
          <p:cNvSpPr/>
          <p:nvPr/>
        </p:nvSpPr>
        <p:spPr>
          <a:xfrm>
            <a:off x="5912201" y="6090607"/>
            <a:ext cx="259079" cy="551815"/>
          </a:xfrm>
          <a:custGeom>
            <a:avLst/>
            <a:gdLst/>
            <a:ahLst/>
            <a:cxnLst/>
            <a:rect l="l" t="t" r="r" b="b"/>
            <a:pathLst>
              <a:path w="259079" h="551815">
                <a:moveTo>
                  <a:pt x="179743" y="113385"/>
                </a:moveTo>
                <a:lnTo>
                  <a:pt x="135730" y="76829"/>
                </a:lnTo>
                <a:lnTo>
                  <a:pt x="100728" y="50818"/>
                </a:lnTo>
                <a:lnTo>
                  <a:pt x="42596" y="8675"/>
                </a:lnTo>
                <a:lnTo>
                  <a:pt x="30594" y="0"/>
                </a:lnTo>
                <a:lnTo>
                  <a:pt x="5772" y="4537"/>
                </a:lnTo>
                <a:lnTo>
                  <a:pt x="0" y="20153"/>
                </a:lnTo>
                <a:lnTo>
                  <a:pt x="3619" y="36852"/>
                </a:lnTo>
                <a:lnTo>
                  <a:pt x="35541" y="74099"/>
                </a:lnTo>
                <a:lnTo>
                  <a:pt x="53492" y="88087"/>
                </a:lnTo>
                <a:lnTo>
                  <a:pt x="82681" y="116447"/>
                </a:lnTo>
                <a:lnTo>
                  <a:pt x="118657" y="157102"/>
                </a:lnTo>
                <a:lnTo>
                  <a:pt x="152788" y="196704"/>
                </a:lnTo>
                <a:lnTo>
                  <a:pt x="176441" y="221907"/>
                </a:lnTo>
                <a:lnTo>
                  <a:pt x="186764" y="233847"/>
                </a:lnTo>
                <a:lnTo>
                  <a:pt x="189253" y="242509"/>
                </a:lnTo>
                <a:lnTo>
                  <a:pt x="187855" y="247785"/>
                </a:lnTo>
                <a:lnTo>
                  <a:pt x="186512" y="249567"/>
                </a:lnTo>
                <a:lnTo>
                  <a:pt x="166091" y="230860"/>
                </a:lnTo>
                <a:lnTo>
                  <a:pt x="153735" y="220305"/>
                </a:lnTo>
                <a:lnTo>
                  <a:pt x="144448" y="214015"/>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4"/>
                </a:lnTo>
                <a:lnTo>
                  <a:pt x="154540" y="299828"/>
                </a:lnTo>
                <a:lnTo>
                  <a:pt x="181190" y="341517"/>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273" name="object 273"/>
          <p:cNvSpPr/>
          <p:nvPr/>
        </p:nvSpPr>
        <p:spPr>
          <a:xfrm>
            <a:off x="6080851" y="6220253"/>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274" name="object 274"/>
          <p:cNvSpPr/>
          <p:nvPr/>
        </p:nvSpPr>
        <p:spPr>
          <a:xfrm>
            <a:off x="5766034" y="5761438"/>
            <a:ext cx="576580" cy="895350"/>
          </a:xfrm>
          <a:custGeom>
            <a:avLst/>
            <a:gdLst/>
            <a:ahLst/>
            <a:cxnLst/>
            <a:rect l="l" t="t" r="r" b="b"/>
            <a:pathLst>
              <a:path w="576579" h="895350">
                <a:moveTo>
                  <a:pt x="340172" y="894906"/>
                </a:moveTo>
                <a:lnTo>
                  <a:pt x="309771" y="869875"/>
                </a:lnTo>
                <a:lnTo>
                  <a:pt x="269957" y="845053"/>
                </a:lnTo>
                <a:lnTo>
                  <a:pt x="223931" y="821308"/>
                </a:lnTo>
                <a:lnTo>
                  <a:pt x="174892" y="799508"/>
                </a:lnTo>
                <a:lnTo>
                  <a:pt x="126040" y="780519"/>
                </a:lnTo>
                <a:lnTo>
                  <a:pt x="80575" y="765208"/>
                </a:lnTo>
                <a:lnTo>
                  <a:pt x="41697" y="754444"/>
                </a:lnTo>
                <a:lnTo>
                  <a:pt x="4126" y="736560"/>
                </a:lnTo>
                <a:lnTo>
                  <a:pt x="0" y="715901"/>
                </a:lnTo>
                <a:lnTo>
                  <a:pt x="10975" y="698835"/>
                </a:lnTo>
                <a:lnTo>
                  <a:pt x="18710" y="691731"/>
                </a:lnTo>
                <a:lnTo>
                  <a:pt x="14607" y="649069"/>
                </a:lnTo>
                <a:lnTo>
                  <a:pt x="15490" y="598755"/>
                </a:lnTo>
                <a:lnTo>
                  <a:pt x="28555" y="527058"/>
                </a:lnTo>
                <a:lnTo>
                  <a:pt x="38783" y="472887"/>
                </a:lnTo>
                <a:lnTo>
                  <a:pt x="49563" y="415164"/>
                </a:lnTo>
                <a:lnTo>
                  <a:pt x="58898" y="363685"/>
                </a:lnTo>
                <a:lnTo>
                  <a:pt x="64785" y="328244"/>
                </a:lnTo>
                <a:lnTo>
                  <a:pt x="66258" y="295817"/>
                </a:lnTo>
                <a:lnTo>
                  <a:pt x="64881" y="257524"/>
                </a:lnTo>
                <a:lnTo>
                  <a:pt x="65132" y="211212"/>
                </a:lnTo>
                <a:lnTo>
                  <a:pt x="71491" y="154724"/>
                </a:lnTo>
                <a:lnTo>
                  <a:pt x="80652" y="105040"/>
                </a:lnTo>
                <a:lnTo>
                  <a:pt x="98664" y="47223"/>
                </a:lnTo>
                <a:lnTo>
                  <a:pt x="136829" y="0"/>
                </a:lnTo>
                <a:lnTo>
                  <a:pt x="161567" y="12498"/>
                </a:lnTo>
                <a:lnTo>
                  <a:pt x="181479" y="34306"/>
                </a:lnTo>
                <a:lnTo>
                  <a:pt x="189652" y="45911"/>
                </a:lnTo>
                <a:lnTo>
                  <a:pt x="215857" y="77509"/>
                </a:lnTo>
                <a:lnTo>
                  <a:pt x="240857" y="92618"/>
                </a:lnTo>
                <a:lnTo>
                  <a:pt x="259577" y="97263"/>
                </a:lnTo>
                <a:lnTo>
                  <a:pt x="266944" y="97473"/>
                </a:lnTo>
                <a:lnTo>
                  <a:pt x="291757" y="88443"/>
                </a:lnTo>
                <a:lnTo>
                  <a:pt x="312762" y="96138"/>
                </a:lnTo>
                <a:lnTo>
                  <a:pt x="327962" y="111069"/>
                </a:lnTo>
                <a:lnTo>
                  <a:pt x="335359" y="123749"/>
                </a:lnTo>
                <a:lnTo>
                  <a:pt x="338395" y="135474"/>
                </a:lnTo>
                <a:lnTo>
                  <a:pt x="342731" y="150619"/>
                </a:lnTo>
                <a:lnTo>
                  <a:pt x="349639" y="164197"/>
                </a:lnTo>
                <a:lnTo>
                  <a:pt x="360391" y="171221"/>
                </a:lnTo>
                <a:lnTo>
                  <a:pt x="374466" y="174302"/>
                </a:lnTo>
                <a:lnTo>
                  <a:pt x="389139" y="179407"/>
                </a:lnTo>
                <a:lnTo>
                  <a:pt x="402308" y="186531"/>
                </a:lnTo>
                <a:lnTo>
                  <a:pt x="411876" y="195669"/>
                </a:lnTo>
                <a:lnTo>
                  <a:pt x="419247" y="205212"/>
                </a:lnTo>
                <a:lnTo>
                  <a:pt x="426261" y="213008"/>
                </a:lnTo>
                <a:lnTo>
                  <a:pt x="431506" y="218265"/>
                </a:lnTo>
                <a:lnTo>
                  <a:pt x="433568" y="220193"/>
                </a:lnTo>
                <a:lnTo>
                  <a:pt x="504971" y="226465"/>
                </a:lnTo>
                <a:lnTo>
                  <a:pt x="541193" y="251643"/>
                </a:lnTo>
                <a:lnTo>
                  <a:pt x="554171" y="279009"/>
                </a:lnTo>
                <a:lnTo>
                  <a:pt x="555844" y="291846"/>
                </a:lnTo>
                <a:lnTo>
                  <a:pt x="555662" y="320688"/>
                </a:lnTo>
                <a:lnTo>
                  <a:pt x="556772" y="338034"/>
                </a:lnTo>
                <a:lnTo>
                  <a:pt x="560228" y="350845"/>
                </a:lnTo>
                <a:lnTo>
                  <a:pt x="567083" y="366078"/>
                </a:lnTo>
                <a:lnTo>
                  <a:pt x="574475" y="391462"/>
                </a:lnTo>
                <a:lnTo>
                  <a:pt x="576248" y="425260"/>
                </a:lnTo>
                <a:lnTo>
                  <a:pt x="568603" y="460286"/>
                </a:lnTo>
                <a:lnTo>
                  <a:pt x="547741" y="489356"/>
                </a:lnTo>
              </a:path>
            </a:pathLst>
          </a:custGeom>
          <a:ln w="6350">
            <a:solidFill>
              <a:srgbClr val="221E1F"/>
            </a:solidFill>
          </a:ln>
        </p:spPr>
        <p:txBody>
          <a:bodyPr wrap="square" lIns="0" tIns="0" rIns="0" bIns="0" rtlCol="0"/>
          <a:lstStyle/>
          <a:p>
            <a:endParaRPr/>
          </a:p>
        </p:txBody>
      </p:sp>
      <p:sp>
        <p:nvSpPr>
          <p:cNvPr id="275" name="object 275"/>
          <p:cNvSpPr/>
          <p:nvPr/>
        </p:nvSpPr>
        <p:spPr>
          <a:xfrm>
            <a:off x="5842508" y="5804173"/>
            <a:ext cx="468288" cy="353557"/>
          </a:xfrm>
          <a:prstGeom prst="rect">
            <a:avLst/>
          </a:prstGeom>
          <a:blipFill>
            <a:blip r:embed="rId3" cstate="print"/>
            <a:stretch>
              <a:fillRect/>
            </a:stretch>
          </a:blipFill>
        </p:spPr>
        <p:txBody>
          <a:bodyPr wrap="square" lIns="0" tIns="0" rIns="0" bIns="0" rtlCol="0"/>
          <a:lstStyle/>
          <a:p>
            <a:endParaRPr/>
          </a:p>
        </p:txBody>
      </p:sp>
      <p:sp>
        <p:nvSpPr>
          <p:cNvPr id="276" name="object 276"/>
          <p:cNvSpPr/>
          <p:nvPr/>
        </p:nvSpPr>
        <p:spPr>
          <a:xfrm>
            <a:off x="5799993" y="6415996"/>
            <a:ext cx="292735" cy="78740"/>
          </a:xfrm>
          <a:custGeom>
            <a:avLst/>
            <a:gdLst/>
            <a:ahLst/>
            <a:cxnLst/>
            <a:rect l="l" t="t" r="r" b="b"/>
            <a:pathLst>
              <a:path w="292735" h="78739">
                <a:moveTo>
                  <a:pt x="0" y="78447"/>
                </a:moveTo>
                <a:lnTo>
                  <a:pt x="5054" y="65268"/>
                </a:lnTo>
                <a:lnTo>
                  <a:pt x="8332" y="58551"/>
                </a:lnTo>
                <a:lnTo>
                  <a:pt x="11271" y="56203"/>
                </a:lnTo>
                <a:lnTo>
                  <a:pt x="15303" y="56133"/>
                </a:lnTo>
                <a:lnTo>
                  <a:pt x="22163" y="56201"/>
                </a:lnTo>
                <a:lnTo>
                  <a:pt x="33034" y="54576"/>
                </a:lnTo>
                <a:lnTo>
                  <a:pt x="48584" y="49652"/>
                </a:lnTo>
                <a:lnTo>
                  <a:pt x="69481" y="39826"/>
                </a:lnTo>
                <a:lnTo>
                  <a:pt x="92898" y="26040"/>
                </a:lnTo>
                <a:lnTo>
                  <a:pt x="125852" y="10220"/>
                </a:lnTo>
                <a:lnTo>
                  <a:pt x="169409" y="0"/>
                </a:lnTo>
                <a:lnTo>
                  <a:pt x="224634" y="3010"/>
                </a:lnTo>
                <a:lnTo>
                  <a:pt x="292595" y="26885"/>
                </a:lnTo>
              </a:path>
            </a:pathLst>
          </a:custGeom>
          <a:ln w="6349">
            <a:solidFill>
              <a:srgbClr val="221E1F"/>
            </a:solidFill>
          </a:ln>
        </p:spPr>
        <p:txBody>
          <a:bodyPr wrap="square" lIns="0" tIns="0" rIns="0" bIns="0" rtlCol="0"/>
          <a:lstStyle/>
          <a:p>
            <a:endParaRPr/>
          </a:p>
        </p:txBody>
      </p:sp>
      <p:sp>
        <p:nvSpPr>
          <p:cNvPr id="277" name="object 277"/>
          <p:cNvSpPr/>
          <p:nvPr/>
        </p:nvSpPr>
        <p:spPr>
          <a:xfrm>
            <a:off x="5846304" y="6470593"/>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278" name="object 278"/>
          <p:cNvSpPr/>
          <p:nvPr/>
        </p:nvSpPr>
        <p:spPr>
          <a:xfrm>
            <a:off x="5902512" y="6296439"/>
            <a:ext cx="168910" cy="104775"/>
          </a:xfrm>
          <a:custGeom>
            <a:avLst/>
            <a:gdLst/>
            <a:ahLst/>
            <a:cxnLst/>
            <a:rect l="l" t="t" r="r" b="b"/>
            <a:pathLst>
              <a:path w="168910" h="104775">
                <a:moveTo>
                  <a:pt x="168719" y="104559"/>
                </a:moveTo>
                <a:lnTo>
                  <a:pt x="121104" y="79734"/>
                </a:lnTo>
                <a:lnTo>
                  <a:pt x="78136" y="55392"/>
                </a:lnTo>
                <a:lnTo>
                  <a:pt x="42942" y="30293"/>
                </a:lnTo>
                <a:lnTo>
                  <a:pt x="22432" y="15767"/>
                </a:lnTo>
                <a:lnTo>
                  <a:pt x="6445" y="4517"/>
                </a:lnTo>
                <a:lnTo>
                  <a:pt x="0" y="0"/>
                </a:lnTo>
              </a:path>
            </a:pathLst>
          </a:custGeom>
          <a:ln w="6350">
            <a:solidFill>
              <a:srgbClr val="221E1F"/>
            </a:solidFill>
          </a:ln>
        </p:spPr>
        <p:txBody>
          <a:bodyPr wrap="square" lIns="0" tIns="0" rIns="0" bIns="0" rtlCol="0"/>
          <a:lstStyle/>
          <a:p>
            <a:endParaRPr/>
          </a:p>
        </p:txBody>
      </p:sp>
      <p:sp>
        <p:nvSpPr>
          <p:cNvPr id="279" name="object 279"/>
          <p:cNvSpPr/>
          <p:nvPr/>
        </p:nvSpPr>
        <p:spPr>
          <a:xfrm>
            <a:off x="5805302" y="6354440"/>
            <a:ext cx="180340" cy="43815"/>
          </a:xfrm>
          <a:custGeom>
            <a:avLst/>
            <a:gdLst/>
            <a:ahLst/>
            <a:cxnLst/>
            <a:rect l="l" t="t" r="r" b="b"/>
            <a:pathLst>
              <a:path w="180339" h="43814">
                <a:moveTo>
                  <a:pt x="0" y="43197"/>
                </a:moveTo>
                <a:lnTo>
                  <a:pt x="26729" y="12848"/>
                </a:lnTo>
                <a:lnTo>
                  <a:pt x="54390" y="0"/>
                </a:lnTo>
                <a:lnTo>
                  <a:pt x="99858" y="2194"/>
                </a:lnTo>
                <a:lnTo>
                  <a:pt x="180009" y="16971"/>
                </a:lnTo>
              </a:path>
            </a:pathLst>
          </a:custGeom>
          <a:ln w="6350">
            <a:solidFill>
              <a:srgbClr val="221E1F"/>
            </a:solidFill>
          </a:ln>
        </p:spPr>
        <p:txBody>
          <a:bodyPr wrap="square" lIns="0" tIns="0" rIns="0" bIns="0" rtlCol="0"/>
          <a:lstStyle/>
          <a:p>
            <a:endParaRPr/>
          </a:p>
        </p:txBody>
      </p:sp>
      <p:sp>
        <p:nvSpPr>
          <p:cNvPr id="280" name="object 280"/>
          <p:cNvSpPr/>
          <p:nvPr/>
        </p:nvSpPr>
        <p:spPr>
          <a:xfrm>
            <a:off x="6070437" y="6210218"/>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281" name="object 281"/>
          <p:cNvSpPr/>
          <p:nvPr/>
        </p:nvSpPr>
        <p:spPr>
          <a:xfrm>
            <a:off x="6062200" y="6203460"/>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282" name="object 282"/>
          <p:cNvSpPr/>
          <p:nvPr/>
        </p:nvSpPr>
        <p:spPr>
          <a:xfrm>
            <a:off x="6268947" y="6246291"/>
            <a:ext cx="36195" cy="12700"/>
          </a:xfrm>
          <a:custGeom>
            <a:avLst/>
            <a:gdLst/>
            <a:ahLst/>
            <a:cxnLst/>
            <a:rect l="l" t="t" r="r" b="b"/>
            <a:pathLst>
              <a:path w="36195" h="12700">
                <a:moveTo>
                  <a:pt x="36118" y="0"/>
                </a:moveTo>
                <a:lnTo>
                  <a:pt x="19731" y="2139"/>
                </a:lnTo>
                <a:lnTo>
                  <a:pt x="10506" y="4159"/>
                </a:lnTo>
                <a:lnTo>
                  <a:pt x="5057" y="7236"/>
                </a:lnTo>
                <a:lnTo>
                  <a:pt x="0" y="12547"/>
                </a:lnTo>
              </a:path>
            </a:pathLst>
          </a:custGeom>
          <a:ln w="6350">
            <a:solidFill>
              <a:srgbClr val="221E1F"/>
            </a:solidFill>
          </a:ln>
        </p:spPr>
        <p:txBody>
          <a:bodyPr wrap="square" lIns="0" tIns="0" rIns="0" bIns="0" rtlCol="0"/>
          <a:lstStyle/>
          <a:p>
            <a:endParaRPr/>
          </a:p>
        </p:txBody>
      </p:sp>
      <p:sp>
        <p:nvSpPr>
          <p:cNvPr id="283" name="object 283"/>
          <p:cNvSpPr/>
          <p:nvPr/>
        </p:nvSpPr>
        <p:spPr>
          <a:xfrm>
            <a:off x="6185904" y="6136228"/>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284" name="object 284"/>
          <p:cNvSpPr/>
          <p:nvPr/>
        </p:nvSpPr>
        <p:spPr>
          <a:xfrm>
            <a:off x="6184342" y="6124586"/>
            <a:ext cx="19050" cy="10795"/>
          </a:xfrm>
          <a:custGeom>
            <a:avLst/>
            <a:gdLst/>
            <a:ahLst/>
            <a:cxnLst/>
            <a:rect l="l" t="t" r="r" b="b"/>
            <a:pathLst>
              <a:path w="19050" h="10795">
                <a:moveTo>
                  <a:pt x="0" y="10363"/>
                </a:moveTo>
                <a:lnTo>
                  <a:pt x="8534" y="2997"/>
                </a:lnTo>
                <a:lnTo>
                  <a:pt x="18846" y="0"/>
                </a:lnTo>
              </a:path>
            </a:pathLst>
          </a:custGeom>
          <a:ln w="6350">
            <a:solidFill>
              <a:srgbClr val="221E1F"/>
            </a:solidFill>
          </a:ln>
        </p:spPr>
        <p:txBody>
          <a:bodyPr wrap="square" lIns="0" tIns="0" rIns="0" bIns="0" rtlCol="0"/>
          <a:lstStyle/>
          <a:p>
            <a:endParaRPr/>
          </a:p>
        </p:txBody>
      </p:sp>
      <p:sp>
        <p:nvSpPr>
          <p:cNvPr id="285" name="object 285"/>
          <p:cNvSpPr/>
          <p:nvPr/>
        </p:nvSpPr>
        <p:spPr>
          <a:xfrm>
            <a:off x="6182630" y="6111739"/>
            <a:ext cx="13970" cy="11430"/>
          </a:xfrm>
          <a:custGeom>
            <a:avLst/>
            <a:gdLst/>
            <a:ahLst/>
            <a:cxnLst/>
            <a:rect l="l" t="t" r="r" b="b"/>
            <a:pathLst>
              <a:path w="13970" h="11429">
                <a:moveTo>
                  <a:pt x="0" y="11315"/>
                </a:moveTo>
                <a:lnTo>
                  <a:pt x="673" y="0"/>
                </a:lnTo>
                <a:lnTo>
                  <a:pt x="13716" y="1270"/>
                </a:lnTo>
              </a:path>
            </a:pathLst>
          </a:custGeom>
          <a:ln w="6350">
            <a:solidFill>
              <a:srgbClr val="221E1F"/>
            </a:solidFill>
          </a:ln>
        </p:spPr>
        <p:txBody>
          <a:bodyPr wrap="square" lIns="0" tIns="0" rIns="0" bIns="0" rtlCol="0"/>
          <a:lstStyle/>
          <a:p>
            <a:endParaRPr/>
          </a:p>
        </p:txBody>
      </p:sp>
      <p:sp>
        <p:nvSpPr>
          <p:cNvPr id="286" name="object 286"/>
          <p:cNvSpPr/>
          <p:nvPr/>
        </p:nvSpPr>
        <p:spPr>
          <a:xfrm>
            <a:off x="6119254" y="6146874"/>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287" name="object 287"/>
          <p:cNvSpPr/>
          <p:nvPr/>
        </p:nvSpPr>
        <p:spPr>
          <a:xfrm>
            <a:off x="6116972" y="6139231"/>
            <a:ext cx="12065" cy="14604"/>
          </a:xfrm>
          <a:custGeom>
            <a:avLst/>
            <a:gdLst/>
            <a:ahLst/>
            <a:cxnLst/>
            <a:rect l="l" t="t" r="r" b="b"/>
            <a:pathLst>
              <a:path w="12064" h="14604">
                <a:moveTo>
                  <a:pt x="0" y="14452"/>
                </a:moveTo>
                <a:lnTo>
                  <a:pt x="2755" y="7238"/>
                </a:lnTo>
                <a:lnTo>
                  <a:pt x="11785" y="0"/>
                </a:lnTo>
              </a:path>
            </a:pathLst>
          </a:custGeom>
          <a:ln w="6350">
            <a:solidFill>
              <a:srgbClr val="221E1F"/>
            </a:solidFill>
          </a:ln>
        </p:spPr>
        <p:txBody>
          <a:bodyPr wrap="square" lIns="0" tIns="0" rIns="0" bIns="0" rtlCol="0"/>
          <a:lstStyle/>
          <a:p>
            <a:endParaRPr/>
          </a:p>
        </p:txBody>
      </p:sp>
      <p:sp>
        <p:nvSpPr>
          <p:cNvPr id="288" name="object 288"/>
          <p:cNvSpPr/>
          <p:nvPr/>
        </p:nvSpPr>
        <p:spPr>
          <a:xfrm>
            <a:off x="6101438" y="6127855"/>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289" name="object 289"/>
          <p:cNvSpPr/>
          <p:nvPr/>
        </p:nvSpPr>
        <p:spPr>
          <a:xfrm>
            <a:off x="6096780" y="5988930"/>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290" name="object 290"/>
          <p:cNvSpPr/>
          <p:nvPr/>
        </p:nvSpPr>
        <p:spPr>
          <a:xfrm>
            <a:off x="5981712" y="6026974"/>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291" name="object 291"/>
          <p:cNvSpPr/>
          <p:nvPr/>
        </p:nvSpPr>
        <p:spPr>
          <a:xfrm>
            <a:off x="5912261" y="6111823"/>
            <a:ext cx="60960" cy="30480"/>
          </a:xfrm>
          <a:custGeom>
            <a:avLst/>
            <a:gdLst/>
            <a:ahLst/>
            <a:cxnLst/>
            <a:rect l="l" t="t" r="r" b="b"/>
            <a:pathLst>
              <a:path w="60960" h="30479">
                <a:moveTo>
                  <a:pt x="60744" y="622"/>
                </a:moveTo>
                <a:lnTo>
                  <a:pt x="57243" y="19169"/>
                </a:lnTo>
                <a:lnTo>
                  <a:pt x="53833" y="28127"/>
                </a:lnTo>
                <a:lnTo>
                  <a:pt x="48497" y="29993"/>
                </a:lnTo>
                <a:lnTo>
                  <a:pt x="39217" y="27266"/>
                </a:lnTo>
                <a:lnTo>
                  <a:pt x="26210" y="22042"/>
                </a:lnTo>
                <a:lnTo>
                  <a:pt x="13208" y="15252"/>
                </a:lnTo>
                <a:lnTo>
                  <a:pt x="3405" y="7653"/>
                </a:lnTo>
                <a:lnTo>
                  <a:pt x="0" y="0"/>
                </a:lnTo>
              </a:path>
            </a:pathLst>
          </a:custGeom>
          <a:ln w="6349">
            <a:solidFill>
              <a:srgbClr val="221E1F"/>
            </a:solidFill>
          </a:ln>
        </p:spPr>
        <p:txBody>
          <a:bodyPr wrap="square" lIns="0" tIns="0" rIns="0" bIns="0" rtlCol="0"/>
          <a:lstStyle/>
          <a:p>
            <a:endParaRPr/>
          </a:p>
        </p:txBody>
      </p:sp>
      <p:sp>
        <p:nvSpPr>
          <p:cNvPr id="292" name="object 292"/>
          <p:cNvSpPr/>
          <p:nvPr/>
        </p:nvSpPr>
        <p:spPr>
          <a:xfrm>
            <a:off x="5926618" y="6241665"/>
            <a:ext cx="50165" cy="39370"/>
          </a:xfrm>
          <a:custGeom>
            <a:avLst/>
            <a:gdLst/>
            <a:ahLst/>
            <a:cxnLst/>
            <a:rect l="l" t="t" r="r" b="b"/>
            <a:pathLst>
              <a:path w="50164" h="39370">
                <a:moveTo>
                  <a:pt x="14363" y="0"/>
                </a:moveTo>
                <a:lnTo>
                  <a:pt x="37383" y="10529"/>
                </a:lnTo>
                <a:lnTo>
                  <a:pt x="48220" y="17559"/>
                </a:lnTo>
                <a:lnTo>
                  <a:pt x="49719" y="24258"/>
                </a:lnTo>
                <a:lnTo>
                  <a:pt x="44729" y="33794"/>
                </a:lnTo>
                <a:lnTo>
                  <a:pt x="33636" y="39374"/>
                </a:lnTo>
                <a:lnTo>
                  <a:pt x="18716" y="36048"/>
                </a:lnTo>
                <a:lnTo>
                  <a:pt x="5620" y="29722"/>
                </a:lnTo>
                <a:lnTo>
                  <a:pt x="0" y="26301"/>
                </a:lnTo>
              </a:path>
            </a:pathLst>
          </a:custGeom>
          <a:ln w="6350">
            <a:solidFill>
              <a:srgbClr val="221E1F"/>
            </a:solidFill>
          </a:ln>
        </p:spPr>
        <p:txBody>
          <a:bodyPr wrap="square" lIns="0" tIns="0" rIns="0" bIns="0" rtlCol="0"/>
          <a:lstStyle/>
          <a:p>
            <a:endParaRPr/>
          </a:p>
        </p:txBody>
      </p:sp>
      <p:sp>
        <p:nvSpPr>
          <p:cNvPr id="293" name="object 293"/>
          <p:cNvSpPr/>
          <p:nvPr/>
        </p:nvSpPr>
        <p:spPr>
          <a:xfrm>
            <a:off x="6057886" y="6319123"/>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294" name="object 294"/>
          <p:cNvSpPr/>
          <p:nvPr/>
        </p:nvSpPr>
        <p:spPr>
          <a:xfrm>
            <a:off x="6036876" y="6310846"/>
            <a:ext cx="21590" cy="36195"/>
          </a:xfrm>
          <a:custGeom>
            <a:avLst/>
            <a:gdLst/>
            <a:ahLst/>
            <a:cxnLst/>
            <a:rect l="l" t="t" r="r" b="b"/>
            <a:pathLst>
              <a:path w="21589" h="36195">
                <a:moveTo>
                  <a:pt x="21234" y="0"/>
                </a:moveTo>
                <a:lnTo>
                  <a:pt x="7749" y="10700"/>
                </a:lnTo>
                <a:lnTo>
                  <a:pt x="1267" y="17978"/>
                </a:lnTo>
                <a:lnTo>
                  <a:pt x="0" y="25172"/>
                </a:lnTo>
                <a:lnTo>
                  <a:pt x="2159" y="35623"/>
                </a:lnTo>
              </a:path>
            </a:pathLst>
          </a:custGeom>
          <a:ln w="6350">
            <a:solidFill>
              <a:srgbClr val="221E1F"/>
            </a:solidFill>
          </a:ln>
        </p:spPr>
        <p:txBody>
          <a:bodyPr wrap="square" lIns="0" tIns="0" rIns="0" bIns="0" rtlCol="0"/>
          <a:lstStyle/>
          <a:p>
            <a:endParaRPr/>
          </a:p>
        </p:txBody>
      </p:sp>
      <p:sp>
        <p:nvSpPr>
          <p:cNvPr id="295" name="object 295"/>
          <p:cNvSpPr/>
          <p:nvPr/>
        </p:nvSpPr>
        <p:spPr>
          <a:xfrm>
            <a:off x="6050867" y="6320668"/>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296" name="object 296"/>
          <p:cNvSpPr/>
          <p:nvPr/>
        </p:nvSpPr>
        <p:spPr>
          <a:xfrm>
            <a:off x="1560924" y="4967246"/>
            <a:ext cx="147320" cy="294640"/>
          </a:xfrm>
          <a:custGeom>
            <a:avLst/>
            <a:gdLst/>
            <a:ahLst/>
            <a:cxnLst/>
            <a:rect l="l" t="t" r="r" b="b"/>
            <a:pathLst>
              <a:path w="147319" h="294639">
                <a:moveTo>
                  <a:pt x="139598" y="294411"/>
                </a:moveTo>
                <a:lnTo>
                  <a:pt x="97299" y="261564"/>
                </a:lnTo>
                <a:lnTo>
                  <a:pt x="69330" y="217885"/>
                </a:lnTo>
                <a:lnTo>
                  <a:pt x="41046" y="161747"/>
                </a:lnTo>
                <a:lnTo>
                  <a:pt x="17894" y="103323"/>
                </a:lnTo>
                <a:lnTo>
                  <a:pt x="3852" y="53422"/>
                </a:lnTo>
                <a:lnTo>
                  <a:pt x="0" y="17246"/>
                </a:lnTo>
                <a:lnTo>
                  <a:pt x="7416" y="0"/>
                </a:lnTo>
                <a:lnTo>
                  <a:pt x="49721" y="32829"/>
                </a:lnTo>
                <a:lnTo>
                  <a:pt x="77684" y="76513"/>
                </a:lnTo>
                <a:lnTo>
                  <a:pt x="105943" y="132676"/>
                </a:lnTo>
                <a:lnTo>
                  <a:pt x="129152" y="191119"/>
                </a:lnTo>
                <a:lnTo>
                  <a:pt x="143216" y="241014"/>
                </a:lnTo>
                <a:lnTo>
                  <a:pt x="147057" y="277173"/>
                </a:lnTo>
                <a:lnTo>
                  <a:pt x="139598" y="294411"/>
                </a:lnTo>
                <a:close/>
              </a:path>
            </a:pathLst>
          </a:custGeom>
          <a:ln w="6349">
            <a:solidFill>
              <a:srgbClr val="080909"/>
            </a:solidFill>
          </a:ln>
        </p:spPr>
        <p:txBody>
          <a:bodyPr wrap="square" lIns="0" tIns="0" rIns="0" bIns="0" rtlCol="0"/>
          <a:lstStyle/>
          <a:p>
            <a:endParaRPr/>
          </a:p>
        </p:txBody>
      </p:sp>
      <p:sp>
        <p:nvSpPr>
          <p:cNvPr id="297" name="object 297"/>
          <p:cNvSpPr/>
          <p:nvPr/>
        </p:nvSpPr>
        <p:spPr>
          <a:xfrm>
            <a:off x="554719" y="4967238"/>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8"/>
                </a:lnTo>
                <a:lnTo>
                  <a:pt x="1100060" y="254269"/>
                </a:lnTo>
                <a:lnTo>
                  <a:pt x="1073629" y="211076"/>
                </a:lnTo>
                <a:lnTo>
                  <a:pt x="1048416" y="160342"/>
                </a:lnTo>
                <a:lnTo>
                  <a:pt x="1027116" y="107966"/>
                </a:lnTo>
                <a:lnTo>
                  <a:pt x="1012422" y="59850"/>
                </a:lnTo>
                <a:lnTo>
                  <a:pt x="1007027" y="21894"/>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298" name="object 298"/>
          <p:cNvSpPr/>
          <p:nvPr/>
        </p:nvSpPr>
        <p:spPr>
          <a:xfrm>
            <a:off x="554719" y="4967238"/>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69"/>
                </a:lnTo>
                <a:lnTo>
                  <a:pt x="1073629" y="211076"/>
                </a:lnTo>
                <a:lnTo>
                  <a:pt x="1048416" y="160342"/>
                </a:lnTo>
                <a:lnTo>
                  <a:pt x="1027116" y="107966"/>
                </a:lnTo>
                <a:lnTo>
                  <a:pt x="1012422" y="59850"/>
                </a:lnTo>
                <a:lnTo>
                  <a:pt x="1007027" y="21894"/>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299" name="object 299"/>
          <p:cNvSpPr/>
          <p:nvPr/>
        </p:nvSpPr>
        <p:spPr>
          <a:xfrm>
            <a:off x="2715153" y="4951849"/>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76"/>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300" name="object 300"/>
          <p:cNvSpPr/>
          <p:nvPr/>
        </p:nvSpPr>
        <p:spPr>
          <a:xfrm>
            <a:off x="2653866" y="4947944"/>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2"/>
                </a:lnTo>
                <a:lnTo>
                  <a:pt x="21058" y="263409"/>
                </a:lnTo>
                <a:lnTo>
                  <a:pt x="12339" y="300683"/>
                </a:lnTo>
                <a:lnTo>
                  <a:pt x="1384" y="321906"/>
                </a:lnTo>
                <a:lnTo>
                  <a:pt x="3771" y="324230"/>
                </a:lnTo>
                <a:lnTo>
                  <a:pt x="34531" y="268644"/>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301" name="object 301"/>
          <p:cNvSpPr/>
          <p:nvPr/>
        </p:nvSpPr>
        <p:spPr>
          <a:xfrm>
            <a:off x="2504813" y="4938470"/>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302" name="object 302"/>
          <p:cNvSpPr/>
          <p:nvPr/>
        </p:nvSpPr>
        <p:spPr>
          <a:xfrm>
            <a:off x="2845154" y="4959191"/>
            <a:ext cx="59055" cy="306070"/>
          </a:xfrm>
          <a:custGeom>
            <a:avLst/>
            <a:gdLst/>
            <a:ahLst/>
            <a:cxnLst/>
            <a:rect l="l" t="t" r="r" b="b"/>
            <a:pathLst>
              <a:path w="59055" h="306070">
                <a:moveTo>
                  <a:pt x="7619" y="305765"/>
                </a:moveTo>
                <a:lnTo>
                  <a:pt x="34751" y="263152"/>
                </a:lnTo>
                <a:lnTo>
                  <a:pt x="51590" y="219092"/>
                </a:lnTo>
                <a:lnTo>
                  <a:pt x="58667" y="174239"/>
                </a:lnTo>
                <a:lnTo>
                  <a:pt x="56515" y="129248"/>
                </a:lnTo>
                <a:lnTo>
                  <a:pt x="45665" y="84775"/>
                </a:lnTo>
                <a:lnTo>
                  <a:pt x="26649" y="41474"/>
                </a:lnTo>
                <a:lnTo>
                  <a:pt x="0" y="0"/>
                </a:lnTo>
              </a:path>
            </a:pathLst>
          </a:custGeom>
          <a:ln w="6350">
            <a:solidFill>
              <a:srgbClr val="080909"/>
            </a:solidFill>
          </a:ln>
        </p:spPr>
        <p:txBody>
          <a:bodyPr wrap="square" lIns="0" tIns="0" rIns="0" bIns="0" rtlCol="0"/>
          <a:lstStyle/>
          <a:p>
            <a:endParaRPr/>
          </a:p>
        </p:txBody>
      </p:sp>
      <p:sp>
        <p:nvSpPr>
          <p:cNvPr id="303" name="object 303"/>
          <p:cNvSpPr/>
          <p:nvPr/>
        </p:nvSpPr>
        <p:spPr>
          <a:xfrm>
            <a:off x="2826528" y="4959453"/>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304" name="object 304"/>
          <p:cNvSpPr/>
          <p:nvPr/>
        </p:nvSpPr>
        <p:spPr>
          <a:xfrm>
            <a:off x="2808297" y="4959638"/>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305" name="object 305"/>
          <p:cNvSpPr/>
          <p:nvPr/>
        </p:nvSpPr>
        <p:spPr>
          <a:xfrm>
            <a:off x="2327535" y="4863162"/>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4"/>
                </a:lnTo>
                <a:lnTo>
                  <a:pt x="627376" y="178538"/>
                </a:lnTo>
                <a:lnTo>
                  <a:pt x="627062" y="267142"/>
                </a:lnTo>
                <a:lnTo>
                  <a:pt x="615807" y="336961"/>
                </a:lnTo>
                <a:lnTo>
                  <a:pt x="593026" y="377733"/>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306" name="object 306"/>
          <p:cNvSpPr/>
          <p:nvPr/>
        </p:nvSpPr>
        <p:spPr>
          <a:xfrm>
            <a:off x="2389398" y="4931667"/>
            <a:ext cx="61594" cy="3810"/>
          </a:xfrm>
          <a:custGeom>
            <a:avLst/>
            <a:gdLst/>
            <a:ahLst/>
            <a:cxnLst/>
            <a:rect l="l" t="t" r="r" b="b"/>
            <a:pathLst>
              <a:path w="61594" h="3810">
                <a:moveTo>
                  <a:pt x="-3175" y="1746"/>
                </a:moveTo>
                <a:lnTo>
                  <a:pt x="64338" y="1746"/>
                </a:lnTo>
              </a:path>
            </a:pathLst>
          </a:custGeom>
          <a:ln w="9842">
            <a:solidFill>
              <a:srgbClr val="080909"/>
            </a:solidFill>
          </a:ln>
        </p:spPr>
        <p:txBody>
          <a:bodyPr wrap="square" lIns="0" tIns="0" rIns="0" bIns="0" rtlCol="0"/>
          <a:lstStyle/>
          <a:p>
            <a:endParaRPr/>
          </a:p>
        </p:txBody>
      </p:sp>
      <p:sp>
        <p:nvSpPr>
          <p:cNvPr id="307" name="object 307"/>
          <p:cNvSpPr/>
          <p:nvPr/>
        </p:nvSpPr>
        <p:spPr>
          <a:xfrm>
            <a:off x="2356086" y="4888863"/>
            <a:ext cx="50165" cy="635"/>
          </a:xfrm>
          <a:custGeom>
            <a:avLst/>
            <a:gdLst/>
            <a:ahLst/>
            <a:cxnLst/>
            <a:rect l="l" t="t" r="r" b="b"/>
            <a:pathLst>
              <a:path w="50164" h="635">
                <a:moveTo>
                  <a:pt x="-3175" y="69"/>
                </a:moveTo>
                <a:lnTo>
                  <a:pt x="53111" y="69"/>
                </a:lnTo>
              </a:path>
            </a:pathLst>
          </a:custGeom>
          <a:ln w="6489">
            <a:solidFill>
              <a:srgbClr val="080909"/>
            </a:solidFill>
          </a:ln>
        </p:spPr>
        <p:txBody>
          <a:bodyPr wrap="square" lIns="0" tIns="0" rIns="0" bIns="0" rtlCol="0"/>
          <a:lstStyle/>
          <a:p>
            <a:endParaRPr/>
          </a:p>
        </p:txBody>
      </p:sp>
      <p:sp>
        <p:nvSpPr>
          <p:cNvPr id="308" name="object 308"/>
          <p:cNvSpPr/>
          <p:nvPr/>
        </p:nvSpPr>
        <p:spPr>
          <a:xfrm>
            <a:off x="2442772" y="4935604"/>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09"/>
                </a:lnTo>
                <a:lnTo>
                  <a:pt x="29041" y="321633"/>
                </a:lnTo>
                <a:lnTo>
                  <a:pt x="20781" y="331119"/>
                </a:lnTo>
                <a:lnTo>
                  <a:pt x="0" y="341414"/>
                </a:lnTo>
              </a:path>
            </a:pathLst>
          </a:custGeom>
          <a:ln w="6350">
            <a:solidFill>
              <a:srgbClr val="080909"/>
            </a:solidFill>
          </a:ln>
        </p:spPr>
        <p:txBody>
          <a:bodyPr wrap="square" lIns="0" tIns="0" rIns="0" bIns="0" rtlCol="0"/>
          <a:lstStyle/>
          <a:p>
            <a:endParaRPr/>
          </a:p>
        </p:txBody>
      </p:sp>
      <p:sp>
        <p:nvSpPr>
          <p:cNvPr id="309" name="object 309"/>
          <p:cNvSpPr/>
          <p:nvPr/>
        </p:nvSpPr>
        <p:spPr>
          <a:xfrm>
            <a:off x="2390837" y="5269799"/>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310" name="object 310"/>
          <p:cNvSpPr/>
          <p:nvPr/>
        </p:nvSpPr>
        <p:spPr>
          <a:xfrm>
            <a:off x="2396492" y="5219674"/>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311" name="object 311"/>
          <p:cNvSpPr/>
          <p:nvPr/>
        </p:nvSpPr>
        <p:spPr>
          <a:xfrm>
            <a:off x="2403958" y="5114348"/>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312" name="object 312"/>
          <p:cNvSpPr/>
          <p:nvPr/>
        </p:nvSpPr>
        <p:spPr>
          <a:xfrm>
            <a:off x="2401229" y="5054848"/>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313" name="object 313"/>
          <p:cNvSpPr/>
          <p:nvPr/>
        </p:nvSpPr>
        <p:spPr>
          <a:xfrm>
            <a:off x="1875165" y="5045392"/>
            <a:ext cx="21590" cy="106680"/>
          </a:xfrm>
          <a:custGeom>
            <a:avLst/>
            <a:gdLst/>
            <a:ahLst/>
            <a:cxnLst/>
            <a:rect l="l" t="t" r="r" b="b"/>
            <a:pathLst>
              <a:path w="21589" h="106679">
                <a:moveTo>
                  <a:pt x="13030" y="106057"/>
                </a:moveTo>
                <a:lnTo>
                  <a:pt x="12" y="52997"/>
                </a:lnTo>
                <a:lnTo>
                  <a:pt x="0" y="32354"/>
                </a:lnTo>
                <a:lnTo>
                  <a:pt x="1579" y="15506"/>
                </a:lnTo>
                <a:lnTo>
                  <a:pt x="4489" y="4155"/>
                </a:lnTo>
                <a:lnTo>
                  <a:pt x="8470" y="0"/>
                </a:lnTo>
                <a:lnTo>
                  <a:pt x="12852" y="4210"/>
                </a:lnTo>
                <a:lnTo>
                  <a:pt x="16766" y="15594"/>
                </a:lnTo>
                <a:lnTo>
                  <a:pt x="19800" y="32452"/>
                </a:lnTo>
                <a:lnTo>
                  <a:pt x="21539" y="53085"/>
                </a:lnTo>
                <a:lnTo>
                  <a:pt x="21550" y="73712"/>
                </a:lnTo>
                <a:lnTo>
                  <a:pt x="19965" y="90558"/>
                </a:lnTo>
                <a:lnTo>
                  <a:pt x="17040" y="101911"/>
                </a:lnTo>
                <a:lnTo>
                  <a:pt x="13030" y="106057"/>
                </a:lnTo>
                <a:close/>
              </a:path>
            </a:pathLst>
          </a:custGeom>
          <a:ln w="6349">
            <a:solidFill>
              <a:srgbClr val="080909"/>
            </a:solidFill>
          </a:ln>
        </p:spPr>
        <p:txBody>
          <a:bodyPr wrap="square" lIns="0" tIns="0" rIns="0" bIns="0" rtlCol="0"/>
          <a:lstStyle/>
          <a:p>
            <a:endParaRPr/>
          </a:p>
        </p:txBody>
      </p:sp>
      <p:sp>
        <p:nvSpPr>
          <p:cNvPr id="314" name="object 314"/>
          <p:cNvSpPr/>
          <p:nvPr/>
        </p:nvSpPr>
        <p:spPr>
          <a:xfrm>
            <a:off x="1881870" y="4881029"/>
            <a:ext cx="535940" cy="439420"/>
          </a:xfrm>
          <a:custGeom>
            <a:avLst/>
            <a:gdLst/>
            <a:ahLst/>
            <a:cxnLst/>
            <a:rect l="l" t="t" r="r" b="b"/>
            <a:pathLst>
              <a:path w="535939" h="439420">
                <a:moveTo>
                  <a:pt x="6324" y="270421"/>
                </a:moveTo>
                <a:lnTo>
                  <a:pt x="55613" y="264972"/>
                </a:lnTo>
                <a:lnTo>
                  <a:pt x="65839" y="273639"/>
                </a:lnTo>
                <a:lnTo>
                  <a:pt x="74079" y="278253"/>
                </a:lnTo>
                <a:lnTo>
                  <a:pt x="122406" y="282486"/>
                </a:lnTo>
                <a:lnTo>
                  <a:pt x="153047" y="283413"/>
                </a:lnTo>
                <a:lnTo>
                  <a:pt x="158236" y="297647"/>
                </a:lnTo>
                <a:lnTo>
                  <a:pt x="164693" y="305225"/>
                </a:lnTo>
                <a:lnTo>
                  <a:pt x="176675" y="308698"/>
                </a:lnTo>
                <a:lnTo>
                  <a:pt x="198437" y="310616"/>
                </a:lnTo>
                <a:lnTo>
                  <a:pt x="236118" y="307568"/>
                </a:lnTo>
                <a:lnTo>
                  <a:pt x="244311" y="308856"/>
                </a:lnTo>
                <a:lnTo>
                  <a:pt x="249656" y="306490"/>
                </a:lnTo>
                <a:lnTo>
                  <a:pt x="254506" y="297954"/>
                </a:lnTo>
                <a:lnTo>
                  <a:pt x="261213" y="280733"/>
                </a:lnTo>
                <a:lnTo>
                  <a:pt x="311848" y="285838"/>
                </a:lnTo>
                <a:lnTo>
                  <a:pt x="309365" y="323075"/>
                </a:lnTo>
                <a:lnTo>
                  <a:pt x="314890" y="342465"/>
                </a:lnTo>
                <a:lnTo>
                  <a:pt x="334140" y="350286"/>
                </a:lnTo>
                <a:lnTo>
                  <a:pt x="372833" y="352818"/>
                </a:lnTo>
                <a:lnTo>
                  <a:pt x="403974" y="352171"/>
                </a:lnTo>
                <a:lnTo>
                  <a:pt x="409355" y="367282"/>
                </a:lnTo>
                <a:lnTo>
                  <a:pt x="419236" y="382906"/>
                </a:lnTo>
                <a:lnTo>
                  <a:pt x="428741" y="395142"/>
                </a:lnTo>
                <a:lnTo>
                  <a:pt x="432993" y="400088"/>
                </a:lnTo>
                <a:lnTo>
                  <a:pt x="466229" y="438835"/>
                </a:lnTo>
                <a:lnTo>
                  <a:pt x="508965" y="388772"/>
                </a:lnTo>
                <a:lnTo>
                  <a:pt x="521737" y="377484"/>
                </a:lnTo>
                <a:lnTo>
                  <a:pt x="522358" y="360637"/>
                </a:lnTo>
                <a:lnTo>
                  <a:pt x="517696" y="345325"/>
                </a:lnTo>
                <a:lnTo>
                  <a:pt x="514616" y="338645"/>
                </a:lnTo>
                <a:lnTo>
                  <a:pt x="522084" y="233324"/>
                </a:lnTo>
                <a:lnTo>
                  <a:pt x="535850" y="215814"/>
                </a:lnTo>
                <a:lnTo>
                  <a:pt x="533334" y="196273"/>
                </a:lnTo>
                <a:lnTo>
                  <a:pt x="524511" y="180383"/>
                </a:lnTo>
                <a:lnTo>
                  <a:pt x="519353" y="173824"/>
                </a:lnTo>
                <a:lnTo>
                  <a:pt x="507530" y="50634"/>
                </a:lnTo>
                <a:lnTo>
                  <a:pt x="465531" y="0"/>
                </a:lnTo>
                <a:lnTo>
                  <a:pt x="421131" y="47459"/>
                </a:lnTo>
                <a:lnTo>
                  <a:pt x="423468" y="85369"/>
                </a:lnTo>
                <a:lnTo>
                  <a:pt x="355206" y="79336"/>
                </a:lnTo>
                <a:lnTo>
                  <a:pt x="333021" y="80198"/>
                </a:lnTo>
                <a:lnTo>
                  <a:pt x="320508" y="84988"/>
                </a:lnTo>
                <a:lnTo>
                  <a:pt x="313059" y="97760"/>
                </a:lnTo>
                <a:lnTo>
                  <a:pt x="306069" y="122567"/>
                </a:lnTo>
                <a:lnTo>
                  <a:pt x="262826" y="121094"/>
                </a:lnTo>
                <a:lnTo>
                  <a:pt x="231482" y="92163"/>
                </a:lnTo>
                <a:lnTo>
                  <a:pt x="212042" y="91547"/>
                </a:lnTo>
                <a:lnTo>
                  <a:pt x="189790" y="93211"/>
                </a:lnTo>
                <a:lnTo>
                  <a:pt x="148062" y="103766"/>
                </a:lnTo>
                <a:lnTo>
                  <a:pt x="135254" y="127076"/>
                </a:lnTo>
                <a:lnTo>
                  <a:pt x="91554" y="124244"/>
                </a:lnTo>
                <a:lnTo>
                  <a:pt x="65791" y="122655"/>
                </a:lnTo>
                <a:lnTo>
                  <a:pt x="52709" y="125776"/>
                </a:lnTo>
                <a:lnTo>
                  <a:pt x="48264" y="136890"/>
                </a:lnTo>
                <a:lnTo>
                  <a:pt x="48412" y="159283"/>
                </a:lnTo>
                <a:lnTo>
                  <a:pt x="0" y="165112"/>
                </a:lnTo>
              </a:path>
            </a:pathLst>
          </a:custGeom>
          <a:ln w="6349">
            <a:solidFill>
              <a:srgbClr val="080909"/>
            </a:solidFill>
          </a:ln>
        </p:spPr>
        <p:txBody>
          <a:bodyPr wrap="square" lIns="0" tIns="0" rIns="0" bIns="0" rtlCol="0"/>
          <a:lstStyle/>
          <a:p>
            <a:endParaRPr/>
          </a:p>
        </p:txBody>
      </p:sp>
      <p:sp>
        <p:nvSpPr>
          <p:cNvPr id="315" name="object 315"/>
          <p:cNvSpPr/>
          <p:nvPr/>
        </p:nvSpPr>
        <p:spPr>
          <a:xfrm>
            <a:off x="2013954" y="4969352"/>
            <a:ext cx="145860" cy="225468"/>
          </a:xfrm>
          <a:prstGeom prst="rect">
            <a:avLst/>
          </a:prstGeom>
          <a:blipFill>
            <a:blip r:embed="rId4" cstate="print"/>
            <a:stretch>
              <a:fillRect/>
            </a:stretch>
          </a:blipFill>
        </p:spPr>
        <p:txBody>
          <a:bodyPr wrap="square" lIns="0" tIns="0" rIns="0" bIns="0" rtlCol="0"/>
          <a:lstStyle/>
          <a:p>
            <a:endParaRPr/>
          </a:p>
        </p:txBody>
      </p:sp>
      <p:sp>
        <p:nvSpPr>
          <p:cNvPr id="316" name="object 316"/>
          <p:cNvSpPr/>
          <p:nvPr/>
        </p:nvSpPr>
        <p:spPr>
          <a:xfrm>
            <a:off x="1930293" y="5040310"/>
            <a:ext cx="27305" cy="106045"/>
          </a:xfrm>
          <a:custGeom>
            <a:avLst/>
            <a:gdLst/>
            <a:ahLst/>
            <a:cxnLst/>
            <a:rect l="l" t="t" r="r" b="b"/>
            <a:pathLst>
              <a:path w="27305" h="106045">
                <a:moveTo>
                  <a:pt x="7188" y="105689"/>
                </a:moveTo>
                <a:lnTo>
                  <a:pt x="22370" y="83242"/>
                </a:lnTo>
                <a:lnTo>
                  <a:pt x="26682" y="64750"/>
                </a:lnTo>
                <a:lnTo>
                  <a:pt x="19450" y="40306"/>
                </a:lnTo>
                <a:lnTo>
                  <a:pt x="0" y="0"/>
                </a:lnTo>
              </a:path>
            </a:pathLst>
          </a:custGeom>
          <a:ln w="6349">
            <a:solidFill>
              <a:srgbClr val="080909"/>
            </a:solidFill>
          </a:ln>
        </p:spPr>
        <p:txBody>
          <a:bodyPr wrap="square" lIns="0" tIns="0" rIns="0" bIns="0" rtlCol="0"/>
          <a:lstStyle/>
          <a:p>
            <a:endParaRPr/>
          </a:p>
        </p:txBody>
      </p:sp>
      <p:sp>
        <p:nvSpPr>
          <p:cNvPr id="317" name="object 317"/>
          <p:cNvSpPr/>
          <p:nvPr/>
        </p:nvSpPr>
        <p:spPr>
          <a:xfrm>
            <a:off x="2190786" y="5006199"/>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318" name="object 318"/>
          <p:cNvSpPr/>
          <p:nvPr/>
        </p:nvSpPr>
        <p:spPr>
          <a:xfrm>
            <a:off x="2236205" y="4961570"/>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319" name="object 319"/>
          <p:cNvSpPr/>
          <p:nvPr/>
        </p:nvSpPr>
        <p:spPr>
          <a:xfrm>
            <a:off x="2254708" y="4964096"/>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320" name="object 320"/>
          <p:cNvSpPr/>
          <p:nvPr/>
        </p:nvSpPr>
        <p:spPr>
          <a:xfrm>
            <a:off x="2287225" y="4966394"/>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321" name="object 321"/>
          <p:cNvSpPr/>
          <p:nvPr/>
        </p:nvSpPr>
        <p:spPr>
          <a:xfrm>
            <a:off x="811131" y="6393321"/>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5"/>
                </a:lnTo>
                <a:lnTo>
                  <a:pt x="174131" y="266997"/>
                </a:lnTo>
                <a:lnTo>
                  <a:pt x="216329" y="233115"/>
                </a:lnTo>
                <a:lnTo>
                  <a:pt x="266268" y="200161"/>
                </a:lnTo>
                <a:lnTo>
                  <a:pt x="319911" y="169203"/>
                </a:lnTo>
                <a:lnTo>
                  <a:pt x="373220" y="141312"/>
                </a:lnTo>
                <a:lnTo>
                  <a:pt x="422157" y="117558"/>
                </a:lnTo>
                <a:lnTo>
                  <a:pt x="462684" y="99010"/>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322" name="object 322"/>
          <p:cNvSpPr/>
          <p:nvPr/>
        </p:nvSpPr>
        <p:spPr>
          <a:xfrm>
            <a:off x="2105486" y="5900886"/>
            <a:ext cx="211454" cy="64135"/>
          </a:xfrm>
          <a:custGeom>
            <a:avLst/>
            <a:gdLst/>
            <a:ahLst/>
            <a:cxnLst/>
            <a:rect l="l" t="t" r="r" b="b"/>
            <a:pathLst>
              <a:path w="211455" h="64135">
                <a:moveTo>
                  <a:pt x="211061" y="0"/>
                </a:moveTo>
                <a:lnTo>
                  <a:pt x="0" y="63893"/>
                </a:lnTo>
              </a:path>
            </a:pathLst>
          </a:custGeom>
          <a:ln w="6349">
            <a:solidFill>
              <a:srgbClr val="231F20"/>
            </a:solidFill>
          </a:ln>
        </p:spPr>
        <p:txBody>
          <a:bodyPr wrap="square" lIns="0" tIns="0" rIns="0" bIns="0" rtlCol="0"/>
          <a:lstStyle/>
          <a:p>
            <a:endParaRPr/>
          </a:p>
        </p:txBody>
      </p:sp>
      <p:sp>
        <p:nvSpPr>
          <p:cNvPr id="323" name="object 323"/>
          <p:cNvSpPr/>
          <p:nvPr/>
        </p:nvSpPr>
        <p:spPr>
          <a:xfrm>
            <a:off x="2215544" y="5992681"/>
            <a:ext cx="315595" cy="162560"/>
          </a:xfrm>
          <a:custGeom>
            <a:avLst/>
            <a:gdLst/>
            <a:ahLst/>
            <a:cxnLst/>
            <a:rect l="l" t="t" r="r" b="b"/>
            <a:pathLst>
              <a:path w="315594" h="162560">
                <a:moveTo>
                  <a:pt x="315315" y="0"/>
                </a:moveTo>
                <a:lnTo>
                  <a:pt x="0" y="162179"/>
                </a:lnTo>
              </a:path>
            </a:pathLst>
          </a:custGeom>
          <a:ln w="6350">
            <a:solidFill>
              <a:srgbClr val="231F20"/>
            </a:solidFill>
          </a:ln>
        </p:spPr>
        <p:txBody>
          <a:bodyPr wrap="square" lIns="0" tIns="0" rIns="0" bIns="0" rtlCol="0"/>
          <a:lstStyle/>
          <a:p>
            <a:endParaRPr/>
          </a:p>
        </p:txBody>
      </p:sp>
      <p:sp>
        <p:nvSpPr>
          <p:cNvPr id="324" name="object 324"/>
          <p:cNvSpPr/>
          <p:nvPr/>
        </p:nvSpPr>
        <p:spPr>
          <a:xfrm>
            <a:off x="1845232" y="6033366"/>
            <a:ext cx="200660" cy="257175"/>
          </a:xfrm>
          <a:custGeom>
            <a:avLst/>
            <a:gdLst/>
            <a:ahLst/>
            <a:cxnLst/>
            <a:rect l="l" t="t" r="r" b="b"/>
            <a:pathLst>
              <a:path w="200660" h="257175">
                <a:moveTo>
                  <a:pt x="0" y="50572"/>
                </a:moveTo>
                <a:lnTo>
                  <a:pt x="12579" y="20466"/>
                </a:lnTo>
                <a:lnTo>
                  <a:pt x="35816" y="3760"/>
                </a:lnTo>
                <a:lnTo>
                  <a:pt x="66129" y="0"/>
                </a:lnTo>
                <a:lnTo>
                  <a:pt x="99939" y="8733"/>
                </a:lnTo>
                <a:lnTo>
                  <a:pt x="133666" y="29506"/>
                </a:lnTo>
                <a:lnTo>
                  <a:pt x="163730" y="61866"/>
                </a:lnTo>
                <a:lnTo>
                  <a:pt x="186550" y="105360"/>
                </a:lnTo>
                <a:lnTo>
                  <a:pt x="200202" y="166484"/>
                </a:lnTo>
                <a:lnTo>
                  <a:pt x="195099" y="212527"/>
                </a:lnTo>
                <a:lnTo>
                  <a:pt x="177708" y="242865"/>
                </a:lnTo>
                <a:lnTo>
                  <a:pt x="154491" y="256876"/>
                </a:lnTo>
                <a:lnTo>
                  <a:pt x="131914" y="253937"/>
                </a:lnTo>
              </a:path>
            </a:pathLst>
          </a:custGeom>
          <a:ln w="6350">
            <a:solidFill>
              <a:srgbClr val="231F20"/>
            </a:solidFill>
          </a:ln>
        </p:spPr>
        <p:txBody>
          <a:bodyPr wrap="square" lIns="0" tIns="0" rIns="0" bIns="0" rtlCol="0"/>
          <a:lstStyle/>
          <a:p>
            <a:endParaRPr/>
          </a:p>
        </p:txBody>
      </p:sp>
      <p:sp>
        <p:nvSpPr>
          <p:cNvPr id="325" name="object 325"/>
          <p:cNvSpPr/>
          <p:nvPr/>
        </p:nvSpPr>
        <p:spPr>
          <a:xfrm>
            <a:off x="2013657" y="5957622"/>
            <a:ext cx="204928" cy="236217"/>
          </a:xfrm>
          <a:prstGeom prst="rect">
            <a:avLst/>
          </a:prstGeom>
          <a:blipFill>
            <a:blip r:embed="rId5" cstate="print"/>
            <a:stretch>
              <a:fillRect/>
            </a:stretch>
          </a:blipFill>
        </p:spPr>
        <p:txBody>
          <a:bodyPr wrap="square" lIns="0" tIns="0" rIns="0" bIns="0" rtlCol="0"/>
          <a:lstStyle/>
          <a:p>
            <a:endParaRPr/>
          </a:p>
        </p:txBody>
      </p:sp>
      <p:sp>
        <p:nvSpPr>
          <p:cNvPr id="326" name="object 326"/>
          <p:cNvSpPr/>
          <p:nvPr/>
        </p:nvSpPr>
        <p:spPr>
          <a:xfrm>
            <a:off x="1787933" y="6069241"/>
            <a:ext cx="209550" cy="265430"/>
          </a:xfrm>
          <a:custGeom>
            <a:avLst/>
            <a:gdLst/>
            <a:ahLst/>
            <a:cxnLst/>
            <a:rect l="l" t="t" r="r" b="b"/>
            <a:pathLst>
              <a:path w="209550" h="265429">
                <a:moveTo>
                  <a:pt x="0" y="34709"/>
                </a:moveTo>
                <a:lnTo>
                  <a:pt x="49732" y="17278"/>
                </a:lnTo>
                <a:lnTo>
                  <a:pt x="76771" y="7853"/>
                </a:lnTo>
                <a:lnTo>
                  <a:pt x="90532" y="3178"/>
                </a:lnTo>
                <a:lnTo>
                  <a:pt x="100431" y="0"/>
                </a:lnTo>
                <a:lnTo>
                  <a:pt x="146175" y="10835"/>
                </a:lnTo>
                <a:lnTo>
                  <a:pt x="178739" y="38814"/>
                </a:lnTo>
                <a:lnTo>
                  <a:pt x="199317" y="77867"/>
                </a:lnTo>
                <a:lnTo>
                  <a:pt x="209098" y="121925"/>
                </a:lnTo>
                <a:lnTo>
                  <a:pt x="209275" y="164916"/>
                </a:lnTo>
                <a:lnTo>
                  <a:pt x="201040" y="200770"/>
                </a:lnTo>
                <a:lnTo>
                  <a:pt x="185585" y="223418"/>
                </a:lnTo>
                <a:lnTo>
                  <a:pt x="164509" y="232116"/>
                </a:lnTo>
                <a:lnTo>
                  <a:pt x="130502" y="246137"/>
                </a:lnTo>
                <a:lnTo>
                  <a:pt x="98870" y="259174"/>
                </a:lnTo>
                <a:lnTo>
                  <a:pt x="84924" y="264922"/>
                </a:lnTo>
              </a:path>
            </a:pathLst>
          </a:custGeom>
          <a:ln w="6350">
            <a:solidFill>
              <a:srgbClr val="231F20"/>
            </a:solidFill>
          </a:ln>
        </p:spPr>
        <p:txBody>
          <a:bodyPr wrap="square" lIns="0" tIns="0" rIns="0" bIns="0" rtlCol="0"/>
          <a:lstStyle/>
          <a:p>
            <a:endParaRPr/>
          </a:p>
        </p:txBody>
      </p:sp>
      <p:sp>
        <p:nvSpPr>
          <p:cNvPr id="327" name="object 327"/>
          <p:cNvSpPr/>
          <p:nvPr/>
        </p:nvSpPr>
        <p:spPr>
          <a:xfrm>
            <a:off x="1735387" y="6101086"/>
            <a:ext cx="177134" cy="239848"/>
          </a:xfrm>
          <a:prstGeom prst="rect">
            <a:avLst/>
          </a:prstGeom>
          <a:blipFill>
            <a:blip r:embed="rId6" cstate="print"/>
            <a:stretch>
              <a:fillRect/>
            </a:stretch>
          </a:blipFill>
        </p:spPr>
        <p:txBody>
          <a:bodyPr wrap="square" lIns="0" tIns="0" rIns="0" bIns="0" rtlCol="0"/>
          <a:lstStyle/>
          <a:p>
            <a:endParaRPr/>
          </a:p>
        </p:txBody>
      </p:sp>
      <p:sp>
        <p:nvSpPr>
          <p:cNvPr id="328" name="object 328"/>
          <p:cNvSpPr/>
          <p:nvPr/>
        </p:nvSpPr>
        <p:spPr>
          <a:xfrm>
            <a:off x="1905285" y="5992669"/>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329" name="object 329"/>
          <p:cNvSpPr/>
          <p:nvPr/>
        </p:nvSpPr>
        <p:spPr>
          <a:xfrm>
            <a:off x="2036874" y="6184394"/>
            <a:ext cx="176530" cy="71120"/>
          </a:xfrm>
          <a:custGeom>
            <a:avLst/>
            <a:gdLst/>
            <a:ahLst/>
            <a:cxnLst/>
            <a:rect l="l" t="t" r="r" b="b"/>
            <a:pathLst>
              <a:path w="176530" h="71120">
                <a:moveTo>
                  <a:pt x="0" y="70523"/>
                </a:moveTo>
                <a:lnTo>
                  <a:pt x="176085" y="0"/>
                </a:lnTo>
              </a:path>
            </a:pathLst>
          </a:custGeom>
          <a:ln w="6350">
            <a:solidFill>
              <a:srgbClr val="231F20"/>
            </a:solidFill>
          </a:ln>
        </p:spPr>
        <p:txBody>
          <a:bodyPr wrap="square" lIns="0" tIns="0" rIns="0" bIns="0" rtlCol="0"/>
          <a:lstStyle/>
          <a:p>
            <a:endParaRPr/>
          </a:p>
        </p:txBody>
      </p:sp>
      <p:sp>
        <p:nvSpPr>
          <p:cNvPr id="330" name="object 330"/>
          <p:cNvSpPr/>
          <p:nvPr/>
        </p:nvSpPr>
        <p:spPr>
          <a:xfrm>
            <a:off x="1977696" y="5992809"/>
            <a:ext cx="196850" cy="104139"/>
          </a:xfrm>
          <a:custGeom>
            <a:avLst/>
            <a:gdLst/>
            <a:ahLst/>
            <a:cxnLst/>
            <a:rect l="l" t="t" r="r" b="b"/>
            <a:pathLst>
              <a:path w="196850" h="104139">
                <a:moveTo>
                  <a:pt x="30454" y="104127"/>
                </a:moveTo>
                <a:lnTo>
                  <a:pt x="0" y="69100"/>
                </a:lnTo>
                <a:lnTo>
                  <a:pt x="169710" y="0"/>
                </a:lnTo>
                <a:lnTo>
                  <a:pt x="196646" y="33147"/>
                </a:lnTo>
                <a:lnTo>
                  <a:pt x="30454" y="104127"/>
                </a:lnTo>
                <a:close/>
              </a:path>
            </a:pathLst>
          </a:custGeom>
          <a:ln w="6350">
            <a:solidFill>
              <a:srgbClr val="231F20"/>
            </a:solidFill>
          </a:ln>
        </p:spPr>
        <p:txBody>
          <a:bodyPr wrap="square" lIns="0" tIns="0" rIns="0" bIns="0" rtlCol="0"/>
          <a:lstStyle/>
          <a:p>
            <a:endParaRPr/>
          </a:p>
        </p:txBody>
      </p:sp>
      <p:sp>
        <p:nvSpPr>
          <p:cNvPr id="331" name="object 331"/>
          <p:cNvSpPr/>
          <p:nvPr/>
        </p:nvSpPr>
        <p:spPr>
          <a:xfrm>
            <a:off x="2072539" y="5826490"/>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332" name="object 332"/>
          <p:cNvSpPr/>
          <p:nvPr/>
        </p:nvSpPr>
        <p:spPr>
          <a:xfrm>
            <a:off x="1975979" y="5623947"/>
            <a:ext cx="1284605" cy="506730"/>
          </a:xfrm>
          <a:custGeom>
            <a:avLst/>
            <a:gdLst/>
            <a:ahLst/>
            <a:cxnLst/>
            <a:rect l="l" t="t" r="r" b="b"/>
            <a:pathLst>
              <a:path w="1284604"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333" name="object 333"/>
          <p:cNvSpPr/>
          <p:nvPr/>
        </p:nvSpPr>
        <p:spPr>
          <a:xfrm>
            <a:off x="2421345" y="6012941"/>
            <a:ext cx="165735" cy="107314"/>
          </a:xfrm>
          <a:custGeom>
            <a:avLst/>
            <a:gdLst/>
            <a:ahLst/>
            <a:cxnLst/>
            <a:rect l="l" t="t" r="r" b="b"/>
            <a:pathLst>
              <a:path w="165735" h="107314">
                <a:moveTo>
                  <a:pt x="165722" y="0"/>
                </a:moveTo>
                <a:lnTo>
                  <a:pt x="0" y="106692"/>
                </a:lnTo>
              </a:path>
            </a:pathLst>
          </a:custGeom>
          <a:ln w="6349">
            <a:solidFill>
              <a:srgbClr val="131111"/>
            </a:solidFill>
          </a:ln>
        </p:spPr>
        <p:txBody>
          <a:bodyPr wrap="square" lIns="0" tIns="0" rIns="0" bIns="0" rtlCol="0"/>
          <a:lstStyle/>
          <a:p>
            <a:endParaRPr/>
          </a:p>
        </p:txBody>
      </p:sp>
      <p:sp>
        <p:nvSpPr>
          <p:cNvPr id="334" name="object 334"/>
          <p:cNvSpPr/>
          <p:nvPr/>
        </p:nvSpPr>
        <p:spPr>
          <a:xfrm>
            <a:off x="2626758" y="6096936"/>
            <a:ext cx="309880" cy="300990"/>
          </a:xfrm>
          <a:custGeom>
            <a:avLst/>
            <a:gdLst/>
            <a:ahLst/>
            <a:cxnLst/>
            <a:rect l="l" t="t" r="r" b="b"/>
            <a:pathLst>
              <a:path w="309880" h="300989">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335" name="object 335"/>
          <p:cNvSpPr/>
          <p:nvPr/>
        </p:nvSpPr>
        <p:spPr>
          <a:xfrm>
            <a:off x="2375433" y="6128327"/>
            <a:ext cx="257175" cy="297180"/>
          </a:xfrm>
          <a:custGeom>
            <a:avLst/>
            <a:gdLst/>
            <a:ahLst/>
            <a:cxnLst/>
            <a:rect l="l" t="t" r="r" b="b"/>
            <a:pathLst>
              <a:path w="257175" h="297179">
                <a:moveTo>
                  <a:pt x="0" y="16885"/>
                </a:moveTo>
                <a:lnTo>
                  <a:pt x="29766" y="3150"/>
                </a:lnTo>
                <a:lnTo>
                  <a:pt x="61909" y="0"/>
                </a:lnTo>
                <a:lnTo>
                  <a:pt x="95202" y="6149"/>
                </a:lnTo>
                <a:lnTo>
                  <a:pt x="160317" y="41210"/>
                </a:lnTo>
                <a:lnTo>
                  <a:pt x="189682" y="67555"/>
                </a:lnTo>
                <a:lnTo>
                  <a:pt x="215279" y="98064"/>
                </a:lnTo>
                <a:lnTo>
                  <a:pt x="235880" y="131452"/>
                </a:lnTo>
                <a:lnTo>
                  <a:pt x="257178" y="201733"/>
                </a:lnTo>
                <a:lnTo>
                  <a:pt x="255417" y="236057"/>
                </a:lnTo>
                <a:lnTo>
                  <a:pt x="243743" y="268125"/>
                </a:lnTo>
                <a:lnTo>
                  <a:pt x="220929" y="296653"/>
                </a:lnTo>
              </a:path>
            </a:pathLst>
          </a:custGeom>
          <a:ln w="6350">
            <a:solidFill>
              <a:srgbClr val="131111"/>
            </a:solidFill>
          </a:ln>
        </p:spPr>
        <p:txBody>
          <a:bodyPr wrap="square" lIns="0" tIns="0" rIns="0" bIns="0" rtlCol="0"/>
          <a:lstStyle/>
          <a:p>
            <a:endParaRPr/>
          </a:p>
        </p:txBody>
      </p:sp>
      <p:sp>
        <p:nvSpPr>
          <p:cNvPr id="336" name="object 336"/>
          <p:cNvSpPr/>
          <p:nvPr/>
        </p:nvSpPr>
        <p:spPr>
          <a:xfrm>
            <a:off x="2392027" y="6116136"/>
            <a:ext cx="257810" cy="297180"/>
          </a:xfrm>
          <a:custGeom>
            <a:avLst/>
            <a:gdLst/>
            <a:ahLst/>
            <a:cxnLst/>
            <a:rect l="l" t="t" r="r" b="b"/>
            <a:pathLst>
              <a:path w="257810" h="297179">
                <a:moveTo>
                  <a:pt x="0" y="16884"/>
                </a:moveTo>
                <a:lnTo>
                  <a:pt x="29761" y="3150"/>
                </a:lnTo>
                <a:lnTo>
                  <a:pt x="61903" y="0"/>
                </a:lnTo>
                <a:lnTo>
                  <a:pt x="95195" y="6149"/>
                </a:lnTo>
                <a:lnTo>
                  <a:pt x="160314" y="41212"/>
                </a:lnTo>
                <a:lnTo>
                  <a:pt x="189683" y="67557"/>
                </a:lnTo>
                <a:lnTo>
                  <a:pt x="215284" y="98066"/>
                </a:lnTo>
                <a:lnTo>
                  <a:pt x="235890" y="131454"/>
                </a:lnTo>
                <a:lnTo>
                  <a:pt x="257197" y="201731"/>
                </a:lnTo>
                <a:lnTo>
                  <a:pt x="255439" y="236053"/>
                </a:lnTo>
                <a:lnTo>
                  <a:pt x="243768" y="268117"/>
                </a:lnTo>
                <a:lnTo>
                  <a:pt x="220954" y="296640"/>
                </a:lnTo>
              </a:path>
            </a:pathLst>
          </a:custGeom>
          <a:ln w="6350">
            <a:solidFill>
              <a:srgbClr val="131111"/>
            </a:solidFill>
          </a:ln>
        </p:spPr>
        <p:txBody>
          <a:bodyPr wrap="square" lIns="0" tIns="0" rIns="0" bIns="0" rtlCol="0"/>
          <a:lstStyle/>
          <a:p>
            <a:endParaRPr/>
          </a:p>
        </p:txBody>
      </p:sp>
      <p:sp>
        <p:nvSpPr>
          <p:cNvPr id="337" name="object 337"/>
          <p:cNvSpPr/>
          <p:nvPr/>
        </p:nvSpPr>
        <p:spPr>
          <a:xfrm>
            <a:off x="2240620" y="6145214"/>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338" name="object 338"/>
          <p:cNvSpPr/>
          <p:nvPr/>
        </p:nvSpPr>
        <p:spPr>
          <a:xfrm>
            <a:off x="2328100" y="6145212"/>
            <a:ext cx="159385" cy="102870"/>
          </a:xfrm>
          <a:custGeom>
            <a:avLst/>
            <a:gdLst/>
            <a:ahLst/>
            <a:cxnLst/>
            <a:rect l="l" t="t" r="r" b="b"/>
            <a:pathLst>
              <a:path w="159385" h="102870">
                <a:moveTo>
                  <a:pt x="158978" y="0"/>
                </a:moveTo>
                <a:lnTo>
                  <a:pt x="0" y="102400"/>
                </a:lnTo>
              </a:path>
            </a:pathLst>
          </a:custGeom>
          <a:ln w="6350">
            <a:solidFill>
              <a:srgbClr val="131111"/>
            </a:solidFill>
          </a:ln>
        </p:spPr>
        <p:txBody>
          <a:bodyPr wrap="square" lIns="0" tIns="0" rIns="0" bIns="0" rtlCol="0"/>
          <a:lstStyle/>
          <a:p>
            <a:endParaRPr/>
          </a:p>
        </p:txBody>
      </p:sp>
      <p:sp>
        <p:nvSpPr>
          <p:cNvPr id="339" name="object 339"/>
          <p:cNvSpPr/>
          <p:nvPr/>
        </p:nvSpPr>
        <p:spPr>
          <a:xfrm>
            <a:off x="2196939" y="6219520"/>
            <a:ext cx="290195" cy="342900"/>
          </a:xfrm>
          <a:custGeom>
            <a:avLst/>
            <a:gdLst/>
            <a:ahLst/>
            <a:cxnLst/>
            <a:rect l="l" t="t" r="r" b="b"/>
            <a:pathLst>
              <a:path w="290194" h="342900">
                <a:moveTo>
                  <a:pt x="282498" y="288175"/>
                </a:moveTo>
                <a:lnTo>
                  <a:pt x="290144" y="238048"/>
                </a:lnTo>
                <a:lnTo>
                  <a:pt x="236905" y="121424"/>
                </a:lnTo>
                <a:lnTo>
                  <a:pt x="131165" y="28092"/>
                </a:lnTo>
                <a:lnTo>
                  <a:pt x="43675" y="0"/>
                </a:lnTo>
                <a:lnTo>
                  <a:pt x="0" y="37210"/>
                </a:lnTo>
                <a:lnTo>
                  <a:pt x="393" y="129933"/>
                </a:lnTo>
                <a:lnTo>
                  <a:pt x="56705" y="244970"/>
                </a:lnTo>
                <a:lnTo>
                  <a:pt x="119557" y="304901"/>
                </a:lnTo>
                <a:lnTo>
                  <a:pt x="192786" y="342658"/>
                </a:lnTo>
                <a:lnTo>
                  <a:pt x="282498" y="288175"/>
                </a:lnTo>
                <a:close/>
              </a:path>
            </a:pathLst>
          </a:custGeom>
          <a:ln w="6350">
            <a:solidFill>
              <a:srgbClr val="131111"/>
            </a:solidFill>
          </a:ln>
        </p:spPr>
        <p:txBody>
          <a:bodyPr wrap="square" lIns="0" tIns="0" rIns="0" bIns="0" rtlCol="0"/>
          <a:lstStyle/>
          <a:p>
            <a:endParaRPr/>
          </a:p>
        </p:txBody>
      </p:sp>
      <p:sp>
        <p:nvSpPr>
          <p:cNvPr id="340" name="object 340"/>
          <p:cNvSpPr/>
          <p:nvPr/>
        </p:nvSpPr>
        <p:spPr>
          <a:xfrm>
            <a:off x="2196934" y="6256725"/>
            <a:ext cx="226060" cy="306070"/>
          </a:xfrm>
          <a:custGeom>
            <a:avLst/>
            <a:gdLst/>
            <a:ahLst/>
            <a:cxnLst/>
            <a:rect l="l" t="t" r="r" b="b"/>
            <a:pathLst>
              <a:path w="226060" h="306070">
                <a:moveTo>
                  <a:pt x="192786" y="305447"/>
                </a:moveTo>
                <a:lnTo>
                  <a:pt x="225489" y="195569"/>
                </a:lnTo>
                <a:lnTo>
                  <a:pt x="221245" y="132891"/>
                </a:lnTo>
                <a:lnTo>
                  <a:pt x="166420" y="93965"/>
                </a:lnTo>
                <a:lnTo>
                  <a:pt x="47383" y="55346"/>
                </a:lnTo>
                <a:lnTo>
                  <a:pt x="29005" y="47459"/>
                </a:lnTo>
                <a:lnTo>
                  <a:pt x="17943" y="39065"/>
                </a:lnTo>
                <a:lnTo>
                  <a:pt x="9755" y="24974"/>
                </a:lnTo>
                <a:lnTo>
                  <a:pt x="0" y="0"/>
                </a:lnTo>
              </a:path>
            </a:pathLst>
          </a:custGeom>
          <a:ln w="6350">
            <a:solidFill>
              <a:srgbClr val="131111"/>
            </a:solidFill>
          </a:ln>
        </p:spPr>
        <p:txBody>
          <a:bodyPr wrap="square" lIns="0" tIns="0" rIns="0" bIns="0" rtlCol="0"/>
          <a:lstStyle/>
          <a:p>
            <a:endParaRPr/>
          </a:p>
        </p:txBody>
      </p:sp>
      <p:sp>
        <p:nvSpPr>
          <p:cNvPr id="341" name="object 341"/>
          <p:cNvSpPr/>
          <p:nvPr/>
        </p:nvSpPr>
        <p:spPr>
          <a:xfrm>
            <a:off x="2222987" y="6339857"/>
            <a:ext cx="157604" cy="184600"/>
          </a:xfrm>
          <a:prstGeom prst="rect">
            <a:avLst/>
          </a:prstGeom>
          <a:blipFill>
            <a:blip r:embed="rId7" cstate="print"/>
            <a:stretch>
              <a:fillRect/>
            </a:stretch>
          </a:blipFill>
        </p:spPr>
        <p:txBody>
          <a:bodyPr wrap="square" lIns="0" tIns="0" rIns="0" bIns="0" rtlCol="0"/>
          <a:lstStyle/>
          <a:p>
            <a:endParaRPr/>
          </a:p>
        </p:txBody>
      </p:sp>
      <p:sp>
        <p:nvSpPr>
          <p:cNvPr id="342" name="object 342"/>
          <p:cNvSpPr/>
          <p:nvPr/>
        </p:nvSpPr>
        <p:spPr>
          <a:xfrm>
            <a:off x="2479434" y="6412780"/>
            <a:ext cx="133985" cy="95250"/>
          </a:xfrm>
          <a:custGeom>
            <a:avLst/>
            <a:gdLst/>
            <a:ahLst/>
            <a:cxnLst/>
            <a:rect l="l" t="t" r="r" b="b"/>
            <a:pathLst>
              <a:path w="133985" h="95250">
                <a:moveTo>
                  <a:pt x="133553" y="0"/>
                </a:moveTo>
                <a:lnTo>
                  <a:pt x="0" y="94919"/>
                </a:lnTo>
              </a:path>
            </a:pathLst>
          </a:custGeom>
          <a:ln w="6350">
            <a:solidFill>
              <a:srgbClr val="131111"/>
            </a:solidFill>
          </a:ln>
        </p:spPr>
        <p:txBody>
          <a:bodyPr wrap="square" lIns="0" tIns="0" rIns="0" bIns="0" rtlCol="0"/>
          <a:lstStyle/>
          <a:p>
            <a:endParaRPr/>
          </a:p>
        </p:txBody>
      </p:sp>
      <p:sp>
        <p:nvSpPr>
          <p:cNvPr id="343" name="object 343"/>
          <p:cNvSpPr/>
          <p:nvPr/>
        </p:nvSpPr>
        <p:spPr>
          <a:xfrm>
            <a:off x="1420926" y="6230636"/>
            <a:ext cx="256224" cy="237186"/>
          </a:xfrm>
          <a:prstGeom prst="rect">
            <a:avLst/>
          </a:prstGeom>
          <a:blipFill>
            <a:blip r:embed="rId8" cstate="print"/>
            <a:stretch>
              <a:fillRect/>
            </a:stretch>
          </a:blipFill>
        </p:spPr>
        <p:txBody>
          <a:bodyPr wrap="square" lIns="0" tIns="0" rIns="0" bIns="0" rtlCol="0"/>
          <a:lstStyle/>
          <a:p>
            <a:endParaRPr/>
          </a:p>
        </p:txBody>
      </p:sp>
      <p:sp>
        <p:nvSpPr>
          <p:cNvPr id="344" name="object 344"/>
          <p:cNvSpPr/>
          <p:nvPr/>
        </p:nvSpPr>
        <p:spPr>
          <a:xfrm>
            <a:off x="1326393" y="6224400"/>
            <a:ext cx="375285" cy="297180"/>
          </a:xfrm>
          <a:custGeom>
            <a:avLst/>
            <a:gdLst/>
            <a:ahLst/>
            <a:cxnLst/>
            <a:rect l="l" t="t" r="r" b="b"/>
            <a:pathLst>
              <a:path w="375285" h="297179">
                <a:moveTo>
                  <a:pt x="0" y="88261"/>
                </a:moveTo>
                <a:lnTo>
                  <a:pt x="752" y="72454"/>
                </a:lnTo>
                <a:lnTo>
                  <a:pt x="4387" y="64474"/>
                </a:lnTo>
                <a:lnTo>
                  <a:pt x="8404" y="61647"/>
                </a:lnTo>
                <a:lnTo>
                  <a:pt x="10299" y="61299"/>
                </a:lnTo>
                <a:lnTo>
                  <a:pt x="33464" y="52790"/>
                </a:lnTo>
                <a:lnTo>
                  <a:pt x="34505" y="65401"/>
                </a:lnTo>
                <a:lnTo>
                  <a:pt x="39738" y="67319"/>
                </a:lnTo>
                <a:lnTo>
                  <a:pt x="46553" y="70022"/>
                </a:lnTo>
                <a:lnTo>
                  <a:pt x="56518" y="74088"/>
                </a:lnTo>
                <a:lnTo>
                  <a:pt x="65516" y="77791"/>
                </a:lnTo>
                <a:lnTo>
                  <a:pt x="69430" y="79409"/>
                </a:lnTo>
                <a:lnTo>
                  <a:pt x="291706" y="3476"/>
                </a:lnTo>
                <a:lnTo>
                  <a:pt x="334186" y="6146"/>
                </a:lnTo>
                <a:lnTo>
                  <a:pt x="366369" y="73605"/>
                </a:lnTo>
                <a:lnTo>
                  <a:pt x="375184" y="111453"/>
                </a:lnTo>
                <a:lnTo>
                  <a:pt x="372090" y="136929"/>
                </a:lnTo>
                <a:lnTo>
                  <a:pt x="364672" y="151292"/>
                </a:lnTo>
                <a:lnTo>
                  <a:pt x="360514" y="155800"/>
                </a:lnTo>
                <a:lnTo>
                  <a:pt x="136702" y="254860"/>
                </a:lnTo>
                <a:lnTo>
                  <a:pt x="128333" y="281885"/>
                </a:lnTo>
                <a:lnTo>
                  <a:pt x="135013" y="294903"/>
                </a:lnTo>
                <a:lnTo>
                  <a:pt x="122961" y="296033"/>
                </a:lnTo>
                <a:lnTo>
                  <a:pt x="113880" y="296549"/>
                </a:lnTo>
                <a:lnTo>
                  <a:pt x="105689" y="296606"/>
                </a:lnTo>
                <a:lnTo>
                  <a:pt x="99765" y="296456"/>
                </a:lnTo>
                <a:lnTo>
                  <a:pt x="97485" y="296350"/>
                </a:lnTo>
              </a:path>
            </a:pathLst>
          </a:custGeom>
          <a:ln w="6350">
            <a:solidFill>
              <a:srgbClr val="080909"/>
            </a:solidFill>
          </a:ln>
        </p:spPr>
        <p:txBody>
          <a:bodyPr wrap="square" lIns="0" tIns="0" rIns="0" bIns="0" rtlCol="0"/>
          <a:lstStyle/>
          <a:p>
            <a:endParaRPr/>
          </a:p>
        </p:txBody>
      </p:sp>
      <p:sp>
        <p:nvSpPr>
          <p:cNvPr id="345" name="object 345"/>
          <p:cNvSpPr/>
          <p:nvPr/>
        </p:nvSpPr>
        <p:spPr>
          <a:xfrm>
            <a:off x="1334975" y="6286372"/>
            <a:ext cx="141916" cy="203197"/>
          </a:xfrm>
          <a:prstGeom prst="rect">
            <a:avLst/>
          </a:prstGeom>
          <a:blipFill>
            <a:blip r:embed="rId9" cstate="print"/>
            <a:stretch>
              <a:fillRect/>
            </a:stretch>
          </a:blipFill>
        </p:spPr>
        <p:txBody>
          <a:bodyPr wrap="square" lIns="0" tIns="0" rIns="0" bIns="0" rtlCol="0"/>
          <a:lstStyle/>
          <a:p>
            <a:endParaRPr/>
          </a:p>
        </p:txBody>
      </p:sp>
      <p:sp>
        <p:nvSpPr>
          <p:cNvPr id="346" name="object 346"/>
          <p:cNvSpPr/>
          <p:nvPr/>
        </p:nvSpPr>
        <p:spPr>
          <a:xfrm>
            <a:off x="811126" y="6297781"/>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07"/>
                </a:lnTo>
                <a:lnTo>
                  <a:pt x="628182" y="180211"/>
                </a:lnTo>
                <a:lnTo>
                  <a:pt x="624989" y="171523"/>
                </a:lnTo>
                <a:lnTo>
                  <a:pt x="619428" y="164715"/>
                </a:lnTo>
                <a:lnTo>
                  <a:pt x="616470" y="161963"/>
                </a:lnTo>
                <a:lnTo>
                  <a:pt x="598335" y="106845"/>
                </a:lnTo>
                <a:lnTo>
                  <a:pt x="601677" y="95076"/>
                </a:lnTo>
                <a:lnTo>
                  <a:pt x="596325" y="85666"/>
                </a:lnTo>
                <a:lnTo>
                  <a:pt x="588530" y="79425"/>
                </a:lnTo>
                <a:lnTo>
                  <a:pt x="584542" y="77165"/>
                </a:lnTo>
                <a:lnTo>
                  <a:pt x="552869" y="16992"/>
                </a:lnTo>
                <a:lnTo>
                  <a:pt x="520966" y="0"/>
                </a:lnTo>
                <a:lnTo>
                  <a:pt x="508266" y="33375"/>
                </a:lnTo>
                <a:lnTo>
                  <a:pt x="517347" y="52171"/>
                </a:lnTo>
                <a:lnTo>
                  <a:pt x="481380" y="63322"/>
                </a:lnTo>
                <a:lnTo>
                  <a:pt x="470294" y="68383"/>
                </a:lnTo>
                <a:lnTo>
                  <a:pt x="464934" y="73426"/>
                </a:lnTo>
                <a:lnTo>
                  <a:pt x="463803" y="81472"/>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347" name="object 347"/>
          <p:cNvSpPr/>
          <p:nvPr/>
        </p:nvSpPr>
        <p:spPr>
          <a:xfrm>
            <a:off x="1275370" y="6346775"/>
            <a:ext cx="132830" cy="155384"/>
          </a:xfrm>
          <a:prstGeom prst="rect">
            <a:avLst/>
          </a:prstGeom>
          <a:blipFill>
            <a:blip r:embed="rId10" cstate="print"/>
            <a:stretch>
              <a:fillRect/>
            </a:stretch>
          </a:blipFill>
        </p:spPr>
        <p:txBody>
          <a:bodyPr wrap="square" lIns="0" tIns="0" rIns="0" bIns="0" rtlCol="0"/>
          <a:lstStyle/>
          <a:p>
            <a:endParaRPr/>
          </a:p>
        </p:txBody>
      </p:sp>
      <p:sp>
        <p:nvSpPr>
          <p:cNvPr id="348" name="object 348"/>
          <p:cNvSpPr/>
          <p:nvPr/>
        </p:nvSpPr>
        <p:spPr>
          <a:xfrm>
            <a:off x="1965585" y="5856132"/>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349" name="object 349"/>
          <p:cNvSpPr/>
          <p:nvPr/>
        </p:nvSpPr>
        <p:spPr>
          <a:xfrm>
            <a:off x="1705953" y="5689366"/>
            <a:ext cx="320675" cy="396875"/>
          </a:xfrm>
          <a:custGeom>
            <a:avLst/>
            <a:gdLst/>
            <a:ahLst/>
            <a:cxnLst/>
            <a:rect l="l" t="t" r="r" b="b"/>
            <a:pathLst>
              <a:path w="320675" h="396875">
                <a:moveTo>
                  <a:pt x="295970" y="396661"/>
                </a:moveTo>
                <a:lnTo>
                  <a:pt x="302477" y="378545"/>
                </a:lnTo>
                <a:lnTo>
                  <a:pt x="310867" y="342984"/>
                </a:lnTo>
                <a:lnTo>
                  <a:pt x="317829" y="296572"/>
                </a:lnTo>
                <a:lnTo>
                  <a:pt x="320052" y="245901"/>
                </a:lnTo>
                <a:lnTo>
                  <a:pt x="314226" y="197567"/>
                </a:lnTo>
                <a:lnTo>
                  <a:pt x="297040" y="158162"/>
                </a:lnTo>
                <a:lnTo>
                  <a:pt x="265185" y="134279"/>
                </a:lnTo>
                <a:lnTo>
                  <a:pt x="265490" y="122583"/>
                </a:lnTo>
                <a:lnTo>
                  <a:pt x="263826" y="112194"/>
                </a:lnTo>
                <a:lnTo>
                  <a:pt x="259749" y="43144"/>
                </a:lnTo>
                <a:lnTo>
                  <a:pt x="246545" y="14023"/>
                </a:lnTo>
                <a:lnTo>
                  <a:pt x="231028" y="720"/>
                </a:lnTo>
                <a:lnTo>
                  <a:pt x="203196" y="0"/>
                </a:lnTo>
                <a:lnTo>
                  <a:pt x="153044" y="8626"/>
                </a:lnTo>
                <a:lnTo>
                  <a:pt x="101094" y="23357"/>
                </a:lnTo>
                <a:lnTo>
                  <a:pt x="71058" y="41415"/>
                </a:lnTo>
                <a:lnTo>
                  <a:pt x="57773" y="60148"/>
                </a:lnTo>
                <a:lnTo>
                  <a:pt x="56080" y="76901"/>
                </a:lnTo>
                <a:lnTo>
                  <a:pt x="58403" y="91987"/>
                </a:lnTo>
                <a:lnTo>
                  <a:pt x="60420" y="105835"/>
                </a:lnTo>
                <a:lnTo>
                  <a:pt x="61841" y="115963"/>
                </a:lnTo>
                <a:lnTo>
                  <a:pt x="62379" y="119890"/>
                </a:lnTo>
                <a:lnTo>
                  <a:pt x="21339" y="127971"/>
                </a:lnTo>
                <a:lnTo>
                  <a:pt x="2187" y="135292"/>
                </a:lnTo>
                <a:lnTo>
                  <a:pt x="0" y="146019"/>
                </a:lnTo>
                <a:lnTo>
                  <a:pt x="9852" y="164315"/>
                </a:lnTo>
                <a:lnTo>
                  <a:pt x="15808" y="169347"/>
                </a:lnTo>
                <a:lnTo>
                  <a:pt x="20785" y="171475"/>
                </a:lnTo>
                <a:lnTo>
                  <a:pt x="27473" y="171101"/>
                </a:lnTo>
                <a:lnTo>
                  <a:pt x="38566" y="168633"/>
                </a:lnTo>
                <a:lnTo>
                  <a:pt x="38131" y="182390"/>
                </a:lnTo>
                <a:lnTo>
                  <a:pt x="40181" y="190158"/>
                </a:lnTo>
                <a:lnTo>
                  <a:pt x="46690" y="194799"/>
                </a:lnTo>
                <a:lnTo>
                  <a:pt x="59636" y="199176"/>
                </a:lnTo>
                <a:lnTo>
                  <a:pt x="67319" y="212575"/>
                </a:lnTo>
                <a:lnTo>
                  <a:pt x="77022" y="217591"/>
                </a:lnTo>
                <a:lnTo>
                  <a:pt x="79397" y="257266"/>
                </a:lnTo>
              </a:path>
            </a:pathLst>
          </a:custGeom>
          <a:ln w="6350">
            <a:solidFill>
              <a:srgbClr val="231F20"/>
            </a:solidFill>
          </a:ln>
        </p:spPr>
        <p:txBody>
          <a:bodyPr wrap="square" lIns="0" tIns="0" rIns="0" bIns="0" rtlCol="0"/>
          <a:lstStyle/>
          <a:p>
            <a:endParaRPr/>
          </a:p>
        </p:txBody>
      </p:sp>
      <p:sp>
        <p:nvSpPr>
          <p:cNvPr id="350" name="object 350"/>
          <p:cNvSpPr/>
          <p:nvPr/>
        </p:nvSpPr>
        <p:spPr>
          <a:xfrm>
            <a:off x="1744526" y="5793040"/>
            <a:ext cx="271780" cy="282575"/>
          </a:xfrm>
          <a:custGeom>
            <a:avLst/>
            <a:gdLst/>
            <a:ahLst/>
            <a:cxnLst/>
            <a:rect l="l" t="t" r="r" b="b"/>
            <a:pathLst>
              <a:path w="271780" h="282575">
                <a:moveTo>
                  <a:pt x="0" y="64963"/>
                </a:moveTo>
                <a:lnTo>
                  <a:pt x="26771" y="32404"/>
                </a:lnTo>
                <a:lnTo>
                  <a:pt x="131593" y="4051"/>
                </a:lnTo>
                <a:lnTo>
                  <a:pt x="179928" y="0"/>
                </a:lnTo>
                <a:lnTo>
                  <a:pt x="210464" y="14803"/>
                </a:lnTo>
                <a:lnTo>
                  <a:pt x="241401" y="50942"/>
                </a:lnTo>
                <a:lnTo>
                  <a:pt x="263268" y="93160"/>
                </a:lnTo>
                <a:lnTo>
                  <a:pt x="271437" y="141105"/>
                </a:lnTo>
                <a:lnTo>
                  <a:pt x="269324" y="191083"/>
                </a:lnTo>
                <a:lnTo>
                  <a:pt x="260345" y="239400"/>
                </a:lnTo>
                <a:lnTo>
                  <a:pt x="247916" y="282362"/>
                </a:lnTo>
              </a:path>
            </a:pathLst>
          </a:custGeom>
          <a:ln w="6350">
            <a:solidFill>
              <a:srgbClr val="231F20"/>
            </a:solidFill>
          </a:ln>
        </p:spPr>
        <p:txBody>
          <a:bodyPr wrap="square" lIns="0" tIns="0" rIns="0" bIns="0" rtlCol="0"/>
          <a:lstStyle/>
          <a:p>
            <a:endParaRPr/>
          </a:p>
        </p:txBody>
      </p:sp>
      <p:sp>
        <p:nvSpPr>
          <p:cNvPr id="351" name="object 351"/>
          <p:cNvSpPr/>
          <p:nvPr/>
        </p:nvSpPr>
        <p:spPr>
          <a:xfrm>
            <a:off x="3329421" y="4522444"/>
            <a:ext cx="1806702" cy="1022022"/>
          </a:xfrm>
          <a:prstGeom prst="rect">
            <a:avLst/>
          </a:prstGeom>
          <a:blipFill>
            <a:blip r:embed="rId11" cstate="print"/>
            <a:stretch>
              <a:fillRect/>
            </a:stretch>
          </a:blipFill>
        </p:spPr>
        <p:txBody>
          <a:bodyPr wrap="square" lIns="0" tIns="0" rIns="0" bIns="0" rtlCol="0"/>
          <a:lstStyle/>
          <a:p>
            <a:endParaRPr/>
          </a:p>
        </p:txBody>
      </p:sp>
      <p:sp>
        <p:nvSpPr>
          <p:cNvPr id="352" name="object 352"/>
          <p:cNvSpPr/>
          <p:nvPr/>
        </p:nvSpPr>
        <p:spPr>
          <a:xfrm>
            <a:off x="1711639" y="5690338"/>
            <a:ext cx="277309" cy="283994"/>
          </a:xfrm>
          <a:prstGeom prst="rect">
            <a:avLst/>
          </a:prstGeom>
          <a:blipFill>
            <a:blip r:embed="rId12" cstate="print"/>
            <a:stretch>
              <a:fillRect/>
            </a:stretch>
          </a:blipFill>
        </p:spPr>
        <p:txBody>
          <a:bodyPr wrap="square" lIns="0" tIns="0" rIns="0" bIns="0" rtlCol="0"/>
          <a:lstStyle/>
          <a:p>
            <a:endParaRPr/>
          </a:p>
        </p:txBody>
      </p:sp>
      <p:sp>
        <p:nvSpPr>
          <p:cNvPr id="353" name="object 353"/>
          <p:cNvSpPr/>
          <p:nvPr/>
        </p:nvSpPr>
        <p:spPr>
          <a:xfrm>
            <a:off x="554715" y="5623947"/>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354" name="object 354"/>
          <p:cNvSpPr/>
          <p:nvPr/>
        </p:nvSpPr>
        <p:spPr>
          <a:xfrm>
            <a:off x="1360865" y="4742840"/>
            <a:ext cx="786130" cy="189230"/>
          </a:xfrm>
          <a:custGeom>
            <a:avLst/>
            <a:gdLst/>
            <a:ahLst/>
            <a:cxnLst/>
            <a:rect l="l" t="t" r="r" b="b"/>
            <a:pathLst>
              <a:path w="786130" h="189229">
                <a:moveTo>
                  <a:pt x="611475" y="120357"/>
                </a:moveTo>
                <a:lnTo>
                  <a:pt x="393534" y="120357"/>
                </a:lnTo>
                <a:lnTo>
                  <a:pt x="352158" y="188823"/>
                </a:lnTo>
                <a:lnTo>
                  <a:pt x="611475" y="120357"/>
                </a:lnTo>
                <a:close/>
              </a:path>
              <a:path w="786130" h="189229">
                <a:moveTo>
                  <a:pt x="343446" y="0"/>
                </a:moveTo>
                <a:lnTo>
                  <a:pt x="391096" y="67576"/>
                </a:lnTo>
                <a:lnTo>
                  <a:pt x="0" y="85597"/>
                </a:lnTo>
                <a:lnTo>
                  <a:pt x="2362" y="138175"/>
                </a:lnTo>
                <a:lnTo>
                  <a:pt x="393534" y="120357"/>
                </a:lnTo>
                <a:lnTo>
                  <a:pt x="611475" y="120357"/>
                </a:lnTo>
                <a:lnTo>
                  <a:pt x="785749" y="74345"/>
                </a:lnTo>
                <a:lnTo>
                  <a:pt x="343446" y="0"/>
                </a:lnTo>
                <a:close/>
              </a:path>
            </a:pathLst>
          </a:custGeom>
          <a:solidFill>
            <a:srgbClr val="414042"/>
          </a:solidFill>
        </p:spPr>
        <p:txBody>
          <a:bodyPr wrap="square" lIns="0" tIns="0" rIns="0" bIns="0" rtlCol="0"/>
          <a:lstStyle/>
          <a:p>
            <a:endParaRPr/>
          </a:p>
        </p:txBody>
      </p:sp>
      <p:sp>
        <p:nvSpPr>
          <p:cNvPr id="355" name="object 355"/>
          <p:cNvSpPr/>
          <p:nvPr/>
        </p:nvSpPr>
        <p:spPr>
          <a:xfrm>
            <a:off x="1068348" y="5998572"/>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369380" y="131368"/>
                </a:lnTo>
                <a:lnTo>
                  <a:pt x="564959" y="0"/>
                </a:lnTo>
                <a:close/>
              </a:path>
              <a:path w="565150" h="242570">
                <a:moveTo>
                  <a:pt x="369380" y="131368"/>
                </a:moveTo>
                <a:lnTo>
                  <a:pt x="293065" y="131368"/>
                </a:lnTo>
                <a:lnTo>
                  <a:pt x="280288" y="191211"/>
                </a:lnTo>
                <a:lnTo>
                  <a:pt x="369380" y="131368"/>
                </a:lnTo>
                <a:close/>
              </a:path>
            </a:pathLst>
          </a:custGeom>
          <a:solidFill>
            <a:srgbClr val="414042"/>
          </a:solidFill>
        </p:spPr>
        <p:txBody>
          <a:bodyPr wrap="square" lIns="0" tIns="0" rIns="0" bIns="0" rtlCol="0"/>
          <a:lstStyle/>
          <a:p>
            <a:endParaRPr/>
          </a:p>
        </p:txBody>
      </p:sp>
      <p:sp>
        <p:nvSpPr>
          <p:cNvPr id="356" name="object 356"/>
          <p:cNvSpPr/>
          <p:nvPr/>
        </p:nvSpPr>
        <p:spPr>
          <a:xfrm>
            <a:off x="3332594" y="4520603"/>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57" name="object 357"/>
          <p:cNvSpPr/>
          <p:nvPr/>
        </p:nvSpPr>
        <p:spPr>
          <a:xfrm>
            <a:off x="554710" y="4521314"/>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sp>
        <p:nvSpPr>
          <p:cNvPr id="358" name="object 358"/>
          <p:cNvSpPr/>
          <p:nvPr/>
        </p:nvSpPr>
        <p:spPr>
          <a:xfrm>
            <a:off x="5240020" y="4517479"/>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sp>
        <p:nvSpPr>
          <p:cNvPr id="359" name="object 359"/>
          <p:cNvSpPr/>
          <p:nvPr/>
        </p:nvSpPr>
        <p:spPr>
          <a:xfrm>
            <a:off x="3332594" y="5680227"/>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60" name="object 360"/>
          <p:cNvSpPr/>
          <p:nvPr/>
        </p:nvSpPr>
        <p:spPr>
          <a:xfrm>
            <a:off x="5240020" y="5677116"/>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sp>
        <p:nvSpPr>
          <p:cNvPr id="361" name="object 361"/>
          <p:cNvSpPr txBox="1"/>
          <p:nvPr/>
        </p:nvSpPr>
        <p:spPr>
          <a:xfrm>
            <a:off x="3335769" y="4523778"/>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362" name="object 362"/>
          <p:cNvSpPr txBox="1"/>
          <p:nvPr/>
        </p:nvSpPr>
        <p:spPr>
          <a:xfrm>
            <a:off x="543797" y="461629"/>
            <a:ext cx="6502400" cy="1680210"/>
          </a:xfrm>
          <a:prstGeom prst="rect">
            <a:avLst/>
          </a:prstGeom>
        </p:spPr>
        <p:txBody>
          <a:bodyPr vert="horz" wrap="square" lIns="0" tIns="56515" rIns="0" bIns="0" rtlCol="0">
            <a:spAutoFit/>
          </a:bodyPr>
          <a:lstStyle/>
          <a:p>
            <a:pPr marL="20955">
              <a:lnSpc>
                <a:spcPct val="100000"/>
              </a:lnSpc>
              <a:spcBef>
                <a:spcPts val="445"/>
              </a:spcBef>
            </a:pPr>
            <a:r>
              <a:rPr sz="1200" b="1" dirty="0">
                <a:solidFill>
                  <a:srgbClr val="231F20"/>
                </a:solidFill>
                <a:latin typeface="Arial Narrow"/>
                <a:cs typeface="Arial Narrow"/>
              </a:rPr>
              <a:t>Traitement de </a:t>
            </a:r>
            <a:r>
              <a:rPr sz="1200" b="1" spc="-5" dirty="0">
                <a:solidFill>
                  <a:srgbClr val="231F20"/>
                </a:solidFill>
                <a:latin typeface="Arial Narrow"/>
                <a:cs typeface="Arial Narrow"/>
              </a:rPr>
              <a:t>l’eau</a:t>
            </a:r>
            <a:r>
              <a:rPr sz="1200" b="1" spc="-10" dirty="0">
                <a:solidFill>
                  <a:srgbClr val="231F20"/>
                </a:solidFill>
                <a:latin typeface="Arial Narrow"/>
                <a:cs typeface="Arial Narrow"/>
              </a:rPr>
              <a:t> </a:t>
            </a:r>
            <a:r>
              <a:rPr sz="1200" b="1" dirty="0">
                <a:solidFill>
                  <a:srgbClr val="231F20"/>
                </a:solidFill>
                <a:latin typeface="Arial Narrow"/>
                <a:cs typeface="Arial Narrow"/>
              </a:rPr>
              <a:t>:</a:t>
            </a:r>
            <a:endParaRPr sz="1200">
              <a:latin typeface="Arial Narrow"/>
              <a:cs typeface="Arial Narrow"/>
            </a:endParaRPr>
          </a:p>
          <a:p>
            <a:pPr marL="173355" marR="1007110" indent="-161290">
              <a:lnSpc>
                <a:spcPct val="101800"/>
              </a:lnSpc>
              <a:spcBef>
                <a:spcPts val="240"/>
              </a:spcBef>
              <a:buChar char="●"/>
              <a:tabLst>
                <a:tab pos="173990" algn="l"/>
              </a:tabLst>
            </a:pPr>
            <a:r>
              <a:rPr sz="900" dirty="0">
                <a:solidFill>
                  <a:srgbClr val="231F20"/>
                </a:solidFill>
                <a:latin typeface="Arial Narrow"/>
                <a:cs typeface="Arial Narrow"/>
              </a:rPr>
              <a:t>Il </a:t>
            </a:r>
            <a:r>
              <a:rPr sz="900" spc="-5" dirty="0">
                <a:solidFill>
                  <a:srgbClr val="231F20"/>
                </a:solidFill>
                <a:latin typeface="Arial Narrow"/>
                <a:cs typeface="Arial Narrow"/>
              </a:rPr>
              <a:t>est </a:t>
            </a:r>
            <a:r>
              <a:rPr sz="900" dirty="0">
                <a:solidFill>
                  <a:srgbClr val="231F20"/>
                </a:solidFill>
                <a:latin typeface="Arial Narrow"/>
                <a:cs typeface="Arial Narrow"/>
              </a:rPr>
              <a:t>recommandé, </a:t>
            </a:r>
            <a:r>
              <a:rPr sz="900" spc="-5" dirty="0">
                <a:solidFill>
                  <a:srgbClr val="231F20"/>
                </a:solidFill>
                <a:latin typeface="Arial Narrow"/>
                <a:cs typeface="Arial Narrow"/>
              </a:rPr>
              <a:t>dans le cas d’un spa existant, de maintenir </a:t>
            </a:r>
            <a:r>
              <a:rPr sz="900" dirty="0">
                <a:solidFill>
                  <a:srgbClr val="231F20"/>
                </a:solidFill>
                <a:latin typeface="Arial Narrow"/>
                <a:cs typeface="Arial Narrow"/>
              </a:rPr>
              <a:t>tous </a:t>
            </a:r>
            <a:r>
              <a:rPr sz="900" spc="-5" dirty="0">
                <a:solidFill>
                  <a:srgbClr val="231F20"/>
                </a:solidFill>
                <a:latin typeface="Arial Narrow"/>
                <a:cs typeface="Arial Narrow"/>
              </a:rPr>
              <a:t>les jets d’air ouverts et les vannes </a:t>
            </a:r>
            <a:r>
              <a:rPr sz="900" dirty="0">
                <a:solidFill>
                  <a:srgbClr val="231F20"/>
                </a:solidFill>
                <a:latin typeface="Arial Narrow"/>
                <a:cs typeface="Arial Narrow"/>
              </a:rPr>
              <a:t>fermées </a:t>
            </a:r>
            <a:r>
              <a:rPr sz="900" spc="-5" dirty="0">
                <a:solidFill>
                  <a:srgbClr val="231F20"/>
                </a:solidFill>
                <a:latin typeface="Arial Narrow"/>
                <a:cs typeface="Arial Narrow"/>
              </a:rPr>
              <a:t>pour permettre </a:t>
            </a:r>
            <a:r>
              <a:rPr sz="900" dirty="0">
                <a:solidFill>
                  <a:srgbClr val="231F20"/>
                </a:solidFill>
                <a:latin typeface="Arial Narrow"/>
                <a:cs typeface="Arial Narrow"/>
              </a:rPr>
              <a:t>à  </a:t>
            </a:r>
            <a:r>
              <a:rPr sz="900" spc="-5" dirty="0">
                <a:solidFill>
                  <a:srgbClr val="231F20"/>
                </a:solidFill>
                <a:latin typeface="Arial Narrow"/>
                <a:cs typeface="Arial Narrow"/>
              </a:rPr>
              <a:t>l’eau </a:t>
            </a:r>
            <a:r>
              <a:rPr sz="900" dirty="0">
                <a:solidFill>
                  <a:srgbClr val="231F20"/>
                </a:solidFill>
                <a:latin typeface="Arial Narrow"/>
                <a:cs typeface="Arial Narrow"/>
              </a:rPr>
              <a:t>traitée </a:t>
            </a:r>
            <a:r>
              <a:rPr sz="900" spc="-5" dirty="0">
                <a:solidFill>
                  <a:srgbClr val="231F20"/>
                </a:solidFill>
                <a:latin typeface="Arial Narrow"/>
                <a:cs typeface="Arial Narrow"/>
              </a:rPr>
              <a:t>avec les produits chimiques de s’écouler par </a:t>
            </a:r>
            <a:r>
              <a:rPr sz="900" dirty="0">
                <a:solidFill>
                  <a:srgbClr val="231F20"/>
                </a:solidFill>
                <a:latin typeface="Arial Narrow"/>
                <a:cs typeface="Arial Narrow"/>
              </a:rPr>
              <a:t>toutes </a:t>
            </a:r>
            <a:r>
              <a:rPr sz="900" spc="-5" dirty="0">
                <a:solidFill>
                  <a:srgbClr val="231F20"/>
                </a:solidFill>
                <a:latin typeface="Arial Narrow"/>
                <a:cs typeface="Arial Narrow"/>
              </a:rPr>
              <a:t>les</a:t>
            </a:r>
            <a:r>
              <a:rPr sz="900" spc="-25" dirty="0">
                <a:solidFill>
                  <a:srgbClr val="231F20"/>
                </a:solidFill>
                <a:latin typeface="Arial Narrow"/>
                <a:cs typeface="Arial Narrow"/>
              </a:rPr>
              <a:t> </a:t>
            </a:r>
            <a:r>
              <a:rPr sz="900" spc="-5" dirty="0">
                <a:solidFill>
                  <a:srgbClr val="231F20"/>
                </a:solidFill>
                <a:latin typeface="Arial Narrow"/>
                <a:cs typeface="Arial Narrow"/>
              </a:rPr>
              <a:t>canalisations.</a:t>
            </a:r>
            <a:endParaRPr sz="900">
              <a:latin typeface="Arial Narrow"/>
              <a:cs typeface="Arial Narrow"/>
            </a:endParaRPr>
          </a:p>
          <a:p>
            <a:pPr marL="173990" indent="-161290">
              <a:lnSpc>
                <a:spcPct val="100000"/>
              </a:lnSpc>
              <a:spcBef>
                <a:spcPts val="20"/>
              </a:spcBef>
              <a:buChar char="●"/>
              <a:tabLst>
                <a:tab pos="173990" algn="l"/>
              </a:tabLst>
            </a:pPr>
            <a:r>
              <a:rPr sz="900" dirty="0">
                <a:solidFill>
                  <a:srgbClr val="231F20"/>
                </a:solidFill>
                <a:latin typeface="Arial Narrow"/>
                <a:cs typeface="Arial Narrow"/>
              </a:rPr>
              <a:t>Suivez toujours </a:t>
            </a:r>
            <a:r>
              <a:rPr sz="900" spc="-5" dirty="0">
                <a:solidFill>
                  <a:srgbClr val="231F20"/>
                </a:solidFill>
                <a:latin typeface="Arial Narrow"/>
                <a:cs typeface="Arial Narrow"/>
              </a:rPr>
              <a:t>les instructions du </a:t>
            </a:r>
            <a:r>
              <a:rPr sz="900" dirty="0">
                <a:solidFill>
                  <a:srgbClr val="231F20"/>
                </a:solidFill>
                <a:latin typeface="Arial Narrow"/>
                <a:cs typeface="Arial Narrow"/>
              </a:rPr>
              <a:t>fabricant </a:t>
            </a:r>
            <a:r>
              <a:rPr sz="900" spc="-5" dirty="0">
                <a:solidFill>
                  <a:srgbClr val="231F20"/>
                </a:solidFill>
                <a:latin typeface="Arial Narrow"/>
                <a:cs typeface="Arial Narrow"/>
              </a:rPr>
              <a:t>de produits chimiques et </a:t>
            </a:r>
            <a:r>
              <a:rPr sz="900" dirty="0">
                <a:solidFill>
                  <a:srgbClr val="231F20"/>
                </a:solidFill>
                <a:latin typeface="Arial Narrow"/>
                <a:cs typeface="Arial Narrow"/>
              </a:rPr>
              <a:t>tenez </a:t>
            </a:r>
            <a:r>
              <a:rPr sz="900" spc="-5" dirty="0">
                <a:solidFill>
                  <a:srgbClr val="231F20"/>
                </a:solidFill>
                <a:latin typeface="Arial Narrow"/>
                <a:cs typeface="Arial Narrow"/>
              </a:rPr>
              <a:t>compte des avertissements </a:t>
            </a:r>
            <a:r>
              <a:rPr sz="900" dirty="0">
                <a:solidFill>
                  <a:srgbClr val="231F20"/>
                </a:solidFill>
                <a:latin typeface="Arial Narrow"/>
                <a:cs typeface="Arial Narrow"/>
              </a:rPr>
              <a:t>relatifs à </a:t>
            </a:r>
            <a:r>
              <a:rPr sz="900" spc="-5" dirty="0">
                <a:solidFill>
                  <a:srgbClr val="231F20"/>
                </a:solidFill>
                <a:latin typeface="Arial Narrow"/>
                <a:cs typeface="Arial Narrow"/>
              </a:rPr>
              <a:t>la santé et aux</a:t>
            </a:r>
            <a:r>
              <a:rPr sz="900" spc="-40" dirty="0">
                <a:solidFill>
                  <a:srgbClr val="231F20"/>
                </a:solidFill>
                <a:latin typeface="Arial Narrow"/>
                <a:cs typeface="Arial Narrow"/>
              </a:rPr>
              <a:t> </a:t>
            </a:r>
            <a:r>
              <a:rPr sz="900" dirty="0">
                <a:solidFill>
                  <a:srgbClr val="231F20"/>
                </a:solidFill>
                <a:latin typeface="Arial Narrow"/>
                <a:cs typeface="Arial Narrow"/>
              </a:rPr>
              <a:t>dangers.</a:t>
            </a:r>
            <a:endParaRPr sz="900">
              <a:latin typeface="Arial Narrow"/>
              <a:cs typeface="Arial Narrow"/>
            </a:endParaRPr>
          </a:p>
          <a:p>
            <a:pPr marL="173355" marR="179070" indent="-161290">
              <a:lnSpc>
                <a:spcPct val="101800"/>
              </a:lnSpc>
              <a:buChar char="●"/>
              <a:tabLst>
                <a:tab pos="173990" algn="l"/>
              </a:tabLst>
            </a:pPr>
            <a:r>
              <a:rPr sz="900" dirty="0">
                <a:solidFill>
                  <a:srgbClr val="231F20"/>
                </a:solidFill>
                <a:latin typeface="Arial Narrow"/>
                <a:cs typeface="Arial Narrow"/>
              </a:rPr>
              <a:t>Ne </a:t>
            </a:r>
            <a:r>
              <a:rPr sz="900" spc="-5" dirty="0">
                <a:solidFill>
                  <a:srgbClr val="231F20"/>
                </a:solidFill>
                <a:latin typeface="Arial Narrow"/>
                <a:cs typeface="Arial Narrow"/>
              </a:rPr>
              <a:t>mélangez jamais les produits chimiques entre eux. </a:t>
            </a:r>
            <a:r>
              <a:rPr sz="900" dirty="0">
                <a:solidFill>
                  <a:srgbClr val="231F20"/>
                </a:solidFill>
                <a:latin typeface="Arial Narrow"/>
                <a:cs typeface="Arial Narrow"/>
              </a:rPr>
              <a:t>Ajoutez </a:t>
            </a:r>
            <a:r>
              <a:rPr sz="900" spc="-5" dirty="0">
                <a:solidFill>
                  <a:srgbClr val="231F20"/>
                </a:solidFill>
                <a:latin typeface="Arial Narrow"/>
                <a:cs typeface="Arial Narrow"/>
              </a:rPr>
              <a:t>les produits chimiques </a:t>
            </a:r>
            <a:r>
              <a:rPr sz="900" dirty="0">
                <a:solidFill>
                  <a:srgbClr val="231F20"/>
                </a:solidFill>
                <a:latin typeface="Arial Narrow"/>
                <a:cs typeface="Arial Narrow"/>
              </a:rPr>
              <a:t>à </a:t>
            </a:r>
            <a:r>
              <a:rPr sz="900" spc="-5" dirty="0">
                <a:solidFill>
                  <a:srgbClr val="231F20"/>
                </a:solidFill>
                <a:latin typeface="Arial Narrow"/>
                <a:cs typeface="Arial Narrow"/>
              </a:rPr>
              <a:t>l’eau du spa séparément. </a:t>
            </a:r>
            <a:r>
              <a:rPr sz="900" dirty="0">
                <a:solidFill>
                  <a:srgbClr val="231F20"/>
                </a:solidFill>
                <a:latin typeface="Arial Narrow"/>
                <a:cs typeface="Arial Narrow"/>
              </a:rPr>
              <a:t>Dissolvez </a:t>
            </a:r>
            <a:r>
              <a:rPr sz="900" spc="-5" dirty="0">
                <a:solidFill>
                  <a:srgbClr val="231F20"/>
                </a:solidFill>
                <a:latin typeface="Arial Narrow"/>
                <a:cs typeface="Arial Narrow"/>
              </a:rPr>
              <a:t>minutieusement chaque  produit chimique avant de l’ajouter </a:t>
            </a:r>
            <a:r>
              <a:rPr sz="900" dirty="0">
                <a:solidFill>
                  <a:srgbClr val="231F20"/>
                </a:solidFill>
                <a:latin typeface="Arial Narrow"/>
                <a:cs typeface="Arial Narrow"/>
              </a:rPr>
              <a:t>à</a:t>
            </a:r>
            <a:r>
              <a:rPr sz="900" spc="-10" dirty="0">
                <a:solidFill>
                  <a:srgbClr val="231F20"/>
                </a:solidFill>
                <a:latin typeface="Arial Narrow"/>
                <a:cs typeface="Arial Narrow"/>
              </a:rPr>
              <a:t> </a:t>
            </a:r>
            <a:r>
              <a:rPr sz="900" spc="-5" dirty="0">
                <a:solidFill>
                  <a:srgbClr val="231F20"/>
                </a:solidFill>
                <a:latin typeface="Arial Narrow"/>
                <a:cs typeface="Arial Narrow"/>
              </a:rPr>
              <a:t>l’eau.</a:t>
            </a:r>
            <a:endParaRPr sz="900">
              <a:latin typeface="Arial Narrow"/>
              <a:cs typeface="Arial Narrow"/>
            </a:endParaRPr>
          </a:p>
          <a:p>
            <a:pPr marL="173355" marR="5080" indent="-161290">
              <a:lnSpc>
                <a:spcPct val="101899"/>
              </a:lnSpc>
              <a:buChar char="●"/>
              <a:tabLst>
                <a:tab pos="173990" algn="l"/>
              </a:tabLst>
            </a:pPr>
            <a:r>
              <a:rPr sz="900" dirty="0">
                <a:solidFill>
                  <a:srgbClr val="231F20"/>
                </a:solidFill>
                <a:latin typeface="Arial Narrow"/>
                <a:cs typeface="Arial Narrow"/>
              </a:rPr>
              <a:t>Veuillez </a:t>
            </a:r>
            <a:r>
              <a:rPr sz="900" spc="-5" dirty="0">
                <a:solidFill>
                  <a:srgbClr val="231F20"/>
                </a:solidFill>
                <a:latin typeface="Arial Narrow"/>
                <a:cs typeface="Arial Narrow"/>
              </a:rPr>
              <a:t>noter que les produits </a:t>
            </a:r>
            <a:r>
              <a:rPr sz="900" dirty="0">
                <a:solidFill>
                  <a:srgbClr val="231F20"/>
                </a:solidFill>
                <a:latin typeface="Arial Narrow"/>
                <a:cs typeface="Arial Narrow"/>
              </a:rPr>
              <a:t>à </a:t>
            </a:r>
            <a:r>
              <a:rPr sz="900" spc="-5" dirty="0">
                <a:solidFill>
                  <a:srgbClr val="231F20"/>
                </a:solidFill>
                <a:latin typeface="Arial Narrow"/>
                <a:cs typeface="Arial Narrow"/>
              </a:rPr>
              <a:t>base de chlore et de brome ne doivent jamais être mélangés. </a:t>
            </a:r>
            <a:r>
              <a:rPr sz="900" dirty="0">
                <a:solidFill>
                  <a:srgbClr val="231F20"/>
                </a:solidFill>
                <a:latin typeface="Arial Narrow"/>
                <a:cs typeface="Arial Narrow"/>
              </a:rPr>
              <a:t>C’est </a:t>
            </a:r>
            <a:r>
              <a:rPr sz="900" spc="-5" dirty="0">
                <a:solidFill>
                  <a:srgbClr val="231F20"/>
                </a:solidFill>
                <a:latin typeface="Arial Narrow"/>
                <a:cs typeface="Arial Narrow"/>
              </a:rPr>
              <a:t>extrêmement dangereux. </a:t>
            </a:r>
            <a:r>
              <a:rPr sz="900" dirty="0">
                <a:solidFill>
                  <a:srgbClr val="231F20"/>
                </a:solidFill>
                <a:latin typeface="Arial Narrow"/>
                <a:cs typeface="Arial Narrow"/>
              </a:rPr>
              <a:t>Si </a:t>
            </a:r>
            <a:r>
              <a:rPr sz="900" spc="-5" dirty="0">
                <a:solidFill>
                  <a:srgbClr val="231F20"/>
                </a:solidFill>
                <a:latin typeface="Arial Narrow"/>
                <a:cs typeface="Arial Narrow"/>
              </a:rPr>
              <a:t>vous utilisez </a:t>
            </a:r>
            <a:r>
              <a:rPr sz="900" dirty="0">
                <a:solidFill>
                  <a:srgbClr val="231F20"/>
                </a:solidFill>
                <a:latin typeface="Arial Narrow"/>
                <a:cs typeface="Arial Narrow"/>
              </a:rPr>
              <a:t>habituelle-  </a:t>
            </a:r>
            <a:r>
              <a:rPr sz="900" spc="-40" dirty="0">
                <a:solidFill>
                  <a:srgbClr val="231F20"/>
                </a:solidFill>
                <a:latin typeface="Arial Narrow"/>
                <a:cs typeface="Arial Narrow"/>
              </a:rPr>
              <a:t>ment</a:t>
            </a:r>
            <a:r>
              <a:rPr sz="900" spc="-15" dirty="0">
                <a:solidFill>
                  <a:srgbClr val="231F20"/>
                </a:solidFill>
                <a:latin typeface="Arial Narrow"/>
                <a:cs typeface="Arial Narrow"/>
              </a:rPr>
              <a:t> </a:t>
            </a:r>
            <a:r>
              <a:rPr sz="900" spc="-40" dirty="0">
                <a:solidFill>
                  <a:srgbClr val="231F20"/>
                </a:solidFill>
                <a:latin typeface="Arial Narrow"/>
                <a:cs typeface="Arial Narrow"/>
              </a:rPr>
              <a:t>des</a:t>
            </a:r>
            <a:r>
              <a:rPr sz="900" spc="-10" dirty="0">
                <a:solidFill>
                  <a:srgbClr val="231F20"/>
                </a:solidFill>
                <a:latin typeface="Arial Narrow"/>
                <a:cs typeface="Arial Narrow"/>
              </a:rPr>
              <a:t> </a:t>
            </a:r>
            <a:r>
              <a:rPr sz="900" spc="-35" dirty="0">
                <a:solidFill>
                  <a:srgbClr val="231F20"/>
                </a:solidFill>
                <a:latin typeface="Arial Narrow"/>
                <a:cs typeface="Arial Narrow"/>
              </a:rPr>
              <a:t>produits</a:t>
            </a:r>
            <a:r>
              <a:rPr sz="900" spc="-15" dirty="0">
                <a:solidFill>
                  <a:srgbClr val="231F20"/>
                </a:solidFill>
                <a:latin typeface="Arial Narrow"/>
                <a:cs typeface="Arial Narrow"/>
              </a:rPr>
              <a:t> </a:t>
            </a:r>
            <a:r>
              <a:rPr sz="900" spc="-35" dirty="0">
                <a:solidFill>
                  <a:srgbClr val="231F20"/>
                </a:solidFill>
                <a:latin typeface="Arial Narrow"/>
                <a:cs typeface="Arial Narrow"/>
              </a:rPr>
              <a:t>à</a:t>
            </a:r>
            <a:r>
              <a:rPr sz="900" spc="-10" dirty="0">
                <a:solidFill>
                  <a:srgbClr val="231F20"/>
                </a:solidFill>
                <a:latin typeface="Arial Narrow"/>
                <a:cs typeface="Arial Narrow"/>
              </a:rPr>
              <a:t> </a:t>
            </a:r>
            <a:r>
              <a:rPr sz="900" spc="-40" dirty="0">
                <a:solidFill>
                  <a:srgbClr val="231F20"/>
                </a:solidFill>
                <a:latin typeface="Arial Narrow"/>
                <a:cs typeface="Arial Narrow"/>
              </a:rPr>
              <a:t>base</a:t>
            </a:r>
            <a:r>
              <a:rPr sz="900" spc="-15" dirty="0">
                <a:solidFill>
                  <a:srgbClr val="231F20"/>
                </a:solidFill>
                <a:latin typeface="Arial Narrow"/>
                <a:cs typeface="Arial Narrow"/>
              </a:rPr>
              <a:t> </a:t>
            </a:r>
            <a:r>
              <a:rPr sz="900" spc="-40" dirty="0">
                <a:solidFill>
                  <a:srgbClr val="231F20"/>
                </a:solidFill>
                <a:latin typeface="Arial Narrow"/>
                <a:cs typeface="Arial Narrow"/>
              </a:rPr>
              <a:t>de</a:t>
            </a:r>
            <a:r>
              <a:rPr sz="900" spc="-10" dirty="0">
                <a:solidFill>
                  <a:srgbClr val="231F20"/>
                </a:solidFill>
                <a:latin typeface="Arial Narrow"/>
                <a:cs typeface="Arial Narrow"/>
              </a:rPr>
              <a:t> </a:t>
            </a:r>
            <a:r>
              <a:rPr sz="900" spc="-35" dirty="0">
                <a:solidFill>
                  <a:srgbClr val="231F20"/>
                </a:solidFill>
                <a:latin typeface="Arial Narrow"/>
                <a:cs typeface="Arial Narrow"/>
              </a:rPr>
              <a:t>chlore</a:t>
            </a:r>
            <a:r>
              <a:rPr sz="900" spc="-10" dirty="0">
                <a:solidFill>
                  <a:srgbClr val="231F20"/>
                </a:solidFill>
                <a:latin typeface="Arial Narrow"/>
                <a:cs typeface="Arial Narrow"/>
              </a:rPr>
              <a:t> </a:t>
            </a:r>
            <a:r>
              <a:rPr sz="900" spc="-30" dirty="0">
                <a:solidFill>
                  <a:srgbClr val="231F20"/>
                </a:solidFill>
                <a:latin typeface="Arial Narrow"/>
                <a:cs typeface="Arial Narrow"/>
              </a:rPr>
              <a:t>et</a:t>
            </a:r>
            <a:r>
              <a:rPr sz="900" spc="-15" dirty="0">
                <a:solidFill>
                  <a:srgbClr val="231F20"/>
                </a:solidFill>
                <a:latin typeface="Arial Narrow"/>
                <a:cs typeface="Arial Narrow"/>
              </a:rPr>
              <a:t> </a:t>
            </a:r>
            <a:r>
              <a:rPr sz="900" spc="-40" dirty="0">
                <a:solidFill>
                  <a:srgbClr val="231F20"/>
                </a:solidFill>
                <a:latin typeface="Arial Narrow"/>
                <a:cs typeface="Arial Narrow"/>
              </a:rPr>
              <a:t>que</a:t>
            </a:r>
            <a:r>
              <a:rPr sz="900" spc="-10" dirty="0">
                <a:solidFill>
                  <a:srgbClr val="231F20"/>
                </a:solidFill>
                <a:latin typeface="Arial Narrow"/>
                <a:cs typeface="Arial Narrow"/>
              </a:rPr>
              <a:t> </a:t>
            </a:r>
            <a:r>
              <a:rPr sz="900" spc="-35" dirty="0">
                <a:solidFill>
                  <a:srgbClr val="231F20"/>
                </a:solidFill>
                <a:latin typeface="Arial Narrow"/>
                <a:cs typeface="Arial Narrow"/>
              </a:rPr>
              <a:t>vous</a:t>
            </a:r>
            <a:r>
              <a:rPr sz="900" spc="-15" dirty="0">
                <a:solidFill>
                  <a:srgbClr val="231F20"/>
                </a:solidFill>
                <a:latin typeface="Arial Narrow"/>
                <a:cs typeface="Arial Narrow"/>
              </a:rPr>
              <a:t> </a:t>
            </a:r>
            <a:r>
              <a:rPr sz="900" spc="-35" dirty="0">
                <a:solidFill>
                  <a:srgbClr val="231F20"/>
                </a:solidFill>
                <a:latin typeface="Arial Narrow"/>
                <a:cs typeface="Arial Narrow"/>
              </a:rPr>
              <a:t>souhaitez</a:t>
            </a:r>
            <a:r>
              <a:rPr sz="900" spc="-10" dirty="0">
                <a:solidFill>
                  <a:srgbClr val="231F20"/>
                </a:solidFill>
                <a:latin typeface="Arial Narrow"/>
                <a:cs typeface="Arial Narrow"/>
              </a:rPr>
              <a:t> </a:t>
            </a:r>
            <a:r>
              <a:rPr sz="900" spc="-35" dirty="0">
                <a:solidFill>
                  <a:srgbClr val="231F20"/>
                </a:solidFill>
                <a:latin typeface="Arial Narrow"/>
                <a:cs typeface="Arial Narrow"/>
              </a:rPr>
              <a:t>passer</a:t>
            </a:r>
            <a:r>
              <a:rPr sz="900" spc="-15" dirty="0">
                <a:solidFill>
                  <a:srgbClr val="231F20"/>
                </a:solidFill>
                <a:latin typeface="Arial Narrow"/>
                <a:cs typeface="Arial Narrow"/>
              </a:rPr>
              <a:t> </a:t>
            </a:r>
            <a:r>
              <a:rPr sz="900" spc="-35" dirty="0">
                <a:solidFill>
                  <a:srgbClr val="231F20"/>
                </a:solidFill>
                <a:latin typeface="Arial Narrow"/>
                <a:cs typeface="Arial Narrow"/>
              </a:rPr>
              <a:t>à</a:t>
            </a:r>
            <a:r>
              <a:rPr sz="900" spc="-10" dirty="0">
                <a:solidFill>
                  <a:srgbClr val="231F20"/>
                </a:solidFill>
                <a:latin typeface="Arial Narrow"/>
                <a:cs typeface="Arial Narrow"/>
              </a:rPr>
              <a:t> </a:t>
            </a:r>
            <a:r>
              <a:rPr sz="900" spc="-40" dirty="0">
                <a:solidFill>
                  <a:srgbClr val="231F20"/>
                </a:solidFill>
                <a:latin typeface="Arial Narrow"/>
                <a:cs typeface="Arial Narrow"/>
              </a:rPr>
              <a:t>des</a:t>
            </a:r>
            <a:r>
              <a:rPr sz="900" spc="-10" dirty="0">
                <a:solidFill>
                  <a:srgbClr val="231F20"/>
                </a:solidFill>
                <a:latin typeface="Arial Narrow"/>
                <a:cs typeface="Arial Narrow"/>
              </a:rPr>
              <a:t> </a:t>
            </a:r>
            <a:r>
              <a:rPr sz="900" spc="-35" dirty="0">
                <a:solidFill>
                  <a:srgbClr val="231F20"/>
                </a:solidFill>
                <a:latin typeface="Arial Narrow"/>
                <a:cs typeface="Arial Narrow"/>
              </a:rPr>
              <a:t>produits</a:t>
            </a:r>
            <a:r>
              <a:rPr sz="900" spc="-15" dirty="0">
                <a:solidFill>
                  <a:srgbClr val="231F20"/>
                </a:solidFill>
                <a:latin typeface="Arial Narrow"/>
                <a:cs typeface="Arial Narrow"/>
              </a:rPr>
              <a:t> </a:t>
            </a:r>
            <a:r>
              <a:rPr sz="900" spc="-35" dirty="0">
                <a:solidFill>
                  <a:srgbClr val="231F20"/>
                </a:solidFill>
                <a:latin typeface="Arial Narrow"/>
                <a:cs typeface="Arial Narrow"/>
              </a:rPr>
              <a:t>à</a:t>
            </a:r>
            <a:r>
              <a:rPr sz="900" spc="-10" dirty="0">
                <a:solidFill>
                  <a:srgbClr val="231F20"/>
                </a:solidFill>
                <a:latin typeface="Arial Narrow"/>
                <a:cs typeface="Arial Narrow"/>
              </a:rPr>
              <a:t> </a:t>
            </a:r>
            <a:r>
              <a:rPr sz="900" spc="-40" dirty="0">
                <a:solidFill>
                  <a:srgbClr val="231F20"/>
                </a:solidFill>
                <a:latin typeface="Arial Narrow"/>
                <a:cs typeface="Arial Narrow"/>
              </a:rPr>
              <a:t>base</a:t>
            </a:r>
            <a:r>
              <a:rPr sz="900" spc="-15" dirty="0">
                <a:solidFill>
                  <a:srgbClr val="231F20"/>
                </a:solidFill>
                <a:latin typeface="Arial Narrow"/>
                <a:cs typeface="Arial Narrow"/>
              </a:rPr>
              <a:t> </a:t>
            </a:r>
            <a:r>
              <a:rPr sz="900" spc="-40" dirty="0">
                <a:solidFill>
                  <a:srgbClr val="231F20"/>
                </a:solidFill>
                <a:latin typeface="Arial Narrow"/>
                <a:cs typeface="Arial Narrow"/>
              </a:rPr>
              <a:t>de</a:t>
            </a:r>
            <a:r>
              <a:rPr sz="900" spc="-10" dirty="0">
                <a:solidFill>
                  <a:srgbClr val="231F20"/>
                </a:solidFill>
                <a:latin typeface="Arial Narrow"/>
                <a:cs typeface="Arial Narrow"/>
              </a:rPr>
              <a:t> </a:t>
            </a:r>
            <a:r>
              <a:rPr sz="900" spc="-35" dirty="0">
                <a:solidFill>
                  <a:srgbClr val="231F20"/>
                </a:solidFill>
                <a:latin typeface="Arial Narrow"/>
                <a:cs typeface="Arial Narrow"/>
              </a:rPr>
              <a:t>brome,</a:t>
            </a:r>
            <a:r>
              <a:rPr sz="900" spc="-15" dirty="0">
                <a:solidFill>
                  <a:srgbClr val="231F20"/>
                </a:solidFill>
                <a:latin typeface="Arial Narrow"/>
                <a:cs typeface="Arial Narrow"/>
              </a:rPr>
              <a:t> </a:t>
            </a:r>
            <a:r>
              <a:rPr sz="900" spc="-40" dirty="0">
                <a:solidFill>
                  <a:srgbClr val="231F20"/>
                </a:solidFill>
                <a:latin typeface="Arial Narrow"/>
                <a:cs typeface="Arial Narrow"/>
              </a:rPr>
              <a:t>ou</a:t>
            </a:r>
            <a:r>
              <a:rPr sz="900" spc="-10" dirty="0">
                <a:solidFill>
                  <a:srgbClr val="231F20"/>
                </a:solidFill>
                <a:latin typeface="Arial Narrow"/>
                <a:cs typeface="Arial Narrow"/>
              </a:rPr>
              <a:t> </a:t>
            </a:r>
            <a:r>
              <a:rPr sz="900" spc="-35" dirty="0">
                <a:solidFill>
                  <a:srgbClr val="231F20"/>
                </a:solidFill>
                <a:latin typeface="Arial Narrow"/>
                <a:cs typeface="Arial Narrow"/>
              </a:rPr>
              <a:t>inversement,</a:t>
            </a:r>
            <a:r>
              <a:rPr sz="900" spc="-10" dirty="0">
                <a:solidFill>
                  <a:srgbClr val="231F20"/>
                </a:solidFill>
                <a:latin typeface="Arial Narrow"/>
                <a:cs typeface="Arial Narrow"/>
              </a:rPr>
              <a:t> </a:t>
            </a:r>
            <a:r>
              <a:rPr sz="900" spc="-20" dirty="0">
                <a:solidFill>
                  <a:srgbClr val="231F20"/>
                </a:solidFill>
                <a:latin typeface="Arial Narrow"/>
                <a:cs typeface="Arial Narrow"/>
              </a:rPr>
              <a:t>il</a:t>
            </a:r>
            <a:r>
              <a:rPr sz="900" spc="-15" dirty="0">
                <a:solidFill>
                  <a:srgbClr val="231F20"/>
                </a:solidFill>
                <a:latin typeface="Arial Narrow"/>
                <a:cs typeface="Arial Narrow"/>
              </a:rPr>
              <a:t> </a:t>
            </a:r>
            <a:r>
              <a:rPr sz="900" spc="-30" dirty="0">
                <a:solidFill>
                  <a:srgbClr val="231F20"/>
                </a:solidFill>
                <a:latin typeface="Arial Narrow"/>
                <a:cs typeface="Arial Narrow"/>
              </a:rPr>
              <a:t>est</a:t>
            </a:r>
            <a:r>
              <a:rPr sz="900" spc="-10" dirty="0">
                <a:solidFill>
                  <a:srgbClr val="231F20"/>
                </a:solidFill>
                <a:latin typeface="Arial Narrow"/>
                <a:cs typeface="Arial Narrow"/>
              </a:rPr>
              <a:t> </a:t>
            </a:r>
            <a:r>
              <a:rPr sz="900" spc="-30" dirty="0">
                <a:solidFill>
                  <a:srgbClr val="231F20"/>
                </a:solidFill>
                <a:latin typeface="Arial Narrow"/>
                <a:cs typeface="Arial Narrow"/>
              </a:rPr>
              <a:t>essentiel</a:t>
            </a:r>
            <a:r>
              <a:rPr sz="900" spc="-15" dirty="0">
                <a:solidFill>
                  <a:srgbClr val="231F20"/>
                </a:solidFill>
                <a:latin typeface="Arial Narrow"/>
                <a:cs typeface="Arial Narrow"/>
              </a:rPr>
              <a:t> </a:t>
            </a:r>
            <a:r>
              <a:rPr sz="900" spc="-40" dirty="0">
                <a:solidFill>
                  <a:srgbClr val="231F20"/>
                </a:solidFill>
                <a:latin typeface="Arial Narrow"/>
                <a:cs typeface="Arial Narrow"/>
              </a:rPr>
              <a:t>de</a:t>
            </a:r>
            <a:r>
              <a:rPr sz="900" spc="-10" dirty="0">
                <a:solidFill>
                  <a:srgbClr val="231F20"/>
                </a:solidFill>
                <a:latin typeface="Arial Narrow"/>
                <a:cs typeface="Arial Narrow"/>
              </a:rPr>
              <a:t> </a:t>
            </a:r>
            <a:r>
              <a:rPr sz="900" spc="-35" dirty="0">
                <a:solidFill>
                  <a:srgbClr val="231F20"/>
                </a:solidFill>
                <a:latin typeface="Arial Narrow"/>
                <a:cs typeface="Arial Narrow"/>
              </a:rPr>
              <a:t>changer</a:t>
            </a:r>
            <a:r>
              <a:rPr sz="900" spc="-10" dirty="0">
                <a:solidFill>
                  <a:srgbClr val="231F20"/>
                </a:solidFill>
                <a:latin typeface="Arial Narrow"/>
                <a:cs typeface="Arial Narrow"/>
              </a:rPr>
              <a:t> </a:t>
            </a:r>
            <a:r>
              <a:rPr sz="900" spc="-35" dirty="0">
                <a:solidFill>
                  <a:srgbClr val="231F20"/>
                </a:solidFill>
                <a:latin typeface="Arial Narrow"/>
                <a:cs typeface="Arial Narrow"/>
              </a:rPr>
              <a:t>d’abord</a:t>
            </a:r>
            <a:r>
              <a:rPr sz="900" spc="-15" dirty="0">
                <a:solidFill>
                  <a:srgbClr val="231F20"/>
                </a:solidFill>
                <a:latin typeface="Arial Narrow"/>
                <a:cs typeface="Arial Narrow"/>
              </a:rPr>
              <a:t> </a:t>
            </a:r>
            <a:r>
              <a:rPr sz="900" spc="-30" dirty="0">
                <a:solidFill>
                  <a:srgbClr val="231F20"/>
                </a:solidFill>
                <a:latin typeface="Arial Narrow"/>
                <a:cs typeface="Arial Narrow"/>
              </a:rPr>
              <a:t>l’eau</a:t>
            </a:r>
            <a:r>
              <a:rPr sz="900" spc="-10" dirty="0">
                <a:solidFill>
                  <a:srgbClr val="231F20"/>
                </a:solidFill>
                <a:latin typeface="Arial Narrow"/>
                <a:cs typeface="Arial Narrow"/>
              </a:rPr>
              <a:t> </a:t>
            </a:r>
            <a:r>
              <a:rPr sz="900" spc="-40" dirty="0">
                <a:solidFill>
                  <a:srgbClr val="231F20"/>
                </a:solidFill>
                <a:latin typeface="Arial Narrow"/>
                <a:cs typeface="Arial Narrow"/>
              </a:rPr>
              <a:t>du</a:t>
            </a:r>
            <a:r>
              <a:rPr sz="900" spc="-15" dirty="0">
                <a:solidFill>
                  <a:srgbClr val="231F20"/>
                </a:solidFill>
                <a:latin typeface="Arial Narrow"/>
                <a:cs typeface="Arial Narrow"/>
              </a:rPr>
              <a:t> </a:t>
            </a:r>
            <a:r>
              <a:rPr sz="900" spc="-35" dirty="0">
                <a:solidFill>
                  <a:srgbClr val="231F20"/>
                </a:solidFill>
                <a:latin typeface="Arial Narrow"/>
                <a:cs typeface="Arial Narrow"/>
              </a:rPr>
              <a:t>spa.</a:t>
            </a:r>
            <a:endParaRPr sz="900">
              <a:latin typeface="Arial Narrow"/>
              <a:cs typeface="Arial Narrow"/>
            </a:endParaRPr>
          </a:p>
          <a:p>
            <a:pPr marL="173990" indent="-161290">
              <a:lnSpc>
                <a:spcPct val="100000"/>
              </a:lnSpc>
              <a:spcBef>
                <a:spcPts val="20"/>
              </a:spcBef>
              <a:buChar char="●"/>
              <a:tabLst>
                <a:tab pos="173990" algn="l"/>
              </a:tabLst>
            </a:pPr>
            <a:r>
              <a:rPr sz="900" dirty="0">
                <a:solidFill>
                  <a:srgbClr val="231F20"/>
                </a:solidFill>
                <a:latin typeface="Arial Narrow"/>
                <a:cs typeface="Arial Narrow"/>
              </a:rPr>
              <a:t>N’ajoutez </a:t>
            </a:r>
            <a:r>
              <a:rPr sz="900" spc="-5" dirty="0">
                <a:solidFill>
                  <a:srgbClr val="231F20"/>
                </a:solidFill>
                <a:latin typeface="Arial Narrow"/>
                <a:cs typeface="Arial Narrow"/>
              </a:rPr>
              <a:t>pas de produits chimiques si le spa est occupé. </a:t>
            </a:r>
            <a:r>
              <a:rPr sz="900" dirty="0">
                <a:solidFill>
                  <a:srgbClr val="231F20"/>
                </a:solidFill>
                <a:latin typeface="Arial Narrow"/>
                <a:cs typeface="Arial Narrow"/>
              </a:rPr>
              <a:t>Cela </a:t>
            </a:r>
            <a:r>
              <a:rPr sz="900" spc="-5" dirty="0">
                <a:solidFill>
                  <a:srgbClr val="231F20"/>
                </a:solidFill>
                <a:latin typeface="Arial Narrow"/>
                <a:cs typeface="Arial Narrow"/>
              </a:rPr>
              <a:t>peut provoquer une irritation de la peau ou des</a:t>
            </a:r>
            <a:r>
              <a:rPr sz="900" spc="-10" dirty="0">
                <a:solidFill>
                  <a:srgbClr val="231F20"/>
                </a:solidFill>
                <a:latin typeface="Arial Narrow"/>
                <a:cs typeface="Arial Narrow"/>
              </a:rPr>
              <a:t> </a:t>
            </a:r>
            <a:r>
              <a:rPr sz="900" spc="-5" dirty="0">
                <a:solidFill>
                  <a:srgbClr val="231F20"/>
                </a:solidFill>
                <a:latin typeface="Arial Narrow"/>
                <a:cs typeface="Arial Narrow"/>
              </a:rPr>
              <a:t>yeux.</a:t>
            </a:r>
            <a:endParaRPr sz="900">
              <a:latin typeface="Arial Narrow"/>
              <a:cs typeface="Arial Narrow"/>
            </a:endParaRPr>
          </a:p>
          <a:p>
            <a:pPr marL="173355" marR="1715135" indent="-161290">
              <a:lnSpc>
                <a:spcPct val="101800"/>
              </a:lnSpc>
              <a:buChar char="●"/>
              <a:tabLst>
                <a:tab pos="173990" algn="l"/>
              </a:tabLst>
            </a:pPr>
            <a:r>
              <a:rPr sz="900" dirty="0">
                <a:solidFill>
                  <a:srgbClr val="231F20"/>
                </a:solidFill>
                <a:latin typeface="Arial Narrow"/>
                <a:cs typeface="Arial Narrow"/>
              </a:rPr>
              <a:t>N’utilisez </a:t>
            </a:r>
            <a:r>
              <a:rPr sz="900" spc="-5" dirty="0">
                <a:solidFill>
                  <a:srgbClr val="231F20"/>
                </a:solidFill>
                <a:latin typeface="Arial Narrow"/>
                <a:cs typeface="Arial Narrow"/>
              </a:rPr>
              <a:t>pas </a:t>
            </a:r>
            <a:r>
              <a:rPr sz="900" dirty="0">
                <a:solidFill>
                  <a:srgbClr val="231F20"/>
                </a:solidFill>
                <a:latin typeface="Arial Narrow"/>
                <a:cs typeface="Arial Narrow"/>
              </a:rPr>
              <a:t>trop </a:t>
            </a:r>
            <a:r>
              <a:rPr sz="900" spc="-5" dirty="0">
                <a:solidFill>
                  <a:srgbClr val="231F20"/>
                </a:solidFill>
                <a:latin typeface="Arial Narrow"/>
                <a:cs typeface="Arial Narrow"/>
              </a:rPr>
              <a:t>de produits chimiques ni de chlore concentré. </a:t>
            </a:r>
            <a:r>
              <a:rPr sz="900" dirty="0">
                <a:solidFill>
                  <a:srgbClr val="231F20"/>
                </a:solidFill>
                <a:latin typeface="Arial Narrow"/>
                <a:cs typeface="Arial Narrow"/>
              </a:rPr>
              <a:t>Cela </a:t>
            </a:r>
            <a:r>
              <a:rPr sz="900" spc="-5" dirty="0">
                <a:solidFill>
                  <a:srgbClr val="231F20"/>
                </a:solidFill>
                <a:latin typeface="Arial Narrow"/>
                <a:cs typeface="Arial Narrow"/>
              </a:rPr>
              <a:t>peut endommager le bassin et </a:t>
            </a:r>
            <a:r>
              <a:rPr sz="900" dirty="0">
                <a:solidFill>
                  <a:srgbClr val="231F20"/>
                </a:solidFill>
                <a:latin typeface="Arial Narrow"/>
                <a:cs typeface="Arial Narrow"/>
              </a:rPr>
              <a:t>provoquer  </a:t>
            </a:r>
            <a:r>
              <a:rPr sz="900" spc="-5" dirty="0">
                <a:solidFill>
                  <a:srgbClr val="231F20"/>
                </a:solidFill>
                <a:latin typeface="Arial Narrow"/>
                <a:cs typeface="Arial Narrow"/>
              </a:rPr>
              <a:t>des lésions cutanées. </a:t>
            </a:r>
            <a:r>
              <a:rPr sz="900" dirty="0">
                <a:solidFill>
                  <a:srgbClr val="231F20"/>
                </a:solidFill>
                <a:latin typeface="Arial Narrow"/>
                <a:cs typeface="Arial Narrow"/>
              </a:rPr>
              <a:t>Toute </a:t>
            </a:r>
            <a:r>
              <a:rPr sz="900" spc="-5" dirty="0">
                <a:solidFill>
                  <a:srgbClr val="231F20"/>
                </a:solidFill>
                <a:latin typeface="Arial Narrow"/>
                <a:cs typeface="Arial Narrow"/>
              </a:rPr>
              <a:t>utilisation inappropriée de produits chimiques annulera la</a:t>
            </a:r>
            <a:r>
              <a:rPr sz="900" spc="-20" dirty="0">
                <a:solidFill>
                  <a:srgbClr val="231F20"/>
                </a:solidFill>
                <a:latin typeface="Arial Narrow"/>
                <a:cs typeface="Arial Narrow"/>
              </a:rPr>
              <a:t> </a:t>
            </a:r>
            <a:r>
              <a:rPr sz="900" dirty="0">
                <a:solidFill>
                  <a:srgbClr val="231F20"/>
                </a:solidFill>
                <a:latin typeface="Arial Narrow"/>
                <a:cs typeface="Arial Narrow"/>
              </a:rPr>
              <a:t>garantie.</a:t>
            </a:r>
            <a:endParaRPr sz="900">
              <a:latin typeface="Arial Narrow"/>
              <a:cs typeface="Arial Narrow"/>
            </a:endParaRPr>
          </a:p>
        </p:txBody>
      </p:sp>
      <p:sp>
        <p:nvSpPr>
          <p:cNvPr id="363" name="object 363"/>
          <p:cNvSpPr/>
          <p:nvPr/>
        </p:nvSpPr>
        <p:spPr>
          <a:xfrm>
            <a:off x="800621" y="8511890"/>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6"/>
                </a:lnTo>
                <a:lnTo>
                  <a:pt x="19096" y="358563"/>
                </a:lnTo>
                <a:lnTo>
                  <a:pt x="5357" y="311432"/>
                </a:lnTo>
                <a:lnTo>
                  <a:pt x="0" y="257412"/>
                </a:lnTo>
                <a:lnTo>
                  <a:pt x="3951" y="198767"/>
                </a:lnTo>
                <a:lnTo>
                  <a:pt x="17186" y="141501"/>
                </a:lnTo>
                <a:lnTo>
                  <a:pt x="37993" y="91363"/>
                </a:lnTo>
                <a:lnTo>
                  <a:pt x="64826" y="50249"/>
                </a:lnTo>
                <a:lnTo>
                  <a:pt x="96139" y="20053"/>
                </a:lnTo>
                <a:lnTo>
                  <a:pt x="130389" y="2671"/>
                </a:lnTo>
                <a:lnTo>
                  <a:pt x="166029" y="0"/>
                </a:lnTo>
                <a:lnTo>
                  <a:pt x="199358" y="12905"/>
                </a:lnTo>
                <a:lnTo>
                  <a:pt x="227085" y="39482"/>
                </a:lnTo>
                <a:lnTo>
                  <a:pt x="248282" y="77469"/>
                </a:lnTo>
                <a:lnTo>
                  <a:pt x="262021" y="124605"/>
                </a:lnTo>
                <a:lnTo>
                  <a:pt x="267374" y="178627"/>
                </a:lnTo>
                <a:lnTo>
                  <a:pt x="263412" y="237274"/>
                </a:lnTo>
                <a:close/>
              </a:path>
            </a:pathLst>
          </a:custGeom>
          <a:ln w="7810">
            <a:solidFill>
              <a:srgbClr val="221E1F"/>
            </a:solidFill>
          </a:ln>
        </p:spPr>
        <p:txBody>
          <a:bodyPr wrap="square" lIns="0" tIns="0" rIns="0" bIns="0" rtlCol="0"/>
          <a:lstStyle/>
          <a:p>
            <a:endParaRPr/>
          </a:p>
        </p:txBody>
      </p:sp>
      <p:sp>
        <p:nvSpPr>
          <p:cNvPr id="364" name="object 364"/>
          <p:cNvSpPr/>
          <p:nvPr/>
        </p:nvSpPr>
        <p:spPr>
          <a:xfrm>
            <a:off x="801038" y="8511261"/>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5"/>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365" name="object 365"/>
          <p:cNvSpPr/>
          <p:nvPr/>
        </p:nvSpPr>
        <p:spPr>
          <a:xfrm>
            <a:off x="801163" y="8510698"/>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4"/>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366" name="object 366"/>
          <p:cNvSpPr/>
          <p:nvPr/>
        </p:nvSpPr>
        <p:spPr>
          <a:xfrm>
            <a:off x="829290" y="8523330"/>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367" name="object 367"/>
          <p:cNvSpPr/>
          <p:nvPr/>
        </p:nvSpPr>
        <p:spPr>
          <a:xfrm>
            <a:off x="841092" y="8543793"/>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368" name="object 368"/>
          <p:cNvSpPr/>
          <p:nvPr/>
        </p:nvSpPr>
        <p:spPr>
          <a:xfrm>
            <a:off x="868738" y="8567647"/>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369" name="object 369"/>
          <p:cNvSpPr/>
          <p:nvPr/>
        </p:nvSpPr>
        <p:spPr>
          <a:xfrm>
            <a:off x="881433" y="8579569"/>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32"/>
                </a:lnTo>
                <a:lnTo>
                  <a:pt x="35376" y="45469"/>
                </a:lnTo>
                <a:lnTo>
                  <a:pt x="19311" y="104952"/>
                </a:lnTo>
                <a:lnTo>
                  <a:pt x="4551" y="172772"/>
                </a:lnTo>
                <a:lnTo>
                  <a:pt x="0" y="213079"/>
                </a:lnTo>
                <a:lnTo>
                  <a:pt x="5990" y="241800"/>
                </a:lnTo>
                <a:lnTo>
                  <a:pt x="22855" y="274866"/>
                </a:lnTo>
                <a:lnTo>
                  <a:pt x="34985" y="296399"/>
                </a:lnTo>
                <a:lnTo>
                  <a:pt x="44981" y="305260"/>
                </a:lnTo>
                <a:lnTo>
                  <a:pt x="58202" y="302962"/>
                </a:lnTo>
                <a:lnTo>
                  <a:pt x="114523" y="266455"/>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370" name="object 370"/>
          <p:cNvSpPr/>
          <p:nvPr/>
        </p:nvSpPr>
        <p:spPr>
          <a:xfrm>
            <a:off x="909005" y="8593039"/>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371" name="object 371"/>
          <p:cNvSpPr/>
          <p:nvPr/>
        </p:nvSpPr>
        <p:spPr>
          <a:xfrm>
            <a:off x="904292" y="8602669"/>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372" name="object 372"/>
          <p:cNvSpPr/>
          <p:nvPr/>
        </p:nvSpPr>
        <p:spPr>
          <a:xfrm>
            <a:off x="886124" y="8608583"/>
            <a:ext cx="96556" cy="222211"/>
          </a:xfrm>
          <a:prstGeom prst="rect">
            <a:avLst/>
          </a:prstGeom>
          <a:blipFill>
            <a:blip r:embed="rId13" cstate="print"/>
            <a:stretch>
              <a:fillRect/>
            </a:stretch>
          </a:blipFill>
        </p:spPr>
        <p:txBody>
          <a:bodyPr wrap="square" lIns="0" tIns="0" rIns="0" bIns="0" rtlCol="0"/>
          <a:lstStyle/>
          <a:p>
            <a:endParaRPr/>
          </a:p>
        </p:txBody>
      </p:sp>
      <p:sp>
        <p:nvSpPr>
          <p:cNvPr id="373" name="object 373"/>
          <p:cNvSpPr/>
          <p:nvPr/>
        </p:nvSpPr>
        <p:spPr>
          <a:xfrm>
            <a:off x="568114" y="8958011"/>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374" name="object 374"/>
          <p:cNvSpPr/>
          <p:nvPr/>
        </p:nvSpPr>
        <p:spPr>
          <a:xfrm>
            <a:off x="1070065" y="8646280"/>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375" name="object 375"/>
          <p:cNvSpPr/>
          <p:nvPr/>
        </p:nvSpPr>
        <p:spPr>
          <a:xfrm>
            <a:off x="1097444" y="8643151"/>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47"/>
                </a:lnTo>
                <a:lnTo>
                  <a:pt x="30410" y="85775"/>
                </a:lnTo>
                <a:lnTo>
                  <a:pt x="48333" y="52658"/>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376" name="object 376"/>
          <p:cNvSpPr/>
          <p:nvPr/>
        </p:nvSpPr>
        <p:spPr>
          <a:xfrm>
            <a:off x="1118674" y="8652002"/>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377" name="object 377"/>
          <p:cNvSpPr/>
          <p:nvPr/>
        </p:nvSpPr>
        <p:spPr>
          <a:xfrm>
            <a:off x="1143008" y="8659160"/>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378" name="object 378"/>
          <p:cNvSpPr/>
          <p:nvPr/>
        </p:nvSpPr>
        <p:spPr>
          <a:xfrm>
            <a:off x="1169208" y="8668863"/>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379" name="object 379"/>
          <p:cNvSpPr/>
          <p:nvPr/>
        </p:nvSpPr>
        <p:spPr>
          <a:xfrm>
            <a:off x="1192462" y="8673527"/>
            <a:ext cx="98470" cy="246380"/>
          </a:xfrm>
          <a:prstGeom prst="rect">
            <a:avLst/>
          </a:prstGeom>
          <a:blipFill>
            <a:blip r:embed="rId14" cstate="print"/>
            <a:stretch>
              <a:fillRect/>
            </a:stretch>
          </a:blipFill>
        </p:spPr>
        <p:txBody>
          <a:bodyPr wrap="square" lIns="0" tIns="0" rIns="0" bIns="0" rtlCol="0"/>
          <a:lstStyle/>
          <a:p>
            <a:endParaRPr/>
          </a:p>
        </p:txBody>
      </p:sp>
      <p:sp>
        <p:nvSpPr>
          <p:cNvPr id="380" name="object 380"/>
          <p:cNvSpPr/>
          <p:nvPr/>
        </p:nvSpPr>
        <p:spPr>
          <a:xfrm>
            <a:off x="1187672" y="8578338"/>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381" name="object 381"/>
          <p:cNvSpPr/>
          <p:nvPr/>
        </p:nvSpPr>
        <p:spPr>
          <a:xfrm>
            <a:off x="1217352" y="9015805"/>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382" name="object 382"/>
          <p:cNvSpPr/>
          <p:nvPr/>
        </p:nvSpPr>
        <p:spPr>
          <a:xfrm>
            <a:off x="1380641" y="8592219"/>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383" name="object 383"/>
          <p:cNvSpPr/>
          <p:nvPr/>
        </p:nvSpPr>
        <p:spPr>
          <a:xfrm>
            <a:off x="1252944" y="8549058"/>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384" name="object 384"/>
          <p:cNvSpPr/>
          <p:nvPr/>
        </p:nvSpPr>
        <p:spPr>
          <a:xfrm>
            <a:off x="1502907" y="8596706"/>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385" name="object 385"/>
          <p:cNvSpPr/>
          <p:nvPr/>
        </p:nvSpPr>
        <p:spPr>
          <a:xfrm>
            <a:off x="1348606" y="8640667"/>
            <a:ext cx="397510" cy="485775"/>
          </a:xfrm>
          <a:custGeom>
            <a:avLst/>
            <a:gdLst/>
            <a:ahLst/>
            <a:cxnLst/>
            <a:rect l="l" t="t" r="r" b="b"/>
            <a:pathLst>
              <a:path w="397510" h="485775">
                <a:moveTo>
                  <a:pt x="0" y="422823"/>
                </a:moveTo>
                <a:lnTo>
                  <a:pt x="129213" y="466290"/>
                </a:lnTo>
                <a:lnTo>
                  <a:pt x="200034" y="485386"/>
                </a:lnTo>
                <a:lnTo>
                  <a:pt x="237436" y="484255"/>
                </a:lnTo>
                <a:lnTo>
                  <a:pt x="284342" y="445438"/>
                </a:lnTo>
                <a:lnTo>
                  <a:pt x="305496" y="406681"/>
                </a:lnTo>
                <a:lnTo>
                  <a:pt x="328028" y="355818"/>
                </a:lnTo>
                <a:lnTo>
                  <a:pt x="350110" y="297893"/>
                </a:lnTo>
                <a:lnTo>
                  <a:pt x="369914" y="237951"/>
                </a:lnTo>
                <a:lnTo>
                  <a:pt x="385613" y="181037"/>
                </a:lnTo>
                <a:lnTo>
                  <a:pt x="395379" y="132195"/>
                </a:lnTo>
                <a:lnTo>
                  <a:pt x="397383" y="96471"/>
                </a:lnTo>
                <a:lnTo>
                  <a:pt x="397065" y="92800"/>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386" name="object 386"/>
          <p:cNvSpPr/>
          <p:nvPr/>
        </p:nvSpPr>
        <p:spPr>
          <a:xfrm>
            <a:off x="1602383" y="8722709"/>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387" name="object 387"/>
          <p:cNvSpPr/>
          <p:nvPr/>
        </p:nvSpPr>
        <p:spPr>
          <a:xfrm>
            <a:off x="1705625" y="8847192"/>
            <a:ext cx="71957" cy="153606"/>
          </a:xfrm>
          <a:prstGeom prst="rect">
            <a:avLst/>
          </a:prstGeom>
          <a:blipFill>
            <a:blip r:embed="rId15" cstate="print"/>
            <a:stretch>
              <a:fillRect/>
            </a:stretch>
          </a:blipFill>
        </p:spPr>
        <p:txBody>
          <a:bodyPr wrap="square" lIns="0" tIns="0" rIns="0" bIns="0" rtlCol="0"/>
          <a:lstStyle/>
          <a:p>
            <a:endParaRPr/>
          </a:p>
        </p:txBody>
      </p:sp>
      <p:sp>
        <p:nvSpPr>
          <p:cNvPr id="388" name="object 388"/>
          <p:cNvSpPr/>
          <p:nvPr/>
        </p:nvSpPr>
        <p:spPr>
          <a:xfrm>
            <a:off x="1248978" y="8615590"/>
            <a:ext cx="238875" cy="481034"/>
          </a:xfrm>
          <a:prstGeom prst="rect">
            <a:avLst/>
          </a:prstGeom>
          <a:blipFill>
            <a:blip r:embed="rId16" cstate="print"/>
            <a:stretch>
              <a:fillRect/>
            </a:stretch>
          </a:blipFill>
        </p:spPr>
        <p:txBody>
          <a:bodyPr wrap="square" lIns="0" tIns="0" rIns="0" bIns="0" rtlCol="0"/>
          <a:lstStyle/>
          <a:p>
            <a:endParaRPr/>
          </a:p>
        </p:txBody>
      </p:sp>
      <p:sp>
        <p:nvSpPr>
          <p:cNvPr id="389" name="object 389"/>
          <p:cNvSpPr/>
          <p:nvPr/>
        </p:nvSpPr>
        <p:spPr>
          <a:xfrm>
            <a:off x="1205642" y="8721520"/>
            <a:ext cx="826135" cy="561975"/>
          </a:xfrm>
          <a:custGeom>
            <a:avLst/>
            <a:gdLst/>
            <a:ahLst/>
            <a:cxnLst/>
            <a:rect l="l" t="t" r="r" b="b"/>
            <a:pathLst>
              <a:path w="826135" h="561975">
                <a:moveTo>
                  <a:pt x="455890" y="275715"/>
                </a:moveTo>
                <a:lnTo>
                  <a:pt x="417426" y="279678"/>
                </a:lnTo>
                <a:lnTo>
                  <a:pt x="366014" y="306063"/>
                </a:lnTo>
                <a:lnTo>
                  <a:pt x="280911" y="361873"/>
                </a:lnTo>
                <a:lnTo>
                  <a:pt x="183424" y="370727"/>
                </a:lnTo>
                <a:lnTo>
                  <a:pt x="121667" y="384414"/>
                </a:lnTo>
                <a:lnTo>
                  <a:pt x="69304" y="412595"/>
                </a:lnTo>
                <a:lnTo>
                  <a:pt x="0" y="464933"/>
                </a:lnTo>
                <a:lnTo>
                  <a:pt x="685" y="473856"/>
                </a:lnTo>
                <a:lnTo>
                  <a:pt x="11088" y="494372"/>
                </a:lnTo>
                <a:lnTo>
                  <a:pt x="43725" y="517097"/>
                </a:lnTo>
                <a:lnTo>
                  <a:pt x="111112" y="532650"/>
                </a:lnTo>
                <a:lnTo>
                  <a:pt x="128732" y="537512"/>
                </a:lnTo>
                <a:lnTo>
                  <a:pt x="174944" y="548059"/>
                </a:lnTo>
                <a:lnTo>
                  <a:pt x="239769" y="558233"/>
                </a:lnTo>
                <a:lnTo>
                  <a:pt x="313232" y="561974"/>
                </a:lnTo>
                <a:lnTo>
                  <a:pt x="315696" y="561923"/>
                </a:lnTo>
                <a:lnTo>
                  <a:pt x="320573" y="561758"/>
                </a:lnTo>
                <a:lnTo>
                  <a:pt x="377799" y="555747"/>
                </a:lnTo>
                <a:lnTo>
                  <a:pt x="429557" y="544636"/>
                </a:lnTo>
                <a:lnTo>
                  <a:pt x="478689" y="531999"/>
                </a:lnTo>
                <a:lnTo>
                  <a:pt x="528036" y="521406"/>
                </a:lnTo>
                <a:lnTo>
                  <a:pt x="580440" y="516432"/>
                </a:lnTo>
                <a:lnTo>
                  <a:pt x="590910" y="516363"/>
                </a:lnTo>
                <a:lnTo>
                  <a:pt x="638697" y="499355"/>
                </a:lnTo>
                <a:lnTo>
                  <a:pt x="748370" y="440206"/>
                </a:lnTo>
                <a:lnTo>
                  <a:pt x="826039" y="390114"/>
                </a:lnTo>
                <a:lnTo>
                  <a:pt x="826039" y="287171"/>
                </a:lnTo>
                <a:lnTo>
                  <a:pt x="502145" y="287171"/>
                </a:lnTo>
                <a:lnTo>
                  <a:pt x="455890" y="275715"/>
                </a:lnTo>
                <a:close/>
              </a:path>
              <a:path w="826135" h="561975">
                <a:moveTo>
                  <a:pt x="826039" y="0"/>
                </a:moveTo>
                <a:lnTo>
                  <a:pt x="798370" y="34790"/>
                </a:lnTo>
                <a:lnTo>
                  <a:pt x="742442" y="111987"/>
                </a:lnTo>
                <a:lnTo>
                  <a:pt x="650719" y="155144"/>
                </a:lnTo>
                <a:lnTo>
                  <a:pt x="595114" y="187778"/>
                </a:lnTo>
                <a:lnTo>
                  <a:pt x="553098" y="226312"/>
                </a:lnTo>
                <a:lnTo>
                  <a:pt x="502145" y="287171"/>
                </a:lnTo>
                <a:lnTo>
                  <a:pt x="826039" y="287171"/>
                </a:lnTo>
                <a:lnTo>
                  <a:pt x="826039" y="0"/>
                </a:lnTo>
                <a:close/>
              </a:path>
            </a:pathLst>
          </a:custGeom>
          <a:solidFill>
            <a:srgbClr val="FFFFFF"/>
          </a:solidFill>
        </p:spPr>
        <p:txBody>
          <a:bodyPr wrap="square" lIns="0" tIns="0" rIns="0" bIns="0" rtlCol="0"/>
          <a:lstStyle/>
          <a:p>
            <a:endParaRPr/>
          </a:p>
        </p:txBody>
      </p:sp>
      <p:sp>
        <p:nvSpPr>
          <p:cNvPr id="390" name="object 390"/>
          <p:cNvSpPr/>
          <p:nvPr/>
        </p:nvSpPr>
        <p:spPr>
          <a:xfrm>
            <a:off x="1205642" y="8721520"/>
            <a:ext cx="826135" cy="561975"/>
          </a:xfrm>
          <a:custGeom>
            <a:avLst/>
            <a:gdLst/>
            <a:ahLst/>
            <a:cxnLst/>
            <a:rect l="l" t="t" r="r" b="b"/>
            <a:pathLst>
              <a:path w="826135" h="561975">
                <a:moveTo>
                  <a:pt x="826039" y="0"/>
                </a:moveTo>
                <a:lnTo>
                  <a:pt x="826039" y="390114"/>
                </a:lnTo>
                <a:lnTo>
                  <a:pt x="748370" y="440206"/>
                </a:lnTo>
                <a:lnTo>
                  <a:pt x="638697" y="499355"/>
                </a:lnTo>
                <a:lnTo>
                  <a:pt x="590910" y="516363"/>
                </a:lnTo>
                <a:lnTo>
                  <a:pt x="580440" y="516432"/>
                </a:lnTo>
                <a:lnTo>
                  <a:pt x="528036" y="521406"/>
                </a:lnTo>
                <a:lnTo>
                  <a:pt x="478689" y="531999"/>
                </a:lnTo>
                <a:lnTo>
                  <a:pt x="429557" y="544636"/>
                </a:lnTo>
                <a:lnTo>
                  <a:pt x="377799" y="555747"/>
                </a:lnTo>
                <a:lnTo>
                  <a:pt x="320573" y="561758"/>
                </a:lnTo>
                <a:lnTo>
                  <a:pt x="318160" y="561847"/>
                </a:lnTo>
                <a:lnTo>
                  <a:pt x="315696" y="561923"/>
                </a:lnTo>
                <a:lnTo>
                  <a:pt x="313232" y="561974"/>
                </a:lnTo>
                <a:lnTo>
                  <a:pt x="239769" y="558233"/>
                </a:lnTo>
                <a:lnTo>
                  <a:pt x="174944" y="548059"/>
                </a:lnTo>
                <a:lnTo>
                  <a:pt x="128732" y="537512"/>
                </a:lnTo>
                <a:lnTo>
                  <a:pt x="111112" y="532650"/>
                </a:lnTo>
                <a:lnTo>
                  <a:pt x="43725" y="517097"/>
                </a:lnTo>
                <a:lnTo>
                  <a:pt x="11088" y="494372"/>
                </a:lnTo>
                <a:lnTo>
                  <a:pt x="685" y="473856"/>
                </a:lnTo>
                <a:lnTo>
                  <a:pt x="0" y="464933"/>
                </a:lnTo>
                <a:lnTo>
                  <a:pt x="69304" y="412595"/>
                </a:lnTo>
                <a:lnTo>
                  <a:pt x="121667" y="384414"/>
                </a:lnTo>
                <a:lnTo>
                  <a:pt x="183424" y="370727"/>
                </a:lnTo>
                <a:lnTo>
                  <a:pt x="280911" y="361873"/>
                </a:lnTo>
                <a:lnTo>
                  <a:pt x="366014" y="306063"/>
                </a:lnTo>
                <a:lnTo>
                  <a:pt x="417426" y="279678"/>
                </a:lnTo>
                <a:lnTo>
                  <a:pt x="455890" y="275715"/>
                </a:lnTo>
                <a:lnTo>
                  <a:pt x="502145" y="287171"/>
                </a:lnTo>
                <a:lnTo>
                  <a:pt x="553098" y="226312"/>
                </a:lnTo>
                <a:lnTo>
                  <a:pt x="595114" y="187778"/>
                </a:lnTo>
                <a:lnTo>
                  <a:pt x="650719" y="155144"/>
                </a:lnTo>
                <a:lnTo>
                  <a:pt x="742442" y="111987"/>
                </a:lnTo>
                <a:lnTo>
                  <a:pt x="798370" y="34790"/>
                </a:lnTo>
                <a:lnTo>
                  <a:pt x="826039" y="0"/>
                </a:lnTo>
              </a:path>
            </a:pathLst>
          </a:custGeom>
          <a:ln w="8026">
            <a:solidFill>
              <a:srgbClr val="221E1F"/>
            </a:solidFill>
          </a:ln>
        </p:spPr>
        <p:txBody>
          <a:bodyPr wrap="square" lIns="0" tIns="0" rIns="0" bIns="0" rtlCol="0"/>
          <a:lstStyle/>
          <a:p>
            <a:endParaRPr/>
          </a:p>
        </p:txBody>
      </p:sp>
      <p:sp>
        <p:nvSpPr>
          <p:cNvPr id="391" name="object 391"/>
          <p:cNvSpPr/>
          <p:nvPr/>
        </p:nvSpPr>
        <p:spPr>
          <a:xfrm>
            <a:off x="1272740" y="8436719"/>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0"/>
                </a:lnTo>
                <a:lnTo>
                  <a:pt x="465817" y="122300"/>
                </a:lnTo>
                <a:lnTo>
                  <a:pt x="501034" y="113918"/>
                </a:lnTo>
                <a:lnTo>
                  <a:pt x="592586" y="75884"/>
                </a:lnTo>
                <a:lnTo>
                  <a:pt x="759167" y="0"/>
                </a:lnTo>
                <a:close/>
              </a:path>
              <a:path w="759460" h="214629">
                <a:moveTo>
                  <a:pt x="465817" y="122300"/>
                </a:moveTo>
                <a:lnTo>
                  <a:pt x="413321" y="122300"/>
                </a:lnTo>
                <a:lnTo>
                  <a:pt x="452086" y="125569"/>
                </a:lnTo>
                <a:lnTo>
                  <a:pt x="465817" y="122300"/>
                </a:lnTo>
                <a:close/>
              </a:path>
            </a:pathLst>
          </a:custGeom>
          <a:solidFill>
            <a:srgbClr val="FFFFFF"/>
          </a:solidFill>
        </p:spPr>
        <p:txBody>
          <a:bodyPr wrap="square" lIns="0" tIns="0" rIns="0" bIns="0" rtlCol="0"/>
          <a:lstStyle/>
          <a:p>
            <a:endParaRPr/>
          </a:p>
        </p:txBody>
      </p:sp>
      <p:sp>
        <p:nvSpPr>
          <p:cNvPr id="392" name="object 392"/>
          <p:cNvSpPr/>
          <p:nvPr/>
        </p:nvSpPr>
        <p:spPr>
          <a:xfrm>
            <a:off x="1272740" y="8436719"/>
            <a:ext cx="759460" cy="214629"/>
          </a:xfrm>
          <a:custGeom>
            <a:avLst/>
            <a:gdLst/>
            <a:ahLst/>
            <a:cxnLst/>
            <a:rect l="l" t="t" r="r" b="b"/>
            <a:pathLst>
              <a:path w="759460" h="214629">
                <a:moveTo>
                  <a:pt x="0" y="40728"/>
                </a:moveTo>
                <a:lnTo>
                  <a:pt x="41026" y="164561"/>
                </a:lnTo>
                <a:lnTo>
                  <a:pt x="97756" y="214336"/>
                </a:lnTo>
                <a:lnTo>
                  <a:pt x="208938" y="197700"/>
                </a:lnTo>
                <a:lnTo>
                  <a:pt x="413321" y="122300"/>
                </a:lnTo>
                <a:lnTo>
                  <a:pt x="452086" y="125569"/>
                </a:lnTo>
                <a:lnTo>
                  <a:pt x="501034" y="113918"/>
                </a:lnTo>
                <a:lnTo>
                  <a:pt x="592586" y="75884"/>
                </a:lnTo>
                <a:lnTo>
                  <a:pt x="759167" y="0"/>
                </a:lnTo>
              </a:path>
            </a:pathLst>
          </a:custGeom>
          <a:ln w="8026">
            <a:solidFill>
              <a:srgbClr val="221E1F"/>
            </a:solidFill>
          </a:ln>
        </p:spPr>
        <p:txBody>
          <a:bodyPr wrap="square" lIns="0" tIns="0" rIns="0" bIns="0" rtlCol="0"/>
          <a:lstStyle/>
          <a:p>
            <a:endParaRPr/>
          </a:p>
        </p:txBody>
      </p:sp>
      <p:sp>
        <p:nvSpPr>
          <p:cNvPr id="393" name="object 393"/>
          <p:cNvSpPr/>
          <p:nvPr/>
        </p:nvSpPr>
        <p:spPr>
          <a:xfrm>
            <a:off x="1229271" y="8387642"/>
            <a:ext cx="271145" cy="105410"/>
          </a:xfrm>
          <a:custGeom>
            <a:avLst/>
            <a:gdLst/>
            <a:ahLst/>
            <a:cxnLst/>
            <a:rect l="l" t="t" r="r" b="b"/>
            <a:pathLst>
              <a:path w="271144" h="105409">
                <a:moveTo>
                  <a:pt x="250291" y="7442"/>
                </a:moveTo>
                <a:lnTo>
                  <a:pt x="265432" y="34214"/>
                </a:lnTo>
                <a:lnTo>
                  <a:pt x="271121" y="49976"/>
                </a:lnTo>
                <a:lnTo>
                  <a:pt x="267934" y="60883"/>
                </a:lnTo>
                <a:lnTo>
                  <a:pt x="256451" y="73089"/>
                </a:lnTo>
                <a:lnTo>
                  <a:pt x="226786" y="87257"/>
                </a:lnTo>
                <a:lnTo>
                  <a:pt x="179447" y="98563"/>
                </a:lnTo>
                <a:lnTo>
                  <a:pt x="130542" y="104905"/>
                </a:lnTo>
                <a:lnTo>
                  <a:pt x="96177" y="104178"/>
                </a:lnTo>
                <a:lnTo>
                  <a:pt x="48933" y="91864"/>
                </a:lnTo>
                <a:lnTo>
                  <a:pt x="10947" y="67196"/>
                </a:lnTo>
                <a:lnTo>
                  <a:pt x="0" y="50975"/>
                </a:lnTo>
                <a:lnTo>
                  <a:pt x="624" y="51187"/>
                </a:lnTo>
                <a:lnTo>
                  <a:pt x="1473" y="52070"/>
                </a:lnTo>
                <a:lnTo>
                  <a:pt x="51592" y="18924"/>
                </a:lnTo>
                <a:lnTo>
                  <a:pt x="92101" y="3023"/>
                </a:lnTo>
                <a:lnTo>
                  <a:pt x="144424" y="0"/>
                </a:lnTo>
                <a:lnTo>
                  <a:pt x="229984" y="5487"/>
                </a:lnTo>
                <a:lnTo>
                  <a:pt x="236613" y="6007"/>
                </a:lnTo>
                <a:lnTo>
                  <a:pt x="243382" y="6655"/>
                </a:lnTo>
                <a:lnTo>
                  <a:pt x="250291" y="7442"/>
                </a:lnTo>
                <a:close/>
              </a:path>
            </a:pathLst>
          </a:custGeom>
          <a:ln w="8026">
            <a:solidFill>
              <a:srgbClr val="221E1F"/>
            </a:solidFill>
          </a:ln>
        </p:spPr>
        <p:txBody>
          <a:bodyPr wrap="square" lIns="0" tIns="0" rIns="0" bIns="0" rtlCol="0"/>
          <a:lstStyle/>
          <a:p>
            <a:endParaRPr/>
          </a:p>
        </p:txBody>
      </p:sp>
      <p:sp>
        <p:nvSpPr>
          <p:cNvPr id="394" name="object 394"/>
          <p:cNvSpPr/>
          <p:nvPr/>
        </p:nvSpPr>
        <p:spPr>
          <a:xfrm>
            <a:off x="1459255" y="8214233"/>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395" name="object 395"/>
          <p:cNvSpPr/>
          <p:nvPr/>
        </p:nvSpPr>
        <p:spPr>
          <a:xfrm>
            <a:off x="1678009" y="8520452"/>
            <a:ext cx="157594" cy="177952"/>
          </a:xfrm>
          <a:prstGeom prst="rect">
            <a:avLst/>
          </a:prstGeom>
          <a:blipFill>
            <a:blip r:embed="rId17" cstate="print"/>
            <a:stretch>
              <a:fillRect/>
            </a:stretch>
          </a:blipFill>
        </p:spPr>
        <p:txBody>
          <a:bodyPr wrap="square" lIns="0" tIns="0" rIns="0" bIns="0" rtlCol="0"/>
          <a:lstStyle/>
          <a:p>
            <a:endParaRPr/>
          </a:p>
        </p:txBody>
      </p:sp>
      <p:sp>
        <p:nvSpPr>
          <p:cNvPr id="396" name="object 396"/>
          <p:cNvSpPr/>
          <p:nvPr/>
        </p:nvSpPr>
        <p:spPr>
          <a:xfrm>
            <a:off x="1841263" y="8586910"/>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397" name="object 397"/>
          <p:cNvSpPr/>
          <p:nvPr/>
        </p:nvSpPr>
        <p:spPr>
          <a:xfrm>
            <a:off x="1884268" y="8685423"/>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398" name="object 398"/>
          <p:cNvSpPr/>
          <p:nvPr/>
        </p:nvSpPr>
        <p:spPr>
          <a:xfrm>
            <a:off x="1953108" y="8579816"/>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399" name="object 399"/>
          <p:cNvSpPr/>
          <p:nvPr/>
        </p:nvSpPr>
        <p:spPr>
          <a:xfrm>
            <a:off x="1978087" y="8676495"/>
            <a:ext cx="53975" cy="48895"/>
          </a:xfrm>
          <a:custGeom>
            <a:avLst/>
            <a:gdLst/>
            <a:ahLst/>
            <a:cxnLst/>
            <a:rect l="l" t="t" r="r" b="b"/>
            <a:pathLst>
              <a:path w="53975" h="48895">
                <a:moveTo>
                  <a:pt x="0" y="48429"/>
                </a:moveTo>
                <a:lnTo>
                  <a:pt x="30113" y="17983"/>
                </a:lnTo>
                <a:lnTo>
                  <a:pt x="50457" y="1362"/>
                </a:lnTo>
                <a:lnTo>
                  <a:pt x="53595" y="0"/>
                </a:lnTo>
              </a:path>
            </a:pathLst>
          </a:custGeom>
          <a:ln w="8026">
            <a:solidFill>
              <a:srgbClr val="221E1F"/>
            </a:solidFill>
          </a:ln>
        </p:spPr>
        <p:txBody>
          <a:bodyPr wrap="square" lIns="0" tIns="0" rIns="0" bIns="0" rtlCol="0"/>
          <a:lstStyle/>
          <a:p>
            <a:endParaRPr/>
          </a:p>
        </p:txBody>
      </p:sp>
      <p:sp>
        <p:nvSpPr>
          <p:cNvPr id="400" name="object 400"/>
          <p:cNvSpPr/>
          <p:nvPr/>
        </p:nvSpPr>
        <p:spPr>
          <a:xfrm>
            <a:off x="1707319" y="9264663"/>
            <a:ext cx="324485" cy="90805"/>
          </a:xfrm>
          <a:custGeom>
            <a:avLst/>
            <a:gdLst/>
            <a:ahLst/>
            <a:cxnLst/>
            <a:rect l="l" t="t" r="r" b="b"/>
            <a:pathLst>
              <a:path w="324485" h="90804">
                <a:moveTo>
                  <a:pt x="0" y="0"/>
                </a:moveTo>
                <a:lnTo>
                  <a:pt x="57226" y="64484"/>
                </a:lnTo>
                <a:lnTo>
                  <a:pt x="98528" y="90536"/>
                </a:lnTo>
                <a:lnTo>
                  <a:pt x="143909" y="82258"/>
                </a:lnTo>
                <a:lnTo>
                  <a:pt x="213372" y="43751"/>
                </a:lnTo>
                <a:lnTo>
                  <a:pt x="231288" y="37616"/>
                </a:lnTo>
                <a:lnTo>
                  <a:pt x="248497" y="31530"/>
                </a:lnTo>
                <a:lnTo>
                  <a:pt x="275112" y="21859"/>
                </a:lnTo>
                <a:lnTo>
                  <a:pt x="321246" y="4965"/>
                </a:lnTo>
                <a:lnTo>
                  <a:pt x="324363" y="3801"/>
                </a:lnTo>
              </a:path>
            </a:pathLst>
          </a:custGeom>
          <a:ln w="8026">
            <a:solidFill>
              <a:srgbClr val="221E1F"/>
            </a:solidFill>
          </a:ln>
        </p:spPr>
        <p:txBody>
          <a:bodyPr wrap="square" lIns="0" tIns="0" rIns="0" bIns="0" rtlCol="0"/>
          <a:lstStyle/>
          <a:p>
            <a:endParaRPr/>
          </a:p>
        </p:txBody>
      </p:sp>
      <p:sp>
        <p:nvSpPr>
          <p:cNvPr id="401" name="object 401"/>
          <p:cNvSpPr/>
          <p:nvPr/>
        </p:nvSpPr>
        <p:spPr>
          <a:xfrm>
            <a:off x="1312743" y="9096258"/>
            <a:ext cx="115559" cy="161925"/>
          </a:xfrm>
          <a:prstGeom prst="rect">
            <a:avLst/>
          </a:prstGeom>
          <a:blipFill>
            <a:blip r:embed="rId18" cstate="print"/>
            <a:stretch>
              <a:fillRect/>
            </a:stretch>
          </a:blipFill>
        </p:spPr>
        <p:txBody>
          <a:bodyPr wrap="square" lIns="0" tIns="0" rIns="0" bIns="0" rtlCol="0"/>
          <a:lstStyle/>
          <a:p>
            <a:endParaRPr/>
          </a:p>
        </p:txBody>
      </p:sp>
      <p:sp>
        <p:nvSpPr>
          <p:cNvPr id="402" name="object 402"/>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14</a:t>
            </a:r>
            <a:endParaRPr sz="6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3854" y="482789"/>
            <a:ext cx="4865370" cy="922019"/>
          </a:xfrm>
          <a:prstGeom prst="rect">
            <a:avLst/>
          </a:prstGeom>
        </p:spPr>
        <p:txBody>
          <a:bodyPr vert="horz" wrap="square" lIns="0" tIns="22860" rIns="0" bIns="0" rtlCol="0">
            <a:spAutoFit/>
          </a:bodyPr>
          <a:lstStyle/>
          <a:p>
            <a:pPr marL="12700">
              <a:lnSpc>
                <a:spcPct val="100000"/>
              </a:lnSpc>
              <a:spcBef>
                <a:spcPts val="180"/>
              </a:spcBef>
            </a:pPr>
            <a:r>
              <a:rPr sz="1200" b="1" dirty="0">
                <a:solidFill>
                  <a:srgbClr val="231F20"/>
                </a:solidFill>
                <a:latin typeface="Arial Narrow"/>
                <a:cs typeface="Arial Narrow"/>
              </a:rPr>
              <a:t>Réparation du bassin </a:t>
            </a:r>
            <a:r>
              <a:rPr sz="1200" b="1" spc="-5" dirty="0">
                <a:solidFill>
                  <a:srgbClr val="231F20"/>
                </a:solidFill>
                <a:latin typeface="Arial Narrow"/>
                <a:cs typeface="Arial Narrow"/>
              </a:rPr>
              <a:t>et </a:t>
            </a:r>
            <a:r>
              <a:rPr sz="1200" b="1" dirty="0">
                <a:solidFill>
                  <a:srgbClr val="231F20"/>
                </a:solidFill>
                <a:latin typeface="Arial Narrow"/>
                <a:cs typeface="Arial Narrow"/>
              </a:rPr>
              <a:t>de </a:t>
            </a:r>
            <a:r>
              <a:rPr sz="1200" b="1" spc="-5" dirty="0">
                <a:solidFill>
                  <a:srgbClr val="231F20"/>
                </a:solidFill>
                <a:latin typeface="Arial Narrow"/>
                <a:cs typeface="Arial Narrow"/>
              </a:rPr>
              <a:t>la</a:t>
            </a:r>
            <a:r>
              <a:rPr sz="1200" b="1" spc="-15" dirty="0">
                <a:solidFill>
                  <a:srgbClr val="231F20"/>
                </a:solidFill>
                <a:latin typeface="Arial Narrow"/>
                <a:cs typeface="Arial Narrow"/>
              </a:rPr>
              <a:t> </a:t>
            </a:r>
            <a:r>
              <a:rPr sz="1200" b="1" spc="-5" dirty="0">
                <a:solidFill>
                  <a:srgbClr val="231F20"/>
                </a:solidFill>
                <a:latin typeface="Arial Narrow"/>
                <a:cs typeface="Arial Narrow"/>
              </a:rPr>
              <a:t>vessie</a:t>
            </a:r>
            <a:endParaRPr sz="1200">
              <a:latin typeface="Arial Narrow"/>
              <a:cs typeface="Arial Narrow"/>
            </a:endParaRPr>
          </a:p>
          <a:p>
            <a:pPr marL="12700">
              <a:lnSpc>
                <a:spcPts val="1040"/>
              </a:lnSpc>
              <a:spcBef>
                <a:spcPts val="60"/>
              </a:spcBef>
            </a:pPr>
            <a:r>
              <a:rPr sz="900" dirty="0">
                <a:solidFill>
                  <a:srgbClr val="231F20"/>
                </a:solidFill>
                <a:latin typeface="Arial Narrow"/>
                <a:cs typeface="Arial Narrow"/>
              </a:rPr>
              <a:t>Utilisez </a:t>
            </a:r>
            <a:r>
              <a:rPr sz="900" spc="-5" dirty="0">
                <a:solidFill>
                  <a:srgbClr val="231F20"/>
                </a:solidFill>
                <a:latin typeface="Arial Narrow"/>
                <a:cs typeface="Arial Narrow"/>
              </a:rPr>
              <a:t>le patch de </a:t>
            </a:r>
            <a:r>
              <a:rPr sz="900" dirty="0">
                <a:solidFill>
                  <a:srgbClr val="231F20"/>
                </a:solidFill>
                <a:latin typeface="Arial Narrow"/>
                <a:cs typeface="Arial Narrow"/>
              </a:rPr>
              <a:t>réparation fourni </a:t>
            </a:r>
            <a:r>
              <a:rPr sz="900" spc="-5" dirty="0">
                <a:solidFill>
                  <a:srgbClr val="231F20"/>
                </a:solidFill>
                <a:latin typeface="Arial Narrow"/>
                <a:cs typeface="Arial Narrow"/>
              </a:rPr>
              <a:t>pour </a:t>
            </a:r>
            <a:r>
              <a:rPr sz="900" dirty="0">
                <a:solidFill>
                  <a:srgbClr val="231F20"/>
                </a:solidFill>
                <a:latin typeface="Arial Narrow"/>
                <a:cs typeface="Arial Narrow"/>
              </a:rPr>
              <a:t>réparer toute</a:t>
            </a:r>
            <a:r>
              <a:rPr sz="900" spc="-20" dirty="0">
                <a:solidFill>
                  <a:srgbClr val="231F20"/>
                </a:solidFill>
                <a:latin typeface="Arial Narrow"/>
                <a:cs typeface="Arial Narrow"/>
              </a:rPr>
              <a:t> </a:t>
            </a:r>
            <a:r>
              <a:rPr sz="900" dirty="0">
                <a:solidFill>
                  <a:srgbClr val="231F20"/>
                </a:solidFill>
                <a:latin typeface="Arial Narrow"/>
                <a:cs typeface="Arial Narrow"/>
              </a:rPr>
              <a:t>perforation:</a:t>
            </a:r>
            <a:endParaRPr sz="900">
              <a:latin typeface="Arial Narrow"/>
              <a:cs typeface="Arial Narrow"/>
            </a:endParaRPr>
          </a:p>
          <a:p>
            <a:pPr marL="142875" indent="-130810">
              <a:lnSpc>
                <a:spcPts val="1000"/>
              </a:lnSpc>
              <a:buAutoNum type="arabicPeriod"/>
              <a:tabLst>
                <a:tab pos="143510" algn="l"/>
              </a:tabLst>
            </a:pPr>
            <a:r>
              <a:rPr sz="900" dirty="0">
                <a:solidFill>
                  <a:srgbClr val="231F20"/>
                </a:solidFill>
                <a:latin typeface="Arial Narrow"/>
                <a:cs typeface="Arial Narrow"/>
              </a:rPr>
              <a:t>Nettoyez </a:t>
            </a:r>
            <a:r>
              <a:rPr sz="900" spc="-5" dirty="0">
                <a:solidFill>
                  <a:srgbClr val="231F20"/>
                </a:solidFill>
                <a:latin typeface="Arial Narrow"/>
                <a:cs typeface="Arial Narrow"/>
              </a:rPr>
              <a:t>et séchez soigneusement la zone </a:t>
            </a:r>
            <a:r>
              <a:rPr sz="900" dirty="0">
                <a:solidFill>
                  <a:srgbClr val="231F20"/>
                </a:solidFill>
                <a:latin typeface="Arial Narrow"/>
                <a:cs typeface="Arial Narrow"/>
              </a:rPr>
              <a:t>à</a:t>
            </a:r>
            <a:r>
              <a:rPr sz="900" spc="-10" dirty="0">
                <a:solidFill>
                  <a:srgbClr val="231F20"/>
                </a:solidFill>
                <a:latin typeface="Arial Narrow"/>
                <a:cs typeface="Arial Narrow"/>
              </a:rPr>
              <a:t> </a:t>
            </a:r>
            <a:r>
              <a:rPr sz="900" dirty="0">
                <a:solidFill>
                  <a:srgbClr val="231F20"/>
                </a:solidFill>
                <a:latin typeface="Arial Narrow"/>
                <a:cs typeface="Arial Narrow"/>
              </a:rPr>
              <a:t>réparer</a:t>
            </a:r>
            <a:endParaRPr sz="900">
              <a:latin typeface="Arial Narrow"/>
              <a:cs typeface="Arial Narrow"/>
            </a:endParaRPr>
          </a:p>
          <a:p>
            <a:pPr marL="142875" indent="-130810">
              <a:lnSpc>
                <a:spcPts val="1000"/>
              </a:lnSpc>
              <a:buAutoNum type="arabicPeriod"/>
              <a:tabLst>
                <a:tab pos="143510" algn="l"/>
              </a:tabLst>
            </a:pPr>
            <a:r>
              <a:rPr sz="900" spc="-15" dirty="0">
                <a:solidFill>
                  <a:srgbClr val="231F20"/>
                </a:solidFill>
                <a:latin typeface="Arial Narrow"/>
                <a:cs typeface="Arial Narrow"/>
              </a:rPr>
              <a:t>Appliquez</a:t>
            </a:r>
            <a:r>
              <a:rPr sz="900" spc="-5" dirty="0">
                <a:solidFill>
                  <a:srgbClr val="231F20"/>
                </a:solidFill>
                <a:latin typeface="Arial Narrow"/>
                <a:cs typeface="Arial Narrow"/>
              </a:rPr>
              <a:t> </a:t>
            </a:r>
            <a:r>
              <a:rPr sz="900" spc="-15" dirty="0">
                <a:solidFill>
                  <a:srgbClr val="231F20"/>
                </a:solidFill>
                <a:latin typeface="Arial Narrow"/>
                <a:cs typeface="Arial Narrow"/>
              </a:rPr>
              <a:t>la</a:t>
            </a:r>
            <a:r>
              <a:rPr sz="900" spc="-5" dirty="0">
                <a:solidFill>
                  <a:srgbClr val="231F20"/>
                </a:solidFill>
                <a:latin typeface="Arial Narrow"/>
                <a:cs typeface="Arial Narrow"/>
              </a:rPr>
              <a:t> </a:t>
            </a:r>
            <a:r>
              <a:rPr sz="900" spc="-15" dirty="0">
                <a:solidFill>
                  <a:srgbClr val="231F20"/>
                </a:solidFill>
                <a:latin typeface="Arial Narrow"/>
                <a:cs typeface="Arial Narrow"/>
              </a:rPr>
              <a:t>colle</a:t>
            </a:r>
            <a:r>
              <a:rPr sz="900" spc="-5" dirty="0">
                <a:solidFill>
                  <a:srgbClr val="231F20"/>
                </a:solidFill>
                <a:latin typeface="Arial Narrow"/>
                <a:cs typeface="Arial Narrow"/>
              </a:rPr>
              <a:t> </a:t>
            </a:r>
            <a:r>
              <a:rPr sz="900" spc="-15" dirty="0">
                <a:solidFill>
                  <a:srgbClr val="231F20"/>
                </a:solidFill>
                <a:latin typeface="Arial Narrow"/>
                <a:cs typeface="Arial Narrow"/>
              </a:rPr>
              <a:t>sur</a:t>
            </a:r>
            <a:r>
              <a:rPr sz="900" spc="-5" dirty="0">
                <a:solidFill>
                  <a:srgbClr val="231F20"/>
                </a:solidFill>
                <a:latin typeface="Arial Narrow"/>
                <a:cs typeface="Arial Narrow"/>
              </a:rPr>
              <a:t> </a:t>
            </a:r>
            <a:r>
              <a:rPr sz="900" spc="-15" dirty="0">
                <a:solidFill>
                  <a:srgbClr val="231F20"/>
                </a:solidFill>
                <a:latin typeface="Arial Narrow"/>
                <a:cs typeface="Arial Narrow"/>
              </a:rPr>
              <a:t>le</a:t>
            </a:r>
            <a:r>
              <a:rPr sz="900" dirty="0">
                <a:solidFill>
                  <a:srgbClr val="231F20"/>
                </a:solidFill>
                <a:latin typeface="Arial Narrow"/>
                <a:cs typeface="Arial Narrow"/>
              </a:rPr>
              <a:t> </a:t>
            </a:r>
            <a:r>
              <a:rPr sz="900" spc="-15" dirty="0">
                <a:solidFill>
                  <a:srgbClr val="231F20"/>
                </a:solidFill>
                <a:latin typeface="Arial Narrow"/>
                <a:cs typeface="Arial Narrow"/>
              </a:rPr>
              <a:t>patch</a:t>
            </a:r>
            <a:r>
              <a:rPr sz="900" spc="-5" dirty="0">
                <a:solidFill>
                  <a:srgbClr val="231F20"/>
                </a:solidFill>
                <a:latin typeface="Arial Narrow"/>
                <a:cs typeface="Arial Narrow"/>
              </a:rPr>
              <a:t> </a:t>
            </a:r>
            <a:r>
              <a:rPr sz="900" spc="-15" dirty="0">
                <a:solidFill>
                  <a:srgbClr val="231F20"/>
                </a:solidFill>
                <a:latin typeface="Arial Narrow"/>
                <a:cs typeface="Arial Narrow"/>
              </a:rPr>
              <a:t>en</a:t>
            </a:r>
            <a:r>
              <a:rPr sz="900" spc="-5" dirty="0">
                <a:solidFill>
                  <a:srgbClr val="231F20"/>
                </a:solidFill>
                <a:latin typeface="Arial Narrow"/>
                <a:cs typeface="Arial Narrow"/>
              </a:rPr>
              <a:t> </a:t>
            </a:r>
            <a:r>
              <a:rPr sz="900" spc="-20" dirty="0">
                <a:solidFill>
                  <a:srgbClr val="231F20"/>
                </a:solidFill>
                <a:latin typeface="Arial Narrow"/>
                <a:cs typeface="Arial Narrow"/>
              </a:rPr>
              <a:t>PVC</a:t>
            </a:r>
            <a:r>
              <a:rPr sz="900" spc="-5" dirty="0">
                <a:solidFill>
                  <a:srgbClr val="231F20"/>
                </a:solidFill>
                <a:latin typeface="Arial Narrow"/>
                <a:cs typeface="Arial Narrow"/>
              </a:rPr>
              <a:t> </a:t>
            </a:r>
            <a:r>
              <a:rPr sz="900" spc="-15" dirty="0">
                <a:solidFill>
                  <a:srgbClr val="231F20"/>
                </a:solidFill>
                <a:latin typeface="Arial Narrow"/>
                <a:cs typeface="Arial Narrow"/>
              </a:rPr>
              <a:t>et</a:t>
            </a:r>
            <a:r>
              <a:rPr sz="900" dirty="0">
                <a:solidFill>
                  <a:srgbClr val="231F20"/>
                </a:solidFill>
                <a:latin typeface="Arial Narrow"/>
                <a:cs typeface="Arial Narrow"/>
              </a:rPr>
              <a:t> </a:t>
            </a:r>
            <a:r>
              <a:rPr sz="900" spc="-10" dirty="0">
                <a:solidFill>
                  <a:srgbClr val="231F20"/>
                </a:solidFill>
                <a:latin typeface="Arial Narrow"/>
                <a:cs typeface="Arial Narrow"/>
              </a:rPr>
              <a:t>fixez-le</a:t>
            </a:r>
            <a:r>
              <a:rPr sz="900" spc="-5" dirty="0">
                <a:solidFill>
                  <a:srgbClr val="231F20"/>
                </a:solidFill>
                <a:latin typeface="Arial Narrow"/>
                <a:cs typeface="Arial Narrow"/>
              </a:rPr>
              <a:t> </a:t>
            </a:r>
            <a:r>
              <a:rPr sz="900" spc="-15" dirty="0">
                <a:solidFill>
                  <a:srgbClr val="231F20"/>
                </a:solidFill>
                <a:latin typeface="Arial Narrow"/>
                <a:cs typeface="Arial Narrow"/>
              </a:rPr>
              <a:t>rapidement</a:t>
            </a:r>
            <a:r>
              <a:rPr sz="900" spc="-5" dirty="0">
                <a:solidFill>
                  <a:srgbClr val="231F20"/>
                </a:solidFill>
                <a:latin typeface="Arial Narrow"/>
                <a:cs typeface="Arial Narrow"/>
              </a:rPr>
              <a:t> </a:t>
            </a:r>
            <a:r>
              <a:rPr sz="900" spc="-15" dirty="0">
                <a:solidFill>
                  <a:srgbClr val="231F20"/>
                </a:solidFill>
                <a:latin typeface="Arial Narrow"/>
                <a:cs typeface="Arial Narrow"/>
              </a:rPr>
              <a:t>sur</a:t>
            </a:r>
            <a:r>
              <a:rPr sz="900" spc="-5" dirty="0">
                <a:solidFill>
                  <a:srgbClr val="231F20"/>
                </a:solidFill>
                <a:latin typeface="Arial Narrow"/>
                <a:cs typeface="Arial Narrow"/>
              </a:rPr>
              <a:t> </a:t>
            </a:r>
            <a:r>
              <a:rPr sz="900" spc="-15" dirty="0">
                <a:solidFill>
                  <a:srgbClr val="231F20"/>
                </a:solidFill>
                <a:latin typeface="Arial Narrow"/>
                <a:cs typeface="Arial Narrow"/>
              </a:rPr>
              <a:t>la</a:t>
            </a:r>
            <a:r>
              <a:rPr sz="900" spc="-5" dirty="0">
                <a:solidFill>
                  <a:srgbClr val="231F20"/>
                </a:solidFill>
                <a:latin typeface="Arial Narrow"/>
                <a:cs typeface="Arial Narrow"/>
              </a:rPr>
              <a:t> </a:t>
            </a:r>
            <a:r>
              <a:rPr sz="900" spc="-15" dirty="0">
                <a:solidFill>
                  <a:srgbClr val="231F20"/>
                </a:solidFill>
                <a:latin typeface="Arial Narrow"/>
                <a:cs typeface="Arial Narrow"/>
              </a:rPr>
              <a:t>surface</a:t>
            </a:r>
            <a:r>
              <a:rPr sz="900" dirty="0">
                <a:solidFill>
                  <a:srgbClr val="231F20"/>
                </a:solidFill>
                <a:latin typeface="Arial Narrow"/>
                <a:cs typeface="Arial Narrow"/>
              </a:rPr>
              <a:t> </a:t>
            </a:r>
            <a:r>
              <a:rPr sz="900" spc="-20" dirty="0">
                <a:solidFill>
                  <a:srgbClr val="231F20"/>
                </a:solidFill>
                <a:latin typeface="Arial Narrow"/>
                <a:cs typeface="Arial Narrow"/>
              </a:rPr>
              <a:t>endommagée.</a:t>
            </a:r>
            <a:r>
              <a:rPr sz="900" spc="-5" dirty="0">
                <a:solidFill>
                  <a:srgbClr val="231F20"/>
                </a:solidFill>
                <a:latin typeface="Arial Narrow"/>
                <a:cs typeface="Arial Narrow"/>
              </a:rPr>
              <a:t> </a:t>
            </a:r>
            <a:r>
              <a:rPr sz="900" spc="-15" dirty="0">
                <a:solidFill>
                  <a:srgbClr val="231F20"/>
                </a:solidFill>
                <a:latin typeface="Arial Narrow"/>
                <a:cs typeface="Arial Narrow"/>
              </a:rPr>
              <a:t>(La</a:t>
            </a:r>
            <a:r>
              <a:rPr sz="900" spc="-5" dirty="0">
                <a:solidFill>
                  <a:srgbClr val="231F20"/>
                </a:solidFill>
                <a:latin typeface="Arial Narrow"/>
                <a:cs typeface="Arial Narrow"/>
              </a:rPr>
              <a:t> </a:t>
            </a:r>
            <a:r>
              <a:rPr sz="900" spc="-15" dirty="0">
                <a:solidFill>
                  <a:srgbClr val="231F20"/>
                </a:solidFill>
                <a:latin typeface="Arial Narrow"/>
                <a:cs typeface="Arial Narrow"/>
              </a:rPr>
              <a:t>colle</a:t>
            </a:r>
            <a:r>
              <a:rPr sz="900" spc="-5" dirty="0">
                <a:solidFill>
                  <a:srgbClr val="231F20"/>
                </a:solidFill>
                <a:latin typeface="Arial Narrow"/>
                <a:cs typeface="Arial Narrow"/>
              </a:rPr>
              <a:t> </a:t>
            </a:r>
            <a:r>
              <a:rPr sz="900" spc="-15" dirty="0">
                <a:solidFill>
                  <a:srgbClr val="231F20"/>
                </a:solidFill>
                <a:latin typeface="Arial Narrow"/>
                <a:cs typeface="Arial Narrow"/>
              </a:rPr>
              <a:t>n’est</a:t>
            </a:r>
            <a:r>
              <a:rPr sz="900" dirty="0">
                <a:solidFill>
                  <a:srgbClr val="231F20"/>
                </a:solidFill>
                <a:latin typeface="Arial Narrow"/>
                <a:cs typeface="Arial Narrow"/>
              </a:rPr>
              <a:t> </a:t>
            </a:r>
            <a:r>
              <a:rPr sz="900" spc="-20" dirty="0">
                <a:solidFill>
                  <a:srgbClr val="231F20"/>
                </a:solidFill>
                <a:latin typeface="Arial Narrow"/>
                <a:cs typeface="Arial Narrow"/>
              </a:rPr>
              <a:t>pas</a:t>
            </a:r>
            <a:r>
              <a:rPr sz="900" spc="-5" dirty="0">
                <a:solidFill>
                  <a:srgbClr val="231F20"/>
                </a:solidFill>
                <a:latin typeface="Arial Narrow"/>
                <a:cs typeface="Arial Narrow"/>
              </a:rPr>
              <a:t> </a:t>
            </a:r>
            <a:r>
              <a:rPr sz="900" spc="-15" dirty="0">
                <a:solidFill>
                  <a:srgbClr val="231F20"/>
                </a:solidFill>
                <a:latin typeface="Arial Narrow"/>
                <a:cs typeface="Arial Narrow"/>
              </a:rPr>
              <a:t>incluse)</a:t>
            </a:r>
            <a:endParaRPr sz="900">
              <a:latin typeface="Arial Narrow"/>
              <a:cs typeface="Arial Narrow"/>
            </a:endParaRPr>
          </a:p>
          <a:p>
            <a:pPr marL="142875" indent="-130810">
              <a:lnSpc>
                <a:spcPts val="1040"/>
              </a:lnSpc>
              <a:buAutoNum type="arabicPeriod"/>
              <a:tabLst>
                <a:tab pos="143510" algn="l"/>
              </a:tabLst>
            </a:pPr>
            <a:r>
              <a:rPr sz="900" spc="-15" dirty="0">
                <a:solidFill>
                  <a:srgbClr val="231F20"/>
                </a:solidFill>
                <a:latin typeface="Arial Narrow"/>
                <a:cs typeface="Arial Narrow"/>
              </a:rPr>
              <a:t>Lissez la surface pour éliminer les bulles d’air et laissez </a:t>
            </a:r>
            <a:r>
              <a:rPr sz="900" spc="-20" dirty="0">
                <a:solidFill>
                  <a:srgbClr val="231F20"/>
                </a:solidFill>
                <a:latin typeface="Arial Narrow"/>
                <a:cs typeface="Arial Narrow"/>
              </a:rPr>
              <a:t>sécher pendant </a:t>
            </a:r>
            <a:r>
              <a:rPr sz="900" spc="-15" dirty="0">
                <a:solidFill>
                  <a:srgbClr val="231F20"/>
                </a:solidFill>
                <a:latin typeface="Arial Narrow"/>
                <a:cs typeface="Arial Narrow"/>
              </a:rPr>
              <a:t>5 à 10</a:t>
            </a:r>
            <a:r>
              <a:rPr sz="900" spc="80" dirty="0">
                <a:solidFill>
                  <a:srgbClr val="231F20"/>
                </a:solidFill>
                <a:latin typeface="Arial Narrow"/>
                <a:cs typeface="Arial Narrow"/>
              </a:rPr>
              <a:t> </a:t>
            </a:r>
            <a:r>
              <a:rPr sz="900" spc="-20" dirty="0">
                <a:solidFill>
                  <a:srgbClr val="231F20"/>
                </a:solidFill>
                <a:latin typeface="Arial Narrow"/>
                <a:cs typeface="Arial Narrow"/>
              </a:rPr>
              <a:t>minutes</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REMARQUE: </a:t>
            </a:r>
            <a:r>
              <a:rPr sz="900" spc="-5" dirty="0">
                <a:solidFill>
                  <a:srgbClr val="231F20"/>
                </a:solidFill>
                <a:latin typeface="Arial Narrow"/>
                <a:cs typeface="Arial Narrow"/>
              </a:rPr>
              <a:t>La colle n’est pas</a:t>
            </a:r>
            <a:r>
              <a:rPr sz="900" spc="-15" dirty="0">
                <a:solidFill>
                  <a:srgbClr val="231F20"/>
                </a:solidFill>
                <a:latin typeface="Arial Narrow"/>
                <a:cs typeface="Arial Narrow"/>
              </a:rPr>
              <a:t> </a:t>
            </a:r>
            <a:r>
              <a:rPr sz="900" spc="-5" dirty="0">
                <a:solidFill>
                  <a:srgbClr val="231F20"/>
                </a:solidFill>
                <a:latin typeface="Arial Narrow"/>
                <a:cs typeface="Arial Narrow"/>
              </a:rPr>
              <a:t>incluse.</a:t>
            </a:r>
            <a:endParaRPr sz="900">
              <a:latin typeface="Arial Narrow"/>
              <a:cs typeface="Arial Narrow"/>
            </a:endParaRPr>
          </a:p>
        </p:txBody>
      </p:sp>
      <p:sp>
        <p:nvSpPr>
          <p:cNvPr id="3" name="object 3"/>
          <p:cNvSpPr/>
          <p:nvPr/>
        </p:nvSpPr>
        <p:spPr>
          <a:xfrm>
            <a:off x="5389537" y="1611151"/>
            <a:ext cx="1206537" cy="107436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30960" y="1593180"/>
            <a:ext cx="1091311" cy="126754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405000" y="1611643"/>
            <a:ext cx="1687814" cy="108113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27722" y="1611643"/>
            <a:ext cx="1765751" cy="107435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71473" y="1611160"/>
            <a:ext cx="1048385" cy="1069975"/>
          </a:xfrm>
          <a:custGeom>
            <a:avLst/>
            <a:gdLst/>
            <a:ahLst/>
            <a:cxnLst/>
            <a:rect l="l" t="t" r="r" b="b"/>
            <a:pathLst>
              <a:path w="1048385" h="1069975">
                <a:moveTo>
                  <a:pt x="1047953" y="1069543"/>
                </a:moveTo>
                <a:lnTo>
                  <a:pt x="0" y="1069543"/>
                </a:lnTo>
                <a:lnTo>
                  <a:pt x="0" y="0"/>
                </a:lnTo>
                <a:lnTo>
                  <a:pt x="1047953" y="0"/>
                </a:lnTo>
                <a:lnTo>
                  <a:pt x="1047953" y="1069543"/>
                </a:lnTo>
                <a:close/>
              </a:path>
            </a:pathLst>
          </a:custGeom>
          <a:ln w="5524">
            <a:solidFill>
              <a:srgbClr val="231F20"/>
            </a:solidFill>
          </a:ln>
        </p:spPr>
        <p:txBody>
          <a:bodyPr wrap="square" lIns="0" tIns="0" rIns="0" bIns="0" rtlCol="0"/>
          <a:lstStyle/>
          <a:p>
            <a:endParaRPr/>
          </a:p>
        </p:txBody>
      </p:sp>
      <p:sp>
        <p:nvSpPr>
          <p:cNvPr id="8" name="object 8"/>
          <p:cNvSpPr txBox="1"/>
          <p:nvPr/>
        </p:nvSpPr>
        <p:spPr>
          <a:xfrm>
            <a:off x="974236" y="1613922"/>
            <a:ext cx="154305" cy="146050"/>
          </a:xfrm>
          <a:prstGeom prst="rect">
            <a:avLst/>
          </a:prstGeom>
          <a:solidFill>
            <a:srgbClr val="58595B"/>
          </a:solidFill>
        </p:spPr>
        <p:txBody>
          <a:bodyPr vert="horz" wrap="square" lIns="0" tIns="0" rIns="0" bIns="0" rtlCol="0">
            <a:spAutoFit/>
          </a:bodyPr>
          <a:lstStyle/>
          <a:p>
            <a:pPr marL="34925">
              <a:lnSpc>
                <a:spcPts val="1145"/>
              </a:lnSpc>
            </a:pPr>
            <a:r>
              <a:rPr sz="1000" dirty="0">
                <a:solidFill>
                  <a:srgbClr val="FFFFFF"/>
                </a:solidFill>
                <a:latin typeface="Arial Narrow"/>
                <a:cs typeface="Arial Narrow"/>
              </a:rPr>
              <a:t>1</a:t>
            </a:r>
            <a:endParaRPr sz="1000">
              <a:latin typeface="Arial Narrow"/>
              <a:cs typeface="Arial Narrow"/>
            </a:endParaRPr>
          </a:p>
        </p:txBody>
      </p:sp>
      <p:sp>
        <p:nvSpPr>
          <p:cNvPr id="9" name="object 9"/>
          <p:cNvSpPr/>
          <p:nvPr/>
        </p:nvSpPr>
        <p:spPr>
          <a:xfrm>
            <a:off x="5389536" y="1611160"/>
            <a:ext cx="1201420" cy="1069975"/>
          </a:xfrm>
          <a:custGeom>
            <a:avLst/>
            <a:gdLst/>
            <a:ahLst/>
            <a:cxnLst/>
            <a:rect l="l" t="t" r="r" b="b"/>
            <a:pathLst>
              <a:path w="1201420" h="1069975">
                <a:moveTo>
                  <a:pt x="1201420" y="1069543"/>
                </a:moveTo>
                <a:lnTo>
                  <a:pt x="0" y="1069543"/>
                </a:lnTo>
                <a:lnTo>
                  <a:pt x="0" y="0"/>
                </a:lnTo>
                <a:lnTo>
                  <a:pt x="1201420" y="0"/>
                </a:lnTo>
                <a:lnTo>
                  <a:pt x="1201420" y="1069543"/>
                </a:lnTo>
                <a:close/>
              </a:path>
            </a:pathLst>
          </a:custGeom>
          <a:ln w="5524">
            <a:solidFill>
              <a:srgbClr val="231F20"/>
            </a:solidFill>
          </a:ln>
        </p:spPr>
        <p:txBody>
          <a:bodyPr wrap="square" lIns="0" tIns="0" rIns="0" bIns="0" rtlCol="0"/>
          <a:lstStyle/>
          <a:p>
            <a:endParaRPr/>
          </a:p>
        </p:txBody>
      </p:sp>
      <p:sp>
        <p:nvSpPr>
          <p:cNvPr id="10" name="object 10"/>
          <p:cNvSpPr txBox="1"/>
          <p:nvPr/>
        </p:nvSpPr>
        <p:spPr>
          <a:xfrm>
            <a:off x="5392299" y="1613922"/>
            <a:ext cx="154305" cy="146050"/>
          </a:xfrm>
          <a:prstGeom prst="rect">
            <a:avLst/>
          </a:prstGeom>
          <a:solidFill>
            <a:srgbClr val="58595B"/>
          </a:solidFill>
        </p:spPr>
        <p:txBody>
          <a:bodyPr vert="horz" wrap="square" lIns="0" tIns="0" rIns="0" bIns="0" rtlCol="0">
            <a:spAutoFit/>
          </a:bodyPr>
          <a:lstStyle/>
          <a:p>
            <a:pPr marL="52069">
              <a:lnSpc>
                <a:spcPts val="1145"/>
              </a:lnSpc>
            </a:pPr>
            <a:r>
              <a:rPr sz="1000" dirty="0">
                <a:solidFill>
                  <a:srgbClr val="FFFFFF"/>
                </a:solidFill>
                <a:latin typeface="Arial Narrow"/>
                <a:cs typeface="Arial Narrow"/>
              </a:rPr>
              <a:t>3</a:t>
            </a:r>
            <a:endParaRPr sz="1000">
              <a:latin typeface="Arial Narrow"/>
              <a:cs typeface="Arial Narrow"/>
            </a:endParaRPr>
          </a:p>
        </p:txBody>
      </p:sp>
      <p:sp>
        <p:nvSpPr>
          <p:cNvPr id="11" name="object 11"/>
          <p:cNvSpPr/>
          <p:nvPr/>
        </p:nvSpPr>
        <p:spPr>
          <a:xfrm>
            <a:off x="2404998" y="1611160"/>
            <a:ext cx="2604770" cy="1069975"/>
          </a:xfrm>
          <a:custGeom>
            <a:avLst/>
            <a:gdLst/>
            <a:ahLst/>
            <a:cxnLst/>
            <a:rect l="l" t="t" r="r" b="b"/>
            <a:pathLst>
              <a:path w="2604770" h="1069975">
                <a:moveTo>
                  <a:pt x="2604249" y="1069543"/>
                </a:moveTo>
                <a:lnTo>
                  <a:pt x="0" y="1069543"/>
                </a:lnTo>
                <a:lnTo>
                  <a:pt x="0" y="0"/>
                </a:lnTo>
                <a:lnTo>
                  <a:pt x="2604249" y="0"/>
                </a:lnTo>
                <a:lnTo>
                  <a:pt x="2604249" y="1069543"/>
                </a:lnTo>
                <a:close/>
              </a:path>
            </a:pathLst>
          </a:custGeom>
          <a:ln w="5524">
            <a:solidFill>
              <a:srgbClr val="231F20"/>
            </a:solidFill>
          </a:ln>
        </p:spPr>
        <p:txBody>
          <a:bodyPr wrap="square" lIns="0" tIns="0" rIns="0" bIns="0" rtlCol="0"/>
          <a:lstStyle/>
          <a:p>
            <a:endParaRPr/>
          </a:p>
        </p:txBody>
      </p:sp>
      <p:sp>
        <p:nvSpPr>
          <p:cNvPr id="12" name="object 12"/>
          <p:cNvSpPr txBox="1"/>
          <p:nvPr/>
        </p:nvSpPr>
        <p:spPr>
          <a:xfrm>
            <a:off x="2407761" y="1613922"/>
            <a:ext cx="154305" cy="146050"/>
          </a:xfrm>
          <a:prstGeom prst="rect">
            <a:avLst/>
          </a:prstGeom>
          <a:solidFill>
            <a:srgbClr val="58595B"/>
          </a:solidFill>
        </p:spPr>
        <p:txBody>
          <a:bodyPr vert="horz" wrap="square" lIns="0" tIns="0" rIns="0" bIns="0" rtlCol="0">
            <a:spAutoFit/>
          </a:bodyPr>
          <a:lstStyle/>
          <a:p>
            <a:pPr marL="46355">
              <a:lnSpc>
                <a:spcPts val="1145"/>
              </a:lnSpc>
            </a:pPr>
            <a:r>
              <a:rPr sz="1000" dirty="0">
                <a:solidFill>
                  <a:srgbClr val="FFFFFF"/>
                </a:solidFill>
                <a:latin typeface="Arial Narrow"/>
                <a:cs typeface="Arial Narrow"/>
              </a:rPr>
              <a:t>2</a:t>
            </a:r>
            <a:endParaRPr sz="1000">
              <a:latin typeface="Arial Narrow"/>
              <a:cs typeface="Arial Narrow"/>
            </a:endParaRPr>
          </a:p>
        </p:txBody>
      </p:sp>
      <p:sp>
        <p:nvSpPr>
          <p:cNvPr id="13" name="object 13"/>
          <p:cNvSpPr/>
          <p:nvPr/>
        </p:nvSpPr>
        <p:spPr>
          <a:xfrm>
            <a:off x="3193830" y="2202722"/>
            <a:ext cx="31115" cy="29845"/>
          </a:xfrm>
          <a:custGeom>
            <a:avLst/>
            <a:gdLst/>
            <a:ahLst/>
            <a:cxnLst/>
            <a:rect l="l" t="t" r="r" b="b"/>
            <a:pathLst>
              <a:path w="31114" h="29844">
                <a:moveTo>
                  <a:pt x="23710" y="0"/>
                </a:moveTo>
                <a:lnTo>
                  <a:pt x="6832" y="0"/>
                </a:lnTo>
                <a:lnTo>
                  <a:pt x="0" y="6553"/>
                </a:lnTo>
                <a:lnTo>
                  <a:pt x="0" y="22733"/>
                </a:lnTo>
                <a:lnTo>
                  <a:pt x="6832" y="29273"/>
                </a:lnTo>
                <a:lnTo>
                  <a:pt x="23710" y="29273"/>
                </a:lnTo>
                <a:lnTo>
                  <a:pt x="30556" y="22733"/>
                </a:lnTo>
                <a:lnTo>
                  <a:pt x="30556" y="6553"/>
                </a:lnTo>
                <a:lnTo>
                  <a:pt x="23710" y="0"/>
                </a:lnTo>
                <a:close/>
              </a:path>
            </a:pathLst>
          </a:custGeom>
          <a:solidFill>
            <a:srgbClr val="FFFFFF"/>
          </a:solidFill>
        </p:spPr>
        <p:txBody>
          <a:bodyPr wrap="square" lIns="0" tIns="0" rIns="0" bIns="0" rtlCol="0"/>
          <a:lstStyle/>
          <a:p>
            <a:endParaRPr/>
          </a:p>
        </p:txBody>
      </p:sp>
      <p:sp>
        <p:nvSpPr>
          <p:cNvPr id="14" name="object 14"/>
          <p:cNvSpPr/>
          <p:nvPr/>
        </p:nvSpPr>
        <p:spPr>
          <a:xfrm>
            <a:off x="2706307" y="1942615"/>
            <a:ext cx="922293" cy="170066"/>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2407761" y="1889342"/>
            <a:ext cx="2599055" cy="229235"/>
          </a:xfrm>
          <a:prstGeom prst="rect">
            <a:avLst/>
          </a:prstGeom>
        </p:spPr>
        <p:txBody>
          <a:bodyPr vert="horz" wrap="square" lIns="0" tIns="17145" rIns="0" bIns="0" rtlCol="0">
            <a:spAutoFit/>
          </a:bodyPr>
          <a:lstStyle/>
          <a:p>
            <a:pPr marL="301625">
              <a:lnSpc>
                <a:spcPct val="100000"/>
              </a:lnSpc>
              <a:spcBef>
                <a:spcPts val="135"/>
              </a:spcBef>
            </a:pPr>
            <a:r>
              <a:rPr sz="1300" b="1" spc="10" dirty="0">
                <a:solidFill>
                  <a:srgbClr val="231F20"/>
                </a:solidFill>
                <a:latin typeface="Arial Narrow"/>
                <a:cs typeface="Arial Narrow"/>
              </a:rPr>
              <a:t>trou</a:t>
            </a:r>
            <a:r>
              <a:rPr sz="1300" b="1" dirty="0">
                <a:solidFill>
                  <a:srgbClr val="231F20"/>
                </a:solidFill>
                <a:latin typeface="Arial Narrow"/>
                <a:cs typeface="Arial Narrow"/>
              </a:rPr>
              <a:t> </a:t>
            </a:r>
            <a:r>
              <a:rPr sz="1300" b="1" spc="10" dirty="0">
                <a:solidFill>
                  <a:srgbClr val="231F20"/>
                </a:solidFill>
                <a:latin typeface="Arial Narrow"/>
                <a:cs typeface="Arial Narrow"/>
              </a:rPr>
              <a:t>d’épingle</a:t>
            </a:r>
            <a:endParaRPr sz="1300">
              <a:latin typeface="Arial Narrow"/>
              <a:cs typeface="Arial Narrow"/>
            </a:endParaRPr>
          </a:p>
        </p:txBody>
      </p:sp>
      <p:sp>
        <p:nvSpPr>
          <p:cNvPr id="16" name="object 16"/>
          <p:cNvSpPr txBox="1"/>
          <p:nvPr/>
        </p:nvSpPr>
        <p:spPr>
          <a:xfrm>
            <a:off x="535185" y="5761210"/>
            <a:ext cx="444246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ÉLIMINATION ET PROTECTION DE</a:t>
            </a:r>
            <a:r>
              <a:rPr sz="1600" b="1" spc="-95" dirty="0">
                <a:solidFill>
                  <a:srgbClr val="231F20"/>
                </a:solidFill>
                <a:latin typeface="Arial Narrow"/>
                <a:cs typeface="Arial Narrow"/>
              </a:rPr>
              <a:t> </a:t>
            </a:r>
            <a:r>
              <a:rPr sz="1600" b="1" dirty="0">
                <a:solidFill>
                  <a:srgbClr val="231F20"/>
                </a:solidFill>
                <a:latin typeface="Arial Narrow"/>
                <a:cs typeface="Arial Narrow"/>
              </a:rPr>
              <a:t>L’ENVIRONNEMENT</a:t>
            </a:r>
            <a:endParaRPr sz="1600">
              <a:latin typeface="Arial Narrow"/>
              <a:cs typeface="Arial Narrow"/>
            </a:endParaRPr>
          </a:p>
        </p:txBody>
      </p:sp>
      <p:sp>
        <p:nvSpPr>
          <p:cNvPr id="17" name="object 17"/>
          <p:cNvSpPr/>
          <p:nvPr/>
        </p:nvSpPr>
        <p:spPr>
          <a:xfrm>
            <a:off x="61093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58258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55432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69608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66774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63948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78122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75288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724631" y="6089910"/>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26" name="object 26"/>
          <p:cNvSpPr/>
          <p:nvPr/>
        </p:nvSpPr>
        <p:spPr>
          <a:xfrm>
            <a:off x="86636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83802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809773" y="6089904"/>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29" name="object 29"/>
          <p:cNvSpPr/>
          <p:nvPr/>
        </p:nvSpPr>
        <p:spPr>
          <a:xfrm>
            <a:off x="95152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92316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894915" y="6089904"/>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32" name="object 32"/>
          <p:cNvSpPr/>
          <p:nvPr/>
        </p:nvSpPr>
        <p:spPr>
          <a:xfrm>
            <a:off x="1036662" y="6089904"/>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33" name="object 33"/>
          <p:cNvSpPr/>
          <p:nvPr/>
        </p:nvSpPr>
        <p:spPr>
          <a:xfrm>
            <a:off x="1008316"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98005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12180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09346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06521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20694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17861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15035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29209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26375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23549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37723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348892"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32063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46237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43404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40577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54753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51918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49092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63267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160432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57608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71782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168946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166122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180296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177462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174637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188810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185976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183151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197326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194491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191665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05840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030056"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001799"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14354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115197"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08694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22868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20035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17209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313830" y="6089910"/>
            <a:ext cx="15875" cy="9525"/>
          </a:xfrm>
          <a:custGeom>
            <a:avLst/>
            <a:gdLst/>
            <a:ahLst/>
            <a:cxnLst/>
            <a:rect l="l" t="t" r="r" b="b"/>
            <a:pathLst>
              <a:path w="15875" h="9525">
                <a:moveTo>
                  <a:pt x="0" y="0"/>
                </a:moveTo>
                <a:lnTo>
                  <a:pt x="0" y="9525"/>
                </a:lnTo>
                <a:lnTo>
                  <a:pt x="15811" y="9525"/>
                </a:lnTo>
                <a:lnTo>
                  <a:pt x="15811" y="0"/>
                </a:lnTo>
                <a:lnTo>
                  <a:pt x="0" y="0"/>
                </a:lnTo>
                <a:close/>
              </a:path>
            </a:pathLst>
          </a:custGeom>
          <a:solidFill>
            <a:srgbClr val="231F20"/>
          </a:solidFill>
        </p:spPr>
        <p:txBody>
          <a:bodyPr wrap="square" lIns="0" tIns="0" rIns="0" bIns="0" rtlCol="0"/>
          <a:lstStyle/>
          <a:p>
            <a:endParaRPr/>
          </a:p>
        </p:txBody>
      </p:sp>
      <p:sp>
        <p:nvSpPr>
          <p:cNvPr id="78" name="object 78"/>
          <p:cNvSpPr/>
          <p:nvPr/>
        </p:nvSpPr>
        <p:spPr>
          <a:xfrm>
            <a:off x="2285492" y="6089904"/>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79" name="object 79"/>
          <p:cNvSpPr/>
          <p:nvPr/>
        </p:nvSpPr>
        <p:spPr>
          <a:xfrm>
            <a:off x="225723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39897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37063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34237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48413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45577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42752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56927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540929" y="6089910"/>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88" name="object 88"/>
          <p:cNvSpPr/>
          <p:nvPr/>
        </p:nvSpPr>
        <p:spPr>
          <a:xfrm>
            <a:off x="2512677" y="6089904"/>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89" name="object 89"/>
          <p:cNvSpPr/>
          <p:nvPr/>
        </p:nvSpPr>
        <p:spPr>
          <a:xfrm>
            <a:off x="265441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62606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259782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273956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271120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268296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282470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2796362"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276810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290984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288151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285325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299499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296665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293839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08014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05179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02353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16528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13693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10868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25042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22207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193821"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33557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30723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27897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420719"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39237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36412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50587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47751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44926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59101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56266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53442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67615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64780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361956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376130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373296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370470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384644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3818102"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378984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393158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390324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387498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01673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398839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396013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101871"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07353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04528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18702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15867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13042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27217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243819"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21557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35731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32897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30072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442459"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41411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38586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52761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49925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47100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61275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584407"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55615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69789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66956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464130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478303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475470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472644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486818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483984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481158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495333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492498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4896726"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03847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01012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4981867"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123624"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09527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06703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20876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18041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15217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29391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26555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23731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37905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35071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32245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46420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43586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40760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54935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52100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49275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63449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606148"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57789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71963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5691289"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5663031"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5804776"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5776442"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574818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5889917"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586158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583332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597508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594672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591846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06022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03186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00362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14536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11701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088773"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230505"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20215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17391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31565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28729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259055"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40080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37245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344196"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48594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45760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42934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571081"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542747"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514490"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65623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627888"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6599631"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3" name="object 233"/>
          <p:cNvSpPr/>
          <p:nvPr/>
        </p:nvSpPr>
        <p:spPr>
          <a:xfrm>
            <a:off x="674137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4" name="object 234"/>
          <p:cNvSpPr/>
          <p:nvPr/>
        </p:nvSpPr>
        <p:spPr>
          <a:xfrm>
            <a:off x="6713029"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5" name="object 235"/>
          <p:cNvSpPr/>
          <p:nvPr/>
        </p:nvSpPr>
        <p:spPr>
          <a:xfrm>
            <a:off x="6684771"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6" name="object 236"/>
          <p:cNvSpPr/>
          <p:nvPr/>
        </p:nvSpPr>
        <p:spPr>
          <a:xfrm>
            <a:off x="6826516"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7" name="object 237"/>
          <p:cNvSpPr/>
          <p:nvPr/>
        </p:nvSpPr>
        <p:spPr>
          <a:xfrm>
            <a:off x="679817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8" name="object 238"/>
          <p:cNvSpPr/>
          <p:nvPr/>
        </p:nvSpPr>
        <p:spPr>
          <a:xfrm>
            <a:off x="6769913"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9" name="object 239"/>
          <p:cNvSpPr/>
          <p:nvPr/>
        </p:nvSpPr>
        <p:spPr>
          <a:xfrm>
            <a:off x="691167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0" name="object 240"/>
          <p:cNvSpPr/>
          <p:nvPr/>
        </p:nvSpPr>
        <p:spPr>
          <a:xfrm>
            <a:off x="688332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1" name="object 241"/>
          <p:cNvSpPr/>
          <p:nvPr/>
        </p:nvSpPr>
        <p:spPr>
          <a:xfrm>
            <a:off x="685507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2" name="object 242"/>
          <p:cNvSpPr/>
          <p:nvPr/>
        </p:nvSpPr>
        <p:spPr>
          <a:xfrm>
            <a:off x="6996810" y="6089904"/>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3" name="object 243"/>
          <p:cNvSpPr/>
          <p:nvPr/>
        </p:nvSpPr>
        <p:spPr>
          <a:xfrm>
            <a:off x="6968464"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4" name="object 244"/>
          <p:cNvSpPr/>
          <p:nvPr/>
        </p:nvSpPr>
        <p:spPr>
          <a:xfrm>
            <a:off x="6940219" y="6089904"/>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5" name="object 245"/>
          <p:cNvSpPr txBox="1"/>
          <p:nvPr/>
        </p:nvSpPr>
        <p:spPr>
          <a:xfrm>
            <a:off x="1501204" y="6189439"/>
            <a:ext cx="5521325" cy="924560"/>
          </a:xfrm>
          <a:prstGeom prst="rect">
            <a:avLst/>
          </a:prstGeom>
        </p:spPr>
        <p:txBody>
          <a:bodyPr vert="horz" wrap="square" lIns="0" tIns="10160" rIns="0" bIns="0" rtlCol="0">
            <a:spAutoFit/>
          </a:bodyPr>
          <a:lstStyle/>
          <a:p>
            <a:pPr marL="12700" marR="234315">
              <a:lnSpc>
                <a:spcPct val="101800"/>
              </a:lnSpc>
              <a:spcBef>
                <a:spcPts val="80"/>
              </a:spcBef>
            </a:pPr>
            <a:r>
              <a:rPr sz="900" dirty="0">
                <a:solidFill>
                  <a:srgbClr val="231F20"/>
                </a:solidFill>
                <a:latin typeface="Arial Narrow"/>
                <a:cs typeface="Arial Narrow"/>
              </a:rPr>
              <a:t>Ce </a:t>
            </a:r>
            <a:r>
              <a:rPr sz="900" spc="-5" dirty="0">
                <a:solidFill>
                  <a:srgbClr val="231F20"/>
                </a:solidFill>
                <a:latin typeface="Arial Narrow"/>
                <a:cs typeface="Arial Narrow"/>
              </a:rPr>
              <a:t>symbole indique que le produit ne doit pas être éliminé avec les autres déchets ménagers. </a:t>
            </a:r>
            <a:r>
              <a:rPr sz="900" dirty="0">
                <a:solidFill>
                  <a:srgbClr val="231F20"/>
                </a:solidFill>
                <a:latin typeface="Arial Narrow"/>
                <a:cs typeface="Arial Narrow"/>
              </a:rPr>
              <a:t>Pour </a:t>
            </a:r>
            <a:r>
              <a:rPr sz="900" spc="-5" dirty="0">
                <a:solidFill>
                  <a:srgbClr val="231F20"/>
                </a:solidFill>
                <a:latin typeface="Arial Narrow"/>
                <a:cs typeface="Arial Narrow"/>
              </a:rPr>
              <a:t>prévenir les éventuels  dommages </a:t>
            </a:r>
            <a:r>
              <a:rPr sz="900" dirty="0">
                <a:solidFill>
                  <a:srgbClr val="231F20"/>
                </a:solidFill>
                <a:latin typeface="Arial Narrow"/>
                <a:cs typeface="Arial Narrow"/>
              </a:rPr>
              <a:t>à </a:t>
            </a:r>
            <a:r>
              <a:rPr sz="900" spc="-5" dirty="0">
                <a:solidFill>
                  <a:srgbClr val="231F20"/>
                </a:solidFill>
                <a:latin typeface="Arial Narrow"/>
                <a:cs typeface="Arial Narrow"/>
              </a:rPr>
              <a:t>l’environnement ou </a:t>
            </a:r>
            <a:r>
              <a:rPr sz="900" dirty="0">
                <a:solidFill>
                  <a:srgbClr val="231F20"/>
                </a:solidFill>
                <a:latin typeface="Arial Narrow"/>
                <a:cs typeface="Arial Narrow"/>
              </a:rPr>
              <a:t>à </a:t>
            </a:r>
            <a:r>
              <a:rPr sz="900" spc="-5" dirty="0">
                <a:solidFill>
                  <a:srgbClr val="231F20"/>
                </a:solidFill>
                <a:latin typeface="Arial Narrow"/>
                <a:cs typeface="Arial Narrow"/>
              </a:rPr>
              <a:t>la santé humaine dus </a:t>
            </a:r>
            <a:r>
              <a:rPr sz="900" dirty="0">
                <a:solidFill>
                  <a:srgbClr val="231F20"/>
                </a:solidFill>
                <a:latin typeface="Arial Narrow"/>
                <a:cs typeface="Arial Narrow"/>
              </a:rPr>
              <a:t>à </a:t>
            </a:r>
            <a:r>
              <a:rPr sz="900" spc="-5" dirty="0">
                <a:solidFill>
                  <a:srgbClr val="231F20"/>
                </a:solidFill>
                <a:latin typeface="Arial Narrow"/>
                <a:cs typeface="Arial Narrow"/>
              </a:rPr>
              <a:t>l’élimination incontrôlée des déchets, </a:t>
            </a:r>
            <a:r>
              <a:rPr sz="900" dirty="0">
                <a:solidFill>
                  <a:srgbClr val="231F20"/>
                </a:solidFill>
                <a:latin typeface="Arial Narrow"/>
                <a:cs typeface="Arial Narrow"/>
              </a:rPr>
              <a:t>recyclez </a:t>
            </a:r>
            <a:r>
              <a:rPr sz="900" spc="-5" dirty="0">
                <a:solidFill>
                  <a:srgbClr val="231F20"/>
                </a:solidFill>
                <a:latin typeface="Arial Narrow"/>
                <a:cs typeface="Arial Narrow"/>
              </a:rPr>
              <a:t>le produit de manière  </a:t>
            </a:r>
            <a:r>
              <a:rPr sz="900" dirty="0">
                <a:solidFill>
                  <a:srgbClr val="231F20"/>
                </a:solidFill>
                <a:latin typeface="Arial Narrow"/>
                <a:cs typeface="Arial Narrow"/>
              </a:rPr>
              <a:t>responsable </a:t>
            </a:r>
            <a:r>
              <a:rPr sz="900" spc="-5" dirty="0">
                <a:solidFill>
                  <a:srgbClr val="231F20"/>
                </a:solidFill>
                <a:latin typeface="Arial Narrow"/>
                <a:cs typeface="Arial Narrow"/>
              </a:rPr>
              <a:t>afin de promouvoir la </a:t>
            </a:r>
            <a:r>
              <a:rPr sz="900" dirty="0">
                <a:solidFill>
                  <a:srgbClr val="231F20"/>
                </a:solidFill>
                <a:latin typeface="Arial Narrow"/>
                <a:cs typeface="Arial Narrow"/>
              </a:rPr>
              <a:t>réutilisation </a:t>
            </a:r>
            <a:r>
              <a:rPr sz="900" spc="-5" dirty="0">
                <a:solidFill>
                  <a:srgbClr val="231F20"/>
                </a:solidFill>
                <a:latin typeface="Arial Narrow"/>
                <a:cs typeface="Arial Narrow"/>
              </a:rPr>
              <a:t>durable des </a:t>
            </a:r>
            <a:r>
              <a:rPr sz="900" dirty="0">
                <a:solidFill>
                  <a:srgbClr val="231F20"/>
                </a:solidFill>
                <a:latin typeface="Arial Narrow"/>
                <a:cs typeface="Arial Narrow"/>
              </a:rPr>
              <a:t>ressources </a:t>
            </a:r>
            <a:r>
              <a:rPr sz="900" spc="-5" dirty="0">
                <a:solidFill>
                  <a:srgbClr val="231F20"/>
                </a:solidFill>
                <a:latin typeface="Arial Narrow"/>
                <a:cs typeface="Arial Narrow"/>
              </a:rPr>
              <a:t>matérielles. </a:t>
            </a:r>
            <a:r>
              <a:rPr sz="900" dirty="0">
                <a:solidFill>
                  <a:srgbClr val="231F20"/>
                </a:solidFill>
                <a:latin typeface="Arial Narrow"/>
                <a:cs typeface="Arial Narrow"/>
              </a:rPr>
              <a:t>Vous </a:t>
            </a:r>
            <a:r>
              <a:rPr sz="900" spc="-5" dirty="0">
                <a:solidFill>
                  <a:srgbClr val="231F20"/>
                </a:solidFill>
                <a:latin typeface="Arial Narrow"/>
                <a:cs typeface="Arial Narrow"/>
              </a:rPr>
              <a:t>pouvez obtenir des informations sur  l’élimination des déchets auprès des autorités</a:t>
            </a:r>
            <a:r>
              <a:rPr sz="900" spc="-10" dirty="0">
                <a:solidFill>
                  <a:srgbClr val="231F20"/>
                </a:solidFill>
                <a:latin typeface="Arial Narrow"/>
                <a:cs typeface="Arial Narrow"/>
              </a:rPr>
              <a:t> </a:t>
            </a:r>
            <a:r>
              <a:rPr sz="900" spc="-5" dirty="0">
                <a:solidFill>
                  <a:srgbClr val="231F20"/>
                </a:solidFill>
                <a:latin typeface="Arial Narrow"/>
                <a:cs typeface="Arial Narrow"/>
              </a:rPr>
              <a:t>locales.</a:t>
            </a:r>
            <a:endParaRPr sz="900">
              <a:latin typeface="Arial Narrow"/>
              <a:cs typeface="Arial Narrow"/>
            </a:endParaRPr>
          </a:p>
          <a:p>
            <a:pPr marL="12700" marR="5080">
              <a:lnSpc>
                <a:spcPct val="101800"/>
              </a:lnSpc>
              <a:spcBef>
                <a:spcPts val="500"/>
              </a:spcBef>
            </a:pPr>
            <a:r>
              <a:rPr sz="900" dirty="0">
                <a:solidFill>
                  <a:srgbClr val="231F20"/>
                </a:solidFill>
                <a:latin typeface="Arial Narrow"/>
                <a:cs typeface="Arial Narrow"/>
              </a:rPr>
              <a:t>Pour retourner </a:t>
            </a:r>
            <a:r>
              <a:rPr sz="900" spc="-5" dirty="0">
                <a:solidFill>
                  <a:srgbClr val="231F20"/>
                </a:solidFill>
                <a:latin typeface="Arial Narrow"/>
                <a:cs typeface="Arial Narrow"/>
              </a:rPr>
              <a:t>votre appareil usagé, veuillez utiliser les systèmes de </a:t>
            </a:r>
            <a:r>
              <a:rPr sz="900" dirty="0">
                <a:solidFill>
                  <a:srgbClr val="231F20"/>
                </a:solidFill>
                <a:latin typeface="Arial Narrow"/>
                <a:cs typeface="Arial Narrow"/>
              </a:rPr>
              <a:t>retour </a:t>
            </a:r>
            <a:r>
              <a:rPr sz="900" spc="-5" dirty="0">
                <a:solidFill>
                  <a:srgbClr val="231F20"/>
                </a:solidFill>
                <a:latin typeface="Arial Narrow"/>
                <a:cs typeface="Arial Narrow"/>
              </a:rPr>
              <a:t>et de collecte ou contacter le </a:t>
            </a:r>
            <a:r>
              <a:rPr sz="900" dirty="0">
                <a:solidFill>
                  <a:srgbClr val="231F20"/>
                </a:solidFill>
                <a:latin typeface="Arial Narrow"/>
                <a:cs typeface="Arial Narrow"/>
              </a:rPr>
              <a:t>revendeur </a:t>
            </a:r>
            <a:r>
              <a:rPr sz="900" spc="-5" dirty="0">
                <a:solidFill>
                  <a:srgbClr val="231F20"/>
                </a:solidFill>
                <a:latin typeface="Arial Narrow"/>
                <a:cs typeface="Arial Narrow"/>
              </a:rPr>
              <a:t>auprès duquel le  produit </a:t>
            </a:r>
            <a:r>
              <a:rPr sz="900" dirty="0">
                <a:solidFill>
                  <a:srgbClr val="231F20"/>
                </a:solidFill>
                <a:latin typeface="Arial Narrow"/>
                <a:cs typeface="Arial Narrow"/>
              </a:rPr>
              <a:t>a </a:t>
            </a:r>
            <a:r>
              <a:rPr sz="900" spc="-5" dirty="0">
                <a:solidFill>
                  <a:srgbClr val="231F20"/>
                </a:solidFill>
                <a:latin typeface="Arial Narrow"/>
                <a:cs typeface="Arial Narrow"/>
              </a:rPr>
              <a:t>été acheté pour un </a:t>
            </a:r>
            <a:r>
              <a:rPr sz="900" dirty="0">
                <a:solidFill>
                  <a:srgbClr val="231F20"/>
                </a:solidFill>
                <a:latin typeface="Arial Narrow"/>
                <a:cs typeface="Arial Narrow"/>
              </a:rPr>
              <a:t>recyclage </a:t>
            </a:r>
            <a:r>
              <a:rPr sz="900" spc="-5" dirty="0">
                <a:solidFill>
                  <a:srgbClr val="231F20"/>
                </a:solidFill>
                <a:latin typeface="Arial Narrow"/>
                <a:cs typeface="Arial Narrow"/>
              </a:rPr>
              <a:t>sans danger pour</a:t>
            </a:r>
            <a:r>
              <a:rPr sz="900" spc="-20" dirty="0">
                <a:solidFill>
                  <a:srgbClr val="231F20"/>
                </a:solidFill>
                <a:latin typeface="Arial Narrow"/>
                <a:cs typeface="Arial Narrow"/>
              </a:rPr>
              <a:t> </a:t>
            </a:r>
            <a:r>
              <a:rPr sz="900" spc="-5" dirty="0">
                <a:solidFill>
                  <a:srgbClr val="231F20"/>
                </a:solidFill>
                <a:latin typeface="Arial Narrow"/>
                <a:cs typeface="Arial Narrow"/>
              </a:rPr>
              <a:t>l’environnement.</a:t>
            </a:r>
            <a:endParaRPr sz="900">
              <a:latin typeface="Arial Narrow"/>
              <a:cs typeface="Arial Narrow"/>
            </a:endParaRPr>
          </a:p>
        </p:txBody>
      </p:sp>
      <p:sp>
        <p:nvSpPr>
          <p:cNvPr id="246" name="object 246"/>
          <p:cNvSpPr/>
          <p:nvPr/>
        </p:nvSpPr>
        <p:spPr>
          <a:xfrm>
            <a:off x="4829545" y="3319465"/>
            <a:ext cx="2003150" cy="1609736"/>
          </a:xfrm>
          <a:prstGeom prst="rect">
            <a:avLst/>
          </a:prstGeom>
          <a:blipFill>
            <a:blip r:embed="rId7" cstate="print"/>
            <a:stretch>
              <a:fillRect/>
            </a:stretch>
          </a:blipFill>
        </p:spPr>
        <p:txBody>
          <a:bodyPr wrap="square" lIns="0" tIns="0" rIns="0" bIns="0" rtlCol="0"/>
          <a:lstStyle/>
          <a:p>
            <a:endParaRPr/>
          </a:p>
        </p:txBody>
      </p:sp>
      <p:sp>
        <p:nvSpPr>
          <p:cNvPr id="247" name="object 247"/>
          <p:cNvSpPr txBox="1"/>
          <p:nvPr/>
        </p:nvSpPr>
        <p:spPr>
          <a:xfrm>
            <a:off x="4661763" y="3184411"/>
            <a:ext cx="2366010" cy="1862455"/>
          </a:xfrm>
          <a:prstGeom prst="rect">
            <a:avLst/>
          </a:prstGeom>
          <a:ln w="6350">
            <a:solidFill>
              <a:srgbClr val="231F20"/>
            </a:solidFill>
          </a:ln>
        </p:spPr>
        <p:txBody>
          <a:bodyPr vert="horz" wrap="square" lIns="0" tIns="0" rIns="0" bIns="0" rtlCol="0">
            <a:spAutoFit/>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850">
              <a:latin typeface="Times New Roman"/>
              <a:cs typeface="Times New Roman"/>
            </a:endParaRPr>
          </a:p>
          <a:p>
            <a:pPr marL="289560">
              <a:lnSpc>
                <a:spcPct val="100000"/>
              </a:lnSpc>
            </a:pPr>
            <a:r>
              <a:rPr sz="600" spc="-5" dirty="0">
                <a:solidFill>
                  <a:srgbClr val="231F20"/>
                </a:solidFill>
                <a:latin typeface="Arial"/>
                <a:cs typeface="Arial"/>
              </a:rPr>
              <a:t>SUN</a:t>
            </a:r>
            <a:endParaRPr sz="600">
              <a:latin typeface="Arial"/>
              <a:cs typeface="Arial"/>
            </a:endParaRPr>
          </a:p>
        </p:txBody>
      </p:sp>
      <p:sp>
        <p:nvSpPr>
          <p:cNvPr id="248" name="object 248"/>
          <p:cNvSpPr/>
          <p:nvPr/>
        </p:nvSpPr>
        <p:spPr>
          <a:xfrm>
            <a:off x="644931" y="6917487"/>
            <a:ext cx="459740" cy="114300"/>
          </a:xfrm>
          <a:custGeom>
            <a:avLst/>
            <a:gdLst/>
            <a:ahLst/>
            <a:cxnLst/>
            <a:rect l="l" t="t" r="r" b="b"/>
            <a:pathLst>
              <a:path w="459740" h="114300">
                <a:moveTo>
                  <a:pt x="0" y="114185"/>
                </a:moveTo>
                <a:lnTo>
                  <a:pt x="459651" y="114185"/>
                </a:lnTo>
                <a:lnTo>
                  <a:pt x="459651" y="0"/>
                </a:lnTo>
                <a:lnTo>
                  <a:pt x="0" y="0"/>
                </a:lnTo>
                <a:lnTo>
                  <a:pt x="0" y="114185"/>
                </a:lnTo>
                <a:close/>
              </a:path>
            </a:pathLst>
          </a:custGeom>
          <a:solidFill>
            <a:srgbClr val="231F20"/>
          </a:solidFill>
        </p:spPr>
        <p:txBody>
          <a:bodyPr wrap="square" lIns="0" tIns="0" rIns="0" bIns="0" rtlCol="0"/>
          <a:lstStyle/>
          <a:p>
            <a:endParaRPr/>
          </a:p>
        </p:txBody>
      </p:sp>
      <p:sp>
        <p:nvSpPr>
          <p:cNvPr id="249" name="object 249"/>
          <p:cNvSpPr/>
          <p:nvPr/>
        </p:nvSpPr>
        <p:spPr>
          <a:xfrm>
            <a:off x="846251" y="6279172"/>
            <a:ext cx="76835" cy="35560"/>
          </a:xfrm>
          <a:custGeom>
            <a:avLst/>
            <a:gdLst/>
            <a:ahLst/>
            <a:cxnLst/>
            <a:rect l="l" t="t" r="r" b="b"/>
            <a:pathLst>
              <a:path w="76834" h="35560">
                <a:moveTo>
                  <a:pt x="0" y="35191"/>
                </a:moveTo>
                <a:lnTo>
                  <a:pt x="76466" y="35191"/>
                </a:lnTo>
                <a:lnTo>
                  <a:pt x="76466" y="0"/>
                </a:lnTo>
                <a:lnTo>
                  <a:pt x="0" y="0"/>
                </a:lnTo>
                <a:lnTo>
                  <a:pt x="0" y="35191"/>
                </a:lnTo>
                <a:close/>
              </a:path>
            </a:pathLst>
          </a:custGeom>
          <a:solidFill>
            <a:srgbClr val="231F20"/>
          </a:solidFill>
        </p:spPr>
        <p:txBody>
          <a:bodyPr wrap="square" lIns="0" tIns="0" rIns="0" bIns="0" rtlCol="0"/>
          <a:lstStyle/>
          <a:p>
            <a:endParaRPr/>
          </a:p>
        </p:txBody>
      </p:sp>
      <p:sp>
        <p:nvSpPr>
          <p:cNvPr id="250" name="object 250"/>
          <p:cNvSpPr/>
          <p:nvPr/>
        </p:nvSpPr>
        <p:spPr>
          <a:xfrm>
            <a:off x="978700" y="6373736"/>
            <a:ext cx="53975" cy="55880"/>
          </a:xfrm>
          <a:custGeom>
            <a:avLst/>
            <a:gdLst/>
            <a:ahLst/>
            <a:cxnLst/>
            <a:rect l="l" t="t" r="r" b="b"/>
            <a:pathLst>
              <a:path w="53975" h="55879">
                <a:moveTo>
                  <a:pt x="0" y="55486"/>
                </a:moveTo>
                <a:lnTo>
                  <a:pt x="53759" y="55486"/>
                </a:lnTo>
                <a:lnTo>
                  <a:pt x="53759" y="0"/>
                </a:lnTo>
                <a:lnTo>
                  <a:pt x="0" y="0"/>
                </a:lnTo>
                <a:lnTo>
                  <a:pt x="0" y="55486"/>
                </a:lnTo>
                <a:close/>
              </a:path>
            </a:pathLst>
          </a:custGeom>
          <a:solidFill>
            <a:srgbClr val="231F20"/>
          </a:solidFill>
        </p:spPr>
        <p:txBody>
          <a:bodyPr wrap="square" lIns="0" tIns="0" rIns="0" bIns="0" rtlCol="0"/>
          <a:lstStyle/>
          <a:p>
            <a:endParaRPr/>
          </a:p>
        </p:txBody>
      </p:sp>
      <p:sp>
        <p:nvSpPr>
          <p:cNvPr id="251" name="object 251"/>
          <p:cNvSpPr/>
          <p:nvPr/>
        </p:nvSpPr>
        <p:spPr>
          <a:xfrm>
            <a:off x="995737" y="6387145"/>
            <a:ext cx="24130" cy="28575"/>
          </a:xfrm>
          <a:custGeom>
            <a:avLst/>
            <a:gdLst/>
            <a:ahLst/>
            <a:cxnLst/>
            <a:rect l="l" t="t" r="r" b="b"/>
            <a:pathLst>
              <a:path w="24130" h="28575">
                <a:moveTo>
                  <a:pt x="24066" y="0"/>
                </a:moveTo>
                <a:lnTo>
                  <a:pt x="4648" y="228"/>
                </a:lnTo>
                <a:lnTo>
                  <a:pt x="2044" y="2590"/>
                </a:lnTo>
                <a:lnTo>
                  <a:pt x="0" y="27952"/>
                </a:lnTo>
                <a:lnTo>
                  <a:pt x="24066" y="27952"/>
                </a:lnTo>
                <a:lnTo>
                  <a:pt x="24066" y="0"/>
                </a:lnTo>
                <a:close/>
              </a:path>
            </a:pathLst>
          </a:custGeom>
          <a:solidFill>
            <a:srgbClr val="FFFFFF"/>
          </a:solidFill>
        </p:spPr>
        <p:txBody>
          <a:bodyPr wrap="square" lIns="0" tIns="0" rIns="0" bIns="0" rtlCol="0"/>
          <a:lstStyle/>
          <a:p>
            <a:endParaRPr/>
          </a:p>
        </p:txBody>
      </p:sp>
      <p:sp>
        <p:nvSpPr>
          <p:cNvPr id="252" name="object 252"/>
          <p:cNvSpPr/>
          <p:nvPr/>
        </p:nvSpPr>
        <p:spPr>
          <a:xfrm>
            <a:off x="844677" y="6443541"/>
            <a:ext cx="97790" cy="0"/>
          </a:xfrm>
          <a:custGeom>
            <a:avLst/>
            <a:gdLst/>
            <a:ahLst/>
            <a:cxnLst/>
            <a:rect l="l" t="t" r="r" b="b"/>
            <a:pathLst>
              <a:path w="97790">
                <a:moveTo>
                  <a:pt x="0" y="0"/>
                </a:moveTo>
                <a:lnTo>
                  <a:pt x="97523" y="0"/>
                </a:lnTo>
              </a:path>
            </a:pathLst>
          </a:custGeom>
          <a:ln w="30797">
            <a:solidFill>
              <a:srgbClr val="231F20"/>
            </a:solidFill>
          </a:ln>
        </p:spPr>
        <p:txBody>
          <a:bodyPr wrap="square" lIns="0" tIns="0" rIns="0" bIns="0" rtlCol="0"/>
          <a:lstStyle/>
          <a:p>
            <a:endParaRPr/>
          </a:p>
        </p:txBody>
      </p:sp>
      <p:sp>
        <p:nvSpPr>
          <p:cNvPr id="253" name="object 253"/>
          <p:cNvSpPr/>
          <p:nvPr/>
        </p:nvSpPr>
        <p:spPr>
          <a:xfrm>
            <a:off x="726607" y="6283926"/>
            <a:ext cx="307340" cy="465455"/>
          </a:xfrm>
          <a:custGeom>
            <a:avLst/>
            <a:gdLst/>
            <a:ahLst/>
            <a:cxnLst/>
            <a:rect l="l" t="t" r="r" b="b"/>
            <a:pathLst>
              <a:path w="307340" h="465454">
                <a:moveTo>
                  <a:pt x="36220" y="62204"/>
                </a:moveTo>
                <a:lnTo>
                  <a:pt x="22148" y="62204"/>
                </a:lnTo>
                <a:lnTo>
                  <a:pt x="25607" y="99789"/>
                </a:lnTo>
                <a:lnTo>
                  <a:pt x="30665" y="158189"/>
                </a:lnTo>
                <a:lnTo>
                  <a:pt x="36563" y="227912"/>
                </a:lnTo>
                <a:lnTo>
                  <a:pt x="42542" y="299467"/>
                </a:lnTo>
                <a:lnTo>
                  <a:pt x="54140" y="439458"/>
                </a:lnTo>
                <a:lnTo>
                  <a:pt x="59410" y="440880"/>
                </a:lnTo>
                <a:lnTo>
                  <a:pt x="59410" y="464921"/>
                </a:lnTo>
                <a:lnTo>
                  <a:pt x="89103" y="464921"/>
                </a:lnTo>
                <a:lnTo>
                  <a:pt x="89103" y="440880"/>
                </a:lnTo>
                <a:lnTo>
                  <a:pt x="243979" y="440880"/>
                </a:lnTo>
                <a:lnTo>
                  <a:pt x="245187" y="426072"/>
                </a:lnTo>
                <a:lnTo>
                  <a:pt x="66852" y="426072"/>
                </a:lnTo>
                <a:lnTo>
                  <a:pt x="36220" y="62204"/>
                </a:lnTo>
                <a:close/>
              </a:path>
              <a:path w="307340" h="465454">
                <a:moveTo>
                  <a:pt x="77089" y="3784"/>
                </a:moveTo>
                <a:lnTo>
                  <a:pt x="49161" y="3784"/>
                </a:lnTo>
                <a:lnTo>
                  <a:pt x="49161" y="14592"/>
                </a:lnTo>
                <a:lnTo>
                  <a:pt x="45364" y="16053"/>
                </a:lnTo>
                <a:lnTo>
                  <a:pt x="41871" y="18085"/>
                </a:lnTo>
                <a:lnTo>
                  <a:pt x="39128" y="19647"/>
                </a:lnTo>
                <a:lnTo>
                  <a:pt x="30772" y="25750"/>
                </a:lnTo>
                <a:lnTo>
                  <a:pt x="24561" y="32745"/>
                </a:lnTo>
                <a:lnTo>
                  <a:pt x="20551" y="39690"/>
                </a:lnTo>
                <a:lnTo>
                  <a:pt x="18796" y="45644"/>
                </a:lnTo>
                <a:lnTo>
                  <a:pt x="0" y="45644"/>
                </a:lnTo>
                <a:lnTo>
                  <a:pt x="0" y="62204"/>
                </a:lnTo>
                <a:lnTo>
                  <a:pt x="260934" y="62204"/>
                </a:lnTo>
                <a:lnTo>
                  <a:pt x="259232" y="97044"/>
                </a:lnTo>
                <a:lnTo>
                  <a:pt x="255609" y="146559"/>
                </a:lnTo>
                <a:lnTo>
                  <a:pt x="247314" y="244865"/>
                </a:lnTo>
                <a:lnTo>
                  <a:pt x="231597" y="426072"/>
                </a:lnTo>
                <a:lnTo>
                  <a:pt x="245187" y="426072"/>
                </a:lnTo>
                <a:lnTo>
                  <a:pt x="257276" y="277887"/>
                </a:lnTo>
                <a:lnTo>
                  <a:pt x="267521" y="151178"/>
                </a:lnTo>
                <a:lnTo>
                  <a:pt x="274497" y="62801"/>
                </a:lnTo>
                <a:lnTo>
                  <a:pt x="295825" y="62801"/>
                </a:lnTo>
                <a:lnTo>
                  <a:pt x="300591" y="59588"/>
                </a:lnTo>
                <a:lnTo>
                  <a:pt x="305166" y="52806"/>
                </a:lnTo>
                <a:lnTo>
                  <a:pt x="306544" y="45987"/>
                </a:lnTo>
                <a:lnTo>
                  <a:pt x="77089" y="45987"/>
                </a:lnTo>
                <a:lnTo>
                  <a:pt x="77089" y="45479"/>
                </a:lnTo>
                <a:lnTo>
                  <a:pt x="34950" y="45479"/>
                </a:lnTo>
                <a:lnTo>
                  <a:pt x="34620" y="43472"/>
                </a:lnTo>
                <a:lnTo>
                  <a:pt x="36220" y="37782"/>
                </a:lnTo>
                <a:lnTo>
                  <a:pt x="49161" y="31102"/>
                </a:lnTo>
                <a:lnTo>
                  <a:pt x="77089" y="31102"/>
                </a:lnTo>
                <a:lnTo>
                  <a:pt x="77089" y="21158"/>
                </a:lnTo>
                <a:lnTo>
                  <a:pt x="92599" y="18441"/>
                </a:lnTo>
                <a:lnTo>
                  <a:pt x="111459" y="16405"/>
                </a:lnTo>
                <a:lnTo>
                  <a:pt x="133994" y="15250"/>
                </a:lnTo>
                <a:lnTo>
                  <a:pt x="246035" y="15176"/>
                </a:lnTo>
                <a:lnTo>
                  <a:pt x="238034" y="11267"/>
                </a:lnTo>
                <a:lnTo>
                  <a:pt x="222084" y="6718"/>
                </a:lnTo>
                <a:lnTo>
                  <a:pt x="217481" y="6058"/>
                </a:lnTo>
                <a:lnTo>
                  <a:pt x="77089" y="6058"/>
                </a:lnTo>
                <a:lnTo>
                  <a:pt x="77089" y="3784"/>
                </a:lnTo>
                <a:close/>
              </a:path>
              <a:path w="307340" h="465454">
                <a:moveTo>
                  <a:pt x="295825" y="62801"/>
                </a:moveTo>
                <a:lnTo>
                  <a:pt x="274497" y="62801"/>
                </a:lnTo>
                <a:lnTo>
                  <a:pt x="277723" y="64719"/>
                </a:lnTo>
                <a:lnTo>
                  <a:pt x="281482" y="65837"/>
                </a:lnTo>
                <a:lnTo>
                  <a:pt x="285508" y="65837"/>
                </a:lnTo>
                <a:lnTo>
                  <a:pt x="293809" y="64160"/>
                </a:lnTo>
                <a:lnTo>
                  <a:pt x="295825" y="62801"/>
                </a:lnTo>
                <a:close/>
              </a:path>
              <a:path w="307340" h="465454">
                <a:moveTo>
                  <a:pt x="246035" y="15176"/>
                </a:moveTo>
                <a:lnTo>
                  <a:pt x="160528" y="15176"/>
                </a:lnTo>
                <a:lnTo>
                  <a:pt x="185829" y="16450"/>
                </a:lnTo>
                <a:lnTo>
                  <a:pt x="205079" y="18944"/>
                </a:lnTo>
                <a:lnTo>
                  <a:pt x="245510" y="31712"/>
                </a:lnTo>
                <a:lnTo>
                  <a:pt x="259892" y="45987"/>
                </a:lnTo>
                <a:lnTo>
                  <a:pt x="306544" y="45987"/>
                </a:lnTo>
                <a:lnTo>
                  <a:pt x="306844" y="44501"/>
                </a:lnTo>
                <a:lnTo>
                  <a:pt x="305166" y="36190"/>
                </a:lnTo>
                <a:lnTo>
                  <a:pt x="302462" y="32182"/>
                </a:lnTo>
                <a:lnTo>
                  <a:pt x="268097" y="32182"/>
                </a:lnTo>
                <a:lnTo>
                  <a:pt x="261141" y="24926"/>
                </a:lnTo>
                <a:lnTo>
                  <a:pt x="251086" y="17645"/>
                </a:lnTo>
                <a:lnTo>
                  <a:pt x="246035" y="15176"/>
                </a:lnTo>
                <a:close/>
              </a:path>
              <a:path w="307340" h="465454">
                <a:moveTo>
                  <a:pt x="77089" y="31102"/>
                </a:moveTo>
                <a:lnTo>
                  <a:pt x="49161" y="31102"/>
                </a:lnTo>
                <a:lnTo>
                  <a:pt x="49161" y="45479"/>
                </a:lnTo>
                <a:lnTo>
                  <a:pt x="77089" y="45479"/>
                </a:lnTo>
                <a:lnTo>
                  <a:pt x="77089" y="31102"/>
                </a:lnTo>
                <a:close/>
              </a:path>
              <a:path w="307340" h="465454">
                <a:moveTo>
                  <a:pt x="285508" y="23165"/>
                </a:moveTo>
                <a:lnTo>
                  <a:pt x="278320" y="23165"/>
                </a:lnTo>
                <a:lnTo>
                  <a:pt x="271970" y="26708"/>
                </a:lnTo>
                <a:lnTo>
                  <a:pt x="268097" y="32182"/>
                </a:lnTo>
                <a:lnTo>
                  <a:pt x="302462" y="32182"/>
                </a:lnTo>
                <a:lnTo>
                  <a:pt x="300591" y="29408"/>
                </a:lnTo>
                <a:lnTo>
                  <a:pt x="293809" y="24839"/>
                </a:lnTo>
                <a:lnTo>
                  <a:pt x="285508" y="23165"/>
                </a:lnTo>
                <a:close/>
              </a:path>
              <a:path w="307340" h="465454">
                <a:moveTo>
                  <a:pt x="134888" y="0"/>
                </a:moveTo>
                <a:lnTo>
                  <a:pt x="96643" y="2630"/>
                </a:lnTo>
                <a:lnTo>
                  <a:pt x="77089" y="6058"/>
                </a:lnTo>
                <a:lnTo>
                  <a:pt x="217481" y="6058"/>
                </a:lnTo>
                <a:lnTo>
                  <a:pt x="191269" y="2297"/>
                </a:lnTo>
                <a:lnTo>
                  <a:pt x="161397" y="270"/>
                </a:lnTo>
                <a:lnTo>
                  <a:pt x="134888" y="0"/>
                </a:lnTo>
                <a:close/>
              </a:path>
            </a:pathLst>
          </a:custGeom>
          <a:solidFill>
            <a:srgbClr val="231F20"/>
          </a:solidFill>
        </p:spPr>
        <p:txBody>
          <a:bodyPr wrap="square" lIns="0" tIns="0" rIns="0" bIns="0" rtlCol="0"/>
          <a:lstStyle/>
          <a:p>
            <a:endParaRPr/>
          </a:p>
        </p:txBody>
      </p:sp>
      <p:sp>
        <p:nvSpPr>
          <p:cNvPr id="254" name="object 254"/>
          <p:cNvSpPr/>
          <p:nvPr/>
        </p:nvSpPr>
        <p:spPr>
          <a:xfrm>
            <a:off x="921283" y="6655558"/>
            <a:ext cx="91312" cy="91338"/>
          </a:xfrm>
          <a:prstGeom prst="rect">
            <a:avLst/>
          </a:prstGeom>
          <a:blipFill>
            <a:blip r:embed="rId8" cstate="print"/>
            <a:stretch>
              <a:fillRect/>
            </a:stretch>
          </a:blipFill>
        </p:spPr>
        <p:txBody>
          <a:bodyPr wrap="square" lIns="0" tIns="0" rIns="0" bIns="0" rtlCol="0"/>
          <a:lstStyle/>
          <a:p>
            <a:endParaRPr/>
          </a:p>
        </p:txBody>
      </p:sp>
      <p:sp>
        <p:nvSpPr>
          <p:cNvPr id="255" name="object 255"/>
          <p:cNvSpPr/>
          <p:nvPr/>
        </p:nvSpPr>
        <p:spPr>
          <a:xfrm>
            <a:off x="598474" y="6230240"/>
            <a:ext cx="553720" cy="573405"/>
          </a:xfrm>
          <a:custGeom>
            <a:avLst/>
            <a:gdLst/>
            <a:ahLst/>
            <a:cxnLst/>
            <a:rect l="l" t="t" r="r" b="b"/>
            <a:pathLst>
              <a:path w="553719" h="573404">
                <a:moveTo>
                  <a:pt x="0" y="1104"/>
                </a:moveTo>
                <a:lnTo>
                  <a:pt x="0" y="19938"/>
                </a:lnTo>
                <a:lnTo>
                  <a:pt x="262343" y="301104"/>
                </a:lnTo>
                <a:lnTo>
                  <a:pt x="8293" y="564057"/>
                </a:lnTo>
                <a:lnTo>
                  <a:pt x="17348" y="572846"/>
                </a:lnTo>
                <a:lnTo>
                  <a:pt x="271043" y="310426"/>
                </a:lnTo>
                <a:lnTo>
                  <a:pt x="288460" y="310426"/>
                </a:lnTo>
                <a:lnTo>
                  <a:pt x="279933" y="301282"/>
                </a:lnTo>
                <a:lnTo>
                  <a:pt x="288967" y="291934"/>
                </a:lnTo>
                <a:lnTo>
                  <a:pt x="271221" y="291934"/>
                </a:lnTo>
                <a:lnTo>
                  <a:pt x="0" y="1104"/>
                </a:lnTo>
                <a:close/>
              </a:path>
              <a:path w="553719" h="573404">
                <a:moveTo>
                  <a:pt x="288460" y="310426"/>
                </a:moveTo>
                <a:lnTo>
                  <a:pt x="271043" y="310426"/>
                </a:lnTo>
                <a:lnTo>
                  <a:pt x="515327" y="572236"/>
                </a:lnTo>
                <a:lnTo>
                  <a:pt x="524573" y="563626"/>
                </a:lnTo>
                <a:lnTo>
                  <a:pt x="288460" y="310426"/>
                </a:lnTo>
                <a:close/>
              </a:path>
              <a:path w="553719" h="573404">
                <a:moveTo>
                  <a:pt x="553288" y="0"/>
                </a:moveTo>
                <a:lnTo>
                  <a:pt x="271221" y="291934"/>
                </a:lnTo>
                <a:lnTo>
                  <a:pt x="288967" y="291934"/>
                </a:lnTo>
                <a:lnTo>
                  <a:pt x="552945" y="18808"/>
                </a:lnTo>
                <a:lnTo>
                  <a:pt x="553288" y="0"/>
                </a:lnTo>
                <a:close/>
              </a:path>
            </a:pathLst>
          </a:custGeom>
          <a:solidFill>
            <a:srgbClr val="231F20"/>
          </a:solidFill>
        </p:spPr>
        <p:txBody>
          <a:bodyPr wrap="square" lIns="0" tIns="0" rIns="0" bIns="0" rtlCol="0"/>
          <a:lstStyle/>
          <a:p>
            <a:endParaRPr/>
          </a:p>
        </p:txBody>
      </p:sp>
      <p:sp>
        <p:nvSpPr>
          <p:cNvPr id="256" name="object 256"/>
          <p:cNvSpPr/>
          <p:nvPr/>
        </p:nvSpPr>
        <p:spPr>
          <a:xfrm>
            <a:off x="860003" y="6292768"/>
            <a:ext cx="49530" cy="8255"/>
          </a:xfrm>
          <a:custGeom>
            <a:avLst/>
            <a:gdLst/>
            <a:ahLst/>
            <a:cxnLst/>
            <a:rect l="l" t="t" r="r" b="b"/>
            <a:pathLst>
              <a:path w="49530" h="8254">
                <a:moveTo>
                  <a:pt x="49110" y="0"/>
                </a:moveTo>
                <a:lnTo>
                  <a:pt x="0" y="0"/>
                </a:lnTo>
                <a:lnTo>
                  <a:pt x="0" y="7632"/>
                </a:lnTo>
                <a:lnTo>
                  <a:pt x="49110" y="7937"/>
                </a:lnTo>
                <a:lnTo>
                  <a:pt x="49110" y="0"/>
                </a:lnTo>
                <a:close/>
              </a:path>
            </a:pathLst>
          </a:custGeom>
          <a:solidFill>
            <a:srgbClr val="FFFFFF"/>
          </a:solidFill>
        </p:spPr>
        <p:txBody>
          <a:bodyPr wrap="square" lIns="0" tIns="0" rIns="0" bIns="0" rtlCol="0"/>
          <a:lstStyle/>
          <a:p>
            <a:endParaRPr/>
          </a:p>
        </p:txBody>
      </p:sp>
      <p:sp>
        <p:nvSpPr>
          <p:cNvPr id="257" name="object 257"/>
          <p:cNvSpPr/>
          <p:nvPr/>
        </p:nvSpPr>
        <p:spPr>
          <a:xfrm>
            <a:off x="951781" y="6686810"/>
            <a:ext cx="30480" cy="30480"/>
          </a:xfrm>
          <a:custGeom>
            <a:avLst/>
            <a:gdLst/>
            <a:ahLst/>
            <a:cxnLst/>
            <a:rect l="l" t="t" r="r" b="b"/>
            <a:pathLst>
              <a:path w="30480" h="30479">
                <a:moveTo>
                  <a:pt x="23456" y="0"/>
                </a:moveTo>
                <a:lnTo>
                  <a:pt x="6769" y="0"/>
                </a:lnTo>
                <a:lnTo>
                  <a:pt x="0" y="6743"/>
                </a:lnTo>
                <a:lnTo>
                  <a:pt x="0" y="23431"/>
                </a:lnTo>
                <a:lnTo>
                  <a:pt x="6769" y="30200"/>
                </a:lnTo>
                <a:lnTo>
                  <a:pt x="23456" y="30200"/>
                </a:lnTo>
                <a:lnTo>
                  <a:pt x="30200" y="23431"/>
                </a:lnTo>
                <a:lnTo>
                  <a:pt x="30200" y="6743"/>
                </a:lnTo>
                <a:lnTo>
                  <a:pt x="23456" y="0"/>
                </a:lnTo>
                <a:close/>
              </a:path>
            </a:pathLst>
          </a:custGeom>
          <a:solidFill>
            <a:srgbClr val="231F20"/>
          </a:solidFill>
        </p:spPr>
        <p:txBody>
          <a:bodyPr wrap="square" lIns="0" tIns="0" rIns="0" bIns="0" rtlCol="0"/>
          <a:lstStyle/>
          <a:p>
            <a:endParaRPr/>
          </a:p>
        </p:txBody>
      </p:sp>
      <p:sp>
        <p:nvSpPr>
          <p:cNvPr id="258" name="object 258"/>
          <p:cNvSpPr/>
          <p:nvPr/>
        </p:nvSpPr>
        <p:spPr>
          <a:xfrm>
            <a:off x="59571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59" name="object 259"/>
          <p:cNvSpPr/>
          <p:nvPr/>
        </p:nvSpPr>
        <p:spPr>
          <a:xfrm>
            <a:off x="56727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0" name="object 260"/>
          <p:cNvSpPr/>
          <p:nvPr/>
        </p:nvSpPr>
        <p:spPr>
          <a:xfrm>
            <a:off x="53891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1" name="object 261"/>
          <p:cNvSpPr/>
          <p:nvPr/>
        </p:nvSpPr>
        <p:spPr>
          <a:xfrm>
            <a:off x="68118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2" name="object 262"/>
          <p:cNvSpPr/>
          <p:nvPr/>
        </p:nvSpPr>
        <p:spPr>
          <a:xfrm>
            <a:off x="65272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3" name="object 263"/>
          <p:cNvSpPr/>
          <p:nvPr/>
        </p:nvSpPr>
        <p:spPr>
          <a:xfrm>
            <a:off x="62437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4" name="object 264"/>
          <p:cNvSpPr/>
          <p:nvPr/>
        </p:nvSpPr>
        <p:spPr>
          <a:xfrm>
            <a:off x="766635"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5" name="object 265"/>
          <p:cNvSpPr/>
          <p:nvPr/>
        </p:nvSpPr>
        <p:spPr>
          <a:xfrm>
            <a:off x="738187"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66" name="object 266"/>
          <p:cNvSpPr/>
          <p:nvPr/>
        </p:nvSpPr>
        <p:spPr>
          <a:xfrm>
            <a:off x="709836" y="7591412"/>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67" name="object 267"/>
          <p:cNvSpPr/>
          <p:nvPr/>
        </p:nvSpPr>
        <p:spPr>
          <a:xfrm>
            <a:off x="85210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8" name="object 268"/>
          <p:cNvSpPr/>
          <p:nvPr/>
        </p:nvSpPr>
        <p:spPr>
          <a:xfrm>
            <a:off x="82364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9" name="object 269"/>
          <p:cNvSpPr/>
          <p:nvPr/>
        </p:nvSpPr>
        <p:spPr>
          <a:xfrm>
            <a:off x="79529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0" name="object 270"/>
          <p:cNvSpPr/>
          <p:nvPr/>
        </p:nvSpPr>
        <p:spPr>
          <a:xfrm>
            <a:off x="93756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1" name="object 271"/>
          <p:cNvSpPr/>
          <p:nvPr/>
        </p:nvSpPr>
        <p:spPr>
          <a:xfrm>
            <a:off x="90911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2" name="object 272"/>
          <p:cNvSpPr/>
          <p:nvPr/>
        </p:nvSpPr>
        <p:spPr>
          <a:xfrm>
            <a:off x="880765" y="759140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73" name="object 273"/>
          <p:cNvSpPr/>
          <p:nvPr/>
        </p:nvSpPr>
        <p:spPr>
          <a:xfrm>
            <a:off x="102303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4" name="object 274"/>
          <p:cNvSpPr/>
          <p:nvPr/>
        </p:nvSpPr>
        <p:spPr>
          <a:xfrm>
            <a:off x="99457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5" name="object 275"/>
          <p:cNvSpPr/>
          <p:nvPr/>
        </p:nvSpPr>
        <p:spPr>
          <a:xfrm>
            <a:off x="966216"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6" name="object 276"/>
          <p:cNvSpPr/>
          <p:nvPr/>
        </p:nvSpPr>
        <p:spPr>
          <a:xfrm>
            <a:off x="110849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7" name="object 277"/>
          <p:cNvSpPr/>
          <p:nvPr/>
        </p:nvSpPr>
        <p:spPr>
          <a:xfrm>
            <a:off x="108004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8" name="object 278"/>
          <p:cNvSpPr/>
          <p:nvPr/>
        </p:nvSpPr>
        <p:spPr>
          <a:xfrm>
            <a:off x="105168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9" name="object 279"/>
          <p:cNvSpPr/>
          <p:nvPr/>
        </p:nvSpPr>
        <p:spPr>
          <a:xfrm>
            <a:off x="119396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0" name="object 280"/>
          <p:cNvSpPr/>
          <p:nvPr/>
        </p:nvSpPr>
        <p:spPr>
          <a:xfrm>
            <a:off x="116550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1" name="object 281"/>
          <p:cNvSpPr/>
          <p:nvPr/>
        </p:nvSpPr>
        <p:spPr>
          <a:xfrm>
            <a:off x="1137146" y="7591412"/>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82" name="object 282"/>
          <p:cNvSpPr/>
          <p:nvPr/>
        </p:nvSpPr>
        <p:spPr>
          <a:xfrm>
            <a:off x="127942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3" name="object 283"/>
          <p:cNvSpPr/>
          <p:nvPr/>
        </p:nvSpPr>
        <p:spPr>
          <a:xfrm>
            <a:off x="1250975" y="759140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84" name="object 284"/>
          <p:cNvSpPr/>
          <p:nvPr/>
        </p:nvSpPr>
        <p:spPr>
          <a:xfrm>
            <a:off x="122261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5" name="object 285"/>
          <p:cNvSpPr/>
          <p:nvPr/>
        </p:nvSpPr>
        <p:spPr>
          <a:xfrm>
            <a:off x="1364877" y="7591406"/>
            <a:ext cx="15875" cy="9525"/>
          </a:xfrm>
          <a:custGeom>
            <a:avLst/>
            <a:gdLst/>
            <a:ahLst/>
            <a:cxnLst/>
            <a:rect l="l" t="t" r="r" b="b"/>
            <a:pathLst>
              <a:path w="15875" h="9525">
                <a:moveTo>
                  <a:pt x="0" y="0"/>
                </a:moveTo>
                <a:lnTo>
                  <a:pt x="0" y="9525"/>
                </a:lnTo>
                <a:lnTo>
                  <a:pt x="15875" y="9525"/>
                </a:lnTo>
                <a:lnTo>
                  <a:pt x="15875" y="0"/>
                </a:lnTo>
                <a:lnTo>
                  <a:pt x="0" y="0"/>
                </a:lnTo>
                <a:close/>
              </a:path>
            </a:pathLst>
          </a:custGeom>
          <a:solidFill>
            <a:srgbClr val="231F20"/>
          </a:solidFill>
        </p:spPr>
        <p:txBody>
          <a:bodyPr wrap="square" lIns="0" tIns="0" rIns="0" bIns="0" rtlCol="0"/>
          <a:lstStyle/>
          <a:p>
            <a:endParaRPr/>
          </a:p>
        </p:txBody>
      </p:sp>
      <p:sp>
        <p:nvSpPr>
          <p:cNvPr id="286" name="object 286"/>
          <p:cNvSpPr/>
          <p:nvPr/>
        </p:nvSpPr>
        <p:spPr>
          <a:xfrm>
            <a:off x="1336421"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7" name="object 287"/>
          <p:cNvSpPr/>
          <p:nvPr/>
        </p:nvSpPr>
        <p:spPr>
          <a:xfrm>
            <a:off x="1308074" y="759140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88" name="object 288"/>
          <p:cNvSpPr/>
          <p:nvPr/>
        </p:nvSpPr>
        <p:spPr>
          <a:xfrm>
            <a:off x="145033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9" name="object 289"/>
          <p:cNvSpPr/>
          <p:nvPr/>
        </p:nvSpPr>
        <p:spPr>
          <a:xfrm>
            <a:off x="142189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0" name="object 290"/>
          <p:cNvSpPr/>
          <p:nvPr/>
        </p:nvSpPr>
        <p:spPr>
          <a:xfrm>
            <a:off x="139354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1" name="object 291"/>
          <p:cNvSpPr/>
          <p:nvPr/>
        </p:nvSpPr>
        <p:spPr>
          <a:xfrm>
            <a:off x="1535807" y="7591412"/>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92" name="object 292"/>
          <p:cNvSpPr/>
          <p:nvPr/>
        </p:nvSpPr>
        <p:spPr>
          <a:xfrm>
            <a:off x="1507356" y="759140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93" name="object 293"/>
          <p:cNvSpPr/>
          <p:nvPr/>
        </p:nvSpPr>
        <p:spPr>
          <a:xfrm>
            <a:off x="147900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4" name="object 294"/>
          <p:cNvSpPr/>
          <p:nvPr/>
        </p:nvSpPr>
        <p:spPr>
          <a:xfrm>
            <a:off x="162126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5" name="object 295"/>
          <p:cNvSpPr/>
          <p:nvPr/>
        </p:nvSpPr>
        <p:spPr>
          <a:xfrm>
            <a:off x="159282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6" name="object 296"/>
          <p:cNvSpPr/>
          <p:nvPr/>
        </p:nvSpPr>
        <p:spPr>
          <a:xfrm>
            <a:off x="1564462"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7" name="object 297"/>
          <p:cNvSpPr/>
          <p:nvPr/>
        </p:nvSpPr>
        <p:spPr>
          <a:xfrm>
            <a:off x="170674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8" name="object 298"/>
          <p:cNvSpPr/>
          <p:nvPr/>
        </p:nvSpPr>
        <p:spPr>
          <a:xfrm>
            <a:off x="167827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9" name="object 299"/>
          <p:cNvSpPr/>
          <p:nvPr/>
        </p:nvSpPr>
        <p:spPr>
          <a:xfrm>
            <a:off x="164992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0" name="object 300"/>
          <p:cNvSpPr/>
          <p:nvPr/>
        </p:nvSpPr>
        <p:spPr>
          <a:xfrm>
            <a:off x="179219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1" name="object 301"/>
          <p:cNvSpPr/>
          <p:nvPr/>
        </p:nvSpPr>
        <p:spPr>
          <a:xfrm>
            <a:off x="176375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2" name="object 302"/>
          <p:cNvSpPr/>
          <p:nvPr/>
        </p:nvSpPr>
        <p:spPr>
          <a:xfrm>
            <a:off x="173539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3" name="object 303"/>
          <p:cNvSpPr/>
          <p:nvPr/>
        </p:nvSpPr>
        <p:spPr>
          <a:xfrm>
            <a:off x="187766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4" name="object 304"/>
          <p:cNvSpPr/>
          <p:nvPr/>
        </p:nvSpPr>
        <p:spPr>
          <a:xfrm>
            <a:off x="184920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5" name="object 305"/>
          <p:cNvSpPr/>
          <p:nvPr/>
        </p:nvSpPr>
        <p:spPr>
          <a:xfrm>
            <a:off x="182084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6" name="object 306"/>
          <p:cNvSpPr/>
          <p:nvPr/>
        </p:nvSpPr>
        <p:spPr>
          <a:xfrm>
            <a:off x="196312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7" name="object 307"/>
          <p:cNvSpPr/>
          <p:nvPr/>
        </p:nvSpPr>
        <p:spPr>
          <a:xfrm>
            <a:off x="1934667"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8" name="object 308"/>
          <p:cNvSpPr/>
          <p:nvPr/>
        </p:nvSpPr>
        <p:spPr>
          <a:xfrm>
            <a:off x="1906314" y="7591412"/>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09" name="object 309"/>
          <p:cNvSpPr/>
          <p:nvPr/>
        </p:nvSpPr>
        <p:spPr>
          <a:xfrm>
            <a:off x="2048598"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10" name="object 310"/>
          <p:cNvSpPr/>
          <p:nvPr/>
        </p:nvSpPr>
        <p:spPr>
          <a:xfrm>
            <a:off x="202012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1" name="object 311"/>
          <p:cNvSpPr/>
          <p:nvPr/>
        </p:nvSpPr>
        <p:spPr>
          <a:xfrm>
            <a:off x="199177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2" name="object 312"/>
          <p:cNvSpPr/>
          <p:nvPr/>
        </p:nvSpPr>
        <p:spPr>
          <a:xfrm>
            <a:off x="213404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3" name="object 313"/>
          <p:cNvSpPr/>
          <p:nvPr/>
        </p:nvSpPr>
        <p:spPr>
          <a:xfrm>
            <a:off x="210559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4" name="object 314"/>
          <p:cNvSpPr/>
          <p:nvPr/>
        </p:nvSpPr>
        <p:spPr>
          <a:xfrm>
            <a:off x="207723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5" name="object 315"/>
          <p:cNvSpPr/>
          <p:nvPr/>
        </p:nvSpPr>
        <p:spPr>
          <a:xfrm>
            <a:off x="221951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6" name="object 316"/>
          <p:cNvSpPr/>
          <p:nvPr/>
        </p:nvSpPr>
        <p:spPr>
          <a:xfrm>
            <a:off x="219105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7" name="object 317"/>
          <p:cNvSpPr/>
          <p:nvPr/>
        </p:nvSpPr>
        <p:spPr>
          <a:xfrm>
            <a:off x="216270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8" name="object 318"/>
          <p:cNvSpPr/>
          <p:nvPr/>
        </p:nvSpPr>
        <p:spPr>
          <a:xfrm>
            <a:off x="230497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9" name="object 319"/>
          <p:cNvSpPr/>
          <p:nvPr/>
        </p:nvSpPr>
        <p:spPr>
          <a:xfrm>
            <a:off x="227652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0" name="object 320"/>
          <p:cNvSpPr/>
          <p:nvPr/>
        </p:nvSpPr>
        <p:spPr>
          <a:xfrm>
            <a:off x="2248166"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1" name="object 321"/>
          <p:cNvSpPr/>
          <p:nvPr/>
        </p:nvSpPr>
        <p:spPr>
          <a:xfrm>
            <a:off x="239044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2" name="object 322"/>
          <p:cNvSpPr/>
          <p:nvPr/>
        </p:nvSpPr>
        <p:spPr>
          <a:xfrm>
            <a:off x="236198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3" name="object 323"/>
          <p:cNvSpPr/>
          <p:nvPr/>
        </p:nvSpPr>
        <p:spPr>
          <a:xfrm>
            <a:off x="233362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4" name="object 324"/>
          <p:cNvSpPr/>
          <p:nvPr/>
        </p:nvSpPr>
        <p:spPr>
          <a:xfrm>
            <a:off x="247590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5" name="object 325"/>
          <p:cNvSpPr/>
          <p:nvPr/>
        </p:nvSpPr>
        <p:spPr>
          <a:xfrm>
            <a:off x="244745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6" name="object 326"/>
          <p:cNvSpPr/>
          <p:nvPr/>
        </p:nvSpPr>
        <p:spPr>
          <a:xfrm>
            <a:off x="241908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7" name="object 327"/>
          <p:cNvSpPr/>
          <p:nvPr/>
        </p:nvSpPr>
        <p:spPr>
          <a:xfrm>
            <a:off x="2561369" y="7591412"/>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28" name="object 328"/>
          <p:cNvSpPr/>
          <p:nvPr/>
        </p:nvSpPr>
        <p:spPr>
          <a:xfrm>
            <a:off x="2532918" y="7591412"/>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29" name="object 329"/>
          <p:cNvSpPr/>
          <p:nvPr/>
        </p:nvSpPr>
        <p:spPr>
          <a:xfrm>
            <a:off x="2504554" y="759140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30" name="object 330"/>
          <p:cNvSpPr/>
          <p:nvPr/>
        </p:nvSpPr>
        <p:spPr>
          <a:xfrm>
            <a:off x="264683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1" name="object 331"/>
          <p:cNvSpPr/>
          <p:nvPr/>
        </p:nvSpPr>
        <p:spPr>
          <a:xfrm>
            <a:off x="2618384"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2" name="object 332"/>
          <p:cNvSpPr/>
          <p:nvPr/>
        </p:nvSpPr>
        <p:spPr>
          <a:xfrm>
            <a:off x="259001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3" name="object 333"/>
          <p:cNvSpPr/>
          <p:nvPr/>
        </p:nvSpPr>
        <p:spPr>
          <a:xfrm>
            <a:off x="2732290"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34" name="object 334"/>
          <p:cNvSpPr/>
          <p:nvPr/>
        </p:nvSpPr>
        <p:spPr>
          <a:xfrm>
            <a:off x="270382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5" name="object 335"/>
          <p:cNvSpPr/>
          <p:nvPr/>
        </p:nvSpPr>
        <p:spPr>
          <a:xfrm>
            <a:off x="267548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6" name="object 336"/>
          <p:cNvSpPr/>
          <p:nvPr/>
        </p:nvSpPr>
        <p:spPr>
          <a:xfrm>
            <a:off x="281774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7" name="object 337"/>
          <p:cNvSpPr/>
          <p:nvPr/>
        </p:nvSpPr>
        <p:spPr>
          <a:xfrm>
            <a:off x="278930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8" name="object 338"/>
          <p:cNvSpPr/>
          <p:nvPr/>
        </p:nvSpPr>
        <p:spPr>
          <a:xfrm>
            <a:off x="276094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9" name="object 339"/>
          <p:cNvSpPr/>
          <p:nvPr/>
        </p:nvSpPr>
        <p:spPr>
          <a:xfrm>
            <a:off x="290322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0" name="object 340"/>
          <p:cNvSpPr/>
          <p:nvPr/>
        </p:nvSpPr>
        <p:spPr>
          <a:xfrm>
            <a:off x="287475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1" name="object 341"/>
          <p:cNvSpPr/>
          <p:nvPr/>
        </p:nvSpPr>
        <p:spPr>
          <a:xfrm>
            <a:off x="284641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2" name="object 342"/>
          <p:cNvSpPr/>
          <p:nvPr/>
        </p:nvSpPr>
        <p:spPr>
          <a:xfrm>
            <a:off x="298867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3" name="object 343"/>
          <p:cNvSpPr/>
          <p:nvPr/>
        </p:nvSpPr>
        <p:spPr>
          <a:xfrm>
            <a:off x="296023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4" name="object 344"/>
          <p:cNvSpPr/>
          <p:nvPr/>
        </p:nvSpPr>
        <p:spPr>
          <a:xfrm>
            <a:off x="2931858"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5" name="object 345"/>
          <p:cNvSpPr/>
          <p:nvPr/>
        </p:nvSpPr>
        <p:spPr>
          <a:xfrm>
            <a:off x="307414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6" name="object 346"/>
          <p:cNvSpPr/>
          <p:nvPr/>
        </p:nvSpPr>
        <p:spPr>
          <a:xfrm>
            <a:off x="304568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7" name="object 347"/>
          <p:cNvSpPr/>
          <p:nvPr/>
        </p:nvSpPr>
        <p:spPr>
          <a:xfrm>
            <a:off x="301732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8" name="object 348"/>
          <p:cNvSpPr/>
          <p:nvPr/>
        </p:nvSpPr>
        <p:spPr>
          <a:xfrm>
            <a:off x="315960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9" name="object 349"/>
          <p:cNvSpPr/>
          <p:nvPr/>
        </p:nvSpPr>
        <p:spPr>
          <a:xfrm>
            <a:off x="313115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0" name="object 350"/>
          <p:cNvSpPr/>
          <p:nvPr/>
        </p:nvSpPr>
        <p:spPr>
          <a:xfrm>
            <a:off x="310278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1" name="object 351"/>
          <p:cNvSpPr/>
          <p:nvPr/>
        </p:nvSpPr>
        <p:spPr>
          <a:xfrm>
            <a:off x="324507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2" name="object 352"/>
          <p:cNvSpPr/>
          <p:nvPr/>
        </p:nvSpPr>
        <p:spPr>
          <a:xfrm>
            <a:off x="321661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3" name="object 353"/>
          <p:cNvSpPr/>
          <p:nvPr/>
        </p:nvSpPr>
        <p:spPr>
          <a:xfrm>
            <a:off x="318825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4" name="object 354"/>
          <p:cNvSpPr/>
          <p:nvPr/>
        </p:nvSpPr>
        <p:spPr>
          <a:xfrm>
            <a:off x="3330524"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5" name="object 355"/>
          <p:cNvSpPr/>
          <p:nvPr/>
        </p:nvSpPr>
        <p:spPr>
          <a:xfrm>
            <a:off x="3302076"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6" name="object 356"/>
          <p:cNvSpPr/>
          <p:nvPr/>
        </p:nvSpPr>
        <p:spPr>
          <a:xfrm>
            <a:off x="327371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7" name="object 357"/>
          <p:cNvSpPr/>
          <p:nvPr/>
        </p:nvSpPr>
        <p:spPr>
          <a:xfrm>
            <a:off x="341599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8" name="object 358"/>
          <p:cNvSpPr/>
          <p:nvPr/>
        </p:nvSpPr>
        <p:spPr>
          <a:xfrm>
            <a:off x="338753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9" name="object 359"/>
          <p:cNvSpPr/>
          <p:nvPr/>
        </p:nvSpPr>
        <p:spPr>
          <a:xfrm>
            <a:off x="335918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0" name="object 360"/>
          <p:cNvSpPr/>
          <p:nvPr/>
        </p:nvSpPr>
        <p:spPr>
          <a:xfrm>
            <a:off x="350145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1" name="object 361"/>
          <p:cNvSpPr/>
          <p:nvPr/>
        </p:nvSpPr>
        <p:spPr>
          <a:xfrm>
            <a:off x="347300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2" name="object 362"/>
          <p:cNvSpPr/>
          <p:nvPr/>
        </p:nvSpPr>
        <p:spPr>
          <a:xfrm>
            <a:off x="344464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3" name="object 363"/>
          <p:cNvSpPr/>
          <p:nvPr/>
        </p:nvSpPr>
        <p:spPr>
          <a:xfrm>
            <a:off x="358692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4" name="object 364"/>
          <p:cNvSpPr/>
          <p:nvPr/>
        </p:nvSpPr>
        <p:spPr>
          <a:xfrm>
            <a:off x="355846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5" name="object 365"/>
          <p:cNvSpPr/>
          <p:nvPr/>
        </p:nvSpPr>
        <p:spPr>
          <a:xfrm>
            <a:off x="3530104"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6" name="object 366"/>
          <p:cNvSpPr/>
          <p:nvPr/>
        </p:nvSpPr>
        <p:spPr>
          <a:xfrm>
            <a:off x="367238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7" name="object 367"/>
          <p:cNvSpPr/>
          <p:nvPr/>
        </p:nvSpPr>
        <p:spPr>
          <a:xfrm>
            <a:off x="364393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8" name="object 368"/>
          <p:cNvSpPr/>
          <p:nvPr/>
        </p:nvSpPr>
        <p:spPr>
          <a:xfrm>
            <a:off x="361556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9" name="object 369"/>
          <p:cNvSpPr/>
          <p:nvPr/>
        </p:nvSpPr>
        <p:spPr>
          <a:xfrm>
            <a:off x="375785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0" name="object 370"/>
          <p:cNvSpPr/>
          <p:nvPr/>
        </p:nvSpPr>
        <p:spPr>
          <a:xfrm>
            <a:off x="372939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1" name="object 371"/>
          <p:cNvSpPr/>
          <p:nvPr/>
        </p:nvSpPr>
        <p:spPr>
          <a:xfrm>
            <a:off x="370103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2" name="object 372"/>
          <p:cNvSpPr/>
          <p:nvPr/>
        </p:nvSpPr>
        <p:spPr>
          <a:xfrm>
            <a:off x="384331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3" name="object 373"/>
          <p:cNvSpPr/>
          <p:nvPr/>
        </p:nvSpPr>
        <p:spPr>
          <a:xfrm>
            <a:off x="381486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4" name="object 374"/>
          <p:cNvSpPr/>
          <p:nvPr/>
        </p:nvSpPr>
        <p:spPr>
          <a:xfrm>
            <a:off x="378649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5" name="object 375"/>
          <p:cNvSpPr/>
          <p:nvPr/>
        </p:nvSpPr>
        <p:spPr>
          <a:xfrm>
            <a:off x="392878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6" name="object 376"/>
          <p:cNvSpPr/>
          <p:nvPr/>
        </p:nvSpPr>
        <p:spPr>
          <a:xfrm>
            <a:off x="3900309"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7" name="object 377"/>
          <p:cNvSpPr/>
          <p:nvPr/>
        </p:nvSpPr>
        <p:spPr>
          <a:xfrm>
            <a:off x="387196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8" name="object 378"/>
          <p:cNvSpPr/>
          <p:nvPr/>
        </p:nvSpPr>
        <p:spPr>
          <a:xfrm>
            <a:off x="401422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9" name="object 379"/>
          <p:cNvSpPr/>
          <p:nvPr/>
        </p:nvSpPr>
        <p:spPr>
          <a:xfrm>
            <a:off x="398578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0" name="object 380"/>
          <p:cNvSpPr/>
          <p:nvPr/>
        </p:nvSpPr>
        <p:spPr>
          <a:xfrm>
            <a:off x="395742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1" name="object 381"/>
          <p:cNvSpPr/>
          <p:nvPr/>
        </p:nvSpPr>
        <p:spPr>
          <a:xfrm>
            <a:off x="409969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2" name="object 382"/>
          <p:cNvSpPr/>
          <p:nvPr/>
        </p:nvSpPr>
        <p:spPr>
          <a:xfrm>
            <a:off x="407123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3" name="object 383"/>
          <p:cNvSpPr/>
          <p:nvPr/>
        </p:nvSpPr>
        <p:spPr>
          <a:xfrm>
            <a:off x="404289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4" name="object 384"/>
          <p:cNvSpPr/>
          <p:nvPr/>
        </p:nvSpPr>
        <p:spPr>
          <a:xfrm>
            <a:off x="418515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5" name="object 385"/>
          <p:cNvSpPr/>
          <p:nvPr/>
        </p:nvSpPr>
        <p:spPr>
          <a:xfrm>
            <a:off x="415670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6" name="object 386"/>
          <p:cNvSpPr/>
          <p:nvPr/>
        </p:nvSpPr>
        <p:spPr>
          <a:xfrm>
            <a:off x="412835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7" name="object 387"/>
          <p:cNvSpPr/>
          <p:nvPr/>
        </p:nvSpPr>
        <p:spPr>
          <a:xfrm>
            <a:off x="427062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8" name="object 388"/>
          <p:cNvSpPr/>
          <p:nvPr/>
        </p:nvSpPr>
        <p:spPr>
          <a:xfrm>
            <a:off x="424216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9" name="object 389"/>
          <p:cNvSpPr/>
          <p:nvPr/>
        </p:nvSpPr>
        <p:spPr>
          <a:xfrm>
            <a:off x="4213821"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90" name="object 390"/>
          <p:cNvSpPr/>
          <p:nvPr/>
        </p:nvSpPr>
        <p:spPr>
          <a:xfrm>
            <a:off x="435608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1" name="object 391"/>
          <p:cNvSpPr/>
          <p:nvPr/>
        </p:nvSpPr>
        <p:spPr>
          <a:xfrm>
            <a:off x="432763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2" name="object 392"/>
          <p:cNvSpPr/>
          <p:nvPr/>
        </p:nvSpPr>
        <p:spPr>
          <a:xfrm>
            <a:off x="429926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3" name="object 393"/>
          <p:cNvSpPr/>
          <p:nvPr/>
        </p:nvSpPr>
        <p:spPr>
          <a:xfrm>
            <a:off x="444155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4" name="object 394"/>
          <p:cNvSpPr/>
          <p:nvPr/>
        </p:nvSpPr>
        <p:spPr>
          <a:xfrm>
            <a:off x="441309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5" name="object 395"/>
          <p:cNvSpPr/>
          <p:nvPr/>
        </p:nvSpPr>
        <p:spPr>
          <a:xfrm>
            <a:off x="438473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6" name="object 396"/>
          <p:cNvSpPr/>
          <p:nvPr/>
        </p:nvSpPr>
        <p:spPr>
          <a:xfrm>
            <a:off x="452701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7" name="object 397"/>
          <p:cNvSpPr/>
          <p:nvPr/>
        </p:nvSpPr>
        <p:spPr>
          <a:xfrm>
            <a:off x="449856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8" name="object 398"/>
          <p:cNvSpPr/>
          <p:nvPr/>
        </p:nvSpPr>
        <p:spPr>
          <a:xfrm>
            <a:off x="447019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9" name="object 399"/>
          <p:cNvSpPr/>
          <p:nvPr/>
        </p:nvSpPr>
        <p:spPr>
          <a:xfrm>
            <a:off x="461247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0" name="object 400"/>
          <p:cNvSpPr/>
          <p:nvPr/>
        </p:nvSpPr>
        <p:spPr>
          <a:xfrm>
            <a:off x="4584026"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1" name="object 401"/>
          <p:cNvSpPr/>
          <p:nvPr/>
        </p:nvSpPr>
        <p:spPr>
          <a:xfrm>
            <a:off x="455566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2" name="object 402"/>
          <p:cNvSpPr/>
          <p:nvPr/>
        </p:nvSpPr>
        <p:spPr>
          <a:xfrm>
            <a:off x="469793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3" name="object 403"/>
          <p:cNvSpPr/>
          <p:nvPr/>
        </p:nvSpPr>
        <p:spPr>
          <a:xfrm>
            <a:off x="466948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4" name="object 404"/>
          <p:cNvSpPr/>
          <p:nvPr/>
        </p:nvSpPr>
        <p:spPr>
          <a:xfrm>
            <a:off x="464112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5" name="object 405"/>
          <p:cNvSpPr/>
          <p:nvPr/>
        </p:nvSpPr>
        <p:spPr>
          <a:xfrm>
            <a:off x="478340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6" name="object 406"/>
          <p:cNvSpPr/>
          <p:nvPr/>
        </p:nvSpPr>
        <p:spPr>
          <a:xfrm>
            <a:off x="475494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7" name="object 407"/>
          <p:cNvSpPr/>
          <p:nvPr/>
        </p:nvSpPr>
        <p:spPr>
          <a:xfrm>
            <a:off x="472659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8" name="object 408"/>
          <p:cNvSpPr/>
          <p:nvPr/>
        </p:nvSpPr>
        <p:spPr>
          <a:xfrm>
            <a:off x="486886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9" name="object 409"/>
          <p:cNvSpPr/>
          <p:nvPr/>
        </p:nvSpPr>
        <p:spPr>
          <a:xfrm>
            <a:off x="484041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0" name="object 410"/>
          <p:cNvSpPr/>
          <p:nvPr/>
        </p:nvSpPr>
        <p:spPr>
          <a:xfrm>
            <a:off x="481205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1" name="object 411"/>
          <p:cNvSpPr/>
          <p:nvPr/>
        </p:nvSpPr>
        <p:spPr>
          <a:xfrm>
            <a:off x="495432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2" name="object 412"/>
          <p:cNvSpPr/>
          <p:nvPr/>
        </p:nvSpPr>
        <p:spPr>
          <a:xfrm>
            <a:off x="492587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3" name="object 413"/>
          <p:cNvSpPr/>
          <p:nvPr/>
        </p:nvSpPr>
        <p:spPr>
          <a:xfrm>
            <a:off x="4897513"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14" name="object 414"/>
          <p:cNvSpPr/>
          <p:nvPr/>
        </p:nvSpPr>
        <p:spPr>
          <a:xfrm>
            <a:off x="503979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5" name="object 415"/>
          <p:cNvSpPr/>
          <p:nvPr/>
        </p:nvSpPr>
        <p:spPr>
          <a:xfrm>
            <a:off x="501134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6" name="object 416"/>
          <p:cNvSpPr/>
          <p:nvPr/>
        </p:nvSpPr>
        <p:spPr>
          <a:xfrm>
            <a:off x="498297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7" name="object 417"/>
          <p:cNvSpPr/>
          <p:nvPr/>
        </p:nvSpPr>
        <p:spPr>
          <a:xfrm>
            <a:off x="512524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8" name="object 418"/>
          <p:cNvSpPr/>
          <p:nvPr/>
        </p:nvSpPr>
        <p:spPr>
          <a:xfrm>
            <a:off x="509680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9" name="object 419"/>
          <p:cNvSpPr/>
          <p:nvPr/>
        </p:nvSpPr>
        <p:spPr>
          <a:xfrm>
            <a:off x="506844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0" name="object 420"/>
          <p:cNvSpPr/>
          <p:nvPr/>
        </p:nvSpPr>
        <p:spPr>
          <a:xfrm>
            <a:off x="521072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1" name="object 421"/>
          <p:cNvSpPr/>
          <p:nvPr/>
        </p:nvSpPr>
        <p:spPr>
          <a:xfrm>
            <a:off x="518227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2" name="object 422"/>
          <p:cNvSpPr/>
          <p:nvPr/>
        </p:nvSpPr>
        <p:spPr>
          <a:xfrm>
            <a:off x="515390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3" name="object 423"/>
          <p:cNvSpPr/>
          <p:nvPr/>
        </p:nvSpPr>
        <p:spPr>
          <a:xfrm>
            <a:off x="5296166"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4" name="object 424"/>
          <p:cNvSpPr/>
          <p:nvPr/>
        </p:nvSpPr>
        <p:spPr>
          <a:xfrm>
            <a:off x="5267718"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5" name="object 425"/>
          <p:cNvSpPr/>
          <p:nvPr/>
        </p:nvSpPr>
        <p:spPr>
          <a:xfrm>
            <a:off x="523937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6" name="object 426"/>
          <p:cNvSpPr/>
          <p:nvPr/>
        </p:nvSpPr>
        <p:spPr>
          <a:xfrm>
            <a:off x="538163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7" name="object 427"/>
          <p:cNvSpPr/>
          <p:nvPr/>
        </p:nvSpPr>
        <p:spPr>
          <a:xfrm>
            <a:off x="535318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8" name="object 428"/>
          <p:cNvSpPr/>
          <p:nvPr/>
        </p:nvSpPr>
        <p:spPr>
          <a:xfrm>
            <a:off x="532483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9" name="object 429"/>
          <p:cNvSpPr/>
          <p:nvPr/>
        </p:nvSpPr>
        <p:spPr>
          <a:xfrm>
            <a:off x="546709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0" name="object 430"/>
          <p:cNvSpPr/>
          <p:nvPr/>
        </p:nvSpPr>
        <p:spPr>
          <a:xfrm>
            <a:off x="543864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1" name="object 431"/>
          <p:cNvSpPr/>
          <p:nvPr/>
        </p:nvSpPr>
        <p:spPr>
          <a:xfrm>
            <a:off x="541030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2" name="object 432"/>
          <p:cNvSpPr/>
          <p:nvPr/>
        </p:nvSpPr>
        <p:spPr>
          <a:xfrm>
            <a:off x="555256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3" name="object 433"/>
          <p:cNvSpPr/>
          <p:nvPr/>
        </p:nvSpPr>
        <p:spPr>
          <a:xfrm>
            <a:off x="552411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4" name="object 434"/>
          <p:cNvSpPr/>
          <p:nvPr/>
        </p:nvSpPr>
        <p:spPr>
          <a:xfrm>
            <a:off x="5495747"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5" name="object 435"/>
          <p:cNvSpPr/>
          <p:nvPr/>
        </p:nvSpPr>
        <p:spPr>
          <a:xfrm>
            <a:off x="563802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6" name="object 436"/>
          <p:cNvSpPr/>
          <p:nvPr/>
        </p:nvSpPr>
        <p:spPr>
          <a:xfrm>
            <a:off x="560957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7" name="object 437"/>
          <p:cNvSpPr/>
          <p:nvPr/>
        </p:nvSpPr>
        <p:spPr>
          <a:xfrm>
            <a:off x="558121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8" name="object 438"/>
          <p:cNvSpPr/>
          <p:nvPr/>
        </p:nvSpPr>
        <p:spPr>
          <a:xfrm>
            <a:off x="572349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9" name="object 439"/>
          <p:cNvSpPr/>
          <p:nvPr/>
        </p:nvSpPr>
        <p:spPr>
          <a:xfrm>
            <a:off x="569504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0" name="object 440"/>
          <p:cNvSpPr/>
          <p:nvPr/>
        </p:nvSpPr>
        <p:spPr>
          <a:xfrm>
            <a:off x="566667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1" name="object 441"/>
          <p:cNvSpPr/>
          <p:nvPr/>
        </p:nvSpPr>
        <p:spPr>
          <a:xfrm>
            <a:off x="580895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2" name="object 442"/>
          <p:cNvSpPr/>
          <p:nvPr/>
        </p:nvSpPr>
        <p:spPr>
          <a:xfrm>
            <a:off x="578050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3" name="object 443"/>
          <p:cNvSpPr/>
          <p:nvPr/>
        </p:nvSpPr>
        <p:spPr>
          <a:xfrm>
            <a:off x="575214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4" name="object 444"/>
          <p:cNvSpPr/>
          <p:nvPr/>
        </p:nvSpPr>
        <p:spPr>
          <a:xfrm>
            <a:off x="5894413"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5" name="object 445"/>
          <p:cNvSpPr/>
          <p:nvPr/>
        </p:nvSpPr>
        <p:spPr>
          <a:xfrm>
            <a:off x="5865964"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6" name="object 446"/>
          <p:cNvSpPr/>
          <p:nvPr/>
        </p:nvSpPr>
        <p:spPr>
          <a:xfrm>
            <a:off x="583760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7" name="object 447"/>
          <p:cNvSpPr/>
          <p:nvPr/>
        </p:nvSpPr>
        <p:spPr>
          <a:xfrm>
            <a:off x="597987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8" name="object 448"/>
          <p:cNvSpPr/>
          <p:nvPr/>
        </p:nvSpPr>
        <p:spPr>
          <a:xfrm>
            <a:off x="595142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9" name="object 449"/>
          <p:cNvSpPr/>
          <p:nvPr/>
        </p:nvSpPr>
        <p:spPr>
          <a:xfrm>
            <a:off x="592307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0" name="object 450"/>
          <p:cNvSpPr/>
          <p:nvPr/>
        </p:nvSpPr>
        <p:spPr>
          <a:xfrm>
            <a:off x="606534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1" name="object 451"/>
          <p:cNvSpPr/>
          <p:nvPr/>
        </p:nvSpPr>
        <p:spPr>
          <a:xfrm>
            <a:off x="603689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2" name="object 452"/>
          <p:cNvSpPr/>
          <p:nvPr/>
        </p:nvSpPr>
        <p:spPr>
          <a:xfrm>
            <a:off x="600853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3" name="object 453"/>
          <p:cNvSpPr/>
          <p:nvPr/>
        </p:nvSpPr>
        <p:spPr>
          <a:xfrm>
            <a:off x="615080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4" name="object 454"/>
          <p:cNvSpPr/>
          <p:nvPr/>
        </p:nvSpPr>
        <p:spPr>
          <a:xfrm>
            <a:off x="612235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5" name="object 455"/>
          <p:cNvSpPr/>
          <p:nvPr/>
        </p:nvSpPr>
        <p:spPr>
          <a:xfrm>
            <a:off x="6093993" y="7591412"/>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6" name="object 456"/>
          <p:cNvSpPr/>
          <p:nvPr/>
        </p:nvSpPr>
        <p:spPr>
          <a:xfrm>
            <a:off x="623627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7" name="object 457"/>
          <p:cNvSpPr/>
          <p:nvPr/>
        </p:nvSpPr>
        <p:spPr>
          <a:xfrm>
            <a:off x="6207823"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8" name="object 458"/>
          <p:cNvSpPr/>
          <p:nvPr/>
        </p:nvSpPr>
        <p:spPr>
          <a:xfrm>
            <a:off x="617945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9" name="object 459"/>
          <p:cNvSpPr/>
          <p:nvPr/>
        </p:nvSpPr>
        <p:spPr>
          <a:xfrm>
            <a:off x="632172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0" name="object 460"/>
          <p:cNvSpPr/>
          <p:nvPr/>
        </p:nvSpPr>
        <p:spPr>
          <a:xfrm>
            <a:off x="629328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1" name="object 461"/>
          <p:cNvSpPr/>
          <p:nvPr/>
        </p:nvSpPr>
        <p:spPr>
          <a:xfrm>
            <a:off x="626492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2" name="object 462"/>
          <p:cNvSpPr/>
          <p:nvPr/>
        </p:nvSpPr>
        <p:spPr>
          <a:xfrm>
            <a:off x="640720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3" name="object 463"/>
          <p:cNvSpPr/>
          <p:nvPr/>
        </p:nvSpPr>
        <p:spPr>
          <a:xfrm>
            <a:off x="637875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4" name="object 464"/>
          <p:cNvSpPr/>
          <p:nvPr/>
        </p:nvSpPr>
        <p:spPr>
          <a:xfrm>
            <a:off x="635038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5" name="object 465"/>
          <p:cNvSpPr/>
          <p:nvPr/>
        </p:nvSpPr>
        <p:spPr>
          <a:xfrm>
            <a:off x="649265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6" name="object 466"/>
          <p:cNvSpPr/>
          <p:nvPr/>
        </p:nvSpPr>
        <p:spPr>
          <a:xfrm>
            <a:off x="646421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7" name="object 467"/>
          <p:cNvSpPr/>
          <p:nvPr/>
        </p:nvSpPr>
        <p:spPr>
          <a:xfrm>
            <a:off x="6435852"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8" name="object 468"/>
          <p:cNvSpPr/>
          <p:nvPr/>
        </p:nvSpPr>
        <p:spPr>
          <a:xfrm>
            <a:off x="6578130"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69" name="object 469"/>
          <p:cNvSpPr/>
          <p:nvPr/>
        </p:nvSpPr>
        <p:spPr>
          <a:xfrm>
            <a:off x="6549682"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70" name="object 470"/>
          <p:cNvSpPr/>
          <p:nvPr/>
        </p:nvSpPr>
        <p:spPr>
          <a:xfrm>
            <a:off x="6521310"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1" name="object 471"/>
          <p:cNvSpPr/>
          <p:nvPr/>
        </p:nvSpPr>
        <p:spPr>
          <a:xfrm>
            <a:off x="666357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2" name="object 472"/>
          <p:cNvSpPr/>
          <p:nvPr/>
        </p:nvSpPr>
        <p:spPr>
          <a:xfrm>
            <a:off x="663512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3" name="object 473"/>
          <p:cNvSpPr/>
          <p:nvPr/>
        </p:nvSpPr>
        <p:spPr>
          <a:xfrm>
            <a:off x="6606781"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4" name="object 474"/>
          <p:cNvSpPr/>
          <p:nvPr/>
        </p:nvSpPr>
        <p:spPr>
          <a:xfrm>
            <a:off x="674904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5" name="object 475"/>
          <p:cNvSpPr/>
          <p:nvPr/>
        </p:nvSpPr>
        <p:spPr>
          <a:xfrm>
            <a:off x="672059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6" name="object 476"/>
          <p:cNvSpPr/>
          <p:nvPr/>
        </p:nvSpPr>
        <p:spPr>
          <a:xfrm>
            <a:off x="6692239"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7" name="object 477"/>
          <p:cNvSpPr/>
          <p:nvPr/>
        </p:nvSpPr>
        <p:spPr>
          <a:xfrm>
            <a:off x="6834505"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8" name="object 478"/>
          <p:cNvSpPr/>
          <p:nvPr/>
        </p:nvSpPr>
        <p:spPr>
          <a:xfrm>
            <a:off x="680605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9" name="object 479"/>
          <p:cNvSpPr/>
          <p:nvPr/>
        </p:nvSpPr>
        <p:spPr>
          <a:xfrm>
            <a:off x="6777710" y="7591412"/>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80" name="object 480"/>
          <p:cNvSpPr/>
          <p:nvPr/>
        </p:nvSpPr>
        <p:spPr>
          <a:xfrm>
            <a:off x="691997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1" name="object 481"/>
          <p:cNvSpPr/>
          <p:nvPr/>
        </p:nvSpPr>
        <p:spPr>
          <a:xfrm>
            <a:off x="6891528"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2" name="object 482"/>
          <p:cNvSpPr/>
          <p:nvPr/>
        </p:nvSpPr>
        <p:spPr>
          <a:xfrm>
            <a:off x="686315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3" name="object 483"/>
          <p:cNvSpPr/>
          <p:nvPr/>
        </p:nvSpPr>
        <p:spPr>
          <a:xfrm>
            <a:off x="7005434"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4" name="object 484"/>
          <p:cNvSpPr/>
          <p:nvPr/>
        </p:nvSpPr>
        <p:spPr>
          <a:xfrm>
            <a:off x="6976986"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5" name="object 485"/>
          <p:cNvSpPr/>
          <p:nvPr/>
        </p:nvSpPr>
        <p:spPr>
          <a:xfrm>
            <a:off x="6948627" y="75914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graphicFrame>
        <p:nvGraphicFramePr>
          <p:cNvPr id="486" name="object 486"/>
          <p:cNvGraphicFramePr>
            <a:graphicFrameLocks noGrp="1"/>
          </p:cNvGraphicFramePr>
          <p:nvPr/>
        </p:nvGraphicFramePr>
        <p:xfrm>
          <a:off x="539118" y="7936858"/>
          <a:ext cx="6504305" cy="1826895"/>
        </p:xfrm>
        <a:graphic>
          <a:graphicData uri="http://schemas.openxmlformats.org/drawingml/2006/table">
            <a:tbl>
              <a:tblPr firstRow="1" bandRow="1">
                <a:tableStyleId>{2D5ABB26-0587-4C30-8999-92F81FD0307C}</a:tableStyleId>
              </a:tblPr>
              <a:tblGrid>
                <a:gridCol w="690880">
                  <a:extLst>
                    <a:ext uri="{9D8B030D-6E8A-4147-A177-3AD203B41FA5}">
                      <a16:colId xmlns:a16="http://schemas.microsoft.com/office/drawing/2014/main" val="20000"/>
                    </a:ext>
                  </a:extLst>
                </a:gridCol>
                <a:gridCol w="3007995">
                  <a:extLst>
                    <a:ext uri="{9D8B030D-6E8A-4147-A177-3AD203B41FA5}">
                      <a16:colId xmlns:a16="http://schemas.microsoft.com/office/drawing/2014/main" val="20001"/>
                    </a:ext>
                  </a:extLst>
                </a:gridCol>
                <a:gridCol w="2795904">
                  <a:extLst>
                    <a:ext uri="{9D8B030D-6E8A-4147-A177-3AD203B41FA5}">
                      <a16:colId xmlns:a16="http://schemas.microsoft.com/office/drawing/2014/main" val="20002"/>
                    </a:ext>
                  </a:extLst>
                </a:gridCol>
              </a:tblGrid>
              <a:tr h="231561">
                <a:tc>
                  <a:txBody>
                    <a:bodyPr/>
                    <a:lstStyle/>
                    <a:p>
                      <a:pPr marL="31115">
                        <a:lnSpc>
                          <a:spcPct val="100000"/>
                        </a:lnSpc>
                        <a:spcBef>
                          <a:spcPts val="320"/>
                        </a:spcBef>
                      </a:pPr>
                      <a:r>
                        <a:rPr sz="1000" b="1" dirty="0">
                          <a:solidFill>
                            <a:srgbClr val="FFFFFF"/>
                          </a:solidFill>
                          <a:latin typeface="Arial Narrow"/>
                          <a:cs typeface="Arial Narrow"/>
                        </a:rPr>
                        <a:t>LECTURE</a:t>
                      </a:r>
                      <a:r>
                        <a:rPr sz="1000" b="1" spc="-85" dirty="0">
                          <a:solidFill>
                            <a:srgbClr val="FFFFFF"/>
                          </a:solidFill>
                          <a:latin typeface="Arial Narrow"/>
                          <a:cs typeface="Arial Narrow"/>
                        </a:rPr>
                        <a:t> </a:t>
                      </a:r>
                      <a:r>
                        <a:rPr sz="1000" b="1" dirty="0">
                          <a:solidFill>
                            <a:srgbClr val="FFFFFF"/>
                          </a:solidFill>
                          <a:latin typeface="Arial Narrow"/>
                          <a:cs typeface="Arial Narrow"/>
                        </a:rPr>
                        <a:t>LE</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3175">
                        <a:lnSpc>
                          <a:spcPct val="100000"/>
                        </a:lnSpc>
                        <a:spcBef>
                          <a:spcPts val="345"/>
                        </a:spcBef>
                        <a:tabLst>
                          <a:tab pos="1253490" algn="l"/>
                        </a:tabLst>
                      </a:pPr>
                      <a:r>
                        <a:rPr sz="1000" b="1" dirty="0">
                          <a:solidFill>
                            <a:srgbClr val="FFFFFF"/>
                          </a:solidFill>
                          <a:latin typeface="Arial Narrow"/>
                          <a:cs typeface="Arial Narrow"/>
                        </a:rPr>
                        <a:t>D	CAUSE</a:t>
                      </a:r>
                      <a:endParaRPr sz="1000">
                        <a:latin typeface="Arial Narrow"/>
                        <a:cs typeface="Arial Narrow"/>
                      </a:endParaRPr>
                    </a:p>
                  </a:txBody>
                  <a:tcPr marL="0" marR="0" marT="43815"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R="343535" algn="ctr">
                        <a:lnSpc>
                          <a:spcPct val="100000"/>
                        </a:lnSpc>
                        <a:spcBef>
                          <a:spcPts val="320"/>
                        </a:spcBef>
                      </a:pPr>
                      <a:r>
                        <a:rPr sz="1000" b="1" dirty="0">
                          <a:solidFill>
                            <a:srgbClr val="FFFFFF"/>
                          </a:solidFill>
                          <a:latin typeface="Arial Narrow"/>
                          <a:cs typeface="Arial Narrow"/>
                        </a:rPr>
                        <a:t>SOLUTION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190500">
                <a:tc rowSpan="2">
                  <a:txBody>
                    <a:bodyPr/>
                    <a:lstStyle/>
                    <a:p>
                      <a:pPr marR="3175">
                        <a:lnSpc>
                          <a:spcPct val="100000"/>
                        </a:lnSpc>
                        <a:spcBef>
                          <a:spcPts val="35"/>
                        </a:spcBef>
                      </a:pPr>
                      <a:endParaRPr sz="800">
                        <a:latin typeface="Times New Roman"/>
                        <a:cs typeface="Times New Roman"/>
                      </a:endParaRPr>
                    </a:p>
                    <a:p>
                      <a:pPr marL="60960" marR="3175" algn="ctr">
                        <a:lnSpc>
                          <a:spcPct val="100000"/>
                        </a:lnSpc>
                      </a:pPr>
                      <a:r>
                        <a:rPr sz="850" b="1" dirty="0">
                          <a:solidFill>
                            <a:srgbClr val="231F20"/>
                          </a:solidFill>
                          <a:latin typeface="Arial Narrow"/>
                          <a:cs typeface="Arial Narrow"/>
                        </a:rPr>
                        <a:t>- -</a:t>
                      </a:r>
                      <a:r>
                        <a:rPr sz="850" b="1" spc="-20" dirty="0">
                          <a:solidFill>
                            <a:srgbClr val="231F20"/>
                          </a:solidFill>
                          <a:latin typeface="Arial Narrow"/>
                          <a:cs typeface="Arial Narrow"/>
                        </a:rPr>
                        <a:t> </a:t>
                      </a:r>
                      <a:r>
                        <a:rPr sz="850" b="1" dirty="0">
                          <a:solidFill>
                            <a:srgbClr val="231F20"/>
                          </a:solidFill>
                          <a:latin typeface="Arial Narrow"/>
                          <a:cs typeface="Arial Narrow"/>
                        </a:rPr>
                        <a:t>-</a:t>
                      </a:r>
                      <a:endParaRPr sz="85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325"/>
                        </a:spcBef>
                      </a:pPr>
                      <a:r>
                        <a:rPr sz="850" spc="-5" dirty="0">
                          <a:solidFill>
                            <a:srgbClr val="231F20"/>
                          </a:solidFill>
                          <a:latin typeface="Arial Narrow"/>
                          <a:cs typeface="Arial Narrow"/>
                        </a:rPr>
                        <a:t>Le </a:t>
                      </a:r>
                      <a:r>
                        <a:rPr sz="850" dirty="0">
                          <a:solidFill>
                            <a:srgbClr val="231F20"/>
                          </a:solidFill>
                          <a:latin typeface="Arial Narrow"/>
                          <a:cs typeface="Arial Narrow"/>
                        </a:rPr>
                        <a:t>fil </a:t>
                      </a:r>
                      <a:r>
                        <a:rPr sz="850" spc="-5" dirty="0">
                          <a:solidFill>
                            <a:srgbClr val="231F20"/>
                          </a:solidFill>
                          <a:latin typeface="Arial Narrow"/>
                          <a:cs typeface="Arial Narrow"/>
                        </a:rPr>
                        <a:t>de </a:t>
                      </a:r>
                      <a:r>
                        <a:rPr sz="850" dirty="0">
                          <a:solidFill>
                            <a:srgbClr val="231F20"/>
                          </a:solidFill>
                          <a:latin typeface="Arial Narrow"/>
                          <a:cs typeface="Arial Narrow"/>
                        </a:rPr>
                        <a:t>transmission </a:t>
                      </a:r>
                      <a:r>
                        <a:rPr sz="850" spc="-5" dirty="0">
                          <a:solidFill>
                            <a:srgbClr val="231F20"/>
                          </a:solidFill>
                          <a:latin typeface="Arial Narrow"/>
                          <a:cs typeface="Arial Narrow"/>
                        </a:rPr>
                        <a:t>est</a:t>
                      </a:r>
                      <a:r>
                        <a:rPr sz="850" spc="-25" dirty="0">
                          <a:solidFill>
                            <a:srgbClr val="231F20"/>
                          </a:solidFill>
                          <a:latin typeface="Arial Narrow"/>
                          <a:cs typeface="Arial Narrow"/>
                        </a:rPr>
                        <a:t> </a:t>
                      </a:r>
                      <a:r>
                        <a:rPr sz="850" dirty="0">
                          <a:solidFill>
                            <a:srgbClr val="231F20"/>
                          </a:solidFill>
                          <a:latin typeface="Arial Narrow"/>
                          <a:cs typeface="Arial Narrow"/>
                        </a:rPr>
                        <a:t>desserré</a:t>
                      </a:r>
                      <a:endParaRPr sz="85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30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5"/>
                        </a:spcBef>
                      </a:pPr>
                      <a:r>
                        <a:rPr sz="850" spc="-5" dirty="0">
                          <a:solidFill>
                            <a:srgbClr val="231F20"/>
                          </a:solidFill>
                          <a:latin typeface="Arial Narrow"/>
                          <a:cs typeface="Arial Narrow"/>
                        </a:rPr>
                        <a:t>La communication </a:t>
                      </a:r>
                      <a:r>
                        <a:rPr sz="850" dirty="0">
                          <a:solidFill>
                            <a:srgbClr val="231F20"/>
                          </a:solidFill>
                          <a:latin typeface="Arial Narrow"/>
                          <a:cs typeface="Arial Narrow"/>
                        </a:rPr>
                        <a:t>a</a:t>
                      </a:r>
                      <a:r>
                        <a:rPr sz="850" spc="-10" dirty="0">
                          <a:solidFill>
                            <a:srgbClr val="231F20"/>
                          </a:solidFill>
                          <a:latin typeface="Arial Narrow"/>
                          <a:cs typeface="Arial Narrow"/>
                        </a:rPr>
                        <a:t> </a:t>
                      </a:r>
                      <a:r>
                        <a:rPr sz="850" dirty="0">
                          <a:solidFill>
                            <a:srgbClr val="231F20"/>
                          </a:solidFill>
                          <a:latin typeface="Arial Narrow"/>
                          <a:cs typeface="Arial Narrow"/>
                        </a:rPr>
                        <a:t>échoué</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1029">
                <a:tc rowSpan="2">
                  <a:txBody>
                    <a:bodyPr/>
                    <a:lstStyle/>
                    <a:p>
                      <a:pPr marL="26034" marR="3175" algn="ctr">
                        <a:lnSpc>
                          <a:spcPct val="100000"/>
                        </a:lnSpc>
                        <a:spcBef>
                          <a:spcPts val="885"/>
                        </a:spcBef>
                      </a:pPr>
                      <a:r>
                        <a:rPr sz="850" b="1" dirty="0">
                          <a:solidFill>
                            <a:srgbClr val="231F20"/>
                          </a:solidFill>
                          <a:latin typeface="Arial Narrow"/>
                          <a:cs typeface="Arial Narrow"/>
                        </a:rPr>
                        <a:t>F0</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54"/>
                        </a:spcBef>
                      </a:pPr>
                      <a:r>
                        <a:rPr sz="850" spc="-5" dirty="0">
                          <a:solidFill>
                            <a:srgbClr val="231F20"/>
                          </a:solidFill>
                          <a:latin typeface="Arial Narrow"/>
                          <a:cs typeface="Arial Narrow"/>
                        </a:rPr>
                        <a:t>La </a:t>
                      </a:r>
                      <a:r>
                        <a:rPr sz="850" dirty="0">
                          <a:solidFill>
                            <a:srgbClr val="231F20"/>
                          </a:solidFill>
                          <a:latin typeface="Arial Narrow"/>
                          <a:cs typeface="Arial Narrow"/>
                        </a:rPr>
                        <a:t>température </a:t>
                      </a:r>
                      <a:r>
                        <a:rPr sz="850" spc="-5" dirty="0">
                          <a:solidFill>
                            <a:srgbClr val="231F20"/>
                          </a:solidFill>
                          <a:latin typeface="Arial Narrow"/>
                          <a:cs typeface="Arial Narrow"/>
                        </a:rPr>
                        <a:t>de l’eau est inférieure </a:t>
                      </a:r>
                      <a:r>
                        <a:rPr sz="850" dirty="0">
                          <a:solidFill>
                            <a:srgbClr val="231F20"/>
                          </a:solidFill>
                          <a:latin typeface="Arial Narrow"/>
                          <a:cs typeface="Arial Narrow"/>
                        </a:rPr>
                        <a:t>à </a:t>
                      </a:r>
                      <a:r>
                        <a:rPr sz="850" spc="-5" dirty="0">
                          <a:solidFill>
                            <a:srgbClr val="231F20"/>
                          </a:solidFill>
                          <a:latin typeface="Arial Narrow"/>
                          <a:cs typeface="Arial Narrow"/>
                        </a:rPr>
                        <a:t>zéro degré ou supérieure </a:t>
                      </a:r>
                      <a:r>
                        <a:rPr sz="850" dirty="0">
                          <a:solidFill>
                            <a:srgbClr val="231F20"/>
                          </a:solidFill>
                          <a:latin typeface="Arial Narrow"/>
                          <a:cs typeface="Arial Narrow"/>
                        </a:rPr>
                        <a:t>à </a:t>
                      </a:r>
                      <a:r>
                        <a:rPr sz="850" spc="-5" dirty="0">
                          <a:solidFill>
                            <a:srgbClr val="231F20"/>
                          </a:solidFill>
                          <a:latin typeface="Arial Narrow"/>
                          <a:cs typeface="Arial Narrow"/>
                        </a:rPr>
                        <a:t>50</a:t>
                      </a:r>
                      <a:r>
                        <a:rPr sz="850" spc="-65" dirty="0">
                          <a:solidFill>
                            <a:srgbClr val="231F20"/>
                          </a:solidFill>
                          <a:latin typeface="Arial Narrow"/>
                          <a:cs typeface="Arial Narrow"/>
                        </a:rPr>
                        <a:t> </a:t>
                      </a:r>
                      <a:r>
                        <a:rPr sz="850" dirty="0">
                          <a:solidFill>
                            <a:srgbClr val="231F20"/>
                          </a:solidFill>
                          <a:latin typeface="Arial Narrow"/>
                          <a:cs typeface="Arial Narrow"/>
                        </a:rPr>
                        <a:t>°C</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29"/>
                        </a:spcBef>
                      </a:pPr>
                      <a:r>
                        <a:rPr sz="850" dirty="0">
                          <a:solidFill>
                            <a:srgbClr val="231F20"/>
                          </a:solidFill>
                          <a:latin typeface="Arial Narrow"/>
                          <a:cs typeface="Arial Narrow"/>
                        </a:rPr>
                        <a:t>Changez</a:t>
                      </a:r>
                      <a:r>
                        <a:rPr sz="850" spc="-5" dirty="0">
                          <a:solidFill>
                            <a:srgbClr val="231F20"/>
                          </a:solidFill>
                          <a:latin typeface="Arial Narrow"/>
                          <a:cs typeface="Arial Narrow"/>
                        </a:rPr>
                        <a:t> l’eau</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062">
                <a:tc vMerge="1">
                  <a:txBody>
                    <a:bodyPr/>
                    <a:lstStyle/>
                    <a:p>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175"/>
                        </a:spcBef>
                      </a:pPr>
                      <a:r>
                        <a:rPr sz="850" dirty="0">
                          <a:solidFill>
                            <a:srgbClr val="231F20"/>
                          </a:solidFill>
                          <a:latin typeface="Arial Narrow"/>
                          <a:cs typeface="Arial Narrow"/>
                        </a:rPr>
                        <a:t>Défaillance </a:t>
                      </a:r>
                      <a:r>
                        <a:rPr sz="850" spc="-5" dirty="0">
                          <a:solidFill>
                            <a:srgbClr val="231F20"/>
                          </a:solidFill>
                          <a:latin typeface="Arial Narrow"/>
                          <a:cs typeface="Arial Narrow"/>
                        </a:rPr>
                        <a:t>du capteur de</a:t>
                      </a:r>
                      <a:r>
                        <a:rPr sz="850" spc="-15" dirty="0">
                          <a:solidFill>
                            <a:srgbClr val="231F20"/>
                          </a:solidFill>
                          <a:latin typeface="Arial Narrow"/>
                          <a:cs typeface="Arial Narrow"/>
                        </a:rPr>
                        <a:t> </a:t>
                      </a:r>
                      <a:r>
                        <a:rPr sz="850" dirty="0">
                          <a:solidFill>
                            <a:srgbClr val="231F20"/>
                          </a:solidFill>
                          <a:latin typeface="Arial Narrow"/>
                          <a:cs typeface="Arial Narrow"/>
                        </a:rPr>
                        <a:t>température</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15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15168">
                <a:tc rowSpan="2">
                  <a:txBody>
                    <a:bodyPr/>
                    <a:lstStyle/>
                    <a:p>
                      <a:pPr marR="3175">
                        <a:lnSpc>
                          <a:spcPct val="100000"/>
                        </a:lnSpc>
                      </a:pPr>
                      <a:endParaRPr sz="1000">
                        <a:latin typeface="Times New Roman"/>
                        <a:cs typeface="Times New Roman"/>
                      </a:endParaRPr>
                    </a:p>
                    <a:p>
                      <a:pPr marR="3175">
                        <a:lnSpc>
                          <a:spcPct val="100000"/>
                        </a:lnSpc>
                        <a:spcBef>
                          <a:spcPts val="15"/>
                        </a:spcBef>
                      </a:pPr>
                      <a:endParaRPr sz="950">
                        <a:latin typeface="Times New Roman"/>
                        <a:cs typeface="Times New Roman"/>
                      </a:endParaRPr>
                    </a:p>
                    <a:p>
                      <a:pPr marL="26034" marR="3175" algn="ctr">
                        <a:lnSpc>
                          <a:spcPct val="100000"/>
                        </a:lnSpc>
                        <a:spcBef>
                          <a:spcPts val="5"/>
                        </a:spcBef>
                      </a:pPr>
                      <a:r>
                        <a:rPr sz="850" b="1" dirty="0">
                          <a:solidFill>
                            <a:srgbClr val="231F20"/>
                          </a:solidFill>
                          <a:latin typeface="Arial Narrow"/>
                          <a:cs typeface="Arial Narrow"/>
                        </a:rPr>
                        <a:t>F1</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552450">
                        <a:lnSpc>
                          <a:spcPts val="1000"/>
                        </a:lnSpc>
                        <a:spcBef>
                          <a:spcPts val="280"/>
                        </a:spcBef>
                      </a:pPr>
                      <a:r>
                        <a:rPr sz="850" dirty="0">
                          <a:solidFill>
                            <a:srgbClr val="231F20"/>
                          </a:solidFill>
                          <a:latin typeface="Arial Narrow"/>
                          <a:cs typeface="Arial Narrow"/>
                        </a:rPr>
                        <a:t>F1 </a:t>
                      </a:r>
                      <a:r>
                        <a:rPr sz="850" spc="-5" dirty="0">
                          <a:solidFill>
                            <a:srgbClr val="231F20"/>
                          </a:solidFill>
                          <a:latin typeface="Arial Narrow"/>
                          <a:cs typeface="Arial Narrow"/>
                        </a:rPr>
                        <a:t>apparaît immédiatement après avoir appuyé sur </a:t>
                      </a:r>
                      <a:r>
                        <a:rPr sz="850" dirty="0">
                          <a:solidFill>
                            <a:srgbClr val="231F20"/>
                          </a:solidFill>
                          <a:latin typeface="Arial Narrow"/>
                          <a:cs typeface="Arial Narrow"/>
                        </a:rPr>
                        <a:t>FILTRE,  </a:t>
                      </a:r>
                      <a:r>
                        <a:rPr sz="850" spc="-5" dirty="0">
                          <a:solidFill>
                            <a:srgbClr val="231F20"/>
                          </a:solidFill>
                          <a:latin typeface="Arial Narrow"/>
                          <a:cs typeface="Arial Narrow"/>
                        </a:rPr>
                        <a:t>CHAUFFAGE ou </a:t>
                      </a:r>
                      <a:r>
                        <a:rPr sz="850" dirty="0">
                          <a:solidFill>
                            <a:srgbClr val="231F20"/>
                          </a:solidFill>
                          <a:latin typeface="Arial Narrow"/>
                          <a:cs typeface="Arial Narrow"/>
                        </a:rPr>
                        <a:t>UVC</a:t>
                      </a:r>
                      <a:endParaRPr sz="85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705"/>
                        </a:spcBef>
                      </a:pPr>
                      <a:r>
                        <a:rPr sz="850" dirty="0">
                          <a:solidFill>
                            <a:srgbClr val="231F20"/>
                          </a:solidFill>
                          <a:latin typeface="Arial Narrow"/>
                          <a:cs typeface="Arial Narrow"/>
                        </a:rPr>
                        <a:t>Nettoyez </a:t>
                      </a:r>
                      <a:r>
                        <a:rPr sz="850" spc="-5" dirty="0">
                          <a:solidFill>
                            <a:srgbClr val="231F20"/>
                          </a:solidFill>
                          <a:latin typeface="Arial Narrow"/>
                          <a:cs typeface="Arial Narrow"/>
                        </a:rPr>
                        <a:t>les pièces et les </a:t>
                      </a:r>
                      <a:r>
                        <a:rPr sz="850" dirty="0">
                          <a:solidFill>
                            <a:srgbClr val="231F20"/>
                          </a:solidFill>
                          <a:latin typeface="Arial Narrow"/>
                          <a:cs typeface="Arial Narrow"/>
                        </a:rPr>
                        <a:t>tuyaux </a:t>
                      </a:r>
                      <a:r>
                        <a:rPr sz="850" spc="-5" dirty="0">
                          <a:solidFill>
                            <a:srgbClr val="231F20"/>
                          </a:solidFill>
                          <a:latin typeface="Arial Narrow"/>
                          <a:cs typeface="Arial Narrow"/>
                        </a:rPr>
                        <a:t>par lesquels passe</a:t>
                      </a:r>
                      <a:r>
                        <a:rPr sz="850" spc="-35" dirty="0">
                          <a:solidFill>
                            <a:srgbClr val="231F20"/>
                          </a:solidFill>
                          <a:latin typeface="Arial Narrow"/>
                          <a:cs typeface="Arial Narrow"/>
                        </a:rPr>
                        <a:t> </a:t>
                      </a:r>
                      <a:r>
                        <a:rPr sz="850" spc="-5" dirty="0">
                          <a:solidFill>
                            <a:srgbClr val="231F20"/>
                          </a:solidFill>
                          <a:latin typeface="Arial Narrow"/>
                          <a:cs typeface="Arial Narrow"/>
                        </a:rPr>
                        <a:t>l’eau</a:t>
                      </a:r>
                      <a:endParaRPr sz="850">
                        <a:latin typeface="Arial Narrow"/>
                        <a:cs typeface="Arial Narrow"/>
                      </a:endParaRPr>
                    </a:p>
                  </a:txBody>
                  <a:tcPr marL="0" marR="0" marT="895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4874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5"/>
                        </a:spcBef>
                      </a:pPr>
                      <a:endParaRPr sz="950">
                        <a:latin typeface="Times New Roman"/>
                        <a:cs typeface="Times New Roman"/>
                      </a:endParaRPr>
                    </a:p>
                    <a:p>
                      <a:pPr marL="86360">
                        <a:lnSpc>
                          <a:spcPct val="100000"/>
                        </a:lnSpc>
                      </a:pPr>
                      <a:r>
                        <a:rPr sz="850" dirty="0">
                          <a:solidFill>
                            <a:srgbClr val="231F20"/>
                          </a:solidFill>
                          <a:latin typeface="Arial Narrow"/>
                          <a:cs typeface="Arial Narrow"/>
                        </a:rPr>
                        <a:t>F1 </a:t>
                      </a:r>
                      <a:r>
                        <a:rPr sz="850" spc="-5" dirty="0">
                          <a:solidFill>
                            <a:srgbClr val="231F20"/>
                          </a:solidFill>
                          <a:latin typeface="Arial Narrow"/>
                          <a:cs typeface="Arial Narrow"/>
                        </a:rPr>
                        <a:t>apparaît 15 </a:t>
                      </a:r>
                      <a:r>
                        <a:rPr sz="850" dirty="0">
                          <a:solidFill>
                            <a:srgbClr val="231F20"/>
                          </a:solidFill>
                          <a:latin typeface="Arial Narrow"/>
                          <a:cs typeface="Arial Narrow"/>
                        </a:rPr>
                        <a:t>s </a:t>
                      </a:r>
                      <a:r>
                        <a:rPr sz="850" spc="-5" dirty="0">
                          <a:solidFill>
                            <a:srgbClr val="231F20"/>
                          </a:solidFill>
                          <a:latin typeface="Arial Narrow"/>
                          <a:cs typeface="Arial Narrow"/>
                        </a:rPr>
                        <a:t>après avoir appuyé sur </a:t>
                      </a:r>
                      <a:r>
                        <a:rPr sz="850" dirty="0">
                          <a:solidFill>
                            <a:srgbClr val="231F20"/>
                          </a:solidFill>
                          <a:latin typeface="Arial Narrow"/>
                          <a:cs typeface="Arial Narrow"/>
                        </a:rPr>
                        <a:t>FILTRE, </a:t>
                      </a:r>
                      <a:r>
                        <a:rPr sz="850" spc="-5" dirty="0">
                          <a:solidFill>
                            <a:srgbClr val="231F20"/>
                          </a:solidFill>
                          <a:latin typeface="Arial Narrow"/>
                          <a:cs typeface="Arial Narrow"/>
                        </a:rPr>
                        <a:t>CHAUFFAGE ou</a:t>
                      </a:r>
                      <a:r>
                        <a:rPr sz="850" spc="-25" dirty="0">
                          <a:solidFill>
                            <a:srgbClr val="231F20"/>
                          </a:solidFill>
                          <a:latin typeface="Arial Narrow"/>
                          <a:cs typeface="Arial Narrow"/>
                        </a:rPr>
                        <a:t> </a:t>
                      </a:r>
                      <a:r>
                        <a:rPr sz="850" dirty="0">
                          <a:solidFill>
                            <a:srgbClr val="231F20"/>
                          </a:solidFill>
                          <a:latin typeface="Arial Narrow"/>
                          <a:cs typeface="Arial Narrow"/>
                        </a:rPr>
                        <a:t>UVC</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7485" indent="-123825">
                        <a:lnSpc>
                          <a:spcPts val="1010"/>
                        </a:lnSpc>
                        <a:spcBef>
                          <a:spcPts val="425"/>
                        </a:spcBef>
                        <a:buAutoNum type="arabicPeriod"/>
                        <a:tabLst>
                          <a:tab pos="198120" algn="l"/>
                        </a:tabLst>
                      </a:pPr>
                      <a:r>
                        <a:rPr sz="850" dirty="0">
                          <a:solidFill>
                            <a:srgbClr val="231F20"/>
                          </a:solidFill>
                          <a:latin typeface="Arial Narrow"/>
                          <a:cs typeface="Arial Narrow"/>
                        </a:rPr>
                        <a:t>Ajoutez </a:t>
                      </a:r>
                      <a:r>
                        <a:rPr sz="850" spc="-5" dirty="0">
                          <a:solidFill>
                            <a:srgbClr val="231F20"/>
                          </a:solidFill>
                          <a:latin typeface="Arial Narrow"/>
                          <a:cs typeface="Arial Narrow"/>
                        </a:rPr>
                        <a:t>de l’eau jusqu’à la ligne</a:t>
                      </a:r>
                      <a:r>
                        <a:rPr sz="850" spc="-15" dirty="0">
                          <a:solidFill>
                            <a:srgbClr val="231F20"/>
                          </a:solidFill>
                          <a:latin typeface="Arial Narrow"/>
                          <a:cs typeface="Arial Narrow"/>
                        </a:rPr>
                        <a:t> </a:t>
                      </a:r>
                      <a:r>
                        <a:rPr sz="850" spc="-5" dirty="0">
                          <a:solidFill>
                            <a:srgbClr val="231F20"/>
                          </a:solidFill>
                          <a:latin typeface="Arial Narrow"/>
                          <a:cs typeface="Arial Narrow"/>
                        </a:rPr>
                        <a:t>minimum</a:t>
                      </a:r>
                      <a:endParaRPr sz="850">
                        <a:latin typeface="Arial Narrow"/>
                        <a:cs typeface="Arial Narrow"/>
                      </a:endParaRPr>
                    </a:p>
                    <a:p>
                      <a:pPr marL="197485" indent="-123825">
                        <a:lnSpc>
                          <a:spcPts val="1000"/>
                        </a:lnSpc>
                        <a:buAutoNum type="arabicPeriod"/>
                        <a:tabLst>
                          <a:tab pos="198120" algn="l"/>
                        </a:tabLst>
                      </a:pPr>
                      <a:r>
                        <a:rPr sz="850" dirty="0">
                          <a:solidFill>
                            <a:srgbClr val="231F20"/>
                          </a:solidFill>
                          <a:latin typeface="Arial Narrow"/>
                          <a:cs typeface="Arial Narrow"/>
                        </a:rPr>
                        <a:t>Nettoyez </a:t>
                      </a:r>
                      <a:r>
                        <a:rPr sz="850" spc="-5" dirty="0">
                          <a:solidFill>
                            <a:srgbClr val="231F20"/>
                          </a:solidFill>
                          <a:latin typeface="Arial Narrow"/>
                          <a:cs typeface="Arial Narrow"/>
                        </a:rPr>
                        <a:t>les pièces et les </a:t>
                      </a:r>
                      <a:r>
                        <a:rPr sz="850" dirty="0">
                          <a:solidFill>
                            <a:srgbClr val="231F20"/>
                          </a:solidFill>
                          <a:latin typeface="Arial Narrow"/>
                          <a:cs typeface="Arial Narrow"/>
                        </a:rPr>
                        <a:t>tuyaux </a:t>
                      </a:r>
                      <a:r>
                        <a:rPr sz="850" spc="-5" dirty="0">
                          <a:solidFill>
                            <a:srgbClr val="231F20"/>
                          </a:solidFill>
                          <a:latin typeface="Arial Narrow"/>
                          <a:cs typeface="Arial Narrow"/>
                        </a:rPr>
                        <a:t>par lesquels passe</a:t>
                      </a:r>
                      <a:r>
                        <a:rPr sz="850" spc="-35" dirty="0">
                          <a:solidFill>
                            <a:srgbClr val="231F20"/>
                          </a:solidFill>
                          <a:latin typeface="Arial Narrow"/>
                          <a:cs typeface="Arial Narrow"/>
                        </a:rPr>
                        <a:t> </a:t>
                      </a:r>
                      <a:r>
                        <a:rPr sz="850" spc="-5" dirty="0">
                          <a:solidFill>
                            <a:srgbClr val="231F20"/>
                          </a:solidFill>
                          <a:latin typeface="Arial Narrow"/>
                          <a:cs typeface="Arial Narrow"/>
                        </a:rPr>
                        <a:t>l’eau</a:t>
                      </a:r>
                      <a:endParaRPr sz="850">
                        <a:latin typeface="Arial Narrow"/>
                        <a:cs typeface="Arial Narrow"/>
                      </a:endParaRPr>
                    </a:p>
                    <a:p>
                      <a:pPr marL="197485" indent="-123825">
                        <a:lnSpc>
                          <a:spcPts val="1010"/>
                        </a:lnSpc>
                        <a:buAutoNum type="arabicPeriod"/>
                        <a:tabLst>
                          <a:tab pos="198120" algn="l"/>
                        </a:tabLst>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539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487" name="object 487"/>
          <p:cNvSpPr txBox="1"/>
          <p:nvPr/>
        </p:nvSpPr>
        <p:spPr>
          <a:xfrm>
            <a:off x="519732" y="7275431"/>
            <a:ext cx="2081530" cy="61341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DÉPANNAGE</a:t>
            </a:r>
            <a:endParaRPr sz="1600">
              <a:latin typeface="Arial Narrow"/>
              <a:cs typeface="Arial Narrow"/>
            </a:endParaRPr>
          </a:p>
          <a:p>
            <a:pPr marL="12700">
              <a:lnSpc>
                <a:spcPct val="100000"/>
              </a:lnSpc>
              <a:spcBef>
                <a:spcPts val="1265"/>
              </a:spcBef>
            </a:pPr>
            <a:r>
              <a:rPr sz="1200" b="1" dirty="0">
                <a:solidFill>
                  <a:srgbClr val="231F20"/>
                </a:solidFill>
                <a:latin typeface="Arial Narrow"/>
                <a:cs typeface="Arial Narrow"/>
              </a:rPr>
              <a:t>TABLEAU DES CODES</a:t>
            </a:r>
            <a:r>
              <a:rPr sz="1200" b="1" spc="-90" dirty="0">
                <a:solidFill>
                  <a:srgbClr val="231F20"/>
                </a:solidFill>
                <a:latin typeface="Arial Narrow"/>
                <a:cs typeface="Arial Narrow"/>
              </a:rPr>
              <a:t> </a:t>
            </a:r>
            <a:r>
              <a:rPr sz="1200" b="1" dirty="0">
                <a:solidFill>
                  <a:srgbClr val="231F20"/>
                </a:solidFill>
                <a:latin typeface="Arial Narrow"/>
                <a:cs typeface="Arial Narrow"/>
              </a:rPr>
              <a:t>D’ERREUR</a:t>
            </a:r>
            <a:endParaRPr sz="1200">
              <a:latin typeface="Arial Narrow"/>
              <a:cs typeface="Arial Narrow"/>
            </a:endParaRPr>
          </a:p>
        </p:txBody>
      </p:sp>
      <p:sp>
        <p:nvSpPr>
          <p:cNvPr id="488" name="object 488"/>
          <p:cNvSpPr/>
          <p:nvPr/>
        </p:nvSpPr>
        <p:spPr>
          <a:xfrm>
            <a:off x="5695676" y="4516865"/>
            <a:ext cx="391795" cy="50800"/>
          </a:xfrm>
          <a:custGeom>
            <a:avLst/>
            <a:gdLst/>
            <a:ahLst/>
            <a:cxnLst/>
            <a:rect l="l" t="t" r="r" b="b"/>
            <a:pathLst>
              <a:path w="391795" h="50800">
                <a:moveTo>
                  <a:pt x="0" y="50774"/>
                </a:moveTo>
                <a:lnTo>
                  <a:pt x="39065" y="0"/>
                </a:lnTo>
                <a:lnTo>
                  <a:pt x="391388" y="0"/>
                </a:lnTo>
                <a:lnTo>
                  <a:pt x="370281" y="50774"/>
                </a:lnTo>
              </a:path>
            </a:pathLst>
          </a:custGeom>
          <a:ln w="3175">
            <a:solidFill>
              <a:srgbClr val="231F20"/>
            </a:solidFill>
          </a:ln>
        </p:spPr>
        <p:txBody>
          <a:bodyPr wrap="square" lIns="0" tIns="0" rIns="0" bIns="0" rtlCol="0"/>
          <a:lstStyle/>
          <a:p>
            <a:endParaRPr/>
          </a:p>
        </p:txBody>
      </p:sp>
      <p:sp>
        <p:nvSpPr>
          <p:cNvPr id="489" name="object 489"/>
          <p:cNvSpPr/>
          <p:nvPr/>
        </p:nvSpPr>
        <p:spPr>
          <a:xfrm>
            <a:off x="6069734" y="4899881"/>
            <a:ext cx="17780" cy="44450"/>
          </a:xfrm>
          <a:custGeom>
            <a:avLst/>
            <a:gdLst/>
            <a:ahLst/>
            <a:cxnLst/>
            <a:rect l="l" t="t" r="r" b="b"/>
            <a:pathLst>
              <a:path w="17779" h="44450">
                <a:moveTo>
                  <a:pt x="17335" y="0"/>
                </a:moveTo>
                <a:lnTo>
                  <a:pt x="0" y="44246"/>
                </a:lnTo>
              </a:path>
            </a:pathLst>
          </a:custGeom>
          <a:ln w="3175">
            <a:solidFill>
              <a:srgbClr val="231F20"/>
            </a:solidFill>
          </a:ln>
        </p:spPr>
        <p:txBody>
          <a:bodyPr wrap="square" lIns="0" tIns="0" rIns="0" bIns="0" rtlCol="0"/>
          <a:lstStyle/>
          <a:p>
            <a:endParaRPr/>
          </a:p>
        </p:txBody>
      </p:sp>
      <p:sp>
        <p:nvSpPr>
          <p:cNvPr id="490" name="object 490"/>
          <p:cNvSpPr txBox="1"/>
          <p:nvPr/>
        </p:nvSpPr>
        <p:spPr>
          <a:xfrm>
            <a:off x="5695683" y="4567644"/>
            <a:ext cx="381000" cy="376555"/>
          </a:xfrm>
          <a:prstGeom prst="rect">
            <a:avLst/>
          </a:prstGeom>
          <a:ln w="3175">
            <a:solidFill>
              <a:srgbClr val="231F20"/>
            </a:solidFill>
          </a:ln>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marR="61594" algn="r">
              <a:lnSpc>
                <a:spcPct val="100000"/>
              </a:lnSpc>
            </a:pPr>
            <a:r>
              <a:rPr sz="100" spc="25" dirty="0">
                <a:solidFill>
                  <a:srgbClr val="231F20"/>
                </a:solidFill>
                <a:latin typeface="Arial"/>
                <a:cs typeface="Arial"/>
              </a:rPr>
              <a:t>®</a:t>
            </a:r>
            <a:endParaRPr sz="100">
              <a:latin typeface="Arial"/>
              <a:cs typeface="Arial"/>
            </a:endParaRPr>
          </a:p>
        </p:txBody>
      </p:sp>
      <p:sp>
        <p:nvSpPr>
          <p:cNvPr id="491" name="object 491"/>
          <p:cNvSpPr/>
          <p:nvPr/>
        </p:nvSpPr>
        <p:spPr>
          <a:xfrm>
            <a:off x="5780331" y="4710049"/>
            <a:ext cx="223023" cy="92191"/>
          </a:xfrm>
          <a:prstGeom prst="rect">
            <a:avLst/>
          </a:prstGeom>
          <a:blipFill>
            <a:blip r:embed="rId9" cstate="print"/>
            <a:stretch>
              <a:fillRect/>
            </a:stretch>
          </a:blipFill>
        </p:spPr>
        <p:txBody>
          <a:bodyPr wrap="square" lIns="0" tIns="0" rIns="0" bIns="0" rtlCol="0"/>
          <a:lstStyle/>
          <a:p>
            <a:endParaRPr/>
          </a:p>
        </p:txBody>
      </p:sp>
      <p:sp>
        <p:nvSpPr>
          <p:cNvPr id="492" name="object 492"/>
          <p:cNvSpPr txBox="1"/>
          <p:nvPr/>
        </p:nvSpPr>
        <p:spPr>
          <a:xfrm>
            <a:off x="526925" y="2892601"/>
            <a:ext cx="3865879" cy="2649220"/>
          </a:xfrm>
          <a:prstGeom prst="rect">
            <a:avLst/>
          </a:prstGeom>
        </p:spPr>
        <p:txBody>
          <a:bodyPr vert="horz" wrap="square" lIns="0" tIns="22860" rIns="0" bIns="0" rtlCol="0">
            <a:spAutoFit/>
          </a:bodyPr>
          <a:lstStyle/>
          <a:p>
            <a:pPr marL="12700">
              <a:lnSpc>
                <a:spcPct val="100000"/>
              </a:lnSpc>
              <a:spcBef>
                <a:spcPts val="180"/>
              </a:spcBef>
            </a:pPr>
            <a:r>
              <a:rPr sz="1200" b="1" dirty="0">
                <a:solidFill>
                  <a:srgbClr val="231F20"/>
                </a:solidFill>
                <a:latin typeface="Arial Narrow"/>
                <a:cs typeface="Arial Narrow"/>
              </a:rPr>
              <a:t>Stockage </a:t>
            </a:r>
            <a:r>
              <a:rPr sz="1200" b="1" spc="-5" dirty="0">
                <a:solidFill>
                  <a:srgbClr val="231F20"/>
                </a:solidFill>
                <a:latin typeface="Arial Narrow"/>
                <a:cs typeface="Arial Narrow"/>
              </a:rPr>
              <a:t>et </a:t>
            </a:r>
            <a:r>
              <a:rPr sz="1200" b="1" dirty="0">
                <a:solidFill>
                  <a:srgbClr val="231F20"/>
                </a:solidFill>
                <a:latin typeface="Arial Narrow"/>
                <a:cs typeface="Arial Narrow"/>
              </a:rPr>
              <a:t>préparation pour une utilisation</a:t>
            </a:r>
            <a:r>
              <a:rPr sz="1200" b="1" spc="-25" dirty="0">
                <a:solidFill>
                  <a:srgbClr val="231F20"/>
                </a:solidFill>
                <a:latin typeface="Arial Narrow"/>
                <a:cs typeface="Arial Narrow"/>
              </a:rPr>
              <a:t> </a:t>
            </a:r>
            <a:r>
              <a:rPr sz="1200" b="1" dirty="0">
                <a:solidFill>
                  <a:srgbClr val="231F20"/>
                </a:solidFill>
                <a:latin typeface="Arial Narrow"/>
                <a:cs typeface="Arial Narrow"/>
              </a:rPr>
              <a:t>ultérieure</a:t>
            </a:r>
            <a:endParaRPr sz="1200">
              <a:latin typeface="Arial Narrow"/>
              <a:cs typeface="Arial Narrow"/>
            </a:endParaRPr>
          </a:p>
          <a:p>
            <a:pPr marL="142875" indent="-130810">
              <a:lnSpc>
                <a:spcPct val="100000"/>
              </a:lnSpc>
              <a:spcBef>
                <a:spcPts val="60"/>
              </a:spcBef>
              <a:buAutoNum type="arabicPeriod"/>
              <a:tabLst>
                <a:tab pos="143510" algn="l"/>
              </a:tabLst>
            </a:pPr>
            <a:r>
              <a:rPr sz="900" dirty="0">
                <a:solidFill>
                  <a:srgbClr val="231F20"/>
                </a:solidFill>
                <a:latin typeface="Arial Narrow"/>
                <a:cs typeface="Arial Narrow"/>
              </a:rPr>
              <a:t>Videz </a:t>
            </a:r>
            <a:r>
              <a:rPr sz="900" spc="-5" dirty="0">
                <a:solidFill>
                  <a:srgbClr val="231F20"/>
                </a:solidFill>
                <a:latin typeface="Arial Narrow"/>
                <a:cs typeface="Arial Narrow"/>
              </a:rPr>
              <a:t>et nettoyez le spa en suivant les instructions des sections </a:t>
            </a:r>
            <a:r>
              <a:rPr sz="900" dirty="0">
                <a:solidFill>
                  <a:srgbClr val="231F20"/>
                </a:solidFill>
                <a:latin typeface="Arial Narrow"/>
                <a:cs typeface="Arial Narrow"/>
              </a:rPr>
              <a:t>« Vidange »</a:t>
            </a:r>
            <a:r>
              <a:rPr sz="900" spc="-35" dirty="0">
                <a:solidFill>
                  <a:srgbClr val="231F20"/>
                </a:solidFill>
                <a:latin typeface="Arial Narrow"/>
                <a:cs typeface="Arial Narrow"/>
              </a:rPr>
              <a:t> </a:t>
            </a:r>
            <a:r>
              <a:rPr sz="900" spc="-5" dirty="0">
                <a:solidFill>
                  <a:srgbClr val="231F20"/>
                </a:solidFill>
                <a:latin typeface="Arial Narrow"/>
                <a:cs typeface="Arial Narrow"/>
              </a:rPr>
              <a:t>et</a:t>
            </a:r>
            <a:endParaRPr sz="900">
              <a:latin typeface="Arial Narrow"/>
              <a:cs typeface="Arial Narrow"/>
            </a:endParaRPr>
          </a:p>
          <a:p>
            <a:pPr marL="142875">
              <a:lnSpc>
                <a:spcPct val="100000"/>
              </a:lnSpc>
              <a:spcBef>
                <a:spcPts val="120"/>
              </a:spcBef>
            </a:pPr>
            <a:r>
              <a:rPr sz="900" spc="-5" dirty="0">
                <a:solidFill>
                  <a:srgbClr val="231F20"/>
                </a:solidFill>
                <a:latin typeface="Arial Narrow"/>
                <a:cs typeface="Arial Narrow"/>
              </a:rPr>
              <a:t>«Nettoyage du spa</a:t>
            </a:r>
            <a:r>
              <a:rPr sz="900" spc="-10"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p>
            <a:pPr marL="142875" marR="140335" indent="-130810">
              <a:lnSpc>
                <a:spcPct val="111100"/>
              </a:lnSpc>
              <a:buAutoNum type="arabicPeriod" startAt="2"/>
              <a:tabLst>
                <a:tab pos="143510" algn="l"/>
              </a:tabLst>
            </a:pPr>
            <a:r>
              <a:rPr sz="900" dirty="0">
                <a:solidFill>
                  <a:srgbClr val="231F20"/>
                </a:solidFill>
                <a:latin typeface="Arial Narrow"/>
                <a:cs typeface="Arial Narrow"/>
              </a:rPr>
              <a:t>Reportez-vous </a:t>
            </a:r>
            <a:r>
              <a:rPr sz="900" spc="-5" dirty="0">
                <a:solidFill>
                  <a:srgbClr val="231F20"/>
                </a:solidFill>
                <a:latin typeface="Arial Narrow"/>
                <a:cs typeface="Arial Narrow"/>
              </a:rPr>
              <a:t>aux instructions pour dégonfler et démonter le bassin du spa, l’unité de  commande du spa et la vessie</a:t>
            </a:r>
            <a:r>
              <a:rPr sz="900" spc="-10" dirty="0">
                <a:solidFill>
                  <a:srgbClr val="231F20"/>
                </a:solidFill>
                <a:latin typeface="Arial Narrow"/>
                <a:cs typeface="Arial Narrow"/>
              </a:rPr>
              <a:t> </a:t>
            </a:r>
            <a:r>
              <a:rPr sz="900" dirty="0">
                <a:solidFill>
                  <a:srgbClr val="231F20"/>
                </a:solidFill>
                <a:latin typeface="Arial Narrow"/>
                <a:cs typeface="Arial Narrow"/>
              </a:rPr>
              <a:t>d’air.</a:t>
            </a:r>
            <a:endParaRPr sz="900">
              <a:latin typeface="Arial Narrow"/>
              <a:cs typeface="Arial Narrow"/>
            </a:endParaRPr>
          </a:p>
          <a:p>
            <a:pPr marL="142875" marR="57785" indent="-130810">
              <a:lnSpc>
                <a:spcPct val="111100"/>
              </a:lnSpc>
              <a:buAutoNum type="arabicPeriod" startAt="2"/>
              <a:tabLst>
                <a:tab pos="143510" algn="l"/>
              </a:tabLst>
            </a:pPr>
            <a:r>
              <a:rPr sz="900" dirty="0">
                <a:solidFill>
                  <a:srgbClr val="231F20"/>
                </a:solidFill>
                <a:latin typeface="Arial Narrow"/>
                <a:cs typeface="Arial Narrow"/>
              </a:rPr>
              <a:t>Assurez-vous </a:t>
            </a:r>
            <a:r>
              <a:rPr sz="900" spc="-5" dirty="0">
                <a:solidFill>
                  <a:srgbClr val="231F20"/>
                </a:solidFill>
                <a:latin typeface="Arial Narrow"/>
                <a:cs typeface="Arial Narrow"/>
              </a:rPr>
              <a:t>que </a:t>
            </a:r>
            <a:r>
              <a:rPr sz="900" dirty="0">
                <a:solidFill>
                  <a:srgbClr val="231F20"/>
                </a:solidFill>
                <a:latin typeface="Arial Narrow"/>
                <a:cs typeface="Arial Narrow"/>
              </a:rPr>
              <a:t>tous </a:t>
            </a:r>
            <a:r>
              <a:rPr sz="900" spc="-5" dirty="0">
                <a:solidFill>
                  <a:srgbClr val="231F20"/>
                </a:solidFill>
                <a:latin typeface="Arial Narrow"/>
                <a:cs typeface="Arial Narrow"/>
              </a:rPr>
              <a:t>les composants et accessoires du spa sont parfaitement propres  et secs avant de les stocker. </a:t>
            </a:r>
            <a:r>
              <a:rPr sz="900" dirty="0">
                <a:solidFill>
                  <a:srgbClr val="231F20"/>
                </a:solidFill>
                <a:latin typeface="Arial Narrow"/>
                <a:cs typeface="Arial Narrow"/>
              </a:rPr>
              <a:t>Faites </a:t>
            </a:r>
            <a:r>
              <a:rPr sz="900" spc="-5" dirty="0">
                <a:solidFill>
                  <a:srgbClr val="231F20"/>
                </a:solidFill>
                <a:latin typeface="Arial Narrow"/>
                <a:cs typeface="Arial Narrow"/>
              </a:rPr>
              <a:t>sécher </a:t>
            </a:r>
            <a:r>
              <a:rPr sz="900" dirty="0">
                <a:solidFill>
                  <a:srgbClr val="231F20"/>
                </a:solidFill>
                <a:latin typeface="Arial Narrow"/>
                <a:cs typeface="Arial Narrow"/>
              </a:rPr>
              <a:t>à </a:t>
            </a:r>
            <a:r>
              <a:rPr sz="900" spc="-5" dirty="0">
                <a:solidFill>
                  <a:srgbClr val="231F20"/>
                </a:solidFill>
                <a:latin typeface="Arial Narrow"/>
                <a:cs typeface="Arial Narrow"/>
              </a:rPr>
              <a:t>l’air libre le bassin du spa sous un soleil  doux pendant une heure avant de le</a:t>
            </a:r>
            <a:r>
              <a:rPr sz="900" spc="-15" dirty="0">
                <a:solidFill>
                  <a:srgbClr val="231F20"/>
                </a:solidFill>
                <a:latin typeface="Arial Narrow"/>
                <a:cs typeface="Arial Narrow"/>
              </a:rPr>
              <a:t> </a:t>
            </a:r>
            <a:r>
              <a:rPr sz="900" dirty="0">
                <a:solidFill>
                  <a:srgbClr val="231F20"/>
                </a:solidFill>
                <a:latin typeface="Arial Narrow"/>
                <a:cs typeface="Arial Narrow"/>
              </a:rPr>
              <a:t>plier.</a:t>
            </a:r>
            <a:endParaRPr sz="900">
              <a:latin typeface="Arial Narrow"/>
              <a:cs typeface="Arial Narrow"/>
            </a:endParaRPr>
          </a:p>
          <a:p>
            <a:pPr marL="142875" marR="94615" indent="-130810">
              <a:lnSpc>
                <a:spcPct val="111100"/>
              </a:lnSpc>
              <a:buAutoNum type="arabicPeriod" startAt="2"/>
              <a:tabLst>
                <a:tab pos="143510" algn="l"/>
              </a:tabLst>
            </a:pPr>
            <a:r>
              <a:rPr sz="900" dirty="0">
                <a:solidFill>
                  <a:srgbClr val="231F20"/>
                </a:solidFill>
                <a:latin typeface="Arial Narrow"/>
                <a:cs typeface="Arial Narrow"/>
              </a:rPr>
              <a:t>Repliez </a:t>
            </a:r>
            <a:r>
              <a:rPr sz="900" spc="-5" dirty="0">
                <a:solidFill>
                  <a:srgbClr val="231F20"/>
                </a:solidFill>
                <a:latin typeface="Arial Narrow"/>
                <a:cs typeface="Arial Narrow"/>
              </a:rPr>
              <a:t>le bassin du spa sans serrer et évitez les angles vifs pour éviter d’endommager  ou de percer le </a:t>
            </a:r>
            <a:r>
              <a:rPr sz="900" dirty="0">
                <a:solidFill>
                  <a:srgbClr val="231F20"/>
                </a:solidFill>
                <a:latin typeface="Arial Narrow"/>
                <a:cs typeface="Arial Narrow"/>
              </a:rPr>
              <a:t>revêtement </a:t>
            </a:r>
            <a:r>
              <a:rPr sz="900" spc="-5" dirty="0">
                <a:solidFill>
                  <a:srgbClr val="231F20"/>
                </a:solidFill>
                <a:latin typeface="Arial Narrow"/>
                <a:cs typeface="Arial Narrow"/>
              </a:rPr>
              <a:t>du</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2875" indent="-130810">
              <a:lnSpc>
                <a:spcPct val="100000"/>
              </a:lnSpc>
              <a:spcBef>
                <a:spcPts val="114"/>
              </a:spcBef>
              <a:buAutoNum type="arabicPeriod" startAt="2"/>
              <a:tabLst>
                <a:tab pos="143510" algn="l"/>
              </a:tabLst>
            </a:pPr>
            <a:r>
              <a:rPr sz="900" dirty="0">
                <a:solidFill>
                  <a:srgbClr val="231F20"/>
                </a:solidFill>
                <a:latin typeface="Arial Narrow"/>
                <a:cs typeface="Arial Narrow"/>
              </a:rPr>
              <a:t>Préparez </a:t>
            </a:r>
            <a:r>
              <a:rPr sz="900" spc="-5" dirty="0">
                <a:solidFill>
                  <a:srgbClr val="231F20"/>
                </a:solidFill>
                <a:latin typeface="Arial Narrow"/>
                <a:cs typeface="Arial Narrow"/>
              </a:rPr>
              <a:t>une nouvelle cartouche pour la prochaine</a:t>
            </a:r>
            <a:r>
              <a:rPr sz="900" spc="-15" dirty="0">
                <a:solidFill>
                  <a:srgbClr val="231F20"/>
                </a:solidFill>
                <a:latin typeface="Arial Narrow"/>
                <a:cs typeface="Arial Narrow"/>
              </a:rPr>
              <a:t> </a:t>
            </a:r>
            <a:r>
              <a:rPr sz="900" dirty="0">
                <a:solidFill>
                  <a:srgbClr val="231F20"/>
                </a:solidFill>
                <a:latin typeface="Arial Narrow"/>
                <a:cs typeface="Arial Narrow"/>
              </a:rPr>
              <a:t>utilisation.</a:t>
            </a:r>
            <a:endParaRPr sz="900">
              <a:latin typeface="Arial Narrow"/>
              <a:cs typeface="Arial Narrow"/>
            </a:endParaRPr>
          </a:p>
          <a:p>
            <a:pPr marL="142875" marR="5080" indent="-130810">
              <a:lnSpc>
                <a:spcPct val="111100"/>
              </a:lnSpc>
              <a:spcBef>
                <a:spcPts val="5"/>
              </a:spcBef>
              <a:buAutoNum type="arabicPeriod" startAt="2"/>
              <a:tabLst>
                <a:tab pos="143510" algn="l"/>
              </a:tabLst>
            </a:pPr>
            <a:r>
              <a:rPr sz="900" spc="-15" dirty="0">
                <a:solidFill>
                  <a:srgbClr val="231F20"/>
                </a:solidFill>
                <a:latin typeface="Arial Narrow"/>
                <a:cs typeface="Arial Narrow"/>
              </a:rPr>
              <a:t>Stockez le </a:t>
            </a:r>
            <a:r>
              <a:rPr sz="900" spc="-20" dirty="0">
                <a:solidFill>
                  <a:srgbClr val="231F20"/>
                </a:solidFill>
                <a:latin typeface="Arial Narrow"/>
                <a:cs typeface="Arial Narrow"/>
              </a:rPr>
              <a:t>spa </a:t>
            </a:r>
            <a:r>
              <a:rPr sz="900" spc="-15" dirty="0">
                <a:solidFill>
                  <a:srgbClr val="231F20"/>
                </a:solidFill>
                <a:latin typeface="Arial Narrow"/>
                <a:cs typeface="Arial Narrow"/>
              </a:rPr>
              <a:t>et </a:t>
            </a:r>
            <a:r>
              <a:rPr sz="900" spc="-20" dirty="0">
                <a:solidFill>
                  <a:srgbClr val="231F20"/>
                </a:solidFill>
                <a:latin typeface="Arial Narrow"/>
                <a:cs typeface="Arial Narrow"/>
              </a:rPr>
              <a:t>ses accessoires dans un endroit sec </a:t>
            </a:r>
            <a:r>
              <a:rPr sz="900" spc="-15" dirty="0">
                <a:solidFill>
                  <a:srgbClr val="231F20"/>
                </a:solidFill>
                <a:latin typeface="Arial Narrow"/>
                <a:cs typeface="Arial Narrow"/>
              </a:rPr>
              <a:t>et </a:t>
            </a:r>
            <a:r>
              <a:rPr sz="900" spc="-20" dirty="0">
                <a:solidFill>
                  <a:srgbClr val="231F20"/>
                </a:solidFill>
                <a:latin typeface="Arial Narrow"/>
                <a:cs typeface="Arial Narrow"/>
              </a:rPr>
              <a:t>à </a:t>
            </a:r>
            <a:r>
              <a:rPr sz="900" spc="-15" dirty="0">
                <a:solidFill>
                  <a:srgbClr val="231F20"/>
                </a:solidFill>
                <a:latin typeface="Arial Narrow"/>
                <a:cs typeface="Arial Narrow"/>
              </a:rPr>
              <a:t>température </a:t>
            </a:r>
            <a:r>
              <a:rPr sz="900" spc="-20" dirty="0">
                <a:solidFill>
                  <a:srgbClr val="231F20"/>
                </a:solidFill>
                <a:latin typeface="Arial Narrow"/>
                <a:cs typeface="Arial Narrow"/>
              </a:rPr>
              <a:t>contrôlée </a:t>
            </a:r>
            <a:r>
              <a:rPr sz="900" spc="-15" dirty="0">
                <a:solidFill>
                  <a:srgbClr val="231F20"/>
                </a:solidFill>
                <a:latin typeface="Arial Narrow"/>
                <a:cs typeface="Arial Narrow"/>
              </a:rPr>
              <a:t>(entre </a:t>
            </a:r>
            <a:r>
              <a:rPr sz="900" spc="-20" dirty="0">
                <a:solidFill>
                  <a:srgbClr val="231F20"/>
                </a:solidFill>
                <a:latin typeface="Arial Narrow"/>
                <a:cs typeface="Arial Narrow"/>
              </a:rPr>
              <a:t>0 °C  </a:t>
            </a:r>
            <a:r>
              <a:rPr sz="900" spc="-5" dirty="0">
                <a:solidFill>
                  <a:srgbClr val="231F20"/>
                </a:solidFill>
                <a:latin typeface="Arial Narrow"/>
                <a:cs typeface="Arial Narrow"/>
              </a:rPr>
              <a:t>et 40 </a:t>
            </a:r>
            <a:r>
              <a:rPr sz="900" dirty="0">
                <a:solidFill>
                  <a:srgbClr val="231F20"/>
                </a:solidFill>
                <a:latin typeface="Arial Narrow"/>
                <a:cs typeface="Arial Narrow"/>
              </a:rPr>
              <a:t>°C – </a:t>
            </a:r>
            <a:r>
              <a:rPr sz="900" spc="-5" dirty="0">
                <a:solidFill>
                  <a:srgbClr val="231F20"/>
                </a:solidFill>
                <a:latin typeface="Arial Narrow"/>
                <a:cs typeface="Arial Narrow"/>
              </a:rPr>
              <a:t>32 </a:t>
            </a:r>
            <a:r>
              <a:rPr sz="900" dirty="0">
                <a:solidFill>
                  <a:srgbClr val="231F20"/>
                </a:solidFill>
                <a:latin typeface="Arial Narrow"/>
                <a:cs typeface="Arial Narrow"/>
              </a:rPr>
              <a:t>°F </a:t>
            </a:r>
            <a:r>
              <a:rPr sz="900" spc="-5" dirty="0">
                <a:solidFill>
                  <a:srgbClr val="231F20"/>
                </a:solidFill>
                <a:latin typeface="Arial Narrow"/>
                <a:cs typeface="Arial Narrow"/>
              </a:rPr>
              <a:t>et 104 </a:t>
            </a:r>
            <a:r>
              <a:rPr sz="900" dirty="0">
                <a:solidFill>
                  <a:srgbClr val="231F20"/>
                </a:solidFill>
                <a:latin typeface="Arial Narrow"/>
                <a:cs typeface="Arial Narrow"/>
              </a:rPr>
              <a:t>°F). Nous recommandons </a:t>
            </a:r>
            <a:r>
              <a:rPr sz="900" spc="-5" dirty="0">
                <a:solidFill>
                  <a:srgbClr val="231F20"/>
                </a:solidFill>
                <a:latin typeface="Arial Narrow"/>
                <a:cs typeface="Arial Narrow"/>
              </a:rPr>
              <a:t>de conserver le spa avec un agent  </a:t>
            </a:r>
            <a:r>
              <a:rPr sz="900" dirty="0">
                <a:solidFill>
                  <a:srgbClr val="231F20"/>
                </a:solidFill>
                <a:latin typeface="Arial Narrow"/>
                <a:cs typeface="Arial Narrow"/>
              </a:rPr>
              <a:t>déshydratant.</a:t>
            </a:r>
            <a:endParaRPr sz="900">
              <a:latin typeface="Arial Narrow"/>
              <a:cs typeface="Arial Narrow"/>
            </a:endParaRPr>
          </a:p>
          <a:p>
            <a:pPr marL="142875" indent="-130810">
              <a:lnSpc>
                <a:spcPct val="100000"/>
              </a:lnSpc>
              <a:spcBef>
                <a:spcPts val="120"/>
              </a:spcBef>
              <a:buAutoNum type="arabicPeriod" startAt="2"/>
              <a:tabLst>
                <a:tab pos="143510" algn="l"/>
              </a:tabLst>
            </a:pPr>
            <a:r>
              <a:rPr sz="900" dirty="0">
                <a:solidFill>
                  <a:srgbClr val="231F20"/>
                </a:solidFill>
                <a:latin typeface="Arial Narrow"/>
                <a:cs typeface="Arial Narrow"/>
              </a:rPr>
              <a:t>Il </a:t>
            </a:r>
            <a:r>
              <a:rPr sz="900" spc="-5" dirty="0">
                <a:solidFill>
                  <a:srgbClr val="231F20"/>
                </a:solidFill>
                <a:latin typeface="Arial Narrow"/>
                <a:cs typeface="Arial Narrow"/>
              </a:rPr>
              <a:t>est </a:t>
            </a:r>
            <a:r>
              <a:rPr sz="900" dirty="0">
                <a:solidFill>
                  <a:srgbClr val="231F20"/>
                </a:solidFill>
                <a:latin typeface="Arial Narrow"/>
                <a:cs typeface="Arial Narrow"/>
              </a:rPr>
              <a:t>recommandé </a:t>
            </a:r>
            <a:r>
              <a:rPr sz="900" spc="-5" dirty="0">
                <a:solidFill>
                  <a:srgbClr val="231F20"/>
                </a:solidFill>
                <a:latin typeface="Arial Narrow"/>
                <a:cs typeface="Arial Narrow"/>
              </a:rPr>
              <a:t>de stocker le spa dans son emballage</a:t>
            </a:r>
            <a:r>
              <a:rPr sz="900" spc="-25" dirty="0">
                <a:solidFill>
                  <a:srgbClr val="231F20"/>
                </a:solidFill>
                <a:latin typeface="Arial Narrow"/>
                <a:cs typeface="Arial Narrow"/>
              </a:rPr>
              <a:t> </a:t>
            </a:r>
            <a:r>
              <a:rPr sz="900" dirty="0">
                <a:solidFill>
                  <a:srgbClr val="231F20"/>
                </a:solidFill>
                <a:latin typeface="Arial Narrow"/>
                <a:cs typeface="Arial Narrow"/>
              </a:rPr>
              <a:t>d’origine.</a:t>
            </a:r>
            <a:endParaRPr sz="900">
              <a:latin typeface="Arial Narrow"/>
              <a:cs typeface="Arial Narrow"/>
            </a:endParaRPr>
          </a:p>
          <a:p>
            <a:pPr marL="142875" marR="31115" indent="-130810">
              <a:lnSpc>
                <a:spcPct val="111100"/>
              </a:lnSpc>
              <a:buAutoNum type="arabicPeriod" startAt="2"/>
              <a:tabLst>
                <a:tab pos="143510" algn="l"/>
              </a:tabLst>
            </a:pPr>
            <a:r>
              <a:rPr sz="900" dirty="0">
                <a:solidFill>
                  <a:srgbClr val="231F20"/>
                </a:solidFill>
                <a:latin typeface="Arial Narrow"/>
                <a:cs typeface="Arial Narrow"/>
              </a:rPr>
              <a:t>Après </a:t>
            </a:r>
            <a:r>
              <a:rPr sz="900" spc="-5" dirty="0">
                <a:solidFill>
                  <a:srgbClr val="231F20"/>
                </a:solidFill>
                <a:latin typeface="Arial Narrow"/>
                <a:cs typeface="Arial Narrow"/>
              </a:rPr>
              <a:t>un stockage pendant une durée prolongée, </a:t>
            </a:r>
            <a:r>
              <a:rPr sz="900" dirty="0">
                <a:solidFill>
                  <a:srgbClr val="231F20"/>
                </a:solidFill>
                <a:latin typeface="Arial Narrow"/>
                <a:cs typeface="Arial Narrow"/>
              </a:rPr>
              <a:t>remplissez </a:t>
            </a:r>
            <a:r>
              <a:rPr sz="900" spc="-5" dirty="0">
                <a:solidFill>
                  <a:srgbClr val="231F20"/>
                </a:solidFill>
                <a:latin typeface="Arial Narrow"/>
                <a:cs typeface="Arial Narrow"/>
              </a:rPr>
              <a:t>le spa avec de l’eau propre  et du désinfectant, et allumez le </a:t>
            </a:r>
            <a:r>
              <a:rPr sz="900" dirty="0">
                <a:solidFill>
                  <a:srgbClr val="231F20"/>
                </a:solidFill>
                <a:latin typeface="Arial Narrow"/>
                <a:cs typeface="Arial Narrow"/>
              </a:rPr>
              <a:t>FILTRE </a:t>
            </a:r>
            <a:r>
              <a:rPr sz="900" spc="-5" dirty="0">
                <a:solidFill>
                  <a:srgbClr val="231F20"/>
                </a:solidFill>
                <a:latin typeface="Arial Narrow"/>
                <a:cs typeface="Arial Narrow"/>
              </a:rPr>
              <a:t>pendant au moins </a:t>
            </a:r>
            <a:r>
              <a:rPr sz="900" dirty="0">
                <a:solidFill>
                  <a:srgbClr val="231F20"/>
                </a:solidFill>
                <a:latin typeface="Arial Narrow"/>
                <a:cs typeface="Arial Narrow"/>
              </a:rPr>
              <a:t>1 </a:t>
            </a:r>
            <a:r>
              <a:rPr sz="900" spc="-5" dirty="0">
                <a:solidFill>
                  <a:srgbClr val="231F20"/>
                </a:solidFill>
                <a:latin typeface="Arial Narrow"/>
                <a:cs typeface="Arial Narrow"/>
              </a:rPr>
              <a:t>heure avant</a:t>
            </a:r>
            <a:r>
              <a:rPr sz="900" spc="-40" dirty="0">
                <a:solidFill>
                  <a:srgbClr val="231F20"/>
                </a:solidFill>
                <a:latin typeface="Arial Narrow"/>
                <a:cs typeface="Arial Narrow"/>
              </a:rPr>
              <a:t> </a:t>
            </a:r>
            <a:r>
              <a:rPr sz="900" dirty="0">
                <a:solidFill>
                  <a:srgbClr val="231F20"/>
                </a:solidFill>
                <a:latin typeface="Arial Narrow"/>
                <a:cs typeface="Arial Narrow"/>
              </a:rPr>
              <a:t>utilisation.</a:t>
            </a:r>
            <a:endParaRPr sz="900">
              <a:latin typeface="Arial Narrow"/>
              <a:cs typeface="Arial Narrow"/>
            </a:endParaRPr>
          </a:p>
        </p:txBody>
      </p:sp>
      <p:sp>
        <p:nvSpPr>
          <p:cNvPr id="493" name="object 493"/>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15</a:t>
            </a:r>
            <a:endParaRPr sz="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16</a:t>
            </a:r>
            <a:endParaRPr sz="600">
              <a:latin typeface="Arial"/>
              <a:cs typeface="Arial"/>
            </a:endParaRPr>
          </a:p>
        </p:txBody>
      </p:sp>
      <p:graphicFrame>
        <p:nvGraphicFramePr>
          <p:cNvPr id="2" name="object 2"/>
          <p:cNvGraphicFramePr>
            <a:graphicFrameLocks noGrp="1"/>
          </p:cNvGraphicFramePr>
          <p:nvPr/>
        </p:nvGraphicFramePr>
        <p:xfrm>
          <a:off x="533300" y="536829"/>
          <a:ext cx="6495415" cy="8809990"/>
        </p:xfrm>
        <a:graphic>
          <a:graphicData uri="http://schemas.openxmlformats.org/drawingml/2006/table">
            <a:tbl>
              <a:tblPr firstRow="1" bandRow="1">
                <a:tableStyleId>{2D5ABB26-0587-4C30-8999-92F81FD0307C}</a:tableStyleId>
              </a:tblPr>
              <a:tblGrid>
                <a:gridCol w="1080770">
                  <a:extLst>
                    <a:ext uri="{9D8B030D-6E8A-4147-A177-3AD203B41FA5}">
                      <a16:colId xmlns:a16="http://schemas.microsoft.com/office/drawing/2014/main" val="20000"/>
                    </a:ext>
                  </a:extLst>
                </a:gridCol>
                <a:gridCol w="1723389">
                  <a:extLst>
                    <a:ext uri="{9D8B030D-6E8A-4147-A177-3AD203B41FA5}">
                      <a16:colId xmlns:a16="http://schemas.microsoft.com/office/drawing/2014/main" val="20001"/>
                    </a:ext>
                  </a:extLst>
                </a:gridCol>
                <a:gridCol w="3681095">
                  <a:extLst>
                    <a:ext uri="{9D8B030D-6E8A-4147-A177-3AD203B41FA5}">
                      <a16:colId xmlns:a16="http://schemas.microsoft.com/office/drawing/2014/main" val="20002"/>
                    </a:ext>
                  </a:extLst>
                </a:gridCol>
              </a:tblGrid>
              <a:tr h="231557">
                <a:tc>
                  <a:txBody>
                    <a:bodyPr/>
                    <a:lstStyle/>
                    <a:p>
                      <a:pPr marL="285750">
                        <a:lnSpc>
                          <a:spcPct val="100000"/>
                        </a:lnSpc>
                        <a:spcBef>
                          <a:spcPts val="320"/>
                        </a:spcBef>
                      </a:pPr>
                      <a:r>
                        <a:rPr sz="1000" b="1" dirty="0">
                          <a:solidFill>
                            <a:srgbClr val="FFFFFF"/>
                          </a:solidFill>
                          <a:latin typeface="Arial Narrow"/>
                          <a:cs typeface="Arial Narrow"/>
                        </a:rPr>
                        <a:t>PROBLÈME</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85725" algn="ctr">
                        <a:lnSpc>
                          <a:spcPct val="100000"/>
                        </a:lnSpc>
                        <a:spcBef>
                          <a:spcPts val="320"/>
                        </a:spcBef>
                      </a:pPr>
                      <a:r>
                        <a:rPr sz="1000" b="1" dirty="0">
                          <a:solidFill>
                            <a:srgbClr val="FFFFFF"/>
                          </a:solidFill>
                          <a:latin typeface="Arial Narrow"/>
                          <a:cs typeface="Arial Narrow"/>
                        </a:rPr>
                        <a:t>CAUSE</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09855" algn="ctr">
                        <a:lnSpc>
                          <a:spcPct val="100000"/>
                        </a:lnSpc>
                        <a:spcBef>
                          <a:spcPts val="320"/>
                        </a:spcBef>
                      </a:pPr>
                      <a:r>
                        <a:rPr sz="1000" b="1" dirty="0">
                          <a:solidFill>
                            <a:srgbClr val="FFFFFF"/>
                          </a:solidFill>
                          <a:latin typeface="Arial Narrow"/>
                          <a:cs typeface="Arial Narrow"/>
                        </a:rPr>
                        <a:t>SOLUTION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03206">
                <a:tc rowSpan="4">
                  <a:txBody>
                    <a:bodyPr/>
                    <a:lstStyle/>
                    <a:p>
                      <a:pPr>
                        <a:lnSpc>
                          <a:spcPct val="100000"/>
                        </a:lnSpc>
                      </a:pPr>
                      <a:endParaRPr sz="1000">
                        <a:latin typeface="Times New Roman"/>
                        <a:cs typeface="Times New Roman"/>
                      </a:endParaRPr>
                    </a:p>
                    <a:p>
                      <a:pPr marL="43180" marR="217804" algn="just">
                        <a:lnSpc>
                          <a:spcPct val="137300"/>
                        </a:lnSpc>
                        <a:spcBef>
                          <a:spcPts val="625"/>
                        </a:spcBef>
                      </a:pPr>
                      <a:r>
                        <a:rPr sz="850" b="1" dirty="0">
                          <a:solidFill>
                            <a:srgbClr val="231F20"/>
                          </a:solidFill>
                          <a:latin typeface="Arial Narrow"/>
                          <a:cs typeface="Arial Narrow"/>
                        </a:rPr>
                        <a:t>PAS</a:t>
                      </a:r>
                      <a:r>
                        <a:rPr sz="850" b="1" spc="-95" dirty="0">
                          <a:solidFill>
                            <a:srgbClr val="231F20"/>
                          </a:solidFill>
                          <a:latin typeface="Arial Narrow"/>
                          <a:cs typeface="Arial Narrow"/>
                        </a:rPr>
                        <a:t> </a:t>
                      </a:r>
                      <a:r>
                        <a:rPr sz="850" b="1" dirty="0">
                          <a:solidFill>
                            <a:srgbClr val="231F20"/>
                          </a:solidFill>
                          <a:latin typeface="Arial Narrow"/>
                          <a:cs typeface="Arial Narrow"/>
                        </a:rPr>
                        <a:t>D’AFFICHAGE  SUR LE PANNEAU  DE</a:t>
                      </a:r>
                      <a:r>
                        <a:rPr sz="850" b="1" spc="-20" dirty="0">
                          <a:solidFill>
                            <a:srgbClr val="231F20"/>
                          </a:solidFill>
                          <a:latin typeface="Arial Narrow"/>
                          <a:cs typeface="Arial Narrow"/>
                        </a:rPr>
                        <a:t> </a:t>
                      </a:r>
                      <a:r>
                        <a:rPr sz="850" b="1" dirty="0">
                          <a:solidFill>
                            <a:srgbClr val="231F20"/>
                          </a:solidFill>
                          <a:latin typeface="Arial Narrow"/>
                          <a:cs typeface="Arial Narrow"/>
                        </a:rPr>
                        <a:t>COMMANDE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20" dirty="0">
                          <a:solidFill>
                            <a:srgbClr val="231F20"/>
                          </a:solidFill>
                          <a:latin typeface="Arial Narrow"/>
                          <a:cs typeface="Arial Narrow"/>
                        </a:rPr>
                        <a:t>Dysfonctionnement </a:t>
                      </a:r>
                      <a:r>
                        <a:rPr sz="850" spc="-25" dirty="0">
                          <a:solidFill>
                            <a:srgbClr val="231F20"/>
                          </a:solidFill>
                          <a:latin typeface="Arial Narrow"/>
                          <a:cs typeface="Arial Narrow"/>
                        </a:rPr>
                        <a:t>de </a:t>
                      </a:r>
                      <a:r>
                        <a:rPr sz="850" spc="-20" dirty="0">
                          <a:solidFill>
                            <a:srgbClr val="231F20"/>
                          </a:solidFill>
                          <a:latin typeface="Arial Narrow"/>
                          <a:cs typeface="Arial Narrow"/>
                        </a:rPr>
                        <a:t>la prise </a:t>
                      </a:r>
                      <a:r>
                        <a:rPr sz="850" spc="-25" dirty="0">
                          <a:solidFill>
                            <a:srgbClr val="231F20"/>
                          </a:solidFill>
                          <a:latin typeface="Arial Narrow"/>
                          <a:cs typeface="Arial Narrow"/>
                        </a:rPr>
                        <a:t>de</a:t>
                      </a:r>
                      <a:r>
                        <a:rPr sz="850" spc="30" dirty="0">
                          <a:solidFill>
                            <a:srgbClr val="231F20"/>
                          </a:solidFill>
                          <a:latin typeface="Arial Narrow"/>
                          <a:cs typeface="Arial Narrow"/>
                        </a:rPr>
                        <a:t> </a:t>
                      </a:r>
                      <a:r>
                        <a:rPr sz="850" spc="-25" dirty="0">
                          <a:solidFill>
                            <a:srgbClr val="231F20"/>
                          </a:solidFill>
                          <a:latin typeface="Arial Narrow"/>
                          <a:cs typeface="Arial Narrow"/>
                        </a:rPr>
                        <a:t>courant</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dirty="0">
                          <a:solidFill>
                            <a:srgbClr val="231F20"/>
                          </a:solidFill>
                          <a:latin typeface="Arial Narrow"/>
                          <a:cs typeface="Arial Narrow"/>
                        </a:rPr>
                        <a:t>Changez </a:t>
                      </a:r>
                      <a:r>
                        <a:rPr sz="850" spc="-5" dirty="0">
                          <a:solidFill>
                            <a:srgbClr val="231F20"/>
                          </a:solidFill>
                          <a:latin typeface="Arial Narrow"/>
                          <a:cs typeface="Arial Narrow"/>
                        </a:rPr>
                        <a:t>de prise de courant ou </a:t>
                      </a:r>
                      <a:r>
                        <a:rPr sz="850" dirty="0">
                          <a:solidFill>
                            <a:srgbClr val="231F20"/>
                          </a:solidFill>
                          <a:latin typeface="Arial Narrow"/>
                          <a:cs typeface="Arial Narrow"/>
                        </a:rPr>
                        <a:t>réparez </a:t>
                      </a:r>
                      <a:r>
                        <a:rPr sz="850" spc="-5" dirty="0">
                          <a:solidFill>
                            <a:srgbClr val="231F20"/>
                          </a:solidFill>
                          <a:latin typeface="Arial Narrow"/>
                          <a:cs typeface="Arial Narrow"/>
                        </a:rPr>
                        <a:t>la prise avant</a:t>
                      </a:r>
                      <a:r>
                        <a:rPr sz="850" spc="-20" dirty="0">
                          <a:solidFill>
                            <a:srgbClr val="231F20"/>
                          </a:solidFill>
                          <a:latin typeface="Arial Narrow"/>
                          <a:cs typeface="Arial Narrow"/>
                        </a:rPr>
                        <a:t> </a:t>
                      </a:r>
                      <a:r>
                        <a:rPr sz="850" dirty="0">
                          <a:solidFill>
                            <a:srgbClr val="231F20"/>
                          </a:solidFill>
                          <a:latin typeface="Arial Narrow"/>
                          <a:cs typeface="Arial Narrow"/>
                        </a:rPr>
                        <a:t>utilisation</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10703">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5" dirty="0">
                          <a:solidFill>
                            <a:srgbClr val="231F20"/>
                          </a:solidFill>
                          <a:latin typeface="Arial Narrow"/>
                          <a:cs typeface="Arial Narrow"/>
                        </a:rPr>
                        <a:t>Le </a:t>
                      </a:r>
                      <a:r>
                        <a:rPr sz="850" dirty="0">
                          <a:solidFill>
                            <a:srgbClr val="231F20"/>
                          </a:solidFill>
                          <a:latin typeface="Arial Narrow"/>
                          <a:cs typeface="Arial Narrow"/>
                        </a:rPr>
                        <a:t>PRCD </a:t>
                      </a:r>
                      <a:r>
                        <a:rPr sz="850" spc="-5" dirty="0">
                          <a:solidFill>
                            <a:srgbClr val="231F20"/>
                          </a:solidFill>
                          <a:latin typeface="Arial Narrow"/>
                          <a:cs typeface="Arial Narrow"/>
                        </a:rPr>
                        <a:t>est</a:t>
                      </a:r>
                      <a:r>
                        <a:rPr sz="850" spc="-20" dirty="0">
                          <a:solidFill>
                            <a:srgbClr val="231F20"/>
                          </a:solidFill>
                          <a:latin typeface="Arial Narrow"/>
                          <a:cs typeface="Arial Narrow"/>
                        </a:rPr>
                        <a:t> </a:t>
                      </a:r>
                      <a:r>
                        <a:rPr sz="850" dirty="0">
                          <a:solidFill>
                            <a:srgbClr val="231F20"/>
                          </a:solidFill>
                          <a:latin typeface="Arial Narrow"/>
                          <a:cs typeface="Arial Narrow"/>
                        </a:rPr>
                        <a:t>désactivé</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15" dirty="0">
                          <a:solidFill>
                            <a:srgbClr val="231F20"/>
                          </a:solidFill>
                          <a:latin typeface="Arial Narrow"/>
                          <a:cs typeface="Arial Narrow"/>
                        </a:rPr>
                        <a:t>Réinitialisez </a:t>
                      </a:r>
                      <a:r>
                        <a:rPr sz="850" spc="-20" dirty="0">
                          <a:solidFill>
                            <a:srgbClr val="231F20"/>
                          </a:solidFill>
                          <a:latin typeface="Arial Narrow"/>
                          <a:cs typeface="Arial Narrow"/>
                        </a:rPr>
                        <a:t>le </a:t>
                      </a:r>
                      <a:r>
                        <a:rPr sz="850" spc="-25" dirty="0">
                          <a:solidFill>
                            <a:srgbClr val="231F20"/>
                          </a:solidFill>
                          <a:latin typeface="Arial Narrow"/>
                          <a:cs typeface="Arial Narrow"/>
                        </a:rPr>
                        <a:t>PRCD en suivant </a:t>
                      </a:r>
                      <a:r>
                        <a:rPr sz="850" spc="-20" dirty="0">
                          <a:solidFill>
                            <a:srgbClr val="231F20"/>
                          </a:solidFill>
                          <a:latin typeface="Arial Narrow"/>
                          <a:cs typeface="Arial Narrow"/>
                        </a:rPr>
                        <a:t>les instructions </a:t>
                      </a:r>
                      <a:r>
                        <a:rPr sz="850" spc="-25" dirty="0">
                          <a:solidFill>
                            <a:srgbClr val="231F20"/>
                          </a:solidFill>
                          <a:latin typeface="Arial Narrow"/>
                          <a:cs typeface="Arial Narrow"/>
                        </a:rPr>
                        <a:t>de </a:t>
                      </a:r>
                      <a:r>
                        <a:rPr sz="850" spc="-20" dirty="0">
                          <a:solidFill>
                            <a:srgbClr val="231F20"/>
                          </a:solidFill>
                          <a:latin typeface="Arial Narrow"/>
                          <a:cs typeface="Arial Narrow"/>
                        </a:rPr>
                        <a:t>la </a:t>
                      </a:r>
                      <a:r>
                        <a:rPr sz="850" spc="-25" dirty="0">
                          <a:solidFill>
                            <a:srgbClr val="231F20"/>
                          </a:solidFill>
                          <a:latin typeface="Arial Narrow"/>
                          <a:cs typeface="Arial Narrow"/>
                        </a:rPr>
                        <a:t>section </a:t>
                      </a:r>
                      <a:r>
                        <a:rPr sz="850" spc="-20" dirty="0">
                          <a:solidFill>
                            <a:srgbClr val="231F20"/>
                          </a:solidFill>
                          <a:latin typeface="Arial Narrow"/>
                          <a:cs typeface="Arial Narrow"/>
                        </a:rPr>
                        <a:t>Test </a:t>
                      </a:r>
                      <a:r>
                        <a:rPr sz="850" spc="-25" dirty="0">
                          <a:solidFill>
                            <a:srgbClr val="231F20"/>
                          </a:solidFill>
                          <a:latin typeface="Arial Narrow"/>
                          <a:cs typeface="Arial Narrow"/>
                        </a:rPr>
                        <a:t>du</a:t>
                      </a:r>
                      <a:r>
                        <a:rPr sz="850" spc="130" dirty="0">
                          <a:solidFill>
                            <a:srgbClr val="231F20"/>
                          </a:solidFill>
                          <a:latin typeface="Arial Narrow"/>
                          <a:cs typeface="Arial Narrow"/>
                        </a:rPr>
                        <a:t> </a:t>
                      </a:r>
                      <a:r>
                        <a:rPr sz="850" spc="-25" dirty="0">
                          <a:solidFill>
                            <a:srgbClr val="231F20"/>
                          </a:solidFill>
                          <a:latin typeface="Arial Narrow"/>
                          <a:cs typeface="Arial Narrow"/>
                        </a:rPr>
                        <a:t>PRCD</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6312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51435">
                        <a:lnSpc>
                          <a:spcPct val="117600"/>
                        </a:lnSpc>
                        <a:spcBef>
                          <a:spcPts val="60"/>
                        </a:spcBef>
                      </a:pPr>
                      <a:r>
                        <a:rPr sz="850" spc="-30" dirty="0">
                          <a:solidFill>
                            <a:srgbClr val="231F20"/>
                          </a:solidFill>
                          <a:latin typeface="Arial Narrow"/>
                          <a:cs typeface="Arial Narrow"/>
                        </a:rPr>
                        <a:t>Appuyez sur </a:t>
                      </a:r>
                      <a:r>
                        <a:rPr sz="850" spc="-25" dirty="0">
                          <a:solidFill>
                            <a:srgbClr val="231F20"/>
                          </a:solidFill>
                          <a:latin typeface="Arial Narrow"/>
                          <a:cs typeface="Arial Narrow"/>
                        </a:rPr>
                        <a:t>le </a:t>
                      </a:r>
                      <a:r>
                        <a:rPr sz="850" spc="-30" dirty="0">
                          <a:solidFill>
                            <a:srgbClr val="231F20"/>
                          </a:solidFill>
                          <a:latin typeface="Arial Narrow"/>
                          <a:cs typeface="Arial Narrow"/>
                        </a:rPr>
                        <a:t>bouton </a:t>
                      </a:r>
                      <a:r>
                        <a:rPr sz="850" spc="-20" dirty="0">
                          <a:solidFill>
                            <a:srgbClr val="231F20"/>
                          </a:solidFill>
                          <a:latin typeface="Arial Narrow"/>
                          <a:cs typeface="Arial Narrow"/>
                        </a:rPr>
                        <a:t>Réinitialisation, </a:t>
                      </a:r>
                      <a:r>
                        <a:rPr sz="850" spc="-25" dirty="0">
                          <a:solidFill>
                            <a:srgbClr val="231F20"/>
                          </a:solidFill>
                          <a:latin typeface="Arial Narrow"/>
                          <a:cs typeface="Arial Narrow"/>
                        </a:rPr>
                        <a:t>le  </a:t>
                      </a:r>
                      <a:r>
                        <a:rPr sz="850" spc="-5" dirty="0">
                          <a:solidFill>
                            <a:srgbClr val="231F20"/>
                          </a:solidFill>
                          <a:latin typeface="Arial Narrow"/>
                          <a:cs typeface="Arial Narrow"/>
                        </a:rPr>
                        <a:t>panneau de commande n’est pas</a:t>
                      </a:r>
                      <a:r>
                        <a:rPr sz="850" spc="-75" dirty="0">
                          <a:solidFill>
                            <a:srgbClr val="231F20"/>
                          </a:solidFill>
                          <a:latin typeface="Arial Narrow"/>
                          <a:cs typeface="Arial Narrow"/>
                        </a:rPr>
                        <a:t> </a:t>
                      </a:r>
                      <a:r>
                        <a:rPr sz="850" dirty="0">
                          <a:solidFill>
                            <a:srgbClr val="231F20"/>
                          </a:solidFill>
                          <a:latin typeface="Arial Narrow"/>
                          <a:cs typeface="Arial Narrow"/>
                        </a:rPr>
                        <a:t>affiché</a:t>
                      </a:r>
                      <a:endParaRPr sz="85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4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21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80"/>
                        </a:spcBef>
                      </a:pPr>
                      <a:r>
                        <a:rPr sz="850" dirty="0">
                          <a:solidFill>
                            <a:srgbClr val="231F20"/>
                          </a:solidFill>
                          <a:latin typeface="Arial Narrow"/>
                          <a:cs typeface="Arial Narrow"/>
                        </a:rPr>
                        <a:t>PRCD</a:t>
                      </a:r>
                      <a:r>
                        <a:rPr sz="850" spc="-10" dirty="0">
                          <a:solidFill>
                            <a:srgbClr val="231F20"/>
                          </a:solidFill>
                          <a:latin typeface="Arial Narrow"/>
                          <a:cs typeface="Arial Narrow"/>
                        </a:rPr>
                        <a:t> </a:t>
                      </a:r>
                      <a:r>
                        <a:rPr sz="850" spc="-5" dirty="0">
                          <a:solidFill>
                            <a:srgbClr val="231F20"/>
                          </a:solidFill>
                          <a:latin typeface="Arial Narrow"/>
                          <a:cs typeface="Arial Narrow"/>
                        </a:rPr>
                        <a:t>cassé</a:t>
                      </a:r>
                      <a:endParaRPr sz="85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80"/>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28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61523">
                <a:tc rowSpan="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800">
                        <a:latin typeface="Times New Roman"/>
                        <a:cs typeface="Times New Roman"/>
                      </a:endParaRPr>
                    </a:p>
                    <a:p>
                      <a:pPr marL="43180">
                        <a:lnSpc>
                          <a:spcPct val="100000"/>
                        </a:lnSpc>
                      </a:pPr>
                      <a:r>
                        <a:rPr sz="850" b="1" dirty="0">
                          <a:solidFill>
                            <a:srgbClr val="231F20"/>
                          </a:solidFill>
                          <a:latin typeface="Arial Narrow"/>
                          <a:cs typeface="Arial Narrow"/>
                        </a:rPr>
                        <a:t>LE SPA</a:t>
                      </a:r>
                      <a:r>
                        <a:rPr sz="850" b="1" spc="-10" dirty="0">
                          <a:solidFill>
                            <a:srgbClr val="231F20"/>
                          </a:solidFill>
                          <a:latin typeface="Arial Narrow"/>
                          <a:cs typeface="Arial Narrow"/>
                        </a:rPr>
                        <a:t> </a:t>
                      </a:r>
                      <a:r>
                        <a:rPr sz="850" b="1" dirty="0">
                          <a:solidFill>
                            <a:srgbClr val="231F20"/>
                          </a:solidFill>
                          <a:latin typeface="Arial Narrow"/>
                          <a:cs typeface="Arial Narrow"/>
                        </a:rPr>
                        <a:t>FUIT</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74625">
                        <a:lnSpc>
                          <a:spcPct val="117700"/>
                        </a:lnSpc>
                        <a:spcBef>
                          <a:spcPts val="5"/>
                        </a:spcBef>
                      </a:pPr>
                      <a:r>
                        <a:rPr sz="850" spc="-5" dirty="0">
                          <a:solidFill>
                            <a:srgbClr val="231F20"/>
                          </a:solidFill>
                          <a:latin typeface="Arial Narrow"/>
                          <a:cs typeface="Arial Narrow"/>
                        </a:rPr>
                        <a:t>Le </a:t>
                      </a:r>
                      <a:r>
                        <a:rPr sz="850" dirty="0">
                          <a:solidFill>
                            <a:srgbClr val="231F20"/>
                          </a:solidFill>
                          <a:latin typeface="Arial Narrow"/>
                          <a:cs typeface="Arial Narrow"/>
                        </a:rPr>
                        <a:t>raccordement </a:t>
                      </a:r>
                      <a:r>
                        <a:rPr sz="850" spc="-5" dirty="0">
                          <a:solidFill>
                            <a:srgbClr val="231F20"/>
                          </a:solidFill>
                          <a:latin typeface="Arial Narrow"/>
                          <a:cs typeface="Arial Narrow"/>
                        </a:rPr>
                        <a:t>entrée/sortie du spa  n’est pas bien</a:t>
                      </a:r>
                      <a:r>
                        <a:rPr sz="850" spc="-15" dirty="0">
                          <a:solidFill>
                            <a:srgbClr val="231F20"/>
                          </a:solidFill>
                          <a:latin typeface="Arial Narrow"/>
                          <a:cs typeface="Arial Narrow"/>
                        </a:rPr>
                        <a:t> </a:t>
                      </a:r>
                      <a:r>
                        <a:rPr sz="850" dirty="0">
                          <a:solidFill>
                            <a:srgbClr val="231F20"/>
                          </a:solidFill>
                          <a:latin typeface="Arial Narrow"/>
                          <a:cs typeface="Arial Narrow"/>
                        </a:rPr>
                        <a:t>étanche</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90"/>
                        </a:spcBef>
                      </a:pPr>
                      <a:r>
                        <a:rPr sz="850" dirty="0">
                          <a:solidFill>
                            <a:srgbClr val="231F20"/>
                          </a:solidFill>
                          <a:latin typeface="Arial Narrow"/>
                          <a:cs typeface="Arial Narrow"/>
                        </a:rPr>
                        <a:t>Resserrez </a:t>
                      </a:r>
                      <a:r>
                        <a:rPr sz="850" spc="-5" dirty="0">
                          <a:solidFill>
                            <a:srgbClr val="231F20"/>
                          </a:solidFill>
                          <a:latin typeface="Arial Narrow"/>
                          <a:cs typeface="Arial Narrow"/>
                        </a:rPr>
                        <a:t>le </a:t>
                      </a:r>
                      <a:r>
                        <a:rPr sz="850" dirty="0">
                          <a:solidFill>
                            <a:srgbClr val="231F20"/>
                          </a:solidFill>
                          <a:latin typeface="Arial Narrow"/>
                          <a:cs typeface="Arial Narrow"/>
                        </a:rPr>
                        <a:t>raccordement</a:t>
                      </a:r>
                      <a:r>
                        <a:rPr sz="850" spc="-5" dirty="0">
                          <a:solidFill>
                            <a:srgbClr val="231F20"/>
                          </a:solidFill>
                          <a:latin typeface="Arial Narrow"/>
                          <a:cs typeface="Arial Narrow"/>
                        </a:rPr>
                        <a:t> </a:t>
                      </a:r>
                      <a:r>
                        <a:rPr sz="850" dirty="0">
                          <a:solidFill>
                            <a:srgbClr val="231F20"/>
                          </a:solidFill>
                          <a:latin typeface="Arial Narrow"/>
                          <a:cs typeface="Arial Narrow"/>
                        </a:rPr>
                        <a:t>entrée/sortie</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4584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445134">
                        <a:lnSpc>
                          <a:spcPts val="1200"/>
                        </a:lnSpc>
                        <a:spcBef>
                          <a:spcPts val="30"/>
                        </a:spcBef>
                      </a:pPr>
                      <a:r>
                        <a:rPr sz="850" spc="-5" dirty="0">
                          <a:solidFill>
                            <a:srgbClr val="231F20"/>
                          </a:solidFill>
                          <a:latin typeface="Arial Narrow"/>
                          <a:cs typeface="Arial Narrow"/>
                        </a:rPr>
                        <a:t>La vanne de vidange n’est </a:t>
                      </a:r>
                      <a:r>
                        <a:rPr sz="850" dirty="0">
                          <a:solidFill>
                            <a:srgbClr val="231F20"/>
                          </a:solidFill>
                          <a:latin typeface="Arial Narrow"/>
                          <a:cs typeface="Arial Narrow"/>
                        </a:rPr>
                        <a:t>pas  </a:t>
                      </a:r>
                      <a:r>
                        <a:rPr sz="850" spc="-5" dirty="0">
                          <a:solidFill>
                            <a:srgbClr val="231F20"/>
                          </a:solidFill>
                          <a:latin typeface="Arial Narrow"/>
                          <a:cs typeface="Arial Narrow"/>
                        </a:rPr>
                        <a:t>complètement</a:t>
                      </a:r>
                      <a:r>
                        <a:rPr sz="850" spc="-15" dirty="0">
                          <a:solidFill>
                            <a:srgbClr val="231F20"/>
                          </a:solidFill>
                          <a:latin typeface="Arial Narrow"/>
                          <a:cs typeface="Arial Narrow"/>
                        </a:rPr>
                        <a:t> </a:t>
                      </a:r>
                      <a:r>
                        <a:rPr sz="850" dirty="0">
                          <a:solidFill>
                            <a:srgbClr val="231F20"/>
                          </a:solidFill>
                          <a:latin typeface="Arial Narrow"/>
                          <a:cs typeface="Arial Narrow"/>
                        </a:rPr>
                        <a:t>fermée</a:t>
                      </a:r>
                      <a:endParaRPr sz="85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40"/>
                        </a:spcBef>
                      </a:pPr>
                      <a:r>
                        <a:rPr sz="850" spc="-15" dirty="0">
                          <a:solidFill>
                            <a:srgbClr val="231F20"/>
                          </a:solidFill>
                          <a:latin typeface="Arial Narrow"/>
                          <a:cs typeface="Arial Narrow"/>
                        </a:rPr>
                        <a:t>Fermez la </a:t>
                      </a:r>
                      <a:r>
                        <a:rPr sz="850" spc="-20" dirty="0">
                          <a:solidFill>
                            <a:srgbClr val="231F20"/>
                          </a:solidFill>
                          <a:latin typeface="Arial Narrow"/>
                          <a:cs typeface="Arial Narrow"/>
                        </a:rPr>
                        <a:t>vanne </a:t>
                      </a:r>
                      <a:r>
                        <a:rPr sz="850" spc="-15" dirty="0">
                          <a:solidFill>
                            <a:srgbClr val="231F20"/>
                          </a:solidFill>
                          <a:latin typeface="Arial Narrow"/>
                          <a:cs typeface="Arial Narrow"/>
                        </a:rPr>
                        <a:t>de vidange. Contactez le centre de services </a:t>
                      </a:r>
                      <a:r>
                        <a:rPr sz="850" spc="-20" dirty="0">
                          <a:solidFill>
                            <a:srgbClr val="231F20"/>
                          </a:solidFill>
                          <a:latin typeface="Arial Narrow"/>
                          <a:cs typeface="Arial Narrow"/>
                        </a:rPr>
                        <a:t>MSpa </a:t>
                      </a:r>
                      <a:r>
                        <a:rPr sz="850" spc="-5" dirty="0">
                          <a:solidFill>
                            <a:srgbClr val="231F20"/>
                          </a:solidFill>
                          <a:latin typeface="Arial Narrow"/>
                          <a:cs typeface="Arial Narrow"/>
                        </a:rPr>
                        <a:t>si le spa </a:t>
                      </a:r>
                      <a:r>
                        <a:rPr sz="850" dirty="0">
                          <a:solidFill>
                            <a:srgbClr val="231F20"/>
                          </a:solidFill>
                          <a:latin typeface="Arial Narrow"/>
                          <a:cs typeface="Arial Narrow"/>
                        </a:rPr>
                        <a:t>fuit</a:t>
                      </a:r>
                      <a:r>
                        <a:rPr sz="850" spc="95" dirty="0">
                          <a:solidFill>
                            <a:srgbClr val="231F20"/>
                          </a:solidFill>
                          <a:latin typeface="Arial Narrow"/>
                          <a:cs typeface="Arial Narrow"/>
                        </a:rPr>
                        <a:t> </a:t>
                      </a:r>
                      <a:r>
                        <a:rPr sz="850" dirty="0">
                          <a:solidFill>
                            <a:srgbClr val="231F20"/>
                          </a:solidFill>
                          <a:latin typeface="Arial Narrow"/>
                          <a:cs typeface="Arial Narrow"/>
                        </a:rPr>
                        <a:t>toujours</a:t>
                      </a:r>
                      <a:endParaRPr sz="85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703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5"/>
                        </a:spcBef>
                      </a:pPr>
                      <a:r>
                        <a:rPr sz="850" dirty="0">
                          <a:solidFill>
                            <a:srgbClr val="231F20"/>
                          </a:solidFill>
                          <a:latin typeface="Arial Narrow"/>
                          <a:cs typeface="Arial Narrow"/>
                        </a:rPr>
                        <a:t>Fuites </a:t>
                      </a:r>
                      <a:r>
                        <a:rPr sz="850" spc="-5" dirty="0">
                          <a:solidFill>
                            <a:srgbClr val="231F20"/>
                          </a:solidFill>
                          <a:latin typeface="Arial Narrow"/>
                          <a:cs typeface="Arial Narrow"/>
                        </a:rPr>
                        <a:t>d’eau du corps du bassin du</a:t>
                      </a:r>
                      <a:r>
                        <a:rPr sz="850" spc="-45"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9"/>
                        </a:spcBef>
                      </a:pPr>
                      <a:r>
                        <a:rPr sz="850" dirty="0">
                          <a:solidFill>
                            <a:srgbClr val="231F20"/>
                          </a:solidFill>
                          <a:latin typeface="Arial Narrow"/>
                          <a:cs typeface="Arial Narrow"/>
                        </a:rPr>
                        <a:t>Réparez </a:t>
                      </a:r>
                      <a:r>
                        <a:rPr sz="850" spc="-5" dirty="0">
                          <a:solidFill>
                            <a:srgbClr val="231F20"/>
                          </a:solidFill>
                          <a:latin typeface="Arial Narrow"/>
                          <a:cs typeface="Arial Narrow"/>
                        </a:rPr>
                        <a:t>le </a:t>
                      </a:r>
                      <a:r>
                        <a:rPr sz="850" dirty="0">
                          <a:solidFill>
                            <a:srgbClr val="231F20"/>
                          </a:solidFill>
                          <a:latin typeface="Arial Narrow"/>
                          <a:cs typeface="Arial Narrow"/>
                        </a:rPr>
                        <a:t>trou/la fente </a:t>
                      </a:r>
                      <a:r>
                        <a:rPr sz="850" spc="-5" dirty="0">
                          <a:solidFill>
                            <a:srgbClr val="231F20"/>
                          </a:solidFill>
                          <a:latin typeface="Arial Narrow"/>
                          <a:cs typeface="Arial Narrow"/>
                        </a:rPr>
                        <a:t>avec le matériel du kit de</a:t>
                      </a:r>
                      <a:r>
                        <a:rPr sz="850" spc="-30" dirty="0">
                          <a:solidFill>
                            <a:srgbClr val="231F20"/>
                          </a:solidFill>
                          <a:latin typeface="Arial Narrow"/>
                          <a:cs typeface="Arial Narrow"/>
                        </a:rPr>
                        <a:t> </a:t>
                      </a:r>
                      <a:r>
                        <a:rPr sz="850" dirty="0">
                          <a:solidFill>
                            <a:srgbClr val="231F20"/>
                          </a:solidFill>
                          <a:latin typeface="Arial Narrow"/>
                          <a:cs typeface="Arial Narrow"/>
                        </a:rPr>
                        <a:t>réparation</a:t>
                      </a:r>
                      <a:endParaRPr sz="850">
                        <a:latin typeface="Arial Narrow"/>
                        <a:cs typeface="Arial Narrow"/>
                      </a:endParaRPr>
                    </a:p>
                  </a:txBody>
                  <a:tcPr marL="0" marR="0" marT="2793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1085">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100">
                        <a:latin typeface="Times New Roman"/>
                        <a:cs typeface="Times New Roman"/>
                      </a:endParaRPr>
                    </a:p>
                    <a:p>
                      <a:pPr marL="43180" marR="252095">
                        <a:lnSpc>
                          <a:spcPct val="137300"/>
                        </a:lnSpc>
                      </a:pPr>
                      <a:r>
                        <a:rPr sz="850" b="1" dirty="0">
                          <a:solidFill>
                            <a:srgbClr val="231F20"/>
                          </a:solidFill>
                          <a:latin typeface="Arial Narrow"/>
                          <a:cs typeface="Arial Narrow"/>
                        </a:rPr>
                        <a:t>NE </a:t>
                      </a:r>
                      <a:r>
                        <a:rPr sz="850" b="1" spc="-5" dirty="0">
                          <a:solidFill>
                            <a:srgbClr val="231F20"/>
                          </a:solidFill>
                          <a:latin typeface="Arial Narrow"/>
                          <a:cs typeface="Arial Narrow"/>
                        </a:rPr>
                        <a:t>CHAUFFE</a:t>
                      </a:r>
                      <a:r>
                        <a:rPr sz="850" b="1" spc="-70" dirty="0">
                          <a:solidFill>
                            <a:srgbClr val="231F20"/>
                          </a:solidFill>
                          <a:latin typeface="Arial Narrow"/>
                          <a:cs typeface="Arial Narrow"/>
                        </a:rPr>
                        <a:t> </a:t>
                      </a:r>
                      <a:r>
                        <a:rPr sz="850" b="1" dirty="0">
                          <a:solidFill>
                            <a:srgbClr val="231F20"/>
                          </a:solidFill>
                          <a:latin typeface="Arial Narrow"/>
                          <a:cs typeface="Arial Narrow"/>
                        </a:rPr>
                        <a:t>PAS  </a:t>
                      </a:r>
                      <a:r>
                        <a:rPr sz="850" b="1" spc="-5" dirty="0">
                          <a:solidFill>
                            <a:srgbClr val="231F20"/>
                          </a:solidFill>
                          <a:latin typeface="Arial Narrow"/>
                          <a:cs typeface="Arial Narrow"/>
                        </a:rPr>
                        <a:t>CORRECTEMENT</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85"/>
                        </a:spcBef>
                      </a:pPr>
                      <a:r>
                        <a:rPr sz="850" dirty="0">
                          <a:solidFill>
                            <a:srgbClr val="231F20"/>
                          </a:solidFill>
                          <a:latin typeface="Arial Narrow"/>
                          <a:cs typeface="Arial Narrow"/>
                        </a:rPr>
                        <a:t>Température réglée trop</a:t>
                      </a:r>
                      <a:r>
                        <a:rPr sz="850" spc="-20" dirty="0">
                          <a:solidFill>
                            <a:srgbClr val="231F20"/>
                          </a:solidFill>
                          <a:latin typeface="Arial Narrow"/>
                          <a:cs typeface="Arial Narrow"/>
                        </a:rPr>
                        <a:t> </a:t>
                      </a:r>
                      <a:r>
                        <a:rPr sz="850" dirty="0">
                          <a:solidFill>
                            <a:srgbClr val="231F20"/>
                          </a:solidFill>
                          <a:latin typeface="Arial Narrow"/>
                          <a:cs typeface="Arial Narrow"/>
                        </a:rPr>
                        <a:t>basse</a:t>
                      </a:r>
                      <a:endParaRPr sz="85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sz="850" dirty="0">
                          <a:solidFill>
                            <a:srgbClr val="231F20"/>
                          </a:solidFill>
                          <a:latin typeface="Arial Narrow"/>
                          <a:cs typeface="Arial Narrow"/>
                        </a:rPr>
                        <a:t>Réglez </a:t>
                      </a:r>
                      <a:r>
                        <a:rPr sz="850" spc="-5" dirty="0">
                          <a:solidFill>
                            <a:srgbClr val="231F20"/>
                          </a:solidFill>
                          <a:latin typeface="Arial Narrow"/>
                          <a:cs typeface="Arial Narrow"/>
                        </a:rPr>
                        <a:t>une </a:t>
                      </a:r>
                      <a:r>
                        <a:rPr sz="850" dirty="0">
                          <a:solidFill>
                            <a:srgbClr val="231F20"/>
                          </a:solidFill>
                          <a:latin typeface="Arial Narrow"/>
                          <a:cs typeface="Arial Narrow"/>
                        </a:rPr>
                        <a:t>température </a:t>
                      </a:r>
                      <a:r>
                        <a:rPr sz="850" spc="-5" dirty="0">
                          <a:solidFill>
                            <a:srgbClr val="231F20"/>
                          </a:solidFill>
                          <a:latin typeface="Arial Narrow"/>
                          <a:cs typeface="Arial Narrow"/>
                        </a:rPr>
                        <a:t>plus</a:t>
                      </a:r>
                      <a:r>
                        <a:rPr sz="850" spc="-15" dirty="0">
                          <a:solidFill>
                            <a:srgbClr val="231F20"/>
                          </a:solidFill>
                          <a:latin typeface="Arial Narrow"/>
                          <a:cs typeface="Arial Narrow"/>
                        </a:rPr>
                        <a:t> </a:t>
                      </a:r>
                      <a:r>
                        <a:rPr sz="850" dirty="0">
                          <a:solidFill>
                            <a:srgbClr val="231F20"/>
                          </a:solidFill>
                          <a:latin typeface="Arial Narrow"/>
                          <a:cs typeface="Arial Narrow"/>
                        </a:rPr>
                        <a:t>élevée</a:t>
                      </a:r>
                      <a:endParaRPr sz="85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9333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04"/>
                        </a:spcBef>
                      </a:pPr>
                      <a:r>
                        <a:rPr sz="850" dirty="0">
                          <a:solidFill>
                            <a:srgbClr val="231F20"/>
                          </a:solidFill>
                          <a:latin typeface="Arial Narrow"/>
                          <a:cs typeface="Arial Narrow"/>
                        </a:rPr>
                        <a:t>Cartouche filtrante</a:t>
                      </a:r>
                      <a:r>
                        <a:rPr sz="850" spc="-15" dirty="0">
                          <a:solidFill>
                            <a:srgbClr val="231F20"/>
                          </a:solidFill>
                          <a:latin typeface="Arial Narrow"/>
                          <a:cs typeface="Arial Narrow"/>
                        </a:rPr>
                        <a:t> </a:t>
                      </a:r>
                      <a:r>
                        <a:rPr sz="850" spc="-5" dirty="0">
                          <a:solidFill>
                            <a:srgbClr val="231F20"/>
                          </a:solidFill>
                          <a:latin typeface="Arial Narrow"/>
                          <a:cs typeface="Arial Narrow"/>
                        </a:rPr>
                        <a:t>sale</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04"/>
                        </a:spcBef>
                      </a:pPr>
                      <a:r>
                        <a:rPr sz="850" dirty="0">
                          <a:solidFill>
                            <a:srgbClr val="231F20"/>
                          </a:solidFill>
                          <a:latin typeface="Arial Narrow"/>
                          <a:cs typeface="Arial Narrow"/>
                        </a:rPr>
                        <a:t>Nettoyez </a:t>
                      </a:r>
                      <a:r>
                        <a:rPr sz="850" spc="-5" dirty="0">
                          <a:solidFill>
                            <a:srgbClr val="231F20"/>
                          </a:solidFill>
                          <a:latin typeface="Arial Narrow"/>
                          <a:cs typeface="Arial Narrow"/>
                        </a:rPr>
                        <a:t>ou </a:t>
                      </a:r>
                      <a:r>
                        <a:rPr sz="850" dirty="0">
                          <a:solidFill>
                            <a:srgbClr val="231F20"/>
                          </a:solidFill>
                          <a:latin typeface="Arial Narrow"/>
                          <a:cs typeface="Arial Narrow"/>
                        </a:rPr>
                        <a:t>remplacez </a:t>
                      </a:r>
                      <a:r>
                        <a:rPr sz="850" spc="-5" dirty="0">
                          <a:solidFill>
                            <a:srgbClr val="231F20"/>
                          </a:solidFill>
                          <a:latin typeface="Arial Narrow"/>
                          <a:cs typeface="Arial Narrow"/>
                        </a:rPr>
                        <a:t>la cartouche</a:t>
                      </a:r>
                      <a:r>
                        <a:rPr sz="850" spc="-15" dirty="0">
                          <a:solidFill>
                            <a:srgbClr val="231F20"/>
                          </a:solidFill>
                          <a:latin typeface="Arial Narrow"/>
                          <a:cs typeface="Arial Narrow"/>
                        </a:rPr>
                        <a:t> </a:t>
                      </a:r>
                      <a:r>
                        <a:rPr sz="850" dirty="0">
                          <a:solidFill>
                            <a:srgbClr val="231F20"/>
                          </a:solidFill>
                          <a:latin typeface="Arial Narrow"/>
                          <a:cs typeface="Arial Narrow"/>
                        </a:rPr>
                        <a:t>filtrante</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71828">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39700">
                        <a:lnSpc>
                          <a:spcPct val="117700"/>
                        </a:lnSpc>
                        <a:spcBef>
                          <a:spcPts val="100"/>
                        </a:spcBef>
                      </a:pPr>
                      <a:r>
                        <a:rPr sz="850" spc="-5" dirty="0">
                          <a:solidFill>
                            <a:srgbClr val="231F20"/>
                          </a:solidFill>
                          <a:latin typeface="Arial Narrow"/>
                          <a:cs typeface="Arial Narrow"/>
                        </a:rPr>
                        <a:t>Le niveau de l’eau n’est pas au </a:t>
                      </a:r>
                      <a:r>
                        <a:rPr sz="850" dirty="0">
                          <a:solidFill>
                            <a:srgbClr val="231F20"/>
                          </a:solidFill>
                          <a:latin typeface="Arial Narrow"/>
                          <a:cs typeface="Arial Narrow"/>
                        </a:rPr>
                        <a:t>niveau  </a:t>
                      </a:r>
                      <a:r>
                        <a:rPr sz="850" spc="-5" dirty="0">
                          <a:solidFill>
                            <a:srgbClr val="231F20"/>
                          </a:solidFill>
                          <a:latin typeface="Arial Narrow"/>
                          <a:cs typeface="Arial Narrow"/>
                        </a:rPr>
                        <a:t>minimum</a:t>
                      </a:r>
                      <a:endParaRPr sz="85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80"/>
                        </a:spcBef>
                      </a:pPr>
                      <a:r>
                        <a:rPr sz="850" dirty="0">
                          <a:solidFill>
                            <a:srgbClr val="231F20"/>
                          </a:solidFill>
                          <a:latin typeface="Arial Narrow"/>
                          <a:cs typeface="Arial Narrow"/>
                        </a:rPr>
                        <a:t>Ajoutez </a:t>
                      </a:r>
                      <a:r>
                        <a:rPr sz="850" spc="-5" dirty="0">
                          <a:solidFill>
                            <a:srgbClr val="231F20"/>
                          </a:solidFill>
                          <a:latin typeface="Arial Narrow"/>
                          <a:cs typeface="Arial Narrow"/>
                        </a:rPr>
                        <a:t>de l’eau jusqu’à la ligne</a:t>
                      </a:r>
                      <a:r>
                        <a:rPr sz="850" spc="-10" dirty="0">
                          <a:solidFill>
                            <a:srgbClr val="231F20"/>
                          </a:solidFill>
                          <a:latin typeface="Arial Narrow"/>
                          <a:cs typeface="Arial Narrow"/>
                        </a:rPr>
                        <a:t> </a:t>
                      </a:r>
                      <a:r>
                        <a:rPr sz="850" spc="-5" dirty="0">
                          <a:solidFill>
                            <a:srgbClr val="231F20"/>
                          </a:solidFill>
                          <a:latin typeface="Arial Narrow"/>
                          <a:cs typeface="Arial Narrow"/>
                        </a:rPr>
                        <a:t>minimum</a:t>
                      </a:r>
                      <a:endParaRPr sz="85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9915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5"/>
                        </a:spcBef>
                      </a:pPr>
                      <a:r>
                        <a:rPr sz="850" dirty="0">
                          <a:solidFill>
                            <a:srgbClr val="231F20"/>
                          </a:solidFill>
                          <a:latin typeface="Arial Narrow"/>
                          <a:cs typeface="Arial Narrow"/>
                        </a:rPr>
                        <a:t>Défaillance </a:t>
                      </a:r>
                      <a:r>
                        <a:rPr sz="850" spc="-5" dirty="0">
                          <a:solidFill>
                            <a:srgbClr val="231F20"/>
                          </a:solidFill>
                          <a:latin typeface="Arial Narrow"/>
                          <a:cs typeface="Arial Narrow"/>
                        </a:rPr>
                        <a:t>du</a:t>
                      </a:r>
                      <a:r>
                        <a:rPr sz="850" spc="-15" dirty="0">
                          <a:solidFill>
                            <a:srgbClr val="231F20"/>
                          </a:solidFill>
                          <a:latin typeface="Arial Narrow"/>
                          <a:cs typeface="Arial Narrow"/>
                        </a:rPr>
                        <a:t> </a:t>
                      </a:r>
                      <a:r>
                        <a:rPr sz="850" spc="-5" dirty="0">
                          <a:solidFill>
                            <a:srgbClr val="231F20"/>
                          </a:solidFill>
                          <a:latin typeface="Arial Narrow"/>
                          <a:cs typeface="Arial Narrow"/>
                        </a:rPr>
                        <a:t>chauffage</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5"/>
                        </a:spcBef>
                      </a:pPr>
                      <a:r>
                        <a:rPr sz="850" dirty="0">
                          <a:solidFill>
                            <a:srgbClr val="231F20"/>
                          </a:solidFill>
                          <a:latin typeface="Arial Narrow"/>
                          <a:cs typeface="Arial Narrow"/>
                        </a:rPr>
                        <a:t>Contactez </a:t>
                      </a:r>
                      <a:r>
                        <a:rPr sz="850" spc="-5" dirty="0">
                          <a:solidFill>
                            <a:srgbClr val="231F20"/>
                          </a:solidFill>
                          <a:latin typeface="Arial Narrow"/>
                          <a:cs typeface="Arial Narrow"/>
                        </a:rPr>
                        <a:t>le centre de services</a:t>
                      </a:r>
                      <a:r>
                        <a:rPr sz="850" spc="-1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33354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6830">
                        <a:lnSpc>
                          <a:spcPct val="117700"/>
                        </a:lnSpc>
                        <a:spcBef>
                          <a:spcPts val="5"/>
                        </a:spcBef>
                      </a:pPr>
                      <a:r>
                        <a:rPr sz="850" spc="-5" dirty="0">
                          <a:solidFill>
                            <a:srgbClr val="231F20"/>
                          </a:solidFill>
                          <a:latin typeface="Arial Narrow"/>
                          <a:cs typeface="Arial Narrow"/>
                        </a:rPr>
                        <a:t>La pompe de </a:t>
                      </a:r>
                      <a:r>
                        <a:rPr sz="850" dirty="0">
                          <a:solidFill>
                            <a:srgbClr val="231F20"/>
                          </a:solidFill>
                          <a:latin typeface="Arial Narrow"/>
                          <a:cs typeface="Arial Narrow"/>
                        </a:rPr>
                        <a:t>filtration NE</a:t>
                      </a:r>
                      <a:r>
                        <a:rPr sz="850" spc="-85" dirty="0">
                          <a:solidFill>
                            <a:srgbClr val="231F20"/>
                          </a:solidFill>
                          <a:latin typeface="Arial Narrow"/>
                          <a:cs typeface="Arial Narrow"/>
                        </a:rPr>
                        <a:t> </a:t>
                      </a:r>
                      <a:r>
                        <a:rPr sz="850" dirty="0">
                          <a:solidFill>
                            <a:srgbClr val="231F20"/>
                          </a:solidFill>
                          <a:latin typeface="Arial Narrow"/>
                          <a:cs typeface="Arial Narrow"/>
                        </a:rPr>
                        <a:t>FONCTIONNE  PAS</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685"/>
                        </a:spcBef>
                      </a:pPr>
                      <a:r>
                        <a:rPr sz="850" dirty="0">
                          <a:solidFill>
                            <a:srgbClr val="231F20"/>
                          </a:solidFill>
                          <a:latin typeface="Arial Narrow"/>
                          <a:cs typeface="Arial Narrow"/>
                        </a:rPr>
                        <a:t>Voir </a:t>
                      </a:r>
                      <a:r>
                        <a:rPr sz="850" spc="-5" dirty="0">
                          <a:solidFill>
                            <a:srgbClr val="231F20"/>
                          </a:solidFill>
                          <a:latin typeface="Arial Narrow"/>
                          <a:cs typeface="Arial Narrow"/>
                        </a:rPr>
                        <a:t>la section </a:t>
                      </a:r>
                      <a:r>
                        <a:rPr sz="850" dirty="0">
                          <a:solidFill>
                            <a:srgbClr val="231F20"/>
                          </a:solidFill>
                          <a:latin typeface="Arial Narrow"/>
                          <a:cs typeface="Arial Narrow"/>
                        </a:rPr>
                        <a:t>« </a:t>
                      </a:r>
                      <a:r>
                        <a:rPr sz="850" spc="-5" dirty="0">
                          <a:solidFill>
                            <a:srgbClr val="231F20"/>
                          </a:solidFill>
                          <a:latin typeface="Arial Narrow"/>
                          <a:cs typeface="Arial Narrow"/>
                        </a:rPr>
                        <a:t>LA </a:t>
                      </a:r>
                      <a:r>
                        <a:rPr sz="850" dirty="0">
                          <a:solidFill>
                            <a:srgbClr val="231F20"/>
                          </a:solidFill>
                          <a:latin typeface="Arial Narrow"/>
                          <a:cs typeface="Arial Narrow"/>
                        </a:rPr>
                        <a:t>POMPE DE FILTRATION NE FONCTIONNE PAS</a:t>
                      </a:r>
                      <a:r>
                        <a:rPr sz="850" spc="-35" dirty="0">
                          <a:solidFill>
                            <a:srgbClr val="231F20"/>
                          </a:solidFill>
                          <a:latin typeface="Arial Narrow"/>
                          <a:cs typeface="Arial Narrow"/>
                        </a:rPr>
                        <a:t> </a:t>
                      </a:r>
                      <a:r>
                        <a:rPr sz="850" dirty="0">
                          <a:solidFill>
                            <a:srgbClr val="231F20"/>
                          </a:solidFill>
                          <a:latin typeface="Arial Narrow"/>
                          <a:cs typeface="Arial Narrow"/>
                        </a:rPr>
                        <a:t>»</a:t>
                      </a:r>
                      <a:endParaRPr sz="85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89761">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800">
                        <a:latin typeface="Times New Roman"/>
                        <a:cs typeface="Times New Roman"/>
                      </a:endParaRPr>
                    </a:p>
                    <a:p>
                      <a:pPr marL="48260">
                        <a:lnSpc>
                          <a:spcPct val="100000"/>
                        </a:lnSpc>
                      </a:pPr>
                      <a:r>
                        <a:rPr sz="850" b="1" dirty="0">
                          <a:solidFill>
                            <a:srgbClr val="231F20"/>
                          </a:solidFill>
                          <a:latin typeface="Arial Narrow"/>
                          <a:cs typeface="Arial Narrow"/>
                        </a:rPr>
                        <a:t>LE SPA PERD DE</a:t>
                      </a:r>
                      <a:r>
                        <a:rPr sz="850" b="1" spc="-80" dirty="0">
                          <a:solidFill>
                            <a:srgbClr val="231F20"/>
                          </a:solidFill>
                          <a:latin typeface="Arial Narrow"/>
                          <a:cs typeface="Arial Narrow"/>
                        </a:rPr>
                        <a:t> </a:t>
                      </a:r>
                      <a:r>
                        <a:rPr sz="850" b="1" dirty="0">
                          <a:solidFill>
                            <a:srgbClr val="231F20"/>
                          </a:solidFill>
                          <a:latin typeface="Arial Narrow"/>
                          <a:cs typeface="Arial Narrow"/>
                        </a:rPr>
                        <a:t>L’AIR</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30"/>
                        </a:spcBef>
                      </a:pPr>
                      <a:endParaRPr sz="850">
                        <a:latin typeface="Times New Roman"/>
                        <a:cs typeface="Times New Roman"/>
                      </a:endParaRPr>
                    </a:p>
                    <a:p>
                      <a:pPr marL="69850">
                        <a:lnSpc>
                          <a:spcPct val="100000"/>
                        </a:lnSpc>
                      </a:pPr>
                      <a:r>
                        <a:rPr sz="850" spc="-5" dirty="0">
                          <a:solidFill>
                            <a:srgbClr val="231F20"/>
                          </a:solidFill>
                          <a:latin typeface="Arial Narrow"/>
                          <a:cs typeface="Arial Narrow"/>
                        </a:rPr>
                        <a:t>La valve d’air est</a:t>
                      </a:r>
                      <a:r>
                        <a:rPr sz="850" spc="-20" dirty="0">
                          <a:solidFill>
                            <a:srgbClr val="231F20"/>
                          </a:solidFill>
                          <a:latin typeface="Arial Narrow"/>
                          <a:cs typeface="Arial Narrow"/>
                        </a:rPr>
                        <a:t> </a:t>
                      </a:r>
                      <a:r>
                        <a:rPr sz="850" dirty="0">
                          <a:solidFill>
                            <a:srgbClr val="231F20"/>
                          </a:solidFill>
                          <a:latin typeface="Arial Narrow"/>
                          <a:cs typeface="Arial Narrow"/>
                        </a:rPr>
                        <a:t>desserrée</a:t>
                      </a:r>
                      <a:endParaRPr sz="85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577215">
                        <a:lnSpc>
                          <a:spcPct val="117700"/>
                        </a:lnSpc>
                        <a:spcBef>
                          <a:spcPts val="225"/>
                        </a:spcBef>
                      </a:pPr>
                      <a:r>
                        <a:rPr sz="850" spc="-5" dirty="0">
                          <a:solidFill>
                            <a:srgbClr val="231F20"/>
                          </a:solidFill>
                          <a:latin typeface="Arial Narrow"/>
                          <a:cs typeface="Arial Narrow"/>
                        </a:rPr>
                        <a:t>Gonflez le spa jusqu’à ce que la section jaune du manomètre </a:t>
                      </a:r>
                      <a:r>
                        <a:rPr sz="850" dirty="0">
                          <a:solidFill>
                            <a:srgbClr val="231F20"/>
                          </a:solidFill>
                          <a:latin typeface="Arial Narrow"/>
                          <a:cs typeface="Arial Narrow"/>
                        </a:rPr>
                        <a:t>apparaisse.  Assurez-vous </a:t>
                      </a:r>
                      <a:r>
                        <a:rPr sz="850" spc="-5" dirty="0">
                          <a:solidFill>
                            <a:srgbClr val="231F20"/>
                          </a:solidFill>
                          <a:latin typeface="Arial Narrow"/>
                          <a:cs typeface="Arial Narrow"/>
                        </a:rPr>
                        <a:t>que la valve est bien vissée. </a:t>
                      </a:r>
                      <a:r>
                        <a:rPr sz="850" dirty="0">
                          <a:solidFill>
                            <a:srgbClr val="231F20"/>
                          </a:solidFill>
                          <a:latin typeface="Arial Narrow"/>
                          <a:cs typeface="Arial Narrow"/>
                        </a:rPr>
                        <a:t>Remplacez </a:t>
                      </a:r>
                      <a:r>
                        <a:rPr sz="850" spc="-5" dirty="0">
                          <a:solidFill>
                            <a:srgbClr val="231F20"/>
                          </a:solidFill>
                          <a:latin typeface="Arial Narrow"/>
                          <a:cs typeface="Arial Narrow"/>
                        </a:rPr>
                        <a:t>la valve si</a:t>
                      </a:r>
                      <a:r>
                        <a:rPr sz="850" spc="-60" dirty="0">
                          <a:solidFill>
                            <a:srgbClr val="231F20"/>
                          </a:solidFill>
                          <a:latin typeface="Arial Narrow"/>
                          <a:cs typeface="Arial Narrow"/>
                        </a:rPr>
                        <a:t> </a:t>
                      </a:r>
                      <a:r>
                        <a:rPr sz="850" dirty="0">
                          <a:solidFill>
                            <a:srgbClr val="231F20"/>
                          </a:solidFill>
                          <a:latin typeface="Arial Narrow"/>
                          <a:cs typeface="Arial Narrow"/>
                        </a:rPr>
                        <a:t>nécessaire.</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63766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1000">
                        <a:latin typeface="Times New Roman"/>
                        <a:cs typeface="Times New Roman"/>
                      </a:endParaRPr>
                    </a:p>
                    <a:p>
                      <a:pPr marL="69850">
                        <a:lnSpc>
                          <a:spcPct val="100000"/>
                        </a:lnSpc>
                        <a:spcBef>
                          <a:spcPts val="590"/>
                        </a:spcBef>
                      </a:pPr>
                      <a:r>
                        <a:rPr sz="850" spc="-5" dirty="0">
                          <a:solidFill>
                            <a:srgbClr val="231F20"/>
                          </a:solidFill>
                          <a:latin typeface="Arial Narrow"/>
                          <a:cs typeface="Arial Narrow"/>
                        </a:rPr>
                        <a:t>Trou </a:t>
                      </a:r>
                      <a:r>
                        <a:rPr sz="850" spc="-10" dirty="0">
                          <a:solidFill>
                            <a:srgbClr val="231F20"/>
                          </a:solidFill>
                          <a:latin typeface="Arial Narrow"/>
                          <a:cs typeface="Arial Narrow"/>
                        </a:rPr>
                        <a:t>ou </a:t>
                      </a:r>
                      <a:r>
                        <a:rPr sz="850" spc="-5" dirty="0">
                          <a:solidFill>
                            <a:srgbClr val="231F20"/>
                          </a:solidFill>
                          <a:latin typeface="Arial Narrow"/>
                          <a:cs typeface="Arial Narrow"/>
                        </a:rPr>
                        <a:t>fente </a:t>
                      </a:r>
                      <a:r>
                        <a:rPr sz="850" spc="-10" dirty="0">
                          <a:solidFill>
                            <a:srgbClr val="231F20"/>
                          </a:solidFill>
                          <a:latin typeface="Arial Narrow"/>
                          <a:cs typeface="Arial Narrow"/>
                        </a:rPr>
                        <a:t>au niveau du bassin du</a:t>
                      </a:r>
                      <a:r>
                        <a:rPr sz="850" dirty="0">
                          <a:solidFill>
                            <a:srgbClr val="231F20"/>
                          </a:solidFill>
                          <a:latin typeface="Arial Narrow"/>
                          <a:cs typeface="Arial Narrow"/>
                        </a:rPr>
                        <a:t> </a:t>
                      </a:r>
                      <a:r>
                        <a:rPr sz="850" spc="-10" dirty="0">
                          <a:solidFill>
                            <a:srgbClr val="231F20"/>
                          </a:solidFill>
                          <a:latin typeface="Arial Narrow"/>
                          <a:cs typeface="Arial Narrow"/>
                        </a:rPr>
                        <a:t>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40"/>
                        </a:spcBef>
                      </a:pPr>
                      <a:r>
                        <a:rPr sz="850" dirty="0">
                          <a:solidFill>
                            <a:srgbClr val="231F20"/>
                          </a:solidFill>
                          <a:latin typeface="Arial Narrow"/>
                          <a:cs typeface="Arial Narrow"/>
                        </a:rPr>
                        <a:t>Remplissez </a:t>
                      </a:r>
                      <a:r>
                        <a:rPr sz="850" spc="-5" dirty="0">
                          <a:solidFill>
                            <a:srgbClr val="231F20"/>
                          </a:solidFill>
                          <a:latin typeface="Arial Narrow"/>
                          <a:cs typeface="Arial Narrow"/>
                        </a:rPr>
                        <a:t>un </a:t>
                      </a:r>
                      <a:r>
                        <a:rPr sz="850" dirty="0">
                          <a:solidFill>
                            <a:srgbClr val="231F20"/>
                          </a:solidFill>
                          <a:latin typeface="Arial Narrow"/>
                          <a:cs typeface="Arial Narrow"/>
                        </a:rPr>
                        <a:t>flacon </a:t>
                      </a:r>
                      <a:r>
                        <a:rPr sz="850" spc="-5" dirty="0">
                          <a:solidFill>
                            <a:srgbClr val="231F20"/>
                          </a:solidFill>
                          <a:latin typeface="Arial Narrow"/>
                          <a:cs typeface="Arial Narrow"/>
                        </a:rPr>
                        <a:t>pulvérisateur d’eau savonneuse et vaporisez sur les</a:t>
                      </a:r>
                      <a:r>
                        <a:rPr sz="850" spc="-35" dirty="0">
                          <a:solidFill>
                            <a:srgbClr val="231F20"/>
                          </a:solidFill>
                          <a:latin typeface="Arial Narrow"/>
                          <a:cs typeface="Arial Narrow"/>
                        </a:rPr>
                        <a:t> </a:t>
                      </a:r>
                      <a:r>
                        <a:rPr sz="850" spc="-5" dirty="0">
                          <a:solidFill>
                            <a:srgbClr val="231F20"/>
                          </a:solidFill>
                          <a:latin typeface="Arial Narrow"/>
                          <a:cs typeface="Arial Narrow"/>
                        </a:rPr>
                        <a:t>coutures.</a:t>
                      </a:r>
                      <a:endParaRPr sz="850">
                        <a:latin typeface="Arial Narrow"/>
                        <a:cs typeface="Arial Narrow"/>
                      </a:endParaRPr>
                    </a:p>
                    <a:p>
                      <a:pPr marL="69850" marR="164465">
                        <a:lnSpc>
                          <a:spcPct val="117700"/>
                        </a:lnSpc>
                      </a:pPr>
                      <a:r>
                        <a:rPr sz="850" dirty="0">
                          <a:solidFill>
                            <a:srgbClr val="231F20"/>
                          </a:solidFill>
                          <a:latin typeface="Arial Narrow"/>
                          <a:cs typeface="Arial Narrow"/>
                        </a:rPr>
                        <a:t>S’il y a </a:t>
                      </a:r>
                      <a:r>
                        <a:rPr sz="850" spc="-5" dirty="0">
                          <a:solidFill>
                            <a:srgbClr val="231F20"/>
                          </a:solidFill>
                          <a:latin typeface="Arial Narrow"/>
                          <a:cs typeface="Arial Narrow"/>
                        </a:rPr>
                        <a:t>une </a:t>
                      </a:r>
                      <a:r>
                        <a:rPr sz="850" dirty="0">
                          <a:solidFill>
                            <a:srgbClr val="231F20"/>
                          </a:solidFill>
                          <a:latin typeface="Arial Narrow"/>
                          <a:cs typeface="Arial Narrow"/>
                        </a:rPr>
                        <a:t>fuite, </a:t>
                      </a:r>
                      <a:r>
                        <a:rPr sz="850" spc="-5" dirty="0">
                          <a:solidFill>
                            <a:srgbClr val="231F20"/>
                          </a:solidFill>
                          <a:latin typeface="Arial Narrow"/>
                          <a:cs typeface="Arial Narrow"/>
                        </a:rPr>
                        <a:t>de petites bulles sortiront. Lorsque vous avez localisé la </a:t>
                      </a:r>
                      <a:r>
                        <a:rPr sz="850" dirty="0">
                          <a:solidFill>
                            <a:srgbClr val="231F20"/>
                          </a:solidFill>
                          <a:latin typeface="Arial Narrow"/>
                          <a:cs typeface="Arial Narrow"/>
                        </a:rPr>
                        <a:t>fuite, nettoyez  </a:t>
                      </a:r>
                      <a:r>
                        <a:rPr sz="850" spc="-5" dirty="0">
                          <a:solidFill>
                            <a:srgbClr val="231F20"/>
                          </a:solidFill>
                          <a:latin typeface="Arial Narrow"/>
                          <a:cs typeface="Arial Narrow"/>
                        </a:rPr>
                        <a:t>et séchez la zone qui </a:t>
                      </a:r>
                      <a:r>
                        <a:rPr sz="850" dirty="0">
                          <a:solidFill>
                            <a:srgbClr val="231F20"/>
                          </a:solidFill>
                          <a:latin typeface="Arial Narrow"/>
                          <a:cs typeface="Arial Narrow"/>
                        </a:rPr>
                        <a:t>fuit, </a:t>
                      </a:r>
                      <a:r>
                        <a:rPr sz="850" spc="-5" dirty="0">
                          <a:solidFill>
                            <a:srgbClr val="231F20"/>
                          </a:solidFill>
                          <a:latin typeface="Arial Narrow"/>
                          <a:cs typeface="Arial Narrow"/>
                        </a:rPr>
                        <a:t>puis utilisez le patch de </a:t>
                      </a:r>
                      <a:r>
                        <a:rPr sz="850" dirty="0">
                          <a:solidFill>
                            <a:srgbClr val="231F20"/>
                          </a:solidFill>
                          <a:latin typeface="Arial Narrow"/>
                          <a:cs typeface="Arial Narrow"/>
                        </a:rPr>
                        <a:t>réparation fourni </a:t>
                      </a:r>
                      <a:r>
                        <a:rPr sz="850" spc="-5" dirty="0">
                          <a:solidFill>
                            <a:srgbClr val="231F20"/>
                          </a:solidFill>
                          <a:latin typeface="Arial Narrow"/>
                          <a:cs typeface="Arial Narrow"/>
                        </a:rPr>
                        <a:t>avec votre</a:t>
                      </a:r>
                      <a:r>
                        <a:rPr sz="850" spc="-40"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p>
                      <a:pPr marL="69850">
                        <a:lnSpc>
                          <a:spcPct val="100000"/>
                        </a:lnSpc>
                        <a:spcBef>
                          <a:spcPts val="180"/>
                        </a:spcBef>
                      </a:pPr>
                      <a:r>
                        <a:rPr sz="850" dirty="0">
                          <a:solidFill>
                            <a:srgbClr val="231F20"/>
                          </a:solidFill>
                          <a:latin typeface="Arial Narrow"/>
                          <a:cs typeface="Arial Narrow"/>
                        </a:rPr>
                        <a:t>Consultez </a:t>
                      </a:r>
                      <a:r>
                        <a:rPr sz="850" spc="-5" dirty="0">
                          <a:solidFill>
                            <a:srgbClr val="231F20"/>
                          </a:solidFill>
                          <a:latin typeface="Arial Narrow"/>
                          <a:cs typeface="Arial Narrow"/>
                        </a:rPr>
                        <a:t>la section </a:t>
                      </a:r>
                      <a:r>
                        <a:rPr sz="850" dirty="0">
                          <a:solidFill>
                            <a:srgbClr val="231F20"/>
                          </a:solidFill>
                          <a:latin typeface="Arial Narrow"/>
                          <a:cs typeface="Arial Narrow"/>
                        </a:rPr>
                        <a:t>réparation </a:t>
                      </a:r>
                      <a:r>
                        <a:rPr sz="850" spc="-5" dirty="0">
                          <a:solidFill>
                            <a:srgbClr val="231F20"/>
                          </a:solidFill>
                          <a:latin typeface="Arial Narrow"/>
                          <a:cs typeface="Arial Narrow"/>
                        </a:rPr>
                        <a:t>en</a:t>
                      </a:r>
                      <a:r>
                        <a:rPr sz="850" spc="-10" dirty="0">
                          <a:solidFill>
                            <a:srgbClr val="231F20"/>
                          </a:solidFill>
                          <a:latin typeface="Arial Narrow"/>
                          <a:cs typeface="Arial Narrow"/>
                        </a:rPr>
                        <a:t> </a:t>
                      </a:r>
                      <a:r>
                        <a:rPr sz="850" dirty="0">
                          <a:solidFill>
                            <a:srgbClr val="231F20"/>
                          </a:solidFill>
                          <a:latin typeface="Arial Narrow"/>
                          <a:cs typeface="Arial Narrow"/>
                        </a:rPr>
                        <a:t>P15</a:t>
                      </a:r>
                      <a:endParaRPr sz="85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51797">
                <a:tc rowSpan="4">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48260" marR="267335">
                        <a:lnSpc>
                          <a:spcPts val="1000"/>
                        </a:lnSpc>
                        <a:spcBef>
                          <a:spcPts val="825"/>
                        </a:spcBef>
                      </a:pPr>
                      <a:r>
                        <a:rPr sz="850" b="1" dirty="0">
                          <a:solidFill>
                            <a:srgbClr val="231F20"/>
                          </a:solidFill>
                          <a:latin typeface="Arial Narrow"/>
                          <a:cs typeface="Arial Narrow"/>
                        </a:rPr>
                        <a:t>L’EAU N’EST</a:t>
                      </a:r>
                      <a:r>
                        <a:rPr sz="850" b="1" spc="-105" dirty="0">
                          <a:solidFill>
                            <a:srgbClr val="231F20"/>
                          </a:solidFill>
                          <a:latin typeface="Arial Narrow"/>
                          <a:cs typeface="Arial Narrow"/>
                        </a:rPr>
                        <a:t> </a:t>
                      </a:r>
                      <a:r>
                        <a:rPr sz="850" b="1" dirty="0">
                          <a:solidFill>
                            <a:srgbClr val="231F20"/>
                          </a:solidFill>
                          <a:latin typeface="Arial Narrow"/>
                          <a:cs typeface="Arial Narrow"/>
                        </a:rPr>
                        <a:t>PAS  PROPRE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90525">
                        <a:lnSpc>
                          <a:spcPct val="117700"/>
                        </a:lnSpc>
                        <a:spcBef>
                          <a:spcPts val="40"/>
                        </a:spcBef>
                      </a:pPr>
                      <a:r>
                        <a:rPr sz="850" spc="-5" dirty="0">
                          <a:solidFill>
                            <a:srgbClr val="231F20"/>
                          </a:solidFill>
                          <a:latin typeface="Arial Narrow"/>
                          <a:cs typeface="Arial Narrow"/>
                        </a:rPr>
                        <a:t>L’eau </a:t>
                      </a:r>
                      <a:r>
                        <a:rPr sz="850" dirty="0">
                          <a:solidFill>
                            <a:srgbClr val="231F20"/>
                          </a:solidFill>
                          <a:latin typeface="Arial Narrow"/>
                          <a:cs typeface="Arial Narrow"/>
                        </a:rPr>
                        <a:t>a </a:t>
                      </a:r>
                      <a:r>
                        <a:rPr sz="850" spc="-5" dirty="0">
                          <a:solidFill>
                            <a:srgbClr val="231F20"/>
                          </a:solidFill>
                          <a:latin typeface="Arial Narrow"/>
                          <a:cs typeface="Arial Narrow"/>
                        </a:rPr>
                        <a:t>été utilisée pendant </a:t>
                      </a:r>
                      <a:r>
                        <a:rPr sz="850" dirty="0">
                          <a:solidFill>
                            <a:srgbClr val="231F20"/>
                          </a:solidFill>
                          <a:latin typeface="Arial Narrow"/>
                          <a:cs typeface="Arial Narrow"/>
                        </a:rPr>
                        <a:t>une  </a:t>
                      </a:r>
                      <a:r>
                        <a:rPr sz="850" spc="-5" dirty="0">
                          <a:solidFill>
                            <a:srgbClr val="231F20"/>
                          </a:solidFill>
                          <a:latin typeface="Arial Narrow"/>
                          <a:cs typeface="Arial Narrow"/>
                        </a:rPr>
                        <a:t>longue</a:t>
                      </a:r>
                      <a:r>
                        <a:rPr sz="850" spc="-10" dirty="0">
                          <a:solidFill>
                            <a:srgbClr val="231F20"/>
                          </a:solidFill>
                          <a:latin typeface="Arial Narrow"/>
                          <a:cs typeface="Arial Narrow"/>
                        </a:rPr>
                        <a:t> </a:t>
                      </a:r>
                      <a:r>
                        <a:rPr sz="850" dirty="0">
                          <a:solidFill>
                            <a:srgbClr val="231F20"/>
                          </a:solidFill>
                          <a:latin typeface="Arial Narrow"/>
                          <a:cs typeface="Arial Narrow"/>
                        </a:rPr>
                        <a:t>période</a:t>
                      </a:r>
                      <a:endParaRPr sz="85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20"/>
                        </a:spcBef>
                      </a:pPr>
                      <a:r>
                        <a:rPr sz="850" spc="-30" dirty="0">
                          <a:solidFill>
                            <a:srgbClr val="231F20"/>
                          </a:solidFill>
                          <a:latin typeface="Arial Narrow"/>
                          <a:cs typeface="Arial Narrow"/>
                        </a:rPr>
                        <a:t>Changez</a:t>
                      </a:r>
                      <a:r>
                        <a:rPr sz="850" spc="-20" dirty="0">
                          <a:solidFill>
                            <a:srgbClr val="231F20"/>
                          </a:solidFill>
                          <a:latin typeface="Arial Narrow"/>
                          <a:cs typeface="Arial Narrow"/>
                        </a:rPr>
                        <a:t> </a:t>
                      </a:r>
                      <a:r>
                        <a:rPr sz="850" spc="-30" dirty="0">
                          <a:solidFill>
                            <a:srgbClr val="231F20"/>
                          </a:solidFill>
                          <a:latin typeface="Arial Narrow"/>
                          <a:cs typeface="Arial Narrow"/>
                        </a:rPr>
                        <a:t>l’eau</a:t>
                      </a:r>
                      <a:endParaRPr sz="850">
                        <a:latin typeface="Arial Narrow"/>
                        <a:cs typeface="Arial Narrow"/>
                      </a:endParaRPr>
                    </a:p>
                  </a:txBody>
                  <a:tcPr marL="0" marR="0" marT="1041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20047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dirty="0">
                          <a:solidFill>
                            <a:srgbClr val="231F20"/>
                          </a:solidFill>
                          <a:latin typeface="Arial Narrow"/>
                          <a:cs typeface="Arial Narrow"/>
                        </a:rPr>
                        <a:t>Temps </a:t>
                      </a:r>
                      <a:r>
                        <a:rPr sz="850" spc="-5" dirty="0">
                          <a:solidFill>
                            <a:srgbClr val="231F20"/>
                          </a:solidFill>
                          <a:latin typeface="Arial Narrow"/>
                          <a:cs typeface="Arial Narrow"/>
                        </a:rPr>
                        <a:t>de </a:t>
                      </a:r>
                      <a:r>
                        <a:rPr sz="850" dirty="0">
                          <a:solidFill>
                            <a:srgbClr val="231F20"/>
                          </a:solidFill>
                          <a:latin typeface="Arial Narrow"/>
                          <a:cs typeface="Arial Narrow"/>
                        </a:rPr>
                        <a:t>filtration</a:t>
                      </a:r>
                      <a:r>
                        <a:rPr sz="850" spc="-20" dirty="0">
                          <a:solidFill>
                            <a:srgbClr val="231F20"/>
                          </a:solidFill>
                          <a:latin typeface="Arial Narrow"/>
                          <a:cs typeface="Arial Narrow"/>
                        </a:rPr>
                        <a:t> </a:t>
                      </a:r>
                      <a:r>
                        <a:rPr sz="850" spc="-5" dirty="0">
                          <a:solidFill>
                            <a:srgbClr val="231F20"/>
                          </a:solidFill>
                          <a:latin typeface="Arial Narrow"/>
                          <a:cs typeface="Arial Narrow"/>
                        </a:rPr>
                        <a:t>insuffisant</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0"/>
                        </a:spcBef>
                      </a:pPr>
                      <a:r>
                        <a:rPr sz="850" spc="-25" dirty="0">
                          <a:solidFill>
                            <a:srgbClr val="231F20"/>
                          </a:solidFill>
                          <a:latin typeface="Arial Narrow"/>
                          <a:cs typeface="Arial Narrow"/>
                        </a:rPr>
                        <a:t>Prolongez la </a:t>
                      </a:r>
                      <a:r>
                        <a:rPr sz="850" spc="-30" dirty="0">
                          <a:solidFill>
                            <a:srgbClr val="231F20"/>
                          </a:solidFill>
                          <a:latin typeface="Arial Narrow"/>
                          <a:cs typeface="Arial Narrow"/>
                        </a:rPr>
                        <a:t>durée de</a:t>
                      </a:r>
                      <a:r>
                        <a:rPr sz="850" spc="15" dirty="0">
                          <a:solidFill>
                            <a:srgbClr val="231F20"/>
                          </a:solidFill>
                          <a:latin typeface="Arial Narrow"/>
                          <a:cs typeface="Arial Narrow"/>
                        </a:rPr>
                        <a:t> </a:t>
                      </a:r>
                      <a:r>
                        <a:rPr sz="850" spc="-20" dirty="0">
                          <a:solidFill>
                            <a:srgbClr val="231F20"/>
                          </a:solidFill>
                          <a:latin typeface="Arial Narrow"/>
                          <a:cs typeface="Arial Narrow"/>
                        </a:rPr>
                        <a:t>filtration</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331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dirty="0">
                          <a:solidFill>
                            <a:srgbClr val="231F20"/>
                          </a:solidFill>
                          <a:latin typeface="Arial Narrow"/>
                          <a:cs typeface="Arial Narrow"/>
                        </a:rPr>
                        <a:t>Cartouche filtrante</a:t>
                      </a:r>
                      <a:r>
                        <a:rPr sz="850" spc="-15" dirty="0">
                          <a:solidFill>
                            <a:srgbClr val="231F20"/>
                          </a:solidFill>
                          <a:latin typeface="Arial Narrow"/>
                          <a:cs typeface="Arial Narrow"/>
                        </a:rPr>
                        <a:t> </a:t>
                      </a:r>
                      <a:r>
                        <a:rPr sz="850" spc="-5" dirty="0">
                          <a:solidFill>
                            <a:srgbClr val="231F20"/>
                          </a:solidFill>
                          <a:latin typeface="Arial Narrow"/>
                          <a:cs typeface="Arial Narrow"/>
                        </a:rPr>
                        <a:t>sale</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70"/>
                        </a:spcBef>
                      </a:pPr>
                      <a:r>
                        <a:rPr sz="850" spc="-25" dirty="0">
                          <a:solidFill>
                            <a:srgbClr val="231F20"/>
                          </a:solidFill>
                          <a:latin typeface="Arial Narrow"/>
                          <a:cs typeface="Arial Narrow"/>
                        </a:rPr>
                        <a:t>Nettoyez </a:t>
                      </a:r>
                      <a:r>
                        <a:rPr sz="850" spc="-30" dirty="0">
                          <a:solidFill>
                            <a:srgbClr val="231F20"/>
                          </a:solidFill>
                          <a:latin typeface="Arial Narrow"/>
                          <a:cs typeface="Arial Narrow"/>
                        </a:rPr>
                        <a:t>ou </a:t>
                      </a:r>
                      <a:r>
                        <a:rPr sz="850" spc="-25" dirty="0">
                          <a:solidFill>
                            <a:srgbClr val="231F20"/>
                          </a:solidFill>
                          <a:latin typeface="Arial Narrow"/>
                          <a:cs typeface="Arial Narrow"/>
                        </a:rPr>
                        <a:t>remplacez la </a:t>
                      </a:r>
                      <a:r>
                        <a:rPr sz="850" spc="-30" dirty="0">
                          <a:solidFill>
                            <a:srgbClr val="231F20"/>
                          </a:solidFill>
                          <a:latin typeface="Arial Narrow"/>
                          <a:cs typeface="Arial Narrow"/>
                        </a:rPr>
                        <a:t>cartouche </a:t>
                      </a:r>
                      <a:r>
                        <a:rPr sz="850" spc="-20" dirty="0">
                          <a:solidFill>
                            <a:srgbClr val="231F20"/>
                          </a:solidFill>
                          <a:latin typeface="Arial Narrow"/>
                          <a:cs typeface="Arial Narrow"/>
                        </a:rPr>
                        <a:t>filtrante </a:t>
                      </a:r>
                      <a:r>
                        <a:rPr sz="850" spc="-30" dirty="0">
                          <a:solidFill>
                            <a:srgbClr val="231F20"/>
                          </a:solidFill>
                          <a:latin typeface="Arial Narrow"/>
                          <a:cs typeface="Arial Narrow"/>
                        </a:rPr>
                        <a:t>à</a:t>
                      </a:r>
                      <a:r>
                        <a:rPr sz="850" spc="45" dirty="0">
                          <a:solidFill>
                            <a:srgbClr val="231F20"/>
                          </a:solidFill>
                          <a:latin typeface="Arial Narrow"/>
                          <a:cs typeface="Arial Narrow"/>
                        </a:rPr>
                        <a:t> </a:t>
                      </a:r>
                      <a:r>
                        <a:rPr sz="850" spc="-30" dirty="0">
                          <a:solidFill>
                            <a:srgbClr val="231F20"/>
                          </a:solidFill>
                          <a:latin typeface="Arial Narrow"/>
                          <a:cs typeface="Arial Narrow"/>
                        </a:rPr>
                        <a:t>temps</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192528">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spc="-5" dirty="0">
                          <a:solidFill>
                            <a:srgbClr val="231F20"/>
                          </a:solidFill>
                          <a:latin typeface="Arial Narrow"/>
                          <a:cs typeface="Arial Narrow"/>
                        </a:rPr>
                        <a:t>Mauvais entretien de</a:t>
                      </a:r>
                      <a:r>
                        <a:rPr sz="850" spc="-15" dirty="0">
                          <a:solidFill>
                            <a:srgbClr val="231F20"/>
                          </a:solidFill>
                          <a:latin typeface="Arial Narrow"/>
                          <a:cs typeface="Arial Narrow"/>
                        </a:rPr>
                        <a:t> </a:t>
                      </a:r>
                      <a:r>
                        <a:rPr sz="850" spc="-5" dirty="0">
                          <a:solidFill>
                            <a:srgbClr val="231F20"/>
                          </a:solidFill>
                          <a:latin typeface="Arial Narrow"/>
                          <a:cs typeface="Arial Narrow"/>
                        </a:rPr>
                        <a:t>l’eau</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70"/>
                        </a:spcBef>
                      </a:pPr>
                      <a:r>
                        <a:rPr sz="850" spc="-25" dirty="0">
                          <a:solidFill>
                            <a:srgbClr val="231F20"/>
                          </a:solidFill>
                          <a:latin typeface="Arial Narrow"/>
                          <a:cs typeface="Arial Narrow"/>
                        </a:rPr>
                        <a:t>Reportez-vous </a:t>
                      </a:r>
                      <a:r>
                        <a:rPr sz="850" spc="-30" dirty="0">
                          <a:solidFill>
                            <a:srgbClr val="231F20"/>
                          </a:solidFill>
                          <a:latin typeface="Arial Narrow"/>
                          <a:cs typeface="Arial Narrow"/>
                        </a:rPr>
                        <a:t>aux instructions du </a:t>
                      </a:r>
                      <a:r>
                        <a:rPr sz="850" spc="-25" dirty="0">
                          <a:solidFill>
                            <a:srgbClr val="231F20"/>
                          </a:solidFill>
                          <a:latin typeface="Arial Narrow"/>
                          <a:cs typeface="Arial Narrow"/>
                        </a:rPr>
                        <a:t>fabricant </a:t>
                      </a:r>
                      <a:r>
                        <a:rPr sz="850" spc="-30" dirty="0">
                          <a:solidFill>
                            <a:srgbClr val="231F20"/>
                          </a:solidFill>
                          <a:latin typeface="Arial Narrow"/>
                          <a:cs typeface="Arial Narrow"/>
                        </a:rPr>
                        <a:t>de produits</a:t>
                      </a:r>
                      <a:r>
                        <a:rPr sz="850" spc="70" dirty="0">
                          <a:solidFill>
                            <a:srgbClr val="231F20"/>
                          </a:solidFill>
                          <a:latin typeface="Arial Narrow"/>
                          <a:cs typeface="Arial Narrow"/>
                        </a:rPr>
                        <a:t> </a:t>
                      </a:r>
                      <a:r>
                        <a:rPr sz="850" spc="-30" dirty="0">
                          <a:solidFill>
                            <a:srgbClr val="231F20"/>
                          </a:solidFill>
                          <a:latin typeface="Arial Narrow"/>
                          <a:cs typeface="Arial Narrow"/>
                        </a:rPr>
                        <a:t>chimiques</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08105">
                <a:tc>
                  <a:txBody>
                    <a:bodyPr/>
                    <a:lstStyle/>
                    <a:p>
                      <a:pPr>
                        <a:lnSpc>
                          <a:spcPct val="100000"/>
                        </a:lnSpc>
                        <a:spcBef>
                          <a:spcPts val="5"/>
                        </a:spcBef>
                      </a:pPr>
                      <a:endParaRPr sz="1000">
                        <a:latin typeface="Times New Roman"/>
                        <a:cs typeface="Times New Roman"/>
                      </a:endParaRPr>
                    </a:p>
                    <a:p>
                      <a:pPr marL="48260" marR="168910">
                        <a:lnSpc>
                          <a:spcPts val="1000"/>
                        </a:lnSpc>
                        <a:spcBef>
                          <a:spcPts val="5"/>
                        </a:spcBef>
                      </a:pPr>
                      <a:r>
                        <a:rPr sz="850" b="1" dirty="0">
                          <a:solidFill>
                            <a:srgbClr val="231F20"/>
                          </a:solidFill>
                          <a:latin typeface="Arial Narrow"/>
                          <a:cs typeface="Arial Narrow"/>
                        </a:rPr>
                        <a:t>FORME</a:t>
                      </a:r>
                      <a:r>
                        <a:rPr sz="850" b="1" spc="-95" dirty="0">
                          <a:solidFill>
                            <a:srgbClr val="231F20"/>
                          </a:solidFill>
                          <a:latin typeface="Arial Narrow"/>
                          <a:cs typeface="Arial Narrow"/>
                        </a:rPr>
                        <a:t> </a:t>
                      </a:r>
                      <a:r>
                        <a:rPr sz="850" b="1" dirty="0">
                          <a:solidFill>
                            <a:srgbClr val="231F20"/>
                          </a:solidFill>
                          <a:latin typeface="Arial Narrow"/>
                          <a:cs typeface="Arial Narrow"/>
                        </a:rPr>
                        <a:t>ANORMALE  DU </a:t>
                      </a:r>
                      <a:r>
                        <a:rPr sz="850" b="1" spc="-5" dirty="0">
                          <a:solidFill>
                            <a:srgbClr val="231F20"/>
                          </a:solidFill>
                          <a:latin typeface="Arial Narrow"/>
                          <a:cs typeface="Arial Narrow"/>
                        </a:rPr>
                        <a:t>BASSIN </a:t>
                      </a:r>
                      <a:r>
                        <a:rPr sz="850" b="1" dirty="0">
                          <a:solidFill>
                            <a:srgbClr val="231F20"/>
                          </a:solidFill>
                          <a:latin typeface="Arial Narrow"/>
                          <a:cs typeface="Arial Narrow"/>
                        </a:rPr>
                        <a:t>DU</a:t>
                      </a:r>
                      <a:r>
                        <a:rPr sz="850" b="1" spc="-60" dirty="0">
                          <a:solidFill>
                            <a:srgbClr val="231F20"/>
                          </a:solidFill>
                          <a:latin typeface="Arial Narrow"/>
                          <a:cs typeface="Arial Narrow"/>
                        </a:rPr>
                        <a:t> </a:t>
                      </a:r>
                      <a:r>
                        <a:rPr sz="850" b="1" dirty="0">
                          <a:solidFill>
                            <a:srgbClr val="231F20"/>
                          </a:solidFill>
                          <a:latin typeface="Arial Narrow"/>
                          <a:cs typeface="Arial Narrow"/>
                        </a:rPr>
                        <a:t>SPA</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33679">
                        <a:lnSpc>
                          <a:spcPct val="117700"/>
                        </a:lnSpc>
                        <a:spcBef>
                          <a:spcPts val="670"/>
                        </a:spcBef>
                      </a:pPr>
                      <a:r>
                        <a:rPr sz="850" dirty="0">
                          <a:solidFill>
                            <a:srgbClr val="231F20"/>
                          </a:solidFill>
                          <a:latin typeface="Arial Narrow"/>
                          <a:cs typeface="Arial Narrow"/>
                        </a:rPr>
                        <a:t>Pression </a:t>
                      </a:r>
                      <a:r>
                        <a:rPr sz="850" spc="-5" dirty="0">
                          <a:solidFill>
                            <a:srgbClr val="231F20"/>
                          </a:solidFill>
                          <a:latin typeface="Arial Narrow"/>
                          <a:cs typeface="Arial Narrow"/>
                        </a:rPr>
                        <a:t>d’air supplémentaire due </a:t>
                      </a:r>
                      <a:r>
                        <a:rPr sz="850" dirty="0">
                          <a:solidFill>
                            <a:srgbClr val="231F20"/>
                          </a:solidFill>
                          <a:latin typeface="Arial Narrow"/>
                          <a:cs typeface="Arial Narrow"/>
                        </a:rPr>
                        <a:t>à  </a:t>
                      </a:r>
                      <a:r>
                        <a:rPr sz="850" spc="-5" dirty="0">
                          <a:solidFill>
                            <a:srgbClr val="231F20"/>
                          </a:solidFill>
                          <a:latin typeface="Arial Narrow"/>
                          <a:cs typeface="Arial Narrow"/>
                        </a:rPr>
                        <a:t>un </a:t>
                      </a:r>
                      <a:r>
                        <a:rPr sz="850" dirty="0">
                          <a:solidFill>
                            <a:srgbClr val="231F20"/>
                          </a:solidFill>
                          <a:latin typeface="Arial Narrow"/>
                          <a:cs typeface="Arial Narrow"/>
                        </a:rPr>
                        <a:t>fort</a:t>
                      </a:r>
                      <a:r>
                        <a:rPr sz="850" spc="-15" dirty="0">
                          <a:solidFill>
                            <a:srgbClr val="231F20"/>
                          </a:solidFill>
                          <a:latin typeface="Arial Narrow"/>
                          <a:cs typeface="Arial Narrow"/>
                        </a:rPr>
                        <a:t> </a:t>
                      </a:r>
                      <a:r>
                        <a:rPr sz="850" dirty="0">
                          <a:solidFill>
                            <a:srgbClr val="231F20"/>
                          </a:solidFill>
                          <a:latin typeface="Arial Narrow"/>
                          <a:cs typeface="Arial Narrow"/>
                        </a:rPr>
                        <a:t>ensoleillement</a:t>
                      </a:r>
                      <a:endParaRPr sz="850">
                        <a:latin typeface="Arial Narrow"/>
                        <a:cs typeface="Arial Narrow"/>
                      </a:endParaRPr>
                    </a:p>
                  </a:txBody>
                  <a:tcPr marL="0" marR="0" marT="850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spc="-25" dirty="0">
                          <a:solidFill>
                            <a:srgbClr val="231F20"/>
                          </a:solidFill>
                          <a:latin typeface="Arial Narrow"/>
                          <a:cs typeface="Arial Narrow"/>
                        </a:rPr>
                        <a:t>Vérifiez la </a:t>
                      </a:r>
                      <a:r>
                        <a:rPr sz="850" spc="-30" dirty="0">
                          <a:solidFill>
                            <a:srgbClr val="231F20"/>
                          </a:solidFill>
                          <a:latin typeface="Arial Narrow"/>
                          <a:cs typeface="Arial Narrow"/>
                        </a:rPr>
                        <a:t>pression de </a:t>
                      </a:r>
                      <a:r>
                        <a:rPr sz="850" spc="-20" dirty="0">
                          <a:solidFill>
                            <a:srgbClr val="231F20"/>
                          </a:solidFill>
                          <a:latin typeface="Arial Narrow"/>
                          <a:cs typeface="Arial Narrow"/>
                        </a:rPr>
                        <a:t>l’air </a:t>
                      </a:r>
                      <a:r>
                        <a:rPr sz="850" spc="-25" dirty="0">
                          <a:solidFill>
                            <a:srgbClr val="231F20"/>
                          </a:solidFill>
                          <a:latin typeface="Arial Narrow"/>
                          <a:cs typeface="Arial Narrow"/>
                        </a:rPr>
                        <a:t>et libérez </a:t>
                      </a:r>
                      <a:r>
                        <a:rPr sz="850" spc="-30" dirty="0">
                          <a:solidFill>
                            <a:srgbClr val="231F20"/>
                          </a:solidFill>
                          <a:latin typeface="Arial Narrow"/>
                          <a:cs typeface="Arial Narrow"/>
                        </a:rPr>
                        <a:t>de </a:t>
                      </a:r>
                      <a:r>
                        <a:rPr sz="850" spc="-20" dirty="0">
                          <a:solidFill>
                            <a:srgbClr val="231F20"/>
                          </a:solidFill>
                          <a:latin typeface="Arial Narrow"/>
                          <a:cs typeface="Arial Narrow"/>
                        </a:rPr>
                        <a:t>l’air </a:t>
                      </a:r>
                      <a:r>
                        <a:rPr sz="850" spc="-25" dirty="0">
                          <a:solidFill>
                            <a:srgbClr val="231F20"/>
                          </a:solidFill>
                          <a:latin typeface="Arial Narrow"/>
                          <a:cs typeface="Arial Narrow"/>
                        </a:rPr>
                        <a:t>si</a:t>
                      </a:r>
                      <a:r>
                        <a:rPr sz="850" spc="80" dirty="0">
                          <a:solidFill>
                            <a:srgbClr val="231F20"/>
                          </a:solidFill>
                          <a:latin typeface="Arial Narrow"/>
                          <a:cs typeface="Arial Narrow"/>
                        </a:rPr>
                        <a:t> </a:t>
                      </a:r>
                      <a:r>
                        <a:rPr sz="850" spc="-25" dirty="0">
                          <a:solidFill>
                            <a:srgbClr val="231F20"/>
                          </a:solidFill>
                          <a:latin typeface="Arial Narrow"/>
                          <a:cs typeface="Arial Narrow"/>
                        </a:rPr>
                        <a:t>nécessaire</a:t>
                      </a:r>
                      <a:endParaRPr sz="850">
                        <a:latin typeface="Arial Narrow"/>
                        <a:cs typeface="Arial Narrow"/>
                      </a:endParaRPr>
                    </a:p>
                    <a:p>
                      <a:pPr marL="69850" marR="46990">
                        <a:lnSpc>
                          <a:spcPct val="117700"/>
                        </a:lnSpc>
                      </a:pPr>
                      <a:r>
                        <a:rPr sz="850" dirty="0">
                          <a:solidFill>
                            <a:srgbClr val="231F20"/>
                          </a:solidFill>
                          <a:latin typeface="Arial Narrow"/>
                          <a:cs typeface="Arial Narrow"/>
                        </a:rPr>
                        <a:t>Par temps </a:t>
                      </a:r>
                      <a:r>
                        <a:rPr sz="850" spc="-5" dirty="0">
                          <a:solidFill>
                            <a:srgbClr val="231F20"/>
                          </a:solidFill>
                          <a:latin typeface="Arial Narrow"/>
                          <a:cs typeface="Arial Narrow"/>
                        </a:rPr>
                        <a:t>chaud, il est conseillé de vérifier si de l’air doit être libéré pour éviter </a:t>
                      </a:r>
                      <a:r>
                        <a:rPr sz="850" dirty="0">
                          <a:solidFill>
                            <a:srgbClr val="231F20"/>
                          </a:solidFill>
                          <a:latin typeface="Arial Narrow"/>
                          <a:cs typeface="Arial Narrow"/>
                        </a:rPr>
                        <a:t>d’éventuels  </a:t>
                      </a:r>
                      <a:r>
                        <a:rPr sz="850" spc="-5" dirty="0">
                          <a:solidFill>
                            <a:srgbClr val="231F20"/>
                          </a:solidFill>
                          <a:latin typeface="Arial Narrow"/>
                          <a:cs typeface="Arial Narrow"/>
                        </a:rPr>
                        <a:t>dommages au bassin du</a:t>
                      </a:r>
                      <a:r>
                        <a:rPr sz="850" spc="-10"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9"/>
                  </a:ext>
                </a:extLst>
              </a:tr>
              <a:tr h="201090">
                <a:tc rowSpan="2">
                  <a:txBody>
                    <a:bodyPr/>
                    <a:lstStyle/>
                    <a:p>
                      <a:pPr marL="48260" marR="198120">
                        <a:lnSpc>
                          <a:spcPts val="1000"/>
                        </a:lnSpc>
                        <a:spcBef>
                          <a:spcPts val="155"/>
                        </a:spcBef>
                      </a:pPr>
                      <a:r>
                        <a:rPr sz="850" b="1" dirty="0">
                          <a:solidFill>
                            <a:srgbClr val="231F20"/>
                          </a:solidFill>
                          <a:latin typeface="Arial Narrow"/>
                          <a:cs typeface="Arial Narrow"/>
                        </a:rPr>
                        <a:t>LE SOUFFLEUR</a:t>
                      </a:r>
                      <a:r>
                        <a:rPr sz="850" b="1" spc="-100" dirty="0">
                          <a:solidFill>
                            <a:srgbClr val="231F20"/>
                          </a:solidFill>
                          <a:latin typeface="Arial Narrow"/>
                          <a:cs typeface="Arial Narrow"/>
                        </a:rPr>
                        <a:t> </a:t>
                      </a:r>
                      <a:r>
                        <a:rPr sz="850" b="1" dirty="0">
                          <a:solidFill>
                            <a:srgbClr val="231F20"/>
                          </a:solidFill>
                          <a:latin typeface="Arial Narrow"/>
                          <a:cs typeface="Arial Narrow"/>
                        </a:rPr>
                        <a:t>DE  </a:t>
                      </a:r>
                      <a:r>
                        <a:rPr sz="850" b="1" spc="-5" dirty="0">
                          <a:solidFill>
                            <a:srgbClr val="231F20"/>
                          </a:solidFill>
                          <a:latin typeface="Arial Narrow"/>
                          <a:cs typeface="Arial Narrow"/>
                        </a:rPr>
                        <a:t>BULLES </a:t>
                      </a:r>
                      <a:r>
                        <a:rPr sz="850" b="1" dirty="0">
                          <a:solidFill>
                            <a:srgbClr val="231F20"/>
                          </a:solidFill>
                          <a:latin typeface="Arial Narrow"/>
                          <a:cs typeface="Arial Narrow"/>
                        </a:rPr>
                        <a:t>D’AIR NE  FONCTIONNE</a:t>
                      </a:r>
                      <a:r>
                        <a:rPr sz="850" b="1" spc="-45" dirty="0">
                          <a:solidFill>
                            <a:srgbClr val="231F20"/>
                          </a:solidFill>
                          <a:latin typeface="Arial Narrow"/>
                          <a:cs typeface="Arial Narrow"/>
                        </a:rPr>
                        <a:t> </a:t>
                      </a:r>
                      <a:r>
                        <a:rPr sz="850" b="1" dirty="0">
                          <a:solidFill>
                            <a:srgbClr val="231F20"/>
                          </a:solidFill>
                          <a:latin typeface="Arial Narrow"/>
                          <a:cs typeface="Arial Narrow"/>
                        </a:rPr>
                        <a:t>PAS</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dirty="0">
                          <a:solidFill>
                            <a:srgbClr val="231F20"/>
                          </a:solidFill>
                          <a:latin typeface="Arial Narrow"/>
                          <a:cs typeface="Arial Narrow"/>
                        </a:rPr>
                        <a:t>Arrêt </a:t>
                      </a:r>
                      <a:r>
                        <a:rPr sz="850" spc="-5" dirty="0">
                          <a:solidFill>
                            <a:srgbClr val="231F20"/>
                          </a:solidFill>
                          <a:latin typeface="Arial Narrow"/>
                          <a:cs typeface="Arial Narrow"/>
                        </a:rPr>
                        <a:t>automatique au bout de 10</a:t>
                      </a:r>
                      <a:r>
                        <a:rPr sz="850" spc="-60" dirty="0">
                          <a:solidFill>
                            <a:srgbClr val="231F20"/>
                          </a:solidFill>
                          <a:latin typeface="Arial Narrow"/>
                          <a:cs typeface="Arial Narrow"/>
                        </a:rPr>
                        <a:t> </a:t>
                      </a:r>
                      <a:r>
                        <a:rPr sz="850" spc="-5" dirty="0">
                          <a:solidFill>
                            <a:srgbClr val="231F20"/>
                          </a:solidFill>
                          <a:latin typeface="Arial Narrow"/>
                          <a:cs typeface="Arial Narrow"/>
                        </a:rPr>
                        <a:t>minutes</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spc="-25" dirty="0">
                          <a:solidFill>
                            <a:srgbClr val="231F20"/>
                          </a:solidFill>
                          <a:latin typeface="Arial Narrow"/>
                          <a:cs typeface="Arial Narrow"/>
                        </a:rPr>
                        <a:t>Attendez </a:t>
                      </a:r>
                      <a:r>
                        <a:rPr sz="850" spc="-30" dirty="0">
                          <a:solidFill>
                            <a:srgbClr val="231F20"/>
                          </a:solidFill>
                          <a:latin typeface="Arial Narrow"/>
                          <a:cs typeface="Arial Narrow"/>
                        </a:rPr>
                        <a:t>10 minutes </a:t>
                      </a:r>
                      <a:r>
                        <a:rPr sz="850" spc="-25" dirty="0">
                          <a:solidFill>
                            <a:srgbClr val="231F20"/>
                          </a:solidFill>
                          <a:latin typeface="Arial Narrow"/>
                          <a:cs typeface="Arial Narrow"/>
                        </a:rPr>
                        <a:t>et </a:t>
                      </a:r>
                      <a:r>
                        <a:rPr sz="850" spc="-30" dirty="0">
                          <a:solidFill>
                            <a:srgbClr val="231F20"/>
                          </a:solidFill>
                          <a:latin typeface="Arial Narrow"/>
                          <a:cs typeface="Arial Narrow"/>
                        </a:rPr>
                        <a:t>rappuyez sur </a:t>
                      </a:r>
                      <a:r>
                        <a:rPr sz="850" spc="-25" dirty="0">
                          <a:solidFill>
                            <a:srgbClr val="231F20"/>
                          </a:solidFill>
                          <a:latin typeface="Arial Narrow"/>
                          <a:cs typeface="Arial Narrow"/>
                        </a:rPr>
                        <a:t>le </a:t>
                      </a:r>
                      <a:r>
                        <a:rPr sz="850" spc="-30" dirty="0">
                          <a:solidFill>
                            <a:srgbClr val="231F20"/>
                          </a:solidFill>
                          <a:latin typeface="Arial Narrow"/>
                          <a:cs typeface="Arial Narrow"/>
                        </a:rPr>
                        <a:t>bouton</a:t>
                      </a:r>
                      <a:r>
                        <a:rPr sz="850" spc="75" dirty="0">
                          <a:solidFill>
                            <a:srgbClr val="231F20"/>
                          </a:solidFill>
                          <a:latin typeface="Arial Narrow"/>
                          <a:cs typeface="Arial Narrow"/>
                        </a:rPr>
                        <a:t> </a:t>
                      </a:r>
                      <a:r>
                        <a:rPr sz="850" spc="-25" dirty="0">
                          <a:solidFill>
                            <a:srgbClr val="231F20"/>
                          </a:solidFill>
                          <a:latin typeface="Arial Narrow"/>
                          <a:cs typeface="Arial Narrow"/>
                        </a:rPr>
                        <a:t>Bulle</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0"/>
                  </a:ext>
                </a:extLst>
              </a:tr>
              <a:tr h="209482">
                <a:tc vMerge="1">
                  <a:txBody>
                    <a:bodyPr/>
                    <a:lstStyle/>
                    <a:p>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dirty="0">
                          <a:solidFill>
                            <a:srgbClr val="231F20"/>
                          </a:solidFill>
                          <a:latin typeface="Arial Narrow"/>
                          <a:cs typeface="Arial Narrow"/>
                        </a:rPr>
                        <a:t>Pièces </a:t>
                      </a:r>
                      <a:r>
                        <a:rPr sz="850" spc="-5" dirty="0">
                          <a:solidFill>
                            <a:srgbClr val="231F20"/>
                          </a:solidFill>
                          <a:latin typeface="Arial Narrow"/>
                          <a:cs typeface="Arial Narrow"/>
                        </a:rPr>
                        <a:t>internes</a:t>
                      </a:r>
                      <a:r>
                        <a:rPr sz="850" spc="-15" dirty="0">
                          <a:solidFill>
                            <a:srgbClr val="231F20"/>
                          </a:solidFill>
                          <a:latin typeface="Arial Narrow"/>
                          <a:cs typeface="Arial Narrow"/>
                        </a:rPr>
                        <a:t> </a:t>
                      </a:r>
                      <a:r>
                        <a:rPr sz="850" dirty="0">
                          <a:solidFill>
                            <a:srgbClr val="231F20"/>
                          </a:solidFill>
                          <a:latin typeface="Arial Narrow"/>
                          <a:cs typeface="Arial Narrow"/>
                        </a:rPr>
                        <a:t>endommagées</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68367">
                <a:tc rowSpan="2">
                  <a:txBody>
                    <a:bodyPr/>
                    <a:lstStyle/>
                    <a:p>
                      <a:pPr>
                        <a:lnSpc>
                          <a:spcPct val="100000"/>
                        </a:lnSpc>
                        <a:spcBef>
                          <a:spcPts val="25"/>
                        </a:spcBef>
                      </a:pPr>
                      <a:endParaRPr sz="850">
                        <a:latin typeface="Times New Roman"/>
                        <a:cs typeface="Times New Roman"/>
                      </a:endParaRPr>
                    </a:p>
                    <a:p>
                      <a:pPr marL="48260" marR="233045">
                        <a:lnSpc>
                          <a:spcPts val="900"/>
                        </a:lnSpc>
                      </a:pPr>
                      <a:r>
                        <a:rPr sz="850" b="1" dirty="0">
                          <a:solidFill>
                            <a:srgbClr val="231F20"/>
                          </a:solidFill>
                          <a:latin typeface="Arial Narrow"/>
                          <a:cs typeface="Arial Narrow"/>
                        </a:rPr>
                        <a:t>LA POMPE DE  FILTRATION NE  FONCTIONNE</a:t>
                      </a:r>
                      <a:r>
                        <a:rPr sz="850" b="1" spc="-100" dirty="0">
                          <a:solidFill>
                            <a:srgbClr val="231F20"/>
                          </a:solidFill>
                          <a:latin typeface="Arial Narrow"/>
                          <a:cs typeface="Arial Narrow"/>
                        </a:rPr>
                        <a:t> </a:t>
                      </a:r>
                      <a:r>
                        <a:rPr sz="850" b="1" dirty="0">
                          <a:solidFill>
                            <a:srgbClr val="231F20"/>
                          </a:solidFill>
                          <a:latin typeface="Arial Narrow"/>
                          <a:cs typeface="Arial Narrow"/>
                        </a:rPr>
                        <a:t>PAS</a:t>
                      </a:r>
                      <a:endParaRPr sz="85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33045">
                        <a:lnSpc>
                          <a:spcPct val="117700"/>
                        </a:lnSpc>
                        <a:spcBef>
                          <a:spcPts val="40"/>
                        </a:spcBef>
                      </a:pPr>
                      <a:r>
                        <a:rPr sz="850" dirty="0">
                          <a:solidFill>
                            <a:srgbClr val="231F20"/>
                          </a:solidFill>
                          <a:latin typeface="Arial Narrow"/>
                          <a:cs typeface="Arial Narrow"/>
                        </a:rPr>
                        <a:t>Cartouche filtrante </a:t>
                      </a:r>
                      <a:r>
                        <a:rPr sz="850" spc="-5" dirty="0">
                          <a:solidFill>
                            <a:srgbClr val="231F20"/>
                          </a:solidFill>
                          <a:latin typeface="Arial Narrow"/>
                          <a:cs typeface="Arial Narrow"/>
                        </a:rPr>
                        <a:t>obstruée par</a:t>
                      </a:r>
                      <a:r>
                        <a:rPr sz="850" spc="-95" dirty="0">
                          <a:solidFill>
                            <a:srgbClr val="231F20"/>
                          </a:solidFill>
                          <a:latin typeface="Arial Narrow"/>
                          <a:cs typeface="Arial Narrow"/>
                        </a:rPr>
                        <a:t> </a:t>
                      </a:r>
                      <a:r>
                        <a:rPr sz="850" dirty="0">
                          <a:solidFill>
                            <a:srgbClr val="231F20"/>
                          </a:solidFill>
                          <a:latin typeface="Arial Narrow"/>
                          <a:cs typeface="Arial Narrow"/>
                        </a:rPr>
                        <a:t>des  </a:t>
                      </a:r>
                      <a:r>
                        <a:rPr sz="850" spc="-5" dirty="0">
                          <a:solidFill>
                            <a:srgbClr val="231F20"/>
                          </a:solidFill>
                          <a:latin typeface="Arial Narrow"/>
                          <a:cs typeface="Arial Narrow"/>
                        </a:rPr>
                        <a:t>saletés ou d’autres</a:t>
                      </a:r>
                      <a:r>
                        <a:rPr sz="850" spc="-20" dirty="0">
                          <a:solidFill>
                            <a:srgbClr val="231F20"/>
                          </a:solidFill>
                          <a:latin typeface="Arial Narrow"/>
                          <a:cs typeface="Arial Narrow"/>
                        </a:rPr>
                        <a:t> </a:t>
                      </a:r>
                      <a:r>
                        <a:rPr sz="850" dirty="0">
                          <a:solidFill>
                            <a:srgbClr val="231F20"/>
                          </a:solidFill>
                          <a:latin typeface="Arial Narrow"/>
                          <a:cs typeface="Arial Narrow"/>
                        </a:rPr>
                        <a:t>objets</a:t>
                      </a:r>
                      <a:endParaRPr sz="85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00">
                        <a:latin typeface="Times New Roman"/>
                        <a:cs typeface="Times New Roman"/>
                      </a:endParaRPr>
                    </a:p>
                    <a:p>
                      <a:pPr marL="69850">
                        <a:lnSpc>
                          <a:spcPct val="100000"/>
                        </a:lnSpc>
                      </a:pPr>
                      <a:r>
                        <a:rPr sz="850" spc="-25" dirty="0">
                          <a:solidFill>
                            <a:srgbClr val="231F20"/>
                          </a:solidFill>
                          <a:latin typeface="Arial Narrow"/>
                          <a:cs typeface="Arial Narrow"/>
                        </a:rPr>
                        <a:t>Nettoyez </a:t>
                      </a:r>
                      <a:r>
                        <a:rPr sz="850" spc="-30" dirty="0">
                          <a:solidFill>
                            <a:srgbClr val="231F20"/>
                          </a:solidFill>
                          <a:latin typeface="Arial Narrow"/>
                          <a:cs typeface="Arial Narrow"/>
                        </a:rPr>
                        <a:t>ou </a:t>
                      </a:r>
                      <a:r>
                        <a:rPr sz="850" spc="-25" dirty="0">
                          <a:solidFill>
                            <a:srgbClr val="231F20"/>
                          </a:solidFill>
                          <a:latin typeface="Arial Narrow"/>
                          <a:cs typeface="Arial Narrow"/>
                        </a:rPr>
                        <a:t>remplacez la </a:t>
                      </a:r>
                      <a:r>
                        <a:rPr sz="850" spc="-30" dirty="0">
                          <a:solidFill>
                            <a:srgbClr val="231F20"/>
                          </a:solidFill>
                          <a:latin typeface="Arial Narrow"/>
                          <a:cs typeface="Arial Narrow"/>
                        </a:rPr>
                        <a:t>cartouche</a:t>
                      </a:r>
                      <a:r>
                        <a:rPr sz="850" spc="25" dirty="0">
                          <a:solidFill>
                            <a:srgbClr val="231F20"/>
                          </a:solidFill>
                          <a:latin typeface="Arial Narrow"/>
                          <a:cs typeface="Arial Narrow"/>
                        </a:rPr>
                        <a:t> </a:t>
                      </a:r>
                      <a:r>
                        <a:rPr sz="850" spc="-20" dirty="0">
                          <a:solidFill>
                            <a:srgbClr val="231F20"/>
                          </a:solidFill>
                          <a:latin typeface="Arial Narrow"/>
                          <a:cs typeface="Arial Narrow"/>
                        </a:rPr>
                        <a:t>filtrante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5204">
                <a:tc vMerge="1">
                  <a:txBody>
                    <a:bodyPr/>
                    <a:lstStyle/>
                    <a:p>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20"/>
                        </a:spcBef>
                      </a:pPr>
                      <a:r>
                        <a:rPr sz="850" dirty="0">
                          <a:solidFill>
                            <a:srgbClr val="231F20"/>
                          </a:solidFill>
                          <a:latin typeface="Arial Narrow"/>
                          <a:cs typeface="Arial Narrow"/>
                        </a:rPr>
                        <a:t>Défaillance </a:t>
                      </a:r>
                      <a:r>
                        <a:rPr sz="850" spc="-5" dirty="0">
                          <a:solidFill>
                            <a:srgbClr val="231F20"/>
                          </a:solidFill>
                          <a:latin typeface="Arial Narrow"/>
                          <a:cs typeface="Arial Narrow"/>
                        </a:rPr>
                        <a:t>du système de</a:t>
                      </a:r>
                      <a:r>
                        <a:rPr sz="850" spc="-30" dirty="0">
                          <a:solidFill>
                            <a:srgbClr val="231F20"/>
                          </a:solidFill>
                          <a:latin typeface="Arial Narrow"/>
                          <a:cs typeface="Arial Narrow"/>
                        </a:rPr>
                        <a:t> </a:t>
                      </a:r>
                      <a:r>
                        <a:rPr sz="850" dirty="0">
                          <a:solidFill>
                            <a:srgbClr val="231F20"/>
                          </a:solidFill>
                          <a:latin typeface="Arial Narrow"/>
                          <a:cs typeface="Arial Narrow"/>
                        </a:rPr>
                        <a:t>filtration</a:t>
                      </a:r>
                      <a:endParaRPr sz="85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9"/>
                        </a:spcBef>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2793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3"/>
                  </a:ext>
                </a:extLst>
              </a:tr>
              <a:tr h="336550">
                <a:tc rowSpan="3">
                  <a:txBody>
                    <a:bodyPr/>
                    <a:lstStyle/>
                    <a:p>
                      <a:pPr>
                        <a:lnSpc>
                          <a:spcPct val="100000"/>
                        </a:lnSpc>
                      </a:pPr>
                      <a:endParaRPr sz="1000">
                        <a:latin typeface="Times New Roman"/>
                        <a:cs typeface="Times New Roman"/>
                      </a:endParaRPr>
                    </a:p>
                    <a:p>
                      <a:pPr>
                        <a:lnSpc>
                          <a:spcPct val="100000"/>
                        </a:lnSpc>
                        <a:spcBef>
                          <a:spcPts val="30"/>
                        </a:spcBef>
                      </a:pPr>
                      <a:endParaRPr sz="1050">
                        <a:latin typeface="Times New Roman"/>
                        <a:cs typeface="Times New Roman"/>
                      </a:endParaRPr>
                    </a:p>
                    <a:p>
                      <a:pPr marL="48260" marR="385445">
                        <a:lnSpc>
                          <a:spcPts val="900"/>
                        </a:lnSpc>
                      </a:pPr>
                      <a:r>
                        <a:rPr sz="850" b="1" dirty="0">
                          <a:solidFill>
                            <a:srgbClr val="231F20"/>
                          </a:solidFill>
                          <a:latin typeface="Arial Narrow"/>
                          <a:cs typeface="Arial Narrow"/>
                        </a:rPr>
                        <a:t>PANNE DE  L’OZONATEUR</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00"/>
                        </a:spcBef>
                      </a:pPr>
                      <a:r>
                        <a:rPr sz="850" spc="-5" dirty="0">
                          <a:solidFill>
                            <a:srgbClr val="231F20"/>
                          </a:solidFill>
                          <a:latin typeface="Arial Narrow"/>
                          <a:cs typeface="Arial Narrow"/>
                        </a:rPr>
                        <a:t>Le niveau de l’eau est inférieur</a:t>
                      </a:r>
                      <a:r>
                        <a:rPr sz="850" spc="-30" dirty="0">
                          <a:solidFill>
                            <a:srgbClr val="231F20"/>
                          </a:solidFill>
                          <a:latin typeface="Arial Narrow"/>
                          <a:cs typeface="Arial Narrow"/>
                        </a:rPr>
                        <a:t> </a:t>
                      </a:r>
                      <a:r>
                        <a:rPr sz="850" dirty="0">
                          <a:solidFill>
                            <a:srgbClr val="231F20"/>
                          </a:solidFill>
                          <a:latin typeface="Arial Narrow"/>
                          <a:cs typeface="Arial Narrow"/>
                        </a:rPr>
                        <a:t>au</a:t>
                      </a:r>
                      <a:endParaRPr sz="850">
                        <a:latin typeface="Arial Narrow"/>
                        <a:cs typeface="Arial Narrow"/>
                      </a:endParaRPr>
                    </a:p>
                    <a:p>
                      <a:pPr marL="69850">
                        <a:lnSpc>
                          <a:spcPct val="100000"/>
                        </a:lnSpc>
                        <a:spcBef>
                          <a:spcPts val="180"/>
                        </a:spcBef>
                      </a:pPr>
                      <a:r>
                        <a:rPr sz="850" spc="-5" dirty="0">
                          <a:solidFill>
                            <a:srgbClr val="231F20"/>
                          </a:solidFill>
                          <a:latin typeface="Arial Narrow"/>
                          <a:cs typeface="Arial Narrow"/>
                        </a:rPr>
                        <a:t>niveau</a:t>
                      </a:r>
                      <a:r>
                        <a:rPr sz="850" spc="-10" dirty="0">
                          <a:solidFill>
                            <a:srgbClr val="231F20"/>
                          </a:solidFill>
                          <a:latin typeface="Arial Narrow"/>
                          <a:cs typeface="Arial Narrow"/>
                        </a:rPr>
                        <a:t> </a:t>
                      </a:r>
                      <a:r>
                        <a:rPr sz="850" spc="-5" dirty="0">
                          <a:solidFill>
                            <a:srgbClr val="231F20"/>
                          </a:solidFill>
                          <a:latin typeface="Arial Narrow"/>
                          <a:cs typeface="Arial Narrow"/>
                        </a:rPr>
                        <a:t>minimum</a:t>
                      </a:r>
                      <a:endParaRPr sz="85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800"/>
                        </a:spcBef>
                      </a:pPr>
                      <a:r>
                        <a:rPr sz="850" spc="-25" dirty="0">
                          <a:solidFill>
                            <a:srgbClr val="231F20"/>
                          </a:solidFill>
                          <a:latin typeface="Arial Narrow"/>
                          <a:cs typeface="Arial Narrow"/>
                        </a:rPr>
                        <a:t>Ajoutez </a:t>
                      </a:r>
                      <a:r>
                        <a:rPr sz="850" spc="-30" dirty="0">
                          <a:solidFill>
                            <a:srgbClr val="231F20"/>
                          </a:solidFill>
                          <a:latin typeface="Arial Narrow"/>
                          <a:cs typeface="Arial Narrow"/>
                        </a:rPr>
                        <a:t>de </a:t>
                      </a:r>
                      <a:r>
                        <a:rPr sz="850" spc="-25" dirty="0">
                          <a:solidFill>
                            <a:srgbClr val="231F20"/>
                          </a:solidFill>
                          <a:latin typeface="Arial Narrow"/>
                          <a:cs typeface="Arial Narrow"/>
                        </a:rPr>
                        <a:t>l’eau </a:t>
                      </a:r>
                      <a:r>
                        <a:rPr sz="850" spc="-30" dirty="0">
                          <a:solidFill>
                            <a:srgbClr val="231F20"/>
                          </a:solidFill>
                          <a:latin typeface="Arial Narrow"/>
                          <a:cs typeface="Arial Narrow"/>
                        </a:rPr>
                        <a:t>au-dessus de </a:t>
                      </a:r>
                      <a:r>
                        <a:rPr sz="850" spc="-25" dirty="0">
                          <a:solidFill>
                            <a:srgbClr val="231F20"/>
                          </a:solidFill>
                          <a:latin typeface="Arial Narrow"/>
                          <a:cs typeface="Arial Narrow"/>
                        </a:rPr>
                        <a:t>la ligne</a:t>
                      </a:r>
                      <a:r>
                        <a:rPr sz="850" spc="55" dirty="0">
                          <a:solidFill>
                            <a:srgbClr val="231F20"/>
                          </a:solidFill>
                          <a:latin typeface="Arial Narrow"/>
                          <a:cs typeface="Arial Narrow"/>
                        </a:rPr>
                        <a:t> </a:t>
                      </a:r>
                      <a:r>
                        <a:rPr sz="850" spc="-35" dirty="0">
                          <a:solidFill>
                            <a:srgbClr val="231F20"/>
                          </a:solidFill>
                          <a:latin typeface="Arial Narrow"/>
                          <a:cs typeface="Arial Narrow"/>
                        </a:rPr>
                        <a:t>minimum</a:t>
                      </a:r>
                      <a:endParaRPr sz="850">
                        <a:latin typeface="Arial Narrow"/>
                        <a:cs typeface="Arial Narrow"/>
                      </a:endParaRPr>
                    </a:p>
                  </a:txBody>
                  <a:tcPr marL="0" marR="0" marT="1016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4"/>
                  </a:ext>
                </a:extLst>
              </a:tr>
              <a:tr h="1968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dirty="0">
                          <a:solidFill>
                            <a:srgbClr val="231F20"/>
                          </a:solidFill>
                          <a:latin typeface="Arial Narrow"/>
                          <a:cs typeface="Arial Narrow"/>
                        </a:rPr>
                        <a:t>Pièces </a:t>
                      </a:r>
                      <a:r>
                        <a:rPr sz="850" spc="-5" dirty="0">
                          <a:solidFill>
                            <a:srgbClr val="231F20"/>
                          </a:solidFill>
                          <a:latin typeface="Arial Narrow"/>
                          <a:cs typeface="Arial Narrow"/>
                        </a:rPr>
                        <a:t>internes</a:t>
                      </a:r>
                      <a:r>
                        <a:rPr sz="850" spc="-15" dirty="0">
                          <a:solidFill>
                            <a:srgbClr val="231F20"/>
                          </a:solidFill>
                          <a:latin typeface="Arial Narrow"/>
                          <a:cs typeface="Arial Narrow"/>
                        </a:rPr>
                        <a:t> </a:t>
                      </a:r>
                      <a:r>
                        <a:rPr sz="850" dirty="0">
                          <a:solidFill>
                            <a:srgbClr val="231F20"/>
                          </a:solidFill>
                          <a:latin typeface="Arial Narrow"/>
                          <a:cs typeface="Arial Narrow"/>
                        </a:rPr>
                        <a:t>endommagées</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222243">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5" dirty="0">
                          <a:solidFill>
                            <a:srgbClr val="231F20"/>
                          </a:solidFill>
                          <a:latin typeface="Arial Narrow"/>
                          <a:cs typeface="Arial Narrow"/>
                        </a:rPr>
                        <a:t>La pompe de </a:t>
                      </a:r>
                      <a:r>
                        <a:rPr sz="850" dirty="0">
                          <a:solidFill>
                            <a:srgbClr val="231F20"/>
                          </a:solidFill>
                          <a:latin typeface="Arial Narrow"/>
                          <a:cs typeface="Arial Narrow"/>
                        </a:rPr>
                        <a:t>filtration </a:t>
                      </a:r>
                      <a:r>
                        <a:rPr sz="850" spc="-5" dirty="0">
                          <a:solidFill>
                            <a:srgbClr val="231F20"/>
                          </a:solidFill>
                          <a:latin typeface="Arial Narrow"/>
                          <a:cs typeface="Arial Narrow"/>
                        </a:rPr>
                        <a:t>ne </a:t>
                      </a:r>
                      <a:r>
                        <a:rPr sz="850" dirty="0">
                          <a:solidFill>
                            <a:srgbClr val="231F20"/>
                          </a:solidFill>
                          <a:latin typeface="Arial Narrow"/>
                          <a:cs typeface="Arial Narrow"/>
                        </a:rPr>
                        <a:t>fonctionne</a:t>
                      </a:r>
                      <a:r>
                        <a:rPr sz="850" spc="-60" dirty="0">
                          <a:solidFill>
                            <a:srgbClr val="231F20"/>
                          </a:solidFill>
                          <a:latin typeface="Arial Narrow"/>
                          <a:cs typeface="Arial Narrow"/>
                        </a:rPr>
                        <a:t> </a:t>
                      </a:r>
                      <a:r>
                        <a:rPr sz="850" dirty="0">
                          <a:solidFill>
                            <a:srgbClr val="231F20"/>
                          </a:solidFill>
                          <a:latin typeface="Arial Narrow"/>
                          <a:cs typeface="Arial Narrow"/>
                        </a:rPr>
                        <a:t>pas</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00"/>
                        </a:spcBef>
                      </a:pPr>
                      <a:r>
                        <a:rPr sz="850" spc="-25" dirty="0">
                          <a:solidFill>
                            <a:srgbClr val="231F20"/>
                          </a:solidFill>
                          <a:latin typeface="Arial Narrow"/>
                          <a:cs typeface="Arial Narrow"/>
                        </a:rPr>
                        <a:t>Voir la </a:t>
                      </a:r>
                      <a:r>
                        <a:rPr sz="850" spc="-30" dirty="0">
                          <a:solidFill>
                            <a:srgbClr val="231F20"/>
                          </a:solidFill>
                          <a:latin typeface="Arial Narrow"/>
                          <a:cs typeface="Arial Narrow"/>
                        </a:rPr>
                        <a:t>section « </a:t>
                      </a:r>
                      <a:r>
                        <a:rPr sz="850" spc="-35" dirty="0">
                          <a:solidFill>
                            <a:srgbClr val="231F20"/>
                          </a:solidFill>
                          <a:latin typeface="Arial Narrow"/>
                          <a:cs typeface="Arial Narrow"/>
                        </a:rPr>
                        <a:t>LA </a:t>
                      </a:r>
                      <a:r>
                        <a:rPr sz="850" spc="-40" dirty="0">
                          <a:solidFill>
                            <a:srgbClr val="231F20"/>
                          </a:solidFill>
                          <a:latin typeface="Arial Narrow"/>
                          <a:cs typeface="Arial Narrow"/>
                        </a:rPr>
                        <a:t>POMPE </a:t>
                      </a:r>
                      <a:r>
                        <a:rPr sz="850" spc="-35" dirty="0">
                          <a:solidFill>
                            <a:srgbClr val="231F20"/>
                          </a:solidFill>
                          <a:latin typeface="Arial Narrow"/>
                          <a:cs typeface="Arial Narrow"/>
                        </a:rPr>
                        <a:t>DE </a:t>
                      </a:r>
                      <a:r>
                        <a:rPr sz="850" spc="-30" dirty="0">
                          <a:solidFill>
                            <a:srgbClr val="231F20"/>
                          </a:solidFill>
                          <a:latin typeface="Arial Narrow"/>
                          <a:cs typeface="Arial Narrow"/>
                        </a:rPr>
                        <a:t>FILTRATION </a:t>
                      </a:r>
                      <a:r>
                        <a:rPr sz="850" spc="-35" dirty="0">
                          <a:solidFill>
                            <a:srgbClr val="231F20"/>
                          </a:solidFill>
                          <a:latin typeface="Arial Narrow"/>
                          <a:cs typeface="Arial Narrow"/>
                        </a:rPr>
                        <a:t>NE FONCTIONNE PAS</a:t>
                      </a:r>
                      <a:r>
                        <a:rPr sz="850" dirty="0">
                          <a:solidFill>
                            <a:srgbClr val="231F20"/>
                          </a:solidFill>
                          <a:latin typeface="Arial Narrow"/>
                          <a:cs typeface="Arial Narrow"/>
                        </a:rPr>
                        <a:t> </a:t>
                      </a:r>
                      <a:r>
                        <a:rPr sz="850" spc="-25" dirty="0">
                          <a:solidFill>
                            <a:srgbClr val="231F20"/>
                          </a:solidFill>
                          <a:latin typeface="Arial Narrow"/>
                          <a:cs typeface="Arial Narrow"/>
                        </a:rPr>
                        <a:t>».</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213028">
                <a:tc rowSpan="2">
                  <a:txBody>
                    <a:bodyPr/>
                    <a:lstStyle/>
                    <a:p>
                      <a:pPr marL="48260">
                        <a:lnSpc>
                          <a:spcPts val="960"/>
                        </a:lnSpc>
                        <a:spcBef>
                          <a:spcPts val="610"/>
                        </a:spcBef>
                      </a:pPr>
                      <a:r>
                        <a:rPr sz="850" b="1" dirty="0">
                          <a:solidFill>
                            <a:srgbClr val="231F20"/>
                          </a:solidFill>
                          <a:latin typeface="Arial Narrow"/>
                          <a:cs typeface="Arial Narrow"/>
                        </a:rPr>
                        <a:t>ÉCHEC</a:t>
                      </a:r>
                      <a:r>
                        <a:rPr sz="850" b="1" spc="-10" dirty="0">
                          <a:solidFill>
                            <a:srgbClr val="231F20"/>
                          </a:solidFill>
                          <a:latin typeface="Arial Narrow"/>
                          <a:cs typeface="Arial Narrow"/>
                        </a:rPr>
                        <a:t> </a:t>
                      </a:r>
                      <a:r>
                        <a:rPr sz="850" b="1" dirty="0">
                          <a:solidFill>
                            <a:srgbClr val="231F20"/>
                          </a:solidFill>
                          <a:latin typeface="Arial Narrow"/>
                          <a:cs typeface="Arial Narrow"/>
                        </a:rPr>
                        <a:t>DE</a:t>
                      </a:r>
                      <a:endParaRPr sz="850">
                        <a:latin typeface="Arial Narrow"/>
                        <a:cs typeface="Arial Narrow"/>
                      </a:endParaRPr>
                    </a:p>
                    <a:p>
                      <a:pPr marL="48260">
                        <a:lnSpc>
                          <a:spcPts val="960"/>
                        </a:lnSpc>
                      </a:pPr>
                      <a:r>
                        <a:rPr sz="850" b="1" dirty="0">
                          <a:solidFill>
                            <a:srgbClr val="231F20"/>
                          </a:solidFill>
                          <a:latin typeface="Arial Narrow"/>
                          <a:cs typeface="Arial Narrow"/>
                        </a:rPr>
                        <a:t>L’AUTO-GONFLAGE</a:t>
                      </a:r>
                      <a:endParaRPr sz="850">
                        <a:latin typeface="Arial Narrow"/>
                        <a:cs typeface="Arial Narrow"/>
                      </a:endParaRPr>
                    </a:p>
                  </a:txBody>
                  <a:tcPr marL="0" marR="0" marT="774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0"/>
                        </a:spcBef>
                      </a:pPr>
                      <a:r>
                        <a:rPr sz="850" spc="-5" dirty="0">
                          <a:solidFill>
                            <a:srgbClr val="231F20"/>
                          </a:solidFill>
                          <a:latin typeface="Arial Narrow"/>
                          <a:cs typeface="Arial Narrow"/>
                        </a:rPr>
                        <a:t>Le spa ne déclenche pas le</a:t>
                      </a:r>
                      <a:r>
                        <a:rPr sz="850" spc="-35" dirty="0">
                          <a:solidFill>
                            <a:srgbClr val="231F20"/>
                          </a:solidFill>
                          <a:latin typeface="Arial Narrow"/>
                          <a:cs typeface="Arial Narrow"/>
                        </a:rPr>
                        <a:t> </a:t>
                      </a:r>
                      <a:r>
                        <a:rPr sz="850" dirty="0">
                          <a:solidFill>
                            <a:srgbClr val="231F20"/>
                          </a:solidFill>
                          <a:latin typeface="Arial Narrow"/>
                          <a:cs typeface="Arial Narrow"/>
                        </a:rPr>
                        <a:t>gonflage.</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0"/>
                        </a:spcBef>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7"/>
                  </a:ext>
                </a:extLst>
              </a:tr>
              <a:tr h="187027">
                <a:tc vMerge="1">
                  <a:txBody>
                    <a:bodyPr/>
                    <a:lstStyle/>
                    <a:p>
                      <a:endParaRPr/>
                    </a:p>
                  </a:txBody>
                  <a:tcPr marL="0" marR="0" marT="774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75"/>
                        </a:spcBef>
                      </a:pPr>
                      <a:r>
                        <a:rPr sz="850" spc="-5" dirty="0">
                          <a:solidFill>
                            <a:srgbClr val="231F20"/>
                          </a:solidFill>
                          <a:latin typeface="Arial Narrow"/>
                          <a:cs typeface="Arial Narrow"/>
                        </a:rPr>
                        <a:t>Le spa n’arrête pas le</a:t>
                      </a:r>
                      <a:r>
                        <a:rPr sz="850" spc="-25" dirty="0">
                          <a:solidFill>
                            <a:srgbClr val="231F20"/>
                          </a:solidFill>
                          <a:latin typeface="Arial Narrow"/>
                          <a:cs typeface="Arial Narrow"/>
                        </a:rPr>
                        <a:t> </a:t>
                      </a:r>
                      <a:r>
                        <a:rPr sz="850" dirty="0">
                          <a:solidFill>
                            <a:srgbClr val="231F20"/>
                          </a:solidFill>
                          <a:latin typeface="Arial Narrow"/>
                          <a:cs typeface="Arial Narrow"/>
                        </a:rPr>
                        <a:t>gonflage.</a:t>
                      </a:r>
                      <a:endParaRPr sz="85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75"/>
                        </a:spcBef>
                      </a:pPr>
                      <a:r>
                        <a:rPr sz="850" spc="-25" dirty="0">
                          <a:solidFill>
                            <a:srgbClr val="231F20"/>
                          </a:solidFill>
                          <a:latin typeface="Arial Narrow"/>
                          <a:cs typeface="Arial Narrow"/>
                        </a:rPr>
                        <a:t>Contactez le </a:t>
                      </a:r>
                      <a:r>
                        <a:rPr sz="850" spc="-30" dirty="0">
                          <a:solidFill>
                            <a:srgbClr val="231F20"/>
                          </a:solidFill>
                          <a:latin typeface="Arial Narrow"/>
                          <a:cs typeface="Arial Narrow"/>
                        </a:rPr>
                        <a:t>centre de services</a:t>
                      </a:r>
                      <a:r>
                        <a:rPr sz="850" spc="3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r h="323849">
                <a:tc rowSpan="3">
                  <a:txBody>
                    <a:bodyPr/>
                    <a:lstStyle/>
                    <a:p>
                      <a:pPr>
                        <a:lnSpc>
                          <a:spcPct val="100000"/>
                        </a:lnSpc>
                      </a:pPr>
                      <a:endParaRPr sz="1000">
                        <a:latin typeface="Times New Roman"/>
                        <a:cs typeface="Times New Roman"/>
                      </a:endParaRPr>
                    </a:p>
                    <a:p>
                      <a:pPr>
                        <a:lnSpc>
                          <a:spcPct val="100000"/>
                        </a:lnSpc>
                        <a:spcBef>
                          <a:spcPts val="45"/>
                        </a:spcBef>
                      </a:pPr>
                      <a:endParaRPr sz="950">
                        <a:latin typeface="Times New Roman"/>
                        <a:cs typeface="Times New Roman"/>
                      </a:endParaRPr>
                    </a:p>
                    <a:p>
                      <a:pPr marL="48260" marR="109855">
                        <a:lnSpc>
                          <a:spcPts val="900"/>
                        </a:lnSpc>
                      </a:pPr>
                      <a:r>
                        <a:rPr sz="850" b="1" dirty="0">
                          <a:solidFill>
                            <a:srgbClr val="231F20"/>
                          </a:solidFill>
                          <a:latin typeface="Arial Narrow"/>
                          <a:cs typeface="Arial Narrow"/>
                        </a:rPr>
                        <a:t>DÉFAILLANCE DE</a:t>
                      </a:r>
                      <a:r>
                        <a:rPr sz="850" b="1" spc="-105" dirty="0">
                          <a:solidFill>
                            <a:srgbClr val="231F20"/>
                          </a:solidFill>
                          <a:latin typeface="Arial Narrow"/>
                          <a:cs typeface="Arial Narrow"/>
                        </a:rPr>
                        <a:t> </a:t>
                      </a:r>
                      <a:r>
                        <a:rPr sz="850" b="1" dirty="0">
                          <a:solidFill>
                            <a:srgbClr val="231F20"/>
                          </a:solidFill>
                          <a:latin typeface="Arial Narrow"/>
                          <a:cs typeface="Arial Narrow"/>
                        </a:rPr>
                        <a:t>LA  FONCTION</a:t>
                      </a:r>
                      <a:r>
                        <a:rPr sz="850" b="1" spc="-10" dirty="0">
                          <a:solidFill>
                            <a:srgbClr val="231F20"/>
                          </a:solidFill>
                          <a:latin typeface="Arial Narrow"/>
                          <a:cs typeface="Arial Narrow"/>
                        </a:rPr>
                        <a:t> </a:t>
                      </a:r>
                      <a:r>
                        <a:rPr sz="850" b="1" dirty="0">
                          <a:solidFill>
                            <a:srgbClr val="231F20"/>
                          </a:solidFill>
                          <a:latin typeface="Arial Narrow"/>
                          <a:cs typeface="Arial Narrow"/>
                        </a:rPr>
                        <a:t>JET</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139700">
                        <a:lnSpc>
                          <a:spcPct val="117700"/>
                        </a:lnSpc>
                        <a:spcBef>
                          <a:spcPts val="20"/>
                        </a:spcBef>
                      </a:pPr>
                      <a:r>
                        <a:rPr sz="850" spc="-5" dirty="0">
                          <a:solidFill>
                            <a:srgbClr val="231F20"/>
                          </a:solidFill>
                          <a:latin typeface="Arial Narrow"/>
                          <a:cs typeface="Arial Narrow"/>
                        </a:rPr>
                        <a:t>Le niveau de l’eau n’est pas au </a:t>
                      </a:r>
                      <a:r>
                        <a:rPr sz="850" dirty="0">
                          <a:solidFill>
                            <a:srgbClr val="231F20"/>
                          </a:solidFill>
                          <a:latin typeface="Arial Narrow"/>
                          <a:cs typeface="Arial Narrow"/>
                        </a:rPr>
                        <a:t>niveau  </a:t>
                      </a:r>
                      <a:r>
                        <a:rPr sz="850" spc="-5" dirty="0">
                          <a:solidFill>
                            <a:srgbClr val="231F20"/>
                          </a:solidFill>
                          <a:latin typeface="Arial Narrow"/>
                          <a:cs typeface="Arial Narrow"/>
                        </a:rPr>
                        <a:t>minimum</a:t>
                      </a:r>
                      <a:endParaRPr sz="85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700"/>
                        </a:spcBef>
                      </a:pPr>
                      <a:r>
                        <a:rPr sz="850" spc="-25" dirty="0">
                          <a:solidFill>
                            <a:srgbClr val="231F20"/>
                          </a:solidFill>
                          <a:latin typeface="Arial Narrow"/>
                          <a:cs typeface="Arial Narrow"/>
                        </a:rPr>
                        <a:t>Ajoutez </a:t>
                      </a:r>
                      <a:r>
                        <a:rPr sz="850" spc="-30" dirty="0">
                          <a:solidFill>
                            <a:srgbClr val="231F20"/>
                          </a:solidFill>
                          <a:latin typeface="Arial Narrow"/>
                          <a:cs typeface="Arial Narrow"/>
                        </a:rPr>
                        <a:t>de </a:t>
                      </a:r>
                      <a:r>
                        <a:rPr sz="850" spc="-25" dirty="0">
                          <a:solidFill>
                            <a:srgbClr val="231F20"/>
                          </a:solidFill>
                          <a:latin typeface="Arial Narrow"/>
                          <a:cs typeface="Arial Narrow"/>
                        </a:rPr>
                        <a:t>l’eau </a:t>
                      </a:r>
                      <a:r>
                        <a:rPr sz="850" spc="-30" dirty="0">
                          <a:solidFill>
                            <a:srgbClr val="231F20"/>
                          </a:solidFill>
                          <a:latin typeface="Arial Narrow"/>
                          <a:cs typeface="Arial Narrow"/>
                        </a:rPr>
                        <a:t>au-dessus de </a:t>
                      </a:r>
                      <a:r>
                        <a:rPr sz="850" spc="-25" dirty="0">
                          <a:solidFill>
                            <a:srgbClr val="231F20"/>
                          </a:solidFill>
                          <a:latin typeface="Arial Narrow"/>
                          <a:cs typeface="Arial Narrow"/>
                        </a:rPr>
                        <a:t>la ligne</a:t>
                      </a:r>
                      <a:r>
                        <a:rPr sz="850" spc="55" dirty="0">
                          <a:solidFill>
                            <a:srgbClr val="231F20"/>
                          </a:solidFill>
                          <a:latin typeface="Arial Narrow"/>
                          <a:cs typeface="Arial Narrow"/>
                        </a:rPr>
                        <a:t> </a:t>
                      </a:r>
                      <a:r>
                        <a:rPr sz="850" spc="-35" dirty="0">
                          <a:solidFill>
                            <a:srgbClr val="231F20"/>
                          </a:solidFill>
                          <a:latin typeface="Arial Narrow"/>
                          <a:cs typeface="Arial Narrow"/>
                        </a:rPr>
                        <a:t>minimum</a:t>
                      </a:r>
                      <a:endParaRPr sz="850">
                        <a:latin typeface="Arial Narrow"/>
                        <a:cs typeface="Arial Narrow"/>
                      </a:endParaRPr>
                    </a:p>
                  </a:txBody>
                  <a:tcPr marL="0" marR="0" marT="889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9"/>
                  </a:ext>
                </a:extLst>
              </a:tr>
              <a:tr h="23496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450"/>
                        </a:spcBef>
                      </a:pPr>
                      <a:r>
                        <a:rPr sz="850" dirty="0">
                          <a:solidFill>
                            <a:srgbClr val="231F20"/>
                          </a:solidFill>
                          <a:latin typeface="Arial Narrow"/>
                          <a:cs typeface="Arial Narrow"/>
                        </a:rPr>
                        <a:t>Entrée </a:t>
                      </a:r>
                      <a:r>
                        <a:rPr sz="850" spc="-5" dirty="0">
                          <a:solidFill>
                            <a:srgbClr val="231F20"/>
                          </a:solidFill>
                          <a:latin typeface="Arial Narrow"/>
                          <a:cs typeface="Arial Narrow"/>
                        </a:rPr>
                        <a:t>d’eau</a:t>
                      </a:r>
                      <a:r>
                        <a:rPr sz="850" spc="-15" dirty="0">
                          <a:solidFill>
                            <a:srgbClr val="231F20"/>
                          </a:solidFill>
                          <a:latin typeface="Arial Narrow"/>
                          <a:cs typeface="Arial Narrow"/>
                        </a:rPr>
                        <a:t> </a:t>
                      </a:r>
                      <a:r>
                        <a:rPr sz="850" dirty="0">
                          <a:solidFill>
                            <a:srgbClr val="231F20"/>
                          </a:solidFill>
                          <a:latin typeface="Arial Narrow"/>
                          <a:cs typeface="Arial Narrow"/>
                        </a:rPr>
                        <a:t>bloquée</a:t>
                      </a:r>
                      <a:endParaRPr sz="850">
                        <a:latin typeface="Arial Narrow"/>
                        <a:cs typeface="Arial Narrow"/>
                      </a:endParaRPr>
                    </a:p>
                  </a:txBody>
                  <a:tcPr marL="0" marR="0" marT="571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50"/>
                        </a:spcBef>
                      </a:pPr>
                      <a:r>
                        <a:rPr sz="850" spc="-25" dirty="0">
                          <a:solidFill>
                            <a:srgbClr val="231F20"/>
                          </a:solidFill>
                          <a:latin typeface="Arial Narrow"/>
                          <a:cs typeface="Arial Narrow"/>
                        </a:rPr>
                        <a:t>Nettoyer la </a:t>
                      </a:r>
                      <a:r>
                        <a:rPr sz="850" spc="-35" dirty="0">
                          <a:solidFill>
                            <a:srgbClr val="231F20"/>
                          </a:solidFill>
                          <a:latin typeface="Arial Narrow"/>
                          <a:cs typeface="Arial Narrow"/>
                        </a:rPr>
                        <a:t>pompe </a:t>
                      </a:r>
                      <a:r>
                        <a:rPr sz="850" spc="-30" dirty="0">
                          <a:solidFill>
                            <a:srgbClr val="231F20"/>
                          </a:solidFill>
                          <a:latin typeface="Arial Narrow"/>
                          <a:cs typeface="Arial Narrow"/>
                        </a:rPr>
                        <a:t>de </a:t>
                      </a:r>
                      <a:r>
                        <a:rPr sz="850" spc="-20" dirty="0">
                          <a:solidFill>
                            <a:srgbClr val="231F20"/>
                          </a:solidFill>
                          <a:latin typeface="Arial Narrow"/>
                          <a:cs typeface="Arial Narrow"/>
                        </a:rPr>
                        <a:t>filtration </a:t>
                      </a:r>
                      <a:r>
                        <a:rPr sz="850" spc="-25" dirty="0">
                          <a:solidFill>
                            <a:srgbClr val="231F20"/>
                          </a:solidFill>
                          <a:latin typeface="Arial Narrow"/>
                          <a:cs typeface="Arial Narrow"/>
                        </a:rPr>
                        <a:t>et les </a:t>
                      </a:r>
                      <a:r>
                        <a:rPr sz="850" spc="-30" dirty="0">
                          <a:solidFill>
                            <a:srgbClr val="231F20"/>
                          </a:solidFill>
                          <a:latin typeface="Arial Narrow"/>
                          <a:cs typeface="Arial Narrow"/>
                        </a:rPr>
                        <a:t>entrées de </a:t>
                      </a:r>
                      <a:r>
                        <a:rPr sz="850" spc="-25" dirty="0">
                          <a:solidFill>
                            <a:srgbClr val="231F20"/>
                          </a:solidFill>
                          <a:latin typeface="Arial Narrow"/>
                          <a:cs typeface="Arial Narrow"/>
                        </a:rPr>
                        <a:t>la </a:t>
                      </a:r>
                      <a:r>
                        <a:rPr sz="850" spc="-35" dirty="0">
                          <a:solidFill>
                            <a:srgbClr val="231F20"/>
                          </a:solidFill>
                          <a:latin typeface="Arial Narrow"/>
                          <a:cs typeface="Arial Narrow"/>
                        </a:rPr>
                        <a:t>pompe </a:t>
                      </a:r>
                      <a:r>
                        <a:rPr sz="850" spc="-30" dirty="0">
                          <a:solidFill>
                            <a:srgbClr val="231F20"/>
                          </a:solidFill>
                          <a:latin typeface="Arial Narrow"/>
                          <a:cs typeface="Arial Narrow"/>
                        </a:rPr>
                        <a:t>à</a:t>
                      </a:r>
                      <a:r>
                        <a:rPr sz="850" spc="125" dirty="0">
                          <a:solidFill>
                            <a:srgbClr val="231F20"/>
                          </a:solidFill>
                          <a:latin typeface="Arial Narrow"/>
                          <a:cs typeface="Arial Narrow"/>
                        </a:rPr>
                        <a:t> </a:t>
                      </a:r>
                      <a:r>
                        <a:rPr sz="850" spc="-25" dirty="0">
                          <a:solidFill>
                            <a:srgbClr val="231F20"/>
                          </a:solidFill>
                          <a:latin typeface="Arial Narrow"/>
                          <a:cs typeface="Arial Narrow"/>
                        </a:rPr>
                        <a:t>jet</a:t>
                      </a:r>
                      <a:endParaRPr sz="850">
                        <a:latin typeface="Arial Narrow"/>
                        <a:cs typeface="Arial Narrow"/>
                      </a:endParaRPr>
                    </a:p>
                  </a:txBody>
                  <a:tcPr marL="0" marR="0" marT="444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0"/>
                  </a:ext>
                </a:extLst>
              </a:tr>
              <a:tr h="196838">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00"/>
                        </a:spcBef>
                      </a:pPr>
                      <a:r>
                        <a:rPr sz="850" spc="-5" dirty="0">
                          <a:solidFill>
                            <a:srgbClr val="231F20"/>
                          </a:solidFill>
                          <a:latin typeface="Arial Narrow"/>
                          <a:cs typeface="Arial Narrow"/>
                        </a:rPr>
                        <a:t>La pompe de </a:t>
                      </a:r>
                      <a:r>
                        <a:rPr sz="850" dirty="0">
                          <a:solidFill>
                            <a:srgbClr val="231F20"/>
                          </a:solidFill>
                          <a:latin typeface="Arial Narrow"/>
                          <a:cs typeface="Arial Narrow"/>
                        </a:rPr>
                        <a:t>filtration </a:t>
                      </a:r>
                      <a:r>
                        <a:rPr sz="850" spc="-5" dirty="0">
                          <a:solidFill>
                            <a:srgbClr val="231F20"/>
                          </a:solidFill>
                          <a:latin typeface="Arial Narrow"/>
                          <a:cs typeface="Arial Narrow"/>
                        </a:rPr>
                        <a:t>ne </a:t>
                      </a:r>
                      <a:r>
                        <a:rPr sz="850" dirty="0">
                          <a:solidFill>
                            <a:srgbClr val="231F20"/>
                          </a:solidFill>
                          <a:latin typeface="Arial Narrow"/>
                          <a:cs typeface="Arial Narrow"/>
                        </a:rPr>
                        <a:t>fonctionne</a:t>
                      </a:r>
                      <a:r>
                        <a:rPr sz="850" spc="-60" dirty="0">
                          <a:solidFill>
                            <a:srgbClr val="231F20"/>
                          </a:solidFill>
                          <a:latin typeface="Arial Narrow"/>
                          <a:cs typeface="Arial Narrow"/>
                        </a:rPr>
                        <a:t> </a:t>
                      </a:r>
                      <a:r>
                        <a:rPr sz="850" dirty="0">
                          <a:solidFill>
                            <a:srgbClr val="231F20"/>
                          </a:solidFill>
                          <a:latin typeface="Arial Narrow"/>
                          <a:cs typeface="Arial Narrow"/>
                        </a:rPr>
                        <a:t>pas</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00"/>
                        </a:spcBef>
                      </a:pPr>
                      <a:r>
                        <a:rPr sz="850" spc="-25" dirty="0">
                          <a:solidFill>
                            <a:srgbClr val="231F20"/>
                          </a:solidFill>
                          <a:latin typeface="Arial Narrow"/>
                          <a:cs typeface="Arial Narrow"/>
                        </a:rPr>
                        <a:t>Voir la </a:t>
                      </a:r>
                      <a:r>
                        <a:rPr sz="850" spc="-30" dirty="0">
                          <a:solidFill>
                            <a:srgbClr val="231F20"/>
                          </a:solidFill>
                          <a:latin typeface="Arial Narrow"/>
                          <a:cs typeface="Arial Narrow"/>
                        </a:rPr>
                        <a:t>section « </a:t>
                      </a:r>
                      <a:r>
                        <a:rPr sz="850" spc="-35" dirty="0">
                          <a:solidFill>
                            <a:srgbClr val="231F20"/>
                          </a:solidFill>
                          <a:latin typeface="Arial Narrow"/>
                          <a:cs typeface="Arial Narrow"/>
                        </a:rPr>
                        <a:t>LA </a:t>
                      </a:r>
                      <a:r>
                        <a:rPr sz="850" spc="-40" dirty="0">
                          <a:solidFill>
                            <a:srgbClr val="231F20"/>
                          </a:solidFill>
                          <a:latin typeface="Arial Narrow"/>
                          <a:cs typeface="Arial Narrow"/>
                        </a:rPr>
                        <a:t>POMPE </a:t>
                      </a:r>
                      <a:r>
                        <a:rPr sz="850" spc="-35" dirty="0">
                          <a:solidFill>
                            <a:srgbClr val="231F20"/>
                          </a:solidFill>
                          <a:latin typeface="Arial Narrow"/>
                          <a:cs typeface="Arial Narrow"/>
                        </a:rPr>
                        <a:t>DE </a:t>
                      </a:r>
                      <a:r>
                        <a:rPr sz="850" spc="-30" dirty="0">
                          <a:solidFill>
                            <a:srgbClr val="231F20"/>
                          </a:solidFill>
                          <a:latin typeface="Arial Narrow"/>
                          <a:cs typeface="Arial Narrow"/>
                        </a:rPr>
                        <a:t>FILTRATION </a:t>
                      </a:r>
                      <a:r>
                        <a:rPr sz="850" spc="-35" dirty="0">
                          <a:solidFill>
                            <a:srgbClr val="231F20"/>
                          </a:solidFill>
                          <a:latin typeface="Arial Narrow"/>
                          <a:cs typeface="Arial Narrow"/>
                        </a:rPr>
                        <a:t>NE FONCTIONNE PAS</a:t>
                      </a:r>
                      <a:r>
                        <a:rPr sz="850" dirty="0">
                          <a:solidFill>
                            <a:srgbClr val="231F20"/>
                          </a:solidFill>
                          <a:latin typeface="Arial Narrow"/>
                          <a:cs typeface="Arial Narrow"/>
                        </a:rPr>
                        <a:t> </a:t>
                      </a:r>
                      <a:r>
                        <a:rPr sz="850" spc="-25" dirty="0">
                          <a:solidFill>
                            <a:srgbClr val="231F20"/>
                          </a:solidFill>
                          <a:latin typeface="Arial Narrow"/>
                          <a:cs typeface="Arial Narrow"/>
                        </a:rPr>
                        <a:t>».</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7964" y="5471557"/>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3" name="object 3"/>
          <p:cNvSpPr txBox="1"/>
          <p:nvPr/>
        </p:nvSpPr>
        <p:spPr>
          <a:xfrm>
            <a:off x="541096" y="543636"/>
            <a:ext cx="6479540" cy="4399280"/>
          </a:xfrm>
          <a:prstGeom prst="rect">
            <a:avLst/>
          </a:prstGeom>
          <a:ln w="25400">
            <a:solidFill>
              <a:srgbClr val="231F20"/>
            </a:solidFill>
          </a:ln>
        </p:spPr>
        <p:txBody>
          <a:bodyPr vert="horz" wrap="square" lIns="0" tIns="1905" rIns="0" bIns="0" rtlCol="0">
            <a:spAutoFit/>
          </a:bodyPr>
          <a:lstStyle/>
          <a:p>
            <a:pPr>
              <a:lnSpc>
                <a:spcPct val="100000"/>
              </a:lnSpc>
              <a:spcBef>
                <a:spcPts val="15"/>
              </a:spcBef>
            </a:pPr>
            <a:endParaRPr sz="850">
              <a:latin typeface="Times New Roman"/>
              <a:cs typeface="Times New Roman"/>
            </a:endParaRPr>
          </a:p>
          <a:p>
            <a:pPr marL="187325">
              <a:lnSpc>
                <a:spcPct val="100000"/>
              </a:lnSpc>
            </a:pPr>
            <a:r>
              <a:rPr sz="900" spc="-5" dirty="0">
                <a:solidFill>
                  <a:srgbClr val="231F20"/>
                </a:solidFill>
                <a:latin typeface="Arial Narrow"/>
                <a:cs typeface="Arial Narrow"/>
              </a:rPr>
              <a:t>Où puis-je </a:t>
            </a:r>
            <a:r>
              <a:rPr sz="900" dirty="0">
                <a:solidFill>
                  <a:srgbClr val="231F20"/>
                </a:solidFill>
                <a:latin typeface="Arial Narrow"/>
                <a:cs typeface="Arial Narrow"/>
              </a:rPr>
              <a:t>trouver </a:t>
            </a:r>
            <a:r>
              <a:rPr sz="900" spc="-5" dirty="0">
                <a:solidFill>
                  <a:srgbClr val="231F20"/>
                </a:solidFill>
                <a:latin typeface="Arial Narrow"/>
                <a:cs typeface="Arial Narrow"/>
              </a:rPr>
              <a:t>le numéro de série</a:t>
            </a:r>
            <a:r>
              <a:rPr sz="900" spc="-15" dirty="0">
                <a:solidFill>
                  <a:srgbClr val="231F20"/>
                </a:solidFill>
                <a:latin typeface="Arial Narrow"/>
                <a:cs typeface="Arial Narrow"/>
              </a:rPr>
              <a:t> </a:t>
            </a:r>
            <a:r>
              <a:rPr sz="900" dirty="0">
                <a:solidFill>
                  <a:srgbClr val="231F20"/>
                </a:solidFill>
                <a:latin typeface="Arial Narrow"/>
                <a:cs typeface="Arial Narrow"/>
              </a:rPr>
              <a:t>?</a:t>
            </a:r>
            <a:endParaRPr sz="900">
              <a:latin typeface="Arial Narrow"/>
              <a:cs typeface="Arial Narrow"/>
            </a:endParaRPr>
          </a:p>
          <a:p>
            <a:pPr marL="187325">
              <a:lnSpc>
                <a:spcPct val="100000"/>
              </a:lnSpc>
              <a:spcBef>
                <a:spcPts val="120"/>
              </a:spcBef>
            </a:pPr>
            <a:r>
              <a:rPr sz="900" dirty="0">
                <a:solidFill>
                  <a:srgbClr val="231F20"/>
                </a:solidFill>
                <a:latin typeface="Arial Narrow"/>
                <a:cs typeface="Arial Narrow"/>
              </a:rPr>
              <a:t>À </a:t>
            </a:r>
            <a:r>
              <a:rPr sz="900" spc="-5" dirty="0">
                <a:solidFill>
                  <a:srgbClr val="231F20"/>
                </a:solidFill>
                <a:latin typeface="Arial Narrow"/>
                <a:cs typeface="Arial Narrow"/>
              </a:rPr>
              <a:t>l’arrière de la commande. Ou en bas du boîtier de</a:t>
            </a:r>
            <a:r>
              <a:rPr sz="900" spc="-10" dirty="0">
                <a:solidFill>
                  <a:srgbClr val="231F20"/>
                </a:solidFill>
                <a:latin typeface="Arial Narrow"/>
                <a:cs typeface="Arial Narrow"/>
              </a:rPr>
              <a:t> </a:t>
            </a:r>
            <a:r>
              <a:rPr sz="900" spc="-5" dirty="0">
                <a:solidFill>
                  <a:srgbClr val="231F20"/>
                </a:solidFill>
                <a:latin typeface="Arial Narrow"/>
                <a:cs typeface="Arial Narrow"/>
              </a:rPr>
              <a:t>commande.</a:t>
            </a:r>
            <a:endParaRPr sz="900">
              <a:latin typeface="Arial Narrow"/>
              <a:cs typeface="Arial Narrow"/>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1350">
              <a:latin typeface="Times New Roman"/>
              <a:cs typeface="Times New Roman"/>
            </a:endParaRPr>
          </a:p>
          <a:p>
            <a:pPr marL="180340">
              <a:lnSpc>
                <a:spcPct val="100000"/>
              </a:lnSpc>
            </a:pPr>
            <a:r>
              <a:rPr sz="900" dirty="0">
                <a:latin typeface="Arial Narrow"/>
                <a:cs typeface="Arial Narrow"/>
              </a:rPr>
              <a:t>Comment </a:t>
            </a:r>
            <a:r>
              <a:rPr sz="900" spc="-5" dirty="0">
                <a:latin typeface="Arial Narrow"/>
                <a:cs typeface="Arial Narrow"/>
              </a:rPr>
              <a:t>puis-je </a:t>
            </a:r>
            <a:r>
              <a:rPr sz="900" dirty="0">
                <a:latin typeface="Arial Narrow"/>
                <a:cs typeface="Arial Narrow"/>
              </a:rPr>
              <a:t>trouver </a:t>
            </a:r>
            <a:r>
              <a:rPr sz="900" spc="-5" dirty="0">
                <a:latin typeface="Arial Narrow"/>
                <a:cs typeface="Arial Narrow"/>
              </a:rPr>
              <a:t>la personne </a:t>
            </a:r>
            <a:r>
              <a:rPr sz="900" dirty="0">
                <a:latin typeface="Arial Narrow"/>
                <a:cs typeface="Arial Narrow"/>
              </a:rPr>
              <a:t>à </a:t>
            </a:r>
            <a:r>
              <a:rPr sz="900" spc="-5" dirty="0">
                <a:latin typeface="Arial Narrow"/>
                <a:cs typeface="Arial Narrow"/>
              </a:rPr>
              <a:t>contacter pour l’entretien</a:t>
            </a:r>
            <a:r>
              <a:rPr sz="900" spc="-20" dirty="0">
                <a:latin typeface="Arial Narrow"/>
                <a:cs typeface="Arial Narrow"/>
              </a:rPr>
              <a:t> </a:t>
            </a:r>
            <a:r>
              <a:rPr sz="900" dirty="0">
                <a:latin typeface="Arial Narrow"/>
                <a:cs typeface="Arial Narrow"/>
              </a:rPr>
              <a:t>?</a:t>
            </a:r>
            <a:endParaRPr sz="900">
              <a:latin typeface="Arial Narrow"/>
              <a:cs typeface="Arial Narrow"/>
            </a:endParaRPr>
          </a:p>
          <a:p>
            <a:pPr marL="180340">
              <a:lnSpc>
                <a:spcPct val="100000"/>
              </a:lnSpc>
              <a:spcBef>
                <a:spcPts val="120"/>
              </a:spcBef>
            </a:pPr>
            <a:r>
              <a:rPr sz="900" dirty="0">
                <a:latin typeface="Arial Narrow"/>
                <a:cs typeface="Arial Narrow"/>
              </a:rPr>
              <a:t>Scannez </a:t>
            </a:r>
            <a:r>
              <a:rPr sz="900" spc="-5" dirty="0">
                <a:latin typeface="Arial Narrow"/>
                <a:cs typeface="Arial Narrow"/>
              </a:rPr>
              <a:t>le code QR ci-dessous ou consultez le site</a:t>
            </a:r>
            <a:r>
              <a:rPr sz="900" spc="10" dirty="0">
                <a:latin typeface="Arial Narrow"/>
                <a:cs typeface="Arial Narrow"/>
              </a:rPr>
              <a:t> </a:t>
            </a:r>
            <a:r>
              <a:rPr sz="900" spc="-5" dirty="0">
                <a:solidFill>
                  <a:srgbClr val="231F20"/>
                </a:solidFill>
                <a:latin typeface="Arial Narrow"/>
                <a:cs typeface="Arial Narrow"/>
                <a:hlinkClick r:id="rId2"/>
              </a:rPr>
              <a:t>https://www.the-mspa.com/after-sales.</a:t>
            </a:r>
            <a:endParaRPr sz="900">
              <a:latin typeface="Arial Narrow"/>
              <a:cs typeface="Arial Narrow"/>
            </a:endParaRPr>
          </a:p>
          <a:p>
            <a:pPr marL="310515" indent="-130810">
              <a:lnSpc>
                <a:spcPct val="100000"/>
              </a:lnSpc>
              <a:spcBef>
                <a:spcPts val="120"/>
              </a:spcBef>
              <a:buAutoNum type="arabicPeriod"/>
              <a:tabLst>
                <a:tab pos="311150" algn="l"/>
              </a:tabLst>
            </a:pPr>
            <a:r>
              <a:rPr sz="900" dirty="0">
                <a:latin typeface="Arial Narrow"/>
                <a:cs typeface="Arial Narrow"/>
              </a:rPr>
              <a:t>Saisissez </a:t>
            </a:r>
            <a:r>
              <a:rPr sz="900" spc="-5" dirty="0">
                <a:latin typeface="Arial Narrow"/>
                <a:cs typeface="Arial Narrow"/>
              </a:rPr>
              <a:t>le numéro de série de votre</a:t>
            </a:r>
            <a:r>
              <a:rPr sz="900" spc="-10" dirty="0">
                <a:latin typeface="Arial Narrow"/>
                <a:cs typeface="Arial Narrow"/>
              </a:rPr>
              <a:t> </a:t>
            </a:r>
            <a:r>
              <a:rPr sz="900" spc="-5" dirty="0">
                <a:latin typeface="Arial Narrow"/>
                <a:cs typeface="Arial Narrow"/>
              </a:rPr>
              <a:t>spa.</a:t>
            </a:r>
            <a:endParaRPr sz="900">
              <a:latin typeface="Arial Narrow"/>
              <a:cs typeface="Arial Narrow"/>
            </a:endParaRPr>
          </a:p>
          <a:p>
            <a:pPr marL="310515" indent="-130810">
              <a:lnSpc>
                <a:spcPct val="100000"/>
              </a:lnSpc>
              <a:spcBef>
                <a:spcPts val="120"/>
              </a:spcBef>
              <a:buAutoNum type="arabicPeriod"/>
              <a:tabLst>
                <a:tab pos="311150" algn="l"/>
              </a:tabLst>
            </a:pPr>
            <a:r>
              <a:rPr sz="900" spc="-5" dirty="0">
                <a:latin typeface="Arial Narrow"/>
                <a:cs typeface="Arial Narrow"/>
              </a:rPr>
              <a:t>Le prestataire de services correspondant</a:t>
            </a:r>
            <a:r>
              <a:rPr sz="900" spc="-10" dirty="0">
                <a:latin typeface="Arial Narrow"/>
                <a:cs typeface="Arial Narrow"/>
              </a:rPr>
              <a:t> </a:t>
            </a:r>
            <a:r>
              <a:rPr sz="900" spc="-5" dirty="0">
                <a:latin typeface="Arial Narrow"/>
                <a:cs typeface="Arial Narrow"/>
              </a:rPr>
              <a:t>s’affichera.</a:t>
            </a:r>
            <a:endParaRPr sz="900">
              <a:latin typeface="Arial Narrow"/>
              <a:cs typeface="Arial Narrow"/>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0"/>
              </a:spcBef>
            </a:pPr>
            <a:endParaRPr sz="800">
              <a:latin typeface="Times New Roman"/>
              <a:cs typeface="Times New Roman"/>
            </a:endParaRPr>
          </a:p>
          <a:p>
            <a:pPr marL="1555750" marR="1555115" indent="109220">
              <a:lnSpc>
                <a:spcPct val="111100"/>
              </a:lnSpc>
              <a:spcBef>
                <a:spcPts val="5"/>
              </a:spcBef>
            </a:pPr>
            <a:r>
              <a:rPr sz="900" dirty="0">
                <a:solidFill>
                  <a:srgbClr val="231F20"/>
                </a:solidFill>
                <a:latin typeface="Arial Narrow"/>
                <a:cs typeface="Arial Narrow"/>
              </a:rPr>
              <a:t>POUR TOUTE </a:t>
            </a:r>
            <a:r>
              <a:rPr sz="900" spc="-5" dirty="0">
                <a:solidFill>
                  <a:srgbClr val="231F20"/>
                </a:solidFill>
                <a:latin typeface="Arial Narrow"/>
                <a:cs typeface="Arial Narrow"/>
              </a:rPr>
              <a:t>QUESTION OU </a:t>
            </a:r>
            <a:r>
              <a:rPr sz="900" dirty="0">
                <a:solidFill>
                  <a:srgbClr val="231F20"/>
                </a:solidFill>
                <a:latin typeface="Arial Narrow"/>
                <a:cs typeface="Arial Narrow"/>
              </a:rPr>
              <a:t>TOUT PROBLÈME </a:t>
            </a:r>
            <a:r>
              <a:rPr sz="900" spc="-5" dirty="0">
                <a:solidFill>
                  <a:srgbClr val="231F20"/>
                </a:solidFill>
                <a:latin typeface="Arial Narrow"/>
                <a:cs typeface="Arial Narrow"/>
              </a:rPr>
              <a:t>LIÉ(E) </a:t>
            </a:r>
            <a:r>
              <a:rPr sz="900" dirty="0">
                <a:solidFill>
                  <a:srgbClr val="231F20"/>
                </a:solidFill>
                <a:latin typeface="Arial Narrow"/>
                <a:cs typeface="Arial Narrow"/>
              </a:rPr>
              <a:t>À UN PRODUIT,  CONTACTEZ VOTRE REVENDEUR </a:t>
            </a:r>
            <a:r>
              <a:rPr sz="900" spc="-5" dirty="0">
                <a:solidFill>
                  <a:srgbClr val="231F20"/>
                </a:solidFill>
                <a:latin typeface="Arial Narrow"/>
                <a:cs typeface="Arial Narrow"/>
              </a:rPr>
              <a:t>OU </a:t>
            </a:r>
            <a:r>
              <a:rPr sz="900" dirty="0">
                <a:solidFill>
                  <a:srgbClr val="231F20"/>
                </a:solidFill>
                <a:latin typeface="Arial Narrow"/>
                <a:cs typeface="Arial Narrow"/>
              </a:rPr>
              <a:t>CENTRE DE SERVICE </a:t>
            </a:r>
            <a:r>
              <a:rPr sz="900" spc="-5" dirty="0">
                <a:solidFill>
                  <a:srgbClr val="231F20"/>
                </a:solidFill>
                <a:latin typeface="Arial Narrow"/>
                <a:cs typeface="Arial Narrow"/>
              </a:rPr>
              <a:t>MSPA</a:t>
            </a:r>
            <a:r>
              <a:rPr sz="900" spc="-95" dirty="0">
                <a:solidFill>
                  <a:srgbClr val="231F20"/>
                </a:solidFill>
                <a:latin typeface="Arial Narrow"/>
                <a:cs typeface="Arial Narrow"/>
              </a:rPr>
              <a:t> </a:t>
            </a:r>
            <a:r>
              <a:rPr sz="900" dirty="0">
                <a:solidFill>
                  <a:srgbClr val="231F20"/>
                </a:solidFill>
                <a:latin typeface="Arial Narrow"/>
                <a:cs typeface="Arial Narrow"/>
              </a:rPr>
              <a:t>LOCAL.</a:t>
            </a:r>
            <a:endParaRPr sz="900">
              <a:latin typeface="Arial Narrow"/>
              <a:cs typeface="Arial Narrow"/>
            </a:endParaRPr>
          </a:p>
        </p:txBody>
      </p:sp>
      <p:sp>
        <p:nvSpPr>
          <p:cNvPr id="4" name="object 4"/>
          <p:cNvSpPr/>
          <p:nvPr/>
        </p:nvSpPr>
        <p:spPr>
          <a:xfrm>
            <a:off x="1644904" y="1610292"/>
            <a:ext cx="410209" cy="605790"/>
          </a:xfrm>
          <a:custGeom>
            <a:avLst/>
            <a:gdLst/>
            <a:ahLst/>
            <a:cxnLst/>
            <a:rect l="l" t="t" r="r" b="b"/>
            <a:pathLst>
              <a:path w="410210" h="605789">
                <a:moveTo>
                  <a:pt x="0" y="43674"/>
                </a:moveTo>
                <a:lnTo>
                  <a:pt x="24853" y="563676"/>
                </a:lnTo>
                <a:lnTo>
                  <a:pt x="26380" y="591761"/>
                </a:lnTo>
                <a:lnTo>
                  <a:pt x="37066" y="604577"/>
                </a:lnTo>
                <a:lnTo>
                  <a:pt x="66071" y="605232"/>
                </a:lnTo>
                <a:lnTo>
                  <a:pt x="122555" y="596835"/>
                </a:lnTo>
                <a:lnTo>
                  <a:pt x="370979" y="593952"/>
                </a:lnTo>
                <a:lnTo>
                  <a:pt x="395714" y="592064"/>
                </a:lnTo>
                <a:lnTo>
                  <a:pt x="407408" y="584226"/>
                </a:lnTo>
                <a:lnTo>
                  <a:pt x="409164" y="563950"/>
                </a:lnTo>
                <a:lnTo>
                  <a:pt x="404088" y="524750"/>
                </a:lnTo>
                <a:lnTo>
                  <a:pt x="405587" y="51954"/>
                </a:lnTo>
                <a:lnTo>
                  <a:pt x="409845" y="22149"/>
                </a:lnTo>
                <a:lnTo>
                  <a:pt x="404555" y="7104"/>
                </a:lnTo>
                <a:lnTo>
                  <a:pt x="383677" y="2223"/>
                </a:lnTo>
                <a:lnTo>
                  <a:pt x="341172" y="2907"/>
                </a:lnTo>
                <a:lnTo>
                  <a:pt x="174493" y="969"/>
                </a:lnTo>
                <a:lnTo>
                  <a:pt x="88398" y="75"/>
                </a:lnTo>
                <a:lnTo>
                  <a:pt x="55404" y="0"/>
                </a:lnTo>
                <a:lnTo>
                  <a:pt x="48031" y="519"/>
                </a:lnTo>
                <a:lnTo>
                  <a:pt x="38431" y="1585"/>
                </a:lnTo>
                <a:lnTo>
                  <a:pt x="22153" y="6214"/>
                </a:lnTo>
                <a:lnTo>
                  <a:pt x="6806" y="18784"/>
                </a:lnTo>
                <a:lnTo>
                  <a:pt x="0" y="43674"/>
                </a:lnTo>
                <a:close/>
              </a:path>
            </a:pathLst>
          </a:custGeom>
          <a:ln w="5346">
            <a:solidFill>
              <a:srgbClr val="414042"/>
            </a:solidFill>
          </a:ln>
        </p:spPr>
        <p:txBody>
          <a:bodyPr wrap="square" lIns="0" tIns="0" rIns="0" bIns="0" rtlCol="0"/>
          <a:lstStyle/>
          <a:p>
            <a:endParaRPr/>
          </a:p>
        </p:txBody>
      </p:sp>
      <p:sp>
        <p:nvSpPr>
          <p:cNvPr id="5" name="object 5"/>
          <p:cNvSpPr/>
          <p:nvPr/>
        </p:nvSpPr>
        <p:spPr>
          <a:xfrm>
            <a:off x="1771411" y="1578492"/>
            <a:ext cx="177571" cy="2943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653642" y="2279323"/>
            <a:ext cx="67322" cy="723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992962" y="2273705"/>
            <a:ext cx="68305" cy="7511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31422" y="1250992"/>
            <a:ext cx="2144395" cy="1031875"/>
          </a:xfrm>
          <a:custGeom>
            <a:avLst/>
            <a:gdLst/>
            <a:ahLst/>
            <a:cxnLst/>
            <a:rect l="l" t="t" r="r" b="b"/>
            <a:pathLst>
              <a:path w="2144395" h="1031875">
                <a:moveTo>
                  <a:pt x="27316" y="28232"/>
                </a:moveTo>
                <a:lnTo>
                  <a:pt x="2784" y="68490"/>
                </a:lnTo>
                <a:lnTo>
                  <a:pt x="0" y="102124"/>
                </a:lnTo>
                <a:lnTo>
                  <a:pt x="824" y="134015"/>
                </a:lnTo>
                <a:lnTo>
                  <a:pt x="2589" y="178536"/>
                </a:lnTo>
                <a:lnTo>
                  <a:pt x="5118" y="232586"/>
                </a:lnTo>
                <a:lnTo>
                  <a:pt x="8236" y="293063"/>
                </a:lnTo>
                <a:lnTo>
                  <a:pt x="11767" y="356865"/>
                </a:lnTo>
                <a:lnTo>
                  <a:pt x="15536" y="420890"/>
                </a:lnTo>
                <a:lnTo>
                  <a:pt x="19367" y="482036"/>
                </a:lnTo>
                <a:lnTo>
                  <a:pt x="23086" y="537202"/>
                </a:lnTo>
                <a:lnTo>
                  <a:pt x="26516" y="583285"/>
                </a:lnTo>
                <a:lnTo>
                  <a:pt x="25646" y="596001"/>
                </a:lnTo>
                <a:lnTo>
                  <a:pt x="25068" y="609034"/>
                </a:lnTo>
                <a:lnTo>
                  <a:pt x="24794" y="622401"/>
                </a:lnTo>
                <a:lnTo>
                  <a:pt x="24839" y="636117"/>
                </a:lnTo>
                <a:lnTo>
                  <a:pt x="33786" y="684114"/>
                </a:lnTo>
                <a:lnTo>
                  <a:pt x="58366" y="730785"/>
                </a:lnTo>
                <a:lnTo>
                  <a:pt x="97614" y="775694"/>
                </a:lnTo>
                <a:lnTo>
                  <a:pt x="150566" y="818403"/>
                </a:lnTo>
                <a:lnTo>
                  <a:pt x="216259" y="858474"/>
                </a:lnTo>
                <a:lnTo>
                  <a:pt x="253581" y="877383"/>
                </a:lnTo>
                <a:lnTo>
                  <a:pt x="293727" y="895469"/>
                </a:lnTo>
                <a:lnTo>
                  <a:pt x="336575" y="912677"/>
                </a:lnTo>
                <a:lnTo>
                  <a:pt x="382006" y="928952"/>
                </a:lnTo>
                <a:lnTo>
                  <a:pt x="429898" y="944239"/>
                </a:lnTo>
                <a:lnTo>
                  <a:pt x="480132" y="958484"/>
                </a:lnTo>
                <a:lnTo>
                  <a:pt x="532586" y="971632"/>
                </a:lnTo>
                <a:lnTo>
                  <a:pt x="587141" y="983628"/>
                </a:lnTo>
                <a:lnTo>
                  <a:pt x="643675" y="994418"/>
                </a:lnTo>
                <a:lnTo>
                  <a:pt x="702068" y="1003946"/>
                </a:lnTo>
                <a:lnTo>
                  <a:pt x="762200" y="1012159"/>
                </a:lnTo>
                <a:lnTo>
                  <a:pt x="823950" y="1019001"/>
                </a:lnTo>
                <a:lnTo>
                  <a:pt x="887197" y="1024418"/>
                </a:lnTo>
                <a:lnTo>
                  <a:pt x="951821" y="1028355"/>
                </a:lnTo>
                <a:lnTo>
                  <a:pt x="1017701" y="1030757"/>
                </a:lnTo>
                <a:lnTo>
                  <a:pt x="1084718" y="1031570"/>
                </a:lnTo>
                <a:lnTo>
                  <a:pt x="1154361" y="1030760"/>
                </a:lnTo>
                <a:lnTo>
                  <a:pt x="1222737" y="1028364"/>
                </a:lnTo>
                <a:lnTo>
                  <a:pt x="1289712" y="1024431"/>
                </a:lnTo>
                <a:lnTo>
                  <a:pt x="1355154" y="1019013"/>
                </a:lnTo>
                <a:lnTo>
                  <a:pt x="1418931" y="1012159"/>
                </a:lnTo>
                <a:lnTo>
                  <a:pt x="1480910" y="1003919"/>
                </a:lnTo>
                <a:lnTo>
                  <a:pt x="1540959" y="994344"/>
                </a:lnTo>
                <a:lnTo>
                  <a:pt x="1598946" y="983483"/>
                </a:lnTo>
                <a:lnTo>
                  <a:pt x="1654737" y="971388"/>
                </a:lnTo>
                <a:lnTo>
                  <a:pt x="1708201" y="958108"/>
                </a:lnTo>
                <a:lnTo>
                  <a:pt x="1759206" y="943693"/>
                </a:lnTo>
                <a:lnTo>
                  <a:pt x="1807618" y="928193"/>
                </a:lnTo>
                <a:lnTo>
                  <a:pt x="1853306" y="911660"/>
                </a:lnTo>
                <a:lnTo>
                  <a:pt x="1896137" y="894142"/>
                </a:lnTo>
                <a:lnTo>
                  <a:pt x="1935978" y="875690"/>
                </a:lnTo>
                <a:lnTo>
                  <a:pt x="1972698" y="856355"/>
                </a:lnTo>
                <a:lnTo>
                  <a:pt x="2006164" y="836186"/>
                </a:lnTo>
                <a:lnTo>
                  <a:pt x="2062803" y="793548"/>
                </a:lnTo>
                <a:lnTo>
                  <a:pt x="2104836" y="748178"/>
                </a:lnTo>
                <a:lnTo>
                  <a:pt x="2131205" y="700478"/>
                </a:lnTo>
                <a:lnTo>
                  <a:pt x="2140850" y="650849"/>
                </a:lnTo>
                <a:lnTo>
                  <a:pt x="2140913" y="637477"/>
                </a:lnTo>
                <a:lnTo>
                  <a:pt x="2140600" y="624425"/>
                </a:lnTo>
                <a:lnTo>
                  <a:pt x="2139934" y="611685"/>
                </a:lnTo>
                <a:lnTo>
                  <a:pt x="2138932" y="599249"/>
                </a:lnTo>
                <a:lnTo>
                  <a:pt x="2140552" y="556971"/>
                </a:lnTo>
                <a:lnTo>
                  <a:pt x="2141879" y="503276"/>
                </a:lnTo>
                <a:lnTo>
                  <a:pt x="2142885" y="441649"/>
                </a:lnTo>
                <a:lnTo>
                  <a:pt x="2143538" y="375576"/>
                </a:lnTo>
                <a:lnTo>
                  <a:pt x="2143809" y="308546"/>
                </a:lnTo>
                <a:lnTo>
                  <a:pt x="2143669" y="244044"/>
                </a:lnTo>
                <a:lnTo>
                  <a:pt x="2143087" y="185557"/>
                </a:lnTo>
                <a:lnTo>
                  <a:pt x="2142035" y="136571"/>
                </a:lnTo>
                <a:lnTo>
                  <a:pt x="2138399" y="81051"/>
                </a:lnTo>
                <a:lnTo>
                  <a:pt x="2123797" y="34529"/>
                </a:lnTo>
                <a:lnTo>
                  <a:pt x="2112295" y="16284"/>
                </a:lnTo>
                <a:lnTo>
                  <a:pt x="2095384" y="0"/>
                </a:lnTo>
              </a:path>
            </a:pathLst>
          </a:custGeom>
          <a:ln w="5346">
            <a:solidFill>
              <a:srgbClr val="242021"/>
            </a:solidFill>
          </a:ln>
        </p:spPr>
        <p:txBody>
          <a:bodyPr wrap="square" lIns="0" tIns="0" rIns="0" bIns="0" rtlCol="0"/>
          <a:lstStyle/>
          <a:p>
            <a:endParaRPr/>
          </a:p>
        </p:txBody>
      </p:sp>
      <p:sp>
        <p:nvSpPr>
          <p:cNvPr id="9" name="object 9"/>
          <p:cNvSpPr/>
          <p:nvPr/>
        </p:nvSpPr>
        <p:spPr>
          <a:xfrm>
            <a:off x="750081" y="1395924"/>
            <a:ext cx="37465" cy="488950"/>
          </a:xfrm>
          <a:custGeom>
            <a:avLst/>
            <a:gdLst/>
            <a:ahLst/>
            <a:cxnLst/>
            <a:rect l="l" t="t" r="r" b="b"/>
            <a:pathLst>
              <a:path w="37465" h="488950">
                <a:moveTo>
                  <a:pt x="0" y="0"/>
                </a:moveTo>
                <a:lnTo>
                  <a:pt x="36880" y="488734"/>
                </a:lnTo>
              </a:path>
            </a:pathLst>
          </a:custGeom>
          <a:ln w="5346">
            <a:solidFill>
              <a:srgbClr val="242021"/>
            </a:solidFill>
          </a:ln>
        </p:spPr>
        <p:txBody>
          <a:bodyPr wrap="square" lIns="0" tIns="0" rIns="0" bIns="0" rtlCol="0"/>
          <a:lstStyle/>
          <a:p>
            <a:endParaRPr/>
          </a:p>
        </p:txBody>
      </p:sp>
      <p:sp>
        <p:nvSpPr>
          <p:cNvPr id="10" name="object 10"/>
          <p:cNvSpPr/>
          <p:nvPr/>
        </p:nvSpPr>
        <p:spPr>
          <a:xfrm>
            <a:off x="785681" y="1415544"/>
            <a:ext cx="40640" cy="555625"/>
          </a:xfrm>
          <a:custGeom>
            <a:avLst/>
            <a:gdLst/>
            <a:ahLst/>
            <a:cxnLst/>
            <a:rect l="l" t="t" r="r" b="b"/>
            <a:pathLst>
              <a:path w="40640" h="555625">
                <a:moveTo>
                  <a:pt x="0" y="0"/>
                </a:moveTo>
                <a:lnTo>
                  <a:pt x="40551" y="555078"/>
                </a:lnTo>
              </a:path>
            </a:pathLst>
          </a:custGeom>
          <a:ln w="5346">
            <a:solidFill>
              <a:srgbClr val="242021"/>
            </a:solidFill>
          </a:ln>
        </p:spPr>
        <p:txBody>
          <a:bodyPr wrap="square" lIns="0" tIns="0" rIns="0" bIns="0" rtlCol="0"/>
          <a:lstStyle/>
          <a:p>
            <a:endParaRPr/>
          </a:p>
        </p:txBody>
      </p:sp>
      <p:sp>
        <p:nvSpPr>
          <p:cNvPr id="11" name="object 11"/>
          <p:cNvSpPr/>
          <p:nvPr/>
        </p:nvSpPr>
        <p:spPr>
          <a:xfrm>
            <a:off x="842224" y="1437651"/>
            <a:ext cx="40640" cy="566420"/>
          </a:xfrm>
          <a:custGeom>
            <a:avLst/>
            <a:gdLst/>
            <a:ahLst/>
            <a:cxnLst/>
            <a:rect l="l" t="t" r="r" b="b"/>
            <a:pathLst>
              <a:path w="40640" h="566419">
                <a:moveTo>
                  <a:pt x="0" y="0"/>
                </a:moveTo>
                <a:lnTo>
                  <a:pt x="40487" y="566153"/>
                </a:lnTo>
              </a:path>
            </a:pathLst>
          </a:custGeom>
          <a:ln w="5346">
            <a:solidFill>
              <a:srgbClr val="242021"/>
            </a:solidFill>
          </a:ln>
        </p:spPr>
        <p:txBody>
          <a:bodyPr wrap="square" lIns="0" tIns="0" rIns="0" bIns="0" rtlCol="0"/>
          <a:lstStyle/>
          <a:p>
            <a:endParaRPr/>
          </a:p>
        </p:txBody>
      </p:sp>
      <p:sp>
        <p:nvSpPr>
          <p:cNvPr id="12" name="object 12"/>
          <p:cNvSpPr/>
          <p:nvPr/>
        </p:nvSpPr>
        <p:spPr>
          <a:xfrm>
            <a:off x="926945" y="1465897"/>
            <a:ext cx="37465" cy="572770"/>
          </a:xfrm>
          <a:custGeom>
            <a:avLst/>
            <a:gdLst/>
            <a:ahLst/>
            <a:cxnLst/>
            <a:rect l="l" t="t" r="r" b="b"/>
            <a:pathLst>
              <a:path w="37465" h="572769">
                <a:moveTo>
                  <a:pt x="0" y="0"/>
                </a:moveTo>
                <a:lnTo>
                  <a:pt x="36842" y="572274"/>
                </a:lnTo>
              </a:path>
            </a:pathLst>
          </a:custGeom>
          <a:ln w="5346">
            <a:solidFill>
              <a:srgbClr val="242021"/>
            </a:solidFill>
          </a:ln>
        </p:spPr>
        <p:txBody>
          <a:bodyPr wrap="square" lIns="0" tIns="0" rIns="0" bIns="0" rtlCol="0"/>
          <a:lstStyle/>
          <a:p>
            <a:endParaRPr/>
          </a:p>
        </p:txBody>
      </p:sp>
      <p:sp>
        <p:nvSpPr>
          <p:cNvPr id="13" name="object 13"/>
          <p:cNvSpPr/>
          <p:nvPr/>
        </p:nvSpPr>
        <p:spPr>
          <a:xfrm>
            <a:off x="1032544" y="1481865"/>
            <a:ext cx="24765" cy="594995"/>
          </a:xfrm>
          <a:custGeom>
            <a:avLst/>
            <a:gdLst/>
            <a:ahLst/>
            <a:cxnLst/>
            <a:rect l="l" t="t" r="r" b="b"/>
            <a:pathLst>
              <a:path w="24765" h="594994">
                <a:moveTo>
                  <a:pt x="0" y="0"/>
                </a:moveTo>
                <a:lnTo>
                  <a:pt x="24561" y="594410"/>
                </a:lnTo>
              </a:path>
            </a:pathLst>
          </a:custGeom>
          <a:ln w="5346">
            <a:solidFill>
              <a:srgbClr val="242021"/>
            </a:solidFill>
          </a:ln>
        </p:spPr>
        <p:txBody>
          <a:bodyPr wrap="square" lIns="0" tIns="0" rIns="0" bIns="0" rtlCol="0"/>
          <a:lstStyle/>
          <a:p>
            <a:endParaRPr/>
          </a:p>
        </p:txBody>
      </p:sp>
      <p:sp>
        <p:nvSpPr>
          <p:cNvPr id="14" name="object 14"/>
          <p:cNvSpPr/>
          <p:nvPr/>
        </p:nvSpPr>
        <p:spPr>
          <a:xfrm>
            <a:off x="1155364" y="1507650"/>
            <a:ext cx="20955" cy="601980"/>
          </a:xfrm>
          <a:custGeom>
            <a:avLst/>
            <a:gdLst/>
            <a:ahLst/>
            <a:cxnLst/>
            <a:rect l="l" t="t" r="r" b="b"/>
            <a:pathLst>
              <a:path w="20955" h="601980">
                <a:moveTo>
                  <a:pt x="0" y="0"/>
                </a:moveTo>
                <a:lnTo>
                  <a:pt x="20866" y="601764"/>
                </a:lnTo>
              </a:path>
            </a:pathLst>
          </a:custGeom>
          <a:ln w="5346">
            <a:solidFill>
              <a:srgbClr val="242021"/>
            </a:solidFill>
          </a:ln>
        </p:spPr>
        <p:txBody>
          <a:bodyPr wrap="square" lIns="0" tIns="0" rIns="0" bIns="0" rtlCol="0"/>
          <a:lstStyle/>
          <a:p>
            <a:endParaRPr/>
          </a:p>
        </p:txBody>
      </p:sp>
      <p:sp>
        <p:nvSpPr>
          <p:cNvPr id="15" name="object 15"/>
          <p:cNvSpPr/>
          <p:nvPr/>
        </p:nvSpPr>
        <p:spPr>
          <a:xfrm>
            <a:off x="1290452" y="1529769"/>
            <a:ext cx="19050" cy="608330"/>
          </a:xfrm>
          <a:custGeom>
            <a:avLst/>
            <a:gdLst/>
            <a:ahLst/>
            <a:cxnLst/>
            <a:rect l="l" t="t" r="r" b="b"/>
            <a:pathLst>
              <a:path w="19050" h="608330">
                <a:moveTo>
                  <a:pt x="0" y="0"/>
                </a:moveTo>
                <a:lnTo>
                  <a:pt x="18453" y="607872"/>
                </a:lnTo>
              </a:path>
            </a:pathLst>
          </a:custGeom>
          <a:ln w="5346">
            <a:solidFill>
              <a:srgbClr val="242021"/>
            </a:solidFill>
          </a:ln>
        </p:spPr>
        <p:txBody>
          <a:bodyPr wrap="square" lIns="0" tIns="0" rIns="0" bIns="0" rtlCol="0"/>
          <a:lstStyle/>
          <a:p>
            <a:endParaRPr/>
          </a:p>
        </p:txBody>
      </p:sp>
      <p:sp>
        <p:nvSpPr>
          <p:cNvPr id="16" name="object 16"/>
          <p:cNvSpPr/>
          <p:nvPr/>
        </p:nvSpPr>
        <p:spPr>
          <a:xfrm>
            <a:off x="1440265" y="1535902"/>
            <a:ext cx="16510" cy="621665"/>
          </a:xfrm>
          <a:custGeom>
            <a:avLst/>
            <a:gdLst/>
            <a:ahLst/>
            <a:cxnLst/>
            <a:rect l="l" t="t" r="r" b="b"/>
            <a:pathLst>
              <a:path w="16509" h="621664">
                <a:moveTo>
                  <a:pt x="0" y="0"/>
                </a:moveTo>
                <a:lnTo>
                  <a:pt x="16040" y="621398"/>
                </a:lnTo>
              </a:path>
            </a:pathLst>
          </a:custGeom>
          <a:ln w="5346">
            <a:solidFill>
              <a:srgbClr val="242021"/>
            </a:solidFill>
          </a:ln>
        </p:spPr>
        <p:txBody>
          <a:bodyPr wrap="square" lIns="0" tIns="0" rIns="0" bIns="0" rtlCol="0"/>
          <a:lstStyle/>
          <a:p>
            <a:endParaRPr/>
          </a:p>
        </p:txBody>
      </p:sp>
      <p:sp>
        <p:nvSpPr>
          <p:cNvPr id="17" name="object 17"/>
          <p:cNvSpPr/>
          <p:nvPr/>
        </p:nvSpPr>
        <p:spPr>
          <a:xfrm>
            <a:off x="2232640" y="1567957"/>
            <a:ext cx="8890" cy="601980"/>
          </a:xfrm>
          <a:custGeom>
            <a:avLst/>
            <a:gdLst/>
            <a:ahLst/>
            <a:cxnLst/>
            <a:rect l="l" t="t" r="r" b="b"/>
            <a:pathLst>
              <a:path w="8889" h="601980">
                <a:moveTo>
                  <a:pt x="8623" y="0"/>
                </a:moveTo>
                <a:lnTo>
                  <a:pt x="0" y="601700"/>
                </a:lnTo>
              </a:path>
            </a:pathLst>
          </a:custGeom>
          <a:ln w="5346">
            <a:solidFill>
              <a:srgbClr val="242021"/>
            </a:solidFill>
          </a:ln>
        </p:spPr>
        <p:txBody>
          <a:bodyPr wrap="square" lIns="0" tIns="0" rIns="0" bIns="0" rtlCol="0"/>
          <a:lstStyle/>
          <a:p>
            <a:endParaRPr/>
          </a:p>
        </p:txBody>
      </p:sp>
      <p:sp>
        <p:nvSpPr>
          <p:cNvPr id="18" name="object 18"/>
          <p:cNvSpPr/>
          <p:nvPr/>
        </p:nvSpPr>
        <p:spPr>
          <a:xfrm>
            <a:off x="2371453" y="1553223"/>
            <a:ext cx="20955" cy="588010"/>
          </a:xfrm>
          <a:custGeom>
            <a:avLst/>
            <a:gdLst/>
            <a:ahLst/>
            <a:cxnLst/>
            <a:rect l="l" t="t" r="r" b="b"/>
            <a:pathLst>
              <a:path w="20955" h="588010">
                <a:moveTo>
                  <a:pt x="20866" y="0"/>
                </a:moveTo>
                <a:lnTo>
                  <a:pt x="0" y="588010"/>
                </a:lnTo>
              </a:path>
            </a:pathLst>
          </a:custGeom>
          <a:ln w="5346">
            <a:solidFill>
              <a:srgbClr val="242021"/>
            </a:solidFill>
          </a:ln>
        </p:spPr>
        <p:txBody>
          <a:bodyPr wrap="square" lIns="0" tIns="0" rIns="0" bIns="0" rtlCol="0"/>
          <a:lstStyle/>
          <a:p>
            <a:endParaRPr/>
          </a:p>
        </p:txBody>
      </p:sp>
      <p:sp>
        <p:nvSpPr>
          <p:cNvPr id="19" name="object 19"/>
          <p:cNvSpPr/>
          <p:nvPr/>
        </p:nvSpPr>
        <p:spPr>
          <a:xfrm>
            <a:off x="2502791" y="1507532"/>
            <a:ext cx="13970" cy="601980"/>
          </a:xfrm>
          <a:custGeom>
            <a:avLst/>
            <a:gdLst/>
            <a:ahLst/>
            <a:cxnLst/>
            <a:rect l="l" t="t" r="r" b="b"/>
            <a:pathLst>
              <a:path w="13969" h="601980">
                <a:moveTo>
                  <a:pt x="13576" y="0"/>
                </a:moveTo>
                <a:lnTo>
                  <a:pt x="0" y="601751"/>
                </a:lnTo>
              </a:path>
            </a:pathLst>
          </a:custGeom>
          <a:ln w="5346">
            <a:solidFill>
              <a:srgbClr val="242021"/>
            </a:solidFill>
          </a:ln>
        </p:spPr>
        <p:txBody>
          <a:bodyPr wrap="square" lIns="0" tIns="0" rIns="0" bIns="0" rtlCol="0"/>
          <a:lstStyle/>
          <a:p>
            <a:endParaRPr/>
          </a:p>
        </p:txBody>
      </p:sp>
      <p:sp>
        <p:nvSpPr>
          <p:cNvPr id="20" name="object 20"/>
          <p:cNvSpPr/>
          <p:nvPr/>
        </p:nvSpPr>
        <p:spPr>
          <a:xfrm>
            <a:off x="2612153" y="1490355"/>
            <a:ext cx="8890" cy="567690"/>
          </a:xfrm>
          <a:custGeom>
            <a:avLst/>
            <a:gdLst/>
            <a:ahLst/>
            <a:cxnLst/>
            <a:rect l="l" t="t" r="r" b="b"/>
            <a:pathLst>
              <a:path w="8889" h="567689">
                <a:moveTo>
                  <a:pt x="8585" y="0"/>
                </a:moveTo>
                <a:lnTo>
                  <a:pt x="0" y="567359"/>
                </a:lnTo>
              </a:path>
            </a:pathLst>
          </a:custGeom>
          <a:ln w="5346">
            <a:solidFill>
              <a:srgbClr val="242021"/>
            </a:solidFill>
          </a:ln>
        </p:spPr>
        <p:txBody>
          <a:bodyPr wrap="square" lIns="0" tIns="0" rIns="0" bIns="0" rtlCol="0"/>
          <a:lstStyle/>
          <a:p>
            <a:endParaRPr/>
          </a:p>
        </p:txBody>
      </p:sp>
      <p:sp>
        <p:nvSpPr>
          <p:cNvPr id="21" name="object 21"/>
          <p:cNvSpPr/>
          <p:nvPr/>
        </p:nvSpPr>
        <p:spPr>
          <a:xfrm>
            <a:off x="2704266" y="1460874"/>
            <a:ext cx="8890" cy="555625"/>
          </a:xfrm>
          <a:custGeom>
            <a:avLst/>
            <a:gdLst/>
            <a:ahLst/>
            <a:cxnLst/>
            <a:rect l="l" t="t" r="r" b="b"/>
            <a:pathLst>
              <a:path w="8889" h="555625">
                <a:moveTo>
                  <a:pt x="8534" y="0"/>
                </a:moveTo>
                <a:lnTo>
                  <a:pt x="6702" y="88281"/>
                </a:lnTo>
                <a:lnTo>
                  <a:pt x="3824" y="278922"/>
                </a:lnTo>
                <a:lnTo>
                  <a:pt x="1167" y="468874"/>
                </a:lnTo>
                <a:lnTo>
                  <a:pt x="0" y="555091"/>
                </a:lnTo>
              </a:path>
            </a:pathLst>
          </a:custGeom>
          <a:ln w="5346">
            <a:solidFill>
              <a:srgbClr val="242021"/>
            </a:solidFill>
          </a:ln>
        </p:spPr>
        <p:txBody>
          <a:bodyPr wrap="square" lIns="0" tIns="0" rIns="0" bIns="0" rtlCol="0"/>
          <a:lstStyle/>
          <a:p>
            <a:endParaRPr/>
          </a:p>
        </p:txBody>
      </p:sp>
      <p:sp>
        <p:nvSpPr>
          <p:cNvPr id="22" name="object 22"/>
          <p:cNvSpPr/>
          <p:nvPr/>
        </p:nvSpPr>
        <p:spPr>
          <a:xfrm>
            <a:off x="2771788" y="1430191"/>
            <a:ext cx="1270" cy="545465"/>
          </a:xfrm>
          <a:custGeom>
            <a:avLst/>
            <a:gdLst/>
            <a:ahLst/>
            <a:cxnLst/>
            <a:rect l="l" t="t" r="r" b="b"/>
            <a:pathLst>
              <a:path w="1269" h="545464">
                <a:moveTo>
                  <a:pt x="1231" y="0"/>
                </a:moveTo>
                <a:lnTo>
                  <a:pt x="0" y="545236"/>
                </a:lnTo>
              </a:path>
            </a:pathLst>
          </a:custGeom>
          <a:ln w="5346">
            <a:solidFill>
              <a:srgbClr val="242021"/>
            </a:solidFill>
          </a:ln>
        </p:spPr>
        <p:txBody>
          <a:bodyPr wrap="square" lIns="0" tIns="0" rIns="0" bIns="0" rtlCol="0"/>
          <a:lstStyle/>
          <a:p>
            <a:endParaRPr/>
          </a:p>
        </p:txBody>
      </p:sp>
      <p:sp>
        <p:nvSpPr>
          <p:cNvPr id="23" name="object 23"/>
          <p:cNvSpPr/>
          <p:nvPr/>
        </p:nvSpPr>
        <p:spPr>
          <a:xfrm>
            <a:off x="2834201" y="1389735"/>
            <a:ext cx="1270" cy="506095"/>
          </a:xfrm>
          <a:custGeom>
            <a:avLst/>
            <a:gdLst/>
            <a:ahLst/>
            <a:cxnLst/>
            <a:rect l="l" t="t" r="r" b="b"/>
            <a:pathLst>
              <a:path w="1269" h="506094">
                <a:moveTo>
                  <a:pt x="0" y="0"/>
                </a:moveTo>
                <a:lnTo>
                  <a:pt x="1181" y="505980"/>
                </a:lnTo>
              </a:path>
            </a:pathLst>
          </a:custGeom>
          <a:ln w="5346">
            <a:solidFill>
              <a:srgbClr val="242021"/>
            </a:solidFill>
          </a:ln>
        </p:spPr>
        <p:txBody>
          <a:bodyPr wrap="square" lIns="0" tIns="0" rIns="0" bIns="0" rtlCol="0"/>
          <a:lstStyle/>
          <a:p>
            <a:endParaRPr/>
          </a:p>
        </p:txBody>
      </p:sp>
      <p:sp>
        <p:nvSpPr>
          <p:cNvPr id="24" name="object 24"/>
          <p:cNvSpPr/>
          <p:nvPr/>
        </p:nvSpPr>
        <p:spPr>
          <a:xfrm>
            <a:off x="758737" y="1086409"/>
            <a:ext cx="2092960" cy="422275"/>
          </a:xfrm>
          <a:custGeom>
            <a:avLst/>
            <a:gdLst/>
            <a:ahLst/>
            <a:cxnLst/>
            <a:rect l="l" t="t" r="r" b="b"/>
            <a:pathLst>
              <a:path w="2092960" h="422275">
                <a:moveTo>
                  <a:pt x="2092629" y="205422"/>
                </a:moveTo>
                <a:lnTo>
                  <a:pt x="2069517" y="250876"/>
                </a:lnTo>
                <a:lnTo>
                  <a:pt x="2029903" y="279406"/>
                </a:lnTo>
                <a:lnTo>
                  <a:pt x="1972578" y="306178"/>
                </a:lnTo>
                <a:lnTo>
                  <a:pt x="1898957" y="330897"/>
                </a:lnTo>
                <a:lnTo>
                  <a:pt x="1856478" y="342395"/>
                </a:lnTo>
                <a:lnTo>
                  <a:pt x="1810456" y="353271"/>
                </a:lnTo>
                <a:lnTo>
                  <a:pt x="1761068" y="363487"/>
                </a:lnTo>
                <a:lnTo>
                  <a:pt x="1708492" y="373006"/>
                </a:lnTo>
                <a:lnTo>
                  <a:pt x="1652904" y="381793"/>
                </a:lnTo>
                <a:lnTo>
                  <a:pt x="1594481" y="389811"/>
                </a:lnTo>
                <a:lnTo>
                  <a:pt x="1533400" y="397022"/>
                </a:lnTo>
                <a:lnTo>
                  <a:pt x="1469839" y="403391"/>
                </a:lnTo>
                <a:lnTo>
                  <a:pt x="1403974" y="408880"/>
                </a:lnTo>
                <a:lnTo>
                  <a:pt x="1335982" y="413454"/>
                </a:lnTo>
                <a:lnTo>
                  <a:pt x="1266041" y="417074"/>
                </a:lnTo>
                <a:lnTo>
                  <a:pt x="1194327" y="419706"/>
                </a:lnTo>
                <a:lnTo>
                  <a:pt x="1121017" y="421312"/>
                </a:lnTo>
                <a:lnTo>
                  <a:pt x="1046289" y="421855"/>
                </a:lnTo>
                <a:lnTo>
                  <a:pt x="971572" y="421312"/>
                </a:lnTo>
                <a:lnTo>
                  <a:pt x="898272" y="419706"/>
                </a:lnTo>
                <a:lnTo>
                  <a:pt x="826566" y="417074"/>
                </a:lnTo>
                <a:lnTo>
                  <a:pt x="756632" y="413454"/>
                </a:lnTo>
                <a:lnTo>
                  <a:pt x="688646" y="408880"/>
                </a:lnTo>
                <a:lnTo>
                  <a:pt x="622786" y="403391"/>
                </a:lnTo>
                <a:lnTo>
                  <a:pt x="559228" y="397022"/>
                </a:lnTo>
                <a:lnTo>
                  <a:pt x="498151" y="389811"/>
                </a:lnTo>
                <a:lnTo>
                  <a:pt x="439730" y="381793"/>
                </a:lnTo>
                <a:lnTo>
                  <a:pt x="384143" y="373006"/>
                </a:lnTo>
                <a:lnTo>
                  <a:pt x="331568" y="363487"/>
                </a:lnTo>
                <a:lnTo>
                  <a:pt x="282181" y="353271"/>
                </a:lnTo>
                <a:lnTo>
                  <a:pt x="236159" y="342395"/>
                </a:lnTo>
                <a:lnTo>
                  <a:pt x="193680" y="330897"/>
                </a:lnTo>
                <a:lnTo>
                  <a:pt x="154920" y="318812"/>
                </a:lnTo>
                <a:lnTo>
                  <a:pt x="89267" y="293030"/>
                </a:lnTo>
                <a:lnTo>
                  <a:pt x="40619" y="265343"/>
                </a:lnTo>
                <a:lnTo>
                  <a:pt x="10390" y="236042"/>
                </a:lnTo>
                <a:lnTo>
                  <a:pt x="0" y="205422"/>
                </a:lnTo>
                <a:lnTo>
                  <a:pt x="2627" y="190024"/>
                </a:lnTo>
                <a:lnTo>
                  <a:pt x="40619" y="146380"/>
                </a:lnTo>
                <a:lnTo>
                  <a:pt x="89267" y="119665"/>
                </a:lnTo>
                <a:lnTo>
                  <a:pt x="154920" y="95096"/>
                </a:lnTo>
                <a:lnTo>
                  <a:pt x="193680" y="83680"/>
                </a:lnTo>
                <a:lnTo>
                  <a:pt x="236159" y="72878"/>
                </a:lnTo>
                <a:lnTo>
                  <a:pt x="282181" y="62715"/>
                </a:lnTo>
                <a:lnTo>
                  <a:pt x="331568" y="53217"/>
                </a:lnTo>
                <a:lnTo>
                  <a:pt x="384143" y="44410"/>
                </a:lnTo>
                <a:lnTo>
                  <a:pt x="439730" y="36320"/>
                </a:lnTo>
                <a:lnTo>
                  <a:pt x="498151" y="28972"/>
                </a:lnTo>
                <a:lnTo>
                  <a:pt x="559228" y="22392"/>
                </a:lnTo>
                <a:lnTo>
                  <a:pt x="622786" y="16605"/>
                </a:lnTo>
                <a:lnTo>
                  <a:pt x="688646" y="11639"/>
                </a:lnTo>
                <a:lnTo>
                  <a:pt x="756632" y="7517"/>
                </a:lnTo>
                <a:lnTo>
                  <a:pt x="826566" y="4267"/>
                </a:lnTo>
                <a:lnTo>
                  <a:pt x="898272" y="1913"/>
                </a:lnTo>
                <a:lnTo>
                  <a:pt x="971572" y="482"/>
                </a:lnTo>
                <a:lnTo>
                  <a:pt x="1046289" y="0"/>
                </a:lnTo>
                <a:lnTo>
                  <a:pt x="1121017" y="482"/>
                </a:lnTo>
                <a:lnTo>
                  <a:pt x="1194327" y="1913"/>
                </a:lnTo>
                <a:lnTo>
                  <a:pt x="1266041" y="4267"/>
                </a:lnTo>
                <a:lnTo>
                  <a:pt x="1335982" y="7517"/>
                </a:lnTo>
                <a:lnTo>
                  <a:pt x="1403974" y="11639"/>
                </a:lnTo>
                <a:lnTo>
                  <a:pt x="1469839" y="16605"/>
                </a:lnTo>
                <a:lnTo>
                  <a:pt x="1533400" y="22392"/>
                </a:lnTo>
                <a:lnTo>
                  <a:pt x="1594481" y="28972"/>
                </a:lnTo>
                <a:lnTo>
                  <a:pt x="1652904" y="36320"/>
                </a:lnTo>
                <a:lnTo>
                  <a:pt x="1708492" y="44410"/>
                </a:lnTo>
                <a:lnTo>
                  <a:pt x="1761068" y="53217"/>
                </a:lnTo>
                <a:lnTo>
                  <a:pt x="1810456" y="62715"/>
                </a:lnTo>
                <a:lnTo>
                  <a:pt x="1856478" y="72878"/>
                </a:lnTo>
                <a:lnTo>
                  <a:pt x="1898957" y="83680"/>
                </a:lnTo>
                <a:lnTo>
                  <a:pt x="1937716" y="95096"/>
                </a:lnTo>
                <a:lnTo>
                  <a:pt x="2003366" y="119665"/>
                </a:lnTo>
                <a:lnTo>
                  <a:pt x="2052013" y="146380"/>
                </a:lnTo>
                <a:lnTo>
                  <a:pt x="2082239" y="175034"/>
                </a:lnTo>
                <a:lnTo>
                  <a:pt x="2092629" y="205422"/>
                </a:lnTo>
                <a:close/>
              </a:path>
            </a:pathLst>
          </a:custGeom>
          <a:ln w="5346">
            <a:solidFill>
              <a:srgbClr val="242021"/>
            </a:solidFill>
          </a:ln>
        </p:spPr>
        <p:txBody>
          <a:bodyPr wrap="square" lIns="0" tIns="0" rIns="0" bIns="0" rtlCol="0"/>
          <a:lstStyle/>
          <a:p>
            <a:endParaRPr/>
          </a:p>
        </p:txBody>
      </p:sp>
      <p:sp>
        <p:nvSpPr>
          <p:cNvPr id="25" name="object 25"/>
          <p:cNvSpPr/>
          <p:nvPr/>
        </p:nvSpPr>
        <p:spPr>
          <a:xfrm>
            <a:off x="760735" y="1087555"/>
            <a:ext cx="2092960" cy="205740"/>
          </a:xfrm>
          <a:custGeom>
            <a:avLst/>
            <a:gdLst/>
            <a:ahLst/>
            <a:cxnLst/>
            <a:rect l="l" t="t" r="r" b="b"/>
            <a:pathLst>
              <a:path w="2092960" h="205740">
                <a:moveTo>
                  <a:pt x="0" y="191947"/>
                </a:moveTo>
                <a:lnTo>
                  <a:pt x="39229" y="148422"/>
                </a:lnTo>
                <a:lnTo>
                  <a:pt x="88599" y="121624"/>
                </a:lnTo>
                <a:lnTo>
                  <a:pt x="154874" y="96873"/>
                </a:lnTo>
                <a:lnTo>
                  <a:pt x="193904" y="85338"/>
                </a:lnTo>
                <a:lnTo>
                  <a:pt x="236625" y="74402"/>
                </a:lnTo>
                <a:lnTo>
                  <a:pt x="282857" y="64095"/>
                </a:lnTo>
                <a:lnTo>
                  <a:pt x="332422" y="54444"/>
                </a:lnTo>
                <a:lnTo>
                  <a:pt x="385141" y="45480"/>
                </a:lnTo>
                <a:lnTo>
                  <a:pt x="440835" y="37232"/>
                </a:lnTo>
                <a:lnTo>
                  <a:pt x="499327" y="29728"/>
                </a:lnTo>
                <a:lnTo>
                  <a:pt x="560436" y="22998"/>
                </a:lnTo>
                <a:lnTo>
                  <a:pt x="623984" y="17071"/>
                </a:lnTo>
                <a:lnTo>
                  <a:pt x="689793" y="11976"/>
                </a:lnTo>
                <a:lnTo>
                  <a:pt x="757684" y="7742"/>
                </a:lnTo>
                <a:lnTo>
                  <a:pt x="827478" y="4398"/>
                </a:lnTo>
                <a:lnTo>
                  <a:pt x="898997" y="1974"/>
                </a:lnTo>
                <a:lnTo>
                  <a:pt x="972061" y="498"/>
                </a:lnTo>
                <a:lnTo>
                  <a:pt x="1046492" y="0"/>
                </a:lnTo>
                <a:lnTo>
                  <a:pt x="1121221" y="482"/>
                </a:lnTo>
                <a:lnTo>
                  <a:pt x="1194531" y="1913"/>
                </a:lnTo>
                <a:lnTo>
                  <a:pt x="1266246" y="4266"/>
                </a:lnTo>
                <a:lnTo>
                  <a:pt x="1336188" y="7515"/>
                </a:lnTo>
                <a:lnTo>
                  <a:pt x="1404182" y="11636"/>
                </a:lnTo>
                <a:lnTo>
                  <a:pt x="1470048" y="16601"/>
                </a:lnTo>
                <a:lnTo>
                  <a:pt x="1533612" y="22387"/>
                </a:lnTo>
                <a:lnTo>
                  <a:pt x="1594695" y="28966"/>
                </a:lnTo>
                <a:lnTo>
                  <a:pt x="1653120" y="36313"/>
                </a:lnTo>
                <a:lnTo>
                  <a:pt x="1708711" y="44402"/>
                </a:lnTo>
                <a:lnTo>
                  <a:pt x="1761289" y="53208"/>
                </a:lnTo>
                <a:lnTo>
                  <a:pt x="1810680" y="62705"/>
                </a:lnTo>
                <a:lnTo>
                  <a:pt x="1856704" y="72867"/>
                </a:lnTo>
                <a:lnTo>
                  <a:pt x="1899185" y="83669"/>
                </a:lnTo>
                <a:lnTo>
                  <a:pt x="1937947" y="95085"/>
                </a:lnTo>
                <a:lnTo>
                  <a:pt x="2003601" y="119655"/>
                </a:lnTo>
                <a:lnTo>
                  <a:pt x="2052251" y="146371"/>
                </a:lnTo>
                <a:lnTo>
                  <a:pt x="2082480" y="175029"/>
                </a:lnTo>
                <a:lnTo>
                  <a:pt x="2092871" y="205422"/>
                </a:lnTo>
                <a:lnTo>
                  <a:pt x="2092871" y="205587"/>
                </a:lnTo>
              </a:path>
            </a:pathLst>
          </a:custGeom>
          <a:ln w="5346">
            <a:solidFill>
              <a:srgbClr val="242021"/>
            </a:solidFill>
          </a:ln>
        </p:spPr>
        <p:txBody>
          <a:bodyPr wrap="square" lIns="0" tIns="0" rIns="0" bIns="0" rtlCol="0"/>
          <a:lstStyle/>
          <a:p>
            <a:endParaRPr/>
          </a:p>
        </p:txBody>
      </p:sp>
      <p:sp>
        <p:nvSpPr>
          <p:cNvPr id="26" name="object 26"/>
          <p:cNvSpPr/>
          <p:nvPr/>
        </p:nvSpPr>
        <p:spPr>
          <a:xfrm>
            <a:off x="2800126" y="1557064"/>
            <a:ext cx="37465" cy="89535"/>
          </a:xfrm>
          <a:custGeom>
            <a:avLst/>
            <a:gdLst/>
            <a:ahLst/>
            <a:cxnLst/>
            <a:rect l="l" t="t" r="r" b="b"/>
            <a:pathLst>
              <a:path w="37464" h="89535">
                <a:moveTo>
                  <a:pt x="0" y="44551"/>
                </a:moveTo>
                <a:lnTo>
                  <a:pt x="1456" y="61866"/>
                </a:lnTo>
                <a:lnTo>
                  <a:pt x="5432" y="76012"/>
                </a:lnTo>
                <a:lnTo>
                  <a:pt x="11337" y="85553"/>
                </a:lnTo>
                <a:lnTo>
                  <a:pt x="18580" y="89052"/>
                </a:lnTo>
                <a:lnTo>
                  <a:pt x="25806" y="85553"/>
                </a:lnTo>
                <a:lnTo>
                  <a:pt x="31699" y="76012"/>
                </a:lnTo>
                <a:lnTo>
                  <a:pt x="35667" y="61866"/>
                </a:lnTo>
                <a:lnTo>
                  <a:pt x="37122" y="44551"/>
                </a:lnTo>
                <a:lnTo>
                  <a:pt x="35667" y="27212"/>
                </a:lnTo>
                <a:lnTo>
                  <a:pt x="31699" y="13050"/>
                </a:lnTo>
                <a:lnTo>
                  <a:pt x="25806" y="3501"/>
                </a:lnTo>
                <a:lnTo>
                  <a:pt x="18580" y="0"/>
                </a:lnTo>
                <a:lnTo>
                  <a:pt x="11337" y="3501"/>
                </a:lnTo>
                <a:lnTo>
                  <a:pt x="5432" y="13050"/>
                </a:lnTo>
                <a:lnTo>
                  <a:pt x="1456" y="27212"/>
                </a:lnTo>
                <a:lnTo>
                  <a:pt x="0" y="44551"/>
                </a:lnTo>
                <a:close/>
              </a:path>
            </a:pathLst>
          </a:custGeom>
          <a:ln w="5346">
            <a:solidFill>
              <a:srgbClr val="242021"/>
            </a:solidFill>
          </a:ln>
        </p:spPr>
        <p:txBody>
          <a:bodyPr wrap="square" lIns="0" tIns="0" rIns="0" bIns="0" rtlCol="0"/>
          <a:lstStyle/>
          <a:p>
            <a:endParaRPr/>
          </a:p>
        </p:txBody>
      </p:sp>
      <p:sp>
        <p:nvSpPr>
          <p:cNvPr id="27" name="object 27"/>
          <p:cNvSpPr/>
          <p:nvPr/>
        </p:nvSpPr>
        <p:spPr>
          <a:xfrm>
            <a:off x="2812086" y="1571514"/>
            <a:ext cx="20320" cy="60960"/>
          </a:xfrm>
          <a:custGeom>
            <a:avLst/>
            <a:gdLst/>
            <a:ahLst/>
            <a:cxnLst/>
            <a:rect l="l" t="t" r="r" b="b"/>
            <a:pathLst>
              <a:path w="20319" h="60960">
                <a:moveTo>
                  <a:pt x="20243" y="30238"/>
                </a:moveTo>
                <a:lnTo>
                  <a:pt x="19453" y="42009"/>
                </a:lnTo>
                <a:lnTo>
                  <a:pt x="17294" y="51620"/>
                </a:lnTo>
                <a:lnTo>
                  <a:pt x="14082" y="58101"/>
                </a:lnTo>
                <a:lnTo>
                  <a:pt x="10134" y="60477"/>
                </a:lnTo>
                <a:lnTo>
                  <a:pt x="6182" y="58101"/>
                </a:lnTo>
                <a:lnTo>
                  <a:pt x="2962" y="51620"/>
                </a:lnTo>
                <a:lnTo>
                  <a:pt x="794" y="42009"/>
                </a:lnTo>
                <a:lnTo>
                  <a:pt x="0" y="30238"/>
                </a:lnTo>
                <a:lnTo>
                  <a:pt x="794" y="18473"/>
                </a:lnTo>
                <a:lnTo>
                  <a:pt x="2962" y="8861"/>
                </a:lnTo>
                <a:lnTo>
                  <a:pt x="6182" y="2378"/>
                </a:lnTo>
                <a:lnTo>
                  <a:pt x="10134" y="0"/>
                </a:lnTo>
                <a:lnTo>
                  <a:pt x="14082" y="2378"/>
                </a:lnTo>
                <a:lnTo>
                  <a:pt x="17294" y="8861"/>
                </a:lnTo>
                <a:lnTo>
                  <a:pt x="19453" y="18473"/>
                </a:lnTo>
                <a:lnTo>
                  <a:pt x="20243" y="30238"/>
                </a:lnTo>
                <a:close/>
              </a:path>
            </a:pathLst>
          </a:custGeom>
          <a:ln w="5346">
            <a:solidFill>
              <a:srgbClr val="242021"/>
            </a:solidFill>
          </a:ln>
        </p:spPr>
        <p:txBody>
          <a:bodyPr wrap="square" lIns="0" tIns="0" rIns="0" bIns="0" rtlCol="0"/>
          <a:lstStyle/>
          <a:p>
            <a:endParaRPr/>
          </a:p>
        </p:txBody>
      </p:sp>
      <p:sp>
        <p:nvSpPr>
          <p:cNvPr id="28" name="object 28"/>
          <p:cNvSpPr/>
          <p:nvPr/>
        </p:nvSpPr>
        <p:spPr>
          <a:xfrm>
            <a:off x="809072" y="1596395"/>
            <a:ext cx="40005" cy="95885"/>
          </a:xfrm>
          <a:custGeom>
            <a:avLst/>
            <a:gdLst/>
            <a:ahLst/>
            <a:cxnLst/>
            <a:rect l="l" t="t" r="r" b="b"/>
            <a:pathLst>
              <a:path w="40005" h="95885">
                <a:moveTo>
                  <a:pt x="39768" y="46037"/>
                </a:moveTo>
                <a:lnTo>
                  <a:pt x="39933" y="64789"/>
                </a:lnTo>
                <a:lnTo>
                  <a:pt x="37095" y="80375"/>
                </a:lnTo>
                <a:lnTo>
                  <a:pt x="31742" y="91193"/>
                </a:lnTo>
                <a:lnTo>
                  <a:pt x="24363" y="95643"/>
                </a:lnTo>
                <a:lnTo>
                  <a:pt x="16306" y="92599"/>
                </a:lnTo>
                <a:lnTo>
                  <a:pt x="9071" y="82932"/>
                </a:lnTo>
                <a:lnTo>
                  <a:pt x="3434" y="68124"/>
                </a:lnTo>
                <a:lnTo>
                  <a:pt x="170" y="49657"/>
                </a:lnTo>
                <a:lnTo>
                  <a:pt x="0" y="30900"/>
                </a:lnTo>
                <a:lnTo>
                  <a:pt x="2837" y="15303"/>
                </a:lnTo>
                <a:lnTo>
                  <a:pt x="8189" y="4469"/>
                </a:lnTo>
                <a:lnTo>
                  <a:pt x="15562" y="0"/>
                </a:lnTo>
                <a:lnTo>
                  <a:pt x="23631" y="3053"/>
                </a:lnTo>
                <a:lnTo>
                  <a:pt x="30875" y="12731"/>
                </a:lnTo>
                <a:lnTo>
                  <a:pt x="36515" y="27553"/>
                </a:lnTo>
                <a:lnTo>
                  <a:pt x="39768" y="46037"/>
                </a:lnTo>
                <a:close/>
              </a:path>
            </a:pathLst>
          </a:custGeom>
          <a:ln w="5346">
            <a:solidFill>
              <a:srgbClr val="242021"/>
            </a:solidFill>
          </a:ln>
        </p:spPr>
        <p:txBody>
          <a:bodyPr wrap="square" lIns="0" tIns="0" rIns="0" bIns="0" rtlCol="0"/>
          <a:lstStyle/>
          <a:p>
            <a:endParaRPr/>
          </a:p>
        </p:txBody>
      </p:sp>
      <p:sp>
        <p:nvSpPr>
          <p:cNvPr id="29" name="object 29"/>
          <p:cNvSpPr/>
          <p:nvPr/>
        </p:nvSpPr>
        <p:spPr>
          <a:xfrm>
            <a:off x="813843" y="1612429"/>
            <a:ext cx="27940" cy="66040"/>
          </a:xfrm>
          <a:custGeom>
            <a:avLst/>
            <a:gdLst/>
            <a:ahLst/>
            <a:cxnLst/>
            <a:rect l="l" t="t" r="r" b="b"/>
            <a:pathLst>
              <a:path w="27940" h="66039">
                <a:moveTo>
                  <a:pt x="26750" y="30797"/>
                </a:moveTo>
                <a:lnTo>
                  <a:pt x="27639" y="43688"/>
                </a:lnTo>
                <a:lnTo>
                  <a:pt x="26424" y="54508"/>
                </a:lnTo>
                <a:lnTo>
                  <a:pt x="23369" y="62137"/>
                </a:lnTo>
                <a:lnTo>
                  <a:pt x="18736" y="65455"/>
                </a:lnTo>
                <a:lnTo>
                  <a:pt x="13317" y="63654"/>
                </a:lnTo>
                <a:lnTo>
                  <a:pt x="8160" y="57259"/>
                </a:lnTo>
                <a:lnTo>
                  <a:pt x="3827" y="47266"/>
                </a:lnTo>
                <a:lnTo>
                  <a:pt x="880" y="34670"/>
                </a:lnTo>
                <a:lnTo>
                  <a:pt x="0" y="21788"/>
                </a:lnTo>
                <a:lnTo>
                  <a:pt x="1209" y="10972"/>
                </a:lnTo>
                <a:lnTo>
                  <a:pt x="4254" y="3338"/>
                </a:lnTo>
                <a:lnTo>
                  <a:pt x="8881" y="0"/>
                </a:lnTo>
                <a:lnTo>
                  <a:pt x="14300" y="1822"/>
                </a:lnTo>
                <a:lnTo>
                  <a:pt x="19468" y="8226"/>
                </a:lnTo>
                <a:lnTo>
                  <a:pt x="23810" y="18216"/>
                </a:lnTo>
                <a:lnTo>
                  <a:pt x="26750" y="30797"/>
                </a:lnTo>
                <a:close/>
              </a:path>
            </a:pathLst>
          </a:custGeom>
          <a:ln w="5346">
            <a:solidFill>
              <a:srgbClr val="242021"/>
            </a:solidFill>
          </a:ln>
        </p:spPr>
        <p:txBody>
          <a:bodyPr wrap="square" lIns="0" tIns="0" rIns="0" bIns="0" rtlCol="0"/>
          <a:lstStyle/>
          <a:p>
            <a:endParaRPr/>
          </a:p>
        </p:txBody>
      </p:sp>
      <p:sp>
        <p:nvSpPr>
          <p:cNvPr id="30" name="object 30"/>
          <p:cNvSpPr/>
          <p:nvPr/>
        </p:nvSpPr>
        <p:spPr>
          <a:xfrm>
            <a:off x="986674" y="1163793"/>
            <a:ext cx="1640205" cy="212090"/>
          </a:xfrm>
          <a:custGeom>
            <a:avLst/>
            <a:gdLst/>
            <a:ahLst/>
            <a:cxnLst/>
            <a:rect l="l" t="t" r="r" b="b"/>
            <a:pathLst>
              <a:path w="1640205" h="212090">
                <a:moveTo>
                  <a:pt x="1639887" y="105918"/>
                </a:moveTo>
                <a:lnTo>
                  <a:pt x="1607141" y="135647"/>
                </a:lnTo>
                <a:lnTo>
                  <a:pt x="1551788" y="153727"/>
                </a:lnTo>
                <a:lnTo>
                  <a:pt x="1472821" y="170001"/>
                </a:lnTo>
                <a:lnTo>
                  <a:pt x="1425341" y="177350"/>
                </a:lnTo>
                <a:lnTo>
                  <a:pt x="1372988" y="184114"/>
                </a:lnTo>
                <a:lnTo>
                  <a:pt x="1316105" y="190248"/>
                </a:lnTo>
                <a:lnTo>
                  <a:pt x="1255036" y="195709"/>
                </a:lnTo>
                <a:lnTo>
                  <a:pt x="1190124" y="200451"/>
                </a:lnTo>
                <a:lnTo>
                  <a:pt x="1121712" y="204431"/>
                </a:lnTo>
                <a:lnTo>
                  <a:pt x="1050144" y="207604"/>
                </a:lnTo>
                <a:lnTo>
                  <a:pt x="975763" y="209925"/>
                </a:lnTo>
                <a:lnTo>
                  <a:pt x="898913" y="211351"/>
                </a:lnTo>
                <a:lnTo>
                  <a:pt x="819937" y="211836"/>
                </a:lnTo>
                <a:lnTo>
                  <a:pt x="740975" y="211351"/>
                </a:lnTo>
                <a:lnTo>
                  <a:pt x="664135" y="209925"/>
                </a:lnTo>
                <a:lnTo>
                  <a:pt x="589763" y="207604"/>
                </a:lnTo>
                <a:lnTo>
                  <a:pt x="518200" y="204431"/>
                </a:lnTo>
                <a:lnTo>
                  <a:pt x="449792" y="200451"/>
                </a:lnTo>
                <a:lnTo>
                  <a:pt x="384881" y="195709"/>
                </a:lnTo>
                <a:lnTo>
                  <a:pt x="323811" y="190248"/>
                </a:lnTo>
                <a:lnTo>
                  <a:pt x="266927" y="184114"/>
                </a:lnTo>
                <a:lnTo>
                  <a:pt x="214571" y="177350"/>
                </a:lnTo>
                <a:lnTo>
                  <a:pt x="167087" y="170001"/>
                </a:lnTo>
                <a:lnTo>
                  <a:pt x="124820" y="162112"/>
                </a:lnTo>
                <a:lnTo>
                  <a:pt x="57308" y="144891"/>
                </a:lnTo>
                <a:lnTo>
                  <a:pt x="14785" y="126041"/>
                </a:lnTo>
                <a:lnTo>
                  <a:pt x="0" y="105918"/>
                </a:lnTo>
                <a:lnTo>
                  <a:pt x="3753" y="95715"/>
                </a:lnTo>
                <a:lnTo>
                  <a:pt x="57308" y="66934"/>
                </a:lnTo>
                <a:lnTo>
                  <a:pt x="124820" y="49711"/>
                </a:lnTo>
                <a:lnTo>
                  <a:pt x="167087" y="41823"/>
                </a:lnTo>
                <a:lnTo>
                  <a:pt x="214571" y="34475"/>
                </a:lnTo>
                <a:lnTo>
                  <a:pt x="266927" y="27712"/>
                </a:lnTo>
                <a:lnTo>
                  <a:pt x="323811" y="21579"/>
                </a:lnTo>
                <a:lnTo>
                  <a:pt x="384881" y="16120"/>
                </a:lnTo>
                <a:lnTo>
                  <a:pt x="449792" y="11379"/>
                </a:lnTo>
                <a:lnTo>
                  <a:pt x="518200" y="7401"/>
                </a:lnTo>
                <a:lnTo>
                  <a:pt x="589763" y="4229"/>
                </a:lnTo>
                <a:lnTo>
                  <a:pt x="664135" y="1909"/>
                </a:lnTo>
                <a:lnTo>
                  <a:pt x="740975" y="484"/>
                </a:lnTo>
                <a:lnTo>
                  <a:pt x="819937" y="0"/>
                </a:lnTo>
                <a:lnTo>
                  <a:pt x="898913" y="484"/>
                </a:lnTo>
                <a:lnTo>
                  <a:pt x="975763" y="1909"/>
                </a:lnTo>
                <a:lnTo>
                  <a:pt x="1050144" y="4229"/>
                </a:lnTo>
                <a:lnTo>
                  <a:pt x="1121712" y="7401"/>
                </a:lnTo>
                <a:lnTo>
                  <a:pt x="1190124" y="11379"/>
                </a:lnTo>
                <a:lnTo>
                  <a:pt x="1255036" y="16120"/>
                </a:lnTo>
                <a:lnTo>
                  <a:pt x="1316105" y="21579"/>
                </a:lnTo>
                <a:lnTo>
                  <a:pt x="1372988" y="27712"/>
                </a:lnTo>
                <a:lnTo>
                  <a:pt x="1425341" y="34475"/>
                </a:lnTo>
                <a:lnTo>
                  <a:pt x="1472821" y="41823"/>
                </a:lnTo>
                <a:lnTo>
                  <a:pt x="1515084" y="49711"/>
                </a:lnTo>
                <a:lnTo>
                  <a:pt x="1582588" y="66934"/>
                </a:lnTo>
                <a:lnTo>
                  <a:pt x="1625104" y="85787"/>
                </a:lnTo>
                <a:lnTo>
                  <a:pt x="1639887" y="105918"/>
                </a:lnTo>
                <a:close/>
              </a:path>
            </a:pathLst>
          </a:custGeom>
          <a:ln w="5346">
            <a:solidFill>
              <a:srgbClr val="242021"/>
            </a:solidFill>
          </a:ln>
        </p:spPr>
        <p:txBody>
          <a:bodyPr wrap="square" lIns="0" tIns="0" rIns="0" bIns="0" rtlCol="0"/>
          <a:lstStyle/>
          <a:p>
            <a:endParaRPr/>
          </a:p>
        </p:txBody>
      </p:sp>
      <p:sp>
        <p:nvSpPr>
          <p:cNvPr id="31" name="object 31"/>
          <p:cNvSpPr/>
          <p:nvPr/>
        </p:nvSpPr>
        <p:spPr>
          <a:xfrm>
            <a:off x="810671" y="1591183"/>
            <a:ext cx="31750" cy="61594"/>
          </a:xfrm>
          <a:custGeom>
            <a:avLst/>
            <a:gdLst/>
            <a:ahLst/>
            <a:cxnLst/>
            <a:rect l="l" t="t" r="r" b="b"/>
            <a:pathLst>
              <a:path w="31750" h="61594">
                <a:moveTo>
                  <a:pt x="685" y="0"/>
                </a:moveTo>
                <a:lnTo>
                  <a:pt x="1625" y="114"/>
                </a:lnTo>
                <a:lnTo>
                  <a:pt x="800" y="10718"/>
                </a:lnTo>
                <a:lnTo>
                  <a:pt x="7747" y="16205"/>
                </a:lnTo>
                <a:lnTo>
                  <a:pt x="6210" y="22377"/>
                </a:lnTo>
                <a:lnTo>
                  <a:pt x="0" y="27216"/>
                </a:lnTo>
                <a:lnTo>
                  <a:pt x="876" y="54965"/>
                </a:lnTo>
                <a:lnTo>
                  <a:pt x="6121" y="61023"/>
                </a:lnTo>
                <a:lnTo>
                  <a:pt x="19050" y="61442"/>
                </a:lnTo>
                <a:lnTo>
                  <a:pt x="27647" y="58851"/>
                </a:lnTo>
                <a:lnTo>
                  <a:pt x="30759" y="35229"/>
                </a:lnTo>
                <a:lnTo>
                  <a:pt x="20802" y="22771"/>
                </a:lnTo>
                <a:lnTo>
                  <a:pt x="22771" y="18643"/>
                </a:lnTo>
                <a:lnTo>
                  <a:pt x="24752" y="14554"/>
                </a:lnTo>
                <a:lnTo>
                  <a:pt x="31140" y="13436"/>
                </a:lnTo>
                <a:lnTo>
                  <a:pt x="30899" y="1968"/>
                </a:lnTo>
                <a:lnTo>
                  <a:pt x="685" y="0"/>
                </a:lnTo>
                <a:close/>
              </a:path>
            </a:pathLst>
          </a:custGeom>
          <a:solidFill>
            <a:srgbClr val="FFFFFF"/>
          </a:solidFill>
        </p:spPr>
        <p:txBody>
          <a:bodyPr wrap="square" lIns="0" tIns="0" rIns="0" bIns="0" rtlCol="0"/>
          <a:lstStyle/>
          <a:p>
            <a:endParaRPr/>
          </a:p>
        </p:txBody>
      </p:sp>
      <p:sp>
        <p:nvSpPr>
          <p:cNvPr id="32" name="object 32"/>
          <p:cNvSpPr/>
          <p:nvPr/>
        </p:nvSpPr>
        <p:spPr>
          <a:xfrm>
            <a:off x="810671" y="1591183"/>
            <a:ext cx="31750" cy="61594"/>
          </a:xfrm>
          <a:custGeom>
            <a:avLst/>
            <a:gdLst/>
            <a:ahLst/>
            <a:cxnLst/>
            <a:rect l="l" t="t" r="r" b="b"/>
            <a:pathLst>
              <a:path w="31750" h="61594">
                <a:moveTo>
                  <a:pt x="685" y="0"/>
                </a:moveTo>
                <a:lnTo>
                  <a:pt x="1625" y="114"/>
                </a:lnTo>
                <a:lnTo>
                  <a:pt x="800" y="10718"/>
                </a:lnTo>
                <a:lnTo>
                  <a:pt x="7747" y="16205"/>
                </a:lnTo>
                <a:lnTo>
                  <a:pt x="6210" y="22377"/>
                </a:lnTo>
                <a:lnTo>
                  <a:pt x="0" y="27216"/>
                </a:lnTo>
                <a:lnTo>
                  <a:pt x="876" y="54965"/>
                </a:lnTo>
                <a:lnTo>
                  <a:pt x="6121" y="61023"/>
                </a:lnTo>
                <a:lnTo>
                  <a:pt x="19050" y="61442"/>
                </a:lnTo>
                <a:lnTo>
                  <a:pt x="27647" y="58851"/>
                </a:lnTo>
                <a:lnTo>
                  <a:pt x="30759" y="35229"/>
                </a:lnTo>
                <a:lnTo>
                  <a:pt x="20802" y="22771"/>
                </a:lnTo>
                <a:lnTo>
                  <a:pt x="22771" y="18643"/>
                </a:lnTo>
                <a:lnTo>
                  <a:pt x="24752" y="14554"/>
                </a:lnTo>
                <a:lnTo>
                  <a:pt x="31140" y="13436"/>
                </a:lnTo>
                <a:lnTo>
                  <a:pt x="30899" y="1968"/>
                </a:lnTo>
                <a:lnTo>
                  <a:pt x="685" y="0"/>
                </a:lnTo>
                <a:close/>
              </a:path>
            </a:pathLst>
          </a:custGeom>
          <a:solidFill>
            <a:srgbClr val="FFFFFF"/>
          </a:solidFill>
        </p:spPr>
        <p:txBody>
          <a:bodyPr wrap="square" lIns="0" tIns="0" rIns="0" bIns="0" rtlCol="0"/>
          <a:lstStyle/>
          <a:p>
            <a:endParaRPr/>
          </a:p>
        </p:txBody>
      </p:sp>
      <p:sp>
        <p:nvSpPr>
          <p:cNvPr id="33" name="object 33"/>
          <p:cNvSpPr/>
          <p:nvPr/>
        </p:nvSpPr>
        <p:spPr>
          <a:xfrm>
            <a:off x="810671" y="1591183"/>
            <a:ext cx="31750" cy="61594"/>
          </a:xfrm>
          <a:custGeom>
            <a:avLst/>
            <a:gdLst/>
            <a:ahLst/>
            <a:cxnLst/>
            <a:rect l="l" t="t" r="r" b="b"/>
            <a:pathLst>
              <a:path w="31750" h="61594">
                <a:moveTo>
                  <a:pt x="1625" y="114"/>
                </a:moveTo>
                <a:lnTo>
                  <a:pt x="800" y="10718"/>
                </a:lnTo>
                <a:lnTo>
                  <a:pt x="7747" y="16205"/>
                </a:lnTo>
                <a:lnTo>
                  <a:pt x="6972" y="19291"/>
                </a:lnTo>
                <a:lnTo>
                  <a:pt x="6210" y="22377"/>
                </a:lnTo>
                <a:lnTo>
                  <a:pt x="0" y="27216"/>
                </a:lnTo>
                <a:lnTo>
                  <a:pt x="876" y="54965"/>
                </a:lnTo>
                <a:lnTo>
                  <a:pt x="6121" y="61023"/>
                </a:lnTo>
                <a:lnTo>
                  <a:pt x="12547" y="61226"/>
                </a:lnTo>
                <a:lnTo>
                  <a:pt x="19050" y="61442"/>
                </a:lnTo>
                <a:lnTo>
                  <a:pt x="27647" y="58851"/>
                </a:lnTo>
                <a:lnTo>
                  <a:pt x="30759" y="35229"/>
                </a:lnTo>
                <a:lnTo>
                  <a:pt x="20802" y="22771"/>
                </a:lnTo>
                <a:lnTo>
                  <a:pt x="22771" y="18643"/>
                </a:lnTo>
                <a:lnTo>
                  <a:pt x="24752" y="14554"/>
                </a:lnTo>
                <a:lnTo>
                  <a:pt x="31140" y="13436"/>
                </a:lnTo>
                <a:lnTo>
                  <a:pt x="30899" y="1968"/>
                </a:lnTo>
                <a:lnTo>
                  <a:pt x="685" y="0"/>
                </a:lnTo>
              </a:path>
            </a:pathLst>
          </a:custGeom>
          <a:ln w="5346">
            <a:solidFill>
              <a:srgbClr val="242021"/>
            </a:solidFill>
          </a:ln>
        </p:spPr>
        <p:txBody>
          <a:bodyPr wrap="square" lIns="0" tIns="0" rIns="0" bIns="0" rtlCol="0"/>
          <a:lstStyle/>
          <a:p>
            <a:endParaRPr/>
          </a:p>
        </p:txBody>
      </p:sp>
      <p:sp>
        <p:nvSpPr>
          <p:cNvPr id="34" name="object 34"/>
          <p:cNvSpPr/>
          <p:nvPr/>
        </p:nvSpPr>
        <p:spPr>
          <a:xfrm>
            <a:off x="814405" y="1630068"/>
            <a:ext cx="20955" cy="16510"/>
          </a:xfrm>
          <a:custGeom>
            <a:avLst/>
            <a:gdLst/>
            <a:ahLst/>
            <a:cxnLst/>
            <a:rect l="l" t="t" r="r" b="b"/>
            <a:pathLst>
              <a:path w="20955" h="16510">
                <a:moveTo>
                  <a:pt x="38" y="0"/>
                </a:moveTo>
                <a:lnTo>
                  <a:pt x="0" y="14757"/>
                </a:lnTo>
                <a:lnTo>
                  <a:pt x="20853" y="16484"/>
                </a:lnTo>
                <a:lnTo>
                  <a:pt x="20662" y="406"/>
                </a:lnTo>
                <a:lnTo>
                  <a:pt x="38" y="0"/>
                </a:lnTo>
                <a:close/>
              </a:path>
            </a:pathLst>
          </a:custGeom>
          <a:ln w="5346">
            <a:solidFill>
              <a:srgbClr val="242021"/>
            </a:solidFill>
          </a:ln>
        </p:spPr>
        <p:txBody>
          <a:bodyPr wrap="square" lIns="0" tIns="0" rIns="0" bIns="0" rtlCol="0"/>
          <a:lstStyle/>
          <a:p>
            <a:endParaRPr/>
          </a:p>
        </p:txBody>
      </p:sp>
      <p:sp>
        <p:nvSpPr>
          <p:cNvPr id="35" name="object 35"/>
          <p:cNvSpPr/>
          <p:nvPr/>
        </p:nvSpPr>
        <p:spPr>
          <a:xfrm>
            <a:off x="2788927" y="1545578"/>
            <a:ext cx="47625" cy="65405"/>
          </a:xfrm>
          <a:custGeom>
            <a:avLst/>
            <a:gdLst/>
            <a:ahLst/>
            <a:cxnLst/>
            <a:rect l="l" t="t" r="r" b="b"/>
            <a:pathLst>
              <a:path w="47625" h="65405">
                <a:moveTo>
                  <a:pt x="31961" y="11556"/>
                </a:moveTo>
                <a:lnTo>
                  <a:pt x="787" y="11556"/>
                </a:lnTo>
                <a:lnTo>
                  <a:pt x="5054" y="21539"/>
                </a:lnTo>
                <a:lnTo>
                  <a:pt x="13817" y="23393"/>
                </a:lnTo>
                <a:lnTo>
                  <a:pt x="14541" y="26619"/>
                </a:lnTo>
                <a:lnTo>
                  <a:pt x="15316" y="29730"/>
                </a:lnTo>
                <a:lnTo>
                  <a:pt x="11811" y="36995"/>
                </a:lnTo>
                <a:lnTo>
                  <a:pt x="25476" y="61861"/>
                </a:lnTo>
                <a:lnTo>
                  <a:pt x="33032" y="64998"/>
                </a:lnTo>
                <a:lnTo>
                  <a:pt x="44869" y="59524"/>
                </a:lnTo>
                <a:lnTo>
                  <a:pt x="47028" y="57670"/>
                </a:lnTo>
                <a:lnTo>
                  <a:pt x="43332" y="30378"/>
                </a:lnTo>
                <a:lnTo>
                  <a:pt x="28613" y="23482"/>
                </a:lnTo>
                <a:lnTo>
                  <a:pt x="28473" y="18872"/>
                </a:lnTo>
                <a:lnTo>
                  <a:pt x="28397" y="14236"/>
                </a:lnTo>
                <a:lnTo>
                  <a:pt x="31961" y="11556"/>
                </a:lnTo>
                <a:close/>
              </a:path>
              <a:path w="47625" h="65405">
                <a:moveTo>
                  <a:pt x="28079" y="0"/>
                </a:moveTo>
                <a:lnTo>
                  <a:pt x="0" y="11874"/>
                </a:lnTo>
                <a:lnTo>
                  <a:pt x="787" y="11556"/>
                </a:lnTo>
                <a:lnTo>
                  <a:pt x="31961" y="11556"/>
                </a:lnTo>
                <a:lnTo>
                  <a:pt x="33616" y="10312"/>
                </a:lnTo>
                <a:lnTo>
                  <a:pt x="28079" y="0"/>
                </a:lnTo>
                <a:close/>
              </a:path>
            </a:pathLst>
          </a:custGeom>
          <a:solidFill>
            <a:srgbClr val="FFFFFF"/>
          </a:solidFill>
        </p:spPr>
        <p:txBody>
          <a:bodyPr wrap="square" lIns="0" tIns="0" rIns="0" bIns="0" rtlCol="0"/>
          <a:lstStyle/>
          <a:p>
            <a:endParaRPr/>
          </a:p>
        </p:txBody>
      </p:sp>
      <p:sp>
        <p:nvSpPr>
          <p:cNvPr id="36" name="object 36"/>
          <p:cNvSpPr/>
          <p:nvPr/>
        </p:nvSpPr>
        <p:spPr>
          <a:xfrm>
            <a:off x="2790506" y="1545752"/>
            <a:ext cx="42545" cy="65405"/>
          </a:xfrm>
          <a:custGeom>
            <a:avLst/>
            <a:gdLst/>
            <a:ahLst/>
            <a:cxnLst/>
            <a:rect l="l" t="t" r="r" b="b"/>
            <a:pathLst>
              <a:path w="42544" h="65405">
                <a:moveTo>
                  <a:pt x="876" y="9410"/>
                </a:moveTo>
                <a:lnTo>
                  <a:pt x="4330" y="19672"/>
                </a:lnTo>
                <a:lnTo>
                  <a:pt x="12966" y="22212"/>
                </a:lnTo>
                <a:lnTo>
                  <a:pt x="13373" y="25488"/>
                </a:lnTo>
                <a:lnTo>
                  <a:pt x="13893" y="28663"/>
                </a:lnTo>
                <a:lnTo>
                  <a:pt x="9867" y="35648"/>
                </a:lnTo>
                <a:lnTo>
                  <a:pt x="21577" y="61467"/>
                </a:lnTo>
                <a:lnTo>
                  <a:pt x="28854" y="65163"/>
                </a:lnTo>
                <a:lnTo>
                  <a:pt x="34963" y="62903"/>
                </a:lnTo>
                <a:lnTo>
                  <a:pt x="41097" y="60642"/>
                </a:lnTo>
                <a:lnTo>
                  <a:pt x="42227" y="57937"/>
                </a:lnTo>
                <a:lnTo>
                  <a:pt x="41782" y="31432"/>
                </a:lnTo>
                <a:lnTo>
                  <a:pt x="27635" y="23444"/>
                </a:lnTo>
                <a:lnTo>
                  <a:pt x="27889" y="18846"/>
                </a:lnTo>
                <a:lnTo>
                  <a:pt x="28168" y="14198"/>
                </a:lnTo>
                <a:lnTo>
                  <a:pt x="33667" y="10680"/>
                </a:lnTo>
                <a:lnTo>
                  <a:pt x="28905" y="0"/>
                </a:lnTo>
                <a:lnTo>
                  <a:pt x="0" y="9651"/>
                </a:lnTo>
              </a:path>
            </a:pathLst>
          </a:custGeom>
          <a:ln w="5346">
            <a:solidFill>
              <a:srgbClr val="242021"/>
            </a:solidFill>
          </a:ln>
        </p:spPr>
        <p:txBody>
          <a:bodyPr wrap="square" lIns="0" tIns="0" rIns="0" bIns="0" rtlCol="0"/>
          <a:lstStyle/>
          <a:p>
            <a:endParaRPr/>
          </a:p>
        </p:txBody>
      </p:sp>
      <p:sp>
        <p:nvSpPr>
          <p:cNvPr id="37" name="object 37"/>
          <p:cNvSpPr/>
          <p:nvPr/>
        </p:nvSpPr>
        <p:spPr>
          <a:xfrm>
            <a:off x="2809595" y="1582543"/>
            <a:ext cx="24130" cy="22860"/>
          </a:xfrm>
          <a:custGeom>
            <a:avLst/>
            <a:gdLst/>
            <a:ahLst/>
            <a:cxnLst/>
            <a:rect l="l" t="t" r="r" b="b"/>
            <a:pathLst>
              <a:path w="24130" h="22859">
                <a:moveTo>
                  <a:pt x="0" y="8953"/>
                </a:moveTo>
                <a:lnTo>
                  <a:pt x="6794" y="22364"/>
                </a:lnTo>
                <a:lnTo>
                  <a:pt x="23672" y="14554"/>
                </a:lnTo>
                <a:lnTo>
                  <a:pt x="18796" y="0"/>
                </a:lnTo>
                <a:lnTo>
                  <a:pt x="0" y="8953"/>
                </a:lnTo>
                <a:close/>
              </a:path>
            </a:pathLst>
          </a:custGeom>
          <a:ln w="5346">
            <a:solidFill>
              <a:srgbClr val="242021"/>
            </a:solidFill>
          </a:ln>
        </p:spPr>
        <p:txBody>
          <a:bodyPr wrap="square" lIns="0" tIns="0" rIns="0" bIns="0" rtlCol="0"/>
          <a:lstStyle/>
          <a:p>
            <a:endParaRPr/>
          </a:p>
        </p:txBody>
      </p:sp>
      <p:sp>
        <p:nvSpPr>
          <p:cNvPr id="38" name="object 38"/>
          <p:cNvSpPr/>
          <p:nvPr/>
        </p:nvSpPr>
        <p:spPr>
          <a:xfrm>
            <a:off x="1886486" y="2163060"/>
            <a:ext cx="282575" cy="282575"/>
          </a:xfrm>
          <a:custGeom>
            <a:avLst/>
            <a:gdLst/>
            <a:ahLst/>
            <a:cxnLst/>
            <a:rect l="l" t="t" r="r" b="b"/>
            <a:pathLst>
              <a:path w="282575" h="282575">
                <a:moveTo>
                  <a:pt x="282460" y="141236"/>
                </a:moveTo>
                <a:lnTo>
                  <a:pt x="275260" y="185883"/>
                </a:lnTo>
                <a:lnTo>
                  <a:pt x="255210" y="224654"/>
                </a:lnTo>
                <a:lnTo>
                  <a:pt x="224636" y="255226"/>
                </a:lnTo>
                <a:lnTo>
                  <a:pt x="185865" y="275274"/>
                </a:lnTo>
                <a:lnTo>
                  <a:pt x="141224" y="282473"/>
                </a:lnTo>
                <a:lnTo>
                  <a:pt x="96583" y="275274"/>
                </a:lnTo>
                <a:lnTo>
                  <a:pt x="57815" y="255226"/>
                </a:lnTo>
                <a:lnTo>
                  <a:pt x="27245" y="224654"/>
                </a:lnTo>
                <a:lnTo>
                  <a:pt x="7198" y="185883"/>
                </a:lnTo>
                <a:lnTo>
                  <a:pt x="0" y="141236"/>
                </a:lnTo>
                <a:lnTo>
                  <a:pt x="7198" y="96594"/>
                </a:lnTo>
                <a:lnTo>
                  <a:pt x="27245" y="57823"/>
                </a:lnTo>
                <a:lnTo>
                  <a:pt x="57815" y="27250"/>
                </a:lnTo>
                <a:lnTo>
                  <a:pt x="96583" y="7200"/>
                </a:lnTo>
                <a:lnTo>
                  <a:pt x="141224" y="0"/>
                </a:lnTo>
                <a:lnTo>
                  <a:pt x="185865" y="7200"/>
                </a:lnTo>
                <a:lnTo>
                  <a:pt x="224636" y="27250"/>
                </a:lnTo>
                <a:lnTo>
                  <a:pt x="255210" y="57823"/>
                </a:lnTo>
                <a:lnTo>
                  <a:pt x="275260" y="96594"/>
                </a:lnTo>
                <a:lnTo>
                  <a:pt x="282460" y="141236"/>
                </a:lnTo>
                <a:close/>
              </a:path>
            </a:pathLst>
          </a:custGeom>
          <a:ln w="8026">
            <a:solidFill>
              <a:srgbClr val="231F20"/>
            </a:solidFill>
          </a:ln>
        </p:spPr>
        <p:txBody>
          <a:bodyPr wrap="square" lIns="0" tIns="0" rIns="0" bIns="0" rtlCol="0"/>
          <a:lstStyle/>
          <a:p>
            <a:endParaRPr/>
          </a:p>
        </p:txBody>
      </p:sp>
      <p:sp>
        <p:nvSpPr>
          <p:cNvPr id="39" name="object 39"/>
          <p:cNvSpPr/>
          <p:nvPr/>
        </p:nvSpPr>
        <p:spPr>
          <a:xfrm>
            <a:off x="1706651" y="1501481"/>
            <a:ext cx="282575" cy="282575"/>
          </a:xfrm>
          <a:custGeom>
            <a:avLst/>
            <a:gdLst/>
            <a:ahLst/>
            <a:cxnLst/>
            <a:rect l="l" t="t" r="r" b="b"/>
            <a:pathLst>
              <a:path w="282575" h="282575">
                <a:moveTo>
                  <a:pt x="282473" y="141249"/>
                </a:moveTo>
                <a:lnTo>
                  <a:pt x="275273" y="185891"/>
                </a:lnTo>
                <a:lnTo>
                  <a:pt x="255222" y="224662"/>
                </a:lnTo>
                <a:lnTo>
                  <a:pt x="224646" y="255235"/>
                </a:lnTo>
                <a:lnTo>
                  <a:pt x="185872" y="275285"/>
                </a:lnTo>
                <a:lnTo>
                  <a:pt x="141223" y="282486"/>
                </a:lnTo>
                <a:lnTo>
                  <a:pt x="96588" y="275285"/>
                </a:lnTo>
                <a:lnTo>
                  <a:pt x="57821" y="255235"/>
                </a:lnTo>
                <a:lnTo>
                  <a:pt x="27249" y="224662"/>
                </a:lnTo>
                <a:lnTo>
                  <a:pt x="7200" y="185891"/>
                </a:lnTo>
                <a:lnTo>
                  <a:pt x="0" y="141249"/>
                </a:lnTo>
                <a:lnTo>
                  <a:pt x="7200" y="96606"/>
                </a:lnTo>
                <a:lnTo>
                  <a:pt x="27249" y="57832"/>
                </a:lnTo>
                <a:lnTo>
                  <a:pt x="57821" y="27254"/>
                </a:lnTo>
                <a:lnTo>
                  <a:pt x="96588" y="7201"/>
                </a:lnTo>
                <a:lnTo>
                  <a:pt x="141223" y="0"/>
                </a:lnTo>
                <a:lnTo>
                  <a:pt x="185872" y="7201"/>
                </a:lnTo>
                <a:lnTo>
                  <a:pt x="224646" y="27254"/>
                </a:lnTo>
                <a:lnTo>
                  <a:pt x="255222" y="57832"/>
                </a:lnTo>
                <a:lnTo>
                  <a:pt x="275273" y="96606"/>
                </a:lnTo>
                <a:lnTo>
                  <a:pt x="282473" y="141249"/>
                </a:lnTo>
                <a:close/>
              </a:path>
            </a:pathLst>
          </a:custGeom>
          <a:ln w="8026">
            <a:solidFill>
              <a:srgbClr val="231F20"/>
            </a:solidFill>
          </a:ln>
        </p:spPr>
        <p:txBody>
          <a:bodyPr wrap="square" lIns="0" tIns="0" rIns="0" bIns="0" rtlCol="0"/>
          <a:lstStyle/>
          <a:p>
            <a:endParaRPr/>
          </a:p>
        </p:txBody>
      </p:sp>
      <p:sp>
        <p:nvSpPr>
          <p:cNvPr id="40" name="object 40"/>
          <p:cNvSpPr/>
          <p:nvPr/>
        </p:nvSpPr>
        <p:spPr>
          <a:xfrm>
            <a:off x="752654" y="3414180"/>
            <a:ext cx="985353" cy="985351"/>
          </a:xfrm>
          <a:prstGeom prst="rect">
            <a:avLst/>
          </a:prstGeom>
          <a:blipFill>
            <a:blip r:embed="rId6" cstate="print"/>
            <a:stretch>
              <a:fillRect/>
            </a:stretch>
          </a:blipFill>
        </p:spPr>
        <p:txBody>
          <a:bodyPr wrap="square" lIns="0" tIns="0" rIns="0" bIns="0" rtlCol="0"/>
          <a:lstStyle/>
          <a:p>
            <a:endParaRPr/>
          </a:p>
        </p:txBody>
      </p:sp>
      <p:sp>
        <p:nvSpPr>
          <p:cNvPr id="41" name="object 41"/>
          <p:cNvSpPr/>
          <p:nvPr/>
        </p:nvSpPr>
        <p:spPr>
          <a:xfrm>
            <a:off x="536977" y="5163514"/>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42" name="object 42"/>
          <p:cNvSpPr/>
          <p:nvPr/>
        </p:nvSpPr>
        <p:spPr>
          <a:xfrm>
            <a:off x="543483" y="5130000"/>
            <a:ext cx="6472555" cy="4590415"/>
          </a:xfrm>
          <a:custGeom>
            <a:avLst/>
            <a:gdLst/>
            <a:ahLst/>
            <a:cxnLst/>
            <a:rect l="l" t="t" r="r" b="b"/>
            <a:pathLst>
              <a:path w="6472555" h="4590415">
                <a:moveTo>
                  <a:pt x="6472008" y="4589995"/>
                </a:moveTo>
                <a:lnTo>
                  <a:pt x="0" y="4589995"/>
                </a:lnTo>
                <a:lnTo>
                  <a:pt x="0" y="0"/>
                </a:lnTo>
                <a:lnTo>
                  <a:pt x="6472008" y="0"/>
                </a:lnTo>
                <a:lnTo>
                  <a:pt x="6472008" y="4589995"/>
                </a:lnTo>
                <a:close/>
              </a:path>
            </a:pathLst>
          </a:custGeom>
          <a:ln w="25400">
            <a:solidFill>
              <a:srgbClr val="231F20"/>
            </a:solidFill>
            <a:prstDash val="dash"/>
          </a:ln>
        </p:spPr>
        <p:txBody>
          <a:bodyPr wrap="square" lIns="0" tIns="0" rIns="0" bIns="0" rtlCol="0"/>
          <a:lstStyle/>
          <a:p>
            <a:endParaRPr/>
          </a:p>
        </p:txBody>
      </p:sp>
      <p:sp>
        <p:nvSpPr>
          <p:cNvPr id="43" name="object 43"/>
          <p:cNvSpPr txBox="1"/>
          <p:nvPr/>
        </p:nvSpPr>
        <p:spPr>
          <a:xfrm>
            <a:off x="666898" y="5249750"/>
            <a:ext cx="6224270" cy="4076700"/>
          </a:xfrm>
          <a:prstGeom prst="rect">
            <a:avLst/>
          </a:prstGeom>
        </p:spPr>
        <p:txBody>
          <a:bodyPr vert="horz" wrap="square" lIns="0" tIns="12700" rIns="0" bIns="0" rtlCol="0">
            <a:spAutoFit/>
          </a:bodyPr>
          <a:lstStyle/>
          <a:p>
            <a:pPr marL="635" algn="ctr">
              <a:lnSpc>
                <a:spcPct val="100000"/>
              </a:lnSpc>
              <a:spcBef>
                <a:spcPts val="100"/>
              </a:spcBef>
            </a:pPr>
            <a:r>
              <a:rPr sz="1000" b="1" spc="-5" dirty="0">
                <a:solidFill>
                  <a:srgbClr val="231F20"/>
                </a:solidFill>
                <a:latin typeface="Arial Narrow"/>
                <a:cs typeface="Arial Narrow"/>
              </a:rPr>
              <a:t>GARANTIE </a:t>
            </a:r>
            <a:r>
              <a:rPr sz="1000" b="1" dirty="0">
                <a:solidFill>
                  <a:srgbClr val="231F20"/>
                </a:solidFill>
                <a:latin typeface="Arial Narrow"/>
                <a:cs typeface="Arial Narrow"/>
              </a:rPr>
              <a:t>LIMITÉE</a:t>
            </a:r>
            <a:r>
              <a:rPr sz="1000" b="1" spc="-5" dirty="0">
                <a:solidFill>
                  <a:srgbClr val="231F20"/>
                </a:solidFill>
                <a:latin typeface="Arial Narrow"/>
                <a:cs typeface="Arial Narrow"/>
              </a:rPr>
              <a:t> MSPA</a:t>
            </a:r>
            <a:endParaRPr sz="1000">
              <a:latin typeface="Arial Narrow"/>
              <a:cs typeface="Arial Narrow"/>
            </a:endParaRPr>
          </a:p>
          <a:p>
            <a:pPr marL="12700" marR="363220">
              <a:lnSpc>
                <a:spcPct val="166700"/>
              </a:lnSpc>
              <a:spcBef>
                <a:spcPts val="40"/>
              </a:spcBef>
            </a:pPr>
            <a:r>
              <a:rPr sz="800" spc="-5" dirty="0">
                <a:solidFill>
                  <a:srgbClr val="231F20"/>
                </a:solidFill>
                <a:latin typeface="Arial Narrow"/>
                <a:cs typeface="Arial Narrow"/>
              </a:rPr>
              <a:t>Le MSpa® </a:t>
            </a:r>
            <a:r>
              <a:rPr sz="800" dirty="0">
                <a:solidFill>
                  <a:srgbClr val="231F20"/>
                </a:solidFill>
                <a:latin typeface="Arial Narrow"/>
                <a:cs typeface="Arial Narrow"/>
              </a:rPr>
              <a:t>a </a:t>
            </a:r>
            <a:r>
              <a:rPr sz="800" spc="-5" dirty="0">
                <a:solidFill>
                  <a:srgbClr val="231F20"/>
                </a:solidFill>
                <a:latin typeface="Arial Narrow"/>
                <a:cs typeface="Arial Narrow"/>
              </a:rPr>
              <a:t>été </a:t>
            </a:r>
            <a:r>
              <a:rPr sz="800" dirty="0">
                <a:solidFill>
                  <a:srgbClr val="231F20"/>
                </a:solidFill>
                <a:latin typeface="Arial Narrow"/>
                <a:cs typeface="Arial Narrow"/>
              </a:rPr>
              <a:t>fabriqué </a:t>
            </a:r>
            <a:r>
              <a:rPr sz="800" spc="-5" dirty="0">
                <a:solidFill>
                  <a:srgbClr val="231F20"/>
                </a:solidFill>
                <a:latin typeface="Arial Narrow"/>
                <a:cs typeface="Arial Narrow"/>
              </a:rPr>
              <a:t>dans une optique de </a:t>
            </a:r>
            <a:r>
              <a:rPr sz="800" dirty="0">
                <a:solidFill>
                  <a:srgbClr val="231F20"/>
                </a:solidFill>
                <a:latin typeface="Arial Narrow"/>
                <a:cs typeface="Arial Narrow"/>
              </a:rPr>
              <a:t>fiabilité </a:t>
            </a:r>
            <a:r>
              <a:rPr sz="800" spc="-5" dirty="0">
                <a:solidFill>
                  <a:srgbClr val="231F20"/>
                </a:solidFill>
                <a:latin typeface="Arial Narrow"/>
                <a:cs typeface="Arial Narrow"/>
              </a:rPr>
              <a:t>et de simplicité. </a:t>
            </a:r>
            <a:r>
              <a:rPr sz="800" dirty="0">
                <a:solidFill>
                  <a:srgbClr val="231F20"/>
                </a:solidFill>
                <a:latin typeface="Arial Narrow"/>
                <a:cs typeface="Arial Narrow"/>
              </a:rPr>
              <a:t>Tous </a:t>
            </a:r>
            <a:r>
              <a:rPr sz="800" spc="-5" dirty="0">
                <a:solidFill>
                  <a:srgbClr val="231F20"/>
                </a:solidFill>
                <a:latin typeface="Arial Narrow"/>
                <a:cs typeface="Arial Narrow"/>
              </a:rPr>
              <a:t>les produits ont été inspectés et jugés exempts de défauts avant de quitter l’usine.  MSpa garantit ce produit contre </a:t>
            </a:r>
            <a:r>
              <a:rPr sz="800" dirty="0">
                <a:solidFill>
                  <a:srgbClr val="231F20"/>
                </a:solidFill>
                <a:latin typeface="Arial Narrow"/>
                <a:cs typeface="Arial Narrow"/>
              </a:rPr>
              <a:t>tous </a:t>
            </a:r>
            <a:r>
              <a:rPr sz="800" spc="-5" dirty="0">
                <a:solidFill>
                  <a:srgbClr val="231F20"/>
                </a:solidFill>
                <a:latin typeface="Arial Narrow"/>
                <a:cs typeface="Arial Narrow"/>
              </a:rPr>
              <a:t>défauts de matériau et de </a:t>
            </a:r>
            <a:r>
              <a:rPr sz="800" dirty="0">
                <a:solidFill>
                  <a:srgbClr val="231F20"/>
                </a:solidFill>
                <a:latin typeface="Arial Narrow"/>
                <a:cs typeface="Arial Narrow"/>
              </a:rPr>
              <a:t>fabrication </a:t>
            </a:r>
            <a:r>
              <a:rPr sz="800" spc="-5" dirty="0">
                <a:solidFill>
                  <a:srgbClr val="231F20"/>
                </a:solidFill>
                <a:latin typeface="Arial Narrow"/>
                <a:cs typeface="Arial Narrow"/>
              </a:rPr>
              <a:t>identifiés pendant une période de </a:t>
            </a:r>
            <a:r>
              <a:rPr sz="800" dirty="0">
                <a:solidFill>
                  <a:srgbClr val="231F20"/>
                </a:solidFill>
                <a:latin typeface="Arial Narrow"/>
                <a:cs typeface="Arial Narrow"/>
              </a:rPr>
              <a:t>: </a:t>
            </a:r>
            <a:r>
              <a:rPr sz="800" b="1" dirty="0">
                <a:solidFill>
                  <a:srgbClr val="231F20"/>
                </a:solidFill>
                <a:latin typeface="Arial Narrow"/>
                <a:cs typeface="Arial Narrow"/>
              </a:rPr>
              <a:t>UN (1)</a:t>
            </a:r>
            <a:r>
              <a:rPr sz="800" b="1" spc="-10" dirty="0">
                <a:solidFill>
                  <a:srgbClr val="231F20"/>
                </a:solidFill>
                <a:latin typeface="Arial Narrow"/>
                <a:cs typeface="Arial Narrow"/>
              </a:rPr>
              <a:t> </a:t>
            </a:r>
            <a:r>
              <a:rPr sz="800" b="1" dirty="0">
                <a:solidFill>
                  <a:srgbClr val="231F20"/>
                </a:solidFill>
                <a:latin typeface="Arial Narrow"/>
                <a:cs typeface="Arial Narrow"/>
              </a:rPr>
              <a:t>an.</a:t>
            </a:r>
            <a:endParaRPr sz="800">
              <a:latin typeface="Arial Narrow"/>
              <a:cs typeface="Arial Narrow"/>
            </a:endParaRPr>
          </a:p>
          <a:p>
            <a:pPr marL="12700" marR="7620">
              <a:lnSpc>
                <a:spcPts val="900"/>
              </a:lnSpc>
              <a:spcBef>
                <a:spcPts val="720"/>
              </a:spcBef>
            </a:pPr>
            <a:r>
              <a:rPr sz="800" spc="-5" dirty="0">
                <a:solidFill>
                  <a:srgbClr val="231F20"/>
                </a:solidFill>
                <a:latin typeface="Arial Narrow"/>
                <a:cs typeface="Arial Narrow"/>
              </a:rPr>
              <a:t>La période de garantie commence </a:t>
            </a:r>
            <a:r>
              <a:rPr sz="800" dirty="0">
                <a:solidFill>
                  <a:srgbClr val="231F20"/>
                </a:solidFill>
                <a:latin typeface="Arial Narrow"/>
                <a:cs typeface="Arial Narrow"/>
              </a:rPr>
              <a:t>à </a:t>
            </a:r>
            <a:r>
              <a:rPr sz="800" spc="-5" dirty="0">
                <a:solidFill>
                  <a:srgbClr val="231F20"/>
                </a:solidFill>
                <a:latin typeface="Arial Narrow"/>
                <a:cs typeface="Arial Narrow"/>
              </a:rPr>
              <a:t>la date d’achat et MSpa exige la présentation de la preuve d’achat originale pour en vérifier la date. </a:t>
            </a:r>
            <a:r>
              <a:rPr sz="800" dirty="0">
                <a:solidFill>
                  <a:srgbClr val="231F20"/>
                </a:solidFill>
                <a:latin typeface="Arial Narrow"/>
                <a:cs typeface="Arial Narrow"/>
              </a:rPr>
              <a:t>Pendant </a:t>
            </a:r>
            <a:r>
              <a:rPr sz="800" spc="-5" dirty="0">
                <a:solidFill>
                  <a:srgbClr val="231F20"/>
                </a:solidFill>
                <a:latin typeface="Arial Narrow"/>
                <a:cs typeface="Arial Narrow"/>
              </a:rPr>
              <a:t>la période de garantie,  MSpa </a:t>
            </a:r>
            <a:r>
              <a:rPr sz="800" dirty="0">
                <a:solidFill>
                  <a:srgbClr val="231F20"/>
                </a:solidFill>
                <a:latin typeface="Arial Narrow"/>
                <a:cs typeface="Arial Narrow"/>
              </a:rPr>
              <a:t>réparera </a:t>
            </a:r>
            <a:r>
              <a:rPr sz="800" spc="-5" dirty="0">
                <a:solidFill>
                  <a:srgbClr val="231F20"/>
                </a:solidFill>
                <a:latin typeface="Arial Narrow"/>
                <a:cs typeface="Arial Narrow"/>
              </a:rPr>
              <a:t>ou </a:t>
            </a:r>
            <a:r>
              <a:rPr sz="800" dirty="0">
                <a:solidFill>
                  <a:srgbClr val="231F20"/>
                </a:solidFill>
                <a:latin typeface="Arial Narrow"/>
                <a:cs typeface="Arial Narrow"/>
              </a:rPr>
              <a:t>remplacera, à </a:t>
            </a:r>
            <a:r>
              <a:rPr sz="800" spc="-5" dirty="0">
                <a:solidFill>
                  <a:srgbClr val="231F20"/>
                </a:solidFill>
                <a:latin typeface="Arial Narrow"/>
                <a:cs typeface="Arial Narrow"/>
              </a:rPr>
              <a:t>sa discrétion, </a:t>
            </a:r>
            <a:r>
              <a:rPr sz="800" dirty="0">
                <a:solidFill>
                  <a:srgbClr val="231F20"/>
                </a:solidFill>
                <a:latin typeface="Arial Narrow"/>
                <a:cs typeface="Arial Narrow"/>
              </a:rPr>
              <a:t>tout </a:t>
            </a:r>
            <a:r>
              <a:rPr sz="800" spc="-5" dirty="0">
                <a:solidFill>
                  <a:srgbClr val="231F20"/>
                </a:solidFill>
                <a:latin typeface="Arial Narrow"/>
                <a:cs typeface="Arial Narrow"/>
              </a:rPr>
              <a:t>produit défectueux. Les produits de </a:t>
            </a:r>
            <a:r>
              <a:rPr sz="800" dirty="0">
                <a:solidFill>
                  <a:srgbClr val="231F20"/>
                </a:solidFill>
                <a:latin typeface="Arial Narrow"/>
                <a:cs typeface="Arial Narrow"/>
              </a:rPr>
              <a:t>remplacement </a:t>
            </a:r>
            <a:r>
              <a:rPr sz="800" spc="-5" dirty="0">
                <a:solidFill>
                  <a:srgbClr val="231F20"/>
                </a:solidFill>
                <a:latin typeface="Arial Narrow"/>
                <a:cs typeface="Arial Narrow"/>
              </a:rPr>
              <a:t>ou les pièces </a:t>
            </a:r>
            <a:r>
              <a:rPr sz="800" dirty="0">
                <a:solidFill>
                  <a:srgbClr val="231F20"/>
                </a:solidFill>
                <a:latin typeface="Arial Narrow"/>
                <a:cs typeface="Arial Narrow"/>
              </a:rPr>
              <a:t>réparées </a:t>
            </a:r>
            <a:r>
              <a:rPr sz="800" spc="-5" dirty="0">
                <a:solidFill>
                  <a:srgbClr val="231F20"/>
                </a:solidFill>
                <a:latin typeface="Arial Narrow"/>
                <a:cs typeface="Arial Narrow"/>
              </a:rPr>
              <a:t>ne seront garantis que pendant durée  </a:t>
            </a:r>
            <a:r>
              <a:rPr sz="800" dirty="0">
                <a:solidFill>
                  <a:srgbClr val="231F20"/>
                </a:solidFill>
                <a:latin typeface="Arial Narrow"/>
                <a:cs typeface="Arial Narrow"/>
              </a:rPr>
              <a:t>restant à </a:t>
            </a:r>
            <a:r>
              <a:rPr sz="800" spc="-5" dirty="0">
                <a:solidFill>
                  <a:srgbClr val="231F20"/>
                </a:solidFill>
                <a:latin typeface="Arial Narrow"/>
                <a:cs typeface="Arial Narrow"/>
              </a:rPr>
              <a:t>courir de la garantie</a:t>
            </a:r>
            <a:r>
              <a:rPr sz="800" spc="-15" dirty="0">
                <a:solidFill>
                  <a:srgbClr val="231F20"/>
                </a:solidFill>
                <a:latin typeface="Arial Narrow"/>
                <a:cs typeface="Arial Narrow"/>
              </a:rPr>
              <a:t> </a:t>
            </a:r>
            <a:r>
              <a:rPr sz="800" spc="-5" dirty="0">
                <a:solidFill>
                  <a:srgbClr val="231F20"/>
                </a:solidFill>
                <a:latin typeface="Arial Narrow"/>
                <a:cs typeface="Arial Narrow"/>
              </a:rPr>
              <a:t>initiale.</a:t>
            </a:r>
            <a:endParaRPr sz="800">
              <a:latin typeface="Arial Narrow"/>
              <a:cs typeface="Arial Narrow"/>
            </a:endParaRPr>
          </a:p>
          <a:p>
            <a:pPr marL="12700">
              <a:lnSpc>
                <a:spcPct val="100000"/>
              </a:lnSpc>
              <a:spcBef>
                <a:spcPts val="620"/>
              </a:spcBef>
            </a:pPr>
            <a:r>
              <a:rPr sz="800" b="1" dirty="0">
                <a:solidFill>
                  <a:srgbClr val="231F20"/>
                </a:solidFill>
                <a:latin typeface="Arial Narrow"/>
                <a:cs typeface="Arial Narrow"/>
              </a:rPr>
              <a:t>Politique </a:t>
            </a:r>
            <a:r>
              <a:rPr sz="800" b="1" spc="-5" dirty="0">
                <a:solidFill>
                  <a:srgbClr val="231F20"/>
                </a:solidFill>
                <a:latin typeface="Arial Narrow"/>
                <a:cs typeface="Arial Narrow"/>
              </a:rPr>
              <a:t>en </a:t>
            </a:r>
            <a:r>
              <a:rPr sz="800" b="1" dirty="0">
                <a:solidFill>
                  <a:srgbClr val="231F20"/>
                </a:solidFill>
                <a:latin typeface="Arial Narrow"/>
                <a:cs typeface="Arial Narrow"/>
              </a:rPr>
              <a:t>matière</a:t>
            </a:r>
            <a:r>
              <a:rPr sz="800" b="1" spc="-5" dirty="0">
                <a:solidFill>
                  <a:srgbClr val="231F20"/>
                </a:solidFill>
                <a:latin typeface="Arial Narrow"/>
                <a:cs typeface="Arial Narrow"/>
              </a:rPr>
              <a:t> </a:t>
            </a:r>
            <a:r>
              <a:rPr sz="800" b="1" dirty="0">
                <a:solidFill>
                  <a:srgbClr val="231F20"/>
                </a:solidFill>
                <a:latin typeface="Arial Narrow"/>
                <a:cs typeface="Arial Narrow"/>
              </a:rPr>
              <a:t>d’expédition</a:t>
            </a:r>
            <a:endParaRPr sz="800">
              <a:latin typeface="Arial Narrow"/>
              <a:cs typeface="Arial Narrow"/>
            </a:endParaRPr>
          </a:p>
          <a:p>
            <a:pPr marL="12700" marR="109855">
              <a:lnSpc>
                <a:spcPct val="104200"/>
              </a:lnSpc>
            </a:pPr>
            <a:r>
              <a:rPr sz="800" spc="-5" dirty="0">
                <a:solidFill>
                  <a:srgbClr val="231F20"/>
                </a:solidFill>
                <a:latin typeface="Arial Narrow"/>
                <a:cs typeface="Arial Narrow"/>
              </a:rPr>
              <a:t>Les consommateurs doivent prendre en charge les </a:t>
            </a:r>
            <a:r>
              <a:rPr sz="800" dirty="0">
                <a:solidFill>
                  <a:srgbClr val="231F20"/>
                </a:solidFill>
                <a:latin typeface="Arial Narrow"/>
                <a:cs typeface="Arial Narrow"/>
              </a:rPr>
              <a:t>frais </a:t>
            </a:r>
            <a:r>
              <a:rPr sz="800" spc="-5" dirty="0">
                <a:solidFill>
                  <a:srgbClr val="231F20"/>
                </a:solidFill>
                <a:latin typeface="Arial Narrow"/>
                <a:cs typeface="Arial Narrow"/>
              </a:rPr>
              <a:t>d’expédition et de </a:t>
            </a:r>
            <a:r>
              <a:rPr sz="800" dirty="0">
                <a:solidFill>
                  <a:srgbClr val="231F20"/>
                </a:solidFill>
                <a:latin typeface="Arial Narrow"/>
                <a:cs typeface="Arial Narrow"/>
              </a:rPr>
              <a:t>transport </a:t>
            </a:r>
            <a:r>
              <a:rPr sz="800" spc="-5" dirty="0">
                <a:solidFill>
                  <a:srgbClr val="231F20"/>
                </a:solidFill>
                <a:latin typeface="Arial Narrow"/>
                <a:cs typeface="Arial Narrow"/>
              </a:rPr>
              <a:t>lorsqu’ils </a:t>
            </a:r>
            <a:r>
              <a:rPr sz="800" dirty="0">
                <a:solidFill>
                  <a:srgbClr val="231F20"/>
                </a:solidFill>
                <a:latin typeface="Arial Narrow"/>
                <a:cs typeface="Arial Narrow"/>
              </a:rPr>
              <a:t>retournent </a:t>
            </a:r>
            <a:r>
              <a:rPr sz="800" spc="-5" dirty="0">
                <a:solidFill>
                  <a:srgbClr val="231F20"/>
                </a:solidFill>
                <a:latin typeface="Arial Narrow"/>
                <a:cs typeface="Arial Narrow"/>
              </a:rPr>
              <a:t>des pièces défectueuses </a:t>
            </a:r>
            <a:r>
              <a:rPr sz="800" dirty="0">
                <a:solidFill>
                  <a:srgbClr val="231F20"/>
                </a:solidFill>
                <a:latin typeface="Arial Narrow"/>
                <a:cs typeface="Arial Narrow"/>
              </a:rPr>
              <a:t>à </a:t>
            </a:r>
            <a:r>
              <a:rPr sz="800" spc="-5" dirty="0">
                <a:solidFill>
                  <a:srgbClr val="231F20"/>
                </a:solidFill>
                <a:latin typeface="Arial Narrow"/>
                <a:cs typeface="Arial Narrow"/>
              </a:rPr>
              <a:t>un centre de service agréé MSpa  ou </a:t>
            </a:r>
            <a:r>
              <a:rPr sz="800" dirty="0">
                <a:solidFill>
                  <a:srgbClr val="231F20"/>
                </a:solidFill>
                <a:latin typeface="Arial Narrow"/>
                <a:cs typeface="Arial Narrow"/>
              </a:rPr>
              <a:t>à </a:t>
            </a:r>
            <a:r>
              <a:rPr sz="800" spc="-5" dirty="0">
                <a:solidFill>
                  <a:srgbClr val="231F20"/>
                </a:solidFill>
                <a:latin typeface="Arial Narrow"/>
                <a:cs typeface="Arial Narrow"/>
              </a:rPr>
              <a:t>ORPC </a:t>
            </a:r>
            <a:r>
              <a:rPr sz="800" dirty="0">
                <a:solidFill>
                  <a:srgbClr val="231F20"/>
                </a:solidFill>
                <a:latin typeface="Arial Narrow"/>
                <a:cs typeface="Arial Narrow"/>
              </a:rPr>
              <a:t>- </a:t>
            </a:r>
            <a:r>
              <a:rPr sz="800" spc="-5" dirty="0">
                <a:solidFill>
                  <a:srgbClr val="231F20"/>
                </a:solidFill>
                <a:latin typeface="Arial Narrow"/>
                <a:cs typeface="Arial Narrow"/>
              </a:rPr>
              <a:t>Oriental </a:t>
            </a:r>
            <a:r>
              <a:rPr sz="800" dirty="0">
                <a:solidFill>
                  <a:srgbClr val="231F20"/>
                </a:solidFill>
                <a:latin typeface="Arial Narrow"/>
                <a:cs typeface="Arial Narrow"/>
              </a:rPr>
              <a:t>Recreational Products (Shanghai) Co.,</a:t>
            </a:r>
            <a:r>
              <a:rPr sz="800" spc="-10" dirty="0">
                <a:solidFill>
                  <a:srgbClr val="231F20"/>
                </a:solidFill>
                <a:latin typeface="Arial Narrow"/>
                <a:cs typeface="Arial Narrow"/>
              </a:rPr>
              <a:t> </a:t>
            </a:r>
            <a:r>
              <a:rPr sz="800" dirty="0">
                <a:solidFill>
                  <a:srgbClr val="231F20"/>
                </a:solidFill>
                <a:latin typeface="Arial Narrow"/>
                <a:cs typeface="Arial Narrow"/>
              </a:rPr>
              <a:t>Ltd.</a:t>
            </a:r>
            <a:endParaRPr sz="800">
              <a:latin typeface="Arial Narrow"/>
              <a:cs typeface="Arial Narrow"/>
            </a:endParaRPr>
          </a:p>
          <a:p>
            <a:pPr marL="12700">
              <a:lnSpc>
                <a:spcPct val="100000"/>
              </a:lnSpc>
              <a:spcBef>
                <a:spcPts val="800"/>
              </a:spcBef>
            </a:pPr>
            <a:r>
              <a:rPr sz="800" b="1" dirty="0">
                <a:solidFill>
                  <a:srgbClr val="231F20"/>
                </a:solidFill>
                <a:latin typeface="Arial Narrow"/>
                <a:cs typeface="Arial Narrow"/>
              </a:rPr>
              <a:t>Politique de</a:t>
            </a:r>
            <a:r>
              <a:rPr sz="800" b="1" spc="-5" dirty="0">
                <a:solidFill>
                  <a:srgbClr val="231F20"/>
                </a:solidFill>
                <a:latin typeface="Arial Narrow"/>
                <a:cs typeface="Arial Narrow"/>
              </a:rPr>
              <a:t> </a:t>
            </a:r>
            <a:r>
              <a:rPr sz="800" b="1" dirty="0">
                <a:solidFill>
                  <a:srgbClr val="231F20"/>
                </a:solidFill>
                <a:latin typeface="Arial Narrow"/>
                <a:cs typeface="Arial Narrow"/>
              </a:rPr>
              <a:t>garantie</a:t>
            </a:r>
            <a:endParaRPr sz="800">
              <a:latin typeface="Arial Narrow"/>
              <a:cs typeface="Arial Narrow"/>
            </a:endParaRPr>
          </a:p>
          <a:p>
            <a:pPr marL="151130" marR="59055" indent="-139065">
              <a:lnSpc>
                <a:spcPct val="104200"/>
              </a:lnSpc>
              <a:buChar char="●"/>
              <a:tabLst>
                <a:tab pos="144145" algn="l"/>
              </a:tabLst>
            </a:pPr>
            <a:r>
              <a:rPr sz="800" dirty="0">
                <a:solidFill>
                  <a:srgbClr val="231F20"/>
                </a:solidFill>
                <a:latin typeface="Arial Narrow"/>
                <a:cs typeface="Arial Narrow"/>
              </a:rPr>
              <a:t>Cette </a:t>
            </a:r>
            <a:r>
              <a:rPr sz="800" spc="-5" dirty="0">
                <a:solidFill>
                  <a:srgbClr val="231F20"/>
                </a:solidFill>
                <a:latin typeface="Arial Narrow"/>
                <a:cs typeface="Arial Narrow"/>
              </a:rPr>
              <a:t>garantie limitée ne s’applique pas aux défauts </a:t>
            </a:r>
            <a:r>
              <a:rPr sz="800" dirty="0">
                <a:solidFill>
                  <a:srgbClr val="231F20"/>
                </a:solidFill>
                <a:latin typeface="Arial Narrow"/>
                <a:cs typeface="Arial Narrow"/>
              </a:rPr>
              <a:t>résultant </a:t>
            </a:r>
            <a:r>
              <a:rPr sz="800" spc="-5" dirty="0">
                <a:solidFill>
                  <a:srgbClr val="231F20"/>
                </a:solidFill>
                <a:latin typeface="Arial Narrow"/>
                <a:cs typeface="Arial Narrow"/>
              </a:rPr>
              <a:t>d’une négligence, d’un accident, d’une mauvaise utilisation ou de </a:t>
            </a:r>
            <a:r>
              <a:rPr sz="800" dirty="0">
                <a:solidFill>
                  <a:srgbClr val="231F20"/>
                </a:solidFill>
                <a:latin typeface="Arial Narrow"/>
                <a:cs typeface="Arial Narrow"/>
              </a:rPr>
              <a:t>toute </a:t>
            </a:r>
            <a:r>
              <a:rPr sz="800" spc="-5" dirty="0">
                <a:solidFill>
                  <a:srgbClr val="231F20"/>
                </a:solidFill>
                <a:latin typeface="Arial Narrow"/>
                <a:cs typeface="Arial Narrow"/>
              </a:rPr>
              <a:t>autre </a:t>
            </a:r>
            <a:r>
              <a:rPr sz="800" dirty="0">
                <a:solidFill>
                  <a:srgbClr val="231F20"/>
                </a:solidFill>
                <a:latin typeface="Arial Narrow"/>
                <a:cs typeface="Arial Narrow"/>
              </a:rPr>
              <a:t>raison </a:t>
            </a:r>
            <a:r>
              <a:rPr sz="800" spc="-5" dirty="0">
                <a:solidFill>
                  <a:srgbClr val="231F20"/>
                </a:solidFill>
                <a:latin typeface="Arial Narrow"/>
                <a:cs typeface="Arial Narrow"/>
              </a:rPr>
              <a:t>échappant au  contrôle </a:t>
            </a:r>
            <a:r>
              <a:rPr sz="800" dirty="0">
                <a:solidFill>
                  <a:srgbClr val="231F20"/>
                </a:solidFill>
                <a:latin typeface="Arial Narrow"/>
                <a:cs typeface="Arial Narrow"/>
              </a:rPr>
              <a:t>raisonnable </a:t>
            </a:r>
            <a:r>
              <a:rPr sz="800" spc="-5" dirty="0">
                <a:solidFill>
                  <a:srgbClr val="231F20"/>
                </a:solidFill>
                <a:latin typeface="Arial Narrow"/>
                <a:cs typeface="Arial Narrow"/>
              </a:rPr>
              <a:t>de MSpa, </a:t>
            </a:r>
            <a:r>
              <a:rPr sz="800" dirty="0">
                <a:solidFill>
                  <a:srgbClr val="231F20"/>
                </a:solidFill>
                <a:latin typeface="Arial Narrow"/>
                <a:cs typeface="Arial Narrow"/>
              </a:rPr>
              <a:t>y </a:t>
            </a:r>
            <a:r>
              <a:rPr sz="800" spc="-5" dirty="0">
                <a:solidFill>
                  <a:srgbClr val="231F20"/>
                </a:solidFill>
                <a:latin typeface="Arial Narrow"/>
                <a:cs typeface="Arial Narrow"/>
              </a:rPr>
              <a:t>compris, mais sans s’y limiter </a:t>
            </a:r>
            <a:r>
              <a:rPr sz="800" dirty="0">
                <a:solidFill>
                  <a:srgbClr val="231F20"/>
                </a:solidFill>
                <a:latin typeface="Arial Narrow"/>
                <a:cs typeface="Arial Narrow"/>
              </a:rPr>
              <a:t>: </a:t>
            </a:r>
            <a:r>
              <a:rPr sz="800" spc="-5" dirty="0">
                <a:solidFill>
                  <a:srgbClr val="231F20"/>
                </a:solidFill>
                <a:latin typeface="Arial Narrow"/>
                <a:cs typeface="Arial Narrow"/>
              </a:rPr>
              <a:t>l’usure normale, la négligence ou le non-respect des instructions du produit, un entretien incorrect  ou inadéquat </a:t>
            </a:r>
            <a:r>
              <a:rPr sz="800" dirty="0">
                <a:solidFill>
                  <a:srgbClr val="231F20"/>
                </a:solidFill>
                <a:latin typeface="Arial Narrow"/>
                <a:cs typeface="Arial Narrow"/>
              </a:rPr>
              <a:t>; </a:t>
            </a:r>
            <a:r>
              <a:rPr sz="800" spc="-5" dirty="0">
                <a:solidFill>
                  <a:srgbClr val="231F20"/>
                </a:solidFill>
                <a:latin typeface="Arial Narrow"/>
                <a:cs typeface="Arial Narrow"/>
              </a:rPr>
              <a:t>le </a:t>
            </a:r>
            <a:r>
              <a:rPr sz="800" dirty="0">
                <a:solidFill>
                  <a:srgbClr val="231F20"/>
                </a:solidFill>
                <a:latin typeface="Arial Narrow"/>
                <a:cs typeface="Arial Narrow"/>
              </a:rPr>
              <a:t>raccordement à </a:t>
            </a:r>
            <a:r>
              <a:rPr sz="800" spc="-5" dirty="0">
                <a:solidFill>
                  <a:srgbClr val="231F20"/>
                </a:solidFill>
                <a:latin typeface="Arial Narrow"/>
                <a:cs typeface="Arial Narrow"/>
              </a:rPr>
              <a:t>une alimentation électrique inadéquate </a:t>
            </a:r>
            <a:r>
              <a:rPr sz="800" dirty="0">
                <a:solidFill>
                  <a:srgbClr val="231F20"/>
                </a:solidFill>
                <a:latin typeface="Arial Narrow"/>
                <a:cs typeface="Arial Narrow"/>
              </a:rPr>
              <a:t>; </a:t>
            </a:r>
            <a:r>
              <a:rPr sz="800" spc="-5" dirty="0">
                <a:solidFill>
                  <a:srgbClr val="231F20"/>
                </a:solidFill>
                <a:latin typeface="Arial Narrow"/>
                <a:cs typeface="Arial Narrow"/>
              </a:rPr>
              <a:t>les dommages chimiques causés par l’eau, la perte de l’eau du spa, la modification ou la  </a:t>
            </a:r>
            <a:r>
              <a:rPr sz="800" dirty="0">
                <a:solidFill>
                  <a:srgbClr val="231F20"/>
                </a:solidFill>
                <a:latin typeface="Arial Narrow"/>
                <a:cs typeface="Arial Narrow"/>
              </a:rPr>
              <a:t>réparation </a:t>
            </a:r>
            <a:r>
              <a:rPr sz="800" spc="-5" dirty="0">
                <a:solidFill>
                  <a:srgbClr val="231F20"/>
                </a:solidFill>
                <a:latin typeface="Arial Narrow"/>
                <a:cs typeface="Arial Narrow"/>
              </a:rPr>
              <a:t>non autorisée du produit </a:t>
            </a:r>
            <a:r>
              <a:rPr sz="800" dirty="0">
                <a:solidFill>
                  <a:srgbClr val="231F20"/>
                </a:solidFill>
                <a:latin typeface="Arial Narrow"/>
                <a:cs typeface="Arial Narrow"/>
              </a:rPr>
              <a:t>; </a:t>
            </a:r>
            <a:r>
              <a:rPr sz="800" spc="-5" dirty="0">
                <a:solidFill>
                  <a:srgbClr val="231F20"/>
                </a:solidFill>
                <a:latin typeface="Arial Narrow"/>
                <a:cs typeface="Arial Narrow"/>
              </a:rPr>
              <a:t>l’utilisation </a:t>
            </a:r>
            <a:r>
              <a:rPr sz="800" dirty="0">
                <a:solidFill>
                  <a:srgbClr val="231F20"/>
                </a:solidFill>
                <a:latin typeface="Arial Narrow"/>
                <a:cs typeface="Arial Narrow"/>
              </a:rPr>
              <a:t>à </a:t>
            </a:r>
            <a:r>
              <a:rPr sz="800" spc="-5" dirty="0">
                <a:solidFill>
                  <a:srgbClr val="231F20"/>
                </a:solidFill>
                <a:latin typeface="Arial Narrow"/>
                <a:cs typeface="Arial Narrow"/>
              </a:rPr>
              <a:t>des </a:t>
            </a:r>
            <a:r>
              <a:rPr sz="800" dirty="0">
                <a:solidFill>
                  <a:srgbClr val="231F20"/>
                </a:solidFill>
                <a:latin typeface="Arial Narrow"/>
                <a:cs typeface="Arial Narrow"/>
              </a:rPr>
              <a:t>fins </a:t>
            </a:r>
            <a:r>
              <a:rPr sz="800" spc="-5" dirty="0">
                <a:solidFill>
                  <a:srgbClr val="231F20"/>
                </a:solidFill>
                <a:latin typeface="Arial Narrow"/>
                <a:cs typeface="Arial Narrow"/>
              </a:rPr>
              <a:t>commerciales </a:t>
            </a:r>
            <a:r>
              <a:rPr sz="800" dirty="0">
                <a:solidFill>
                  <a:srgbClr val="231F20"/>
                </a:solidFill>
                <a:latin typeface="Arial Narrow"/>
                <a:cs typeface="Arial Narrow"/>
              </a:rPr>
              <a:t>; </a:t>
            </a:r>
            <a:r>
              <a:rPr sz="800" spc="-5" dirty="0">
                <a:solidFill>
                  <a:srgbClr val="231F20"/>
                </a:solidFill>
                <a:latin typeface="Arial Narrow"/>
                <a:cs typeface="Arial Narrow"/>
              </a:rPr>
              <a:t>l’incendie, la </a:t>
            </a:r>
            <a:r>
              <a:rPr sz="800" dirty="0">
                <a:solidFill>
                  <a:srgbClr val="231F20"/>
                </a:solidFill>
                <a:latin typeface="Arial Narrow"/>
                <a:cs typeface="Arial Narrow"/>
              </a:rPr>
              <a:t>foudre, </a:t>
            </a:r>
            <a:r>
              <a:rPr sz="800" spc="-5" dirty="0">
                <a:solidFill>
                  <a:srgbClr val="231F20"/>
                </a:solidFill>
                <a:latin typeface="Arial Narrow"/>
                <a:cs typeface="Arial Narrow"/>
              </a:rPr>
              <a:t>l’inondation ou d’autres causes</a:t>
            </a:r>
            <a:r>
              <a:rPr sz="800" spc="-45" dirty="0">
                <a:solidFill>
                  <a:srgbClr val="231F20"/>
                </a:solidFill>
                <a:latin typeface="Arial Narrow"/>
                <a:cs typeface="Arial Narrow"/>
              </a:rPr>
              <a:t> </a:t>
            </a:r>
            <a:r>
              <a:rPr sz="800" dirty="0">
                <a:solidFill>
                  <a:srgbClr val="231F20"/>
                </a:solidFill>
                <a:latin typeface="Arial Narrow"/>
                <a:cs typeface="Arial Narrow"/>
              </a:rPr>
              <a:t>externes.</a:t>
            </a:r>
            <a:endParaRPr sz="800">
              <a:latin typeface="Arial Narrow"/>
              <a:cs typeface="Arial Narrow"/>
            </a:endParaRPr>
          </a:p>
          <a:p>
            <a:pPr marL="143510" indent="-131445">
              <a:lnSpc>
                <a:spcPct val="100000"/>
              </a:lnSpc>
              <a:spcBef>
                <a:spcPts val="40"/>
              </a:spcBef>
              <a:buChar char="●"/>
              <a:tabLst>
                <a:tab pos="144145" algn="l"/>
              </a:tabLst>
            </a:pPr>
            <a:r>
              <a:rPr sz="800" dirty="0">
                <a:solidFill>
                  <a:srgbClr val="231F20"/>
                </a:solidFill>
                <a:latin typeface="Arial Narrow"/>
                <a:cs typeface="Arial Narrow"/>
              </a:rPr>
              <a:t>Cette </a:t>
            </a:r>
            <a:r>
              <a:rPr sz="800" spc="-5" dirty="0">
                <a:solidFill>
                  <a:srgbClr val="231F20"/>
                </a:solidFill>
                <a:latin typeface="Arial Narrow"/>
                <a:cs typeface="Arial Narrow"/>
              </a:rPr>
              <a:t>garantie n’est valable que dans le pays d’achat dans les pays où MSpa vend et entretient le même modèle avec des spécifications </a:t>
            </a:r>
            <a:r>
              <a:rPr sz="800" dirty="0">
                <a:solidFill>
                  <a:srgbClr val="231F20"/>
                </a:solidFill>
                <a:latin typeface="Arial Narrow"/>
                <a:cs typeface="Arial Narrow"/>
              </a:rPr>
              <a:t>techniques </a:t>
            </a:r>
            <a:r>
              <a:rPr sz="800" spc="-5" dirty="0">
                <a:solidFill>
                  <a:srgbClr val="231F20"/>
                </a:solidFill>
                <a:latin typeface="Arial Narrow"/>
                <a:cs typeface="Arial Narrow"/>
              </a:rPr>
              <a:t>identiques.</a:t>
            </a:r>
            <a:endParaRPr sz="800">
              <a:latin typeface="Arial Narrow"/>
              <a:cs typeface="Arial Narrow"/>
            </a:endParaRPr>
          </a:p>
          <a:p>
            <a:pPr marL="151130" marR="303530" indent="-139065">
              <a:lnSpc>
                <a:spcPct val="104200"/>
              </a:lnSpc>
              <a:buChar char="●"/>
              <a:tabLst>
                <a:tab pos="144145" algn="l"/>
              </a:tabLst>
            </a:pPr>
            <a:r>
              <a:rPr sz="800" spc="-5" dirty="0">
                <a:solidFill>
                  <a:srgbClr val="231F20"/>
                </a:solidFill>
                <a:latin typeface="Arial Narrow"/>
                <a:cs typeface="Arial Narrow"/>
              </a:rPr>
              <a:t>Le service de garantie en dehors du pays d’achat est limité aux modalités et conditions de la garantie correspondante dans le pays du service. </a:t>
            </a:r>
            <a:r>
              <a:rPr sz="800" dirty="0">
                <a:solidFill>
                  <a:srgbClr val="231F20"/>
                </a:solidFill>
                <a:latin typeface="Arial Narrow"/>
                <a:cs typeface="Arial Narrow"/>
              </a:rPr>
              <a:t>Si </a:t>
            </a:r>
            <a:r>
              <a:rPr sz="800" spc="-5" dirty="0">
                <a:solidFill>
                  <a:srgbClr val="231F20"/>
                </a:solidFill>
                <a:latin typeface="Arial Narrow"/>
                <a:cs typeface="Arial Narrow"/>
              </a:rPr>
              <a:t>le coût des  </a:t>
            </a:r>
            <a:r>
              <a:rPr sz="800" dirty="0">
                <a:solidFill>
                  <a:srgbClr val="231F20"/>
                </a:solidFill>
                <a:latin typeface="Arial Narrow"/>
                <a:cs typeface="Arial Narrow"/>
              </a:rPr>
              <a:t>réparations </a:t>
            </a:r>
            <a:r>
              <a:rPr sz="800" spc="-5" dirty="0">
                <a:solidFill>
                  <a:srgbClr val="231F20"/>
                </a:solidFill>
                <a:latin typeface="Arial Narrow"/>
                <a:cs typeface="Arial Narrow"/>
              </a:rPr>
              <a:t>ou du </a:t>
            </a:r>
            <a:r>
              <a:rPr sz="800" dirty="0">
                <a:solidFill>
                  <a:srgbClr val="231F20"/>
                </a:solidFill>
                <a:latin typeface="Arial Narrow"/>
                <a:cs typeface="Arial Narrow"/>
              </a:rPr>
              <a:t>remplacement </a:t>
            </a:r>
            <a:r>
              <a:rPr sz="800" spc="-5" dirty="0">
                <a:solidFill>
                  <a:srgbClr val="231F20"/>
                </a:solidFill>
                <a:latin typeface="Arial Narrow"/>
                <a:cs typeface="Arial Narrow"/>
              </a:rPr>
              <a:t>n’est pas couvert par cette garantie, MSpa en informera les propriétaires et le coût sera </a:t>
            </a:r>
            <a:r>
              <a:rPr sz="800" dirty="0">
                <a:solidFill>
                  <a:srgbClr val="231F20"/>
                </a:solidFill>
                <a:latin typeface="Arial Narrow"/>
                <a:cs typeface="Arial Narrow"/>
              </a:rPr>
              <a:t>facturé </a:t>
            </a:r>
            <a:r>
              <a:rPr sz="800" spc="-5" dirty="0">
                <a:solidFill>
                  <a:srgbClr val="231F20"/>
                </a:solidFill>
                <a:latin typeface="Arial Narrow"/>
                <a:cs typeface="Arial Narrow"/>
              </a:rPr>
              <a:t>au</a:t>
            </a:r>
            <a:r>
              <a:rPr sz="800" spc="-15" dirty="0">
                <a:solidFill>
                  <a:srgbClr val="231F20"/>
                </a:solidFill>
                <a:latin typeface="Arial Narrow"/>
                <a:cs typeface="Arial Narrow"/>
              </a:rPr>
              <a:t> </a:t>
            </a:r>
            <a:r>
              <a:rPr sz="800" dirty="0">
                <a:solidFill>
                  <a:srgbClr val="231F20"/>
                </a:solidFill>
                <a:latin typeface="Arial Narrow"/>
                <a:cs typeface="Arial Narrow"/>
              </a:rPr>
              <a:t>propriétaire.</a:t>
            </a:r>
            <a:endParaRPr sz="800">
              <a:latin typeface="Arial Narrow"/>
              <a:cs typeface="Arial Narrow"/>
            </a:endParaRPr>
          </a:p>
          <a:p>
            <a:pPr marL="143510" indent="-131445">
              <a:lnSpc>
                <a:spcPct val="100000"/>
              </a:lnSpc>
              <a:spcBef>
                <a:spcPts val="35"/>
              </a:spcBef>
              <a:buChar char="●"/>
              <a:tabLst>
                <a:tab pos="144145" algn="l"/>
              </a:tabLst>
            </a:pPr>
            <a:r>
              <a:rPr sz="800" dirty="0">
                <a:solidFill>
                  <a:srgbClr val="231F20"/>
                </a:solidFill>
                <a:latin typeface="Arial Narrow"/>
                <a:cs typeface="Arial Narrow"/>
              </a:rPr>
              <a:t>C </a:t>
            </a:r>
            <a:r>
              <a:rPr sz="800" spc="-5" dirty="0">
                <a:solidFill>
                  <a:srgbClr val="231F20"/>
                </a:solidFill>
                <a:latin typeface="Arial Narrow"/>
                <a:cs typeface="Arial Narrow"/>
              </a:rPr>
              <a:t>ette garantie s’applique uniquement </a:t>
            </a:r>
            <a:r>
              <a:rPr sz="800" dirty="0">
                <a:solidFill>
                  <a:srgbClr val="231F20"/>
                </a:solidFill>
                <a:latin typeface="Arial Narrow"/>
                <a:cs typeface="Arial Narrow"/>
              </a:rPr>
              <a:t>à </a:t>
            </a:r>
            <a:r>
              <a:rPr sz="800" spc="-5" dirty="0">
                <a:solidFill>
                  <a:srgbClr val="231F20"/>
                </a:solidFill>
                <a:latin typeface="Arial Narrow"/>
                <a:cs typeface="Arial Narrow"/>
              </a:rPr>
              <a:t>l’acheteur initial et prend </a:t>
            </a:r>
            <a:r>
              <a:rPr sz="800" dirty="0">
                <a:solidFill>
                  <a:srgbClr val="231F20"/>
                </a:solidFill>
                <a:latin typeface="Arial Narrow"/>
                <a:cs typeface="Arial Narrow"/>
              </a:rPr>
              <a:t>fin </a:t>
            </a:r>
            <a:r>
              <a:rPr sz="800" spc="-5" dirty="0">
                <a:solidFill>
                  <a:srgbClr val="231F20"/>
                </a:solidFill>
                <a:latin typeface="Arial Narrow"/>
                <a:cs typeface="Arial Narrow"/>
              </a:rPr>
              <a:t>lors de </a:t>
            </a:r>
            <a:r>
              <a:rPr sz="800" dirty="0">
                <a:solidFill>
                  <a:srgbClr val="231F20"/>
                </a:solidFill>
                <a:latin typeface="Arial Narrow"/>
                <a:cs typeface="Arial Narrow"/>
              </a:rPr>
              <a:t>tout transfert </a:t>
            </a:r>
            <a:r>
              <a:rPr sz="800" spc="-5" dirty="0">
                <a:solidFill>
                  <a:srgbClr val="231F20"/>
                </a:solidFill>
                <a:latin typeface="Arial Narrow"/>
                <a:cs typeface="Arial Narrow"/>
              </a:rPr>
              <a:t>de</a:t>
            </a:r>
            <a:r>
              <a:rPr sz="800" spc="-35" dirty="0">
                <a:solidFill>
                  <a:srgbClr val="231F20"/>
                </a:solidFill>
                <a:latin typeface="Arial Narrow"/>
                <a:cs typeface="Arial Narrow"/>
              </a:rPr>
              <a:t> </a:t>
            </a:r>
            <a:r>
              <a:rPr sz="800" dirty="0">
                <a:solidFill>
                  <a:srgbClr val="231F20"/>
                </a:solidFill>
                <a:latin typeface="Arial Narrow"/>
                <a:cs typeface="Arial Narrow"/>
              </a:rPr>
              <a:t>propriété.</a:t>
            </a:r>
            <a:endParaRPr sz="800">
              <a:latin typeface="Arial Narrow"/>
              <a:cs typeface="Arial Narrow"/>
            </a:endParaRPr>
          </a:p>
          <a:p>
            <a:pPr marL="151130" marR="85725" indent="-139065">
              <a:lnSpc>
                <a:spcPct val="104200"/>
              </a:lnSpc>
              <a:buChar char="●"/>
              <a:tabLst>
                <a:tab pos="144145" algn="l"/>
              </a:tabLst>
            </a:pPr>
            <a:r>
              <a:rPr sz="800" dirty="0">
                <a:solidFill>
                  <a:srgbClr val="231F20"/>
                </a:solidFill>
                <a:latin typeface="Arial Narrow"/>
                <a:cs typeface="Arial Narrow"/>
              </a:rPr>
              <a:t>Toutes </a:t>
            </a:r>
            <a:r>
              <a:rPr sz="800" spc="-5" dirty="0">
                <a:solidFill>
                  <a:srgbClr val="231F20"/>
                </a:solidFill>
                <a:latin typeface="Arial Narrow"/>
                <a:cs typeface="Arial Narrow"/>
              </a:rPr>
              <a:t>les </a:t>
            </a:r>
            <a:r>
              <a:rPr sz="800" dirty="0">
                <a:solidFill>
                  <a:srgbClr val="231F20"/>
                </a:solidFill>
                <a:latin typeface="Arial Narrow"/>
                <a:cs typeface="Arial Narrow"/>
              </a:rPr>
              <a:t>réparations </a:t>
            </a:r>
            <a:r>
              <a:rPr sz="800" spc="-5" dirty="0">
                <a:solidFill>
                  <a:srgbClr val="231F20"/>
                </a:solidFill>
                <a:latin typeface="Arial Narrow"/>
                <a:cs typeface="Arial Narrow"/>
              </a:rPr>
              <a:t>pour lesquelles une demande de garantie est présentée doivent être autorisées au préalable par ORPC, par l’intermédiaire d’un distributeur  ou d’un agent accrédité, sous </a:t>
            </a:r>
            <a:r>
              <a:rPr sz="800" dirty="0">
                <a:solidFill>
                  <a:srgbClr val="231F20"/>
                </a:solidFill>
                <a:latin typeface="Arial Narrow"/>
                <a:cs typeface="Arial Narrow"/>
              </a:rPr>
              <a:t>réserve </a:t>
            </a:r>
            <a:r>
              <a:rPr sz="800" spc="-5" dirty="0">
                <a:solidFill>
                  <a:srgbClr val="231F20"/>
                </a:solidFill>
                <a:latin typeface="Arial Narrow"/>
                <a:cs typeface="Arial Narrow"/>
              </a:rPr>
              <a:t>que la pièce défectueuse soit </a:t>
            </a:r>
            <a:r>
              <a:rPr sz="800" dirty="0">
                <a:solidFill>
                  <a:srgbClr val="231F20"/>
                </a:solidFill>
                <a:latin typeface="Arial Narrow"/>
                <a:cs typeface="Arial Narrow"/>
              </a:rPr>
              <a:t>retournée </a:t>
            </a:r>
            <a:r>
              <a:rPr sz="800" spc="-5" dirty="0">
                <a:solidFill>
                  <a:srgbClr val="231F20"/>
                </a:solidFill>
                <a:latin typeface="Arial Narrow"/>
                <a:cs typeface="Arial Narrow"/>
              </a:rPr>
              <a:t>au distributeur ou </a:t>
            </a:r>
            <a:r>
              <a:rPr sz="800" dirty="0">
                <a:solidFill>
                  <a:srgbClr val="231F20"/>
                </a:solidFill>
                <a:latin typeface="Arial Narrow"/>
                <a:cs typeface="Arial Narrow"/>
              </a:rPr>
              <a:t>à </a:t>
            </a:r>
            <a:r>
              <a:rPr sz="800" spc="-5" dirty="0">
                <a:solidFill>
                  <a:srgbClr val="231F20"/>
                </a:solidFill>
                <a:latin typeface="Arial Narrow"/>
                <a:cs typeface="Arial Narrow"/>
              </a:rPr>
              <a:t>l’agent, port payé, si</a:t>
            </a:r>
            <a:r>
              <a:rPr sz="800" spc="-15" dirty="0">
                <a:solidFill>
                  <a:srgbClr val="231F20"/>
                </a:solidFill>
                <a:latin typeface="Arial Narrow"/>
                <a:cs typeface="Arial Narrow"/>
              </a:rPr>
              <a:t> </a:t>
            </a:r>
            <a:r>
              <a:rPr sz="800" dirty="0">
                <a:solidFill>
                  <a:srgbClr val="231F20"/>
                </a:solidFill>
                <a:latin typeface="Arial Narrow"/>
                <a:cs typeface="Arial Narrow"/>
              </a:rPr>
              <a:t>demandé.</a:t>
            </a:r>
            <a:endParaRPr sz="800">
              <a:latin typeface="Arial Narrow"/>
              <a:cs typeface="Arial Narrow"/>
            </a:endParaRPr>
          </a:p>
          <a:p>
            <a:pPr marL="143510" indent="-131445">
              <a:lnSpc>
                <a:spcPct val="100000"/>
              </a:lnSpc>
              <a:spcBef>
                <a:spcPts val="40"/>
              </a:spcBef>
              <a:buChar char="●"/>
              <a:tabLst>
                <a:tab pos="144145" algn="l"/>
              </a:tabLst>
            </a:pPr>
            <a:r>
              <a:rPr sz="800" spc="-5" dirty="0">
                <a:solidFill>
                  <a:srgbClr val="231F20"/>
                </a:solidFill>
                <a:latin typeface="Arial Narrow"/>
                <a:cs typeface="Arial Narrow"/>
              </a:rPr>
              <a:t>Le </a:t>
            </a:r>
            <a:r>
              <a:rPr sz="800" dirty="0">
                <a:solidFill>
                  <a:srgbClr val="231F20"/>
                </a:solidFill>
                <a:latin typeface="Arial Narrow"/>
                <a:cs typeface="Arial Narrow"/>
              </a:rPr>
              <a:t>revendeur </a:t>
            </a:r>
            <a:r>
              <a:rPr sz="800" spc="-5" dirty="0">
                <a:solidFill>
                  <a:srgbClr val="231F20"/>
                </a:solidFill>
                <a:latin typeface="Arial Narrow"/>
                <a:cs typeface="Arial Narrow"/>
              </a:rPr>
              <a:t>autorisé est </a:t>
            </a:r>
            <a:r>
              <a:rPr sz="800" dirty="0">
                <a:solidFill>
                  <a:srgbClr val="231F20"/>
                </a:solidFill>
                <a:latin typeface="Arial Narrow"/>
                <a:cs typeface="Arial Narrow"/>
              </a:rPr>
              <a:t>responsable </a:t>
            </a:r>
            <a:r>
              <a:rPr sz="800" spc="-5" dirty="0">
                <a:solidFill>
                  <a:srgbClr val="231F20"/>
                </a:solidFill>
                <a:latin typeface="Arial Narrow"/>
                <a:cs typeface="Arial Narrow"/>
              </a:rPr>
              <a:t>de </a:t>
            </a:r>
            <a:r>
              <a:rPr sz="800" dirty="0">
                <a:solidFill>
                  <a:srgbClr val="231F20"/>
                </a:solidFill>
                <a:latin typeface="Arial Narrow"/>
                <a:cs typeface="Arial Narrow"/>
              </a:rPr>
              <a:t>tous </a:t>
            </a:r>
            <a:r>
              <a:rPr sz="800" spc="-5" dirty="0">
                <a:solidFill>
                  <a:srgbClr val="231F20"/>
                </a:solidFill>
                <a:latin typeface="Arial Narrow"/>
                <a:cs typeface="Arial Narrow"/>
              </a:rPr>
              <a:t>les </a:t>
            </a:r>
            <a:r>
              <a:rPr sz="800" dirty="0">
                <a:solidFill>
                  <a:srgbClr val="231F20"/>
                </a:solidFill>
                <a:latin typeface="Arial Narrow"/>
                <a:cs typeface="Arial Narrow"/>
              </a:rPr>
              <a:t>travaux </a:t>
            </a:r>
            <a:r>
              <a:rPr sz="800" spc="-5" dirty="0">
                <a:solidFill>
                  <a:srgbClr val="231F20"/>
                </a:solidFill>
                <a:latin typeface="Arial Narrow"/>
                <a:cs typeface="Arial Narrow"/>
              </a:rPr>
              <a:t>d’entretien effectués sur place sur votre</a:t>
            </a:r>
            <a:r>
              <a:rPr sz="800" spc="-25" dirty="0">
                <a:solidFill>
                  <a:srgbClr val="231F20"/>
                </a:solidFill>
                <a:latin typeface="Arial Narrow"/>
                <a:cs typeface="Arial Narrow"/>
              </a:rPr>
              <a:t> </a:t>
            </a:r>
            <a:r>
              <a:rPr sz="800" dirty="0">
                <a:solidFill>
                  <a:srgbClr val="231F20"/>
                </a:solidFill>
                <a:latin typeface="Arial Narrow"/>
                <a:cs typeface="Arial Narrow"/>
              </a:rPr>
              <a:t>produit</a:t>
            </a:r>
            <a:endParaRPr sz="800">
              <a:latin typeface="Arial Narrow"/>
              <a:cs typeface="Arial Narrow"/>
            </a:endParaRPr>
          </a:p>
          <a:p>
            <a:pPr marL="142240">
              <a:lnSpc>
                <a:spcPct val="100000"/>
              </a:lnSpc>
              <a:spcBef>
                <a:spcPts val="40"/>
              </a:spcBef>
            </a:pPr>
            <a:r>
              <a:rPr sz="800" spc="-5" dirty="0">
                <a:solidFill>
                  <a:srgbClr val="231F20"/>
                </a:solidFill>
                <a:latin typeface="Arial Narrow"/>
                <a:cs typeface="Arial Narrow"/>
              </a:rPr>
              <a:t>MSpa. ORPC ne prendra pas en charge le coût de </a:t>
            </a:r>
            <a:r>
              <a:rPr sz="800" dirty="0">
                <a:solidFill>
                  <a:srgbClr val="231F20"/>
                </a:solidFill>
                <a:latin typeface="Arial Narrow"/>
                <a:cs typeface="Arial Narrow"/>
              </a:rPr>
              <a:t>tout travail </a:t>
            </a:r>
            <a:r>
              <a:rPr sz="800" spc="-5" dirty="0">
                <a:solidFill>
                  <a:srgbClr val="231F20"/>
                </a:solidFill>
                <a:latin typeface="Arial Narrow"/>
                <a:cs typeface="Arial Narrow"/>
              </a:rPr>
              <a:t>effectué par un prestataire de services non</a:t>
            </a:r>
            <a:r>
              <a:rPr sz="800" spc="-20" dirty="0">
                <a:solidFill>
                  <a:srgbClr val="231F20"/>
                </a:solidFill>
                <a:latin typeface="Arial Narrow"/>
                <a:cs typeface="Arial Narrow"/>
              </a:rPr>
              <a:t> </a:t>
            </a:r>
            <a:r>
              <a:rPr sz="800" dirty="0">
                <a:solidFill>
                  <a:srgbClr val="231F20"/>
                </a:solidFill>
                <a:latin typeface="Arial Narrow"/>
                <a:cs typeface="Arial Narrow"/>
              </a:rPr>
              <a:t>autorisé.</a:t>
            </a:r>
            <a:endParaRPr sz="800">
              <a:latin typeface="Arial Narrow"/>
              <a:cs typeface="Arial Narrow"/>
            </a:endParaRPr>
          </a:p>
          <a:p>
            <a:pPr marL="143510" indent="-131445">
              <a:lnSpc>
                <a:spcPct val="100000"/>
              </a:lnSpc>
              <a:spcBef>
                <a:spcPts val="40"/>
              </a:spcBef>
              <a:buChar char="●"/>
              <a:tabLst>
                <a:tab pos="144145" algn="l"/>
              </a:tabLst>
            </a:pPr>
            <a:r>
              <a:rPr sz="800" spc="-5" dirty="0">
                <a:solidFill>
                  <a:srgbClr val="231F20"/>
                </a:solidFill>
                <a:latin typeface="Arial Narrow"/>
                <a:cs typeface="Arial Narrow"/>
              </a:rPr>
              <a:t>Les produits marqués </a:t>
            </a:r>
            <a:r>
              <a:rPr sz="800" dirty="0">
                <a:solidFill>
                  <a:srgbClr val="231F20"/>
                </a:solidFill>
                <a:latin typeface="Arial Narrow"/>
                <a:cs typeface="Arial Narrow"/>
              </a:rPr>
              <a:t>à </a:t>
            </a:r>
            <a:r>
              <a:rPr sz="800" spc="-5" dirty="0">
                <a:solidFill>
                  <a:srgbClr val="231F20"/>
                </a:solidFill>
                <a:latin typeface="Arial Narrow"/>
                <a:cs typeface="Arial Narrow"/>
              </a:rPr>
              <a:t>la </a:t>
            </a:r>
            <a:r>
              <a:rPr sz="800" dirty="0">
                <a:solidFill>
                  <a:srgbClr val="231F20"/>
                </a:solidFill>
                <a:latin typeface="Arial Narrow"/>
                <a:cs typeface="Arial Narrow"/>
              </a:rPr>
              <a:t>fois </a:t>
            </a:r>
            <a:r>
              <a:rPr sz="800" spc="-5" dirty="0">
                <a:solidFill>
                  <a:srgbClr val="231F20"/>
                </a:solidFill>
                <a:latin typeface="Arial Narrow"/>
                <a:cs typeface="Arial Narrow"/>
              </a:rPr>
              <a:t>MSpa et importateur sont </a:t>
            </a:r>
            <a:r>
              <a:rPr sz="800" dirty="0">
                <a:solidFill>
                  <a:srgbClr val="231F20"/>
                </a:solidFill>
                <a:latin typeface="Arial Narrow"/>
                <a:cs typeface="Arial Narrow"/>
              </a:rPr>
              <a:t>régis </a:t>
            </a:r>
            <a:r>
              <a:rPr sz="800" spc="-5" dirty="0">
                <a:solidFill>
                  <a:srgbClr val="231F20"/>
                </a:solidFill>
                <a:latin typeface="Arial Narrow"/>
                <a:cs typeface="Arial Narrow"/>
              </a:rPr>
              <a:t>exclusivement par la garantie </a:t>
            </a:r>
            <a:r>
              <a:rPr sz="800" dirty="0">
                <a:solidFill>
                  <a:srgbClr val="231F20"/>
                </a:solidFill>
                <a:latin typeface="Arial Narrow"/>
                <a:cs typeface="Arial Narrow"/>
              </a:rPr>
              <a:t>fournie </a:t>
            </a:r>
            <a:r>
              <a:rPr sz="800" spc="-5" dirty="0">
                <a:solidFill>
                  <a:srgbClr val="231F20"/>
                </a:solidFill>
                <a:latin typeface="Arial Narrow"/>
                <a:cs typeface="Arial Narrow"/>
              </a:rPr>
              <a:t>par</a:t>
            </a:r>
            <a:r>
              <a:rPr sz="800" spc="-30" dirty="0">
                <a:solidFill>
                  <a:srgbClr val="231F20"/>
                </a:solidFill>
                <a:latin typeface="Arial Narrow"/>
                <a:cs typeface="Arial Narrow"/>
              </a:rPr>
              <a:t> </a:t>
            </a:r>
            <a:r>
              <a:rPr sz="800" spc="-5" dirty="0">
                <a:solidFill>
                  <a:srgbClr val="231F20"/>
                </a:solidFill>
                <a:latin typeface="Arial Narrow"/>
                <a:cs typeface="Arial Narrow"/>
              </a:rPr>
              <a:t>l'importateur.</a:t>
            </a:r>
            <a:endParaRPr sz="800">
              <a:latin typeface="Arial Narrow"/>
              <a:cs typeface="Arial Narrow"/>
            </a:endParaRPr>
          </a:p>
          <a:p>
            <a:pPr marL="12700" algn="just">
              <a:lnSpc>
                <a:spcPct val="100000"/>
              </a:lnSpc>
              <a:spcBef>
                <a:spcPts val="640"/>
              </a:spcBef>
            </a:pPr>
            <a:r>
              <a:rPr sz="800" b="1" dirty="0">
                <a:solidFill>
                  <a:srgbClr val="231F20"/>
                </a:solidFill>
                <a:latin typeface="Arial Narrow"/>
                <a:cs typeface="Arial Narrow"/>
              </a:rPr>
              <a:t>Enregistrement de la</a:t>
            </a:r>
            <a:r>
              <a:rPr sz="800" b="1" spc="-10" dirty="0">
                <a:solidFill>
                  <a:srgbClr val="231F20"/>
                </a:solidFill>
                <a:latin typeface="Arial Narrow"/>
                <a:cs typeface="Arial Narrow"/>
              </a:rPr>
              <a:t> </a:t>
            </a:r>
            <a:r>
              <a:rPr sz="800" b="1" dirty="0">
                <a:solidFill>
                  <a:srgbClr val="231F20"/>
                </a:solidFill>
                <a:latin typeface="Arial Narrow"/>
                <a:cs typeface="Arial Narrow"/>
              </a:rPr>
              <a:t>garantie</a:t>
            </a:r>
            <a:endParaRPr sz="800">
              <a:latin typeface="Arial Narrow"/>
              <a:cs typeface="Arial Narrow"/>
            </a:endParaRPr>
          </a:p>
          <a:p>
            <a:pPr marL="12700" marR="5080" algn="just">
              <a:lnSpc>
                <a:spcPct val="104200"/>
              </a:lnSpc>
              <a:spcBef>
                <a:spcPts val="100"/>
              </a:spcBef>
            </a:pPr>
            <a:r>
              <a:rPr sz="800" dirty="0">
                <a:solidFill>
                  <a:srgbClr val="231F20"/>
                </a:solidFill>
                <a:latin typeface="Arial Narrow"/>
                <a:cs typeface="Arial Narrow"/>
              </a:rPr>
              <a:t>Veuillez</a:t>
            </a:r>
            <a:r>
              <a:rPr sz="800" spc="-25" dirty="0">
                <a:solidFill>
                  <a:srgbClr val="231F20"/>
                </a:solidFill>
                <a:latin typeface="Arial Narrow"/>
                <a:cs typeface="Arial Narrow"/>
              </a:rPr>
              <a:t> </a:t>
            </a:r>
            <a:r>
              <a:rPr sz="800" spc="-5" dirty="0">
                <a:solidFill>
                  <a:srgbClr val="231F20"/>
                </a:solidFill>
                <a:latin typeface="Arial Narrow"/>
                <a:cs typeface="Arial Narrow"/>
              </a:rPr>
              <a:t>conserver</a:t>
            </a:r>
            <a:r>
              <a:rPr sz="800" spc="-30" dirty="0">
                <a:solidFill>
                  <a:srgbClr val="231F20"/>
                </a:solidFill>
                <a:latin typeface="Arial Narrow"/>
                <a:cs typeface="Arial Narrow"/>
              </a:rPr>
              <a:t> </a:t>
            </a:r>
            <a:r>
              <a:rPr sz="800" spc="-5" dirty="0">
                <a:solidFill>
                  <a:srgbClr val="231F20"/>
                </a:solidFill>
                <a:latin typeface="Arial Narrow"/>
                <a:cs typeface="Arial Narrow"/>
              </a:rPr>
              <a:t>en</a:t>
            </a:r>
            <a:r>
              <a:rPr sz="800" spc="-25" dirty="0">
                <a:solidFill>
                  <a:srgbClr val="231F20"/>
                </a:solidFill>
                <a:latin typeface="Arial Narrow"/>
                <a:cs typeface="Arial Narrow"/>
              </a:rPr>
              <a:t> </a:t>
            </a:r>
            <a:r>
              <a:rPr sz="800" spc="-5" dirty="0">
                <a:solidFill>
                  <a:srgbClr val="231F20"/>
                </a:solidFill>
                <a:latin typeface="Arial Narrow"/>
                <a:cs typeface="Arial Narrow"/>
              </a:rPr>
              <a:t>permanence</a:t>
            </a:r>
            <a:r>
              <a:rPr sz="800" spc="-25" dirty="0">
                <a:solidFill>
                  <a:srgbClr val="231F20"/>
                </a:solidFill>
                <a:latin typeface="Arial Narrow"/>
                <a:cs typeface="Arial Narrow"/>
              </a:rPr>
              <a:t> </a:t>
            </a:r>
            <a:r>
              <a:rPr sz="800" spc="-5" dirty="0">
                <a:solidFill>
                  <a:srgbClr val="231F20"/>
                </a:solidFill>
                <a:latin typeface="Arial Narrow"/>
                <a:cs typeface="Arial Narrow"/>
              </a:rPr>
              <a:t>le</a:t>
            </a:r>
            <a:r>
              <a:rPr sz="800" spc="-25" dirty="0">
                <a:solidFill>
                  <a:srgbClr val="231F20"/>
                </a:solidFill>
                <a:latin typeface="Arial Narrow"/>
                <a:cs typeface="Arial Narrow"/>
              </a:rPr>
              <a:t> </a:t>
            </a:r>
            <a:r>
              <a:rPr sz="800" dirty="0">
                <a:solidFill>
                  <a:srgbClr val="231F20"/>
                </a:solidFill>
                <a:latin typeface="Arial Narrow"/>
                <a:cs typeface="Arial Narrow"/>
              </a:rPr>
              <a:t>reçu</a:t>
            </a:r>
            <a:r>
              <a:rPr sz="800" spc="-25" dirty="0">
                <a:solidFill>
                  <a:srgbClr val="231F20"/>
                </a:solidFill>
                <a:latin typeface="Arial Narrow"/>
                <a:cs typeface="Arial Narrow"/>
              </a:rPr>
              <a:t> </a:t>
            </a:r>
            <a:r>
              <a:rPr sz="800" spc="-5" dirty="0">
                <a:solidFill>
                  <a:srgbClr val="231F20"/>
                </a:solidFill>
                <a:latin typeface="Arial Narrow"/>
                <a:cs typeface="Arial Narrow"/>
              </a:rPr>
              <a:t>d’achat</a:t>
            </a:r>
            <a:r>
              <a:rPr sz="800" spc="-25" dirty="0">
                <a:solidFill>
                  <a:srgbClr val="231F20"/>
                </a:solidFill>
                <a:latin typeface="Arial Narrow"/>
                <a:cs typeface="Arial Narrow"/>
              </a:rPr>
              <a:t> </a:t>
            </a:r>
            <a:r>
              <a:rPr sz="800" spc="-5" dirty="0">
                <a:solidFill>
                  <a:srgbClr val="231F20"/>
                </a:solidFill>
                <a:latin typeface="Arial Narrow"/>
                <a:cs typeface="Arial Narrow"/>
              </a:rPr>
              <a:t>et</a:t>
            </a:r>
            <a:r>
              <a:rPr sz="800" spc="-25" dirty="0">
                <a:solidFill>
                  <a:srgbClr val="231F20"/>
                </a:solidFill>
                <a:latin typeface="Arial Narrow"/>
                <a:cs typeface="Arial Narrow"/>
              </a:rPr>
              <a:t> </a:t>
            </a:r>
            <a:r>
              <a:rPr sz="800" spc="-5" dirty="0">
                <a:solidFill>
                  <a:srgbClr val="231F20"/>
                </a:solidFill>
                <a:latin typeface="Arial Narrow"/>
                <a:cs typeface="Arial Narrow"/>
              </a:rPr>
              <a:t>la</a:t>
            </a:r>
            <a:r>
              <a:rPr sz="800" spc="-25" dirty="0">
                <a:solidFill>
                  <a:srgbClr val="231F20"/>
                </a:solidFill>
                <a:latin typeface="Arial Narrow"/>
                <a:cs typeface="Arial Narrow"/>
              </a:rPr>
              <a:t> </a:t>
            </a:r>
            <a:r>
              <a:rPr sz="800" spc="-5" dirty="0">
                <a:solidFill>
                  <a:srgbClr val="231F20"/>
                </a:solidFill>
                <a:latin typeface="Arial Narrow"/>
                <a:cs typeface="Arial Narrow"/>
              </a:rPr>
              <a:t>carte</a:t>
            </a:r>
            <a:r>
              <a:rPr sz="800" spc="-25" dirty="0">
                <a:solidFill>
                  <a:srgbClr val="231F20"/>
                </a:solidFill>
                <a:latin typeface="Arial Narrow"/>
                <a:cs typeface="Arial Narrow"/>
              </a:rPr>
              <a:t> </a:t>
            </a:r>
            <a:r>
              <a:rPr sz="800" spc="-5" dirty="0">
                <a:solidFill>
                  <a:srgbClr val="231F20"/>
                </a:solidFill>
                <a:latin typeface="Arial Narrow"/>
                <a:cs typeface="Arial Narrow"/>
              </a:rPr>
              <a:t>de</a:t>
            </a:r>
            <a:r>
              <a:rPr sz="800" spc="-25" dirty="0">
                <a:solidFill>
                  <a:srgbClr val="231F20"/>
                </a:solidFill>
                <a:latin typeface="Arial Narrow"/>
                <a:cs typeface="Arial Narrow"/>
              </a:rPr>
              <a:t> </a:t>
            </a:r>
            <a:r>
              <a:rPr sz="800" spc="-5" dirty="0">
                <a:solidFill>
                  <a:srgbClr val="231F20"/>
                </a:solidFill>
                <a:latin typeface="Arial Narrow"/>
                <a:cs typeface="Arial Narrow"/>
              </a:rPr>
              <a:t>garantie</a:t>
            </a:r>
            <a:r>
              <a:rPr sz="800" spc="-25" dirty="0">
                <a:solidFill>
                  <a:srgbClr val="231F20"/>
                </a:solidFill>
                <a:latin typeface="Arial Narrow"/>
                <a:cs typeface="Arial Narrow"/>
              </a:rPr>
              <a:t> </a:t>
            </a:r>
            <a:r>
              <a:rPr sz="800" spc="-5" dirty="0">
                <a:solidFill>
                  <a:srgbClr val="231F20"/>
                </a:solidFill>
                <a:latin typeface="Arial Narrow"/>
                <a:cs typeface="Arial Narrow"/>
              </a:rPr>
              <a:t>en</a:t>
            </a:r>
            <a:r>
              <a:rPr sz="800" spc="-25" dirty="0">
                <a:solidFill>
                  <a:srgbClr val="231F20"/>
                </a:solidFill>
                <a:latin typeface="Arial Narrow"/>
                <a:cs typeface="Arial Narrow"/>
              </a:rPr>
              <a:t> </a:t>
            </a:r>
            <a:r>
              <a:rPr sz="800" spc="-5" dirty="0">
                <a:solidFill>
                  <a:srgbClr val="231F20"/>
                </a:solidFill>
                <a:latin typeface="Arial Narrow"/>
                <a:cs typeface="Arial Narrow"/>
              </a:rPr>
              <a:t>cas</a:t>
            </a:r>
            <a:r>
              <a:rPr sz="800" spc="-30" dirty="0">
                <a:solidFill>
                  <a:srgbClr val="231F20"/>
                </a:solidFill>
                <a:latin typeface="Arial Narrow"/>
                <a:cs typeface="Arial Narrow"/>
              </a:rPr>
              <a:t> </a:t>
            </a:r>
            <a:r>
              <a:rPr sz="800" spc="-5" dirty="0">
                <a:solidFill>
                  <a:srgbClr val="231F20"/>
                </a:solidFill>
                <a:latin typeface="Arial Narrow"/>
                <a:cs typeface="Arial Narrow"/>
              </a:rPr>
              <a:t>de</a:t>
            </a:r>
            <a:r>
              <a:rPr sz="800" spc="-25" dirty="0">
                <a:solidFill>
                  <a:srgbClr val="231F20"/>
                </a:solidFill>
                <a:latin typeface="Arial Narrow"/>
                <a:cs typeface="Arial Narrow"/>
              </a:rPr>
              <a:t> </a:t>
            </a:r>
            <a:r>
              <a:rPr sz="800" spc="-5" dirty="0">
                <a:solidFill>
                  <a:srgbClr val="231F20"/>
                </a:solidFill>
                <a:latin typeface="Arial Narrow"/>
                <a:cs typeface="Arial Narrow"/>
              </a:rPr>
              <a:t>demande</a:t>
            </a:r>
            <a:r>
              <a:rPr sz="800" spc="-25" dirty="0">
                <a:solidFill>
                  <a:srgbClr val="231F20"/>
                </a:solidFill>
                <a:latin typeface="Arial Narrow"/>
                <a:cs typeface="Arial Narrow"/>
              </a:rPr>
              <a:t> </a:t>
            </a:r>
            <a:r>
              <a:rPr sz="800" spc="-5" dirty="0">
                <a:solidFill>
                  <a:srgbClr val="231F20"/>
                </a:solidFill>
                <a:latin typeface="Arial Narrow"/>
                <a:cs typeface="Arial Narrow"/>
              </a:rPr>
              <a:t>ultérieure</a:t>
            </a:r>
            <a:r>
              <a:rPr sz="800" spc="-25" dirty="0">
                <a:solidFill>
                  <a:srgbClr val="231F20"/>
                </a:solidFill>
                <a:latin typeface="Arial Narrow"/>
                <a:cs typeface="Arial Narrow"/>
              </a:rPr>
              <a:t> </a:t>
            </a:r>
            <a:r>
              <a:rPr sz="800" spc="-5" dirty="0">
                <a:solidFill>
                  <a:srgbClr val="231F20"/>
                </a:solidFill>
                <a:latin typeface="Arial Narrow"/>
                <a:cs typeface="Arial Narrow"/>
              </a:rPr>
              <a:t>au</a:t>
            </a:r>
            <a:r>
              <a:rPr sz="800" spc="-25" dirty="0">
                <a:solidFill>
                  <a:srgbClr val="231F20"/>
                </a:solidFill>
                <a:latin typeface="Arial Narrow"/>
                <a:cs typeface="Arial Narrow"/>
              </a:rPr>
              <a:t> </a:t>
            </a:r>
            <a:r>
              <a:rPr sz="800" dirty="0">
                <a:solidFill>
                  <a:srgbClr val="231F20"/>
                </a:solidFill>
                <a:latin typeface="Arial Narrow"/>
                <a:cs typeface="Arial Narrow"/>
              </a:rPr>
              <a:t>titre</a:t>
            </a:r>
            <a:r>
              <a:rPr sz="800" spc="-25" dirty="0">
                <a:solidFill>
                  <a:srgbClr val="231F20"/>
                </a:solidFill>
                <a:latin typeface="Arial Narrow"/>
                <a:cs typeface="Arial Narrow"/>
              </a:rPr>
              <a:t> </a:t>
            </a:r>
            <a:r>
              <a:rPr sz="800" spc="-5" dirty="0">
                <a:solidFill>
                  <a:srgbClr val="231F20"/>
                </a:solidFill>
                <a:latin typeface="Arial Narrow"/>
                <a:cs typeface="Arial Narrow"/>
              </a:rPr>
              <a:t>de</a:t>
            </a:r>
            <a:r>
              <a:rPr sz="800" spc="-25" dirty="0">
                <a:solidFill>
                  <a:srgbClr val="231F20"/>
                </a:solidFill>
                <a:latin typeface="Arial Narrow"/>
                <a:cs typeface="Arial Narrow"/>
              </a:rPr>
              <a:t> </a:t>
            </a:r>
            <a:r>
              <a:rPr sz="800" spc="-5" dirty="0">
                <a:solidFill>
                  <a:srgbClr val="231F20"/>
                </a:solidFill>
                <a:latin typeface="Arial Narrow"/>
                <a:cs typeface="Arial Narrow"/>
              </a:rPr>
              <a:t>la</a:t>
            </a:r>
            <a:r>
              <a:rPr sz="800" spc="-20" dirty="0">
                <a:solidFill>
                  <a:srgbClr val="231F20"/>
                </a:solidFill>
                <a:latin typeface="Arial Narrow"/>
                <a:cs typeface="Arial Narrow"/>
              </a:rPr>
              <a:t> </a:t>
            </a:r>
            <a:r>
              <a:rPr sz="800" spc="-5" dirty="0">
                <a:solidFill>
                  <a:srgbClr val="231F20"/>
                </a:solidFill>
                <a:latin typeface="Arial Narrow"/>
                <a:cs typeface="Arial Narrow"/>
              </a:rPr>
              <a:t>garantie.</a:t>
            </a:r>
            <a:r>
              <a:rPr sz="800" spc="-25" dirty="0">
                <a:solidFill>
                  <a:srgbClr val="231F20"/>
                </a:solidFill>
                <a:latin typeface="Arial Narrow"/>
                <a:cs typeface="Arial Narrow"/>
              </a:rPr>
              <a:t> </a:t>
            </a:r>
            <a:r>
              <a:rPr sz="800" dirty="0">
                <a:solidFill>
                  <a:srgbClr val="231F20"/>
                </a:solidFill>
                <a:latin typeface="Arial Narrow"/>
                <a:cs typeface="Arial Narrow"/>
              </a:rPr>
              <a:t>Toutes</a:t>
            </a:r>
            <a:r>
              <a:rPr sz="800" spc="-25" dirty="0">
                <a:solidFill>
                  <a:srgbClr val="231F20"/>
                </a:solidFill>
                <a:latin typeface="Arial Narrow"/>
                <a:cs typeface="Arial Narrow"/>
              </a:rPr>
              <a:t> </a:t>
            </a:r>
            <a:r>
              <a:rPr sz="800" spc="-5" dirty="0">
                <a:solidFill>
                  <a:srgbClr val="231F20"/>
                </a:solidFill>
                <a:latin typeface="Arial Narrow"/>
                <a:cs typeface="Arial Narrow"/>
              </a:rPr>
              <a:t>les</a:t>
            </a:r>
            <a:r>
              <a:rPr sz="800" spc="-25" dirty="0">
                <a:solidFill>
                  <a:srgbClr val="231F20"/>
                </a:solidFill>
                <a:latin typeface="Arial Narrow"/>
                <a:cs typeface="Arial Narrow"/>
              </a:rPr>
              <a:t> </a:t>
            </a:r>
            <a:r>
              <a:rPr sz="800" spc="-5" dirty="0">
                <a:solidFill>
                  <a:srgbClr val="231F20"/>
                </a:solidFill>
                <a:latin typeface="Arial Narrow"/>
                <a:cs typeface="Arial Narrow"/>
              </a:rPr>
              <a:t>demandes</a:t>
            </a:r>
            <a:r>
              <a:rPr sz="800" spc="-25" dirty="0">
                <a:solidFill>
                  <a:srgbClr val="231F20"/>
                </a:solidFill>
                <a:latin typeface="Arial Narrow"/>
                <a:cs typeface="Arial Narrow"/>
              </a:rPr>
              <a:t> </a:t>
            </a:r>
            <a:r>
              <a:rPr sz="800" spc="-5" dirty="0">
                <a:solidFill>
                  <a:srgbClr val="231F20"/>
                </a:solidFill>
                <a:latin typeface="Arial Narrow"/>
                <a:cs typeface="Arial Narrow"/>
              </a:rPr>
              <a:t>doivent</a:t>
            </a:r>
            <a:r>
              <a:rPr sz="800" spc="-25" dirty="0">
                <a:solidFill>
                  <a:srgbClr val="231F20"/>
                </a:solidFill>
                <a:latin typeface="Arial Narrow"/>
                <a:cs typeface="Arial Narrow"/>
              </a:rPr>
              <a:t> </a:t>
            </a:r>
            <a:r>
              <a:rPr sz="800" spc="-5" dirty="0">
                <a:solidFill>
                  <a:srgbClr val="231F20"/>
                </a:solidFill>
                <a:latin typeface="Arial Narrow"/>
                <a:cs typeface="Arial Narrow"/>
              </a:rPr>
              <a:t>être</a:t>
            </a:r>
            <a:r>
              <a:rPr sz="800" spc="-25" dirty="0">
                <a:solidFill>
                  <a:srgbClr val="231F20"/>
                </a:solidFill>
                <a:latin typeface="Arial Narrow"/>
                <a:cs typeface="Arial Narrow"/>
              </a:rPr>
              <a:t> </a:t>
            </a:r>
            <a:r>
              <a:rPr sz="800" spc="-5" dirty="0">
                <a:solidFill>
                  <a:srgbClr val="231F20"/>
                </a:solidFill>
                <a:latin typeface="Arial Narrow"/>
                <a:cs typeface="Arial Narrow"/>
              </a:rPr>
              <a:t>soumises  </a:t>
            </a:r>
            <a:r>
              <a:rPr sz="800" dirty="0">
                <a:solidFill>
                  <a:srgbClr val="231F20"/>
                </a:solidFill>
                <a:latin typeface="Arial Narrow"/>
                <a:cs typeface="Arial Narrow"/>
              </a:rPr>
              <a:t>à </a:t>
            </a:r>
            <a:r>
              <a:rPr sz="800" spc="-5" dirty="0">
                <a:solidFill>
                  <a:srgbClr val="231F20"/>
                </a:solidFill>
                <a:latin typeface="Arial Narrow"/>
                <a:cs typeface="Arial Narrow"/>
              </a:rPr>
              <a:t>un </a:t>
            </a:r>
            <a:r>
              <a:rPr sz="800" dirty="0">
                <a:solidFill>
                  <a:srgbClr val="231F20"/>
                </a:solidFill>
                <a:latin typeface="Arial Narrow"/>
                <a:cs typeface="Arial Narrow"/>
              </a:rPr>
              <a:t>revendeur </a:t>
            </a:r>
            <a:r>
              <a:rPr sz="800" spc="-5" dirty="0">
                <a:solidFill>
                  <a:srgbClr val="231F20"/>
                </a:solidFill>
                <a:latin typeface="Arial Narrow"/>
                <a:cs typeface="Arial Narrow"/>
              </a:rPr>
              <a:t>ou un partenaire de service autorisé par MSpa. Les coordonnées pour la garantie sont indiquées au dos de la carte de garantie. </a:t>
            </a:r>
            <a:r>
              <a:rPr sz="800" dirty="0">
                <a:solidFill>
                  <a:srgbClr val="231F20"/>
                </a:solidFill>
                <a:latin typeface="Arial Narrow"/>
                <a:cs typeface="Arial Narrow"/>
              </a:rPr>
              <a:t>Il </a:t>
            </a:r>
            <a:r>
              <a:rPr sz="800" spc="-5" dirty="0">
                <a:solidFill>
                  <a:srgbClr val="231F20"/>
                </a:solidFill>
                <a:latin typeface="Arial Narrow"/>
                <a:cs typeface="Arial Narrow"/>
              </a:rPr>
              <a:t>est essentiel que </a:t>
            </a:r>
            <a:r>
              <a:rPr sz="800" dirty="0">
                <a:solidFill>
                  <a:srgbClr val="231F20"/>
                </a:solidFill>
                <a:latin typeface="Arial Narrow"/>
                <a:cs typeface="Arial Narrow"/>
              </a:rPr>
              <a:t>toutes  </a:t>
            </a:r>
            <a:r>
              <a:rPr sz="800" spc="-5" dirty="0">
                <a:solidFill>
                  <a:srgbClr val="231F20"/>
                </a:solidFill>
                <a:latin typeface="Arial Narrow"/>
                <a:cs typeface="Arial Narrow"/>
              </a:rPr>
              <a:t>les demandes soumises soient accompagnées de </a:t>
            </a:r>
            <a:r>
              <a:rPr sz="800" dirty="0">
                <a:solidFill>
                  <a:srgbClr val="231F20"/>
                </a:solidFill>
                <a:latin typeface="Arial Narrow"/>
                <a:cs typeface="Arial Narrow"/>
              </a:rPr>
              <a:t>toutes </a:t>
            </a:r>
            <a:r>
              <a:rPr sz="800" spc="-5" dirty="0">
                <a:solidFill>
                  <a:srgbClr val="231F20"/>
                </a:solidFill>
                <a:latin typeface="Arial Narrow"/>
                <a:cs typeface="Arial Narrow"/>
              </a:rPr>
              <a:t>les informations nécessaires, notamment le nom du client, le </a:t>
            </a:r>
            <a:r>
              <a:rPr sz="800" dirty="0">
                <a:solidFill>
                  <a:srgbClr val="231F20"/>
                </a:solidFill>
                <a:latin typeface="Arial Narrow"/>
                <a:cs typeface="Arial Narrow"/>
              </a:rPr>
              <a:t>reçu </a:t>
            </a:r>
            <a:r>
              <a:rPr sz="800" spc="-5" dirty="0">
                <a:solidFill>
                  <a:srgbClr val="231F20"/>
                </a:solidFill>
                <a:latin typeface="Arial Narrow"/>
                <a:cs typeface="Arial Narrow"/>
              </a:rPr>
              <a:t>d’achat, le numéro de série, le numéro de  produit, le problème et les pièces</a:t>
            </a:r>
            <a:r>
              <a:rPr sz="800" spc="-10" dirty="0">
                <a:solidFill>
                  <a:srgbClr val="231F20"/>
                </a:solidFill>
                <a:latin typeface="Arial Narrow"/>
                <a:cs typeface="Arial Narrow"/>
              </a:rPr>
              <a:t> </a:t>
            </a:r>
            <a:r>
              <a:rPr sz="800" dirty="0">
                <a:solidFill>
                  <a:srgbClr val="231F20"/>
                </a:solidFill>
                <a:latin typeface="Arial Narrow"/>
                <a:cs typeface="Arial Narrow"/>
              </a:rPr>
              <a:t>demandées.</a:t>
            </a:r>
            <a:endParaRPr sz="800">
              <a:latin typeface="Arial Narrow"/>
              <a:cs typeface="Arial Narrow"/>
            </a:endParaRPr>
          </a:p>
        </p:txBody>
      </p:sp>
      <p:sp>
        <p:nvSpPr>
          <p:cNvPr id="44" name="object 44"/>
          <p:cNvSpPr txBox="1"/>
          <p:nvPr/>
        </p:nvSpPr>
        <p:spPr>
          <a:xfrm>
            <a:off x="3706403" y="9991960"/>
            <a:ext cx="154305" cy="120650"/>
          </a:xfrm>
          <a:prstGeom prst="rect">
            <a:avLst/>
          </a:prstGeom>
        </p:spPr>
        <p:txBody>
          <a:bodyPr vert="horz" wrap="square" lIns="0" tIns="14604" rIns="0" bIns="0" rtlCol="0">
            <a:spAutoFit/>
          </a:bodyPr>
          <a:lstStyle/>
          <a:p>
            <a:pPr marL="25400">
              <a:lnSpc>
                <a:spcPct val="100000"/>
              </a:lnSpc>
              <a:spcBef>
                <a:spcPts val="114"/>
              </a:spcBef>
            </a:pPr>
            <a:r>
              <a:rPr sz="600" dirty="0">
                <a:solidFill>
                  <a:srgbClr val="131111"/>
                </a:solidFill>
                <a:latin typeface="Arial"/>
                <a:cs typeface="Arial"/>
              </a:rPr>
              <a:t>17</a:t>
            </a:r>
            <a:endParaRPr sz="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87439" y="6524075"/>
            <a:ext cx="3165475" cy="436880"/>
          </a:xfrm>
          <a:prstGeom prst="rect">
            <a:avLst/>
          </a:prstGeom>
        </p:spPr>
        <p:txBody>
          <a:bodyPr vert="horz" wrap="square" lIns="0" tIns="12700" rIns="0" bIns="0" rtlCol="0">
            <a:spAutoFit/>
          </a:bodyPr>
          <a:lstStyle/>
          <a:p>
            <a:pPr marL="12700">
              <a:lnSpc>
                <a:spcPct val="100000"/>
              </a:lnSpc>
              <a:spcBef>
                <a:spcPts val="100"/>
              </a:spcBef>
            </a:pPr>
            <a:r>
              <a:rPr sz="2700" b="1" spc="-5" dirty="0">
                <a:solidFill>
                  <a:srgbClr val="231F20"/>
                </a:solidFill>
                <a:latin typeface="Century Gothic"/>
                <a:cs typeface="Century Gothic"/>
              </a:rPr>
              <a:t>Benutzerhandbuch</a:t>
            </a:r>
            <a:endParaRPr sz="2700">
              <a:latin typeface="Century Gothic"/>
              <a:cs typeface="Century Gothic"/>
            </a:endParaRPr>
          </a:p>
        </p:txBody>
      </p:sp>
      <p:sp>
        <p:nvSpPr>
          <p:cNvPr id="3" name="object 3"/>
          <p:cNvSpPr txBox="1"/>
          <p:nvPr/>
        </p:nvSpPr>
        <p:spPr>
          <a:xfrm>
            <a:off x="528643" y="9504250"/>
            <a:ext cx="5471160" cy="289560"/>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231F20"/>
                </a:solidFill>
                <a:latin typeface="Arial Narrow"/>
                <a:cs typeface="Arial Narrow"/>
              </a:rPr>
              <a:t>Aufgrund </a:t>
            </a:r>
            <a:r>
              <a:rPr sz="900" spc="-5" dirty="0">
                <a:solidFill>
                  <a:srgbClr val="231F20"/>
                </a:solidFill>
                <a:latin typeface="Arial Narrow"/>
                <a:cs typeface="Arial Narrow"/>
              </a:rPr>
              <a:t>des kontinuierlichen </a:t>
            </a:r>
            <a:r>
              <a:rPr sz="900" dirty="0">
                <a:solidFill>
                  <a:srgbClr val="231F20"/>
                </a:solidFill>
                <a:latin typeface="Arial Narrow"/>
                <a:cs typeface="Arial Narrow"/>
              </a:rPr>
              <a:t>Produktverbesserungsprozesses </a:t>
            </a:r>
            <a:r>
              <a:rPr sz="900" spc="-5" dirty="0">
                <a:solidFill>
                  <a:srgbClr val="231F20"/>
                </a:solidFill>
                <a:latin typeface="Arial Narrow"/>
                <a:cs typeface="Arial Narrow"/>
              </a:rPr>
              <a:t>von MSpa behält sich MSpa das </a:t>
            </a:r>
            <a:r>
              <a:rPr sz="900" dirty="0">
                <a:solidFill>
                  <a:srgbClr val="231F20"/>
                </a:solidFill>
                <a:latin typeface="Arial Narrow"/>
                <a:cs typeface="Arial Narrow"/>
              </a:rPr>
              <a:t>Recht </a:t>
            </a:r>
            <a:r>
              <a:rPr sz="900" spc="-5" dirty="0">
                <a:solidFill>
                  <a:srgbClr val="231F20"/>
                </a:solidFill>
                <a:latin typeface="Arial Narrow"/>
                <a:cs typeface="Arial Narrow"/>
              </a:rPr>
              <a:t>vor, die </a:t>
            </a:r>
            <a:r>
              <a:rPr sz="900" dirty="0">
                <a:solidFill>
                  <a:srgbClr val="231F20"/>
                </a:solidFill>
                <a:latin typeface="Arial Narrow"/>
                <a:cs typeface="Arial Narrow"/>
              </a:rPr>
              <a:t>Spezifikationen </a:t>
            </a:r>
            <a:r>
              <a:rPr sz="900" spc="-5" dirty="0">
                <a:solidFill>
                  <a:srgbClr val="231F20"/>
                </a:solidFill>
                <a:latin typeface="Arial Narrow"/>
                <a:cs typeface="Arial Narrow"/>
              </a:rPr>
              <a:t>und  das </a:t>
            </a:r>
            <a:r>
              <a:rPr sz="900" dirty="0">
                <a:solidFill>
                  <a:srgbClr val="231F20"/>
                </a:solidFill>
                <a:latin typeface="Arial Narrow"/>
                <a:cs typeface="Arial Narrow"/>
              </a:rPr>
              <a:t>Aussehen </a:t>
            </a:r>
            <a:r>
              <a:rPr sz="900" spc="-5" dirty="0">
                <a:solidFill>
                  <a:srgbClr val="231F20"/>
                </a:solidFill>
                <a:latin typeface="Arial Narrow"/>
                <a:cs typeface="Arial Narrow"/>
              </a:rPr>
              <a:t>seiner </a:t>
            </a:r>
            <a:r>
              <a:rPr sz="900" dirty="0">
                <a:solidFill>
                  <a:srgbClr val="231F20"/>
                </a:solidFill>
                <a:latin typeface="Arial Narrow"/>
                <a:cs typeface="Arial Narrow"/>
              </a:rPr>
              <a:t>Produkte </a:t>
            </a:r>
            <a:r>
              <a:rPr sz="900" spc="-5" dirty="0">
                <a:solidFill>
                  <a:srgbClr val="231F20"/>
                </a:solidFill>
                <a:latin typeface="Arial Narrow"/>
                <a:cs typeface="Arial Narrow"/>
              </a:rPr>
              <a:t>zu ändern, </a:t>
            </a:r>
            <a:r>
              <a:rPr sz="900" dirty="0">
                <a:solidFill>
                  <a:srgbClr val="231F20"/>
                </a:solidFill>
                <a:latin typeface="Arial Narrow"/>
                <a:cs typeface="Arial Narrow"/>
              </a:rPr>
              <a:t>was </a:t>
            </a:r>
            <a:r>
              <a:rPr sz="900" spc="-5" dirty="0">
                <a:solidFill>
                  <a:srgbClr val="231F20"/>
                </a:solidFill>
                <a:latin typeface="Arial Narrow"/>
                <a:cs typeface="Arial Narrow"/>
              </a:rPr>
              <a:t>zu </a:t>
            </a:r>
            <a:r>
              <a:rPr sz="900" dirty="0">
                <a:solidFill>
                  <a:srgbClr val="231F20"/>
                </a:solidFill>
                <a:latin typeface="Arial Narrow"/>
                <a:cs typeface="Arial Narrow"/>
              </a:rPr>
              <a:t>Aktualisierungen </a:t>
            </a:r>
            <a:r>
              <a:rPr sz="900" spc="-5" dirty="0">
                <a:solidFill>
                  <a:srgbClr val="231F20"/>
                </a:solidFill>
                <a:latin typeface="Arial Narrow"/>
                <a:cs typeface="Arial Narrow"/>
              </a:rPr>
              <a:t>der </a:t>
            </a:r>
            <a:r>
              <a:rPr sz="900" dirty="0">
                <a:solidFill>
                  <a:srgbClr val="231F20"/>
                </a:solidFill>
                <a:latin typeface="Arial Narrow"/>
                <a:cs typeface="Arial Narrow"/>
              </a:rPr>
              <a:t>Bedienungsanleitung </a:t>
            </a:r>
            <a:r>
              <a:rPr sz="900" spc="-5" dirty="0">
                <a:solidFill>
                  <a:srgbClr val="231F20"/>
                </a:solidFill>
                <a:latin typeface="Arial Narrow"/>
                <a:cs typeface="Arial Narrow"/>
              </a:rPr>
              <a:t>ohne </a:t>
            </a:r>
            <a:r>
              <a:rPr sz="900" dirty="0">
                <a:solidFill>
                  <a:srgbClr val="231F20"/>
                </a:solidFill>
                <a:latin typeface="Arial Narrow"/>
                <a:cs typeface="Arial Narrow"/>
              </a:rPr>
              <a:t>Vorankündigung führen</a:t>
            </a:r>
            <a:r>
              <a:rPr sz="900" spc="-55" dirty="0">
                <a:solidFill>
                  <a:srgbClr val="231F20"/>
                </a:solidFill>
                <a:latin typeface="Arial Narrow"/>
                <a:cs typeface="Arial Narrow"/>
              </a:rPr>
              <a:t> </a:t>
            </a:r>
            <a:r>
              <a:rPr sz="900" spc="-5" dirty="0">
                <a:solidFill>
                  <a:srgbClr val="231F20"/>
                </a:solidFill>
                <a:latin typeface="Arial Narrow"/>
                <a:cs typeface="Arial Narrow"/>
              </a:rPr>
              <a:t>kann.</a:t>
            </a:r>
            <a:endParaRPr sz="900">
              <a:latin typeface="Arial Narrow"/>
              <a:cs typeface="Arial Narrow"/>
            </a:endParaRPr>
          </a:p>
        </p:txBody>
      </p:sp>
      <p:sp>
        <p:nvSpPr>
          <p:cNvPr id="4" name="object 4"/>
          <p:cNvSpPr/>
          <p:nvPr/>
        </p:nvSpPr>
        <p:spPr>
          <a:xfrm>
            <a:off x="6771037" y="9534465"/>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5" name="object 5"/>
          <p:cNvSpPr/>
          <p:nvPr/>
        </p:nvSpPr>
        <p:spPr>
          <a:xfrm>
            <a:off x="6771037" y="9534465"/>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1"/>
                </a:lnTo>
                <a:lnTo>
                  <a:pt x="185788" y="338581"/>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4"/>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sp>
        <p:nvSpPr>
          <p:cNvPr id="6" name="object 6"/>
          <p:cNvSpPr/>
          <p:nvPr/>
        </p:nvSpPr>
        <p:spPr>
          <a:xfrm>
            <a:off x="6464974" y="9534464"/>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7" name="object 7"/>
          <p:cNvSpPr/>
          <p:nvPr/>
        </p:nvSpPr>
        <p:spPr>
          <a:xfrm>
            <a:off x="6464974" y="9534464"/>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sp>
        <p:nvSpPr>
          <p:cNvPr id="8" name="object 8"/>
          <p:cNvSpPr/>
          <p:nvPr/>
        </p:nvSpPr>
        <p:spPr>
          <a:xfrm>
            <a:off x="6091" y="1429101"/>
            <a:ext cx="7553964" cy="4839225"/>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10" name="object 10"/>
          <p:cNvSpPr/>
          <p:nvPr/>
        </p:nvSpPr>
        <p:spPr>
          <a:xfrm>
            <a:off x="573080" y="427301"/>
            <a:ext cx="863600" cy="594360"/>
          </a:xfrm>
          <a:custGeom>
            <a:avLst/>
            <a:gdLst/>
            <a:ahLst/>
            <a:cxnLst/>
            <a:rect l="l" t="t" r="r" b="b"/>
            <a:pathLst>
              <a:path w="863600" h="594360">
                <a:moveTo>
                  <a:pt x="844816" y="145002"/>
                </a:moveTo>
                <a:lnTo>
                  <a:pt x="656622" y="145002"/>
                </a:lnTo>
                <a:lnTo>
                  <a:pt x="674639" y="145689"/>
                </a:lnTo>
                <a:lnTo>
                  <a:pt x="682411" y="150498"/>
                </a:lnTo>
                <a:lnTo>
                  <a:pt x="681527" y="163551"/>
                </a:lnTo>
                <a:lnTo>
                  <a:pt x="673577" y="188970"/>
                </a:lnTo>
                <a:lnTo>
                  <a:pt x="662658" y="238438"/>
                </a:lnTo>
                <a:lnTo>
                  <a:pt x="637799" y="350812"/>
                </a:lnTo>
                <a:lnTo>
                  <a:pt x="610842" y="472044"/>
                </a:lnTo>
                <a:lnTo>
                  <a:pt x="593529" y="548545"/>
                </a:lnTo>
                <a:lnTo>
                  <a:pt x="587625" y="575213"/>
                </a:lnTo>
                <a:lnTo>
                  <a:pt x="587564" y="589299"/>
                </a:lnTo>
                <a:lnTo>
                  <a:pt x="595361" y="594140"/>
                </a:lnTo>
                <a:lnTo>
                  <a:pt x="612769" y="594239"/>
                </a:lnTo>
                <a:lnTo>
                  <a:pt x="717417" y="594239"/>
                </a:lnTo>
                <a:lnTo>
                  <a:pt x="738328" y="593448"/>
                </a:lnTo>
                <a:lnTo>
                  <a:pt x="749407" y="587913"/>
                </a:lnTo>
                <a:lnTo>
                  <a:pt x="754348" y="572888"/>
                </a:lnTo>
                <a:lnTo>
                  <a:pt x="756850" y="543630"/>
                </a:lnTo>
                <a:lnTo>
                  <a:pt x="766979" y="498371"/>
                </a:lnTo>
                <a:lnTo>
                  <a:pt x="791456" y="388498"/>
                </a:lnTo>
                <a:lnTo>
                  <a:pt x="821417" y="252867"/>
                </a:lnTo>
                <a:lnTo>
                  <a:pt x="844816" y="145002"/>
                </a:lnTo>
                <a:close/>
              </a:path>
              <a:path w="863600" h="594360">
                <a:moveTo>
                  <a:pt x="845914" y="139944"/>
                </a:moveTo>
                <a:lnTo>
                  <a:pt x="264745" y="139944"/>
                </a:lnTo>
                <a:lnTo>
                  <a:pt x="282836" y="143897"/>
                </a:lnTo>
                <a:lnTo>
                  <a:pt x="298617" y="144267"/>
                </a:lnTo>
                <a:lnTo>
                  <a:pt x="351555" y="146209"/>
                </a:lnTo>
                <a:lnTo>
                  <a:pt x="374791" y="147675"/>
                </a:lnTo>
                <a:lnTo>
                  <a:pt x="385468" y="151798"/>
                </a:lnTo>
                <a:lnTo>
                  <a:pt x="386224" y="161848"/>
                </a:lnTo>
                <a:lnTo>
                  <a:pt x="379699" y="181096"/>
                </a:lnTo>
                <a:lnTo>
                  <a:pt x="369630" y="228040"/>
                </a:lnTo>
                <a:lnTo>
                  <a:pt x="346463" y="335450"/>
                </a:lnTo>
                <a:lnTo>
                  <a:pt x="320752" y="453192"/>
                </a:lnTo>
                <a:lnTo>
                  <a:pt x="295772" y="563168"/>
                </a:lnTo>
                <a:lnTo>
                  <a:pt x="295231" y="580193"/>
                </a:lnTo>
                <a:lnTo>
                  <a:pt x="303129" y="587922"/>
                </a:lnTo>
                <a:lnTo>
                  <a:pt x="321164" y="592068"/>
                </a:lnTo>
                <a:lnTo>
                  <a:pt x="329448" y="592085"/>
                </a:lnTo>
                <a:lnTo>
                  <a:pt x="415716" y="593160"/>
                </a:lnTo>
                <a:lnTo>
                  <a:pt x="442375" y="593080"/>
                </a:lnTo>
                <a:lnTo>
                  <a:pt x="456065" y="588472"/>
                </a:lnTo>
                <a:lnTo>
                  <a:pt x="461109" y="575213"/>
                </a:lnTo>
                <a:lnTo>
                  <a:pt x="461829" y="549180"/>
                </a:lnTo>
                <a:lnTo>
                  <a:pt x="493217" y="397311"/>
                </a:lnTo>
                <a:lnTo>
                  <a:pt x="517733" y="279387"/>
                </a:lnTo>
                <a:lnTo>
                  <a:pt x="535045" y="197390"/>
                </a:lnTo>
                <a:lnTo>
                  <a:pt x="549679" y="148339"/>
                </a:lnTo>
                <a:lnTo>
                  <a:pt x="560055" y="143808"/>
                </a:lnTo>
                <a:lnTo>
                  <a:pt x="845075" y="143808"/>
                </a:lnTo>
                <a:lnTo>
                  <a:pt x="845914" y="139944"/>
                </a:lnTo>
                <a:close/>
              </a:path>
              <a:path w="863600" h="594360">
                <a:moveTo>
                  <a:pt x="446855" y="5824"/>
                </a:moveTo>
                <a:lnTo>
                  <a:pt x="413455" y="7753"/>
                </a:lnTo>
                <a:lnTo>
                  <a:pt x="44203" y="7753"/>
                </a:lnTo>
                <a:lnTo>
                  <a:pt x="32776" y="10736"/>
                </a:lnTo>
                <a:lnTo>
                  <a:pt x="28653" y="13563"/>
                </a:lnTo>
                <a:lnTo>
                  <a:pt x="31553" y="17887"/>
                </a:lnTo>
                <a:lnTo>
                  <a:pt x="41193" y="25355"/>
                </a:lnTo>
                <a:lnTo>
                  <a:pt x="65183" y="29077"/>
                </a:lnTo>
                <a:lnTo>
                  <a:pt x="98490" y="35418"/>
                </a:lnTo>
                <a:lnTo>
                  <a:pt x="111943" y="51519"/>
                </a:lnTo>
                <a:lnTo>
                  <a:pt x="107658" y="89968"/>
                </a:lnTo>
                <a:lnTo>
                  <a:pt x="87708" y="163551"/>
                </a:lnTo>
                <a:lnTo>
                  <a:pt x="49172" y="341014"/>
                </a:lnTo>
                <a:lnTo>
                  <a:pt x="20802" y="472044"/>
                </a:lnTo>
                <a:lnTo>
                  <a:pt x="4401" y="548545"/>
                </a:lnTo>
                <a:lnTo>
                  <a:pt x="0" y="571525"/>
                </a:lnTo>
                <a:lnTo>
                  <a:pt x="99" y="583559"/>
                </a:lnTo>
                <a:lnTo>
                  <a:pt x="6108" y="588582"/>
                </a:lnTo>
                <a:lnTo>
                  <a:pt x="19438" y="590531"/>
                </a:lnTo>
                <a:lnTo>
                  <a:pt x="126778" y="592068"/>
                </a:lnTo>
                <a:lnTo>
                  <a:pt x="146343" y="591467"/>
                </a:lnTo>
                <a:lnTo>
                  <a:pt x="156807" y="587267"/>
                </a:lnTo>
                <a:lnTo>
                  <a:pt x="161718" y="575866"/>
                </a:lnTo>
                <a:lnTo>
                  <a:pt x="164624" y="553663"/>
                </a:lnTo>
                <a:lnTo>
                  <a:pt x="173903" y="512641"/>
                </a:lnTo>
                <a:lnTo>
                  <a:pt x="195471" y="415939"/>
                </a:lnTo>
                <a:lnTo>
                  <a:pt x="219922" y="303105"/>
                </a:lnTo>
                <a:lnTo>
                  <a:pt x="237852" y="213684"/>
                </a:lnTo>
                <a:lnTo>
                  <a:pt x="246470" y="168295"/>
                </a:lnTo>
                <a:lnTo>
                  <a:pt x="254029" y="145896"/>
                </a:lnTo>
                <a:lnTo>
                  <a:pt x="264745" y="139944"/>
                </a:lnTo>
                <a:lnTo>
                  <a:pt x="845914" y="139944"/>
                </a:lnTo>
                <a:lnTo>
                  <a:pt x="847998" y="130334"/>
                </a:lnTo>
                <a:lnTo>
                  <a:pt x="863419" y="51519"/>
                </a:lnTo>
                <a:lnTo>
                  <a:pt x="863411" y="49333"/>
                </a:lnTo>
                <a:lnTo>
                  <a:pt x="482188" y="49333"/>
                </a:lnTo>
                <a:lnTo>
                  <a:pt x="474777" y="22716"/>
                </a:lnTo>
                <a:lnTo>
                  <a:pt x="465147" y="9512"/>
                </a:lnTo>
                <a:lnTo>
                  <a:pt x="446855" y="5824"/>
                </a:lnTo>
                <a:close/>
              </a:path>
              <a:path w="863600" h="594360">
                <a:moveTo>
                  <a:pt x="845075" y="143808"/>
                </a:moveTo>
                <a:lnTo>
                  <a:pt x="560055" y="143808"/>
                </a:lnTo>
                <a:lnTo>
                  <a:pt x="577819" y="146209"/>
                </a:lnTo>
                <a:lnTo>
                  <a:pt x="631027" y="145191"/>
                </a:lnTo>
                <a:lnTo>
                  <a:pt x="844816" y="145002"/>
                </a:lnTo>
                <a:lnTo>
                  <a:pt x="845075" y="143808"/>
                </a:lnTo>
                <a:close/>
              </a:path>
              <a:path w="863600" h="594360">
                <a:moveTo>
                  <a:pt x="836963" y="0"/>
                </a:moveTo>
                <a:lnTo>
                  <a:pt x="782708" y="4375"/>
                </a:lnTo>
                <a:lnTo>
                  <a:pt x="564331" y="4375"/>
                </a:lnTo>
                <a:lnTo>
                  <a:pt x="525672" y="5078"/>
                </a:lnTo>
                <a:lnTo>
                  <a:pt x="504228" y="9995"/>
                </a:lnTo>
                <a:lnTo>
                  <a:pt x="492301" y="23342"/>
                </a:lnTo>
                <a:lnTo>
                  <a:pt x="482188" y="49333"/>
                </a:lnTo>
                <a:lnTo>
                  <a:pt x="863411" y="49333"/>
                </a:lnTo>
                <a:lnTo>
                  <a:pt x="861849" y="11662"/>
                </a:lnTo>
                <a:lnTo>
                  <a:pt x="836963" y="0"/>
                </a:lnTo>
                <a:close/>
              </a:path>
            </a:pathLst>
          </a:custGeom>
          <a:solidFill>
            <a:srgbClr val="231F20"/>
          </a:solidFill>
        </p:spPr>
        <p:txBody>
          <a:bodyPr wrap="square" lIns="0" tIns="0" rIns="0" bIns="0" rtlCol="0"/>
          <a:lstStyle/>
          <a:p>
            <a:endParaRPr/>
          </a:p>
        </p:txBody>
      </p:sp>
      <p:sp>
        <p:nvSpPr>
          <p:cNvPr id="11" name="object 11"/>
          <p:cNvSpPr/>
          <p:nvPr/>
        </p:nvSpPr>
        <p:spPr>
          <a:xfrm>
            <a:off x="1251064" y="847439"/>
            <a:ext cx="1261745" cy="367030"/>
          </a:xfrm>
          <a:custGeom>
            <a:avLst/>
            <a:gdLst/>
            <a:ahLst/>
            <a:cxnLst/>
            <a:rect l="l" t="t" r="r" b="b"/>
            <a:pathLst>
              <a:path w="1261745" h="367030">
                <a:moveTo>
                  <a:pt x="681449" y="206190"/>
                </a:moveTo>
                <a:lnTo>
                  <a:pt x="590060" y="206190"/>
                </a:lnTo>
                <a:lnTo>
                  <a:pt x="588987" y="209861"/>
                </a:lnTo>
                <a:lnTo>
                  <a:pt x="577387" y="221108"/>
                </a:lnTo>
                <a:lnTo>
                  <a:pt x="563783" y="234572"/>
                </a:lnTo>
                <a:lnTo>
                  <a:pt x="548852" y="247898"/>
                </a:lnTo>
                <a:lnTo>
                  <a:pt x="533272" y="258730"/>
                </a:lnTo>
                <a:lnTo>
                  <a:pt x="508075" y="272303"/>
                </a:lnTo>
                <a:lnTo>
                  <a:pt x="471890" y="292563"/>
                </a:lnTo>
                <a:lnTo>
                  <a:pt x="436996" y="314852"/>
                </a:lnTo>
                <a:lnTo>
                  <a:pt x="415670" y="334511"/>
                </a:lnTo>
                <a:lnTo>
                  <a:pt x="412823" y="351023"/>
                </a:lnTo>
                <a:lnTo>
                  <a:pt x="423208" y="363420"/>
                </a:lnTo>
                <a:lnTo>
                  <a:pt x="443756" y="366401"/>
                </a:lnTo>
                <a:lnTo>
                  <a:pt x="471398" y="354666"/>
                </a:lnTo>
                <a:lnTo>
                  <a:pt x="489666" y="340742"/>
                </a:lnTo>
                <a:lnTo>
                  <a:pt x="438596" y="340742"/>
                </a:lnTo>
                <a:lnTo>
                  <a:pt x="440207" y="332708"/>
                </a:lnTo>
                <a:lnTo>
                  <a:pt x="455886" y="316378"/>
                </a:lnTo>
                <a:lnTo>
                  <a:pt x="481885" y="298481"/>
                </a:lnTo>
                <a:lnTo>
                  <a:pt x="506251" y="284052"/>
                </a:lnTo>
                <a:lnTo>
                  <a:pt x="517029" y="278123"/>
                </a:lnTo>
                <a:lnTo>
                  <a:pt x="565605" y="278123"/>
                </a:lnTo>
                <a:lnTo>
                  <a:pt x="578306" y="267128"/>
                </a:lnTo>
                <a:lnTo>
                  <a:pt x="591400" y="255555"/>
                </a:lnTo>
                <a:lnTo>
                  <a:pt x="701616" y="255555"/>
                </a:lnTo>
                <a:lnTo>
                  <a:pt x="716984" y="250701"/>
                </a:lnTo>
                <a:lnTo>
                  <a:pt x="732751" y="243986"/>
                </a:lnTo>
                <a:lnTo>
                  <a:pt x="740447" y="241058"/>
                </a:lnTo>
                <a:lnTo>
                  <a:pt x="631405" y="241058"/>
                </a:lnTo>
                <a:lnTo>
                  <a:pt x="619333" y="239753"/>
                </a:lnTo>
                <a:lnTo>
                  <a:pt x="618477" y="233915"/>
                </a:lnTo>
                <a:lnTo>
                  <a:pt x="674346" y="208955"/>
                </a:lnTo>
                <a:lnTo>
                  <a:pt x="681449" y="206190"/>
                </a:lnTo>
                <a:close/>
              </a:path>
              <a:path w="1261745" h="367030">
                <a:moveTo>
                  <a:pt x="565605" y="278123"/>
                </a:moveTo>
                <a:lnTo>
                  <a:pt x="517029" y="278123"/>
                </a:lnTo>
                <a:lnTo>
                  <a:pt x="494499" y="299149"/>
                </a:lnTo>
                <a:lnTo>
                  <a:pt x="481617" y="310983"/>
                </a:lnTo>
                <a:lnTo>
                  <a:pt x="444663" y="339461"/>
                </a:lnTo>
                <a:lnTo>
                  <a:pt x="438596" y="340742"/>
                </a:lnTo>
                <a:lnTo>
                  <a:pt x="489666" y="340742"/>
                </a:lnTo>
                <a:lnTo>
                  <a:pt x="507117" y="327441"/>
                </a:lnTo>
                <a:lnTo>
                  <a:pt x="546482" y="294676"/>
                </a:lnTo>
                <a:lnTo>
                  <a:pt x="565605" y="278123"/>
                </a:lnTo>
                <a:close/>
              </a:path>
              <a:path w="1261745" h="367030">
                <a:moveTo>
                  <a:pt x="575764" y="0"/>
                </a:moveTo>
                <a:lnTo>
                  <a:pt x="526523" y="125"/>
                </a:lnTo>
                <a:lnTo>
                  <a:pt x="472389" y="3982"/>
                </a:lnTo>
                <a:lnTo>
                  <a:pt x="417409" y="10408"/>
                </a:lnTo>
                <a:lnTo>
                  <a:pt x="365631" y="18240"/>
                </a:lnTo>
                <a:lnTo>
                  <a:pt x="321102" y="26315"/>
                </a:lnTo>
                <a:lnTo>
                  <a:pt x="244910" y="45462"/>
                </a:lnTo>
                <a:lnTo>
                  <a:pt x="195408" y="62607"/>
                </a:lnTo>
                <a:lnTo>
                  <a:pt x="148434" y="83202"/>
                </a:lnTo>
                <a:lnTo>
                  <a:pt x="113053" y="105541"/>
                </a:lnTo>
                <a:lnTo>
                  <a:pt x="98336" y="127920"/>
                </a:lnTo>
                <a:lnTo>
                  <a:pt x="117137" y="146069"/>
                </a:lnTo>
                <a:lnTo>
                  <a:pt x="165702" y="158146"/>
                </a:lnTo>
                <a:lnTo>
                  <a:pt x="228083" y="166095"/>
                </a:lnTo>
                <a:lnTo>
                  <a:pt x="288337" y="171857"/>
                </a:lnTo>
                <a:lnTo>
                  <a:pt x="330517" y="177374"/>
                </a:lnTo>
                <a:lnTo>
                  <a:pt x="359560" y="185385"/>
                </a:lnTo>
                <a:lnTo>
                  <a:pt x="375896" y="194271"/>
                </a:lnTo>
                <a:lnTo>
                  <a:pt x="377860" y="204035"/>
                </a:lnTo>
                <a:lnTo>
                  <a:pt x="363791" y="214674"/>
                </a:lnTo>
                <a:lnTo>
                  <a:pt x="315687" y="236832"/>
                </a:lnTo>
                <a:lnTo>
                  <a:pt x="239179" y="257981"/>
                </a:lnTo>
                <a:lnTo>
                  <a:pt x="189212" y="267150"/>
                </a:lnTo>
                <a:lnTo>
                  <a:pt x="126219" y="278806"/>
                </a:lnTo>
                <a:lnTo>
                  <a:pt x="65557" y="291297"/>
                </a:lnTo>
                <a:lnTo>
                  <a:pt x="19209" y="303593"/>
                </a:lnTo>
                <a:lnTo>
                  <a:pt x="0" y="314509"/>
                </a:lnTo>
                <a:lnTo>
                  <a:pt x="6240" y="323935"/>
                </a:lnTo>
                <a:lnTo>
                  <a:pt x="30691" y="327766"/>
                </a:lnTo>
                <a:lnTo>
                  <a:pt x="76747" y="325537"/>
                </a:lnTo>
                <a:lnTo>
                  <a:pt x="147802" y="316782"/>
                </a:lnTo>
                <a:lnTo>
                  <a:pt x="199662" y="307572"/>
                </a:lnTo>
                <a:lnTo>
                  <a:pt x="200176" y="307448"/>
                </a:lnTo>
                <a:lnTo>
                  <a:pt x="75349" y="307448"/>
                </a:lnTo>
                <a:lnTo>
                  <a:pt x="87054" y="304392"/>
                </a:lnTo>
                <a:lnTo>
                  <a:pt x="127863" y="297669"/>
                </a:lnTo>
                <a:lnTo>
                  <a:pt x="191960" y="287890"/>
                </a:lnTo>
                <a:lnTo>
                  <a:pt x="275263" y="287890"/>
                </a:lnTo>
                <a:lnTo>
                  <a:pt x="287470" y="284380"/>
                </a:lnTo>
                <a:lnTo>
                  <a:pt x="331556" y="271241"/>
                </a:lnTo>
                <a:lnTo>
                  <a:pt x="381188" y="257636"/>
                </a:lnTo>
                <a:lnTo>
                  <a:pt x="520766" y="225504"/>
                </a:lnTo>
                <a:lnTo>
                  <a:pt x="521305" y="225355"/>
                </a:lnTo>
                <a:lnTo>
                  <a:pt x="428840" y="225355"/>
                </a:lnTo>
                <a:lnTo>
                  <a:pt x="465846" y="203164"/>
                </a:lnTo>
                <a:lnTo>
                  <a:pt x="481236" y="189893"/>
                </a:lnTo>
                <a:lnTo>
                  <a:pt x="421254" y="158317"/>
                </a:lnTo>
                <a:lnTo>
                  <a:pt x="362635" y="149054"/>
                </a:lnTo>
                <a:lnTo>
                  <a:pt x="296474" y="141626"/>
                </a:lnTo>
                <a:lnTo>
                  <a:pt x="236935" y="136481"/>
                </a:lnTo>
                <a:lnTo>
                  <a:pt x="198183" y="134067"/>
                </a:lnTo>
                <a:lnTo>
                  <a:pt x="171742" y="131648"/>
                </a:lnTo>
                <a:lnTo>
                  <a:pt x="153498" y="127538"/>
                </a:lnTo>
                <a:lnTo>
                  <a:pt x="146227" y="123082"/>
                </a:lnTo>
                <a:lnTo>
                  <a:pt x="152704" y="119627"/>
                </a:lnTo>
                <a:lnTo>
                  <a:pt x="180027" y="99815"/>
                </a:lnTo>
                <a:lnTo>
                  <a:pt x="248513" y="77099"/>
                </a:lnTo>
                <a:lnTo>
                  <a:pt x="321284" y="63709"/>
                </a:lnTo>
                <a:lnTo>
                  <a:pt x="380793" y="53567"/>
                </a:lnTo>
                <a:lnTo>
                  <a:pt x="434958" y="45817"/>
                </a:lnTo>
                <a:lnTo>
                  <a:pt x="483943" y="40617"/>
                </a:lnTo>
                <a:lnTo>
                  <a:pt x="527913" y="38129"/>
                </a:lnTo>
                <a:lnTo>
                  <a:pt x="680569" y="38129"/>
                </a:lnTo>
                <a:lnTo>
                  <a:pt x="661652" y="20619"/>
                </a:lnTo>
                <a:lnTo>
                  <a:pt x="616064" y="4768"/>
                </a:lnTo>
                <a:lnTo>
                  <a:pt x="575764" y="0"/>
                </a:lnTo>
                <a:close/>
              </a:path>
              <a:path w="1261745" h="367030">
                <a:moveTo>
                  <a:pt x="275263" y="287890"/>
                </a:moveTo>
                <a:lnTo>
                  <a:pt x="191960" y="287890"/>
                </a:lnTo>
                <a:lnTo>
                  <a:pt x="172877" y="293999"/>
                </a:lnTo>
                <a:lnTo>
                  <a:pt x="136736" y="300383"/>
                </a:lnTo>
                <a:lnTo>
                  <a:pt x="99054" y="305410"/>
                </a:lnTo>
                <a:lnTo>
                  <a:pt x="75349" y="307448"/>
                </a:lnTo>
                <a:lnTo>
                  <a:pt x="200176" y="307448"/>
                </a:lnTo>
                <a:lnTo>
                  <a:pt x="244862" y="296630"/>
                </a:lnTo>
                <a:lnTo>
                  <a:pt x="275263" y="287890"/>
                </a:lnTo>
                <a:close/>
              </a:path>
              <a:path w="1261745" h="367030">
                <a:moveTo>
                  <a:pt x="819027" y="236099"/>
                </a:moveTo>
                <a:lnTo>
                  <a:pt x="759474" y="236099"/>
                </a:lnTo>
                <a:lnTo>
                  <a:pt x="770719" y="236885"/>
                </a:lnTo>
                <a:lnTo>
                  <a:pt x="774014" y="243986"/>
                </a:lnTo>
                <a:lnTo>
                  <a:pt x="772853" y="254591"/>
                </a:lnTo>
                <a:lnTo>
                  <a:pt x="776528" y="265430"/>
                </a:lnTo>
                <a:lnTo>
                  <a:pt x="789976" y="272125"/>
                </a:lnTo>
                <a:lnTo>
                  <a:pt x="818133" y="270300"/>
                </a:lnTo>
                <a:lnTo>
                  <a:pt x="858021" y="259175"/>
                </a:lnTo>
                <a:lnTo>
                  <a:pt x="886835" y="248461"/>
                </a:lnTo>
                <a:lnTo>
                  <a:pt x="822791" y="248461"/>
                </a:lnTo>
                <a:lnTo>
                  <a:pt x="813498" y="245484"/>
                </a:lnTo>
                <a:lnTo>
                  <a:pt x="819027" y="236099"/>
                </a:lnTo>
                <a:close/>
              </a:path>
              <a:path w="1261745" h="367030">
                <a:moveTo>
                  <a:pt x="701616" y="255555"/>
                </a:moveTo>
                <a:lnTo>
                  <a:pt x="591400" y="255555"/>
                </a:lnTo>
                <a:lnTo>
                  <a:pt x="595015" y="265895"/>
                </a:lnTo>
                <a:lnTo>
                  <a:pt x="601457" y="270549"/>
                </a:lnTo>
                <a:lnTo>
                  <a:pt x="615441" y="270605"/>
                </a:lnTo>
                <a:lnTo>
                  <a:pt x="641680" y="267150"/>
                </a:lnTo>
                <a:lnTo>
                  <a:pt x="674441" y="261865"/>
                </a:lnTo>
                <a:lnTo>
                  <a:pt x="698512" y="256535"/>
                </a:lnTo>
                <a:lnTo>
                  <a:pt x="701616" y="255555"/>
                </a:lnTo>
                <a:close/>
              </a:path>
              <a:path w="1261745" h="367030">
                <a:moveTo>
                  <a:pt x="984879" y="226256"/>
                </a:moveTo>
                <a:lnTo>
                  <a:pt x="939647" y="226256"/>
                </a:lnTo>
                <a:lnTo>
                  <a:pt x="933830" y="244506"/>
                </a:lnTo>
                <a:lnTo>
                  <a:pt x="933749" y="247682"/>
                </a:lnTo>
                <a:lnTo>
                  <a:pt x="933635" y="253903"/>
                </a:lnTo>
                <a:lnTo>
                  <a:pt x="940735" y="257105"/>
                </a:lnTo>
                <a:lnTo>
                  <a:pt x="990127" y="255051"/>
                </a:lnTo>
                <a:lnTo>
                  <a:pt x="1105256" y="244917"/>
                </a:lnTo>
                <a:lnTo>
                  <a:pt x="1168819" y="238588"/>
                </a:lnTo>
                <a:lnTo>
                  <a:pt x="1210744" y="233580"/>
                </a:lnTo>
                <a:lnTo>
                  <a:pt x="1000344" y="233580"/>
                </a:lnTo>
                <a:lnTo>
                  <a:pt x="981430" y="231679"/>
                </a:lnTo>
                <a:lnTo>
                  <a:pt x="984879" y="226256"/>
                </a:lnTo>
                <a:close/>
              </a:path>
              <a:path w="1261745" h="367030">
                <a:moveTo>
                  <a:pt x="1015097" y="202785"/>
                </a:moveTo>
                <a:lnTo>
                  <a:pt x="947004" y="202785"/>
                </a:lnTo>
                <a:lnTo>
                  <a:pt x="948433" y="206722"/>
                </a:lnTo>
                <a:lnTo>
                  <a:pt x="928065" y="216173"/>
                </a:lnTo>
                <a:lnTo>
                  <a:pt x="891311" y="229363"/>
                </a:lnTo>
                <a:lnTo>
                  <a:pt x="852474" y="241606"/>
                </a:lnTo>
                <a:lnTo>
                  <a:pt x="822791" y="248461"/>
                </a:lnTo>
                <a:lnTo>
                  <a:pt x="886835" y="248461"/>
                </a:lnTo>
                <a:lnTo>
                  <a:pt x="897469" y="244506"/>
                </a:lnTo>
                <a:lnTo>
                  <a:pt x="927725" y="231679"/>
                </a:lnTo>
                <a:lnTo>
                  <a:pt x="939647" y="226256"/>
                </a:lnTo>
                <a:lnTo>
                  <a:pt x="984879" y="226256"/>
                </a:lnTo>
                <a:lnTo>
                  <a:pt x="986093" y="224349"/>
                </a:lnTo>
                <a:lnTo>
                  <a:pt x="997796" y="215163"/>
                </a:lnTo>
                <a:lnTo>
                  <a:pt x="1011396" y="205701"/>
                </a:lnTo>
                <a:lnTo>
                  <a:pt x="1015097" y="202785"/>
                </a:lnTo>
                <a:close/>
              </a:path>
              <a:path w="1261745" h="367030">
                <a:moveTo>
                  <a:pt x="792105" y="193554"/>
                </a:moveTo>
                <a:lnTo>
                  <a:pt x="724635" y="193554"/>
                </a:lnTo>
                <a:lnTo>
                  <a:pt x="742264" y="196005"/>
                </a:lnTo>
                <a:lnTo>
                  <a:pt x="745888" y="204269"/>
                </a:lnTo>
                <a:lnTo>
                  <a:pt x="694540" y="230025"/>
                </a:lnTo>
                <a:lnTo>
                  <a:pt x="649774" y="239544"/>
                </a:lnTo>
                <a:lnTo>
                  <a:pt x="631405" y="241058"/>
                </a:lnTo>
                <a:lnTo>
                  <a:pt x="740447" y="241058"/>
                </a:lnTo>
                <a:lnTo>
                  <a:pt x="745183" y="239256"/>
                </a:lnTo>
                <a:lnTo>
                  <a:pt x="759474" y="236099"/>
                </a:lnTo>
                <a:lnTo>
                  <a:pt x="819027" y="236099"/>
                </a:lnTo>
                <a:lnTo>
                  <a:pt x="820733" y="233202"/>
                </a:lnTo>
                <a:lnTo>
                  <a:pt x="830803" y="225571"/>
                </a:lnTo>
                <a:lnTo>
                  <a:pt x="836350" y="223843"/>
                </a:lnTo>
                <a:lnTo>
                  <a:pt x="768591" y="223843"/>
                </a:lnTo>
                <a:lnTo>
                  <a:pt x="771089" y="219795"/>
                </a:lnTo>
                <a:lnTo>
                  <a:pt x="780890" y="209861"/>
                </a:lnTo>
                <a:lnTo>
                  <a:pt x="790826" y="197772"/>
                </a:lnTo>
                <a:lnTo>
                  <a:pt x="792105" y="193554"/>
                </a:lnTo>
                <a:close/>
              </a:path>
              <a:path w="1261745" h="367030">
                <a:moveTo>
                  <a:pt x="1253921" y="222332"/>
                </a:moveTo>
                <a:lnTo>
                  <a:pt x="1225985" y="223247"/>
                </a:lnTo>
                <a:lnTo>
                  <a:pt x="1047450" y="232456"/>
                </a:lnTo>
                <a:lnTo>
                  <a:pt x="1000344" y="233580"/>
                </a:lnTo>
                <a:lnTo>
                  <a:pt x="1210744" y="233580"/>
                </a:lnTo>
                <a:lnTo>
                  <a:pt x="1219504" y="232533"/>
                </a:lnTo>
                <a:lnTo>
                  <a:pt x="1250199" y="227526"/>
                </a:lnTo>
                <a:lnTo>
                  <a:pt x="1261478" y="223986"/>
                </a:lnTo>
                <a:lnTo>
                  <a:pt x="1253921" y="222332"/>
                </a:lnTo>
                <a:close/>
              </a:path>
              <a:path w="1261745" h="367030">
                <a:moveTo>
                  <a:pt x="647938" y="172430"/>
                </a:moveTo>
                <a:lnTo>
                  <a:pt x="629348" y="174377"/>
                </a:lnTo>
                <a:lnTo>
                  <a:pt x="610133" y="178936"/>
                </a:lnTo>
                <a:lnTo>
                  <a:pt x="594375" y="186307"/>
                </a:lnTo>
                <a:lnTo>
                  <a:pt x="571526" y="195456"/>
                </a:lnTo>
                <a:lnTo>
                  <a:pt x="531037" y="205352"/>
                </a:lnTo>
                <a:lnTo>
                  <a:pt x="453483" y="220254"/>
                </a:lnTo>
                <a:lnTo>
                  <a:pt x="428840" y="225355"/>
                </a:lnTo>
                <a:lnTo>
                  <a:pt x="521305" y="225355"/>
                </a:lnTo>
                <a:lnTo>
                  <a:pt x="590060" y="206190"/>
                </a:lnTo>
                <a:lnTo>
                  <a:pt x="681449" y="206190"/>
                </a:lnTo>
                <a:lnTo>
                  <a:pt x="692962" y="201708"/>
                </a:lnTo>
                <a:lnTo>
                  <a:pt x="648369" y="201708"/>
                </a:lnTo>
                <a:lnTo>
                  <a:pt x="653262" y="190595"/>
                </a:lnTo>
                <a:lnTo>
                  <a:pt x="657639" y="179055"/>
                </a:lnTo>
                <a:lnTo>
                  <a:pt x="656626" y="173470"/>
                </a:lnTo>
                <a:lnTo>
                  <a:pt x="647938" y="172430"/>
                </a:lnTo>
                <a:close/>
              </a:path>
              <a:path w="1261745" h="367030">
                <a:moveTo>
                  <a:pt x="938860" y="173463"/>
                </a:moveTo>
                <a:lnTo>
                  <a:pt x="883516" y="184324"/>
                </a:lnTo>
                <a:lnTo>
                  <a:pt x="829341" y="201310"/>
                </a:lnTo>
                <a:lnTo>
                  <a:pt x="768591" y="223843"/>
                </a:lnTo>
                <a:lnTo>
                  <a:pt x="836350" y="223843"/>
                </a:lnTo>
                <a:lnTo>
                  <a:pt x="850601" y="219406"/>
                </a:lnTo>
                <a:lnTo>
                  <a:pt x="887018" y="211524"/>
                </a:lnTo>
                <a:lnTo>
                  <a:pt x="925843" y="204380"/>
                </a:lnTo>
                <a:lnTo>
                  <a:pt x="947004" y="202785"/>
                </a:lnTo>
                <a:lnTo>
                  <a:pt x="1015097" y="202785"/>
                </a:lnTo>
                <a:lnTo>
                  <a:pt x="1021753" y="197542"/>
                </a:lnTo>
                <a:lnTo>
                  <a:pt x="1024393" y="192449"/>
                </a:lnTo>
                <a:lnTo>
                  <a:pt x="977544" y="192449"/>
                </a:lnTo>
                <a:lnTo>
                  <a:pt x="976504" y="186986"/>
                </a:lnTo>
                <a:lnTo>
                  <a:pt x="971613" y="179860"/>
                </a:lnTo>
                <a:lnTo>
                  <a:pt x="960017" y="174282"/>
                </a:lnTo>
                <a:lnTo>
                  <a:pt x="938860" y="173463"/>
                </a:lnTo>
                <a:close/>
              </a:path>
              <a:path w="1261745" h="367030">
                <a:moveTo>
                  <a:pt x="771885" y="175223"/>
                </a:moveTo>
                <a:lnTo>
                  <a:pt x="746045" y="176156"/>
                </a:lnTo>
                <a:lnTo>
                  <a:pt x="709041" y="182797"/>
                </a:lnTo>
                <a:lnTo>
                  <a:pt x="674286" y="193079"/>
                </a:lnTo>
                <a:lnTo>
                  <a:pt x="654719" y="200960"/>
                </a:lnTo>
                <a:lnTo>
                  <a:pt x="648369" y="201708"/>
                </a:lnTo>
                <a:lnTo>
                  <a:pt x="692962" y="201708"/>
                </a:lnTo>
                <a:lnTo>
                  <a:pt x="705864" y="196686"/>
                </a:lnTo>
                <a:lnTo>
                  <a:pt x="724635" y="193554"/>
                </a:lnTo>
                <a:lnTo>
                  <a:pt x="792105" y="193554"/>
                </a:lnTo>
                <a:lnTo>
                  <a:pt x="794181" y="186709"/>
                </a:lnTo>
                <a:lnTo>
                  <a:pt x="787588" y="179055"/>
                </a:lnTo>
                <a:lnTo>
                  <a:pt x="771885" y="175223"/>
                </a:lnTo>
                <a:close/>
              </a:path>
              <a:path w="1261745" h="367030">
                <a:moveTo>
                  <a:pt x="1014195" y="180240"/>
                </a:moveTo>
                <a:lnTo>
                  <a:pt x="999261" y="181298"/>
                </a:lnTo>
                <a:lnTo>
                  <a:pt x="981278" y="185350"/>
                </a:lnTo>
                <a:lnTo>
                  <a:pt x="978039" y="190252"/>
                </a:lnTo>
                <a:lnTo>
                  <a:pt x="977544" y="192449"/>
                </a:lnTo>
                <a:lnTo>
                  <a:pt x="1024393" y="192449"/>
                </a:lnTo>
                <a:lnTo>
                  <a:pt x="1025507" y="190300"/>
                </a:lnTo>
                <a:lnTo>
                  <a:pt x="1022965" y="183886"/>
                </a:lnTo>
                <a:lnTo>
                  <a:pt x="1014195" y="180240"/>
                </a:lnTo>
                <a:close/>
              </a:path>
              <a:path w="1261745" h="367030">
                <a:moveTo>
                  <a:pt x="680569" y="38129"/>
                </a:moveTo>
                <a:lnTo>
                  <a:pt x="527913" y="38129"/>
                </a:lnTo>
                <a:lnTo>
                  <a:pt x="567034" y="38513"/>
                </a:lnTo>
                <a:lnTo>
                  <a:pt x="601471" y="41929"/>
                </a:lnTo>
                <a:lnTo>
                  <a:pt x="627907" y="45817"/>
                </a:lnTo>
                <a:lnTo>
                  <a:pt x="641099" y="49253"/>
                </a:lnTo>
                <a:lnTo>
                  <a:pt x="645402" y="54273"/>
                </a:lnTo>
                <a:lnTo>
                  <a:pt x="644779" y="62807"/>
                </a:lnTo>
                <a:lnTo>
                  <a:pt x="649357" y="66020"/>
                </a:lnTo>
                <a:lnTo>
                  <a:pt x="646450" y="68218"/>
                </a:lnTo>
                <a:lnTo>
                  <a:pt x="632068" y="70415"/>
                </a:lnTo>
                <a:lnTo>
                  <a:pt x="602221" y="73628"/>
                </a:lnTo>
                <a:lnTo>
                  <a:pt x="573108" y="78589"/>
                </a:lnTo>
                <a:lnTo>
                  <a:pt x="561559" y="84229"/>
                </a:lnTo>
                <a:lnTo>
                  <a:pt x="564530" y="88855"/>
                </a:lnTo>
                <a:lnTo>
                  <a:pt x="578980" y="90773"/>
                </a:lnTo>
                <a:lnTo>
                  <a:pt x="629453" y="88630"/>
                </a:lnTo>
                <a:lnTo>
                  <a:pt x="674154" y="73628"/>
                </a:lnTo>
                <a:lnTo>
                  <a:pt x="683944" y="58198"/>
                </a:lnTo>
                <a:lnTo>
                  <a:pt x="682028" y="39479"/>
                </a:lnTo>
                <a:lnTo>
                  <a:pt x="680569" y="38129"/>
                </a:lnTo>
                <a:close/>
              </a:path>
            </a:pathLst>
          </a:custGeom>
          <a:solidFill>
            <a:srgbClr val="231F20"/>
          </a:solidFill>
        </p:spPr>
        <p:txBody>
          <a:bodyPr wrap="square" lIns="0" tIns="0" rIns="0" bIns="0" rtlCol="0"/>
          <a:lstStyle/>
          <a:p>
            <a:endParaRPr/>
          </a:p>
        </p:txBody>
      </p:sp>
      <p:sp>
        <p:nvSpPr>
          <p:cNvPr id="12" name="object 12"/>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3"/>
              </a:rPr>
              <a:t>www.the-mspa.com</a:t>
            </a:r>
            <a:r>
              <a:rPr sz="1400" spc="-160" dirty="0">
                <a:solidFill>
                  <a:srgbClr val="231F20"/>
                </a:solidFill>
                <a:latin typeface="Arial"/>
                <a:cs typeface="Arial"/>
                <a:hlinkClick r:id="rId3"/>
              </a:rPr>
              <a:t> </a:t>
            </a:r>
            <a:endParaRPr sz="1400">
              <a:latin typeface="Arial"/>
              <a:cs typeface="Arial"/>
            </a:endParaRPr>
          </a:p>
        </p:txBody>
      </p:sp>
      <p:sp>
        <p:nvSpPr>
          <p:cNvPr id="13" name="object 13"/>
          <p:cNvSpPr/>
          <p:nvPr/>
        </p:nvSpPr>
        <p:spPr>
          <a:xfrm>
            <a:off x="685763" y="8449166"/>
            <a:ext cx="708025" cy="615315"/>
          </a:xfrm>
          <a:custGeom>
            <a:avLst/>
            <a:gdLst/>
            <a:ahLst/>
            <a:cxnLst/>
            <a:rect l="l" t="t" r="r" b="b"/>
            <a:pathLst>
              <a:path w="708025" h="615315">
                <a:moveTo>
                  <a:pt x="359613" y="0"/>
                </a:moveTo>
                <a:lnTo>
                  <a:pt x="347802" y="0"/>
                </a:lnTo>
                <a:lnTo>
                  <a:pt x="342138" y="4203"/>
                </a:lnTo>
                <a:lnTo>
                  <a:pt x="800" y="595261"/>
                </a:lnTo>
                <a:lnTo>
                  <a:pt x="0" y="602272"/>
                </a:lnTo>
                <a:lnTo>
                  <a:pt x="5892" y="612495"/>
                </a:lnTo>
                <a:lnTo>
                  <a:pt x="12369" y="615314"/>
                </a:lnTo>
                <a:lnTo>
                  <a:pt x="695058" y="615314"/>
                </a:lnTo>
                <a:lnTo>
                  <a:pt x="701522" y="612495"/>
                </a:lnTo>
                <a:lnTo>
                  <a:pt x="707415" y="602272"/>
                </a:lnTo>
                <a:lnTo>
                  <a:pt x="706615" y="595261"/>
                </a:lnTo>
                <a:lnTo>
                  <a:pt x="365277" y="4203"/>
                </a:lnTo>
                <a:lnTo>
                  <a:pt x="359613" y="0"/>
                </a:lnTo>
                <a:close/>
              </a:path>
            </a:pathLst>
          </a:custGeom>
          <a:solidFill>
            <a:srgbClr val="231F20"/>
          </a:solidFill>
        </p:spPr>
        <p:txBody>
          <a:bodyPr wrap="square" lIns="0" tIns="0" rIns="0" bIns="0" rtlCol="0"/>
          <a:lstStyle/>
          <a:p>
            <a:endParaRPr/>
          </a:p>
        </p:txBody>
      </p:sp>
      <p:sp>
        <p:nvSpPr>
          <p:cNvPr id="14" name="object 14"/>
          <p:cNvSpPr/>
          <p:nvPr/>
        </p:nvSpPr>
        <p:spPr>
          <a:xfrm>
            <a:off x="683730" y="8445844"/>
            <a:ext cx="711835" cy="622300"/>
          </a:xfrm>
          <a:custGeom>
            <a:avLst/>
            <a:gdLst/>
            <a:ahLst/>
            <a:cxnLst/>
            <a:rect l="l" t="t" r="r" b="b"/>
            <a:pathLst>
              <a:path w="711835" h="622300">
                <a:moveTo>
                  <a:pt x="362572" y="0"/>
                </a:moveTo>
                <a:lnTo>
                  <a:pt x="348907" y="0"/>
                </a:lnTo>
                <a:lnTo>
                  <a:pt x="342074" y="4495"/>
                </a:lnTo>
                <a:lnTo>
                  <a:pt x="4356" y="589318"/>
                </a:lnTo>
                <a:lnTo>
                  <a:pt x="0" y="601993"/>
                </a:lnTo>
                <a:lnTo>
                  <a:pt x="2100" y="612371"/>
                </a:lnTo>
                <a:lnTo>
                  <a:pt x="10037" y="619382"/>
                </a:lnTo>
                <a:lnTo>
                  <a:pt x="23190" y="621957"/>
                </a:lnTo>
                <a:lnTo>
                  <a:pt x="688289" y="621957"/>
                </a:lnTo>
                <a:lnTo>
                  <a:pt x="701442" y="619382"/>
                </a:lnTo>
                <a:lnTo>
                  <a:pt x="706061" y="615302"/>
                </a:lnTo>
                <a:lnTo>
                  <a:pt x="15748" y="615302"/>
                </a:lnTo>
                <a:lnTo>
                  <a:pt x="10160" y="613029"/>
                </a:lnTo>
                <a:lnTo>
                  <a:pt x="5562" y="605066"/>
                </a:lnTo>
                <a:lnTo>
                  <a:pt x="6388" y="599084"/>
                </a:lnTo>
                <a:lnTo>
                  <a:pt x="346379" y="10350"/>
                </a:lnTo>
                <a:lnTo>
                  <a:pt x="351142" y="6654"/>
                </a:lnTo>
                <a:lnTo>
                  <a:pt x="370650" y="6654"/>
                </a:lnTo>
                <a:lnTo>
                  <a:pt x="369405" y="4495"/>
                </a:lnTo>
                <a:lnTo>
                  <a:pt x="362572" y="0"/>
                </a:lnTo>
                <a:close/>
              </a:path>
              <a:path w="711835" h="622300">
                <a:moveTo>
                  <a:pt x="370650" y="6654"/>
                </a:moveTo>
                <a:lnTo>
                  <a:pt x="360337" y="6654"/>
                </a:lnTo>
                <a:lnTo>
                  <a:pt x="365099" y="10350"/>
                </a:lnTo>
                <a:lnTo>
                  <a:pt x="705091" y="599084"/>
                </a:lnTo>
                <a:lnTo>
                  <a:pt x="705916" y="605066"/>
                </a:lnTo>
                <a:lnTo>
                  <a:pt x="701319" y="613029"/>
                </a:lnTo>
                <a:lnTo>
                  <a:pt x="695731" y="615302"/>
                </a:lnTo>
                <a:lnTo>
                  <a:pt x="706061" y="615302"/>
                </a:lnTo>
                <a:lnTo>
                  <a:pt x="709379" y="612371"/>
                </a:lnTo>
                <a:lnTo>
                  <a:pt x="711479" y="601993"/>
                </a:lnTo>
                <a:lnTo>
                  <a:pt x="707123" y="589318"/>
                </a:lnTo>
                <a:lnTo>
                  <a:pt x="370650" y="6654"/>
                </a:lnTo>
                <a:close/>
              </a:path>
            </a:pathLst>
          </a:custGeom>
          <a:solidFill>
            <a:srgbClr val="231F20"/>
          </a:solidFill>
        </p:spPr>
        <p:txBody>
          <a:bodyPr wrap="square" lIns="0" tIns="0" rIns="0" bIns="0" rtlCol="0"/>
          <a:lstStyle/>
          <a:p>
            <a:endParaRPr/>
          </a:p>
        </p:txBody>
      </p:sp>
      <p:sp>
        <p:nvSpPr>
          <p:cNvPr id="15" name="object 15"/>
          <p:cNvSpPr/>
          <p:nvPr/>
        </p:nvSpPr>
        <p:spPr>
          <a:xfrm>
            <a:off x="982718" y="8604686"/>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699">
            <a:solidFill>
              <a:srgbClr val="F1F2F2"/>
            </a:solidFill>
          </a:ln>
        </p:spPr>
        <p:txBody>
          <a:bodyPr wrap="square" lIns="0" tIns="0" rIns="0" bIns="0" rtlCol="0"/>
          <a:lstStyle/>
          <a:p>
            <a:endParaRPr/>
          </a:p>
        </p:txBody>
      </p:sp>
      <p:sp>
        <p:nvSpPr>
          <p:cNvPr id="16" name="object 16"/>
          <p:cNvSpPr/>
          <p:nvPr/>
        </p:nvSpPr>
        <p:spPr>
          <a:xfrm>
            <a:off x="975568" y="8899447"/>
            <a:ext cx="127800" cy="12778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615142" y="8420224"/>
            <a:ext cx="251647" cy="195365"/>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1968522" y="8420434"/>
            <a:ext cx="251665" cy="195365"/>
          </a:xfrm>
          <a:prstGeom prst="rect">
            <a:avLst/>
          </a:prstGeom>
          <a:blipFill>
            <a:blip r:embed="rId6" cstate="print"/>
            <a:stretch>
              <a:fillRect/>
            </a:stretch>
          </a:blipFill>
        </p:spPr>
        <p:txBody>
          <a:bodyPr wrap="square" lIns="0" tIns="0" rIns="0" bIns="0" rtlCol="0"/>
          <a:lstStyle/>
          <a:p>
            <a:endParaRPr/>
          </a:p>
        </p:txBody>
      </p:sp>
      <p:graphicFrame>
        <p:nvGraphicFramePr>
          <p:cNvPr id="19" name="object 19"/>
          <p:cNvGraphicFramePr>
            <a:graphicFrameLocks noGrp="1"/>
          </p:cNvGraphicFramePr>
          <p:nvPr/>
        </p:nvGraphicFramePr>
        <p:xfrm>
          <a:off x="541337" y="8354276"/>
          <a:ext cx="6429375" cy="1073150"/>
        </p:xfrm>
        <a:graphic>
          <a:graphicData uri="http://schemas.openxmlformats.org/drawingml/2006/table">
            <a:tbl>
              <a:tblPr firstRow="1" bandRow="1">
                <a:tableStyleId>{2D5ABB26-0587-4C30-8999-92F81FD0307C}</a:tableStyleId>
              </a:tblPr>
              <a:tblGrid>
                <a:gridCol w="974725">
                  <a:extLst>
                    <a:ext uri="{9D8B030D-6E8A-4147-A177-3AD203B41FA5}">
                      <a16:colId xmlns:a16="http://schemas.microsoft.com/office/drawing/2014/main" val="20000"/>
                    </a:ext>
                  </a:extLst>
                </a:gridCol>
                <a:gridCol w="5454650">
                  <a:extLst>
                    <a:ext uri="{9D8B030D-6E8A-4147-A177-3AD203B41FA5}">
                      <a16:colId xmlns:a16="http://schemas.microsoft.com/office/drawing/2014/main" val="20001"/>
                    </a:ext>
                  </a:extLst>
                </a:gridCol>
              </a:tblGrid>
              <a:tr h="799884">
                <a:tc>
                  <a:txBody>
                    <a:bodyPr/>
                    <a:lstStyle/>
                    <a:p>
                      <a:pPr>
                        <a:lnSpc>
                          <a:spcPct val="100000"/>
                        </a:lnSpc>
                      </a:pPr>
                      <a:endParaRPr sz="10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a:latin typeface="Times New Roman"/>
                        <a:cs typeface="Times New Roman"/>
                      </a:endParaRPr>
                    </a:p>
                    <a:p>
                      <a:pPr>
                        <a:lnSpc>
                          <a:spcPct val="100000"/>
                        </a:lnSpc>
                        <a:spcBef>
                          <a:spcPts val="10"/>
                        </a:spcBef>
                      </a:pPr>
                      <a:endParaRPr sz="950">
                        <a:latin typeface="Times New Roman"/>
                        <a:cs typeface="Times New Roman"/>
                      </a:endParaRPr>
                    </a:p>
                    <a:p>
                      <a:pPr marL="106045">
                        <a:lnSpc>
                          <a:spcPts val="1210"/>
                        </a:lnSpc>
                      </a:pPr>
                      <a:r>
                        <a:rPr sz="1100" spc="5" dirty="0">
                          <a:solidFill>
                            <a:srgbClr val="231F20"/>
                          </a:solidFill>
                          <a:latin typeface="Arial"/>
                          <a:cs typeface="Arial"/>
                        </a:rPr>
                        <a:t>FRAGEN? PROBLEME? FEHLENDE</a:t>
                      </a:r>
                      <a:r>
                        <a:rPr sz="1100" spc="-15" dirty="0">
                          <a:solidFill>
                            <a:srgbClr val="231F20"/>
                          </a:solidFill>
                          <a:latin typeface="Arial"/>
                          <a:cs typeface="Arial"/>
                        </a:rPr>
                        <a:t> </a:t>
                      </a:r>
                      <a:r>
                        <a:rPr sz="1100" spc="5" dirty="0">
                          <a:solidFill>
                            <a:srgbClr val="231F20"/>
                          </a:solidFill>
                          <a:latin typeface="Arial"/>
                          <a:cs typeface="Arial"/>
                        </a:rPr>
                        <a:t>TEILE?</a:t>
                      </a:r>
                      <a:endParaRPr sz="1100">
                        <a:latin typeface="Arial"/>
                        <a:cs typeface="Arial"/>
                      </a:endParaRPr>
                    </a:p>
                    <a:p>
                      <a:pPr marL="106045">
                        <a:lnSpc>
                          <a:spcPts val="1200"/>
                        </a:lnSpc>
                      </a:pPr>
                      <a:r>
                        <a:rPr sz="1100" spc="5" dirty="0">
                          <a:solidFill>
                            <a:srgbClr val="231F20"/>
                          </a:solidFill>
                          <a:latin typeface="Arial"/>
                          <a:cs typeface="Arial"/>
                        </a:rPr>
                        <a:t>Wegen FAQS, Bedienungsanleitungen, Videos </a:t>
                      </a:r>
                      <a:r>
                        <a:rPr sz="1100" dirty="0">
                          <a:solidFill>
                            <a:srgbClr val="231F20"/>
                          </a:solidFill>
                          <a:latin typeface="Arial"/>
                          <a:cs typeface="Arial"/>
                        </a:rPr>
                        <a:t>oder Ersatzteilen besuchen </a:t>
                      </a:r>
                      <a:r>
                        <a:rPr sz="1100" spc="5" dirty="0">
                          <a:solidFill>
                            <a:srgbClr val="231F20"/>
                          </a:solidFill>
                          <a:latin typeface="Arial"/>
                          <a:cs typeface="Arial"/>
                        </a:rPr>
                        <a:t>Sie </a:t>
                      </a:r>
                      <a:r>
                        <a:rPr sz="1100" spc="-5" dirty="0">
                          <a:solidFill>
                            <a:srgbClr val="231F20"/>
                          </a:solidFill>
                          <a:latin typeface="Arial"/>
                          <a:cs typeface="Arial"/>
                        </a:rPr>
                        <a:t>bitte</a:t>
                      </a:r>
                      <a:endParaRPr sz="1100">
                        <a:latin typeface="Arial"/>
                        <a:cs typeface="Arial"/>
                      </a:endParaRPr>
                    </a:p>
                    <a:p>
                      <a:pPr marL="106045">
                        <a:lnSpc>
                          <a:spcPts val="1070"/>
                        </a:lnSpc>
                      </a:pPr>
                      <a:r>
                        <a:rPr sz="900" spc="-5" dirty="0">
                          <a:solidFill>
                            <a:srgbClr val="231F20"/>
                          </a:solidFill>
                          <a:latin typeface="Arial"/>
                          <a:cs typeface="Arial"/>
                          <a:hlinkClick r:id="rId7"/>
                        </a:rPr>
                        <a:t>www.the-mspa.com/support</a:t>
                      </a:r>
                      <a:endParaRPr sz="90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3253">
                <a:tc gridSpan="2">
                  <a:txBody>
                    <a:bodyPr/>
                    <a:lstStyle/>
                    <a:p>
                      <a:pPr marR="24765" algn="ctr">
                        <a:lnSpc>
                          <a:spcPct val="100000"/>
                        </a:lnSpc>
                        <a:spcBef>
                          <a:spcPts val="400"/>
                        </a:spcBef>
                      </a:pPr>
                      <a:r>
                        <a:rPr sz="1100" spc="5" dirty="0">
                          <a:solidFill>
                            <a:srgbClr val="FFFFFF"/>
                          </a:solidFill>
                          <a:latin typeface="Arial"/>
                          <a:cs typeface="Arial"/>
                        </a:rPr>
                        <a:t>BITTE </a:t>
                      </a:r>
                      <a:r>
                        <a:rPr sz="1100" dirty="0">
                          <a:solidFill>
                            <a:srgbClr val="FFFFFF"/>
                          </a:solidFill>
                          <a:latin typeface="Arial"/>
                          <a:cs typeface="Arial"/>
                        </a:rPr>
                        <a:t>NICHT </a:t>
                      </a:r>
                      <a:r>
                        <a:rPr sz="1100" spc="5" dirty="0">
                          <a:solidFill>
                            <a:srgbClr val="FFFFFF"/>
                          </a:solidFill>
                          <a:latin typeface="Arial"/>
                          <a:cs typeface="Arial"/>
                        </a:rPr>
                        <a:t>AN </a:t>
                      </a:r>
                      <a:r>
                        <a:rPr sz="1100" dirty="0">
                          <a:solidFill>
                            <a:srgbClr val="FFFFFF"/>
                          </a:solidFill>
                          <a:latin typeface="Arial"/>
                          <a:cs typeface="Arial"/>
                        </a:rPr>
                        <a:t>DAS </a:t>
                      </a:r>
                      <a:r>
                        <a:rPr sz="1100" spc="5" dirty="0">
                          <a:solidFill>
                            <a:srgbClr val="FFFFFF"/>
                          </a:solidFill>
                          <a:latin typeface="Arial"/>
                          <a:cs typeface="Arial"/>
                        </a:rPr>
                        <a:t>GESCHÄFT</a:t>
                      </a:r>
                      <a:r>
                        <a:rPr sz="1100" spc="-15" dirty="0">
                          <a:solidFill>
                            <a:srgbClr val="FFFFFF"/>
                          </a:solidFill>
                          <a:latin typeface="Arial"/>
                          <a:cs typeface="Arial"/>
                        </a:rPr>
                        <a:t> </a:t>
                      </a:r>
                      <a:r>
                        <a:rPr sz="1100" spc="5" dirty="0">
                          <a:solidFill>
                            <a:srgbClr val="FFFFFF"/>
                          </a:solidFill>
                          <a:latin typeface="Arial"/>
                          <a:cs typeface="Arial"/>
                        </a:rPr>
                        <a:t>ZURÜCKGEBEN</a:t>
                      </a:r>
                      <a:endParaRPr sz="1100">
                        <a:latin typeface="Arial"/>
                        <a:cs typeface="Arial"/>
                      </a:endParaRPr>
                    </a:p>
                  </a:txBody>
                  <a:tcPr marL="0" marR="0" marT="50800"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20" name="object 20"/>
          <p:cNvSpPr txBox="1"/>
          <p:nvPr/>
        </p:nvSpPr>
        <p:spPr>
          <a:xfrm>
            <a:off x="515937" y="8123617"/>
            <a:ext cx="221615" cy="194945"/>
          </a:xfrm>
          <a:prstGeom prst="rect">
            <a:avLst/>
          </a:prstGeom>
        </p:spPr>
        <p:txBody>
          <a:bodyPr vert="horz" wrap="square" lIns="0" tIns="13970" rIns="0" bIns="0" rtlCol="0">
            <a:spAutoFit/>
          </a:bodyPr>
          <a:lstStyle/>
          <a:p>
            <a:pPr marL="12700">
              <a:lnSpc>
                <a:spcPct val="100000"/>
              </a:lnSpc>
              <a:spcBef>
                <a:spcPts val="110"/>
              </a:spcBef>
            </a:pPr>
            <a:r>
              <a:rPr sz="1100" b="1" dirty="0">
                <a:solidFill>
                  <a:srgbClr val="231F20"/>
                </a:solidFill>
                <a:latin typeface="Arial"/>
                <a:cs typeface="Arial"/>
              </a:rPr>
              <a:t>DE</a:t>
            </a:r>
            <a:endParaRPr sz="1100">
              <a:latin typeface="Arial"/>
              <a:cs typeface="Arial"/>
            </a:endParaRPr>
          </a:p>
        </p:txBody>
      </p:sp>
      <p:sp>
        <p:nvSpPr>
          <p:cNvPr id="21" name="object 21"/>
          <p:cNvSpPr txBox="1"/>
          <p:nvPr/>
        </p:nvSpPr>
        <p:spPr>
          <a:xfrm>
            <a:off x="2904796" y="7075609"/>
            <a:ext cx="85598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M-CA061  </a:t>
            </a:r>
            <a:r>
              <a:rPr sz="1500" b="1" spc="15" dirty="0">
                <a:solidFill>
                  <a:srgbClr val="231F20"/>
                </a:solidFill>
                <a:latin typeface="Arial"/>
                <a:cs typeface="Arial"/>
              </a:rPr>
              <a:t>M-OT061</a:t>
            </a:r>
            <a:endParaRPr sz="1500">
              <a:latin typeface="Arial"/>
              <a:cs typeface="Arial"/>
            </a:endParaRPr>
          </a:p>
        </p:txBody>
      </p:sp>
      <p:sp>
        <p:nvSpPr>
          <p:cNvPr id="22" name="object 22"/>
          <p:cNvSpPr txBox="1"/>
          <p:nvPr/>
        </p:nvSpPr>
        <p:spPr>
          <a:xfrm>
            <a:off x="3940037" y="7075609"/>
            <a:ext cx="715645" cy="660400"/>
          </a:xfrm>
          <a:prstGeom prst="rect">
            <a:avLst/>
          </a:prstGeom>
        </p:spPr>
        <p:txBody>
          <a:bodyPr vert="horz" wrap="square" lIns="0" tIns="11430" rIns="0" bIns="0" rtlCol="0">
            <a:spAutoFit/>
          </a:bodyPr>
          <a:lstStyle/>
          <a:p>
            <a:pPr marL="12700" marR="5080" indent="10160">
              <a:lnSpc>
                <a:spcPct val="138900"/>
              </a:lnSpc>
              <a:spcBef>
                <a:spcPts val="90"/>
              </a:spcBef>
            </a:pPr>
            <a:r>
              <a:rPr sz="1500" b="1" spc="10" dirty="0">
                <a:solidFill>
                  <a:srgbClr val="231F20"/>
                </a:solidFill>
                <a:latin typeface="Arial"/>
                <a:cs typeface="Arial"/>
              </a:rPr>
              <a:t>Carlton  </a:t>
            </a:r>
            <a:r>
              <a:rPr sz="1500" b="1" spc="15" dirty="0">
                <a:solidFill>
                  <a:srgbClr val="231F20"/>
                </a:solidFill>
                <a:latin typeface="Arial"/>
                <a:cs typeface="Arial"/>
              </a:rPr>
              <a:t>Otium</a:t>
            </a:r>
            <a:endParaRPr sz="15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2962" y="3888994"/>
            <a:ext cx="959343" cy="9593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43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 name="object 4"/>
          <p:cNvSpPr/>
          <p:nvPr/>
        </p:nvSpPr>
        <p:spPr>
          <a:xfrm>
            <a:off x="60454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 name="object 5"/>
          <p:cNvSpPr/>
          <p:nvPr/>
        </p:nvSpPr>
        <p:spPr>
          <a:xfrm>
            <a:off x="5648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 name="object 6"/>
          <p:cNvSpPr/>
          <p:nvPr/>
        </p:nvSpPr>
        <p:spPr>
          <a:xfrm>
            <a:off x="7640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 name="object 7"/>
          <p:cNvSpPr/>
          <p:nvPr/>
        </p:nvSpPr>
        <p:spPr>
          <a:xfrm>
            <a:off x="72421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 name="object 8"/>
          <p:cNvSpPr/>
          <p:nvPr/>
        </p:nvSpPr>
        <p:spPr>
          <a:xfrm>
            <a:off x="68450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 name="object 9"/>
          <p:cNvSpPr/>
          <p:nvPr/>
        </p:nvSpPr>
        <p:spPr>
          <a:xfrm>
            <a:off x="88375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 name="object 10"/>
          <p:cNvSpPr/>
          <p:nvPr/>
        </p:nvSpPr>
        <p:spPr>
          <a:xfrm>
            <a:off x="8439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 name="object 11"/>
          <p:cNvSpPr/>
          <p:nvPr/>
        </p:nvSpPr>
        <p:spPr>
          <a:xfrm>
            <a:off x="8041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 name="object 12"/>
          <p:cNvSpPr/>
          <p:nvPr/>
        </p:nvSpPr>
        <p:spPr>
          <a:xfrm>
            <a:off x="10034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 name="object 13"/>
          <p:cNvSpPr/>
          <p:nvPr/>
        </p:nvSpPr>
        <p:spPr>
          <a:xfrm>
            <a:off x="9635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 name="object 14"/>
          <p:cNvSpPr/>
          <p:nvPr/>
        </p:nvSpPr>
        <p:spPr>
          <a:xfrm>
            <a:off x="9238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 name="object 15"/>
          <p:cNvSpPr/>
          <p:nvPr/>
        </p:nvSpPr>
        <p:spPr>
          <a:xfrm>
            <a:off x="11231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 name="object 16"/>
          <p:cNvSpPr/>
          <p:nvPr/>
        </p:nvSpPr>
        <p:spPr>
          <a:xfrm>
            <a:off x="108327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 name="object 17"/>
          <p:cNvSpPr/>
          <p:nvPr/>
        </p:nvSpPr>
        <p:spPr>
          <a:xfrm>
            <a:off x="10435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 name="object 18"/>
          <p:cNvSpPr/>
          <p:nvPr/>
        </p:nvSpPr>
        <p:spPr>
          <a:xfrm>
            <a:off x="12427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 name="object 19"/>
          <p:cNvSpPr/>
          <p:nvPr/>
        </p:nvSpPr>
        <p:spPr>
          <a:xfrm>
            <a:off x="12029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 name="object 20"/>
          <p:cNvSpPr/>
          <p:nvPr/>
        </p:nvSpPr>
        <p:spPr>
          <a:xfrm>
            <a:off x="116323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1" name="object 21"/>
          <p:cNvSpPr/>
          <p:nvPr/>
        </p:nvSpPr>
        <p:spPr>
          <a:xfrm>
            <a:off x="13624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 name="object 22"/>
          <p:cNvSpPr/>
          <p:nvPr/>
        </p:nvSpPr>
        <p:spPr>
          <a:xfrm>
            <a:off x="132262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 name="object 23"/>
          <p:cNvSpPr/>
          <p:nvPr/>
        </p:nvSpPr>
        <p:spPr>
          <a:xfrm>
            <a:off x="128291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 name="object 24"/>
          <p:cNvSpPr/>
          <p:nvPr/>
        </p:nvSpPr>
        <p:spPr>
          <a:xfrm>
            <a:off x="14821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 name="object 25"/>
          <p:cNvSpPr/>
          <p:nvPr/>
        </p:nvSpPr>
        <p:spPr>
          <a:xfrm>
            <a:off x="14423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 name="object 26"/>
          <p:cNvSpPr/>
          <p:nvPr/>
        </p:nvSpPr>
        <p:spPr>
          <a:xfrm>
            <a:off x="14025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 name="object 27"/>
          <p:cNvSpPr/>
          <p:nvPr/>
        </p:nvSpPr>
        <p:spPr>
          <a:xfrm>
            <a:off x="16018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 name="object 28"/>
          <p:cNvSpPr/>
          <p:nvPr/>
        </p:nvSpPr>
        <p:spPr>
          <a:xfrm>
            <a:off x="15619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 name="object 29"/>
          <p:cNvSpPr/>
          <p:nvPr/>
        </p:nvSpPr>
        <p:spPr>
          <a:xfrm>
            <a:off x="15222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 name="object 30"/>
          <p:cNvSpPr/>
          <p:nvPr/>
        </p:nvSpPr>
        <p:spPr>
          <a:xfrm>
            <a:off x="17215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 name="object 31"/>
          <p:cNvSpPr/>
          <p:nvPr/>
        </p:nvSpPr>
        <p:spPr>
          <a:xfrm>
            <a:off x="16816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 name="object 32"/>
          <p:cNvSpPr/>
          <p:nvPr/>
        </p:nvSpPr>
        <p:spPr>
          <a:xfrm>
            <a:off x="164195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3" name="object 33"/>
          <p:cNvSpPr/>
          <p:nvPr/>
        </p:nvSpPr>
        <p:spPr>
          <a:xfrm>
            <a:off x="184119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4" name="object 34"/>
          <p:cNvSpPr/>
          <p:nvPr/>
        </p:nvSpPr>
        <p:spPr>
          <a:xfrm>
            <a:off x="18013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5" name="object 35"/>
          <p:cNvSpPr/>
          <p:nvPr/>
        </p:nvSpPr>
        <p:spPr>
          <a:xfrm>
            <a:off x="176164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6" name="object 36"/>
          <p:cNvSpPr/>
          <p:nvPr/>
        </p:nvSpPr>
        <p:spPr>
          <a:xfrm>
            <a:off x="196086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7" name="object 37"/>
          <p:cNvSpPr/>
          <p:nvPr/>
        </p:nvSpPr>
        <p:spPr>
          <a:xfrm>
            <a:off x="19210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8" name="object 38"/>
          <p:cNvSpPr/>
          <p:nvPr/>
        </p:nvSpPr>
        <p:spPr>
          <a:xfrm>
            <a:off x="18813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9" name="object 39"/>
          <p:cNvSpPr/>
          <p:nvPr/>
        </p:nvSpPr>
        <p:spPr>
          <a:xfrm>
            <a:off x="20805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0" name="object 40"/>
          <p:cNvSpPr/>
          <p:nvPr/>
        </p:nvSpPr>
        <p:spPr>
          <a:xfrm>
            <a:off x="204072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1" name="object 41"/>
          <p:cNvSpPr/>
          <p:nvPr/>
        </p:nvSpPr>
        <p:spPr>
          <a:xfrm>
            <a:off x="20010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2" name="object 42"/>
          <p:cNvSpPr/>
          <p:nvPr/>
        </p:nvSpPr>
        <p:spPr>
          <a:xfrm>
            <a:off x="22002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3" name="object 43"/>
          <p:cNvSpPr/>
          <p:nvPr/>
        </p:nvSpPr>
        <p:spPr>
          <a:xfrm>
            <a:off x="21603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4" name="object 44"/>
          <p:cNvSpPr/>
          <p:nvPr/>
        </p:nvSpPr>
        <p:spPr>
          <a:xfrm>
            <a:off x="21206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5" name="object 45"/>
          <p:cNvSpPr/>
          <p:nvPr/>
        </p:nvSpPr>
        <p:spPr>
          <a:xfrm>
            <a:off x="231992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6" name="object 46"/>
          <p:cNvSpPr/>
          <p:nvPr/>
        </p:nvSpPr>
        <p:spPr>
          <a:xfrm>
            <a:off x="228006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47" name="object 47"/>
          <p:cNvSpPr/>
          <p:nvPr/>
        </p:nvSpPr>
        <p:spPr>
          <a:xfrm>
            <a:off x="22403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8" name="object 48"/>
          <p:cNvSpPr/>
          <p:nvPr/>
        </p:nvSpPr>
        <p:spPr>
          <a:xfrm>
            <a:off x="24396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9" name="object 49"/>
          <p:cNvSpPr/>
          <p:nvPr/>
        </p:nvSpPr>
        <p:spPr>
          <a:xfrm>
            <a:off x="23997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0" name="object 50"/>
          <p:cNvSpPr/>
          <p:nvPr/>
        </p:nvSpPr>
        <p:spPr>
          <a:xfrm>
            <a:off x="23600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1" name="object 51"/>
          <p:cNvSpPr/>
          <p:nvPr/>
        </p:nvSpPr>
        <p:spPr>
          <a:xfrm>
            <a:off x="25592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2" name="object 52"/>
          <p:cNvSpPr/>
          <p:nvPr/>
        </p:nvSpPr>
        <p:spPr>
          <a:xfrm>
            <a:off x="25194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3" name="object 53"/>
          <p:cNvSpPr/>
          <p:nvPr/>
        </p:nvSpPr>
        <p:spPr>
          <a:xfrm>
            <a:off x="24797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4" name="object 54"/>
          <p:cNvSpPr/>
          <p:nvPr/>
        </p:nvSpPr>
        <p:spPr>
          <a:xfrm>
            <a:off x="26789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5" name="object 55"/>
          <p:cNvSpPr/>
          <p:nvPr/>
        </p:nvSpPr>
        <p:spPr>
          <a:xfrm>
            <a:off x="26391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6" name="object 56"/>
          <p:cNvSpPr/>
          <p:nvPr/>
        </p:nvSpPr>
        <p:spPr>
          <a:xfrm>
            <a:off x="25994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7" name="object 57"/>
          <p:cNvSpPr/>
          <p:nvPr/>
        </p:nvSpPr>
        <p:spPr>
          <a:xfrm>
            <a:off x="279863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58" name="object 58"/>
          <p:cNvSpPr/>
          <p:nvPr/>
        </p:nvSpPr>
        <p:spPr>
          <a:xfrm>
            <a:off x="27588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9" name="object 59"/>
          <p:cNvSpPr/>
          <p:nvPr/>
        </p:nvSpPr>
        <p:spPr>
          <a:xfrm>
            <a:off x="271909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0" name="object 60"/>
          <p:cNvSpPr/>
          <p:nvPr/>
        </p:nvSpPr>
        <p:spPr>
          <a:xfrm>
            <a:off x="29183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1" name="object 61"/>
          <p:cNvSpPr/>
          <p:nvPr/>
        </p:nvSpPr>
        <p:spPr>
          <a:xfrm>
            <a:off x="287848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2" name="object 62"/>
          <p:cNvSpPr/>
          <p:nvPr/>
        </p:nvSpPr>
        <p:spPr>
          <a:xfrm>
            <a:off x="28387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3" name="object 63"/>
          <p:cNvSpPr/>
          <p:nvPr/>
        </p:nvSpPr>
        <p:spPr>
          <a:xfrm>
            <a:off x="30380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4" name="object 64"/>
          <p:cNvSpPr/>
          <p:nvPr/>
        </p:nvSpPr>
        <p:spPr>
          <a:xfrm>
            <a:off x="299816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5" name="object 65"/>
          <p:cNvSpPr/>
          <p:nvPr/>
        </p:nvSpPr>
        <p:spPr>
          <a:xfrm>
            <a:off x="29584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6" name="object 66"/>
          <p:cNvSpPr/>
          <p:nvPr/>
        </p:nvSpPr>
        <p:spPr>
          <a:xfrm>
            <a:off x="31576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7" name="object 67"/>
          <p:cNvSpPr/>
          <p:nvPr/>
        </p:nvSpPr>
        <p:spPr>
          <a:xfrm>
            <a:off x="311783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8" name="object 68"/>
          <p:cNvSpPr/>
          <p:nvPr/>
        </p:nvSpPr>
        <p:spPr>
          <a:xfrm>
            <a:off x="30781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9" name="object 69"/>
          <p:cNvSpPr/>
          <p:nvPr/>
        </p:nvSpPr>
        <p:spPr>
          <a:xfrm>
            <a:off x="32773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0" name="object 70"/>
          <p:cNvSpPr/>
          <p:nvPr/>
        </p:nvSpPr>
        <p:spPr>
          <a:xfrm>
            <a:off x="3237522"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1" name="object 71"/>
          <p:cNvSpPr/>
          <p:nvPr/>
        </p:nvSpPr>
        <p:spPr>
          <a:xfrm>
            <a:off x="319780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2" name="object 72"/>
          <p:cNvSpPr/>
          <p:nvPr/>
        </p:nvSpPr>
        <p:spPr>
          <a:xfrm>
            <a:off x="339704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3" name="object 73"/>
          <p:cNvSpPr/>
          <p:nvPr/>
        </p:nvSpPr>
        <p:spPr>
          <a:xfrm>
            <a:off x="33572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4" name="object 74"/>
          <p:cNvSpPr/>
          <p:nvPr/>
        </p:nvSpPr>
        <p:spPr>
          <a:xfrm>
            <a:off x="33174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5" name="object 75"/>
          <p:cNvSpPr/>
          <p:nvPr/>
        </p:nvSpPr>
        <p:spPr>
          <a:xfrm>
            <a:off x="351673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6" name="object 76"/>
          <p:cNvSpPr/>
          <p:nvPr/>
        </p:nvSpPr>
        <p:spPr>
          <a:xfrm>
            <a:off x="34768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7" name="object 77"/>
          <p:cNvSpPr/>
          <p:nvPr/>
        </p:nvSpPr>
        <p:spPr>
          <a:xfrm>
            <a:off x="343717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8" name="object 78"/>
          <p:cNvSpPr/>
          <p:nvPr/>
        </p:nvSpPr>
        <p:spPr>
          <a:xfrm>
            <a:off x="3636403"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9" name="object 79"/>
          <p:cNvSpPr/>
          <p:nvPr/>
        </p:nvSpPr>
        <p:spPr>
          <a:xfrm>
            <a:off x="35965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0" name="object 80"/>
          <p:cNvSpPr/>
          <p:nvPr/>
        </p:nvSpPr>
        <p:spPr>
          <a:xfrm>
            <a:off x="35568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1" name="object 81"/>
          <p:cNvSpPr/>
          <p:nvPr/>
        </p:nvSpPr>
        <p:spPr>
          <a:xfrm>
            <a:off x="375608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82" name="object 82"/>
          <p:cNvSpPr/>
          <p:nvPr/>
        </p:nvSpPr>
        <p:spPr>
          <a:xfrm>
            <a:off x="371624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3" name="object 83"/>
          <p:cNvSpPr/>
          <p:nvPr/>
        </p:nvSpPr>
        <p:spPr>
          <a:xfrm>
            <a:off x="367653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4" name="object 84"/>
          <p:cNvSpPr/>
          <p:nvPr/>
        </p:nvSpPr>
        <p:spPr>
          <a:xfrm>
            <a:off x="38757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5" name="object 85"/>
          <p:cNvSpPr/>
          <p:nvPr/>
        </p:nvSpPr>
        <p:spPr>
          <a:xfrm>
            <a:off x="383593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6" name="object 86"/>
          <p:cNvSpPr/>
          <p:nvPr/>
        </p:nvSpPr>
        <p:spPr>
          <a:xfrm>
            <a:off x="37962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7" name="object 87"/>
          <p:cNvSpPr/>
          <p:nvPr/>
        </p:nvSpPr>
        <p:spPr>
          <a:xfrm>
            <a:off x="39954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8" name="object 88"/>
          <p:cNvSpPr/>
          <p:nvPr/>
        </p:nvSpPr>
        <p:spPr>
          <a:xfrm>
            <a:off x="3955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9" name="object 89"/>
          <p:cNvSpPr/>
          <p:nvPr/>
        </p:nvSpPr>
        <p:spPr>
          <a:xfrm>
            <a:off x="39159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0" name="object 90"/>
          <p:cNvSpPr/>
          <p:nvPr/>
        </p:nvSpPr>
        <p:spPr>
          <a:xfrm>
            <a:off x="411513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1" name="object 91"/>
          <p:cNvSpPr/>
          <p:nvPr/>
        </p:nvSpPr>
        <p:spPr>
          <a:xfrm>
            <a:off x="407529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2" name="object 92"/>
          <p:cNvSpPr/>
          <p:nvPr/>
        </p:nvSpPr>
        <p:spPr>
          <a:xfrm>
            <a:off x="403557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3" name="object 93"/>
          <p:cNvSpPr/>
          <p:nvPr/>
        </p:nvSpPr>
        <p:spPr>
          <a:xfrm>
            <a:off x="42348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4" name="object 94"/>
          <p:cNvSpPr/>
          <p:nvPr/>
        </p:nvSpPr>
        <p:spPr>
          <a:xfrm>
            <a:off x="41949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5" name="object 95"/>
          <p:cNvSpPr/>
          <p:nvPr/>
        </p:nvSpPr>
        <p:spPr>
          <a:xfrm>
            <a:off x="41552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6" name="object 96"/>
          <p:cNvSpPr/>
          <p:nvPr/>
        </p:nvSpPr>
        <p:spPr>
          <a:xfrm>
            <a:off x="435449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7" name="object 97"/>
          <p:cNvSpPr/>
          <p:nvPr/>
        </p:nvSpPr>
        <p:spPr>
          <a:xfrm>
            <a:off x="431464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8" name="object 98"/>
          <p:cNvSpPr/>
          <p:nvPr/>
        </p:nvSpPr>
        <p:spPr>
          <a:xfrm>
            <a:off x="42749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9" name="object 99"/>
          <p:cNvSpPr/>
          <p:nvPr/>
        </p:nvSpPr>
        <p:spPr>
          <a:xfrm>
            <a:off x="44741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0" name="object 100"/>
          <p:cNvSpPr/>
          <p:nvPr/>
        </p:nvSpPr>
        <p:spPr>
          <a:xfrm>
            <a:off x="44343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1" name="object 101"/>
          <p:cNvSpPr/>
          <p:nvPr/>
        </p:nvSpPr>
        <p:spPr>
          <a:xfrm>
            <a:off x="4394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2" name="object 102"/>
          <p:cNvSpPr/>
          <p:nvPr/>
        </p:nvSpPr>
        <p:spPr>
          <a:xfrm>
            <a:off x="459385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03" name="object 103"/>
          <p:cNvSpPr/>
          <p:nvPr/>
        </p:nvSpPr>
        <p:spPr>
          <a:xfrm>
            <a:off x="455401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4" name="object 104"/>
          <p:cNvSpPr/>
          <p:nvPr/>
        </p:nvSpPr>
        <p:spPr>
          <a:xfrm>
            <a:off x="451430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5" name="object 105"/>
          <p:cNvSpPr/>
          <p:nvPr/>
        </p:nvSpPr>
        <p:spPr>
          <a:xfrm>
            <a:off x="47135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6" name="object 106"/>
          <p:cNvSpPr/>
          <p:nvPr/>
        </p:nvSpPr>
        <p:spPr>
          <a:xfrm>
            <a:off x="467370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7" name="object 107"/>
          <p:cNvSpPr/>
          <p:nvPr/>
        </p:nvSpPr>
        <p:spPr>
          <a:xfrm>
            <a:off x="46339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8" name="object 108"/>
          <p:cNvSpPr/>
          <p:nvPr/>
        </p:nvSpPr>
        <p:spPr>
          <a:xfrm>
            <a:off x="48332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9" name="object 109"/>
          <p:cNvSpPr/>
          <p:nvPr/>
        </p:nvSpPr>
        <p:spPr>
          <a:xfrm>
            <a:off x="479338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0" name="object 110"/>
          <p:cNvSpPr/>
          <p:nvPr/>
        </p:nvSpPr>
        <p:spPr>
          <a:xfrm>
            <a:off x="47536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1" name="object 111"/>
          <p:cNvSpPr/>
          <p:nvPr/>
        </p:nvSpPr>
        <p:spPr>
          <a:xfrm>
            <a:off x="49528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2" name="object 112"/>
          <p:cNvSpPr/>
          <p:nvPr/>
        </p:nvSpPr>
        <p:spPr>
          <a:xfrm>
            <a:off x="49130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3" name="object 113"/>
          <p:cNvSpPr/>
          <p:nvPr/>
        </p:nvSpPr>
        <p:spPr>
          <a:xfrm>
            <a:off x="48733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4" name="object 114"/>
          <p:cNvSpPr/>
          <p:nvPr/>
        </p:nvSpPr>
        <p:spPr>
          <a:xfrm>
            <a:off x="50725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5" name="object 115"/>
          <p:cNvSpPr/>
          <p:nvPr/>
        </p:nvSpPr>
        <p:spPr>
          <a:xfrm>
            <a:off x="503273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6" name="object 116"/>
          <p:cNvSpPr/>
          <p:nvPr/>
        </p:nvSpPr>
        <p:spPr>
          <a:xfrm>
            <a:off x="499301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7" name="object 117"/>
          <p:cNvSpPr/>
          <p:nvPr/>
        </p:nvSpPr>
        <p:spPr>
          <a:xfrm>
            <a:off x="51922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8" name="object 118"/>
          <p:cNvSpPr/>
          <p:nvPr/>
        </p:nvSpPr>
        <p:spPr>
          <a:xfrm>
            <a:off x="51524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9" name="object 119"/>
          <p:cNvSpPr/>
          <p:nvPr/>
        </p:nvSpPr>
        <p:spPr>
          <a:xfrm>
            <a:off x="51127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0" name="object 120"/>
          <p:cNvSpPr/>
          <p:nvPr/>
        </p:nvSpPr>
        <p:spPr>
          <a:xfrm>
            <a:off x="53119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1" name="object 121"/>
          <p:cNvSpPr/>
          <p:nvPr/>
        </p:nvSpPr>
        <p:spPr>
          <a:xfrm>
            <a:off x="52721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2" name="object 122"/>
          <p:cNvSpPr/>
          <p:nvPr/>
        </p:nvSpPr>
        <p:spPr>
          <a:xfrm>
            <a:off x="52323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3" name="object 123"/>
          <p:cNvSpPr/>
          <p:nvPr/>
        </p:nvSpPr>
        <p:spPr>
          <a:xfrm>
            <a:off x="543162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4" name="object 124"/>
          <p:cNvSpPr/>
          <p:nvPr/>
        </p:nvSpPr>
        <p:spPr>
          <a:xfrm>
            <a:off x="53917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5" name="object 125"/>
          <p:cNvSpPr/>
          <p:nvPr/>
        </p:nvSpPr>
        <p:spPr>
          <a:xfrm>
            <a:off x="53520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6" name="object 126"/>
          <p:cNvSpPr/>
          <p:nvPr/>
        </p:nvSpPr>
        <p:spPr>
          <a:xfrm>
            <a:off x="555129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7" name="object 127"/>
          <p:cNvSpPr/>
          <p:nvPr/>
        </p:nvSpPr>
        <p:spPr>
          <a:xfrm>
            <a:off x="551146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8" name="object 128"/>
          <p:cNvSpPr/>
          <p:nvPr/>
        </p:nvSpPr>
        <p:spPr>
          <a:xfrm>
            <a:off x="54717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9" name="object 129"/>
          <p:cNvSpPr/>
          <p:nvPr/>
        </p:nvSpPr>
        <p:spPr>
          <a:xfrm>
            <a:off x="567098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30" name="object 130"/>
          <p:cNvSpPr/>
          <p:nvPr/>
        </p:nvSpPr>
        <p:spPr>
          <a:xfrm>
            <a:off x="56311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1" name="object 131"/>
          <p:cNvSpPr/>
          <p:nvPr/>
        </p:nvSpPr>
        <p:spPr>
          <a:xfrm>
            <a:off x="55914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2" name="object 132"/>
          <p:cNvSpPr/>
          <p:nvPr/>
        </p:nvSpPr>
        <p:spPr>
          <a:xfrm>
            <a:off x="579066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3" name="object 133"/>
          <p:cNvSpPr/>
          <p:nvPr/>
        </p:nvSpPr>
        <p:spPr>
          <a:xfrm>
            <a:off x="575082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4" name="object 134"/>
          <p:cNvSpPr/>
          <p:nvPr/>
        </p:nvSpPr>
        <p:spPr>
          <a:xfrm>
            <a:off x="57111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5" name="object 135"/>
          <p:cNvSpPr/>
          <p:nvPr/>
        </p:nvSpPr>
        <p:spPr>
          <a:xfrm>
            <a:off x="591035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6" name="object 136"/>
          <p:cNvSpPr/>
          <p:nvPr/>
        </p:nvSpPr>
        <p:spPr>
          <a:xfrm>
            <a:off x="58705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7" name="object 137"/>
          <p:cNvSpPr/>
          <p:nvPr/>
        </p:nvSpPr>
        <p:spPr>
          <a:xfrm>
            <a:off x="58307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8" name="object 138"/>
          <p:cNvSpPr/>
          <p:nvPr/>
        </p:nvSpPr>
        <p:spPr>
          <a:xfrm>
            <a:off x="60300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9" name="object 139"/>
          <p:cNvSpPr/>
          <p:nvPr/>
        </p:nvSpPr>
        <p:spPr>
          <a:xfrm>
            <a:off x="59901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0" name="object 140"/>
          <p:cNvSpPr/>
          <p:nvPr/>
        </p:nvSpPr>
        <p:spPr>
          <a:xfrm>
            <a:off x="59504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1" name="object 141"/>
          <p:cNvSpPr/>
          <p:nvPr/>
        </p:nvSpPr>
        <p:spPr>
          <a:xfrm>
            <a:off x="61497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2" name="object 142"/>
          <p:cNvSpPr/>
          <p:nvPr/>
        </p:nvSpPr>
        <p:spPr>
          <a:xfrm>
            <a:off x="61098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3" name="object 143"/>
          <p:cNvSpPr/>
          <p:nvPr/>
        </p:nvSpPr>
        <p:spPr>
          <a:xfrm>
            <a:off x="60701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4" name="object 144"/>
          <p:cNvSpPr/>
          <p:nvPr/>
        </p:nvSpPr>
        <p:spPr>
          <a:xfrm>
            <a:off x="626939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5" name="object 145"/>
          <p:cNvSpPr/>
          <p:nvPr/>
        </p:nvSpPr>
        <p:spPr>
          <a:xfrm>
            <a:off x="62295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6" name="object 146"/>
          <p:cNvSpPr/>
          <p:nvPr/>
        </p:nvSpPr>
        <p:spPr>
          <a:xfrm>
            <a:off x="61898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7" name="object 147"/>
          <p:cNvSpPr/>
          <p:nvPr/>
        </p:nvSpPr>
        <p:spPr>
          <a:xfrm>
            <a:off x="638907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8" name="object 148"/>
          <p:cNvSpPr/>
          <p:nvPr/>
        </p:nvSpPr>
        <p:spPr>
          <a:xfrm>
            <a:off x="63492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9" name="object 149"/>
          <p:cNvSpPr/>
          <p:nvPr/>
        </p:nvSpPr>
        <p:spPr>
          <a:xfrm>
            <a:off x="630951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0" name="object 150"/>
          <p:cNvSpPr/>
          <p:nvPr/>
        </p:nvSpPr>
        <p:spPr>
          <a:xfrm>
            <a:off x="65087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1" name="object 151"/>
          <p:cNvSpPr/>
          <p:nvPr/>
        </p:nvSpPr>
        <p:spPr>
          <a:xfrm>
            <a:off x="64689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2" name="object 152"/>
          <p:cNvSpPr/>
          <p:nvPr/>
        </p:nvSpPr>
        <p:spPr>
          <a:xfrm>
            <a:off x="64291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3" name="object 153"/>
          <p:cNvSpPr/>
          <p:nvPr/>
        </p:nvSpPr>
        <p:spPr>
          <a:xfrm>
            <a:off x="66284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4" name="object 154"/>
          <p:cNvSpPr/>
          <p:nvPr/>
        </p:nvSpPr>
        <p:spPr>
          <a:xfrm>
            <a:off x="65885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5" name="object 155"/>
          <p:cNvSpPr/>
          <p:nvPr/>
        </p:nvSpPr>
        <p:spPr>
          <a:xfrm>
            <a:off x="654888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6" name="object 156"/>
          <p:cNvSpPr/>
          <p:nvPr/>
        </p:nvSpPr>
        <p:spPr>
          <a:xfrm>
            <a:off x="674811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7" name="object 157"/>
          <p:cNvSpPr/>
          <p:nvPr/>
        </p:nvSpPr>
        <p:spPr>
          <a:xfrm>
            <a:off x="670827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8" name="object 158"/>
          <p:cNvSpPr/>
          <p:nvPr/>
        </p:nvSpPr>
        <p:spPr>
          <a:xfrm>
            <a:off x="666855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59" name="object 159"/>
          <p:cNvSpPr/>
          <p:nvPr/>
        </p:nvSpPr>
        <p:spPr>
          <a:xfrm>
            <a:off x="68677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0" name="object 160"/>
          <p:cNvSpPr/>
          <p:nvPr/>
        </p:nvSpPr>
        <p:spPr>
          <a:xfrm>
            <a:off x="682795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1" name="object 161"/>
          <p:cNvSpPr/>
          <p:nvPr/>
        </p:nvSpPr>
        <p:spPr>
          <a:xfrm>
            <a:off x="678823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2" name="object 162"/>
          <p:cNvSpPr/>
          <p:nvPr/>
        </p:nvSpPr>
        <p:spPr>
          <a:xfrm>
            <a:off x="698747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3" name="object 163"/>
          <p:cNvSpPr/>
          <p:nvPr/>
        </p:nvSpPr>
        <p:spPr>
          <a:xfrm>
            <a:off x="694763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4" name="object 164"/>
          <p:cNvSpPr/>
          <p:nvPr/>
        </p:nvSpPr>
        <p:spPr>
          <a:xfrm>
            <a:off x="69079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5" name="object 165"/>
          <p:cNvSpPr txBox="1"/>
          <p:nvPr/>
        </p:nvSpPr>
        <p:spPr>
          <a:xfrm>
            <a:off x="529816" y="499015"/>
            <a:ext cx="6501130" cy="3043555"/>
          </a:xfrm>
          <a:prstGeom prst="rect">
            <a:avLst/>
          </a:prstGeom>
        </p:spPr>
        <p:txBody>
          <a:bodyPr vert="horz" wrap="square" lIns="0" tIns="12700" rIns="0" bIns="0" rtlCol="0">
            <a:spAutoFit/>
          </a:bodyPr>
          <a:lstStyle/>
          <a:p>
            <a:pPr marL="25400" algn="just">
              <a:lnSpc>
                <a:spcPct val="100000"/>
              </a:lnSpc>
              <a:spcBef>
                <a:spcPts val="100"/>
              </a:spcBef>
            </a:pPr>
            <a:r>
              <a:rPr sz="1600" b="1" dirty="0">
                <a:solidFill>
                  <a:srgbClr val="231F20"/>
                </a:solidFill>
                <a:latin typeface="Arial Narrow"/>
                <a:cs typeface="Arial Narrow"/>
              </a:rPr>
              <a:t>BETRETEN SIE DIE WELT VON</a:t>
            </a:r>
            <a:r>
              <a:rPr sz="1600" b="1" spc="-10" dirty="0">
                <a:solidFill>
                  <a:srgbClr val="231F20"/>
                </a:solidFill>
                <a:latin typeface="Arial Narrow"/>
                <a:cs typeface="Arial Narrow"/>
              </a:rPr>
              <a:t> </a:t>
            </a:r>
            <a:r>
              <a:rPr sz="1600" b="1" spc="-5" dirty="0">
                <a:solidFill>
                  <a:srgbClr val="231F20"/>
                </a:solidFill>
                <a:latin typeface="Arial Narrow"/>
                <a:cs typeface="Arial Narrow"/>
              </a:rPr>
              <a:t>MSPA</a:t>
            </a:r>
            <a:endParaRPr sz="1600">
              <a:latin typeface="Arial Narrow"/>
              <a:cs typeface="Arial Narrow"/>
            </a:endParaRPr>
          </a:p>
          <a:p>
            <a:pPr>
              <a:lnSpc>
                <a:spcPct val="100000"/>
              </a:lnSpc>
            </a:pPr>
            <a:endParaRPr sz="1800">
              <a:latin typeface="Times New Roman"/>
              <a:cs typeface="Times New Roman"/>
            </a:endParaRPr>
          </a:p>
          <a:p>
            <a:pPr>
              <a:lnSpc>
                <a:spcPct val="100000"/>
              </a:lnSpc>
              <a:spcBef>
                <a:spcPts val="50"/>
              </a:spcBef>
            </a:pPr>
            <a:endParaRPr sz="1400">
              <a:latin typeface="Times New Roman"/>
              <a:cs typeface="Times New Roman"/>
            </a:endParaRPr>
          </a:p>
          <a:p>
            <a:pPr marL="12700" algn="just">
              <a:lnSpc>
                <a:spcPct val="100000"/>
              </a:lnSpc>
            </a:pPr>
            <a:r>
              <a:rPr sz="1250" spc="5" dirty="0">
                <a:solidFill>
                  <a:srgbClr val="231F20"/>
                </a:solidFill>
                <a:latin typeface="Arial Narrow"/>
                <a:cs typeface="Arial Narrow"/>
              </a:rPr>
              <a:t>Herzlich</a:t>
            </a:r>
            <a:r>
              <a:rPr sz="1250" spc="-5" dirty="0">
                <a:solidFill>
                  <a:srgbClr val="231F20"/>
                </a:solidFill>
                <a:latin typeface="Arial Narrow"/>
                <a:cs typeface="Arial Narrow"/>
              </a:rPr>
              <a:t> </a:t>
            </a:r>
            <a:r>
              <a:rPr sz="1250" spc="5" dirty="0">
                <a:solidFill>
                  <a:srgbClr val="231F20"/>
                </a:solidFill>
                <a:latin typeface="Arial Narrow"/>
                <a:cs typeface="Arial Narrow"/>
              </a:rPr>
              <a:t>willkommen!</a:t>
            </a:r>
            <a:endParaRPr sz="1250">
              <a:latin typeface="Arial Narrow"/>
              <a:cs typeface="Arial Narrow"/>
            </a:endParaRPr>
          </a:p>
          <a:p>
            <a:pPr marL="12700" marR="5080" algn="just">
              <a:lnSpc>
                <a:spcPct val="131200"/>
              </a:lnSpc>
              <a:spcBef>
                <a:spcPts val="434"/>
              </a:spcBef>
            </a:pPr>
            <a:r>
              <a:rPr sz="1250" spc="5" dirty="0">
                <a:solidFill>
                  <a:srgbClr val="231F20"/>
                </a:solidFill>
                <a:latin typeface="Arial Narrow"/>
                <a:cs typeface="Arial Narrow"/>
              </a:rPr>
              <a:t>Vielen Dank, </a:t>
            </a:r>
            <a:r>
              <a:rPr sz="1250" dirty="0">
                <a:solidFill>
                  <a:srgbClr val="231F20"/>
                </a:solidFill>
                <a:latin typeface="Arial Narrow"/>
                <a:cs typeface="Arial Narrow"/>
              </a:rPr>
              <a:t>dass </a:t>
            </a:r>
            <a:r>
              <a:rPr sz="1250" spc="5" dirty="0">
                <a:solidFill>
                  <a:srgbClr val="231F20"/>
                </a:solidFill>
                <a:latin typeface="Arial Narrow"/>
                <a:cs typeface="Arial Narrow"/>
              </a:rPr>
              <a:t>Sie </a:t>
            </a:r>
            <a:r>
              <a:rPr sz="1250" dirty="0">
                <a:solidFill>
                  <a:srgbClr val="231F20"/>
                </a:solidFill>
                <a:latin typeface="Arial Narrow"/>
                <a:cs typeface="Arial Narrow"/>
              </a:rPr>
              <a:t>sich für MSpa entschieden haben und für Ihr </a:t>
            </a:r>
            <a:r>
              <a:rPr sz="1250" spc="5" dirty="0">
                <a:solidFill>
                  <a:srgbClr val="231F20"/>
                </a:solidFill>
                <a:latin typeface="Arial Narrow"/>
                <a:cs typeface="Arial Narrow"/>
              </a:rPr>
              <a:t>Vertrauen </a:t>
            </a:r>
            <a:r>
              <a:rPr sz="1250" dirty="0">
                <a:solidFill>
                  <a:srgbClr val="231F20"/>
                </a:solidFill>
                <a:latin typeface="Arial Narrow"/>
                <a:cs typeface="Arial Narrow"/>
              </a:rPr>
              <a:t>in unsere Marke. </a:t>
            </a:r>
            <a:r>
              <a:rPr sz="1250" spc="5" dirty="0">
                <a:solidFill>
                  <a:srgbClr val="231F20"/>
                </a:solidFill>
                <a:latin typeface="Arial Narrow"/>
                <a:cs typeface="Arial Narrow"/>
              </a:rPr>
              <a:t>Wir </a:t>
            </a:r>
            <a:r>
              <a:rPr sz="1250" dirty="0">
                <a:solidFill>
                  <a:srgbClr val="231F20"/>
                </a:solidFill>
                <a:latin typeface="Arial Narrow"/>
                <a:cs typeface="Arial Narrow"/>
              </a:rPr>
              <a:t>sind uns  sicher, dass </a:t>
            </a:r>
            <a:r>
              <a:rPr sz="1250" spc="5" dirty="0">
                <a:solidFill>
                  <a:srgbClr val="231F20"/>
                </a:solidFill>
                <a:latin typeface="Arial Narrow"/>
                <a:cs typeface="Arial Narrow"/>
              </a:rPr>
              <a:t>Sie </a:t>
            </a:r>
            <a:r>
              <a:rPr sz="1250" dirty="0">
                <a:solidFill>
                  <a:srgbClr val="231F20"/>
                </a:solidFill>
                <a:latin typeface="Arial Narrow"/>
                <a:cs typeface="Arial Narrow"/>
              </a:rPr>
              <a:t>in den kommenden Jahren die vielen </a:t>
            </a:r>
            <a:r>
              <a:rPr sz="1250" spc="5" dirty="0">
                <a:solidFill>
                  <a:srgbClr val="231F20"/>
                </a:solidFill>
                <a:latin typeface="Arial Narrow"/>
                <a:cs typeface="Arial Narrow"/>
              </a:rPr>
              <a:t>Vorteile </a:t>
            </a:r>
            <a:r>
              <a:rPr sz="1250" dirty="0">
                <a:solidFill>
                  <a:srgbClr val="231F20"/>
                </a:solidFill>
                <a:latin typeface="Arial Narrow"/>
                <a:cs typeface="Arial Narrow"/>
              </a:rPr>
              <a:t>der MSpa-Produkte genießen</a:t>
            </a:r>
            <a:r>
              <a:rPr sz="1250" spc="5" dirty="0">
                <a:solidFill>
                  <a:srgbClr val="231F20"/>
                </a:solidFill>
                <a:latin typeface="Arial Narrow"/>
                <a:cs typeface="Arial Narrow"/>
              </a:rPr>
              <a:t> werden.</a:t>
            </a:r>
            <a:endParaRPr sz="1250">
              <a:latin typeface="Arial Narrow"/>
              <a:cs typeface="Arial Narrow"/>
            </a:endParaRPr>
          </a:p>
          <a:p>
            <a:pPr marL="12700" marR="5080" algn="just">
              <a:lnSpc>
                <a:spcPct val="131200"/>
              </a:lnSpc>
            </a:pPr>
            <a:r>
              <a:rPr sz="1250" spc="5" dirty="0">
                <a:solidFill>
                  <a:srgbClr val="231F20"/>
                </a:solidFill>
                <a:latin typeface="Arial Narrow"/>
                <a:cs typeface="Arial Narrow"/>
              </a:rPr>
              <a:t>Um</a:t>
            </a:r>
            <a:r>
              <a:rPr sz="1250" spc="-20" dirty="0">
                <a:solidFill>
                  <a:srgbClr val="231F20"/>
                </a:solidFill>
                <a:latin typeface="Arial Narrow"/>
                <a:cs typeface="Arial Narrow"/>
              </a:rPr>
              <a:t> </a:t>
            </a:r>
            <a:r>
              <a:rPr sz="1250" spc="5" dirty="0">
                <a:solidFill>
                  <a:srgbClr val="231F20"/>
                </a:solidFill>
                <a:latin typeface="Arial Narrow"/>
                <a:cs typeface="Arial Narrow"/>
              </a:rPr>
              <a:t>Sie</a:t>
            </a:r>
            <a:r>
              <a:rPr sz="1250" spc="-20" dirty="0">
                <a:solidFill>
                  <a:srgbClr val="231F20"/>
                </a:solidFill>
                <a:latin typeface="Arial Narrow"/>
                <a:cs typeface="Arial Narrow"/>
              </a:rPr>
              <a:t> </a:t>
            </a:r>
            <a:r>
              <a:rPr sz="1250" dirty="0">
                <a:solidFill>
                  <a:srgbClr val="231F20"/>
                </a:solidFill>
                <a:latin typeface="Arial Narrow"/>
                <a:cs typeface="Arial Narrow"/>
              </a:rPr>
              <a:t>durch</a:t>
            </a:r>
            <a:r>
              <a:rPr sz="1250" spc="-15" dirty="0">
                <a:solidFill>
                  <a:srgbClr val="231F20"/>
                </a:solidFill>
                <a:latin typeface="Arial Narrow"/>
                <a:cs typeface="Arial Narrow"/>
              </a:rPr>
              <a:t> </a:t>
            </a:r>
            <a:r>
              <a:rPr sz="1250" dirty="0">
                <a:solidFill>
                  <a:srgbClr val="231F20"/>
                </a:solidFill>
                <a:latin typeface="Arial Narrow"/>
                <a:cs typeface="Arial Narrow"/>
              </a:rPr>
              <a:t>Ihre</a:t>
            </a:r>
            <a:r>
              <a:rPr sz="1250" spc="-20" dirty="0">
                <a:solidFill>
                  <a:srgbClr val="231F20"/>
                </a:solidFill>
                <a:latin typeface="Arial Narrow"/>
                <a:cs typeface="Arial Narrow"/>
              </a:rPr>
              <a:t> </a:t>
            </a:r>
            <a:r>
              <a:rPr sz="1250" dirty="0">
                <a:solidFill>
                  <a:srgbClr val="231F20"/>
                </a:solidFill>
                <a:latin typeface="Arial Narrow"/>
                <a:cs typeface="Arial Narrow"/>
              </a:rPr>
              <a:t>erste</a:t>
            </a:r>
            <a:r>
              <a:rPr sz="1250" spc="-15" dirty="0">
                <a:solidFill>
                  <a:srgbClr val="231F20"/>
                </a:solidFill>
                <a:latin typeface="Arial Narrow"/>
                <a:cs typeface="Arial Narrow"/>
              </a:rPr>
              <a:t> </a:t>
            </a:r>
            <a:r>
              <a:rPr sz="1250" dirty="0">
                <a:solidFill>
                  <a:srgbClr val="231F20"/>
                </a:solidFill>
                <a:latin typeface="Arial Narrow"/>
                <a:cs typeface="Arial Narrow"/>
              </a:rPr>
              <a:t>MSpa-Erfahrung</a:t>
            </a:r>
            <a:r>
              <a:rPr sz="1250" spc="-20" dirty="0">
                <a:solidFill>
                  <a:srgbClr val="231F20"/>
                </a:solidFill>
                <a:latin typeface="Arial Narrow"/>
                <a:cs typeface="Arial Narrow"/>
              </a:rPr>
              <a:t> </a:t>
            </a:r>
            <a:r>
              <a:rPr sz="1250" dirty="0">
                <a:solidFill>
                  <a:srgbClr val="231F20"/>
                </a:solidFill>
                <a:latin typeface="Arial Narrow"/>
                <a:cs typeface="Arial Narrow"/>
              </a:rPr>
              <a:t>zu</a:t>
            </a:r>
            <a:r>
              <a:rPr sz="1250" spc="-20" dirty="0">
                <a:solidFill>
                  <a:srgbClr val="231F20"/>
                </a:solidFill>
                <a:latin typeface="Arial Narrow"/>
                <a:cs typeface="Arial Narrow"/>
              </a:rPr>
              <a:t> </a:t>
            </a:r>
            <a:r>
              <a:rPr sz="1250" dirty="0">
                <a:solidFill>
                  <a:srgbClr val="231F20"/>
                </a:solidFill>
                <a:latin typeface="Arial Narrow"/>
                <a:cs typeface="Arial Narrow"/>
              </a:rPr>
              <a:t>führen,</a:t>
            </a:r>
            <a:r>
              <a:rPr sz="1250" spc="-15" dirty="0">
                <a:solidFill>
                  <a:srgbClr val="231F20"/>
                </a:solidFill>
                <a:latin typeface="Arial Narrow"/>
                <a:cs typeface="Arial Narrow"/>
              </a:rPr>
              <a:t> </a:t>
            </a:r>
            <a:r>
              <a:rPr sz="1250" dirty="0">
                <a:solidFill>
                  <a:srgbClr val="231F20"/>
                </a:solidFill>
                <a:latin typeface="Arial Narrow"/>
                <a:cs typeface="Arial Narrow"/>
              </a:rPr>
              <a:t>freuen</a:t>
            </a:r>
            <a:r>
              <a:rPr sz="1250" spc="-20" dirty="0">
                <a:solidFill>
                  <a:srgbClr val="231F20"/>
                </a:solidFill>
                <a:latin typeface="Arial Narrow"/>
                <a:cs typeface="Arial Narrow"/>
              </a:rPr>
              <a:t> </a:t>
            </a:r>
            <a:r>
              <a:rPr sz="1250" spc="5" dirty="0">
                <a:solidFill>
                  <a:srgbClr val="231F20"/>
                </a:solidFill>
                <a:latin typeface="Arial Narrow"/>
                <a:cs typeface="Arial Narrow"/>
              </a:rPr>
              <a:t>wir</a:t>
            </a:r>
            <a:r>
              <a:rPr sz="1250" spc="-15" dirty="0">
                <a:solidFill>
                  <a:srgbClr val="231F20"/>
                </a:solidFill>
                <a:latin typeface="Arial Narrow"/>
                <a:cs typeface="Arial Narrow"/>
              </a:rPr>
              <a:t> </a:t>
            </a:r>
            <a:r>
              <a:rPr sz="1250" dirty="0">
                <a:solidFill>
                  <a:srgbClr val="231F20"/>
                </a:solidFill>
                <a:latin typeface="Arial Narrow"/>
                <a:cs typeface="Arial Narrow"/>
              </a:rPr>
              <a:t>uns,</a:t>
            </a:r>
            <a:r>
              <a:rPr sz="1250" spc="-20" dirty="0">
                <a:solidFill>
                  <a:srgbClr val="231F20"/>
                </a:solidFill>
                <a:latin typeface="Arial Narrow"/>
                <a:cs typeface="Arial Narrow"/>
              </a:rPr>
              <a:t> </a:t>
            </a:r>
            <a:r>
              <a:rPr sz="1250" dirty="0">
                <a:solidFill>
                  <a:srgbClr val="231F20"/>
                </a:solidFill>
                <a:latin typeface="Arial Narrow"/>
                <a:cs typeface="Arial Narrow"/>
              </a:rPr>
              <a:t>Ihnen</a:t>
            </a:r>
            <a:r>
              <a:rPr sz="1250" spc="-20" dirty="0">
                <a:solidFill>
                  <a:srgbClr val="231F20"/>
                </a:solidFill>
                <a:latin typeface="Arial Narrow"/>
                <a:cs typeface="Arial Narrow"/>
              </a:rPr>
              <a:t> </a:t>
            </a:r>
            <a:r>
              <a:rPr sz="1250" dirty="0">
                <a:solidFill>
                  <a:srgbClr val="231F20"/>
                </a:solidFill>
                <a:latin typeface="Arial Narrow"/>
                <a:cs typeface="Arial Narrow"/>
              </a:rPr>
              <a:t>diese</a:t>
            </a:r>
            <a:r>
              <a:rPr sz="1250" spc="-15" dirty="0">
                <a:solidFill>
                  <a:srgbClr val="231F20"/>
                </a:solidFill>
                <a:latin typeface="Arial Narrow"/>
                <a:cs typeface="Arial Narrow"/>
              </a:rPr>
              <a:t> </a:t>
            </a:r>
            <a:r>
              <a:rPr sz="1250" spc="5" dirty="0">
                <a:solidFill>
                  <a:srgbClr val="231F20"/>
                </a:solidFill>
                <a:latin typeface="Arial Narrow"/>
                <a:cs typeface="Arial Narrow"/>
              </a:rPr>
              <a:t>Bedienungsanleitung</a:t>
            </a:r>
            <a:r>
              <a:rPr sz="1250" spc="-20" dirty="0">
                <a:solidFill>
                  <a:srgbClr val="231F20"/>
                </a:solidFill>
                <a:latin typeface="Arial Narrow"/>
                <a:cs typeface="Arial Narrow"/>
              </a:rPr>
              <a:t> </a:t>
            </a:r>
            <a:r>
              <a:rPr sz="1250" dirty="0">
                <a:solidFill>
                  <a:srgbClr val="231F20"/>
                </a:solidFill>
                <a:latin typeface="Arial Narrow"/>
                <a:cs typeface="Arial Narrow"/>
              </a:rPr>
              <a:t>zur</a:t>
            </a:r>
            <a:r>
              <a:rPr sz="1250" spc="-15" dirty="0">
                <a:solidFill>
                  <a:srgbClr val="231F20"/>
                </a:solidFill>
                <a:latin typeface="Arial Narrow"/>
                <a:cs typeface="Arial Narrow"/>
              </a:rPr>
              <a:t> </a:t>
            </a:r>
            <a:r>
              <a:rPr sz="1250" spc="5" dirty="0">
                <a:solidFill>
                  <a:srgbClr val="231F20"/>
                </a:solidFill>
                <a:latin typeface="Arial Narrow"/>
                <a:cs typeface="Arial Narrow"/>
              </a:rPr>
              <a:t>Verfü-  </a:t>
            </a:r>
            <a:r>
              <a:rPr sz="1250" dirty="0">
                <a:solidFill>
                  <a:srgbClr val="231F20"/>
                </a:solidFill>
                <a:latin typeface="Arial Narrow"/>
                <a:cs typeface="Arial Narrow"/>
              </a:rPr>
              <a:t>gung zu stellen. Bitte lesen </a:t>
            </a:r>
            <a:r>
              <a:rPr sz="1250" spc="5" dirty="0">
                <a:solidFill>
                  <a:srgbClr val="231F20"/>
                </a:solidFill>
                <a:latin typeface="Arial Narrow"/>
                <a:cs typeface="Arial Narrow"/>
              </a:rPr>
              <a:t>Sie </a:t>
            </a:r>
            <a:r>
              <a:rPr sz="1250" dirty="0">
                <a:solidFill>
                  <a:srgbClr val="231F20"/>
                </a:solidFill>
                <a:latin typeface="Arial Narrow"/>
                <a:cs typeface="Arial Narrow"/>
              </a:rPr>
              <a:t>dieses </a:t>
            </a:r>
            <a:r>
              <a:rPr sz="1250" spc="5" dirty="0">
                <a:solidFill>
                  <a:srgbClr val="231F20"/>
                </a:solidFill>
                <a:latin typeface="Arial Narrow"/>
                <a:cs typeface="Arial Narrow"/>
              </a:rPr>
              <a:t>Handbuch </a:t>
            </a:r>
            <a:r>
              <a:rPr sz="1250" dirty="0">
                <a:solidFill>
                  <a:srgbClr val="231F20"/>
                </a:solidFill>
                <a:latin typeface="Arial Narrow"/>
                <a:cs typeface="Arial Narrow"/>
              </a:rPr>
              <a:t>sorgfältig durch, bevor </a:t>
            </a:r>
            <a:r>
              <a:rPr sz="1250" spc="5" dirty="0">
                <a:solidFill>
                  <a:srgbClr val="231F20"/>
                </a:solidFill>
                <a:latin typeface="Arial Narrow"/>
                <a:cs typeface="Arial Narrow"/>
              </a:rPr>
              <a:t>Sie </a:t>
            </a:r>
            <a:r>
              <a:rPr sz="1250" dirty="0">
                <a:solidFill>
                  <a:srgbClr val="231F20"/>
                </a:solidFill>
                <a:latin typeface="Arial Narrow"/>
                <a:cs typeface="Arial Narrow"/>
              </a:rPr>
              <a:t>das </a:t>
            </a:r>
            <a:r>
              <a:rPr sz="1250" spc="5" dirty="0">
                <a:solidFill>
                  <a:srgbClr val="231F20"/>
                </a:solidFill>
                <a:latin typeface="Arial Narrow"/>
                <a:cs typeface="Arial Narrow"/>
              </a:rPr>
              <a:t>Produkt </a:t>
            </a:r>
            <a:r>
              <a:rPr sz="1250" dirty="0">
                <a:solidFill>
                  <a:srgbClr val="231F20"/>
                </a:solidFill>
                <a:latin typeface="Arial Narrow"/>
                <a:cs typeface="Arial Narrow"/>
              </a:rPr>
              <a:t>zum ersten Mal  verwenden.</a:t>
            </a:r>
            <a:endParaRPr sz="1250">
              <a:latin typeface="Arial Narrow"/>
              <a:cs typeface="Arial Narrow"/>
            </a:endParaRPr>
          </a:p>
          <a:p>
            <a:pPr marL="12700" marR="5715" algn="just">
              <a:lnSpc>
                <a:spcPct val="131200"/>
              </a:lnSpc>
            </a:pPr>
            <a:r>
              <a:rPr sz="1250" spc="5" dirty="0">
                <a:solidFill>
                  <a:srgbClr val="231F20"/>
                </a:solidFill>
                <a:latin typeface="Arial Narrow"/>
                <a:cs typeface="Arial Narrow"/>
              </a:rPr>
              <a:t>Wir </a:t>
            </a:r>
            <a:r>
              <a:rPr sz="1250" dirty="0">
                <a:solidFill>
                  <a:srgbClr val="231F20"/>
                </a:solidFill>
                <a:latin typeface="Arial Narrow"/>
                <a:cs typeface="Arial Narrow"/>
              </a:rPr>
              <a:t>freuen uns, </a:t>
            </a:r>
            <a:r>
              <a:rPr sz="1250" spc="5" dirty="0">
                <a:solidFill>
                  <a:srgbClr val="231F20"/>
                </a:solidFill>
                <a:latin typeface="Arial Narrow"/>
                <a:cs typeface="Arial Narrow"/>
              </a:rPr>
              <a:t>Sie </a:t>
            </a:r>
            <a:r>
              <a:rPr sz="1250" dirty="0">
                <a:solidFill>
                  <a:srgbClr val="231F20"/>
                </a:solidFill>
                <a:latin typeface="Arial Narrow"/>
                <a:cs typeface="Arial Narrow"/>
              </a:rPr>
              <a:t>in der MSpa-Familie </a:t>
            </a:r>
            <a:r>
              <a:rPr sz="1250" spc="5" dirty="0">
                <a:solidFill>
                  <a:srgbClr val="231F20"/>
                </a:solidFill>
                <a:latin typeface="Arial Narrow"/>
                <a:cs typeface="Arial Narrow"/>
              </a:rPr>
              <a:t>willkommen </a:t>
            </a:r>
            <a:r>
              <a:rPr sz="1250" dirty="0">
                <a:solidFill>
                  <a:srgbClr val="231F20"/>
                </a:solidFill>
                <a:latin typeface="Arial Narrow"/>
                <a:cs typeface="Arial Narrow"/>
              </a:rPr>
              <a:t>zu heißen, und </a:t>
            </a:r>
            <a:r>
              <a:rPr sz="1250" spc="5" dirty="0">
                <a:solidFill>
                  <a:srgbClr val="231F20"/>
                </a:solidFill>
                <a:latin typeface="Arial Narrow"/>
                <a:cs typeface="Arial Narrow"/>
              </a:rPr>
              <a:t>wir </a:t>
            </a:r>
            <a:r>
              <a:rPr sz="1250" dirty="0">
                <a:solidFill>
                  <a:srgbClr val="231F20"/>
                </a:solidFill>
                <a:latin typeface="Arial Narrow"/>
                <a:cs typeface="Arial Narrow"/>
              </a:rPr>
              <a:t>freuen uns darauf, das gesamte  </a:t>
            </a:r>
            <a:r>
              <a:rPr sz="1250" spc="5" dirty="0">
                <a:solidFill>
                  <a:srgbClr val="231F20"/>
                </a:solidFill>
                <a:latin typeface="Arial Narrow"/>
                <a:cs typeface="Arial Narrow"/>
              </a:rPr>
              <a:t>Spektrum </a:t>
            </a:r>
            <a:r>
              <a:rPr sz="1250" dirty="0">
                <a:solidFill>
                  <a:srgbClr val="231F20"/>
                </a:solidFill>
                <a:latin typeface="Arial Narrow"/>
                <a:cs typeface="Arial Narrow"/>
              </a:rPr>
              <a:t>unseres </a:t>
            </a:r>
            <a:r>
              <a:rPr sz="1250" spc="5" dirty="0">
                <a:solidFill>
                  <a:srgbClr val="231F20"/>
                </a:solidFill>
                <a:latin typeface="Arial Narrow"/>
                <a:cs typeface="Arial Narrow"/>
              </a:rPr>
              <a:t>Fachwissens </a:t>
            </a:r>
            <a:r>
              <a:rPr sz="1250" dirty="0">
                <a:solidFill>
                  <a:srgbClr val="231F20"/>
                </a:solidFill>
                <a:latin typeface="Arial Narrow"/>
                <a:cs typeface="Arial Narrow"/>
              </a:rPr>
              <a:t>mit Ihnen zu</a:t>
            </a:r>
            <a:r>
              <a:rPr sz="1250" spc="-15" dirty="0">
                <a:solidFill>
                  <a:srgbClr val="231F20"/>
                </a:solidFill>
                <a:latin typeface="Arial Narrow"/>
                <a:cs typeface="Arial Narrow"/>
              </a:rPr>
              <a:t> </a:t>
            </a:r>
            <a:r>
              <a:rPr sz="1250" dirty="0">
                <a:solidFill>
                  <a:srgbClr val="231F20"/>
                </a:solidFill>
                <a:latin typeface="Arial Narrow"/>
                <a:cs typeface="Arial Narrow"/>
              </a:rPr>
              <a:t>teilen.</a:t>
            </a:r>
            <a:endParaRPr sz="1250">
              <a:latin typeface="Arial Narrow"/>
              <a:cs typeface="Arial Narrow"/>
            </a:endParaRPr>
          </a:p>
          <a:p>
            <a:pPr marL="12700" algn="just">
              <a:lnSpc>
                <a:spcPct val="100000"/>
              </a:lnSpc>
              <a:spcBef>
                <a:spcPts val="900"/>
              </a:spcBef>
            </a:pPr>
            <a:r>
              <a:rPr sz="1250" spc="5" dirty="0">
                <a:solidFill>
                  <a:srgbClr val="231F20"/>
                </a:solidFill>
                <a:latin typeface="Arial Narrow"/>
                <a:cs typeface="Arial Narrow"/>
              </a:rPr>
              <a:t>Viel Spaß </a:t>
            </a:r>
            <a:r>
              <a:rPr sz="1250" dirty="0">
                <a:solidFill>
                  <a:srgbClr val="231F20"/>
                </a:solidFill>
                <a:latin typeface="Arial Narrow"/>
                <a:cs typeface="Arial Narrow"/>
              </a:rPr>
              <a:t>mit</a:t>
            </a:r>
            <a:r>
              <a:rPr sz="1250" spc="-1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66" name="object 166"/>
          <p:cNvSpPr/>
          <p:nvPr/>
        </p:nvSpPr>
        <p:spPr>
          <a:xfrm>
            <a:off x="64438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7" name="object 167"/>
          <p:cNvSpPr/>
          <p:nvPr/>
        </p:nvSpPr>
        <p:spPr>
          <a:xfrm>
            <a:off x="60454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8" name="object 168"/>
          <p:cNvSpPr/>
          <p:nvPr/>
        </p:nvSpPr>
        <p:spPr>
          <a:xfrm>
            <a:off x="56483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9" name="object 169"/>
          <p:cNvSpPr/>
          <p:nvPr/>
        </p:nvSpPr>
        <p:spPr>
          <a:xfrm>
            <a:off x="7640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0" name="object 170"/>
          <p:cNvSpPr/>
          <p:nvPr/>
        </p:nvSpPr>
        <p:spPr>
          <a:xfrm>
            <a:off x="72421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1" name="object 171"/>
          <p:cNvSpPr/>
          <p:nvPr/>
        </p:nvSpPr>
        <p:spPr>
          <a:xfrm>
            <a:off x="68450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2" name="object 172"/>
          <p:cNvSpPr/>
          <p:nvPr/>
        </p:nvSpPr>
        <p:spPr>
          <a:xfrm>
            <a:off x="88375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3" name="object 173"/>
          <p:cNvSpPr/>
          <p:nvPr/>
        </p:nvSpPr>
        <p:spPr>
          <a:xfrm>
            <a:off x="84390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4" name="object 174"/>
          <p:cNvSpPr/>
          <p:nvPr/>
        </p:nvSpPr>
        <p:spPr>
          <a:xfrm>
            <a:off x="80418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5" name="object 175"/>
          <p:cNvSpPr/>
          <p:nvPr/>
        </p:nvSpPr>
        <p:spPr>
          <a:xfrm>
            <a:off x="100342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6" name="object 176"/>
          <p:cNvSpPr/>
          <p:nvPr/>
        </p:nvSpPr>
        <p:spPr>
          <a:xfrm>
            <a:off x="96358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7" name="object 177"/>
          <p:cNvSpPr/>
          <p:nvPr/>
        </p:nvSpPr>
        <p:spPr>
          <a:xfrm>
            <a:off x="92387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8" name="object 178"/>
          <p:cNvSpPr/>
          <p:nvPr/>
        </p:nvSpPr>
        <p:spPr>
          <a:xfrm>
            <a:off x="11231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9" name="object 179"/>
          <p:cNvSpPr/>
          <p:nvPr/>
        </p:nvSpPr>
        <p:spPr>
          <a:xfrm>
            <a:off x="108327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0" name="object 180"/>
          <p:cNvSpPr/>
          <p:nvPr/>
        </p:nvSpPr>
        <p:spPr>
          <a:xfrm>
            <a:off x="104355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1" name="object 181"/>
          <p:cNvSpPr/>
          <p:nvPr/>
        </p:nvSpPr>
        <p:spPr>
          <a:xfrm>
            <a:off x="12427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2" name="object 182"/>
          <p:cNvSpPr/>
          <p:nvPr/>
        </p:nvSpPr>
        <p:spPr>
          <a:xfrm>
            <a:off x="12029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3" name="object 183"/>
          <p:cNvSpPr/>
          <p:nvPr/>
        </p:nvSpPr>
        <p:spPr>
          <a:xfrm>
            <a:off x="116323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4" name="object 184"/>
          <p:cNvSpPr/>
          <p:nvPr/>
        </p:nvSpPr>
        <p:spPr>
          <a:xfrm>
            <a:off x="136246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5" name="object 185"/>
          <p:cNvSpPr/>
          <p:nvPr/>
        </p:nvSpPr>
        <p:spPr>
          <a:xfrm>
            <a:off x="1322628"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6" name="object 186"/>
          <p:cNvSpPr/>
          <p:nvPr/>
        </p:nvSpPr>
        <p:spPr>
          <a:xfrm>
            <a:off x="128291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7" name="object 187"/>
          <p:cNvSpPr/>
          <p:nvPr/>
        </p:nvSpPr>
        <p:spPr>
          <a:xfrm>
            <a:off x="14821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8" name="object 188"/>
          <p:cNvSpPr/>
          <p:nvPr/>
        </p:nvSpPr>
        <p:spPr>
          <a:xfrm>
            <a:off x="144230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9" name="object 189"/>
          <p:cNvSpPr/>
          <p:nvPr/>
        </p:nvSpPr>
        <p:spPr>
          <a:xfrm>
            <a:off x="140258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0" name="object 190"/>
          <p:cNvSpPr/>
          <p:nvPr/>
        </p:nvSpPr>
        <p:spPr>
          <a:xfrm>
            <a:off x="160183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1" name="object 191"/>
          <p:cNvSpPr/>
          <p:nvPr/>
        </p:nvSpPr>
        <p:spPr>
          <a:xfrm>
            <a:off x="156198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2" name="object 192"/>
          <p:cNvSpPr/>
          <p:nvPr/>
        </p:nvSpPr>
        <p:spPr>
          <a:xfrm>
            <a:off x="152227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3" name="object 193"/>
          <p:cNvSpPr/>
          <p:nvPr/>
        </p:nvSpPr>
        <p:spPr>
          <a:xfrm>
            <a:off x="172152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4" name="object 194"/>
          <p:cNvSpPr/>
          <p:nvPr/>
        </p:nvSpPr>
        <p:spPr>
          <a:xfrm>
            <a:off x="16816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5" name="object 195"/>
          <p:cNvSpPr/>
          <p:nvPr/>
        </p:nvSpPr>
        <p:spPr>
          <a:xfrm>
            <a:off x="164195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6" name="object 196"/>
          <p:cNvSpPr/>
          <p:nvPr/>
        </p:nvSpPr>
        <p:spPr>
          <a:xfrm>
            <a:off x="184119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97" name="object 197"/>
          <p:cNvSpPr/>
          <p:nvPr/>
        </p:nvSpPr>
        <p:spPr>
          <a:xfrm>
            <a:off x="180135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8" name="object 198"/>
          <p:cNvSpPr/>
          <p:nvPr/>
        </p:nvSpPr>
        <p:spPr>
          <a:xfrm>
            <a:off x="176164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9" name="object 199"/>
          <p:cNvSpPr/>
          <p:nvPr/>
        </p:nvSpPr>
        <p:spPr>
          <a:xfrm>
            <a:off x="196086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00" name="object 200"/>
          <p:cNvSpPr/>
          <p:nvPr/>
        </p:nvSpPr>
        <p:spPr>
          <a:xfrm>
            <a:off x="192104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1" name="object 201"/>
          <p:cNvSpPr/>
          <p:nvPr/>
        </p:nvSpPr>
        <p:spPr>
          <a:xfrm>
            <a:off x="188132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2" name="object 202"/>
          <p:cNvSpPr/>
          <p:nvPr/>
        </p:nvSpPr>
        <p:spPr>
          <a:xfrm>
            <a:off x="20805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3" name="object 203"/>
          <p:cNvSpPr/>
          <p:nvPr/>
        </p:nvSpPr>
        <p:spPr>
          <a:xfrm>
            <a:off x="204072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4" name="object 204"/>
          <p:cNvSpPr/>
          <p:nvPr/>
        </p:nvSpPr>
        <p:spPr>
          <a:xfrm>
            <a:off x="20010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5" name="object 205"/>
          <p:cNvSpPr/>
          <p:nvPr/>
        </p:nvSpPr>
        <p:spPr>
          <a:xfrm>
            <a:off x="220023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6" name="object 206"/>
          <p:cNvSpPr/>
          <p:nvPr/>
        </p:nvSpPr>
        <p:spPr>
          <a:xfrm>
            <a:off x="216039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7" name="object 207"/>
          <p:cNvSpPr/>
          <p:nvPr/>
        </p:nvSpPr>
        <p:spPr>
          <a:xfrm>
            <a:off x="21206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8" name="object 208"/>
          <p:cNvSpPr/>
          <p:nvPr/>
        </p:nvSpPr>
        <p:spPr>
          <a:xfrm>
            <a:off x="231992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9" name="object 209"/>
          <p:cNvSpPr/>
          <p:nvPr/>
        </p:nvSpPr>
        <p:spPr>
          <a:xfrm>
            <a:off x="2280069"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10" name="object 210"/>
          <p:cNvSpPr/>
          <p:nvPr/>
        </p:nvSpPr>
        <p:spPr>
          <a:xfrm>
            <a:off x="22403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1" name="object 211"/>
          <p:cNvSpPr/>
          <p:nvPr/>
        </p:nvSpPr>
        <p:spPr>
          <a:xfrm>
            <a:off x="243960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2" name="object 212"/>
          <p:cNvSpPr/>
          <p:nvPr/>
        </p:nvSpPr>
        <p:spPr>
          <a:xfrm>
            <a:off x="23997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3" name="object 213"/>
          <p:cNvSpPr/>
          <p:nvPr/>
        </p:nvSpPr>
        <p:spPr>
          <a:xfrm>
            <a:off x="23600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4" name="object 214"/>
          <p:cNvSpPr/>
          <p:nvPr/>
        </p:nvSpPr>
        <p:spPr>
          <a:xfrm>
            <a:off x="25592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5" name="object 215"/>
          <p:cNvSpPr/>
          <p:nvPr/>
        </p:nvSpPr>
        <p:spPr>
          <a:xfrm>
            <a:off x="251943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6" name="object 216"/>
          <p:cNvSpPr/>
          <p:nvPr/>
        </p:nvSpPr>
        <p:spPr>
          <a:xfrm>
            <a:off x="247972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7" name="object 217"/>
          <p:cNvSpPr/>
          <p:nvPr/>
        </p:nvSpPr>
        <p:spPr>
          <a:xfrm>
            <a:off x="267896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8" name="object 218"/>
          <p:cNvSpPr/>
          <p:nvPr/>
        </p:nvSpPr>
        <p:spPr>
          <a:xfrm>
            <a:off x="263912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9" name="object 219"/>
          <p:cNvSpPr/>
          <p:nvPr/>
        </p:nvSpPr>
        <p:spPr>
          <a:xfrm>
            <a:off x="259941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0" name="object 220"/>
          <p:cNvSpPr/>
          <p:nvPr/>
        </p:nvSpPr>
        <p:spPr>
          <a:xfrm>
            <a:off x="279863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21" name="object 221"/>
          <p:cNvSpPr/>
          <p:nvPr/>
        </p:nvSpPr>
        <p:spPr>
          <a:xfrm>
            <a:off x="275880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2" name="object 222"/>
          <p:cNvSpPr/>
          <p:nvPr/>
        </p:nvSpPr>
        <p:spPr>
          <a:xfrm>
            <a:off x="271909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3" name="object 223"/>
          <p:cNvSpPr/>
          <p:nvPr/>
        </p:nvSpPr>
        <p:spPr>
          <a:xfrm>
            <a:off x="291832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4" name="object 224"/>
          <p:cNvSpPr/>
          <p:nvPr/>
        </p:nvSpPr>
        <p:spPr>
          <a:xfrm>
            <a:off x="287848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5" name="object 225"/>
          <p:cNvSpPr/>
          <p:nvPr/>
        </p:nvSpPr>
        <p:spPr>
          <a:xfrm>
            <a:off x="283876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6" name="object 226"/>
          <p:cNvSpPr/>
          <p:nvPr/>
        </p:nvSpPr>
        <p:spPr>
          <a:xfrm>
            <a:off x="303800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7" name="object 227"/>
          <p:cNvSpPr/>
          <p:nvPr/>
        </p:nvSpPr>
        <p:spPr>
          <a:xfrm>
            <a:off x="299816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8" name="object 228"/>
          <p:cNvSpPr/>
          <p:nvPr/>
        </p:nvSpPr>
        <p:spPr>
          <a:xfrm>
            <a:off x="29584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9" name="object 229"/>
          <p:cNvSpPr/>
          <p:nvPr/>
        </p:nvSpPr>
        <p:spPr>
          <a:xfrm>
            <a:off x="315768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0" name="object 230"/>
          <p:cNvSpPr/>
          <p:nvPr/>
        </p:nvSpPr>
        <p:spPr>
          <a:xfrm>
            <a:off x="311783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1" name="object 231"/>
          <p:cNvSpPr/>
          <p:nvPr/>
        </p:nvSpPr>
        <p:spPr>
          <a:xfrm>
            <a:off x="307812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2" name="object 232"/>
          <p:cNvSpPr/>
          <p:nvPr/>
        </p:nvSpPr>
        <p:spPr>
          <a:xfrm>
            <a:off x="327737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3" name="object 233"/>
          <p:cNvSpPr/>
          <p:nvPr/>
        </p:nvSpPr>
        <p:spPr>
          <a:xfrm>
            <a:off x="3237522"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4" name="object 234"/>
          <p:cNvSpPr/>
          <p:nvPr/>
        </p:nvSpPr>
        <p:spPr>
          <a:xfrm>
            <a:off x="319780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5" name="object 235"/>
          <p:cNvSpPr/>
          <p:nvPr/>
        </p:nvSpPr>
        <p:spPr>
          <a:xfrm>
            <a:off x="339704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6" name="object 236"/>
          <p:cNvSpPr/>
          <p:nvPr/>
        </p:nvSpPr>
        <p:spPr>
          <a:xfrm>
            <a:off x="335720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7" name="object 237"/>
          <p:cNvSpPr/>
          <p:nvPr/>
        </p:nvSpPr>
        <p:spPr>
          <a:xfrm>
            <a:off x="331749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8" name="object 238"/>
          <p:cNvSpPr/>
          <p:nvPr/>
        </p:nvSpPr>
        <p:spPr>
          <a:xfrm>
            <a:off x="351673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9" name="object 239"/>
          <p:cNvSpPr/>
          <p:nvPr/>
        </p:nvSpPr>
        <p:spPr>
          <a:xfrm>
            <a:off x="34768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0" name="object 240"/>
          <p:cNvSpPr/>
          <p:nvPr/>
        </p:nvSpPr>
        <p:spPr>
          <a:xfrm>
            <a:off x="343717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1" name="object 241"/>
          <p:cNvSpPr/>
          <p:nvPr/>
        </p:nvSpPr>
        <p:spPr>
          <a:xfrm>
            <a:off x="3636403"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2" name="object 242"/>
          <p:cNvSpPr/>
          <p:nvPr/>
        </p:nvSpPr>
        <p:spPr>
          <a:xfrm>
            <a:off x="359656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3" name="object 243"/>
          <p:cNvSpPr/>
          <p:nvPr/>
        </p:nvSpPr>
        <p:spPr>
          <a:xfrm>
            <a:off x="355685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4" name="object 244"/>
          <p:cNvSpPr/>
          <p:nvPr/>
        </p:nvSpPr>
        <p:spPr>
          <a:xfrm>
            <a:off x="3756088"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5" name="object 245"/>
          <p:cNvSpPr/>
          <p:nvPr/>
        </p:nvSpPr>
        <p:spPr>
          <a:xfrm>
            <a:off x="371624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6" name="object 246"/>
          <p:cNvSpPr/>
          <p:nvPr/>
        </p:nvSpPr>
        <p:spPr>
          <a:xfrm>
            <a:off x="367653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7" name="object 247"/>
          <p:cNvSpPr/>
          <p:nvPr/>
        </p:nvSpPr>
        <p:spPr>
          <a:xfrm>
            <a:off x="387577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8" name="object 248"/>
          <p:cNvSpPr/>
          <p:nvPr/>
        </p:nvSpPr>
        <p:spPr>
          <a:xfrm>
            <a:off x="383593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9" name="object 249"/>
          <p:cNvSpPr/>
          <p:nvPr/>
        </p:nvSpPr>
        <p:spPr>
          <a:xfrm>
            <a:off x="379622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0" name="object 250"/>
          <p:cNvSpPr/>
          <p:nvPr/>
        </p:nvSpPr>
        <p:spPr>
          <a:xfrm>
            <a:off x="399545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1" name="object 251"/>
          <p:cNvSpPr/>
          <p:nvPr/>
        </p:nvSpPr>
        <p:spPr>
          <a:xfrm>
            <a:off x="395561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2" name="object 252"/>
          <p:cNvSpPr/>
          <p:nvPr/>
        </p:nvSpPr>
        <p:spPr>
          <a:xfrm>
            <a:off x="391590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3" name="object 253"/>
          <p:cNvSpPr/>
          <p:nvPr/>
        </p:nvSpPr>
        <p:spPr>
          <a:xfrm>
            <a:off x="411513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4" name="object 254"/>
          <p:cNvSpPr/>
          <p:nvPr/>
        </p:nvSpPr>
        <p:spPr>
          <a:xfrm>
            <a:off x="4075290"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5" name="object 255"/>
          <p:cNvSpPr/>
          <p:nvPr/>
        </p:nvSpPr>
        <p:spPr>
          <a:xfrm>
            <a:off x="403557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6" name="object 256"/>
          <p:cNvSpPr/>
          <p:nvPr/>
        </p:nvSpPr>
        <p:spPr>
          <a:xfrm>
            <a:off x="423481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7" name="object 257"/>
          <p:cNvSpPr/>
          <p:nvPr/>
        </p:nvSpPr>
        <p:spPr>
          <a:xfrm>
            <a:off x="419496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8" name="object 258"/>
          <p:cNvSpPr/>
          <p:nvPr/>
        </p:nvSpPr>
        <p:spPr>
          <a:xfrm>
            <a:off x="415526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9" name="object 259"/>
          <p:cNvSpPr/>
          <p:nvPr/>
        </p:nvSpPr>
        <p:spPr>
          <a:xfrm>
            <a:off x="435449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0" name="object 260"/>
          <p:cNvSpPr/>
          <p:nvPr/>
        </p:nvSpPr>
        <p:spPr>
          <a:xfrm>
            <a:off x="431464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1" name="object 261"/>
          <p:cNvSpPr/>
          <p:nvPr/>
        </p:nvSpPr>
        <p:spPr>
          <a:xfrm>
            <a:off x="427493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2" name="object 262"/>
          <p:cNvSpPr/>
          <p:nvPr/>
        </p:nvSpPr>
        <p:spPr>
          <a:xfrm>
            <a:off x="44741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3" name="object 263"/>
          <p:cNvSpPr/>
          <p:nvPr/>
        </p:nvSpPr>
        <p:spPr>
          <a:xfrm>
            <a:off x="443433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4" name="object 264"/>
          <p:cNvSpPr/>
          <p:nvPr/>
        </p:nvSpPr>
        <p:spPr>
          <a:xfrm>
            <a:off x="439461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5" name="object 265"/>
          <p:cNvSpPr/>
          <p:nvPr/>
        </p:nvSpPr>
        <p:spPr>
          <a:xfrm>
            <a:off x="459385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66" name="object 266"/>
          <p:cNvSpPr/>
          <p:nvPr/>
        </p:nvSpPr>
        <p:spPr>
          <a:xfrm>
            <a:off x="455401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7" name="object 267"/>
          <p:cNvSpPr/>
          <p:nvPr/>
        </p:nvSpPr>
        <p:spPr>
          <a:xfrm>
            <a:off x="451430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8" name="object 268"/>
          <p:cNvSpPr/>
          <p:nvPr/>
        </p:nvSpPr>
        <p:spPr>
          <a:xfrm>
            <a:off x="47135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9" name="object 269"/>
          <p:cNvSpPr/>
          <p:nvPr/>
        </p:nvSpPr>
        <p:spPr>
          <a:xfrm>
            <a:off x="467370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0" name="object 270"/>
          <p:cNvSpPr/>
          <p:nvPr/>
        </p:nvSpPr>
        <p:spPr>
          <a:xfrm>
            <a:off x="463398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1" name="object 271"/>
          <p:cNvSpPr/>
          <p:nvPr/>
        </p:nvSpPr>
        <p:spPr>
          <a:xfrm>
            <a:off x="483321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2" name="object 272"/>
          <p:cNvSpPr/>
          <p:nvPr/>
        </p:nvSpPr>
        <p:spPr>
          <a:xfrm>
            <a:off x="479338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3" name="object 273"/>
          <p:cNvSpPr/>
          <p:nvPr/>
        </p:nvSpPr>
        <p:spPr>
          <a:xfrm>
            <a:off x="475367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4" name="object 274"/>
          <p:cNvSpPr/>
          <p:nvPr/>
        </p:nvSpPr>
        <p:spPr>
          <a:xfrm>
            <a:off x="495289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5" name="object 275"/>
          <p:cNvSpPr/>
          <p:nvPr/>
        </p:nvSpPr>
        <p:spPr>
          <a:xfrm>
            <a:off x="491304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6" name="object 276"/>
          <p:cNvSpPr/>
          <p:nvPr/>
        </p:nvSpPr>
        <p:spPr>
          <a:xfrm>
            <a:off x="487334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7" name="object 277"/>
          <p:cNvSpPr/>
          <p:nvPr/>
        </p:nvSpPr>
        <p:spPr>
          <a:xfrm>
            <a:off x="50725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8" name="object 278"/>
          <p:cNvSpPr/>
          <p:nvPr/>
        </p:nvSpPr>
        <p:spPr>
          <a:xfrm>
            <a:off x="5032730"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9" name="object 279"/>
          <p:cNvSpPr/>
          <p:nvPr/>
        </p:nvSpPr>
        <p:spPr>
          <a:xfrm>
            <a:off x="499301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0" name="object 280"/>
          <p:cNvSpPr/>
          <p:nvPr/>
        </p:nvSpPr>
        <p:spPr>
          <a:xfrm>
            <a:off x="519226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1" name="object 281"/>
          <p:cNvSpPr/>
          <p:nvPr/>
        </p:nvSpPr>
        <p:spPr>
          <a:xfrm>
            <a:off x="515241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2" name="object 282"/>
          <p:cNvSpPr/>
          <p:nvPr/>
        </p:nvSpPr>
        <p:spPr>
          <a:xfrm>
            <a:off x="511270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3" name="object 283"/>
          <p:cNvSpPr/>
          <p:nvPr/>
        </p:nvSpPr>
        <p:spPr>
          <a:xfrm>
            <a:off x="53119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4" name="object 284"/>
          <p:cNvSpPr/>
          <p:nvPr/>
        </p:nvSpPr>
        <p:spPr>
          <a:xfrm>
            <a:off x="527210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5" name="object 285"/>
          <p:cNvSpPr/>
          <p:nvPr/>
        </p:nvSpPr>
        <p:spPr>
          <a:xfrm>
            <a:off x="523238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6" name="object 286"/>
          <p:cNvSpPr/>
          <p:nvPr/>
        </p:nvSpPr>
        <p:spPr>
          <a:xfrm>
            <a:off x="543162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7" name="object 287"/>
          <p:cNvSpPr/>
          <p:nvPr/>
        </p:nvSpPr>
        <p:spPr>
          <a:xfrm>
            <a:off x="53917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8" name="object 288"/>
          <p:cNvSpPr/>
          <p:nvPr/>
        </p:nvSpPr>
        <p:spPr>
          <a:xfrm>
            <a:off x="535207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9" name="object 289"/>
          <p:cNvSpPr/>
          <p:nvPr/>
        </p:nvSpPr>
        <p:spPr>
          <a:xfrm>
            <a:off x="555129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90" name="object 290"/>
          <p:cNvSpPr/>
          <p:nvPr/>
        </p:nvSpPr>
        <p:spPr>
          <a:xfrm>
            <a:off x="551146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1" name="object 291"/>
          <p:cNvSpPr/>
          <p:nvPr/>
        </p:nvSpPr>
        <p:spPr>
          <a:xfrm>
            <a:off x="54717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2" name="object 292"/>
          <p:cNvSpPr/>
          <p:nvPr/>
        </p:nvSpPr>
        <p:spPr>
          <a:xfrm>
            <a:off x="567098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93" name="object 293"/>
          <p:cNvSpPr/>
          <p:nvPr/>
        </p:nvSpPr>
        <p:spPr>
          <a:xfrm>
            <a:off x="56311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4" name="object 294"/>
          <p:cNvSpPr/>
          <p:nvPr/>
        </p:nvSpPr>
        <p:spPr>
          <a:xfrm>
            <a:off x="55914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5" name="object 295"/>
          <p:cNvSpPr/>
          <p:nvPr/>
        </p:nvSpPr>
        <p:spPr>
          <a:xfrm>
            <a:off x="579066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6" name="object 296"/>
          <p:cNvSpPr/>
          <p:nvPr/>
        </p:nvSpPr>
        <p:spPr>
          <a:xfrm>
            <a:off x="575082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7" name="object 297"/>
          <p:cNvSpPr/>
          <p:nvPr/>
        </p:nvSpPr>
        <p:spPr>
          <a:xfrm>
            <a:off x="571111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8" name="object 298"/>
          <p:cNvSpPr/>
          <p:nvPr/>
        </p:nvSpPr>
        <p:spPr>
          <a:xfrm>
            <a:off x="591035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9" name="object 299"/>
          <p:cNvSpPr/>
          <p:nvPr/>
        </p:nvSpPr>
        <p:spPr>
          <a:xfrm>
            <a:off x="58705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0" name="object 300"/>
          <p:cNvSpPr/>
          <p:nvPr/>
        </p:nvSpPr>
        <p:spPr>
          <a:xfrm>
            <a:off x="583079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1" name="object 301"/>
          <p:cNvSpPr/>
          <p:nvPr/>
        </p:nvSpPr>
        <p:spPr>
          <a:xfrm>
            <a:off x="603003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2" name="object 302"/>
          <p:cNvSpPr/>
          <p:nvPr/>
        </p:nvSpPr>
        <p:spPr>
          <a:xfrm>
            <a:off x="59901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3" name="object 303"/>
          <p:cNvSpPr/>
          <p:nvPr/>
        </p:nvSpPr>
        <p:spPr>
          <a:xfrm>
            <a:off x="59504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4" name="object 304"/>
          <p:cNvSpPr/>
          <p:nvPr/>
        </p:nvSpPr>
        <p:spPr>
          <a:xfrm>
            <a:off x="614970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5" name="object 305"/>
          <p:cNvSpPr/>
          <p:nvPr/>
        </p:nvSpPr>
        <p:spPr>
          <a:xfrm>
            <a:off x="610986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6" name="object 306"/>
          <p:cNvSpPr/>
          <p:nvPr/>
        </p:nvSpPr>
        <p:spPr>
          <a:xfrm>
            <a:off x="607015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7" name="object 307"/>
          <p:cNvSpPr/>
          <p:nvPr/>
        </p:nvSpPr>
        <p:spPr>
          <a:xfrm>
            <a:off x="626939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8" name="object 308"/>
          <p:cNvSpPr/>
          <p:nvPr/>
        </p:nvSpPr>
        <p:spPr>
          <a:xfrm>
            <a:off x="62295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9" name="object 309"/>
          <p:cNvSpPr/>
          <p:nvPr/>
        </p:nvSpPr>
        <p:spPr>
          <a:xfrm>
            <a:off x="618984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0" name="object 310"/>
          <p:cNvSpPr/>
          <p:nvPr/>
        </p:nvSpPr>
        <p:spPr>
          <a:xfrm>
            <a:off x="638907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1" name="object 311"/>
          <p:cNvSpPr/>
          <p:nvPr/>
        </p:nvSpPr>
        <p:spPr>
          <a:xfrm>
            <a:off x="634922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2" name="object 312"/>
          <p:cNvSpPr/>
          <p:nvPr/>
        </p:nvSpPr>
        <p:spPr>
          <a:xfrm>
            <a:off x="630951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3" name="object 313"/>
          <p:cNvSpPr/>
          <p:nvPr/>
        </p:nvSpPr>
        <p:spPr>
          <a:xfrm>
            <a:off x="650875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4" name="object 314"/>
          <p:cNvSpPr/>
          <p:nvPr/>
        </p:nvSpPr>
        <p:spPr>
          <a:xfrm>
            <a:off x="646891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5" name="object 315"/>
          <p:cNvSpPr/>
          <p:nvPr/>
        </p:nvSpPr>
        <p:spPr>
          <a:xfrm>
            <a:off x="642919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6" name="object 316"/>
          <p:cNvSpPr/>
          <p:nvPr/>
        </p:nvSpPr>
        <p:spPr>
          <a:xfrm>
            <a:off x="662843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7" name="object 317"/>
          <p:cNvSpPr/>
          <p:nvPr/>
        </p:nvSpPr>
        <p:spPr>
          <a:xfrm>
            <a:off x="658859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8" name="object 318"/>
          <p:cNvSpPr/>
          <p:nvPr/>
        </p:nvSpPr>
        <p:spPr>
          <a:xfrm>
            <a:off x="654888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9" name="object 319"/>
          <p:cNvSpPr/>
          <p:nvPr/>
        </p:nvSpPr>
        <p:spPr>
          <a:xfrm>
            <a:off x="674811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0" name="object 320"/>
          <p:cNvSpPr/>
          <p:nvPr/>
        </p:nvSpPr>
        <p:spPr>
          <a:xfrm>
            <a:off x="670827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1" name="object 321"/>
          <p:cNvSpPr/>
          <p:nvPr/>
        </p:nvSpPr>
        <p:spPr>
          <a:xfrm>
            <a:off x="666855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2" name="object 322"/>
          <p:cNvSpPr/>
          <p:nvPr/>
        </p:nvSpPr>
        <p:spPr>
          <a:xfrm>
            <a:off x="68677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3" name="object 323"/>
          <p:cNvSpPr/>
          <p:nvPr/>
        </p:nvSpPr>
        <p:spPr>
          <a:xfrm>
            <a:off x="682795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4" name="object 324"/>
          <p:cNvSpPr/>
          <p:nvPr/>
        </p:nvSpPr>
        <p:spPr>
          <a:xfrm>
            <a:off x="6788239"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5" name="object 325"/>
          <p:cNvSpPr/>
          <p:nvPr/>
        </p:nvSpPr>
        <p:spPr>
          <a:xfrm>
            <a:off x="698747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6" name="object 326"/>
          <p:cNvSpPr/>
          <p:nvPr/>
        </p:nvSpPr>
        <p:spPr>
          <a:xfrm>
            <a:off x="694763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7" name="object 327"/>
          <p:cNvSpPr/>
          <p:nvPr/>
        </p:nvSpPr>
        <p:spPr>
          <a:xfrm>
            <a:off x="690792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8" name="object 328"/>
          <p:cNvSpPr txBox="1"/>
          <p:nvPr/>
        </p:nvSpPr>
        <p:spPr>
          <a:xfrm>
            <a:off x="531093" y="5716878"/>
            <a:ext cx="6500495" cy="4043679"/>
          </a:xfrm>
          <a:prstGeom prst="rect">
            <a:avLst/>
          </a:prstGeom>
        </p:spPr>
        <p:txBody>
          <a:bodyPr vert="horz" wrap="square" lIns="0" tIns="12700" rIns="0" bIns="0" rtlCol="0">
            <a:spAutoFit/>
          </a:bodyPr>
          <a:lstStyle/>
          <a:p>
            <a:pPr marL="24130">
              <a:lnSpc>
                <a:spcPct val="100000"/>
              </a:lnSpc>
              <a:spcBef>
                <a:spcPts val="100"/>
              </a:spcBef>
            </a:pPr>
            <a:r>
              <a:rPr sz="1600" b="1" dirty="0">
                <a:solidFill>
                  <a:srgbClr val="231F20"/>
                </a:solidFill>
                <a:latin typeface="Arial Narrow"/>
                <a:cs typeface="Arial Narrow"/>
              </a:rPr>
              <a:t>INHALT</a:t>
            </a:r>
            <a:endParaRPr sz="1600">
              <a:latin typeface="Arial Narrow"/>
              <a:cs typeface="Arial Narrow"/>
            </a:endParaRPr>
          </a:p>
          <a:p>
            <a:pPr>
              <a:lnSpc>
                <a:spcPct val="100000"/>
              </a:lnSpc>
              <a:spcBef>
                <a:spcPts val="45"/>
              </a:spcBef>
            </a:pPr>
            <a:endParaRPr sz="2500">
              <a:latin typeface="Times New Roman"/>
              <a:cs typeface="Times New Roman"/>
            </a:endParaRPr>
          </a:p>
          <a:p>
            <a:pPr marL="12700">
              <a:lnSpc>
                <a:spcPct val="100000"/>
              </a:lnSpc>
              <a:spcBef>
                <a:spcPts val="5"/>
              </a:spcBef>
              <a:tabLst>
                <a:tab pos="6414135" algn="l"/>
              </a:tabLst>
            </a:pPr>
            <a:r>
              <a:rPr sz="1250" spc="5" dirty="0">
                <a:solidFill>
                  <a:srgbClr val="231F20"/>
                </a:solidFill>
                <a:latin typeface="Arial Narrow"/>
                <a:cs typeface="Arial Narrow"/>
              </a:rPr>
              <a:t>Sicherheitsvorkehrungen............................………………………….........……………………...........................	3</a:t>
            </a:r>
            <a:endParaRPr sz="1250">
              <a:latin typeface="Arial Narrow"/>
              <a:cs typeface="Arial Narrow"/>
            </a:endParaRPr>
          </a:p>
          <a:p>
            <a:pPr marL="12700">
              <a:lnSpc>
                <a:spcPct val="100000"/>
              </a:lnSpc>
              <a:spcBef>
                <a:spcPts val="1025"/>
              </a:spcBef>
              <a:tabLst>
                <a:tab pos="6414135" algn="l"/>
              </a:tabLst>
            </a:pPr>
            <a:r>
              <a:rPr sz="1250" dirty="0">
                <a:solidFill>
                  <a:srgbClr val="231F20"/>
                </a:solidFill>
                <a:latin typeface="Arial Narrow"/>
                <a:cs typeface="Arial Narrow"/>
              </a:rPr>
              <a:t>Spezifikationen…………………………………........................................................................................……...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30"/>
              </a:spcBef>
              <a:tabLst>
                <a:tab pos="6414135" algn="l"/>
              </a:tabLst>
            </a:pPr>
            <a:r>
              <a:rPr sz="1250" dirty="0">
                <a:solidFill>
                  <a:srgbClr val="231F20"/>
                </a:solidFill>
                <a:latin typeface="Arial Narrow"/>
                <a:cs typeface="Arial Narrow"/>
              </a:rPr>
              <a:t>Produktüberblick………………………............................……..............................................................………..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Erstbenutzung </a:t>
            </a:r>
            <a:r>
              <a:rPr sz="1250" dirty="0">
                <a:solidFill>
                  <a:srgbClr val="231F20"/>
                </a:solidFill>
                <a:latin typeface="Arial Narrow"/>
                <a:cs typeface="Arial Narrow"/>
              </a:rPr>
              <a:t>un</a:t>
            </a:r>
            <a:r>
              <a:rPr sz="1250" spc="5" dirty="0">
                <a:solidFill>
                  <a:srgbClr val="231F20"/>
                </a:solidFill>
                <a:latin typeface="Arial Narrow"/>
                <a:cs typeface="Arial Narrow"/>
              </a:rPr>
              <a:t>d</a:t>
            </a:r>
            <a:r>
              <a:rPr sz="1250" dirty="0">
                <a:solidFill>
                  <a:srgbClr val="231F20"/>
                </a:solidFill>
                <a:latin typeface="Arial Narrow"/>
                <a:cs typeface="Arial Narrow"/>
              </a:rPr>
              <a:t> </a:t>
            </a:r>
            <a:r>
              <a:rPr sz="1250" spc="5" dirty="0">
                <a:solidFill>
                  <a:srgbClr val="231F20"/>
                </a:solidFill>
                <a:latin typeface="Arial Narrow"/>
                <a:cs typeface="Arial Narrow"/>
              </a:rPr>
              <a:t>Vorbereitung</a:t>
            </a:r>
            <a:r>
              <a:rPr sz="1250" dirty="0">
                <a:solidFill>
                  <a:srgbClr val="231F20"/>
                </a:solidFill>
                <a:latin typeface="Arial Narrow"/>
                <a:cs typeface="Arial Narrow"/>
              </a:rPr>
              <a:t> der Installation.............................................................................................	</a:t>
            </a:r>
            <a:r>
              <a:rPr sz="1250" spc="5" dirty="0">
                <a:solidFill>
                  <a:srgbClr val="231F20"/>
                </a:solidFill>
                <a:latin typeface="Arial Narrow"/>
                <a:cs typeface="Arial Narrow"/>
              </a:rPr>
              <a:t>8</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Installatio</a:t>
            </a:r>
            <a:r>
              <a:rPr sz="1250" spc="5" dirty="0">
                <a:solidFill>
                  <a:srgbClr val="231F20"/>
                </a:solidFill>
                <a:latin typeface="Arial Narrow"/>
                <a:cs typeface="Arial Narrow"/>
              </a:rPr>
              <a:t>n</a:t>
            </a:r>
            <a:r>
              <a:rPr sz="1250" dirty="0">
                <a:solidFill>
                  <a:srgbClr val="231F20"/>
                </a:solidFill>
                <a:latin typeface="Arial Narrow"/>
                <a:cs typeface="Arial Narrow"/>
              </a:rPr>
              <a:t> de</a:t>
            </a:r>
            <a:r>
              <a:rPr sz="1250" spc="5" dirty="0">
                <a:solidFill>
                  <a:srgbClr val="231F20"/>
                </a:solidFill>
                <a:latin typeface="Arial Narrow"/>
                <a:cs typeface="Arial Narrow"/>
              </a:rPr>
              <a:t>s</a:t>
            </a:r>
            <a:r>
              <a:rPr sz="1250" dirty="0">
                <a:solidFill>
                  <a:srgbClr val="231F20"/>
                </a:solidFill>
                <a:latin typeface="Arial Narrow"/>
                <a:cs typeface="Arial Narrow"/>
              </a:rPr>
              <a:t> Whirlpools................................................................................................................................	</a:t>
            </a:r>
            <a:r>
              <a:rPr sz="1250" spc="5" dirty="0">
                <a:solidFill>
                  <a:srgbClr val="231F20"/>
                </a:solidFill>
                <a:latin typeface="Arial Narrow"/>
                <a:cs typeface="Arial Narrow"/>
              </a:rPr>
              <a:t>9</a:t>
            </a:r>
            <a:endParaRPr sz="1250">
              <a:latin typeface="Arial Narrow"/>
              <a:cs typeface="Arial Narrow"/>
            </a:endParaRPr>
          </a:p>
          <a:p>
            <a:pPr marL="12700">
              <a:lnSpc>
                <a:spcPct val="100000"/>
              </a:lnSpc>
              <a:spcBef>
                <a:spcPts val="1030"/>
              </a:spcBef>
            </a:pPr>
            <a:r>
              <a:rPr sz="1250" spc="5" dirty="0">
                <a:solidFill>
                  <a:srgbClr val="231F20"/>
                </a:solidFill>
                <a:latin typeface="Arial Narrow"/>
                <a:cs typeface="Arial Narrow"/>
              </a:rPr>
              <a:t>Funktionen </a:t>
            </a:r>
            <a:r>
              <a:rPr sz="1250" dirty="0">
                <a:solidFill>
                  <a:srgbClr val="231F20"/>
                </a:solidFill>
                <a:latin typeface="Arial Narrow"/>
                <a:cs typeface="Arial Narrow"/>
              </a:rPr>
              <a:t>der Fernbedienung……………………...........................................................................................</a:t>
            </a:r>
            <a:r>
              <a:rPr sz="1250" spc="5" dirty="0">
                <a:solidFill>
                  <a:srgbClr val="231F20"/>
                </a:solidFill>
                <a:latin typeface="Arial Narrow"/>
                <a:cs typeface="Arial Narrow"/>
              </a:rPr>
              <a:t> </a:t>
            </a:r>
            <a:r>
              <a:rPr sz="1250" dirty="0">
                <a:solidFill>
                  <a:srgbClr val="231F20"/>
                </a:solidFill>
                <a:latin typeface="Arial Narrow"/>
                <a:cs typeface="Arial Narrow"/>
              </a:rPr>
              <a:t>11</a:t>
            </a:r>
            <a:endParaRPr sz="1250">
              <a:latin typeface="Arial Narrow"/>
              <a:cs typeface="Arial Narrow"/>
            </a:endParaRPr>
          </a:p>
          <a:p>
            <a:pPr marL="12700" marR="5080">
              <a:lnSpc>
                <a:spcPct val="168600"/>
              </a:lnSpc>
            </a:pPr>
            <a:r>
              <a:rPr sz="1250" spc="5" dirty="0">
                <a:solidFill>
                  <a:srgbClr val="231F20"/>
                </a:solidFill>
                <a:latin typeface="Arial Narrow"/>
                <a:cs typeface="Arial Narrow"/>
              </a:rPr>
              <a:t>Wartung </a:t>
            </a:r>
            <a:r>
              <a:rPr sz="1250" dirty="0">
                <a:solidFill>
                  <a:srgbClr val="231F20"/>
                </a:solidFill>
                <a:latin typeface="Arial Narrow"/>
                <a:cs typeface="Arial Narrow"/>
              </a:rPr>
              <a:t>und </a:t>
            </a:r>
            <a:r>
              <a:rPr sz="1250" spc="5" dirty="0">
                <a:solidFill>
                  <a:srgbClr val="231F20"/>
                </a:solidFill>
                <a:latin typeface="Arial Narrow"/>
                <a:cs typeface="Arial Narrow"/>
              </a:rPr>
              <a:t>Chemikalien </a:t>
            </a:r>
            <a:r>
              <a:rPr sz="1250" dirty="0">
                <a:solidFill>
                  <a:srgbClr val="231F20"/>
                </a:solidFill>
                <a:latin typeface="Arial Narrow"/>
                <a:cs typeface="Arial Narrow"/>
              </a:rPr>
              <a:t>für das Wasser……………................................………..….................................... 13  </a:t>
            </a:r>
            <a:r>
              <a:rPr sz="1250" spc="5" dirty="0">
                <a:solidFill>
                  <a:srgbClr val="231F20"/>
                </a:solidFill>
                <a:latin typeface="Arial Narrow"/>
                <a:cs typeface="Arial Narrow"/>
              </a:rPr>
              <a:t>Entleerung, Reinigung </a:t>
            </a:r>
            <a:r>
              <a:rPr sz="1250" dirty="0">
                <a:solidFill>
                  <a:srgbClr val="231F20"/>
                </a:solidFill>
                <a:latin typeface="Arial Narrow"/>
                <a:cs typeface="Arial Narrow"/>
              </a:rPr>
              <a:t>und Lagerung...............................................................................................................   </a:t>
            </a:r>
            <a:r>
              <a:rPr sz="1250" spc="20" dirty="0">
                <a:solidFill>
                  <a:srgbClr val="231F20"/>
                </a:solidFill>
                <a:latin typeface="Arial Narrow"/>
                <a:cs typeface="Arial Narrow"/>
              </a:rPr>
              <a:t> </a:t>
            </a:r>
            <a:r>
              <a:rPr sz="1250" dirty="0">
                <a:solidFill>
                  <a:srgbClr val="231F20"/>
                </a:solidFill>
                <a:latin typeface="Arial Narrow"/>
                <a:cs typeface="Arial Narrow"/>
              </a:rPr>
              <a:t>14</a:t>
            </a:r>
            <a:endParaRPr sz="1250">
              <a:latin typeface="Arial Narrow"/>
              <a:cs typeface="Arial Narrow"/>
            </a:endParaRPr>
          </a:p>
          <a:p>
            <a:pPr marL="12700">
              <a:lnSpc>
                <a:spcPct val="100000"/>
              </a:lnSpc>
              <a:spcBef>
                <a:spcPts val="1030"/>
              </a:spcBef>
            </a:pPr>
            <a:r>
              <a:rPr sz="1250" spc="5" dirty="0">
                <a:solidFill>
                  <a:srgbClr val="231F20"/>
                </a:solidFill>
                <a:latin typeface="Arial Narrow"/>
                <a:cs typeface="Arial Narrow"/>
              </a:rPr>
              <a:t>Entsorgung </a:t>
            </a:r>
            <a:r>
              <a:rPr sz="1250" dirty="0">
                <a:solidFill>
                  <a:srgbClr val="231F20"/>
                </a:solidFill>
                <a:latin typeface="Arial Narrow"/>
                <a:cs typeface="Arial Narrow"/>
              </a:rPr>
              <a:t>und Umweltschutz.......................................…..............................................................................   </a:t>
            </a:r>
            <a:r>
              <a:rPr sz="1250" spc="90" dirty="0">
                <a:solidFill>
                  <a:srgbClr val="231F20"/>
                </a:solidFill>
                <a:latin typeface="Arial Narrow"/>
                <a:cs typeface="Arial Narrow"/>
              </a:rPr>
              <a:t> </a:t>
            </a:r>
            <a:r>
              <a:rPr sz="1250" dirty="0">
                <a:solidFill>
                  <a:srgbClr val="231F20"/>
                </a:solidFill>
                <a:latin typeface="Arial Narrow"/>
                <a:cs typeface="Arial Narrow"/>
              </a:rPr>
              <a:t>15</a:t>
            </a:r>
            <a:endParaRPr sz="1250">
              <a:latin typeface="Arial Narrow"/>
              <a:cs typeface="Arial Narrow"/>
            </a:endParaRPr>
          </a:p>
          <a:p>
            <a:pPr marL="12700" marR="5080">
              <a:lnSpc>
                <a:spcPct val="168600"/>
              </a:lnSpc>
            </a:pPr>
            <a:r>
              <a:rPr sz="1250" spc="5" dirty="0">
                <a:solidFill>
                  <a:srgbClr val="231F20"/>
                </a:solidFill>
                <a:latin typeface="Arial Narrow"/>
                <a:cs typeface="Arial Narrow"/>
              </a:rPr>
              <a:t>Fehlerdiagnose…………………………….....……………………….….........................................…..................</a:t>
            </a:r>
            <a:r>
              <a:rPr sz="1250" spc="295" dirty="0">
                <a:solidFill>
                  <a:srgbClr val="231F20"/>
                </a:solidFill>
                <a:latin typeface="Arial Narrow"/>
                <a:cs typeface="Arial Narrow"/>
              </a:rPr>
              <a:t> </a:t>
            </a:r>
            <a:r>
              <a:rPr sz="1250" dirty="0">
                <a:solidFill>
                  <a:srgbClr val="231F20"/>
                </a:solidFill>
                <a:latin typeface="Arial Narrow"/>
                <a:cs typeface="Arial Narrow"/>
              </a:rPr>
              <a:t>15  </a:t>
            </a:r>
            <a:r>
              <a:rPr sz="1250" spc="5" dirty="0">
                <a:solidFill>
                  <a:srgbClr val="231F20"/>
                </a:solidFill>
                <a:latin typeface="Arial Narrow"/>
                <a:cs typeface="Arial Narrow"/>
              </a:rPr>
              <a:t>Beschränkte </a:t>
            </a:r>
            <a:r>
              <a:rPr sz="1250" dirty="0">
                <a:solidFill>
                  <a:srgbClr val="231F20"/>
                </a:solidFill>
                <a:latin typeface="Arial Narrow"/>
                <a:cs typeface="Arial Narrow"/>
              </a:rPr>
              <a:t>Garantie von MSPA........………....................................………...................................................   </a:t>
            </a:r>
            <a:r>
              <a:rPr sz="1250" spc="60" dirty="0">
                <a:solidFill>
                  <a:srgbClr val="231F20"/>
                </a:solidFill>
                <a:latin typeface="Arial Narrow"/>
                <a:cs typeface="Arial Narrow"/>
              </a:rPr>
              <a:t> </a:t>
            </a:r>
            <a:r>
              <a:rPr sz="1250" dirty="0">
                <a:solidFill>
                  <a:srgbClr val="231F20"/>
                </a:solidFill>
                <a:latin typeface="Arial Narrow"/>
                <a:cs typeface="Arial Narrow"/>
              </a:rPr>
              <a:t>17</a:t>
            </a:r>
            <a:endParaRPr sz="1250">
              <a:latin typeface="Arial Narrow"/>
              <a:cs typeface="Arial Narrow"/>
            </a:endParaRPr>
          </a:p>
        </p:txBody>
      </p:sp>
      <p:sp>
        <p:nvSpPr>
          <p:cNvPr id="329" name="object 329"/>
          <p:cNvSpPr txBox="1"/>
          <p:nvPr/>
        </p:nvSpPr>
        <p:spPr>
          <a:xfrm>
            <a:off x="521296" y="4936324"/>
            <a:ext cx="1042669" cy="410845"/>
          </a:xfrm>
          <a:prstGeom prst="rect">
            <a:avLst/>
          </a:prstGeom>
        </p:spPr>
        <p:txBody>
          <a:bodyPr vert="horz" wrap="square" lIns="0" tIns="12065" rIns="0" bIns="0" rtlCol="0">
            <a:spAutoFit/>
          </a:bodyPr>
          <a:lstStyle/>
          <a:p>
            <a:pPr marL="224790" marR="5080" indent="-212725">
              <a:lnSpc>
                <a:spcPct val="101200"/>
              </a:lnSpc>
              <a:spcBef>
                <a:spcPts val="95"/>
              </a:spcBef>
            </a:pPr>
            <a:r>
              <a:rPr sz="1250" dirty="0">
                <a:solidFill>
                  <a:srgbClr val="231F20"/>
                </a:solidFill>
                <a:latin typeface="Arial Narrow"/>
                <a:cs typeface="Arial Narrow"/>
              </a:rPr>
              <a:t>Offizielle</a:t>
            </a:r>
            <a:r>
              <a:rPr sz="1250" spc="-75" dirty="0">
                <a:solidFill>
                  <a:srgbClr val="231F20"/>
                </a:solidFill>
                <a:latin typeface="Arial Narrow"/>
                <a:cs typeface="Arial Narrow"/>
              </a:rPr>
              <a:t> </a:t>
            </a:r>
            <a:r>
              <a:rPr sz="1250" spc="5" dirty="0">
                <a:solidFill>
                  <a:srgbClr val="231F20"/>
                </a:solidFill>
                <a:latin typeface="Arial Narrow"/>
                <a:cs typeface="Arial Narrow"/>
              </a:rPr>
              <a:t>Website  </a:t>
            </a:r>
            <a:r>
              <a:rPr sz="1250" dirty="0">
                <a:solidFill>
                  <a:srgbClr val="231F20"/>
                </a:solidFill>
                <a:latin typeface="Arial Narrow"/>
                <a:cs typeface="Arial Narrow"/>
              </a:rPr>
              <a:t>von</a:t>
            </a:r>
            <a:r>
              <a:rPr sz="1250" spc="-1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0" name="object 330"/>
          <p:cNvSpPr/>
          <p:nvPr/>
        </p:nvSpPr>
        <p:spPr>
          <a:xfrm>
            <a:off x="2334813" y="3892033"/>
            <a:ext cx="953285" cy="953285"/>
          </a:xfrm>
          <a:prstGeom prst="rect">
            <a:avLst/>
          </a:prstGeom>
          <a:blipFill>
            <a:blip r:embed="rId3" cstate="print"/>
            <a:stretch>
              <a:fillRect/>
            </a:stretch>
          </a:blipFill>
        </p:spPr>
        <p:txBody>
          <a:bodyPr wrap="square" lIns="0" tIns="0" rIns="0" bIns="0" rtlCol="0"/>
          <a:lstStyle/>
          <a:p>
            <a:endParaRPr/>
          </a:p>
        </p:txBody>
      </p:sp>
      <p:sp>
        <p:nvSpPr>
          <p:cNvPr id="331" name="object 331"/>
          <p:cNvSpPr txBox="1"/>
          <p:nvPr/>
        </p:nvSpPr>
        <p:spPr>
          <a:xfrm>
            <a:off x="2154448" y="4936370"/>
            <a:ext cx="1314450" cy="410845"/>
          </a:xfrm>
          <a:prstGeom prst="rect">
            <a:avLst/>
          </a:prstGeom>
        </p:spPr>
        <p:txBody>
          <a:bodyPr vert="horz" wrap="square" lIns="0" tIns="12065" rIns="0" bIns="0" rtlCol="0">
            <a:spAutoFit/>
          </a:bodyPr>
          <a:lstStyle/>
          <a:p>
            <a:pPr marL="360045" marR="5080" indent="-347980">
              <a:lnSpc>
                <a:spcPct val="101200"/>
              </a:lnSpc>
              <a:spcBef>
                <a:spcPts val="95"/>
              </a:spcBef>
            </a:pPr>
            <a:r>
              <a:rPr sz="1250" spc="5" dirty="0">
                <a:solidFill>
                  <a:srgbClr val="231F20"/>
                </a:solidFill>
                <a:latin typeface="Arial Narrow"/>
                <a:cs typeface="Arial Narrow"/>
              </a:rPr>
              <a:t>Videos </a:t>
            </a:r>
            <a:r>
              <a:rPr sz="1250" dirty="0">
                <a:solidFill>
                  <a:srgbClr val="231F20"/>
                </a:solidFill>
                <a:latin typeface="Arial Narrow"/>
                <a:cs typeface="Arial Narrow"/>
              </a:rPr>
              <a:t>zur</a:t>
            </a:r>
            <a:r>
              <a:rPr sz="1250" spc="-35" dirty="0">
                <a:solidFill>
                  <a:srgbClr val="231F20"/>
                </a:solidFill>
                <a:latin typeface="Arial Narrow"/>
                <a:cs typeface="Arial Narrow"/>
              </a:rPr>
              <a:t> </a:t>
            </a:r>
            <a:r>
              <a:rPr sz="1250" dirty="0">
                <a:solidFill>
                  <a:srgbClr val="231F20"/>
                </a:solidFill>
                <a:latin typeface="Arial Narrow"/>
                <a:cs typeface="Arial Narrow"/>
              </a:rPr>
              <a:t>Installation  von</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2" name="object 332"/>
          <p:cNvSpPr txBox="1"/>
          <p:nvPr/>
        </p:nvSpPr>
        <p:spPr>
          <a:xfrm>
            <a:off x="3901500" y="4936370"/>
            <a:ext cx="1356995" cy="410845"/>
          </a:xfrm>
          <a:prstGeom prst="rect">
            <a:avLst/>
          </a:prstGeom>
        </p:spPr>
        <p:txBody>
          <a:bodyPr vert="horz" wrap="square" lIns="0" tIns="12065" rIns="0" bIns="0" rtlCol="0">
            <a:spAutoFit/>
          </a:bodyPr>
          <a:lstStyle/>
          <a:p>
            <a:pPr marL="411480" marR="5080" indent="-399415">
              <a:lnSpc>
                <a:spcPct val="101200"/>
              </a:lnSpc>
              <a:spcBef>
                <a:spcPts val="95"/>
              </a:spcBef>
            </a:pPr>
            <a:r>
              <a:rPr sz="1250" dirty="0">
                <a:solidFill>
                  <a:srgbClr val="231F20"/>
                </a:solidFill>
                <a:latin typeface="Arial Narrow"/>
                <a:cs typeface="Arial Narrow"/>
              </a:rPr>
              <a:t>Garantie-Registrierung  für</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3" name="object 333"/>
          <p:cNvSpPr txBox="1"/>
          <p:nvPr/>
        </p:nvSpPr>
        <p:spPr>
          <a:xfrm>
            <a:off x="5670234" y="4936370"/>
            <a:ext cx="1358900" cy="410845"/>
          </a:xfrm>
          <a:prstGeom prst="rect">
            <a:avLst/>
          </a:prstGeom>
        </p:spPr>
        <p:txBody>
          <a:bodyPr vert="horz" wrap="square" lIns="0" tIns="12065" rIns="0" bIns="0" rtlCol="0">
            <a:spAutoFit/>
          </a:bodyPr>
          <a:lstStyle/>
          <a:p>
            <a:pPr marL="12700" marR="5080" indent="201295">
              <a:lnSpc>
                <a:spcPct val="101200"/>
              </a:lnSpc>
              <a:spcBef>
                <a:spcPts val="95"/>
              </a:spcBef>
            </a:pPr>
            <a:r>
              <a:rPr sz="1250" dirty="0">
                <a:solidFill>
                  <a:srgbClr val="231F20"/>
                </a:solidFill>
                <a:latin typeface="Arial Narrow"/>
                <a:cs typeface="Arial Narrow"/>
              </a:rPr>
              <a:t>Liste der MSpa-  </a:t>
            </a:r>
            <a:r>
              <a:rPr sz="1250" spc="5" dirty="0">
                <a:solidFill>
                  <a:srgbClr val="231F20"/>
                </a:solidFill>
                <a:latin typeface="Arial Narrow"/>
                <a:cs typeface="Arial Narrow"/>
              </a:rPr>
              <a:t>Dienstleistungszentren</a:t>
            </a:r>
            <a:endParaRPr sz="1250">
              <a:latin typeface="Arial Narrow"/>
              <a:cs typeface="Arial Narrow"/>
            </a:endParaRPr>
          </a:p>
        </p:txBody>
      </p:sp>
      <p:sp>
        <p:nvSpPr>
          <p:cNvPr id="334" name="object 334"/>
          <p:cNvSpPr/>
          <p:nvPr/>
        </p:nvSpPr>
        <p:spPr>
          <a:xfrm>
            <a:off x="4117676" y="3892719"/>
            <a:ext cx="959026" cy="959016"/>
          </a:xfrm>
          <a:prstGeom prst="rect">
            <a:avLst/>
          </a:prstGeom>
          <a:blipFill>
            <a:blip r:embed="rId4" cstate="print"/>
            <a:stretch>
              <a:fillRect/>
            </a:stretch>
          </a:blipFill>
        </p:spPr>
        <p:txBody>
          <a:bodyPr wrap="square" lIns="0" tIns="0" rIns="0" bIns="0" rtlCol="0"/>
          <a:lstStyle/>
          <a:p>
            <a:endParaRPr/>
          </a:p>
        </p:txBody>
      </p:sp>
      <p:sp>
        <p:nvSpPr>
          <p:cNvPr id="335" name="object 335"/>
          <p:cNvSpPr/>
          <p:nvPr/>
        </p:nvSpPr>
        <p:spPr>
          <a:xfrm>
            <a:off x="5871252" y="3892731"/>
            <a:ext cx="959016" cy="959016"/>
          </a:xfrm>
          <a:prstGeom prst="rect">
            <a:avLst/>
          </a:prstGeom>
          <a:blipFill>
            <a:blip r:embed="rId5" cstate="print"/>
            <a:stretch>
              <a:fillRect/>
            </a:stretch>
          </a:blipFill>
        </p:spPr>
        <p:txBody>
          <a:bodyPr wrap="square" lIns="0" tIns="0" rIns="0" bIns="0" rtlCol="0"/>
          <a:lstStyle/>
          <a:p>
            <a:endParaRPr/>
          </a:p>
        </p:txBody>
      </p:sp>
      <p:sp>
        <p:nvSpPr>
          <p:cNvPr id="336" name="object 336"/>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41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 name="object 3"/>
          <p:cNvSpPr/>
          <p:nvPr/>
        </p:nvSpPr>
        <p:spPr>
          <a:xfrm>
            <a:off x="57031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 name="object 4"/>
          <p:cNvSpPr/>
          <p:nvPr/>
        </p:nvSpPr>
        <p:spPr>
          <a:xfrm>
            <a:off x="5366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 name="object 5"/>
          <p:cNvSpPr/>
          <p:nvPr/>
        </p:nvSpPr>
        <p:spPr>
          <a:xfrm>
            <a:off x="705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 name="object 6"/>
          <p:cNvSpPr/>
          <p:nvPr/>
        </p:nvSpPr>
        <p:spPr>
          <a:xfrm>
            <a:off x="6717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 name="object 7"/>
          <p:cNvSpPr/>
          <p:nvPr/>
        </p:nvSpPr>
        <p:spPr>
          <a:xfrm>
            <a:off x="6380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 name="object 8"/>
          <p:cNvSpPr/>
          <p:nvPr/>
        </p:nvSpPr>
        <p:spPr>
          <a:xfrm>
            <a:off x="8069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 name="object 9"/>
          <p:cNvSpPr/>
          <p:nvPr/>
        </p:nvSpPr>
        <p:spPr>
          <a:xfrm>
            <a:off x="77317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 name="object 10"/>
          <p:cNvSpPr/>
          <p:nvPr/>
        </p:nvSpPr>
        <p:spPr>
          <a:xfrm>
            <a:off x="7395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 name="object 11"/>
          <p:cNvSpPr/>
          <p:nvPr/>
        </p:nvSpPr>
        <p:spPr>
          <a:xfrm>
            <a:off x="9083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 name="object 12"/>
          <p:cNvSpPr/>
          <p:nvPr/>
        </p:nvSpPr>
        <p:spPr>
          <a:xfrm>
            <a:off x="87458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 name="object 13"/>
          <p:cNvSpPr/>
          <p:nvPr/>
        </p:nvSpPr>
        <p:spPr>
          <a:xfrm>
            <a:off x="8409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 name="object 14"/>
          <p:cNvSpPr/>
          <p:nvPr/>
        </p:nvSpPr>
        <p:spPr>
          <a:xfrm>
            <a:off x="1009777"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 name="object 15"/>
          <p:cNvSpPr/>
          <p:nvPr/>
        </p:nvSpPr>
        <p:spPr>
          <a:xfrm>
            <a:off x="97602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 name="object 16"/>
          <p:cNvSpPr/>
          <p:nvPr/>
        </p:nvSpPr>
        <p:spPr>
          <a:xfrm>
            <a:off x="94235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 name="object 17"/>
          <p:cNvSpPr/>
          <p:nvPr/>
        </p:nvSpPr>
        <p:spPr>
          <a:xfrm>
            <a:off x="11111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 name="object 18"/>
          <p:cNvSpPr/>
          <p:nvPr/>
        </p:nvSpPr>
        <p:spPr>
          <a:xfrm>
            <a:off x="10774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 name="object 19"/>
          <p:cNvSpPr/>
          <p:nvPr/>
        </p:nvSpPr>
        <p:spPr>
          <a:xfrm>
            <a:off x="104377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20" name="object 20"/>
          <p:cNvSpPr/>
          <p:nvPr/>
        </p:nvSpPr>
        <p:spPr>
          <a:xfrm>
            <a:off x="12126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1" name="object 21"/>
          <p:cNvSpPr/>
          <p:nvPr/>
        </p:nvSpPr>
        <p:spPr>
          <a:xfrm>
            <a:off x="11788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2" name="object 22"/>
          <p:cNvSpPr/>
          <p:nvPr/>
        </p:nvSpPr>
        <p:spPr>
          <a:xfrm>
            <a:off x="11452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3" name="object 23"/>
          <p:cNvSpPr/>
          <p:nvPr/>
        </p:nvSpPr>
        <p:spPr>
          <a:xfrm>
            <a:off x="13140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4" name="object 24"/>
          <p:cNvSpPr/>
          <p:nvPr/>
        </p:nvSpPr>
        <p:spPr>
          <a:xfrm>
            <a:off x="12802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5" name="object 25"/>
          <p:cNvSpPr/>
          <p:nvPr/>
        </p:nvSpPr>
        <p:spPr>
          <a:xfrm>
            <a:off x="1246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6" name="object 26"/>
          <p:cNvSpPr/>
          <p:nvPr/>
        </p:nvSpPr>
        <p:spPr>
          <a:xfrm>
            <a:off x="141547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7" name="object 27"/>
          <p:cNvSpPr/>
          <p:nvPr/>
        </p:nvSpPr>
        <p:spPr>
          <a:xfrm>
            <a:off x="13817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8" name="object 28"/>
          <p:cNvSpPr/>
          <p:nvPr/>
        </p:nvSpPr>
        <p:spPr>
          <a:xfrm>
            <a:off x="134806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9" name="object 29"/>
          <p:cNvSpPr/>
          <p:nvPr/>
        </p:nvSpPr>
        <p:spPr>
          <a:xfrm>
            <a:off x="15169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0" name="object 30"/>
          <p:cNvSpPr/>
          <p:nvPr/>
        </p:nvSpPr>
        <p:spPr>
          <a:xfrm>
            <a:off x="14831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1" name="object 31"/>
          <p:cNvSpPr/>
          <p:nvPr/>
        </p:nvSpPr>
        <p:spPr>
          <a:xfrm>
            <a:off x="14494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2" name="object 32"/>
          <p:cNvSpPr/>
          <p:nvPr/>
        </p:nvSpPr>
        <p:spPr>
          <a:xfrm>
            <a:off x="16183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3" name="object 33"/>
          <p:cNvSpPr/>
          <p:nvPr/>
        </p:nvSpPr>
        <p:spPr>
          <a:xfrm>
            <a:off x="15845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4" name="object 34"/>
          <p:cNvSpPr/>
          <p:nvPr/>
        </p:nvSpPr>
        <p:spPr>
          <a:xfrm>
            <a:off x="15508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5" name="object 35"/>
          <p:cNvSpPr/>
          <p:nvPr/>
        </p:nvSpPr>
        <p:spPr>
          <a:xfrm>
            <a:off x="17197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6" name="object 36"/>
          <p:cNvSpPr/>
          <p:nvPr/>
        </p:nvSpPr>
        <p:spPr>
          <a:xfrm>
            <a:off x="168597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7" name="object 37"/>
          <p:cNvSpPr/>
          <p:nvPr/>
        </p:nvSpPr>
        <p:spPr>
          <a:xfrm>
            <a:off x="16523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8" name="object 38"/>
          <p:cNvSpPr/>
          <p:nvPr/>
        </p:nvSpPr>
        <p:spPr>
          <a:xfrm>
            <a:off x="18211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9" name="object 39"/>
          <p:cNvSpPr/>
          <p:nvPr/>
        </p:nvSpPr>
        <p:spPr>
          <a:xfrm>
            <a:off x="17873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0" name="object 40"/>
          <p:cNvSpPr/>
          <p:nvPr/>
        </p:nvSpPr>
        <p:spPr>
          <a:xfrm>
            <a:off x="17537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1" name="object 41"/>
          <p:cNvSpPr/>
          <p:nvPr/>
        </p:nvSpPr>
        <p:spPr>
          <a:xfrm>
            <a:off x="19225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2" name="object 42"/>
          <p:cNvSpPr/>
          <p:nvPr/>
        </p:nvSpPr>
        <p:spPr>
          <a:xfrm>
            <a:off x="18888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3" name="object 43"/>
          <p:cNvSpPr/>
          <p:nvPr/>
        </p:nvSpPr>
        <p:spPr>
          <a:xfrm>
            <a:off x="185516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4" name="object 44"/>
          <p:cNvSpPr/>
          <p:nvPr/>
        </p:nvSpPr>
        <p:spPr>
          <a:xfrm>
            <a:off x="20240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5" name="object 45"/>
          <p:cNvSpPr/>
          <p:nvPr/>
        </p:nvSpPr>
        <p:spPr>
          <a:xfrm>
            <a:off x="199024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46" name="object 46"/>
          <p:cNvSpPr/>
          <p:nvPr/>
        </p:nvSpPr>
        <p:spPr>
          <a:xfrm>
            <a:off x="19566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7" name="object 47"/>
          <p:cNvSpPr/>
          <p:nvPr/>
        </p:nvSpPr>
        <p:spPr>
          <a:xfrm>
            <a:off x="21254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8" name="object 48"/>
          <p:cNvSpPr/>
          <p:nvPr/>
        </p:nvSpPr>
        <p:spPr>
          <a:xfrm>
            <a:off x="20916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9" name="object 49"/>
          <p:cNvSpPr/>
          <p:nvPr/>
        </p:nvSpPr>
        <p:spPr>
          <a:xfrm>
            <a:off x="20580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0" name="object 50"/>
          <p:cNvSpPr/>
          <p:nvPr/>
        </p:nvSpPr>
        <p:spPr>
          <a:xfrm>
            <a:off x="22268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1" name="object 51"/>
          <p:cNvSpPr/>
          <p:nvPr/>
        </p:nvSpPr>
        <p:spPr>
          <a:xfrm>
            <a:off x="21930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2" name="object 52"/>
          <p:cNvSpPr/>
          <p:nvPr/>
        </p:nvSpPr>
        <p:spPr>
          <a:xfrm>
            <a:off x="21594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3" name="object 53"/>
          <p:cNvSpPr/>
          <p:nvPr/>
        </p:nvSpPr>
        <p:spPr>
          <a:xfrm>
            <a:off x="23282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4" name="object 54"/>
          <p:cNvSpPr/>
          <p:nvPr/>
        </p:nvSpPr>
        <p:spPr>
          <a:xfrm>
            <a:off x="22945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55" name="object 55"/>
          <p:cNvSpPr/>
          <p:nvPr/>
        </p:nvSpPr>
        <p:spPr>
          <a:xfrm>
            <a:off x="22608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6" name="object 56"/>
          <p:cNvSpPr/>
          <p:nvPr/>
        </p:nvSpPr>
        <p:spPr>
          <a:xfrm>
            <a:off x="24297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7" name="object 57"/>
          <p:cNvSpPr/>
          <p:nvPr/>
        </p:nvSpPr>
        <p:spPr>
          <a:xfrm>
            <a:off x="23959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8" name="object 58"/>
          <p:cNvSpPr/>
          <p:nvPr/>
        </p:nvSpPr>
        <p:spPr>
          <a:xfrm>
            <a:off x="23622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9" name="object 59"/>
          <p:cNvSpPr/>
          <p:nvPr/>
        </p:nvSpPr>
        <p:spPr>
          <a:xfrm>
            <a:off x="253112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0" name="object 60"/>
          <p:cNvSpPr/>
          <p:nvPr/>
        </p:nvSpPr>
        <p:spPr>
          <a:xfrm>
            <a:off x="24973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1" name="object 61"/>
          <p:cNvSpPr/>
          <p:nvPr/>
        </p:nvSpPr>
        <p:spPr>
          <a:xfrm>
            <a:off x="2463711"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2" name="object 62"/>
          <p:cNvSpPr/>
          <p:nvPr/>
        </p:nvSpPr>
        <p:spPr>
          <a:xfrm>
            <a:off x="26325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3" name="object 63"/>
          <p:cNvSpPr/>
          <p:nvPr/>
        </p:nvSpPr>
        <p:spPr>
          <a:xfrm>
            <a:off x="259877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4" name="object 64"/>
          <p:cNvSpPr/>
          <p:nvPr/>
        </p:nvSpPr>
        <p:spPr>
          <a:xfrm>
            <a:off x="25651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5" name="object 65"/>
          <p:cNvSpPr/>
          <p:nvPr/>
        </p:nvSpPr>
        <p:spPr>
          <a:xfrm>
            <a:off x="27339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6" name="object 66"/>
          <p:cNvSpPr/>
          <p:nvPr/>
        </p:nvSpPr>
        <p:spPr>
          <a:xfrm>
            <a:off x="27002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7" name="object 67"/>
          <p:cNvSpPr/>
          <p:nvPr/>
        </p:nvSpPr>
        <p:spPr>
          <a:xfrm>
            <a:off x="26665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8" name="object 68"/>
          <p:cNvSpPr/>
          <p:nvPr/>
        </p:nvSpPr>
        <p:spPr>
          <a:xfrm>
            <a:off x="28353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9" name="object 69"/>
          <p:cNvSpPr/>
          <p:nvPr/>
        </p:nvSpPr>
        <p:spPr>
          <a:xfrm>
            <a:off x="2801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0" name="object 70"/>
          <p:cNvSpPr/>
          <p:nvPr/>
        </p:nvSpPr>
        <p:spPr>
          <a:xfrm>
            <a:off x="27679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1" name="object 71"/>
          <p:cNvSpPr/>
          <p:nvPr/>
        </p:nvSpPr>
        <p:spPr>
          <a:xfrm>
            <a:off x="2936824"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2" name="object 72"/>
          <p:cNvSpPr/>
          <p:nvPr/>
        </p:nvSpPr>
        <p:spPr>
          <a:xfrm>
            <a:off x="290305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3" name="object 73"/>
          <p:cNvSpPr/>
          <p:nvPr/>
        </p:nvSpPr>
        <p:spPr>
          <a:xfrm>
            <a:off x="286941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4" name="object 74"/>
          <p:cNvSpPr/>
          <p:nvPr/>
        </p:nvSpPr>
        <p:spPr>
          <a:xfrm>
            <a:off x="3038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5" name="object 75"/>
          <p:cNvSpPr/>
          <p:nvPr/>
        </p:nvSpPr>
        <p:spPr>
          <a:xfrm>
            <a:off x="30044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6" name="object 76"/>
          <p:cNvSpPr/>
          <p:nvPr/>
        </p:nvSpPr>
        <p:spPr>
          <a:xfrm>
            <a:off x="2970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7" name="object 77"/>
          <p:cNvSpPr/>
          <p:nvPr/>
        </p:nvSpPr>
        <p:spPr>
          <a:xfrm>
            <a:off x="31396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8" name="object 78"/>
          <p:cNvSpPr/>
          <p:nvPr/>
        </p:nvSpPr>
        <p:spPr>
          <a:xfrm>
            <a:off x="31058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9" name="object 79"/>
          <p:cNvSpPr/>
          <p:nvPr/>
        </p:nvSpPr>
        <p:spPr>
          <a:xfrm>
            <a:off x="30722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0" name="object 80"/>
          <p:cNvSpPr/>
          <p:nvPr/>
        </p:nvSpPr>
        <p:spPr>
          <a:xfrm>
            <a:off x="32410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1" name="object 81"/>
          <p:cNvSpPr/>
          <p:nvPr/>
        </p:nvSpPr>
        <p:spPr>
          <a:xfrm>
            <a:off x="32073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2" name="object 82"/>
          <p:cNvSpPr/>
          <p:nvPr/>
        </p:nvSpPr>
        <p:spPr>
          <a:xfrm>
            <a:off x="31736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3" name="object 83"/>
          <p:cNvSpPr/>
          <p:nvPr/>
        </p:nvSpPr>
        <p:spPr>
          <a:xfrm>
            <a:off x="3342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4" name="object 84"/>
          <p:cNvSpPr/>
          <p:nvPr/>
        </p:nvSpPr>
        <p:spPr>
          <a:xfrm>
            <a:off x="33087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5" name="object 85"/>
          <p:cNvSpPr/>
          <p:nvPr/>
        </p:nvSpPr>
        <p:spPr>
          <a:xfrm>
            <a:off x="32750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6" name="object 86"/>
          <p:cNvSpPr/>
          <p:nvPr/>
        </p:nvSpPr>
        <p:spPr>
          <a:xfrm>
            <a:off x="3443922"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7" name="object 87"/>
          <p:cNvSpPr/>
          <p:nvPr/>
        </p:nvSpPr>
        <p:spPr>
          <a:xfrm>
            <a:off x="34101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8" name="object 88"/>
          <p:cNvSpPr/>
          <p:nvPr/>
        </p:nvSpPr>
        <p:spPr>
          <a:xfrm>
            <a:off x="3376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9" name="object 89"/>
          <p:cNvSpPr/>
          <p:nvPr/>
        </p:nvSpPr>
        <p:spPr>
          <a:xfrm>
            <a:off x="35453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0" name="object 90"/>
          <p:cNvSpPr/>
          <p:nvPr/>
        </p:nvSpPr>
        <p:spPr>
          <a:xfrm>
            <a:off x="351160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91" name="object 91"/>
          <p:cNvSpPr/>
          <p:nvPr/>
        </p:nvSpPr>
        <p:spPr>
          <a:xfrm>
            <a:off x="34779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2" name="object 92"/>
          <p:cNvSpPr/>
          <p:nvPr/>
        </p:nvSpPr>
        <p:spPr>
          <a:xfrm>
            <a:off x="36467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3" name="object 93"/>
          <p:cNvSpPr/>
          <p:nvPr/>
        </p:nvSpPr>
        <p:spPr>
          <a:xfrm>
            <a:off x="36130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4" name="object 94"/>
          <p:cNvSpPr/>
          <p:nvPr/>
        </p:nvSpPr>
        <p:spPr>
          <a:xfrm>
            <a:off x="35793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5" name="object 95"/>
          <p:cNvSpPr/>
          <p:nvPr/>
        </p:nvSpPr>
        <p:spPr>
          <a:xfrm>
            <a:off x="37481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6" name="object 96"/>
          <p:cNvSpPr/>
          <p:nvPr/>
        </p:nvSpPr>
        <p:spPr>
          <a:xfrm>
            <a:off x="37144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7" name="object 97"/>
          <p:cNvSpPr/>
          <p:nvPr/>
        </p:nvSpPr>
        <p:spPr>
          <a:xfrm>
            <a:off x="36807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8" name="object 98"/>
          <p:cNvSpPr/>
          <p:nvPr/>
        </p:nvSpPr>
        <p:spPr>
          <a:xfrm>
            <a:off x="38496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9" name="object 99"/>
          <p:cNvSpPr/>
          <p:nvPr/>
        </p:nvSpPr>
        <p:spPr>
          <a:xfrm>
            <a:off x="38158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0" name="object 100"/>
          <p:cNvSpPr/>
          <p:nvPr/>
        </p:nvSpPr>
        <p:spPr>
          <a:xfrm>
            <a:off x="3782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1" name="object 101"/>
          <p:cNvSpPr/>
          <p:nvPr/>
        </p:nvSpPr>
        <p:spPr>
          <a:xfrm>
            <a:off x="39510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2" name="object 102"/>
          <p:cNvSpPr/>
          <p:nvPr/>
        </p:nvSpPr>
        <p:spPr>
          <a:xfrm>
            <a:off x="39172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3" name="object 103"/>
          <p:cNvSpPr/>
          <p:nvPr/>
        </p:nvSpPr>
        <p:spPr>
          <a:xfrm>
            <a:off x="38836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04" name="object 104"/>
          <p:cNvSpPr/>
          <p:nvPr/>
        </p:nvSpPr>
        <p:spPr>
          <a:xfrm>
            <a:off x="405248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5" name="object 105"/>
          <p:cNvSpPr/>
          <p:nvPr/>
        </p:nvSpPr>
        <p:spPr>
          <a:xfrm>
            <a:off x="40187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6" name="object 106"/>
          <p:cNvSpPr/>
          <p:nvPr/>
        </p:nvSpPr>
        <p:spPr>
          <a:xfrm>
            <a:off x="398505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7" name="object 107"/>
          <p:cNvSpPr/>
          <p:nvPr/>
        </p:nvSpPr>
        <p:spPr>
          <a:xfrm>
            <a:off x="41538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8" name="object 108"/>
          <p:cNvSpPr/>
          <p:nvPr/>
        </p:nvSpPr>
        <p:spPr>
          <a:xfrm>
            <a:off x="41201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9" name="object 109"/>
          <p:cNvSpPr/>
          <p:nvPr/>
        </p:nvSpPr>
        <p:spPr>
          <a:xfrm>
            <a:off x="40864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0" name="object 110"/>
          <p:cNvSpPr/>
          <p:nvPr/>
        </p:nvSpPr>
        <p:spPr>
          <a:xfrm>
            <a:off x="42553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1" name="object 111"/>
          <p:cNvSpPr/>
          <p:nvPr/>
        </p:nvSpPr>
        <p:spPr>
          <a:xfrm>
            <a:off x="42215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2" name="object 112"/>
          <p:cNvSpPr/>
          <p:nvPr/>
        </p:nvSpPr>
        <p:spPr>
          <a:xfrm>
            <a:off x="418788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3" name="object 113"/>
          <p:cNvSpPr/>
          <p:nvPr/>
        </p:nvSpPr>
        <p:spPr>
          <a:xfrm>
            <a:off x="43567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4" name="object 114"/>
          <p:cNvSpPr/>
          <p:nvPr/>
        </p:nvSpPr>
        <p:spPr>
          <a:xfrm>
            <a:off x="43229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5" name="object 115"/>
          <p:cNvSpPr/>
          <p:nvPr/>
        </p:nvSpPr>
        <p:spPr>
          <a:xfrm>
            <a:off x="42893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6" name="object 116"/>
          <p:cNvSpPr/>
          <p:nvPr/>
        </p:nvSpPr>
        <p:spPr>
          <a:xfrm>
            <a:off x="44581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7" name="object 117"/>
          <p:cNvSpPr/>
          <p:nvPr/>
        </p:nvSpPr>
        <p:spPr>
          <a:xfrm>
            <a:off x="44244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8" name="object 118"/>
          <p:cNvSpPr/>
          <p:nvPr/>
        </p:nvSpPr>
        <p:spPr>
          <a:xfrm>
            <a:off x="439075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19" name="object 119"/>
          <p:cNvSpPr/>
          <p:nvPr/>
        </p:nvSpPr>
        <p:spPr>
          <a:xfrm>
            <a:off x="45595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0" name="object 120"/>
          <p:cNvSpPr/>
          <p:nvPr/>
        </p:nvSpPr>
        <p:spPr>
          <a:xfrm>
            <a:off x="4525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1" name="object 121"/>
          <p:cNvSpPr/>
          <p:nvPr/>
        </p:nvSpPr>
        <p:spPr>
          <a:xfrm>
            <a:off x="4492167"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22" name="object 122"/>
          <p:cNvSpPr/>
          <p:nvPr/>
        </p:nvSpPr>
        <p:spPr>
          <a:xfrm>
            <a:off x="466101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3" name="object 123"/>
          <p:cNvSpPr/>
          <p:nvPr/>
        </p:nvSpPr>
        <p:spPr>
          <a:xfrm>
            <a:off x="46272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4" name="object 124"/>
          <p:cNvSpPr/>
          <p:nvPr/>
        </p:nvSpPr>
        <p:spPr>
          <a:xfrm>
            <a:off x="45935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5" name="object 125"/>
          <p:cNvSpPr/>
          <p:nvPr/>
        </p:nvSpPr>
        <p:spPr>
          <a:xfrm>
            <a:off x="47624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6" name="object 126"/>
          <p:cNvSpPr/>
          <p:nvPr/>
        </p:nvSpPr>
        <p:spPr>
          <a:xfrm>
            <a:off x="47286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7" name="object 127"/>
          <p:cNvSpPr/>
          <p:nvPr/>
        </p:nvSpPr>
        <p:spPr>
          <a:xfrm>
            <a:off x="46950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8" name="object 128"/>
          <p:cNvSpPr/>
          <p:nvPr/>
        </p:nvSpPr>
        <p:spPr>
          <a:xfrm>
            <a:off x="48638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9" name="object 129"/>
          <p:cNvSpPr/>
          <p:nvPr/>
        </p:nvSpPr>
        <p:spPr>
          <a:xfrm>
            <a:off x="483008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0" name="object 130"/>
          <p:cNvSpPr/>
          <p:nvPr/>
        </p:nvSpPr>
        <p:spPr>
          <a:xfrm>
            <a:off x="479643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31" name="object 131"/>
          <p:cNvSpPr/>
          <p:nvPr/>
        </p:nvSpPr>
        <p:spPr>
          <a:xfrm>
            <a:off x="496528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2" name="object 132"/>
          <p:cNvSpPr/>
          <p:nvPr/>
        </p:nvSpPr>
        <p:spPr>
          <a:xfrm>
            <a:off x="49315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3" name="object 133"/>
          <p:cNvSpPr/>
          <p:nvPr/>
        </p:nvSpPr>
        <p:spPr>
          <a:xfrm>
            <a:off x="48978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4" name="object 134"/>
          <p:cNvSpPr/>
          <p:nvPr/>
        </p:nvSpPr>
        <p:spPr>
          <a:xfrm>
            <a:off x="50667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5" name="object 135"/>
          <p:cNvSpPr/>
          <p:nvPr/>
        </p:nvSpPr>
        <p:spPr>
          <a:xfrm>
            <a:off x="503294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36" name="object 136"/>
          <p:cNvSpPr/>
          <p:nvPr/>
        </p:nvSpPr>
        <p:spPr>
          <a:xfrm>
            <a:off x="49992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7" name="object 137"/>
          <p:cNvSpPr/>
          <p:nvPr/>
        </p:nvSpPr>
        <p:spPr>
          <a:xfrm>
            <a:off x="51681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8" name="object 138"/>
          <p:cNvSpPr/>
          <p:nvPr/>
        </p:nvSpPr>
        <p:spPr>
          <a:xfrm>
            <a:off x="51343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9" name="object 139"/>
          <p:cNvSpPr/>
          <p:nvPr/>
        </p:nvSpPr>
        <p:spPr>
          <a:xfrm>
            <a:off x="5100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40" name="object 140"/>
          <p:cNvSpPr/>
          <p:nvPr/>
        </p:nvSpPr>
        <p:spPr>
          <a:xfrm>
            <a:off x="52695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1" name="object 141"/>
          <p:cNvSpPr/>
          <p:nvPr/>
        </p:nvSpPr>
        <p:spPr>
          <a:xfrm>
            <a:off x="52357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2" name="object 142"/>
          <p:cNvSpPr/>
          <p:nvPr/>
        </p:nvSpPr>
        <p:spPr>
          <a:xfrm>
            <a:off x="5202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3" name="object 143"/>
          <p:cNvSpPr/>
          <p:nvPr/>
        </p:nvSpPr>
        <p:spPr>
          <a:xfrm>
            <a:off x="53709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4" name="object 144"/>
          <p:cNvSpPr/>
          <p:nvPr/>
        </p:nvSpPr>
        <p:spPr>
          <a:xfrm>
            <a:off x="5337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5" name="object 145"/>
          <p:cNvSpPr/>
          <p:nvPr/>
        </p:nvSpPr>
        <p:spPr>
          <a:xfrm>
            <a:off x="5303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6" name="object 146"/>
          <p:cNvSpPr/>
          <p:nvPr/>
        </p:nvSpPr>
        <p:spPr>
          <a:xfrm>
            <a:off x="54723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7" name="object 147"/>
          <p:cNvSpPr/>
          <p:nvPr/>
        </p:nvSpPr>
        <p:spPr>
          <a:xfrm>
            <a:off x="54386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8" name="object 148"/>
          <p:cNvSpPr/>
          <p:nvPr/>
        </p:nvSpPr>
        <p:spPr>
          <a:xfrm>
            <a:off x="54049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9" name="object 149"/>
          <p:cNvSpPr/>
          <p:nvPr/>
        </p:nvSpPr>
        <p:spPr>
          <a:xfrm>
            <a:off x="557382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0" name="object 150"/>
          <p:cNvSpPr/>
          <p:nvPr/>
        </p:nvSpPr>
        <p:spPr>
          <a:xfrm>
            <a:off x="55400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1" name="object 151"/>
          <p:cNvSpPr/>
          <p:nvPr/>
        </p:nvSpPr>
        <p:spPr>
          <a:xfrm>
            <a:off x="550640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2" name="object 152"/>
          <p:cNvSpPr/>
          <p:nvPr/>
        </p:nvSpPr>
        <p:spPr>
          <a:xfrm>
            <a:off x="56752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3" name="object 153"/>
          <p:cNvSpPr/>
          <p:nvPr/>
        </p:nvSpPr>
        <p:spPr>
          <a:xfrm>
            <a:off x="56414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4" name="object 154"/>
          <p:cNvSpPr/>
          <p:nvPr/>
        </p:nvSpPr>
        <p:spPr>
          <a:xfrm>
            <a:off x="56078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5" name="object 155"/>
          <p:cNvSpPr/>
          <p:nvPr/>
        </p:nvSpPr>
        <p:spPr>
          <a:xfrm>
            <a:off x="57766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6" name="object 156"/>
          <p:cNvSpPr/>
          <p:nvPr/>
        </p:nvSpPr>
        <p:spPr>
          <a:xfrm>
            <a:off x="57429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57" name="object 157"/>
          <p:cNvSpPr/>
          <p:nvPr/>
        </p:nvSpPr>
        <p:spPr>
          <a:xfrm>
            <a:off x="5709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8" name="object 158"/>
          <p:cNvSpPr/>
          <p:nvPr/>
        </p:nvSpPr>
        <p:spPr>
          <a:xfrm>
            <a:off x="58780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9" name="object 159"/>
          <p:cNvSpPr/>
          <p:nvPr/>
        </p:nvSpPr>
        <p:spPr>
          <a:xfrm>
            <a:off x="58443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0" name="object 160"/>
          <p:cNvSpPr/>
          <p:nvPr/>
        </p:nvSpPr>
        <p:spPr>
          <a:xfrm>
            <a:off x="58106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1" name="object 161"/>
          <p:cNvSpPr/>
          <p:nvPr/>
        </p:nvSpPr>
        <p:spPr>
          <a:xfrm>
            <a:off x="597951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2" name="object 162"/>
          <p:cNvSpPr/>
          <p:nvPr/>
        </p:nvSpPr>
        <p:spPr>
          <a:xfrm>
            <a:off x="59457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3" name="object 163"/>
          <p:cNvSpPr/>
          <p:nvPr/>
        </p:nvSpPr>
        <p:spPr>
          <a:xfrm>
            <a:off x="59121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4" name="object 164"/>
          <p:cNvSpPr/>
          <p:nvPr/>
        </p:nvSpPr>
        <p:spPr>
          <a:xfrm>
            <a:off x="60809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5" name="object 165"/>
          <p:cNvSpPr/>
          <p:nvPr/>
        </p:nvSpPr>
        <p:spPr>
          <a:xfrm>
            <a:off x="60471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66" name="object 166"/>
          <p:cNvSpPr/>
          <p:nvPr/>
        </p:nvSpPr>
        <p:spPr>
          <a:xfrm>
            <a:off x="6013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7" name="object 167"/>
          <p:cNvSpPr/>
          <p:nvPr/>
        </p:nvSpPr>
        <p:spPr>
          <a:xfrm>
            <a:off x="61823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8" name="object 168"/>
          <p:cNvSpPr/>
          <p:nvPr/>
        </p:nvSpPr>
        <p:spPr>
          <a:xfrm>
            <a:off x="6148603"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69" name="object 169"/>
          <p:cNvSpPr/>
          <p:nvPr/>
        </p:nvSpPr>
        <p:spPr>
          <a:xfrm>
            <a:off x="611493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0" name="object 170"/>
          <p:cNvSpPr/>
          <p:nvPr/>
        </p:nvSpPr>
        <p:spPr>
          <a:xfrm>
            <a:off x="628378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1" name="object 171"/>
          <p:cNvSpPr/>
          <p:nvPr/>
        </p:nvSpPr>
        <p:spPr>
          <a:xfrm>
            <a:off x="62500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2" name="object 172"/>
          <p:cNvSpPr/>
          <p:nvPr/>
        </p:nvSpPr>
        <p:spPr>
          <a:xfrm>
            <a:off x="62163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3" name="object 173"/>
          <p:cNvSpPr/>
          <p:nvPr/>
        </p:nvSpPr>
        <p:spPr>
          <a:xfrm>
            <a:off x="63851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4" name="object 174"/>
          <p:cNvSpPr/>
          <p:nvPr/>
        </p:nvSpPr>
        <p:spPr>
          <a:xfrm>
            <a:off x="635143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75" name="object 175"/>
          <p:cNvSpPr/>
          <p:nvPr/>
        </p:nvSpPr>
        <p:spPr>
          <a:xfrm>
            <a:off x="63177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6" name="object 176"/>
          <p:cNvSpPr/>
          <p:nvPr/>
        </p:nvSpPr>
        <p:spPr>
          <a:xfrm>
            <a:off x="64866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7" name="object 177"/>
          <p:cNvSpPr/>
          <p:nvPr/>
        </p:nvSpPr>
        <p:spPr>
          <a:xfrm>
            <a:off x="64528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8" name="object 178"/>
          <p:cNvSpPr/>
          <p:nvPr/>
        </p:nvSpPr>
        <p:spPr>
          <a:xfrm>
            <a:off x="641920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9" name="object 179"/>
          <p:cNvSpPr/>
          <p:nvPr/>
        </p:nvSpPr>
        <p:spPr>
          <a:xfrm>
            <a:off x="658804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0" name="object 180"/>
          <p:cNvSpPr/>
          <p:nvPr/>
        </p:nvSpPr>
        <p:spPr>
          <a:xfrm>
            <a:off x="655429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81" name="object 181"/>
          <p:cNvSpPr/>
          <p:nvPr/>
        </p:nvSpPr>
        <p:spPr>
          <a:xfrm>
            <a:off x="65206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2" name="object 182"/>
          <p:cNvSpPr/>
          <p:nvPr/>
        </p:nvSpPr>
        <p:spPr>
          <a:xfrm>
            <a:off x="66894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3" name="object 183"/>
          <p:cNvSpPr/>
          <p:nvPr/>
        </p:nvSpPr>
        <p:spPr>
          <a:xfrm>
            <a:off x="6655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4" name="object 184"/>
          <p:cNvSpPr/>
          <p:nvPr/>
        </p:nvSpPr>
        <p:spPr>
          <a:xfrm>
            <a:off x="66220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5" name="object 185"/>
          <p:cNvSpPr/>
          <p:nvPr/>
        </p:nvSpPr>
        <p:spPr>
          <a:xfrm>
            <a:off x="67908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6" name="object 186"/>
          <p:cNvSpPr/>
          <p:nvPr/>
        </p:nvSpPr>
        <p:spPr>
          <a:xfrm>
            <a:off x="6757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7" name="object 187"/>
          <p:cNvSpPr/>
          <p:nvPr/>
        </p:nvSpPr>
        <p:spPr>
          <a:xfrm>
            <a:off x="67234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8" name="object 188"/>
          <p:cNvSpPr/>
          <p:nvPr/>
        </p:nvSpPr>
        <p:spPr>
          <a:xfrm>
            <a:off x="689231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9" name="object 189"/>
          <p:cNvSpPr/>
          <p:nvPr/>
        </p:nvSpPr>
        <p:spPr>
          <a:xfrm>
            <a:off x="6858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0" name="object 190"/>
          <p:cNvSpPr/>
          <p:nvPr/>
        </p:nvSpPr>
        <p:spPr>
          <a:xfrm>
            <a:off x="68249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1" name="object 191"/>
          <p:cNvSpPr/>
          <p:nvPr/>
        </p:nvSpPr>
        <p:spPr>
          <a:xfrm>
            <a:off x="69937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2" name="object 192"/>
          <p:cNvSpPr/>
          <p:nvPr/>
        </p:nvSpPr>
        <p:spPr>
          <a:xfrm>
            <a:off x="69599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93" name="object 193"/>
          <p:cNvSpPr/>
          <p:nvPr/>
        </p:nvSpPr>
        <p:spPr>
          <a:xfrm>
            <a:off x="69263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4" name="object 194"/>
          <p:cNvSpPr/>
          <p:nvPr/>
        </p:nvSpPr>
        <p:spPr>
          <a:xfrm>
            <a:off x="541324" y="2081936"/>
            <a:ext cx="6478905" cy="288290"/>
          </a:xfrm>
          <a:custGeom>
            <a:avLst/>
            <a:gdLst/>
            <a:ahLst/>
            <a:cxnLst/>
            <a:rect l="l" t="t" r="r" b="b"/>
            <a:pathLst>
              <a:path w="6478905" h="288289">
                <a:moveTo>
                  <a:pt x="6478739" y="287997"/>
                </a:moveTo>
                <a:lnTo>
                  <a:pt x="0" y="287997"/>
                </a:lnTo>
                <a:lnTo>
                  <a:pt x="0" y="0"/>
                </a:lnTo>
                <a:lnTo>
                  <a:pt x="6478739" y="0"/>
                </a:lnTo>
                <a:lnTo>
                  <a:pt x="6478739" y="287997"/>
                </a:lnTo>
                <a:close/>
              </a:path>
            </a:pathLst>
          </a:custGeom>
          <a:solidFill>
            <a:srgbClr val="58595B"/>
          </a:solidFill>
        </p:spPr>
        <p:txBody>
          <a:bodyPr wrap="square" lIns="0" tIns="0" rIns="0" bIns="0" rtlCol="0"/>
          <a:lstStyle/>
          <a:p>
            <a:endParaRPr/>
          </a:p>
        </p:txBody>
      </p:sp>
      <p:sp>
        <p:nvSpPr>
          <p:cNvPr id="195" name="object 195"/>
          <p:cNvSpPr/>
          <p:nvPr/>
        </p:nvSpPr>
        <p:spPr>
          <a:xfrm>
            <a:off x="3387414" y="2146304"/>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6" name="object 196"/>
          <p:cNvSpPr/>
          <p:nvPr/>
        </p:nvSpPr>
        <p:spPr>
          <a:xfrm>
            <a:off x="541324" y="5214125"/>
            <a:ext cx="6478905" cy="288290"/>
          </a:xfrm>
          <a:custGeom>
            <a:avLst/>
            <a:gdLst/>
            <a:ahLst/>
            <a:cxnLst/>
            <a:rect l="l" t="t" r="r" b="b"/>
            <a:pathLst>
              <a:path w="6478905" h="288289">
                <a:moveTo>
                  <a:pt x="6478397" y="287997"/>
                </a:moveTo>
                <a:lnTo>
                  <a:pt x="0" y="287997"/>
                </a:lnTo>
                <a:lnTo>
                  <a:pt x="0" y="0"/>
                </a:lnTo>
                <a:lnTo>
                  <a:pt x="6478397" y="0"/>
                </a:lnTo>
                <a:lnTo>
                  <a:pt x="6478397" y="287997"/>
                </a:lnTo>
                <a:close/>
              </a:path>
            </a:pathLst>
          </a:custGeom>
          <a:solidFill>
            <a:srgbClr val="58595B"/>
          </a:solidFill>
        </p:spPr>
        <p:txBody>
          <a:bodyPr wrap="square" lIns="0" tIns="0" rIns="0" bIns="0" rtlCol="0"/>
          <a:lstStyle/>
          <a:p>
            <a:endParaRPr/>
          </a:p>
        </p:txBody>
      </p:sp>
      <p:sp>
        <p:nvSpPr>
          <p:cNvPr id="197" name="object 197"/>
          <p:cNvSpPr/>
          <p:nvPr/>
        </p:nvSpPr>
        <p:spPr>
          <a:xfrm>
            <a:off x="3320144" y="5298012"/>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8" name="object 198"/>
          <p:cNvSpPr txBox="1"/>
          <p:nvPr/>
        </p:nvSpPr>
        <p:spPr>
          <a:xfrm>
            <a:off x="509264" y="453975"/>
            <a:ext cx="6530340" cy="931989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SICHERHEITSVORKEHRUNGEN</a:t>
            </a:r>
            <a:endParaRPr sz="1600">
              <a:latin typeface="Arial Narrow"/>
              <a:cs typeface="Arial Narrow"/>
            </a:endParaRPr>
          </a:p>
          <a:p>
            <a:pPr>
              <a:lnSpc>
                <a:spcPct val="100000"/>
              </a:lnSpc>
              <a:spcBef>
                <a:spcPts val="35"/>
              </a:spcBef>
            </a:pPr>
            <a:endParaRPr sz="1400">
              <a:latin typeface="Times New Roman"/>
              <a:cs typeface="Times New Roman"/>
            </a:endParaRPr>
          </a:p>
          <a:p>
            <a:pPr marL="20955" marR="33020" algn="just">
              <a:lnSpc>
                <a:spcPts val="1300"/>
              </a:lnSpc>
            </a:pPr>
            <a:r>
              <a:rPr sz="1200" dirty="0">
                <a:solidFill>
                  <a:srgbClr val="231F20"/>
                </a:solidFill>
                <a:latin typeface="Arial Narrow"/>
                <a:cs typeface="Arial Narrow"/>
              </a:rPr>
              <a:t>Bitte </a:t>
            </a:r>
            <a:r>
              <a:rPr sz="1200" spc="-5" dirty="0">
                <a:solidFill>
                  <a:srgbClr val="231F20"/>
                </a:solidFill>
                <a:latin typeface="Arial Narrow"/>
                <a:cs typeface="Arial Narrow"/>
              </a:rPr>
              <a:t>beachten </a:t>
            </a:r>
            <a:r>
              <a:rPr sz="1200" dirty="0">
                <a:solidFill>
                  <a:srgbClr val="231F20"/>
                </a:solidFill>
                <a:latin typeface="Arial Narrow"/>
                <a:cs typeface="Arial Narrow"/>
              </a:rPr>
              <a:t>Sie </a:t>
            </a:r>
            <a:r>
              <a:rPr sz="1200" spc="-5" dirty="0">
                <a:solidFill>
                  <a:srgbClr val="231F20"/>
                </a:solidFill>
                <a:latin typeface="Arial Narrow"/>
                <a:cs typeface="Arial Narrow"/>
              </a:rPr>
              <a:t>zu Ihrer eigenen </a:t>
            </a:r>
            <a:r>
              <a:rPr sz="1200" dirty="0">
                <a:solidFill>
                  <a:srgbClr val="231F20"/>
                </a:solidFill>
                <a:latin typeface="Arial Narrow"/>
                <a:cs typeface="Arial Narrow"/>
              </a:rPr>
              <a:t>Sicherheit </a:t>
            </a:r>
            <a:r>
              <a:rPr sz="1200" spc="-5" dirty="0">
                <a:solidFill>
                  <a:srgbClr val="231F20"/>
                </a:solidFill>
                <a:latin typeface="Arial Narrow"/>
                <a:cs typeface="Arial Narrow"/>
              </a:rPr>
              <a:t>und der </a:t>
            </a:r>
            <a:r>
              <a:rPr sz="1200" dirty="0">
                <a:solidFill>
                  <a:srgbClr val="231F20"/>
                </a:solidFill>
                <a:latin typeface="Arial Narrow"/>
                <a:cs typeface="Arial Narrow"/>
              </a:rPr>
              <a:t>Sicherheit </a:t>
            </a:r>
            <a:r>
              <a:rPr sz="1200" spc="-5" dirty="0">
                <a:solidFill>
                  <a:srgbClr val="231F20"/>
                </a:solidFill>
                <a:latin typeface="Arial Narrow"/>
                <a:cs typeface="Arial Narrow"/>
              </a:rPr>
              <a:t>Ihres </a:t>
            </a:r>
            <a:r>
              <a:rPr sz="1200" dirty="0">
                <a:solidFill>
                  <a:srgbClr val="231F20"/>
                </a:solidFill>
                <a:latin typeface="Arial Narrow"/>
                <a:cs typeface="Arial Narrow"/>
              </a:rPr>
              <a:t>Produkts </a:t>
            </a:r>
            <a:r>
              <a:rPr sz="1200" spc="-5" dirty="0">
                <a:solidFill>
                  <a:srgbClr val="231F20"/>
                </a:solidFill>
                <a:latin typeface="Arial Narrow"/>
                <a:cs typeface="Arial Narrow"/>
              </a:rPr>
              <a:t>die folgenden Sicherheitsvorkehrun-  gen. </a:t>
            </a:r>
            <a:r>
              <a:rPr sz="1200" dirty="0">
                <a:solidFill>
                  <a:srgbClr val="231F20"/>
                </a:solidFill>
                <a:latin typeface="Arial Narrow"/>
                <a:cs typeface="Arial Narrow"/>
              </a:rPr>
              <a:t>Die Nichtbeachtung </a:t>
            </a:r>
            <a:r>
              <a:rPr sz="1200" spc="-5" dirty="0">
                <a:solidFill>
                  <a:srgbClr val="231F20"/>
                </a:solidFill>
                <a:latin typeface="Arial Narrow"/>
                <a:cs typeface="Arial Narrow"/>
              </a:rPr>
              <a:t>der </a:t>
            </a:r>
            <a:r>
              <a:rPr sz="1200" dirty="0">
                <a:solidFill>
                  <a:srgbClr val="231F20"/>
                </a:solidFill>
                <a:latin typeface="Arial Narrow"/>
                <a:cs typeface="Arial Narrow"/>
              </a:rPr>
              <a:t>Anweisungen </a:t>
            </a:r>
            <a:r>
              <a:rPr sz="1200" spc="-5" dirty="0">
                <a:solidFill>
                  <a:srgbClr val="231F20"/>
                </a:solidFill>
                <a:latin typeface="Arial Narrow"/>
                <a:cs typeface="Arial Narrow"/>
              </a:rPr>
              <a:t>kann zu schweren </a:t>
            </a:r>
            <a:r>
              <a:rPr sz="1200" dirty="0">
                <a:solidFill>
                  <a:srgbClr val="231F20"/>
                </a:solidFill>
                <a:latin typeface="Arial Narrow"/>
                <a:cs typeface="Arial Narrow"/>
              </a:rPr>
              <a:t>Verletzungen, Sachschäden </a:t>
            </a:r>
            <a:r>
              <a:rPr sz="1200" spc="-5" dirty="0">
                <a:solidFill>
                  <a:srgbClr val="231F20"/>
                </a:solidFill>
                <a:latin typeface="Arial Narrow"/>
                <a:cs typeface="Arial Narrow"/>
              </a:rPr>
              <a:t>oder zum </a:t>
            </a:r>
            <a:r>
              <a:rPr sz="1200" dirty="0">
                <a:solidFill>
                  <a:srgbClr val="231F20"/>
                </a:solidFill>
                <a:latin typeface="Arial Narrow"/>
                <a:cs typeface="Arial Narrow"/>
              </a:rPr>
              <a:t>Tod </a:t>
            </a:r>
            <a:r>
              <a:rPr sz="1200" spc="-5" dirty="0">
                <a:solidFill>
                  <a:srgbClr val="231F20"/>
                </a:solidFill>
                <a:latin typeface="Arial Narrow"/>
                <a:cs typeface="Arial Narrow"/>
              </a:rPr>
              <a:t>führen. </a:t>
            </a:r>
            <a:r>
              <a:rPr sz="1200" dirty="0">
                <a:solidFill>
                  <a:srgbClr val="231F20"/>
                </a:solidFill>
                <a:latin typeface="Arial Narrow"/>
                <a:cs typeface="Arial Narrow"/>
              </a:rPr>
              <a:t>Bei  </a:t>
            </a:r>
            <a:r>
              <a:rPr sz="1200" spc="-5" dirty="0">
                <a:solidFill>
                  <a:srgbClr val="231F20"/>
                </a:solidFill>
                <a:latin typeface="Arial Narrow"/>
                <a:cs typeface="Arial Narrow"/>
              </a:rPr>
              <a:t>unsachgemäßer Installation oder </a:t>
            </a:r>
            <a:r>
              <a:rPr sz="1200" dirty="0">
                <a:solidFill>
                  <a:srgbClr val="231F20"/>
                </a:solidFill>
                <a:latin typeface="Arial Narrow"/>
                <a:cs typeface="Arial Narrow"/>
              </a:rPr>
              <a:t>Bedienung </a:t>
            </a:r>
            <a:r>
              <a:rPr sz="1200" spc="-5" dirty="0">
                <a:solidFill>
                  <a:srgbClr val="231F20"/>
                </a:solidFill>
                <a:latin typeface="Arial Narrow"/>
                <a:cs typeface="Arial Narrow"/>
              </a:rPr>
              <a:t>erlischt die</a:t>
            </a:r>
            <a:r>
              <a:rPr sz="1200" spc="-10" dirty="0">
                <a:solidFill>
                  <a:srgbClr val="231F20"/>
                </a:solidFill>
                <a:latin typeface="Arial Narrow"/>
                <a:cs typeface="Arial Narrow"/>
              </a:rPr>
              <a:t> </a:t>
            </a:r>
            <a:r>
              <a:rPr sz="1200" spc="-5" dirty="0">
                <a:solidFill>
                  <a:srgbClr val="231F20"/>
                </a:solidFill>
                <a:latin typeface="Arial Narrow"/>
                <a:cs typeface="Arial Narrow"/>
              </a:rPr>
              <a:t>Garantie.</a:t>
            </a:r>
            <a:endParaRPr sz="1200">
              <a:latin typeface="Arial Narrow"/>
              <a:cs typeface="Arial Narrow"/>
            </a:endParaRPr>
          </a:p>
          <a:p>
            <a:pPr marL="933450" marR="222250" indent="-698500">
              <a:lnSpc>
                <a:spcPts val="1400"/>
              </a:lnSpc>
              <a:spcBef>
                <a:spcPts val="720"/>
              </a:spcBef>
            </a:pPr>
            <a:r>
              <a:rPr sz="1200" b="1" dirty="0">
                <a:solidFill>
                  <a:srgbClr val="231F20"/>
                </a:solidFill>
                <a:latin typeface="Arial Narrow"/>
                <a:cs typeface="Arial Narrow"/>
              </a:rPr>
              <a:t>BITTE STELLEN SIE SICHER, DASS SIE ALLE ANWEISUNGEN LESEN, VERSTEHEN UND</a:t>
            </a:r>
            <a:r>
              <a:rPr sz="1200" b="1" spc="-100" dirty="0">
                <a:solidFill>
                  <a:srgbClr val="231F20"/>
                </a:solidFill>
                <a:latin typeface="Arial Narrow"/>
                <a:cs typeface="Arial Narrow"/>
              </a:rPr>
              <a:t> </a:t>
            </a:r>
            <a:r>
              <a:rPr sz="1200" b="1" dirty="0">
                <a:solidFill>
                  <a:srgbClr val="231F20"/>
                </a:solidFill>
                <a:latin typeface="Arial Narrow"/>
                <a:cs typeface="Arial Narrow"/>
              </a:rPr>
              <a:t>BEFOLGEN.  BEWAHREN SIE DIESES HANDBUCH ZUM SPÄTEREN NACHSCHLAGEN</a:t>
            </a:r>
            <a:r>
              <a:rPr sz="1200" b="1" spc="-30" dirty="0">
                <a:solidFill>
                  <a:srgbClr val="231F20"/>
                </a:solidFill>
                <a:latin typeface="Arial Narrow"/>
                <a:cs typeface="Arial Narrow"/>
              </a:rPr>
              <a:t> </a:t>
            </a:r>
            <a:r>
              <a:rPr sz="1200" b="1" dirty="0">
                <a:solidFill>
                  <a:srgbClr val="231F20"/>
                </a:solidFill>
                <a:latin typeface="Arial Narrow"/>
                <a:cs typeface="Arial Narrow"/>
              </a:rPr>
              <a:t>AUF.</a:t>
            </a:r>
            <a:endParaRPr sz="1200">
              <a:latin typeface="Arial Narrow"/>
              <a:cs typeface="Arial Narrow"/>
            </a:endParaRPr>
          </a:p>
          <a:p>
            <a:pPr>
              <a:lnSpc>
                <a:spcPct val="100000"/>
              </a:lnSpc>
              <a:spcBef>
                <a:spcPts val="30"/>
              </a:spcBef>
            </a:pPr>
            <a:endParaRPr sz="1900">
              <a:latin typeface="Times New Roman"/>
              <a:cs typeface="Times New Roman"/>
            </a:endParaRPr>
          </a:p>
          <a:p>
            <a:pPr marL="93345" algn="ctr">
              <a:lnSpc>
                <a:spcPct val="100000"/>
              </a:lnSpc>
              <a:spcBef>
                <a:spcPts val="5"/>
              </a:spcBef>
              <a:tabLst>
                <a:tab pos="273685" algn="l"/>
              </a:tabLst>
            </a:pPr>
            <a:r>
              <a:rPr sz="1200" b="1" dirty="0">
                <a:solidFill>
                  <a:srgbClr val="58595B"/>
                </a:solidFill>
                <a:latin typeface="Arial Narrow"/>
                <a:cs typeface="Arial Narrow"/>
              </a:rPr>
              <a:t>!	</a:t>
            </a:r>
            <a:r>
              <a:rPr sz="1200" b="1" spc="-5" dirty="0">
                <a:solidFill>
                  <a:srgbClr val="FFFFFF"/>
                </a:solidFill>
                <a:latin typeface="Arial Narrow"/>
                <a:cs typeface="Arial Narrow"/>
              </a:rPr>
              <a:t>GEFAHR</a:t>
            </a:r>
            <a:endParaRPr sz="1200">
              <a:latin typeface="Arial Narrow"/>
              <a:cs typeface="Arial Narrow"/>
            </a:endParaRPr>
          </a:p>
          <a:p>
            <a:pPr>
              <a:lnSpc>
                <a:spcPct val="100000"/>
              </a:lnSpc>
              <a:spcBef>
                <a:spcPts val="10"/>
              </a:spcBef>
            </a:pPr>
            <a:endParaRPr sz="1250">
              <a:latin typeface="Times New Roman"/>
              <a:cs typeface="Times New Roman"/>
            </a:endParaRPr>
          </a:p>
          <a:p>
            <a:pPr marL="207645" marR="215265" indent="-176530">
              <a:lnSpc>
                <a:spcPts val="1300"/>
              </a:lnSpc>
              <a:buChar char="●"/>
              <a:tabLst>
                <a:tab pos="208279" algn="l"/>
              </a:tabLst>
            </a:pPr>
            <a:r>
              <a:rPr sz="1200" spc="-5" dirty="0">
                <a:solidFill>
                  <a:srgbClr val="231F20"/>
                </a:solidFill>
                <a:latin typeface="Arial Narrow"/>
                <a:cs typeface="Arial Narrow"/>
              </a:rPr>
              <a:t>Gefahr eines versehentlichen </a:t>
            </a:r>
            <a:r>
              <a:rPr sz="1200" dirty="0">
                <a:solidFill>
                  <a:srgbClr val="231F20"/>
                </a:solidFill>
                <a:latin typeface="Arial Narrow"/>
                <a:cs typeface="Arial Narrow"/>
              </a:rPr>
              <a:t>Ertrinkens. Es </a:t>
            </a:r>
            <a:r>
              <a:rPr sz="1200" spc="-5" dirty="0">
                <a:solidFill>
                  <a:srgbClr val="231F20"/>
                </a:solidFill>
                <a:latin typeface="Arial Narrow"/>
                <a:cs typeface="Arial Narrow"/>
              </a:rPr>
              <a:t>ist äußerste </a:t>
            </a:r>
            <a:r>
              <a:rPr sz="1200" dirty="0">
                <a:solidFill>
                  <a:srgbClr val="231F20"/>
                </a:solidFill>
                <a:latin typeface="Arial Narrow"/>
                <a:cs typeface="Arial Narrow"/>
              </a:rPr>
              <a:t>Vorsicht </a:t>
            </a:r>
            <a:r>
              <a:rPr sz="1200" spc="-5" dirty="0">
                <a:solidFill>
                  <a:srgbClr val="231F20"/>
                </a:solidFill>
                <a:latin typeface="Arial Narrow"/>
                <a:cs typeface="Arial Narrow"/>
              </a:rPr>
              <a:t>ist geboten, um den unbefugten </a:t>
            </a:r>
            <a:r>
              <a:rPr sz="1200" dirty="0">
                <a:solidFill>
                  <a:srgbClr val="231F20"/>
                </a:solidFill>
                <a:latin typeface="Arial Narrow"/>
                <a:cs typeface="Arial Narrow"/>
              </a:rPr>
              <a:t>Zugang </a:t>
            </a:r>
            <a:r>
              <a:rPr sz="1200" spc="-5" dirty="0">
                <a:solidFill>
                  <a:srgbClr val="231F20"/>
                </a:solidFill>
                <a:latin typeface="Arial Narrow"/>
                <a:cs typeface="Arial Narrow"/>
              </a:rPr>
              <a:t>von  </a:t>
            </a:r>
            <a:r>
              <a:rPr sz="1200" dirty="0">
                <a:solidFill>
                  <a:srgbClr val="231F20"/>
                </a:solidFill>
                <a:latin typeface="Arial Narrow"/>
                <a:cs typeface="Arial Narrow"/>
              </a:rPr>
              <a:t>Kindern </a:t>
            </a:r>
            <a:r>
              <a:rPr sz="1200" spc="-5" dirty="0">
                <a:solidFill>
                  <a:srgbClr val="231F20"/>
                </a:solidFill>
                <a:latin typeface="Arial Narrow"/>
                <a:cs typeface="Arial Narrow"/>
              </a:rPr>
              <a:t>zu</a:t>
            </a:r>
            <a:r>
              <a:rPr sz="1200" spc="-10" dirty="0">
                <a:solidFill>
                  <a:srgbClr val="231F20"/>
                </a:solidFill>
                <a:latin typeface="Arial Narrow"/>
                <a:cs typeface="Arial Narrow"/>
              </a:rPr>
              <a:t> </a:t>
            </a:r>
            <a:r>
              <a:rPr sz="1200" spc="-5" dirty="0">
                <a:solidFill>
                  <a:srgbClr val="231F20"/>
                </a:solidFill>
                <a:latin typeface="Arial Narrow"/>
                <a:cs typeface="Arial Narrow"/>
              </a:rPr>
              <a:t>verhindern.</a:t>
            </a:r>
            <a:endParaRPr sz="1200">
              <a:latin typeface="Arial Narrow"/>
              <a:cs typeface="Arial Narrow"/>
            </a:endParaRPr>
          </a:p>
          <a:p>
            <a:pPr marL="207645" marR="358775" indent="-176530">
              <a:lnSpc>
                <a:spcPts val="1300"/>
              </a:lnSpc>
              <a:buChar char="●"/>
              <a:tabLst>
                <a:tab pos="208279" algn="l"/>
              </a:tabLst>
            </a:pPr>
            <a:r>
              <a:rPr sz="1200" spc="-5" dirty="0">
                <a:solidFill>
                  <a:srgbClr val="231F20"/>
                </a:solidFill>
                <a:latin typeface="Arial Narrow"/>
                <a:cs typeface="Arial Narrow"/>
              </a:rPr>
              <a:t>Gefahr des </a:t>
            </a:r>
            <a:r>
              <a:rPr sz="1200" dirty="0">
                <a:solidFill>
                  <a:srgbClr val="231F20"/>
                </a:solidFill>
                <a:latin typeface="Arial Narrow"/>
                <a:cs typeface="Arial Narrow"/>
              </a:rPr>
              <a:t>Ertrinkens. Überprüfen Sie </a:t>
            </a:r>
            <a:r>
              <a:rPr sz="1200" spc="-5" dirty="0">
                <a:solidFill>
                  <a:srgbClr val="231F20"/>
                </a:solidFill>
                <a:latin typeface="Arial Narrow"/>
                <a:cs typeface="Arial Narrow"/>
              </a:rPr>
              <a:t>die </a:t>
            </a:r>
            <a:r>
              <a:rPr sz="1200" dirty="0">
                <a:solidFill>
                  <a:srgbClr val="231F20"/>
                </a:solidFill>
                <a:latin typeface="Arial Narrow"/>
                <a:cs typeface="Arial Narrow"/>
              </a:rPr>
              <a:t>Whirlpool-Abdeckung regelmäßig </a:t>
            </a:r>
            <a:r>
              <a:rPr sz="1200" spc="-5" dirty="0">
                <a:solidFill>
                  <a:srgbClr val="231F20"/>
                </a:solidFill>
                <a:latin typeface="Arial Narrow"/>
                <a:cs typeface="Arial Narrow"/>
              </a:rPr>
              <a:t>auf </a:t>
            </a:r>
            <a:r>
              <a:rPr sz="1200" dirty="0">
                <a:solidFill>
                  <a:srgbClr val="231F20"/>
                </a:solidFill>
                <a:latin typeface="Arial Narrow"/>
                <a:cs typeface="Arial Narrow"/>
              </a:rPr>
              <a:t>Undichtigkeiten, </a:t>
            </a:r>
            <a:r>
              <a:rPr sz="1200" spc="-5" dirty="0">
                <a:solidFill>
                  <a:srgbClr val="231F20"/>
                </a:solidFill>
                <a:latin typeface="Arial Narrow"/>
                <a:cs typeface="Arial Narrow"/>
              </a:rPr>
              <a:t>frühzeitige  </a:t>
            </a:r>
            <a:r>
              <a:rPr sz="1200" dirty="0">
                <a:solidFill>
                  <a:srgbClr val="231F20"/>
                </a:solidFill>
                <a:latin typeface="Arial Narrow"/>
                <a:cs typeface="Arial Narrow"/>
              </a:rPr>
              <a:t>Abnutzung, Schäden </a:t>
            </a:r>
            <a:r>
              <a:rPr sz="1200" spc="-5" dirty="0">
                <a:solidFill>
                  <a:srgbClr val="231F20"/>
                </a:solidFill>
                <a:latin typeface="Arial Narrow"/>
                <a:cs typeface="Arial Narrow"/>
              </a:rPr>
              <a:t>oder </a:t>
            </a:r>
            <a:r>
              <a:rPr sz="1200" dirty="0">
                <a:solidFill>
                  <a:srgbClr val="231F20"/>
                </a:solidFill>
                <a:latin typeface="Arial Narrow"/>
                <a:cs typeface="Arial Narrow"/>
              </a:rPr>
              <a:t>Verfallsanzeichen. Verwenden Sie </a:t>
            </a:r>
            <a:r>
              <a:rPr sz="1200" spc="-5" dirty="0">
                <a:solidFill>
                  <a:srgbClr val="231F20"/>
                </a:solidFill>
                <a:latin typeface="Arial Narrow"/>
                <a:cs typeface="Arial Narrow"/>
              </a:rPr>
              <a:t>niemals eine abgenutzte oder beschädigte  </a:t>
            </a:r>
            <a:r>
              <a:rPr sz="1200" dirty="0">
                <a:solidFill>
                  <a:srgbClr val="231F20"/>
                </a:solidFill>
                <a:latin typeface="Arial Narrow"/>
                <a:cs typeface="Arial Narrow"/>
              </a:rPr>
              <a:t>Abdeckung: Sie </a:t>
            </a:r>
            <a:r>
              <a:rPr sz="1200" spc="-5" dirty="0">
                <a:solidFill>
                  <a:srgbClr val="231F20"/>
                </a:solidFill>
                <a:latin typeface="Arial Narrow"/>
                <a:cs typeface="Arial Narrow"/>
              </a:rPr>
              <a:t>bietet nicht den erforderlichen </a:t>
            </a:r>
            <a:r>
              <a:rPr sz="1200" dirty="0">
                <a:solidFill>
                  <a:srgbClr val="231F20"/>
                </a:solidFill>
                <a:latin typeface="Arial Narrow"/>
                <a:cs typeface="Arial Narrow"/>
              </a:rPr>
              <a:t>Schutz, </a:t>
            </a:r>
            <a:r>
              <a:rPr sz="1200" spc="-5" dirty="0">
                <a:solidFill>
                  <a:srgbClr val="231F20"/>
                </a:solidFill>
                <a:latin typeface="Arial Narrow"/>
                <a:cs typeface="Arial Narrow"/>
              </a:rPr>
              <a:t>um den unbeaufsichtigten </a:t>
            </a:r>
            <a:r>
              <a:rPr sz="1200" dirty="0">
                <a:solidFill>
                  <a:srgbClr val="231F20"/>
                </a:solidFill>
                <a:latin typeface="Arial Narrow"/>
                <a:cs typeface="Arial Narrow"/>
              </a:rPr>
              <a:t>Zugang </a:t>
            </a:r>
            <a:r>
              <a:rPr sz="1200" spc="-5" dirty="0">
                <a:solidFill>
                  <a:srgbClr val="231F20"/>
                </a:solidFill>
                <a:latin typeface="Arial Narrow"/>
                <a:cs typeface="Arial Narrow"/>
              </a:rPr>
              <a:t>eines </a:t>
            </a:r>
            <a:r>
              <a:rPr sz="1200" dirty="0">
                <a:solidFill>
                  <a:srgbClr val="231F20"/>
                </a:solidFill>
                <a:latin typeface="Arial Narrow"/>
                <a:cs typeface="Arial Narrow"/>
              </a:rPr>
              <a:t>Kindes </a:t>
            </a:r>
            <a:r>
              <a:rPr sz="1200" spc="-5" dirty="0">
                <a:solidFill>
                  <a:srgbClr val="231F20"/>
                </a:solidFill>
                <a:latin typeface="Arial Narrow"/>
                <a:cs typeface="Arial Narrow"/>
              </a:rPr>
              <a:t>zum  </a:t>
            </a:r>
            <a:r>
              <a:rPr sz="1200" dirty="0">
                <a:solidFill>
                  <a:srgbClr val="231F20"/>
                </a:solidFill>
                <a:latin typeface="Arial Narrow"/>
                <a:cs typeface="Arial Narrow"/>
              </a:rPr>
              <a:t>Whirlpool </a:t>
            </a:r>
            <a:r>
              <a:rPr sz="1200" spc="-5" dirty="0">
                <a:solidFill>
                  <a:srgbClr val="231F20"/>
                </a:solidFill>
                <a:latin typeface="Arial Narrow"/>
                <a:cs typeface="Arial Narrow"/>
              </a:rPr>
              <a:t>zu</a:t>
            </a:r>
            <a:r>
              <a:rPr sz="1200" spc="-10" dirty="0">
                <a:solidFill>
                  <a:srgbClr val="231F20"/>
                </a:solidFill>
                <a:latin typeface="Arial Narrow"/>
                <a:cs typeface="Arial Narrow"/>
              </a:rPr>
              <a:t> </a:t>
            </a:r>
            <a:r>
              <a:rPr sz="1200" spc="-5" dirty="0">
                <a:solidFill>
                  <a:srgbClr val="231F20"/>
                </a:solidFill>
                <a:latin typeface="Arial Narrow"/>
                <a:cs typeface="Arial Narrow"/>
              </a:rPr>
              <a:t>verhindern.</a:t>
            </a:r>
            <a:endParaRPr sz="1200">
              <a:latin typeface="Arial Narrow"/>
              <a:cs typeface="Arial Narrow"/>
            </a:endParaRPr>
          </a:p>
          <a:p>
            <a:pPr marL="207645" indent="-176530">
              <a:lnSpc>
                <a:spcPts val="1210"/>
              </a:lnSpc>
              <a:buChar char="●"/>
              <a:tabLst>
                <a:tab pos="208279" algn="l"/>
              </a:tabLst>
            </a:pPr>
            <a:r>
              <a:rPr sz="1200" spc="-5" dirty="0">
                <a:solidFill>
                  <a:srgbClr val="231F20"/>
                </a:solidFill>
                <a:latin typeface="Arial Narrow"/>
                <a:cs typeface="Arial Narrow"/>
              </a:rPr>
              <a:t>Gefahr des </a:t>
            </a:r>
            <a:r>
              <a:rPr sz="1200" dirty="0">
                <a:solidFill>
                  <a:srgbClr val="231F20"/>
                </a:solidFill>
                <a:latin typeface="Arial Narrow"/>
                <a:cs typeface="Arial Narrow"/>
              </a:rPr>
              <a:t>Ertrinkens. Verriegeln Sie </a:t>
            </a:r>
            <a:r>
              <a:rPr sz="1200" spc="-5" dirty="0">
                <a:solidFill>
                  <a:srgbClr val="231F20"/>
                </a:solidFill>
                <a:latin typeface="Arial Narrow"/>
                <a:cs typeface="Arial Narrow"/>
              </a:rPr>
              <a:t>die </a:t>
            </a:r>
            <a:r>
              <a:rPr sz="1200" dirty="0">
                <a:solidFill>
                  <a:srgbClr val="231F20"/>
                </a:solidFill>
                <a:latin typeface="Arial Narrow"/>
                <a:cs typeface="Arial Narrow"/>
              </a:rPr>
              <a:t>Whirlpool-Abdeckung </a:t>
            </a:r>
            <a:r>
              <a:rPr sz="1200" spc="-5" dirty="0">
                <a:solidFill>
                  <a:srgbClr val="231F20"/>
                </a:solidFill>
                <a:latin typeface="Arial Narrow"/>
                <a:cs typeface="Arial Narrow"/>
              </a:rPr>
              <a:t>nach jedem</a:t>
            </a:r>
            <a:r>
              <a:rPr sz="1200" spc="-20" dirty="0">
                <a:solidFill>
                  <a:srgbClr val="231F20"/>
                </a:solidFill>
                <a:latin typeface="Arial Narrow"/>
                <a:cs typeface="Arial Narrow"/>
              </a:rPr>
              <a:t> </a:t>
            </a:r>
            <a:r>
              <a:rPr sz="1200" spc="-5" dirty="0">
                <a:solidFill>
                  <a:srgbClr val="231F20"/>
                </a:solidFill>
                <a:latin typeface="Arial Narrow"/>
                <a:cs typeface="Arial Narrow"/>
              </a:rPr>
              <a:t>Gebrauch.</a:t>
            </a:r>
            <a:endParaRPr sz="1200">
              <a:latin typeface="Arial Narrow"/>
              <a:cs typeface="Arial Narrow"/>
            </a:endParaRPr>
          </a:p>
          <a:p>
            <a:pPr marL="207645" marR="47625" indent="-176530">
              <a:lnSpc>
                <a:spcPts val="1300"/>
              </a:lnSpc>
              <a:spcBef>
                <a:spcPts val="90"/>
              </a:spcBef>
              <a:buChar char="●"/>
              <a:tabLst>
                <a:tab pos="208279" algn="l"/>
              </a:tabLst>
            </a:pPr>
            <a:r>
              <a:rPr sz="1200" dirty="0">
                <a:solidFill>
                  <a:srgbClr val="231F20"/>
                </a:solidFill>
                <a:latin typeface="Arial Narrow"/>
                <a:cs typeface="Arial Narrow"/>
              </a:rPr>
              <a:t>Verletzungsgefahr. Die Saugarmaturen </a:t>
            </a:r>
            <a:r>
              <a:rPr sz="1200" spc="-5" dirty="0">
                <a:solidFill>
                  <a:srgbClr val="231F20"/>
                </a:solidFill>
                <a:latin typeface="Arial Narrow"/>
                <a:cs typeface="Arial Narrow"/>
              </a:rPr>
              <a:t>in diesem </a:t>
            </a:r>
            <a:r>
              <a:rPr sz="1200" dirty="0">
                <a:solidFill>
                  <a:srgbClr val="231F20"/>
                </a:solidFill>
                <a:latin typeface="Arial Narrow"/>
                <a:cs typeface="Arial Narrow"/>
              </a:rPr>
              <a:t>Whirlpool </a:t>
            </a:r>
            <a:r>
              <a:rPr sz="1200" spc="-5" dirty="0">
                <a:solidFill>
                  <a:srgbClr val="231F20"/>
                </a:solidFill>
                <a:latin typeface="Arial Narrow"/>
                <a:cs typeface="Arial Narrow"/>
              </a:rPr>
              <a:t>sind so bemessen, dass sie dem von der </a:t>
            </a:r>
            <a:r>
              <a:rPr sz="1200" dirty="0">
                <a:solidFill>
                  <a:srgbClr val="231F20"/>
                </a:solidFill>
                <a:latin typeface="Arial Narrow"/>
                <a:cs typeface="Arial Narrow"/>
              </a:rPr>
              <a:t>Pumpe  </a:t>
            </a:r>
            <a:r>
              <a:rPr sz="1200" spc="-5" dirty="0">
                <a:solidFill>
                  <a:srgbClr val="231F20"/>
                </a:solidFill>
                <a:latin typeface="Arial Narrow"/>
                <a:cs typeface="Arial Narrow"/>
              </a:rPr>
              <a:t>erzeugten spezifischen </a:t>
            </a:r>
            <a:r>
              <a:rPr sz="1200" dirty="0">
                <a:solidFill>
                  <a:srgbClr val="231F20"/>
                </a:solidFill>
                <a:latin typeface="Arial Narrow"/>
                <a:cs typeface="Arial Narrow"/>
              </a:rPr>
              <a:t>Wasserfluss </a:t>
            </a:r>
            <a:r>
              <a:rPr sz="1200" spc="-5" dirty="0">
                <a:solidFill>
                  <a:srgbClr val="231F20"/>
                </a:solidFill>
                <a:latin typeface="Arial Narrow"/>
                <a:cs typeface="Arial Narrow"/>
              </a:rPr>
              <a:t>entsprechen. </a:t>
            </a:r>
            <a:r>
              <a:rPr sz="1200" dirty="0">
                <a:solidFill>
                  <a:srgbClr val="231F20"/>
                </a:solidFill>
                <a:latin typeface="Arial Narrow"/>
                <a:cs typeface="Arial Narrow"/>
              </a:rPr>
              <a:t>Nehmen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nie in </a:t>
            </a:r>
            <a:r>
              <a:rPr sz="1200" dirty="0">
                <a:solidFill>
                  <a:srgbClr val="231F20"/>
                </a:solidFill>
                <a:latin typeface="Arial Narrow"/>
                <a:cs typeface="Arial Narrow"/>
              </a:rPr>
              <a:t>Betrieb, wenn </a:t>
            </a:r>
            <a:r>
              <a:rPr sz="1200" spc="-5" dirty="0">
                <a:solidFill>
                  <a:srgbClr val="231F20"/>
                </a:solidFill>
                <a:latin typeface="Arial Narrow"/>
                <a:cs typeface="Arial Narrow"/>
              </a:rPr>
              <a:t>die  </a:t>
            </a:r>
            <a:r>
              <a:rPr sz="1200" spc="-25" dirty="0">
                <a:solidFill>
                  <a:srgbClr val="231F20"/>
                </a:solidFill>
                <a:latin typeface="Arial Narrow"/>
                <a:cs typeface="Arial Narrow"/>
              </a:rPr>
              <a:t>Ansauganschlüsse</a:t>
            </a:r>
            <a:r>
              <a:rPr sz="1200" spc="-40" dirty="0">
                <a:solidFill>
                  <a:srgbClr val="231F20"/>
                </a:solidFill>
                <a:latin typeface="Arial Narrow"/>
                <a:cs typeface="Arial Narrow"/>
              </a:rPr>
              <a:t> </a:t>
            </a:r>
            <a:r>
              <a:rPr sz="1200" spc="-25" dirty="0">
                <a:solidFill>
                  <a:srgbClr val="231F20"/>
                </a:solidFill>
                <a:latin typeface="Arial Narrow"/>
                <a:cs typeface="Arial Narrow"/>
              </a:rPr>
              <a:t>defekt</a:t>
            </a:r>
            <a:r>
              <a:rPr sz="1200" spc="-40" dirty="0">
                <a:solidFill>
                  <a:srgbClr val="231F20"/>
                </a:solidFill>
                <a:latin typeface="Arial Narrow"/>
                <a:cs typeface="Arial Narrow"/>
              </a:rPr>
              <a:t> </a:t>
            </a:r>
            <a:r>
              <a:rPr sz="1200" spc="-20" dirty="0">
                <a:solidFill>
                  <a:srgbClr val="231F20"/>
                </a:solidFill>
                <a:latin typeface="Arial Narrow"/>
                <a:cs typeface="Arial Narrow"/>
              </a:rPr>
              <a:t>sind</a:t>
            </a:r>
            <a:r>
              <a:rPr sz="1200" spc="-35" dirty="0">
                <a:solidFill>
                  <a:srgbClr val="231F20"/>
                </a:solidFill>
                <a:latin typeface="Arial Narrow"/>
                <a:cs typeface="Arial Narrow"/>
              </a:rPr>
              <a:t> </a:t>
            </a:r>
            <a:r>
              <a:rPr sz="1200" spc="-20" dirty="0">
                <a:solidFill>
                  <a:srgbClr val="231F20"/>
                </a:solidFill>
                <a:latin typeface="Arial Narrow"/>
                <a:cs typeface="Arial Narrow"/>
              </a:rPr>
              <a:t>oder</a:t>
            </a:r>
            <a:r>
              <a:rPr sz="1200" spc="-40" dirty="0">
                <a:solidFill>
                  <a:srgbClr val="231F20"/>
                </a:solidFill>
                <a:latin typeface="Arial Narrow"/>
                <a:cs typeface="Arial Narrow"/>
              </a:rPr>
              <a:t> </a:t>
            </a:r>
            <a:r>
              <a:rPr sz="1200" spc="-25" dirty="0">
                <a:solidFill>
                  <a:srgbClr val="231F20"/>
                </a:solidFill>
                <a:latin typeface="Arial Narrow"/>
                <a:cs typeface="Arial Narrow"/>
              </a:rPr>
              <a:t>fehlen.</a:t>
            </a:r>
            <a:r>
              <a:rPr sz="1200" spc="-35" dirty="0">
                <a:solidFill>
                  <a:srgbClr val="231F20"/>
                </a:solidFill>
                <a:latin typeface="Arial Narrow"/>
                <a:cs typeface="Arial Narrow"/>
              </a:rPr>
              <a:t> </a:t>
            </a:r>
            <a:r>
              <a:rPr sz="1200" spc="-25" dirty="0">
                <a:solidFill>
                  <a:srgbClr val="231F20"/>
                </a:solidFill>
                <a:latin typeface="Arial Narrow"/>
                <a:cs typeface="Arial Narrow"/>
              </a:rPr>
              <a:t>Ersetzen</a:t>
            </a:r>
            <a:r>
              <a:rPr sz="1200" spc="-40" dirty="0">
                <a:solidFill>
                  <a:srgbClr val="231F20"/>
                </a:solidFill>
                <a:latin typeface="Arial Narrow"/>
                <a:cs typeface="Arial Narrow"/>
              </a:rPr>
              <a:t> </a:t>
            </a:r>
            <a:r>
              <a:rPr sz="1200" spc="-20" dirty="0">
                <a:solidFill>
                  <a:srgbClr val="231F20"/>
                </a:solidFill>
                <a:latin typeface="Arial Narrow"/>
                <a:cs typeface="Arial Narrow"/>
              </a:rPr>
              <a:t>Sie</a:t>
            </a:r>
            <a:r>
              <a:rPr sz="1200" spc="-35" dirty="0">
                <a:solidFill>
                  <a:srgbClr val="231F20"/>
                </a:solidFill>
                <a:latin typeface="Arial Narrow"/>
                <a:cs typeface="Arial Narrow"/>
              </a:rPr>
              <a:t> </a:t>
            </a:r>
            <a:r>
              <a:rPr sz="1200" spc="-20" dirty="0">
                <a:solidFill>
                  <a:srgbClr val="231F20"/>
                </a:solidFill>
                <a:latin typeface="Arial Narrow"/>
                <a:cs typeface="Arial Narrow"/>
              </a:rPr>
              <a:t>einen</a:t>
            </a:r>
            <a:r>
              <a:rPr sz="1200" spc="-40" dirty="0">
                <a:solidFill>
                  <a:srgbClr val="231F20"/>
                </a:solidFill>
                <a:latin typeface="Arial Narrow"/>
                <a:cs typeface="Arial Narrow"/>
              </a:rPr>
              <a:t> </a:t>
            </a:r>
            <a:r>
              <a:rPr sz="1200" spc="-25" dirty="0">
                <a:solidFill>
                  <a:srgbClr val="231F20"/>
                </a:solidFill>
                <a:latin typeface="Arial Narrow"/>
                <a:cs typeface="Arial Narrow"/>
              </a:rPr>
              <a:t>Ansaugstutzen</a:t>
            </a:r>
            <a:r>
              <a:rPr sz="1200" spc="-35" dirty="0">
                <a:solidFill>
                  <a:srgbClr val="231F20"/>
                </a:solidFill>
                <a:latin typeface="Arial Narrow"/>
                <a:cs typeface="Arial Narrow"/>
              </a:rPr>
              <a:t> </a:t>
            </a:r>
            <a:r>
              <a:rPr sz="1200" spc="-25" dirty="0">
                <a:solidFill>
                  <a:srgbClr val="231F20"/>
                </a:solidFill>
                <a:latin typeface="Arial Narrow"/>
                <a:cs typeface="Arial Narrow"/>
              </a:rPr>
              <a:t>niemals</a:t>
            </a:r>
            <a:r>
              <a:rPr sz="1200" spc="-40" dirty="0">
                <a:solidFill>
                  <a:srgbClr val="231F20"/>
                </a:solidFill>
                <a:latin typeface="Arial Narrow"/>
                <a:cs typeface="Arial Narrow"/>
              </a:rPr>
              <a:t> </a:t>
            </a:r>
            <a:r>
              <a:rPr sz="1200" spc="-20" dirty="0">
                <a:solidFill>
                  <a:srgbClr val="231F20"/>
                </a:solidFill>
                <a:latin typeface="Arial Narrow"/>
                <a:cs typeface="Arial Narrow"/>
              </a:rPr>
              <a:t>durch</a:t>
            </a:r>
            <a:r>
              <a:rPr sz="1200" spc="-40" dirty="0">
                <a:solidFill>
                  <a:srgbClr val="231F20"/>
                </a:solidFill>
                <a:latin typeface="Arial Narrow"/>
                <a:cs typeface="Arial Narrow"/>
              </a:rPr>
              <a:t> </a:t>
            </a:r>
            <a:r>
              <a:rPr sz="1200" spc="-20" dirty="0">
                <a:solidFill>
                  <a:srgbClr val="231F20"/>
                </a:solidFill>
                <a:latin typeface="Arial Narrow"/>
                <a:cs typeface="Arial Narrow"/>
              </a:rPr>
              <a:t>ein</a:t>
            </a:r>
            <a:r>
              <a:rPr sz="1200" spc="-35" dirty="0">
                <a:solidFill>
                  <a:srgbClr val="231F20"/>
                </a:solidFill>
                <a:latin typeface="Arial Narrow"/>
                <a:cs typeface="Arial Narrow"/>
              </a:rPr>
              <a:t> </a:t>
            </a:r>
            <a:r>
              <a:rPr sz="1200" spc="-25" dirty="0">
                <a:solidFill>
                  <a:srgbClr val="231F20"/>
                </a:solidFill>
                <a:latin typeface="Arial Narrow"/>
                <a:cs typeface="Arial Narrow"/>
              </a:rPr>
              <a:t>inkompatibles</a:t>
            </a:r>
            <a:r>
              <a:rPr sz="1200" spc="-40" dirty="0">
                <a:solidFill>
                  <a:srgbClr val="231F20"/>
                </a:solidFill>
                <a:latin typeface="Arial Narrow"/>
                <a:cs typeface="Arial Narrow"/>
              </a:rPr>
              <a:t> </a:t>
            </a:r>
            <a:r>
              <a:rPr sz="1200" spc="-25" dirty="0">
                <a:solidFill>
                  <a:srgbClr val="231F20"/>
                </a:solidFill>
                <a:latin typeface="Arial Narrow"/>
                <a:cs typeface="Arial Narrow"/>
              </a:rPr>
              <a:t>Modell.</a:t>
            </a:r>
            <a:endParaRPr sz="1200">
              <a:latin typeface="Arial Narrow"/>
              <a:cs typeface="Arial Narrow"/>
            </a:endParaRPr>
          </a:p>
          <a:p>
            <a:pPr marL="207645" indent="-176530">
              <a:lnSpc>
                <a:spcPts val="1210"/>
              </a:lnSpc>
              <a:buChar char="●"/>
              <a:tabLst>
                <a:tab pos="208279" algn="l"/>
              </a:tabLst>
            </a:pPr>
            <a:r>
              <a:rPr sz="1200" dirty="0">
                <a:solidFill>
                  <a:srgbClr val="231F20"/>
                </a:solidFill>
                <a:latin typeface="Arial Narrow"/>
                <a:cs typeface="Arial Narrow"/>
              </a:rPr>
              <a:t>Verletzungsgefahr. Wenn </a:t>
            </a:r>
            <a:r>
              <a:rPr sz="1200" spc="-5" dirty="0">
                <a:solidFill>
                  <a:srgbClr val="231F20"/>
                </a:solidFill>
                <a:latin typeface="Arial Narrow"/>
                <a:cs typeface="Arial Narrow"/>
              </a:rPr>
              <a:t>das </a:t>
            </a:r>
            <a:r>
              <a:rPr sz="1200" dirty="0">
                <a:solidFill>
                  <a:srgbClr val="231F20"/>
                </a:solidFill>
                <a:latin typeface="Arial Narrow"/>
                <a:cs typeface="Arial Narrow"/>
              </a:rPr>
              <a:t>Netzkabel </a:t>
            </a:r>
            <a:r>
              <a:rPr sz="1200" spc="-5" dirty="0">
                <a:solidFill>
                  <a:srgbClr val="231F20"/>
                </a:solidFill>
                <a:latin typeface="Arial Narrow"/>
                <a:cs typeface="Arial Narrow"/>
              </a:rPr>
              <a:t>beschädigt ist, muss es durch den </a:t>
            </a:r>
            <a:r>
              <a:rPr sz="1200" dirty="0">
                <a:solidFill>
                  <a:srgbClr val="231F20"/>
                </a:solidFill>
                <a:latin typeface="Arial Narrow"/>
                <a:cs typeface="Arial Narrow"/>
              </a:rPr>
              <a:t>Hersteller, </a:t>
            </a:r>
            <a:r>
              <a:rPr sz="1200" spc="-5" dirty="0">
                <a:solidFill>
                  <a:srgbClr val="231F20"/>
                </a:solidFill>
                <a:latin typeface="Arial Narrow"/>
                <a:cs typeface="Arial Narrow"/>
              </a:rPr>
              <a:t>einen </a:t>
            </a:r>
            <a:r>
              <a:rPr sz="1200" dirty="0">
                <a:solidFill>
                  <a:srgbClr val="231F20"/>
                </a:solidFill>
                <a:latin typeface="Arial Narrow"/>
                <a:cs typeface="Arial Narrow"/>
              </a:rPr>
              <a:t>Servicevertreter</a:t>
            </a:r>
            <a:r>
              <a:rPr sz="1200" spc="-60" dirty="0">
                <a:solidFill>
                  <a:srgbClr val="231F20"/>
                </a:solidFill>
                <a:latin typeface="Arial Narrow"/>
                <a:cs typeface="Arial Narrow"/>
              </a:rPr>
              <a:t> </a:t>
            </a:r>
            <a:r>
              <a:rPr sz="1200" spc="-5" dirty="0">
                <a:solidFill>
                  <a:srgbClr val="231F20"/>
                </a:solidFill>
                <a:latin typeface="Arial Narrow"/>
                <a:cs typeface="Arial Narrow"/>
              </a:rPr>
              <a:t>oder</a:t>
            </a:r>
            <a:endParaRPr sz="1200">
              <a:latin typeface="Arial Narrow"/>
              <a:cs typeface="Arial Narrow"/>
            </a:endParaRPr>
          </a:p>
          <a:p>
            <a:pPr marL="207645">
              <a:lnSpc>
                <a:spcPts val="1300"/>
              </a:lnSpc>
            </a:pPr>
            <a:r>
              <a:rPr sz="1200" spc="-5" dirty="0">
                <a:solidFill>
                  <a:srgbClr val="231F20"/>
                </a:solidFill>
                <a:latin typeface="Arial Narrow"/>
                <a:cs typeface="Arial Narrow"/>
              </a:rPr>
              <a:t>eine ähnlich qualifizierte </a:t>
            </a:r>
            <a:r>
              <a:rPr sz="1200" dirty="0">
                <a:solidFill>
                  <a:srgbClr val="231F20"/>
                </a:solidFill>
                <a:latin typeface="Arial Narrow"/>
                <a:cs typeface="Arial Narrow"/>
              </a:rPr>
              <a:t>Person </a:t>
            </a:r>
            <a:r>
              <a:rPr sz="1200" spc="-5" dirty="0">
                <a:solidFill>
                  <a:srgbClr val="231F20"/>
                </a:solidFill>
                <a:latin typeface="Arial Narrow"/>
                <a:cs typeface="Arial Narrow"/>
              </a:rPr>
              <a:t>ersetzt </a:t>
            </a:r>
            <a:r>
              <a:rPr sz="1200" dirty="0">
                <a:solidFill>
                  <a:srgbClr val="231F20"/>
                </a:solidFill>
                <a:latin typeface="Arial Narrow"/>
                <a:cs typeface="Arial Narrow"/>
              </a:rPr>
              <a:t>werden, </a:t>
            </a:r>
            <a:r>
              <a:rPr sz="1200" spc="-5" dirty="0">
                <a:solidFill>
                  <a:srgbClr val="231F20"/>
                </a:solidFill>
                <a:latin typeface="Arial Narrow"/>
                <a:cs typeface="Arial Narrow"/>
              </a:rPr>
              <a:t>um eine Gefährdung zu</a:t>
            </a:r>
            <a:r>
              <a:rPr sz="1200" spc="-15" dirty="0">
                <a:solidFill>
                  <a:srgbClr val="231F20"/>
                </a:solidFill>
                <a:latin typeface="Arial Narrow"/>
                <a:cs typeface="Arial Narrow"/>
              </a:rPr>
              <a:t> </a:t>
            </a:r>
            <a:r>
              <a:rPr sz="1200" spc="-5" dirty="0">
                <a:solidFill>
                  <a:srgbClr val="231F20"/>
                </a:solidFill>
                <a:latin typeface="Arial Narrow"/>
                <a:cs typeface="Arial Narrow"/>
              </a:rPr>
              <a:t>vermeiden.</a:t>
            </a:r>
            <a:endParaRPr sz="1200">
              <a:latin typeface="Arial Narrow"/>
              <a:cs typeface="Arial Narrow"/>
            </a:endParaRPr>
          </a:p>
          <a:p>
            <a:pPr marL="207645" marR="55244" indent="-176530">
              <a:lnSpc>
                <a:spcPts val="1300"/>
              </a:lnSpc>
              <a:spcBef>
                <a:spcPts val="90"/>
              </a:spcBef>
              <a:buChar char="●"/>
              <a:tabLst>
                <a:tab pos="208279" algn="l"/>
              </a:tabLst>
            </a:pPr>
            <a:r>
              <a:rPr sz="1200" spc="-5" dirty="0">
                <a:solidFill>
                  <a:srgbClr val="231F20"/>
                </a:solidFill>
                <a:latin typeface="Arial Narrow"/>
                <a:cs typeface="Arial Narrow"/>
              </a:rPr>
              <a:t>Gefahr eines </a:t>
            </a:r>
            <a:r>
              <a:rPr sz="1200" dirty="0">
                <a:solidFill>
                  <a:srgbClr val="231F20"/>
                </a:solidFill>
                <a:latin typeface="Arial Narrow"/>
                <a:cs typeface="Arial Narrow"/>
              </a:rPr>
              <a:t>Stromschlags. </a:t>
            </a:r>
            <a:r>
              <a:rPr sz="1200" spc="-5" dirty="0">
                <a:solidFill>
                  <a:srgbClr val="231F20"/>
                </a:solidFill>
                <a:latin typeface="Arial Narrow"/>
                <a:cs typeface="Arial Narrow"/>
              </a:rPr>
              <a:t>Lassen </a:t>
            </a:r>
            <a:r>
              <a:rPr sz="1200" dirty="0">
                <a:solidFill>
                  <a:srgbClr val="231F20"/>
                </a:solidFill>
                <a:latin typeface="Arial Narrow"/>
                <a:cs typeface="Arial Narrow"/>
              </a:rPr>
              <a:t>Sie </a:t>
            </a:r>
            <a:r>
              <a:rPr sz="1200" spc="-5" dirty="0">
                <a:solidFill>
                  <a:srgbClr val="231F20"/>
                </a:solidFill>
                <a:latin typeface="Arial Narrow"/>
                <a:cs typeface="Arial Narrow"/>
              </a:rPr>
              <a:t>keine elektrischen Geräte </a:t>
            </a:r>
            <a:r>
              <a:rPr sz="1200" dirty="0">
                <a:solidFill>
                  <a:srgbClr val="231F20"/>
                </a:solidFill>
                <a:latin typeface="Arial Narrow"/>
                <a:cs typeface="Arial Narrow"/>
              </a:rPr>
              <a:t>wie </a:t>
            </a:r>
            <a:r>
              <a:rPr sz="1200" spc="-5" dirty="0">
                <a:solidFill>
                  <a:srgbClr val="231F20"/>
                </a:solidFill>
                <a:latin typeface="Arial Narrow"/>
                <a:cs typeface="Arial Narrow"/>
              </a:rPr>
              <a:t>Lampen, </a:t>
            </a:r>
            <a:r>
              <a:rPr sz="1200" dirty="0">
                <a:solidFill>
                  <a:srgbClr val="231F20"/>
                </a:solidFill>
                <a:latin typeface="Arial Narrow"/>
                <a:cs typeface="Arial Narrow"/>
              </a:rPr>
              <a:t>Telefone, Radios </a:t>
            </a:r>
            <a:r>
              <a:rPr sz="1200" spc="-5" dirty="0">
                <a:solidFill>
                  <a:srgbClr val="231F20"/>
                </a:solidFill>
                <a:latin typeface="Arial Narrow"/>
                <a:cs typeface="Arial Narrow"/>
              </a:rPr>
              <a:t>oder </a:t>
            </a:r>
            <a:r>
              <a:rPr sz="1200" dirty="0">
                <a:solidFill>
                  <a:srgbClr val="231F20"/>
                </a:solidFill>
                <a:latin typeface="Arial Narrow"/>
                <a:cs typeface="Arial Narrow"/>
              </a:rPr>
              <a:t>Fernseher  </a:t>
            </a:r>
            <a:r>
              <a:rPr sz="1200" spc="-5" dirty="0">
                <a:solidFill>
                  <a:srgbClr val="231F20"/>
                </a:solidFill>
                <a:latin typeface="Arial Narrow"/>
                <a:cs typeface="Arial Narrow"/>
              </a:rPr>
              <a:t>in einem </a:t>
            </a:r>
            <a:r>
              <a:rPr sz="1200" dirty="0">
                <a:solidFill>
                  <a:srgbClr val="231F20"/>
                </a:solidFill>
                <a:latin typeface="Arial Narrow"/>
                <a:cs typeface="Arial Narrow"/>
              </a:rPr>
              <a:t>Umkreis </a:t>
            </a:r>
            <a:r>
              <a:rPr sz="1200" spc="-5" dirty="0">
                <a:solidFill>
                  <a:srgbClr val="231F20"/>
                </a:solidFill>
                <a:latin typeface="Arial Narrow"/>
                <a:cs typeface="Arial Narrow"/>
              </a:rPr>
              <a:t>von 1,5 </a:t>
            </a:r>
            <a:r>
              <a:rPr sz="1200" dirty="0">
                <a:solidFill>
                  <a:srgbClr val="231F20"/>
                </a:solidFill>
                <a:latin typeface="Arial Narrow"/>
                <a:cs typeface="Arial Narrow"/>
              </a:rPr>
              <a:t>m </a:t>
            </a:r>
            <a:r>
              <a:rPr sz="1200" spc="-5" dirty="0">
                <a:solidFill>
                  <a:srgbClr val="231F20"/>
                </a:solidFill>
                <a:latin typeface="Arial Narrow"/>
                <a:cs typeface="Arial Narrow"/>
              </a:rPr>
              <a:t>um eine </a:t>
            </a:r>
            <a:r>
              <a:rPr sz="1200" dirty="0">
                <a:solidFill>
                  <a:srgbClr val="231F20"/>
                </a:solidFill>
                <a:latin typeface="Arial Narrow"/>
                <a:cs typeface="Arial Narrow"/>
              </a:rPr>
              <a:t>Whirlpool-Wanne</a:t>
            </a:r>
            <a:r>
              <a:rPr sz="1200" spc="-15" dirty="0">
                <a:solidFill>
                  <a:srgbClr val="231F20"/>
                </a:solidFill>
                <a:latin typeface="Arial Narrow"/>
                <a:cs typeface="Arial Narrow"/>
              </a:rPr>
              <a:t> </a:t>
            </a:r>
            <a:r>
              <a:rPr sz="1200" spc="-5" dirty="0">
                <a:solidFill>
                  <a:srgbClr val="231F20"/>
                </a:solidFill>
                <a:latin typeface="Arial Narrow"/>
                <a:cs typeface="Arial Narrow"/>
              </a:rPr>
              <a:t>zu.</a:t>
            </a:r>
            <a:endParaRPr sz="1200">
              <a:latin typeface="Arial Narrow"/>
              <a:cs typeface="Arial Narrow"/>
            </a:endParaRPr>
          </a:p>
          <a:p>
            <a:pPr marL="207645" indent="-176530">
              <a:lnSpc>
                <a:spcPts val="1280"/>
              </a:lnSpc>
              <a:buChar char="●"/>
              <a:tabLst>
                <a:tab pos="208279" algn="l"/>
              </a:tabLst>
            </a:pPr>
            <a:r>
              <a:rPr sz="1200" spc="-5" dirty="0">
                <a:solidFill>
                  <a:srgbClr val="231F20"/>
                </a:solidFill>
                <a:latin typeface="Arial Narrow"/>
                <a:cs typeface="Arial Narrow"/>
              </a:rPr>
              <a:t>Gefahr eines </a:t>
            </a:r>
            <a:r>
              <a:rPr sz="1200" dirty="0">
                <a:solidFill>
                  <a:srgbClr val="231F20"/>
                </a:solidFill>
                <a:latin typeface="Arial Narrow"/>
                <a:cs typeface="Arial Narrow"/>
              </a:rPr>
              <a:t>Stromschlags. Benutzen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a:t>
            </a:r>
            <a:r>
              <a:rPr sz="1200" dirty="0">
                <a:solidFill>
                  <a:srgbClr val="231F20"/>
                </a:solidFill>
                <a:latin typeface="Arial Narrow"/>
                <a:cs typeface="Arial Narrow"/>
              </a:rPr>
              <a:t>wenn </a:t>
            </a:r>
            <a:r>
              <a:rPr sz="1200" spc="-5" dirty="0">
                <a:solidFill>
                  <a:srgbClr val="231F20"/>
                </a:solidFill>
                <a:latin typeface="Arial Narrow"/>
                <a:cs typeface="Arial Narrow"/>
              </a:rPr>
              <a:t>es </a:t>
            </a:r>
            <a:r>
              <a:rPr sz="1200" dirty="0">
                <a:solidFill>
                  <a:srgbClr val="231F20"/>
                </a:solidFill>
                <a:latin typeface="Arial Narrow"/>
                <a:cs typeface="Arial Narrow"/>
              </a:rPr>
              <a:t>regnet, </a:t>
            </a:r>
            <a:r>
              <a:rPr sz="1200" spc="-5" dirty="0">
                <a:solidFill>
                  <a:srgbClr val="231F20"/>
                </a:solidFill>
                <a:latin typeface="Arial Narrow"/>
                <a:cs typeface="Arial Narrow"/>
              </a:rPr>
              <a:t>donnert oder</a:t>
            </a:r>
            <a:r>
              <a:rPr sz="1200" spc="-30" dirty="0">
                <a:solidFill>
                  <a:srgbClr val="231F20"/>
                </a:solidFill>
                <a:latin typeface="Arial Narrow"/>
                <a:cs typeface="Arial Narrow"/>
              </a:rPr>
              <a:t> </a:t>
            </a:r>
            <a:r>
              <a:rPr sz="1200" spc="-5" dirty="0">
                <a:solidFill>
                  <a:srgbClr val="231F20"/>
                </a:solidFill>
                <a:latin typeface="Arial Narrow"/>
                <a:cs typeface="Arial Narrow"/>
              </a:rPr>
              <a:t>blitzt.</a:t>
            </a:r>
            <a:endParaRPr sz="1200">
              <a:latin typeface="Arial Narrow"/>
              <a:cs typeface="Arial Narrow"/>
            </a:endParaRPr>
          </a:p>
          <a:p>
            <a:pPr>
              <a:lnSpc>
                <a:spcPct val="100000"/>
              </a:lnSpc>
              <a:buClr>
                <a:srgbClr val="231F20"/>
              </a:buClr>
              <a:buFont typeface="Arial Narrow"/>
              <a:buChar char="●"/>
            </a:pPr>
            <a:endParaRPr sz="1400">
              <a:latin typeface="Times New Roman"/>
              <a:cs typeface="Times New Roman"/>
            </a:endParaRPr>
          </a:p>
          <a:p>
            <a:pPr marL="79375" algn="ctr">
              <a:lnSpc>
                <a:spcPct val="100000"/>
              </a:lnSpc>
              <a:spcBef>
                <a:spcPts val="840"/>
              </a:spcBef>
              <a:tabLst>
                <a:tab pos="25971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WARNUNG</a:t>
            </a:r>
            <a:endParaRPr sz="1200">
              <a:latin typeface="Arial Narrow"/>
              <a:cs typeface="Arial Narrow"/>
            </a:endParaRPr>
          </a:p>
          <a:p>
            <a:pPr marL="204470" marR="17145" indent="-176530">
              <a:lnSpc>
                <a:spcPts val="1300"/>
              </a:lnSpc>
              <a:spcBef>
                <a:spcPts val="1250"/>
              </a:spcBef>
              <a:buChar char="●"/>
              <a:tabLst>
                <a:tab pos="205104"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die Gefahr eines </a:t>
            </a:r>
            <a:r>
              <a:rPr sz="1200" dirty="0">
                <a:solidFill>
                  <a:srgbClr val="231F20"/>
                </a:solidFill>
                <a:latin typeface="Arial Narrow"/>
                <a:cs typeface="Arial Narrow"/>
              </a:rPr>
              <a:t>Stromschlags </a:t>
            </a:r>
            <a:r>
              <a:rPr sz="1200" spc="-5" dirty="0">
                <a:solidFill>
                  <a:srgbClr val="231F20"/>
                </a:solidFill>
                <a:latin typeface="Arial Narrow"/>
                <a:cs typeface="Arial Narrow"/>
              </a:rPr>
              <a:t>zu verringern, verwenden </a:t>
            </a:r>
            <a:r>
              <a:rPr sz="1200" dirty="0">
                <a:solidFill>
                  <a:srgbClr val="231F20"/>
                </a:solidFill>
                <a:latin typeface="Arial Narrow"/>
                <a:cs typeface="Arial Narrow"/>
              </a:rPr>
              <a:t>Sie </a:t>
            </a:r>
            <a:r>
              <a:rPr sz="1200" spc="-5" dirty="0">
                <a:solidFill>
                  <a:srgbClr val="231F20"/>
                </a:solidFill>
                <a:latin typeface="Arial Narrow"/>
                <a:cs typeface="Arial Narrow"/>
              </a:rPr>
              <a:t>kein </a:t>
            </a:r>
            <a:r>
              <a:rPr sz="1200" dirty="0">
                <a:solidFill>
                  <a:srgbClr val="231F20"/>
                </a:solidFill>
                <a:latin typeface="Arial Narrow"/>
                <a:cs typeface="Arial Narrow"/>
              </a:rPr>
              <a:t>Verlängerungskabel, </a:t>
            </a:r>
            <a:r>
              <a:rPr sz="1200" spc="-5" dirty="0">
                <a:solidFill>
                  <a:srgbClr val="231F20"/>
                </a:solidFill>
                <a:latin typeface="Arial Narrow"/>
                <a:cs typeface="Arial Narrow"/>
              </a:rPr>
              <a:t>keine </a:t>
            </a:r>
            <a:r>
              <a:rPr sz="1200" dirty="0">
                <a:solidFill>
                  <a:srgbClr val="231F20"/>
                </a:solidFill>
                <a:latin typeface="Arial Narrow"/>
                <a:cs typeface="Arial Narrow"/>
              </a:rPr>
              <a:t>Zeitschaltuhren,  </a:t>
            </a:r>
            <a:r>
              <a:rPr sz="1200" spc="-5" dirty="0">
                <a:solidFill>
                  <a:srgbClr val="231F20"/>
                </a:solidFill>
                <a:latin typeface="Arial Narrow"/>
                <a:cs typeface="Arial Narrow"/>
              </a:rPr>
              <a:t>keine </a:t>
            </a:r>
            <a:r>
              <a:rPr sz="1200" dirty="0">
                <a:solidFill>
                  <a:srgbClr val="231F20"/>
                </a:solidFill>
                <a:latin typeface="Arial Narrow"/>
                <a:cs typeface="Arial Narrow"/>
              </a:rPr>
              <a:t>Steckeradapter </a:t>
            </a:r>
            <a:r>
              <a:rPr sz="1200" spc="-5" dirty="0">
                <a:solidFill>
                  <a:srgbClr val="231F20"/>
                </a:solidFill>
                <a:latin typeface="Arial Narrow"/>
                <a:cs typeface="Arial Narrow"/>
              </a:rPr>
              <a:t>oder </a:t>
            </a:r>
            <a:r>
              <a:rPr sz="1200" dirty="0">
                <a:solidFill>
                  <a:srgbClr val="231F20"/>
                </a:solidFill>
                <a:latin typeface="Arial Narrow"/>
                <a:cs typeface="Arial Narrow"/>
              </a:rPr>
              <a:t>Konverter-Stecker, </a:t>
            </a:r>
            <a:r>
              <a:rPr sz="1200" spc="-5" dirty="0">
                <a:solidFill>
                  <a:srgbClr val="231F20"/>
                </a:solidFill>
                <a:latin typeface="Arial Narrow"/>
                <a:cs typeface="Arial Narrow"/>
              </a:rPr>
              <a:t>um das Gerät an die </a:t>
            </a:r>
            <a:r>
              <a:rPr sz="1200" dirty="0">
                <a:solidFill>
                  <a:srgbClr val="231F20"/>
                </a:solidFill>
                <a:latin typeface="Arial Narrow"/>
                <a:cs typeface="Arial Narrow"/>
              </a:rPr>
              <a:t>Stromversorgung </a:t>
            </a:r>
            <a:r>
              <a:rPr sz="1200" spc="-5" dirty="0">
                <a:solidFill>
                  <a:srgbClr val="231F20"/>
                </a:solidFill>
                <a:latin typeface="Arial Narrow"/>
                <a:cs typeface="Arial Narrow"/>
              </a:rPr>
              <a:t>anzuschließen. </a:t>
            </a:r>
            <a:r>
              <a:rPr sz="1200" dirty="0">
                <a:solidFill>
                  <a:srgbClr val="231F20"/>
                </a:solidFill>
                <a:latin typeface="Arial Narrow"/>
                <a:cs typeface="Arial Narrow"/>
              </a:rPr>
              <a:t>Sorgen Sie  </a:t>
            </a:r>
            <a:r>
              <a:rPr sz="1200" spc="-5" dirty="0">
                <a:solidFill>
                  <a:srgbClr val="231F20"/>
                </a:solidFill>
                <a:latin typeface="Arial Narrow"/>
                <a:cs typeface="Arial Narrow"/>
              </a:rPr>
              <a:t>für eine ordnungsgemäß platzierte</a:t>
            </a:r>
            <a:r>
              <a:rPr sz="1200" spc="-10" dirty="0">
                <a:solidFill>
                  <a:srgbClr val="231F20"/>
                </a:solidFill>
                <a:latin typeface="Arial Narrow"/>
                <a:cs typeface="Arial Narrow"/>
              </a:rPr>
              <a:t> </a:t>
            </a:r>
            <a:r>
              <a:rPr sz="1200" dirty="0">
                <a:solidFill>
                  <a:srgbClr val="231F20"/>
                </a:solidFill>
                <a:latin typeface="Arial Narrow"/>
                <a:cs typeface="Arial Narrow"/>
              </a:rPr>
              <a:t>Steckdose.</a:t>
            </a:r>
            <a:endParaRPr sz="1200">
              <a:latin typeface="Arial Narrow"/>
              <a:cs typeface="Arial Narrow"/>
            </a:endParaRPr>
          </a:p>
          <a:p>
            <a:pPr marL="204470" indent="-176530">
              <a:lnSpc>
                <a:spcPts val="1210"/>
              </a:lnSpc>
              <a:buChar char="●"/>
              <a:tabLst>
                <a:tab pos="205104" algn="l"/>
              </a:tabLst>
            </a:pPr>
            <a:r>
              <a:rPr sz="1200" dirty="0">
                <a:solidFill>
                  <a:srgbClr val="231F20"/>
                </a:solidFill>
                <a:latin typeface="Arial Narrow"/>
                <a:cs typeface="Arial Narrow"/>
              </a:rPr>
              <a:t>Dieses </a:t>
            </a:r>
            <a:r>
              <a:rPr sz="1200" spc="-5" dirty="0">
                <a:solidFill>
                  <a:srgbClr val="231F20"/>
                </a:solidFill>
                <a:latin typeface="Arial Narrow"/>
                <a:cs typeface="Arial Narrow"/>
              </a:rPr>
              <a:t>Gerät mit eingebauten </a:t>
            </a:r>
            <a:r>
              <a:rPr sz="1200" dirty="0">
                <a:solidFill>
                  <a:srgbClr val="231F20"/>
                </a:solidFill>
                <a:latin typeface="Arial Narrow"/>
                <a:cs typeface="Arial Narrow"/>
              </a:rPr>
              <a:t>Heizelementen </a:t>
            </a:r>
            <a:r>
              <a:rPr sz="1200" spc="-5" dirty="0">
                <a:solidFill>
                  <a:srgbClr val="231F20"/>
                </a:solidFill>
                <a:latin typeface="Arial Narrow"/>
                <a:cs typeface="Arial Narrow"/>
              </a:rPr>
              <a:t>muss an eine geerdete </a:t>
            </a:r>
            <a:r>
              <a:rPr sz="1200" dirty="0">
                <a:solidFill>
                  <a:srgbClr val="231F20"/>
                </a:solidFill>
                <a:latin typeface="Arial Narrow"/>
                <a:cs typeface="Arial Narrow"/>
              </a:rPr>
              <a:t>Netzsteckdose </a:t>
            </a:r>
            <a:r>
              <a:rPr sz="1200" spc="-5" dirty="0">
                <a:solidFill>
                  <a:srgbClr val="231F20"/>
                </a:solidFill>
                <a:latin typeface="Arial Narrow"/>
                <a:cs typeface="Arial Narrow"/>
              </a:rPr>
              <a:t>mit einem </a:t>
            </a:r>
            <a:r>
              <a:rPr sz="1200" dirty="0">
                <a:solidFill>
                  <a:srgbClr val="231F20"/>
                </a:solidFill>
                <a:latin typeface="Arial Narrow"/>
                <a:cs typeface="Arial Narrow"/>
              </a:rPr>
              <a:t>Netzkabel</a:t>
            </a:r>
            <a:r>
              <a:rPr sz="1200" spc="-35" dirty="0">
                <a:solidFill>
                  <a:srgbClr val="231F20"/>
                </a:solidFill>
                <a:latin typeface="Arial Narrow"/>
                <a:cs typeface="Arial Narrow"/>
              </a:rPr>
              <a:t> </a:t>
            </a:r>
            <a:r>
              <a:rPr sz="1200" spc="-5" dirty="0">
                <a:solidFill>
                  <a:srgbClr val="231F20"/>
                </a:solidFill>
                <a:latin typeface="Arial Narrow"/>
                <a:cs typeface="Arial Narrow"/>
              </a:rPr>
              <a:t>mit</a:t>
            </a:r>
            <a:endParaRPr sz="1200">
              <a:latin typeface="Arial Narrow"/>
              <a:cs typeface="Arial Narrow"/>
            </a:endParaRPr>
          </a:p>
          <a:p>
            <a:pPr marL="204470" marR="176530">
              <a:lnSpc>
                <a:spcPts val="1300"/>
              </a:lnSpc>
              <a:spcBef>
                <a:spcPts val="90"/>
              </a:spcBef>
            </a:pPr>
            <a:r>
              <a:rPr sz="1200" dirty="0">
                <a:solidFill>
                  <a:srgbClr val="231F20"/>
                </a:solidFill>
                <a:latin typeface="Arial Narrow"/>
                <a:cs typeface="Arial Narrow"/>
              </a:rPr>
              <a:t>Stecker </a:t>
            </a:r>
            <a:r>
              <a:rPr sz="1200" spc="-5" dirty="0">
                <a:solidFill>
                  <a:srgbClr val="231F20"/>
                </a:solidFill>
                <a:latin typeface="Arial Narrow"/>
                <a:cs typeface="Arial Narrow"/>
              </a:rPr>
              <a:t>und eine </a:t>
            </a:r>
            <a:r>
              <a:rPr sz="1200" dirty="0">
                <a:solidFill>
                  <a:srgbClr val="231F20"/>
                </a:solidFill>
                <a:latin typeface="Arial Narrow"/>
                <a:cs typeface="Arial Narrow"/>
              </a:rPr>
              <a:t>PRCD (ortsveränderliche Fehlerstrom-Schutzeinrichtung) </a:t>
            </a:r>
            <a:r>
              <a:rPr sz="1200" spc="-5" dirty="0">
                <a:solidFill>
                  <a:srgbClr val="231F20"/>
                </a:solidFill>
                <a:latin typeface="Arial Narrow"/>
                <a:cs typeface="Arial Narrow"/>
              </a:rPr>
              <a:t>mit einem </a:t>
            </a:r>
            <a:r>
              <a:rPr sz="1200" dirty="0">
                <a:solidFill>
                  <a:srgbClr val="231F20"/>
                </a:solidFill>
                <a:latin typeface="Arial Narrow"/>
                <a:cs typeface="Arial Narrow"/>
              </a:rPr>
              <a:t>Auslösestrom </a:t>
            </a:r>
            <a:r>
              <a:rPr sz="1200" spc="-5" dirty="0">
                <a:solidFill>
                  <a:srgbClr val="231F20"/>
                </a:solidFill>
                <a:latin typeface="Arial Narrow"/>
                <a:cs typeface="Arial Narrow"/>
              </a:rPr>
              <a:t>von 10 mA  angeschlossen</a:t>
            </a:r>
            <a:r>
              <a:rPr sz="1200" spc="-10"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204470" marR="869315" indent="-176530">
              <a:lnSpc>
                <a:spcPts val="1300"/>
              </a:lnSpc>
              <a:buChar char="●"/>
              <a:tabLst>
                <a:tab pos="205104" algn="l"/>
              </a:tabLst>
            </a:pPr>
            <a:r>
              <a:rPr sz="1200" dirty="0">
                <a:solidFill>
                  <a:srgbClr val="231F20"/>
                </a:solidFill>
                <a:latin typeface="Arial Narrow"/>
                <a:cs typeface="Arial Narrow"/>
              </a:rPr>
              <a:t>Dieses </a:t>
            </a:r>
            <a:r>
              <a:rPr sz="1200" spc="-5" dirty="0">
                <a:solidFill>
                  <a:srgbClr val="231F20"/>
                </a:solidFill>
                <a:latin typeface="Arial Narrow"/>
                <a:cs typeface="Arial Narrow"/>
              </a:rPr>
              <a:t>geerdete Gerät darf für eine feste </a:t>
            </a:r>
            <a:r>
              <a:rPr sz="1200" dirty="0">
                <a:solidFill>
                  <a:srgbClr val="231F20"/>
                </a:solidFill>
                <a:latin typeface="Arial Narrow"/>
                <a:cs typeface="Arial Narrow"/>
              </a:rPr>
              <a:t>Verkabelung </a:t>
            </a:r>
            <a:r>
              <a:rPr sz="1200" spc="-5" dirty="0">
                <a:solidFill>
                  <a:srgbClr val="231F20"/>
                </a:solidFill>
                <a:latin typeface="Arial Narrow"/>
                <a:cs typeface="Arial Narrow"/>
              </a:rPr>
              <a:t>nur direkt an eine </a:t>
            </a:r>
            <a:r>
              <a:rPr sz="1200" dirty="0">
                <a:solidFill>
                  <a:srgbClr val="231F20"/>
                </a:solidFill>
                <a:latin typeface="Arial Narrow"/>
                <a:cs typeface="Arial Narrow"/>
              </a:rPr>
              <a:t>Schutzkontakt-Steckdose  </a:t>
            </a:r>
            <a:r>
              <a:rPr sz="1200" spc="-5" dirty="0">
                <a:solidFill>
                  <a:srgbClr val="231F20"/>
                </a:solidFill>
                <a:latin typeface="Arial Narrow"/>
                <a:cs typeface="Arial Narrow"/>
              </a:rPr>
              <a:t>angeschlossen</a:t>
            </a:r>
            <a:r>
              <a:rPr sz="1200" spc="-10"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204470" marR="307340" indent="-176530">
              <a:lnSpc>
                <a:spcPts val="1300"/>
              </a:lnSpc>
              <a:buChar char="●"/>
              <a:tabLst>
                <a:tab pos="205104" algn="l"/>
              </a:tabLst>
            </a:pPr>
            <a:r>
              <a:rPr sz="1200" dirty="0">
                <a:solidFill>
                  <a:srgbClr val="231F20"/>
                </a:solidFill>
                <a:latin typeface="Arial Narrow"/>
                <a:cs typeface="Arial Narrow"/>
              </a:rPr>
              <a:t>Teile, </a:t>
            </a:r>
            <a:r>
              <a:rPr sz="1200" spc="-5" dirty="0">
                <a:solidFill>
                  <a:srgbClr val="231F20"/>
                </a:solidFill>
                <a:latin typeface="Arial Narrow"/>
                <a:cs typeface="Arial Narrow"/>
              </a:rPr>
              <a:t>die spannungsführende </a:t>
            </a:r>
            <a:r>
              <a:rPr sz="1200" dirty="0">
                <a:solidFill>
                  <a:srgbClr val="231F20"/>
                </a:solidFill>
                <a:latin typeface="Arial Narrow"/>
                <a:cs typeface="Arial Narrow"/>
              </a:rPr>
              <a:t>Komponenten </a:t>
            </a:r>
            <a:r>
              <a:rPr sz="1200" spc="-5" dirty="0">
                <a:solidFill>
                  <a:srgbClr val="231F20"/>
                </a:solidFill>
                <a:latin typeface="Arial Narrow"/>
                <a:cs typeface="Arial Narrow"/>
              </a:rPr>
              <a:t>enthalten, mit </a:t>
            </a:r>
            <a:r>
              <a:rPr sz="1200" dirty="0">
                <a:solidFill>
                  <a:srgbClr val="231F20"/>
                </a:solidFill>
                <a:latin typeface="Arial Narrow"/>
                <a:cs typeface="Arial Narrow"/>
              </a:rPr>
              <a:t>Ausnahme </a:t>
            </a:r>
            <a:r>
              <a:rPr sz="1200" spc="-5" dirty="0">
                <a:solidFill>
                  <a:srgbClr val="231F20"/>
                </a:solidFill>
                <a:latin typeface="Arial Narrow"/>
                <a:cs typeface="Arial Narrow"/>
              </a:rPr>
              <a:t>der </a:t>
            </a:r>
            <a:r>
              <a:rPr sz="1200" dirty="0">
                <a:solidFill>
                  <a:srgbClr val="231F20"/>
                </a:solidFill>
                <a:latin typeface="Arial Narrow"/>
                <a:cs typeface="Arial Narrow"/>
              </a:rPr>
              <a:t>Teile, </a:t>
            </a:r>
            <a:r>
              <a:rPr sz="1200" spc="-5" dirty="0">
                <a:solidFill>
                  <a:srgbClr val="231F20"/>
                </a:solidFill>
                <a:latin typeface="Arial Narrow"/>
                <a:cs typeface="Arial Narrow"/>
              </a:rPr>
              <a:t>die mit einer  </a:t>
            </a:r>
            <a:r>
              <a:rPr sz="1200" dirty="0">
                <a:solidFill>
                  <a:srgbClr val="231F20"/>
                </a:solidFill>
                <a:latin typeface="Arial Narrow"/>
                <a:cs typeface="Arial Narrow"/>
              </a:rPr>
              <a:t>Sicherheitskleinspannung </a:t>
            </a:r>
            <a:r>
              <a:rPr sz="1200" spc="-5" dirty="0">
                <a:solidFill>
                  <a:srgbClr val="231F20"/>
                </a:solidFill>
                <a:latin typeface="Arial Narrow"/>
                <a:cs typeface="Arial Narrow"/>
              </a:rPr>
              <a:t>von höchstens 12 </a:t>
            </a:r>
            <a:r>
              <a:rPr sz="1200" dirty="0">
                <a:solidFill>
                  <a:srgbClr val="231F20"/>
                </a:solidFill>
                <a:latin typeface="Arial Narrow"/>
                <a:cs typeface="Arial Narrow"/>
              </a:rPr>
              <a:t>V </a:t>
            </a:r>
            <a:r>
              <a:rPr sz="1200" spc="-5" dirty="0">
                <a:solidFill>
                  <a:srgbClr val="231F20"/>
                </a:solidFill>
                <a:latin typeface="Arial Narrow"/>
                <a:cs typeface="Arial Narrow"/>
              </a:rPr>
              <a:t>versorgt </a:t>
            </a:r>
            <a:r>
              <a:rPr sz="1200" dirty="0">
                <a:solidFill>
                  <a:srgbClr val="231F20"/>
                </a:solidFill>
                <a:latin typeface="Arial Narrow"/>
                <a:cs typeface="Arial Narrow"/>
              </a:rPr>
              <a:t>werden, </a:t>
            </a:r>
            <a:r>
              <a:rPr sz="1200" spc="-5" dirty="0">
                <a:solidFill>
                  <a:srgbClr val="231F20"/>
                </a:solidFill>
                <a:latin typeface="Arial Narrow"/>
                <a:cs typeface="Arial Narrow"/>
              </a:rPr>
              <a:t>müssen für alle </a:t>
            </a:r>
            <a:r>
              <a:rPr sz="1200" dirty="0">
                <a:solidFill>
                  <a:srgbClr val="231F20"/>
                </a:solidFill>
                <a:latin typeface="Arial Narrow"/>
                <a:cs typeface="Arial Narrow"/>
              </a:rPr>
              <a:t>Personen, </a:t>
            </a:r>
            <a:r>
              <a:rPr sz="1200" spc="-5" dirty="0">
                <a:solidFill>
                  <a:srgbClr val="231F20"/>
                </a:solidFill>
                <a:latin typeface="Arial Narrow"/>
                <a:cs typeface="Arial Narrow"/>
              </a:rPr>
              <a:t>die den </a:t>
            </a:r>
            <a:r>
              <a:rPr sz="1200" dirty="0">
                <a:solidFill>
                  <a:srgbClr val="231F20"/>
                </a:solidFill>
                <a:latin typeface="Arial Narrow"/>
                <a:cs typeface="Arial Narrow"/>
              </a:rPr>
              <a:t>Whirlpool  </a:t>
            </a:r>
            <a:r>
              <a:rPr sz="1200" spc="-5" dirty="0">
                <a:solidFill>
                  <a:srgbClr val="231F20"/>
                </a:solidFill>
                <a:latin typeface="Arial Narrow"/>
                <a:cs typeface="Arial Narrow"/>
              </a:rPr>
              <a:t>benutzen, unzugänglich</a:t>
            </a:r>
            <a:r>
              <a:rPr sz="1200" spc="-10" dirty="0">
                <a:solidFill>
                  <a:srgbClr val="231F20"/>
                </a:solidFill>
                <a:latin typeface="Arial Narrow"/>
                <a:cs typeface="Arial Narrow"/>
              </a:rPr>
              <a:t> </a:t>
            </a:r>
            <a:r>
              <a:rPr sz="1200" spc="-5" dirty="0">
                <a:solidFill>
                  <a:srgbClr val="231F20"/>
                </a:solidFill>
                <a:latin typeface="Arial Narrow"/>
                <a:cs typeface="Arial Narrow"/>
              </a:rPr>
              <a:t>sein.</a:t>
            </a:r>
            <a:endParaRPr sz="1200">
              <a:latin typeface="Arial Narrow"/>
              <a:cs typeface="Arial Narrow"/>
            </a:endParaRPr>
          </a:p>
          <a:p>
            <a:pPr marL="204470" indent="-176530">
              <a:lnSpc>
                <a:spcPts val="1210"/>
              </a:lnSpc>
              <a:buChar char="●"/>
              <a:tabLst>
                <a:tab pos="205104" algn="l"/>
              </a:tabLst>
            </a:pPr>
            <a:r>
              <a:rPr sz="1200" dirty="0">
                <a:solidFill>
                  <a:srgbClr val="231F20"/>
                </a:solidFill>
                <a:latin typeface="Arial Narrow"/>
                <a:cs typeface="Arial Narrow"/>
              </a:rPr>
              <a:t>Teile, </a:t>
            </a:r>
            <a:r>
              <a:rPr sz="1200" spc="-5" dirty="0">
                <a:solidFill>
                  <a:srgbClr val="231F20"/>
                </a:solidFill>
                <a:latin typeface="Arial Narrow"/>
                <a:cs typeface="Arial Narrow"/>
              </a:rPr>
              <a:t>die elektrische </a:t>
            </a:r>
            <a:r>
              <a:rPr sz="1200" dirty="0">
                <a:solidFill>
                  <a:srgbClr val="231F20"/>
                </a:solidFill>
                <a:latin typeface="Arial Narrow"/>
                <a:cs typeface="Arial Narrow"/>
              </a:rPr>
              <a:t>Komponenten </a:t>
            </a:r>
            <a:r>
              <a:rPr sz="1200" spc="-5" dirty="0">
                <a:solidFill>
                  <a:srgbClr val="231F20"/>
                </a:solidFill>
                <a:latin typeface="Arial Narrow"/>
                <a:cs typeface="Arial Narrow"/>
              </a:rPr>
              <a:t>enthalten, mit </a:t>
            </a:r>
            <a:r>
              <a:rPr sz="1200" dirty="0">
                <a:solidFill>
                  <a:srgbClr val="231F20"/>
                </a:solidFill>
                <a:latin typeface="Arial Narrow"/>
                <a:cs typeface="Arial Narrow"/>
              </a:rPr>
              <a:t>Ausnahme </a:t>
            </a:r>
            <a:r>
              <a:rPr sz="1200" spc="-5" dirty="0">
                <a:solidFill>
                  <a:srgbClr val="231F20"/>
                </a:solidFill>
                <a:latin typeface="Arial Narrow"/>
                <a:cs typeface="Arial Narrow"/>
              </a:rPr>
              <a:t>von </a:t>
            </a:r>
            <a:r>
              <a:rPr sz="1200" dirty="0">
                <a:solidFill>
                  <a:srgbClr val="231F20"/>
                </a:solidFill>
                <a:latin typeface="Arial Narrow"/>
                <a:cs typeface="Arial Narrow"/>
              </a:rPr>
              <a:t>Fernbedienungsvorrichtungen, </a:t>
            </a:r>
            <a:r>
              <a:rPr sz="1200" spc="-5" dirty="0">
                <a:solidFill>
                  <a:srgbClr val="231F20"/>
                </a:solidFill>
                <a:latin typeface="Arial Narrow"/>
                <a:cs typeface="Arial Narrow"/>
              </a:rPr>
              <a:t>müssen</a:t>
            </a:r>
            <a:r>
              <a:rPr sz="1200" spc="-40" dirty="0">
                <a:solidFill>
                  <a:srgbClr val="231F20"/>
                </a:solidFill>
                <a:latin typeface="Arial Narrow"/>
                <a:cs typeface="Arial Narrow"/>
              </a:rPr>
              <a:t> </a:t>
            </a:r>
            <a:r>
              <a:rPr sz="1200" spc="-5" dirty="0">
                <a:solidFill>
                  <a:srgbClr val="231F20"/>
                </a:solidFill>
                <a:latin typeface="Arial Narrow"/>
                <a:cs typeface="Arial Narrow"/>
              </a:rPr>
              <a:t>so</a:t>
            </a:r>
            <a:endParaRPr sz="1200">
              <a:latin typeface="Arial Narrow"/>
              <a:cs typeface="Arial Narrow"/>
            </a:endParaRPr>
          </a:p>
          <a:p>
            <a:pPr marL="204470">
              <a:lnSpc>
                <a:spcPts val="1300"/>
              </a:lnSpc>
            </a:pPr>
            <a:r>
              <a:rPr sz="1200" spc="-5" dirty="0">
                <a:solidFill>
                  <a:srgbClr val="231F20"/>
                </a:solidFill>
                <a:latin typeface="Arial Narrow"/>
                <a:cs typeface="Arial Narrow"/>
              </a:rPr>
              <a:t>platziert oder befestigt </a:t>
            </a:r>
            <a:r>
              <a:rPr sz="1200" dirty="0">
                <a:solidFill>
                  <a:srgbClr val="231F20"/>
                </a:solidFill>
                <a:latin typeface="Arial Narrow"/>
                <a:cs typeface="Arial Narrow"/>
              </a:rPr>
              <a:t>werden, </a:t>
            </a:r>
            <a:r>
              <a:rPr sz="1200" spc="-5" dirty="0">
                <a:solidFill>
                  <a:srgbClr val="231F20"/>
                </a:solidFill>
                <a:latin typeface="Arial Narrow"/>
                <a:cs typeface="Arial Narrow"/>
              </a:rPr>
              <a:t>dass sie nicht in den </a:t>
            </a:r>
            <a:r>
              <a:rPr sz="1200" dirty="0">
                <a:solidFill>
                  <a:srgbClr val="231F20"/>
                </a:solidFill>
                <a:latin typeface="Arial Narrow"/>
                <a:cs typeface="Arial Narrow"/>
              </a:rPr>
              <a:t>Whirlpool </a:t>
            </a:r>
            <a:r>
              <a:rPr sz="1200" spc="-5" dirty="0">
                <a:solidFill>
                  <a:srgbClr val="231F20"/>
                </a:solidFill>
                <a:latin typeface="Arial Narrow"/>
                <a:cs typeface="Arial Narrow"/>
              </a:rPr>
              <a:t>fallen</a:t>
            </a:r>
            <a:r>
              <a:rPr sz="1200" spc="-15" dirty="0">
                <a:solidFill>
                  <a:srgbClr val="231F20"/>
                </a:solidFill>
                <a:latin typeface="Arial Narrow"/>
                <a:cs typeface="Arial Narrow"/>
              </a:rPr>
              <a:t> </a:t>
            </a:r>
            <a:r>
              <a:rPr sz="1200" spc="-5" dirty="0">
                <a:solidFill>
                  <a:srgbClr val="231F20"/>
                </a:solidFill>
                <a:latin typeface="Arial Narrow"/>
                <a:cs typeface="Arial Narrow"/>
              </a:rPr>
              <a:t>können.</a:t>
            </a:r>
            <a:endParaRPr sz="1200">
              <a:latin typeface="Arial Narrow"/>
              <a:cs typeface="Arial Narrow"/>
            </a:endParaRPr>
          </a:p>
          <a:p>
            <a:pPr marL="204470" indent="-176530">
              <a:lnSpc>
                <a:spcPts val="1300"/>
              </a:lnSpc>
              <a:buChar char="●"/>
              <a:tabLst>
                <a:tab pos="205104" algn="l"/>
              </a:tabLst>
            </a:pPr>
            <a:r>
              <a:rPr sz="1200" dirty="0">
                <a:solidFill>
                  <a:srgbClr val="231F20"/>
                </a:solidFill>
                <a:latin typeface="Arial Narrow"/>
                <a:cs typeface="Arial Narrow"/>
              </a:rPr>
              <a:t>Die Elektroinstallation </a:t>
            </a:r>
            <a:r>
              <a:rPr sz="1200" spc="-5" dirty="0">
                <a:solidFill>
                  <a:srgbClr val="231F20"/>
                </a:solidFill>
                <a:latin typeface="Arial Narrow"/>
                <a:cs typeface="Arial Narrow"/>
              </a:rPr>
              <a:t>sollte die örtlichen </a:t>
            </a:r>
            <a:r>
              <a:rPr sz="1200" dirty="0">
                <a:solidFill>
                  <a:srgbClr val="231F20"/>
                </a:solidFill>
                <a:latin typeface="Arial Narrow"/>
                <a:cs typeface="Arial Narrow"/>
              </a:rPr>
              <a:t>Anforderungen </a:t>
            </a:r>
            <a:r>
              <a:rPr sz="1200" spc="-5" dirty="0">
                <a:solidFill>
                  <a:srgbClr val="231F20"/>
                </a:solidFill>
                <a:latin typeface="Arial Narrow"/>
                <a:cs typeface="Arial Narrow"/>
              </a:rPr>
              <a:t>oder </a:t>
            </a:r>
            <a:r>
              <a:rPr sz="1200" dirty="0">
                <a:solidFill>
                  <a:srgbClr val="231F20"/>
                </a:solidFill>
                <a:latin typeface="Arial Narrow"/>
                <a:cs typeface="Arial Narrow"/>
              </a:rPr>
              <a:t>Normen</a:t>
            </a:r>
            <a:r>
              <a:rPr sz="1200" spc="-10" dirty="0">
                <a:solidFill>
                  <a:srgbClr val="231F20"/>
                </a:solidFill>
                <a:latin typeface="Arial Narrow"/>
                <a:cs typeface="Arial Narrow"/>
              </a:rPr>
              <a:t> </a:t>
            </a:r>
            <a:r>
              <a:rPr sz="1200" spc="-5" dirty="0">
                <a:solidFill>
                  <a:srgbClr val="231F20"/>
                </a:solidFill>
                <a:latin typeface="Arial Narrow"/>
                <a:cs typeface="Arial Narrow"/>
              </a:rPr>
              <a:t>erfüllen.</a:t>
            </a:r>
            <a:endParaRPr sz="1200">
              <a:latin typeface="Arial Narrow"/>
              <a:cs typeface="Arial Narrow"/>
            </a:endParaRPr>
          </a:p>
          <a:p>
            <a:pPr marL="204470" marR="133985" indent="-176530">
              <a:lnSpc>
                <a:spcPts val="1300"/>
              </a:lnSpc>
              <a:spcBef>
                <a:spcPts val="90"/>
              </a:spcBef>
              <a:buChar char="●"/>
              <a:tabLst>
                <a:tab pos="205104" algn="l"/>
              </a:tabLst>
            </a:pPr>
            <a:r>
              <a:rPr sz="1200" dirty="0">
                <a:solidFill>
                  <a:srgbClr val="231F20"/>
                </a:solidFill>
                <a:latin typeface="Arial Narrow"/>
                <a:cs typeface="Arial Narrow"/>
              </a:rPr>
              <a:t>Der </a:t>
            </a:r>
            <a:r>
              <a:rPr sz="1200" spc="-5" dirty="0">
                <a:solidFill>
                  <a:srgbClr val="231F20"/>
                </a:solidFill>
                <a:latin typeface="Arial Narrow"/>
                <a:cs typeface="Arial Narrow"/>
              </a:rPr>
              <a:t>verkabelte </a:t>
            </a:r>
            <a:r>
              <a:rPr sz="1200" dirty="0">
                <a:solidFill>
                  <a:srgbClr val="231F20"/>
                </a:solidFill>
                <a:latin typeface="Arial Narrow"/>
                <a:cs typeface="Arial Narrow"/>
              </a:rPr>
              <a:t>Controller </a:t>
            </a:r>
            <a:r>
              <a:rPr sz="1200" spc="-5" dirty="0">
                <a:solidFill>
                  <a:srgbClr val="231F20"/>
                </a:solidFill>
                <a:latin typeface="Arial Narrow"/>
                <a:cs typeface="Arial Narrow"/>
              </a:rPr>
              <a:t>muss bei </a:t>
            </a:r>
            <a:r>
              <a:rPr sz="1200" dirty="0">
                <a:solidFill>
                  <a:srgbClr val="231F20"/>
                </a:solidFill>
                <a:latin typeface="Arial Narrow"/>
                <a:cs typeface="Arial Narrow"/>
              </a:rPr>
              <a:t>Nichtgebrauch </a:t>
            </a:r>
            <a:r>
              <a:rPr sz="1200" spc="-5" dirty="0">
                <a:solidFill>
                  <a:srgbClr val="231F20"/>
                </a:solidFill>
                <a:latin typeface="Arial Narrow"/>
                <a:cs typeface="Arial Narrow"/>
              </a:rPr>
              <a:t>ordnungsgemäß in der </a:t>
            </a:r>
            <a:r>
              <a:rPr sz="1200" dirty="0">
                <a:solidFill>
                  <a:srgbClr val="231F20"/>
                </a:solidFill>
                <a:latin typeface="Arial Narrow"/>
                <a:cs typeface="Arial Narrow"/>
              </a:rPr>
              <a:t>Seitentasche </a:t>
            </a:r>
            <a:r>
              <a:rPr sz="1200" spc="-5" dirty="0">
                <a:solidFill>
                  <a:srgbClr val="231F20"/>
                </a:solidFill>
                <a:latin typeface="Arial Narrow"/>
                <a:cs typeface="Arial Narrow"/>
              </a:rPr>
              <a:t>verstaut </a:t>
            </a:r>
            <a:r>
              <a:rPr sz="1200" dirty="0">
                <a:solidFill>
                  <a:srgbClr val="231F20"/>
                </a:solidFill>
                <a:latin typeface="Arial Narrow"/>
                <a:cs typeface="Arial Narrow"/>
              </a:rPr>
              <a:t>werden, </a:t>
            </a:r>
            <a:r>
              <a:rPr sz="1200" spc="-5" dirty="0">
                <a:solidFill>
                  <a:srgbClr val="231F20"/>
                </a:solidFill>
                <a:latin typeface="Arial Narrow"/>
                <a:cs typeface="Arial Narrow"/>
              </a:rPr>
              <a:t>um ihn  vor </a:t>
            </a:r>
            <a:r>
              <a:rPr sz="1200" dirty="0">
                <a:solidFill>
                  <a:srgbClr val="231F20"/>
                </a:solidFill>
                <a:latin typeface="Arial Narrow"/>
                <a:cs typeface="Arial Narrow"/>
              </a:rPr>
              <a:t>Stürzen </a:t>
            </a:r>
            <a:r>
              <a:rPr sz="1200" spc="-5" dirty="0">
                <a:solidFill>
                  <a:srgbClr val="231F20"/>
                </a:solidFill>
                <a:latin typeface="Arial Narrow"/>
                <a:cs typeface="Arial Narrow"/>
              </a:rPr>
              <a:t>oder anderen Gefahren zu</a:t>
            </a:r>
            <a:r>
              <a:rPr sz="1200" spc="-10" dirty="0">
                <a:solidFill>
                  <a:srgbClr val="231F20"/>
                </a:solidFill>
                <a:latin typeface="Arial Narrow"/>
                <a:cs typeface="Arial Narrow"/>
              </a:rPr>
              <a:t> </a:t>
            </a:r>
            <a:r>
              <a:rPr sz="1200" spc="-5" dirty="0">
                <a:solidFill>
                  <a:srgbClr val="231F20"/>
                </a:solidFill>
                <a:latin typeface="Arial Narrow"/>
                <a:cs typeface="Arial Narrow"/>
              </a:rPr>
              <a:t>schützen.</a:t>
            </a:r>
            <a:endParaRPr sz="1200">
              <a:latin typeface="Arial Narrow"/>
              <a:cs typeface="Arial Narrow"/>
            </a:endParaRPr>
          </a:p>
          <a:p>
            <a:pPr marL="204470" marR="163830" indent="-176530">
              <a:lnSpc>
                <a:spcPts val="1300"/>
              </a:lnSpc>
              <a:buChar char="●"/>
              <a:tabLst>
                <a:tab pos="205104" algn="l"/>
              </a:tabLst>
            </a:pPr>
            <a:r>
              <a:rPr sz="1200" dirty="0">
                <a:solidFill>
                  <a:srgbClr val="231F20"/>
                </a:solidFill>
                <a:latin typeface="Arial Narrow"/>
                <a:cs typeface="Arial Narrow"/>
              </a:rPr>
              <a:t>Dieses </a:t>
            </a:r>
            <a:r>
              <a:rPr sz="1200" spc="-5" dirty="0">
                <a:solidFill>
                  <a:srgbClr val="231F20"/>
                </a:solidFill>
                <a:latin typeface="Arial Narrow"/>
                <a:cs typeface="Arial Narrow"/>
              </a:rPr>
              <a:t>Gerät kann von </a:t>
            </a:r>
            <a:r>
              <a:rPr sz="1200" dirty="0">
                <a:solidFill>
                  <a:srgbClr val="231F20"/>
                </a:solidFill>
                <a:latin typeface="Arial Narrow"/>
                <a:cs typeface="Arial Narrow"/>
              </a:rPr>
              <a:t>Kindern </a:t>
            </a:r>
            <a:r>
              <a:rPr sz="1200" spc="-5" dirty="0">
                <a:solidFill>
                  <a:srgbClr val="231F20"/>
                </a:solidFill>
                <a:latin typeface="Arial Narrow"/>
                <a:cs typeface="Arial Narrow"/>
              </a:rPr>
              <a:t>ab </a:t>
            </a:r>
            <a:r>
              <a:rPr sz="1200" dirty="0">
                <a:solidFill>
                  <a:srgbClr val="231F20"/>
                </a:solidFill>
                <a:latin typeface="Arial Narrow"/>
                <a:cs typeface="Arial Narrow"/>
              </a:rPr>
              <a:t>8 </a:t>
            </a:r>
            <a:r>
              <a:rPr sz="1200" spc="-5" dirty="0">
                <a:solidFill>
                  <a:srgbClr val="231F20"/>
                </a:solidFill>
                <a:latin typeface="Arial Narrow"/>
                <a:cs typeface="Arial Narrow"/>
              </a:rPr>
              <a:t>Jahren und von </a:t>
            </a:r>
            <a:r>
              <a:rPr sz="1200" dirty="0">
                <a:solidFill>
                  <a:srgbClr val="231F20"/>
                </a:solidFill>
                <a:latin typeface="Arial Narrow"/>
                <a:cs typeface="Arial Narrow"/>
              </a:rPr>
              <a:t>Personen </a:t>
            </a:r>
            <a:r>
              <a:rPr sz="1200" spc="-5" dirty="0">
                <a:solidFill>
                  <a:srgbClr val="231F20"/>
                </a:solidFill>
                <a:latin typeface="Arial Narrow"/>
                <a:cs typeface="Arial Narrow"/>
              </a:rPr>
              <a:t>mit eingeschränkten körperlichen, sensorischen  oder geistigen </a:t>
            </a:r>
            <a:r>
              <a:rPr sz="1200" dirty="0">
                <a:solidFill>
                  <a:srgbClr val="231F20"/>
                </a:solidFill>
                <a:latin typeface="Arial Narrow"/>
                <a:cs typeface="Arial Narrow"/>
              </a:rPr>
              <a:t>Fähigkeiten </a:t>
            </a:r>
            <a:r>
              <a:rPr sz="1200" spc="-5" dirty="0">
                <a:solidFill>
                  <a:srgbClr val="231F20"/>
                </a:solidFill>
                <a:latin typeface="Arial Narrow"/>
                <a:cs typeface="Arial Narrow"/>
              </a:rPr>
              <a:t>oder mangelnder </a:t>
            </a:r>
            <a:r>
              <a:rPr sz="1200" dirty="0">
                <a:solidFill>
                  <a:srgbClr val="231F20"/>
                </a:solidFill>
                <a:latin typeface="Arial Narrow"/>
                <a:cs typeface="Arial Narrow"/>
              </a:rPr>
              <a:t>Erfahrung </a:t>
            </a:r>
            <a:r>
              <a:rPr sz="1200" spc="-5" dirty="0">
                <a:solidFill>
                  <a:srgbClr val="231F20"/>
                </a:solidFill>
                <a:latin typeface="Arial Narrow"/>
                <a:cs typeface="Arial Narrow"/>
              </a:rPr>
              <a:t>und </a:t>
            </a:r>
            <a:r>
              <a:rPr sz="1200" dirty="0">
                <a:solidFill>
                  <a:srgbClr val="231F20"/>
                </a:solidFill>
                <a:latin typeface="Arial Narrow"/>
                <a:cs typeface="Arial Narrow"/>
              </a:rPr>
              <a:t>Kenntnissen </a:t>
            </a:r>
            <a:r>
              <a:rPr sz="1200" spc="-5" dirty="0">
                <a:solidFill>
                  <a:srgbClr val="231F20"/>
                </a:solidFill>
                <a:latin typeface="Arial Narrow"/>
                <a:cs typeface="Arial Narrow"/>
              </a:rPr>
              <a:t>benutzt </a:t>
            </a:r>
            <a:r>
              <a:rPr sz="1200" dirty="0">
                <a:solidFill>
                  <a:srgbClr val="231F20"/>
                </a:solidFill>
                <a:latin typeface="Arial Narrow"/>
                <a:cs typeface="Arial Narrow"/>
              </a:rPr>
              <a:t>werden, </a:t>
            </a:r>
            <a:r>
              <a:rPr sz="1200" spc="-5" dirty="0">
                <a:solidFill>
                  <a:srgbClr val="231F20"/>
                </a:solidFill>
                <a:latin typeface="Arial Narrow"/>
                <a:cs typeface="Arial Narrow"/>
              </a:rPr>
              <a:t>vorausgesetzt, sie  </a:t>
            </a:r>
            <a:r>
              <a:rPr sz="1200" dirty="0">
                <a:solidFill>
                  <a:srgbClr val="231F20"/>
                </a:solidFill>
                <a:latin typeface="Arial Narrow"/>
                <a:cs typeface="Arial Narrow"/>
              </a:rPr>
              <a:t>werden </a:t>
            </a:r>
            <a:r>
              <a:rPr sz="1200" spc="-5" dirty="0">
                <a:solidFill>
                  <a:srgbClr val="231F20"/>
                </a:solidFill>
                <a:latin typeface="Arial Narrow"/>
                <a:cs typeface="Arial Narrow"/>
              </a:rPr>
              <a:t>beaufsichtigt oder sind in die sichere </a:t>
            </a:r>
            <a:r>
              <a:rPr sz="1200" dirty="0">
                <a:solidFill>
                  <a:srgbClr val="231F20"/>
                </a:solidFill>
                <a:latin typeface="Arial Narrow"/>
                <a:cs typeface="Arial Narrow"/>
              </a:rPr>
              <a:t>Verwendung </a:t>
            </a:r>
            <a:r>
              <a:rPr sz="1200" spc="-5" dirty="0">
                <a:solidFill>
                  <a:srgbClr val="231F20"/>
                </a:solidFill>
                <a:latin typeface="Arial Narrow"/>
                <a:cs typeface="Arial Narrow"/>
              </a:rPr>
              <a:t>des Geräts eingewiesen </a:t>
            </a:r>
            <a:r>
              <a:rPr sz="1200" dirty="0">
                <a:solidFill>
                  <a:srgbClr val="231F20"/>
                </a:solidFill>
                <a:latin typeface="Arial Narrow"/>
                <a:cs typeface="Arial Narrow"/>
              </a:rPr>
              <a:t>worden </a:t>
            </a:r>
            <a:r>
              <a:rPr sz="1200" spc="-5" dirty="0">
                <a:solidFill>
                  <a:srgbClr val="231F20"/>
                </a:solidFill>
                <a:latin typeface="Arial Narrow"/>
                <a:cs typeface="Arial Narrow"/>
              </a:rPr>
              <a:t>und verstehen die  damit verbundenen Gefahren. </a:t>
            </a:r>
            <a:r>
              <a:rPr sz="1200" dirty="0">
                <a:solidFill>
                  <a:srgbClr val="231F20"/>
                </a:solidFill>
                <a:latin typeface="Arial Narrow"/>
                <a:cs typeface="Arial Narrow"/>
              </a:rPr>
              <a:t>Kinder </a:t>
            </a:r>
            <a:r>
              <a:rPr sz="1200" spc="-5" dirty="0">
                <a:solidFill>
                  <a:srgbClr val="231F20"/>
                </a:solidFill>
                <a:latin typeface="Arial Narrow"/>
                <a:cs typeface="Arial Narrow"/>
              </a:rPr>
              <a:t>dürfen nicht ohne </a:t>
            </a:r>
            <a:r>
              <a:rPr sz="1200" dirty="0">
                <a:solidFill>
                  <a:srgbClr val="231F20"/>
                </a:solidFill>
                <a:latin typeface="Arial Narrow"/>
                <a:cs typeface="Arial Narrow"/>
              </a:rPr>
              <a:t>Aufsicht </a:t>
            </a:r>
            <a:r>
              <a:rPr sz="1200" spc="-5" dirty="0">
                <a:solidFill>
                  <a:srgbClr val="231F20"/>
                </a:solidFill>
                <a:latin typeface="Arial Narrow"/>
                <a:cs typeface="Arial Narrow"/>
              </a:rPr>
              <a:t>mit dem Gerät spielen und </a:t>
            </a:r>
            <a:r>
              <a:rPr sz="1200" dirty="0">
                <a:solidFill>
                  <a:srgbClr val="231F20"/>
                </a:solidFill>
                <a:latin typeface="Arial Narrow"/>
                <a:cs typeface="Arial Narrow"/>
              </a:rPr>
              <a:t>weder Reinigungs-  </a:t>
            </a:r>
            <a:r>
              <a:rPr sz="1200" spc="-5" dirty="0">
                <a:solidFill>
                  <a:srgbClr val="231F20"/>
                </a:solidFill>
                <a:latin typeface="Arial Narrow"/>
                <a:cs typeface="Arial Narrow"/>
              </a:rPr>
              <a:t>noch </a:t>
            </a:r>
            <a:r>
              <a:rPr sz="1200" dirty="0">
                <a:solidFill>
                  <a:srgbClr val="231F20"/>
                </a:solidFill>
                <a:latin typeface="Arial Narrow"/>
                <a:cs typeface="Arial Narrow"/>
              </a:rPr>
              <a:t>Wartungsarbeiten </a:t>
            </a:r>
            <a:r>
              <a:rPr sz="1200" spc="-5" dirty="0">
                <a:solidFill>
                  <a:srgbClr val="231F20"/>
                </a:solidFill>
                <a:latin typeface="Arial Narrow"/>
                <a:cs typeface="Arial Narrow"/>
              </a:rPr>
              <a:t>am Gerät</a:t>
            </a:r>
            <a:r>
              <a:rPr sz="1200" spc="-10" dirty="0">
                <a:solidFill>
                  <a:srgbClr val="231F20"/>
                </a:solidFill>
                <a:latin typeface="Arial Narrow"/>
                <a:cs typeface="Arial Narrow"/>
              </a:rPr>
              <a:t> </a:t>
            </a:r>
            <a:r>
              <a:rPr sz="1200" spc="-5" dirty="0">
                <a:solidFill>
                  <a:srgbClr val="231F20"/>
                </a:solidFill>
                <a:latin typeface="Arial Narrow"/>
                <a:cs typeface="Arial Narrow"/>
              </a:rPr>
              <a:t>durchführen.</a:t>
            </a:r>
            <a:endParaRPr sz="1200">
              <a:latin typeface="Arial Narrow"/>
              <a:cs typeface="Arial Narrow"/>
            </a:endParaRPr>
          </a:p>
          <a:p>
            <a:pPr marL="204470" indent="-176530">
              <a:lnSpc>
                <a:spcPts val="1210"/>
              </a:lnSpc>
              <a:buChar char="●"/>
              <a:tabLst>
                <a:tab pos="205104" algn="l"/>
              </a:tabLst>
            </a:pPr>
            <a:r>
              <a:rPr sz="1200" dirty="0">
                <a:solidFill>
                  <a:srgbClr val="231F20"/>
                </a:solidFill>
                <a:latin typeface="Arial Narrow"/>
                <a:cs typeface="Arial Narrow"/>
              </a:rPr>
              <a:t>Um Risiken </a:t>
            </a:r>
            <a:r>
              <a:rPr sz="1200" spc="-5" dirty="0">
                <a:solidFill>
                  <a:srgbClr val="231F20"/>
                </a:solidFill>
                <a:latin typeface="Arial Narrow"/>
                <a:cs typeface="Arial Narrow"/>
              </a:rPr>
              <a:t>oder </a:t>
            </a:r>
            <a:r>
              <a:rPr sz="1200" dirty="0">
                <a:solidFill>
                  <a:srgbClr val="231F20"/>
                </a:solidFill>
                <a:latin typeface="Arial Narrow"/>
                <a:cs typeface="Arial Narrow"/>
              </a:rPr>
              <a:t>Verletzungen </a:t>
            </a:r>
            <a:r>
              <a:rPr sz="1200" spc="-5" dirty="0">
                <a:solidFill>
                  <a:srgbClr val="231F20"/>
                </a:solidFill>
                <a:latin typeface="Arial Narrow"/>
                <a:cs typeface="Arial Narrow"/>
              </a:rPr>
              <a:t>einzuschränken, halten </a:t>
            </a:r>
            <a:r>
              <a:rPr sz="1200" dirty="0">
                <a:solidFill>
                  <a:srgbClr val="231F20"/>
                </a:solidFill>
                <a:latin typeface="Arial Narrow"/>
                <a:cs typeface="Arial Narrow"/>
              </a:rPr>
              <a:t>Sie Kinder </a:t>
            </a:r>
            <a:r>
              <a:rPr sz="1200" spc="-5" dirty="0">
                <a:solidFill>
                  <a:srgbClr val="231F20"/>
                </a:solidFill>
                <a:latin typeface="Arial Narrow"/>
                <a:cs typeface="Arial Narrow"/>
              </a:rPr>
              <a:t>von diesem </a:t>
            </a:r>
            <a:r>
              <a:rPr sz="1200" dirty="0">
                <a:solidFill>
                  <a:srgbClr val="231F20"/>
                </a:solidFill>
                <a:latin typeface="Arial Narrow"/>
                <a:cs typeface="Arial Narrow"/>
              </a:rPr>
              <a:t>Produkt </a:t>
            </a:r>
            <a:r>
              <a:rPr sz="1200" spc="-5" dirty="0">
                <a:solidFill>
                  <a:srgbClr val="231F20"/>
                </a:solidFill>
                <a:latin typeface="Arial Narrow"/>
                <a:cs typeface="Arial Narrow"/>
              </a:rPr>
              <a:t>fern, </a:t>
            </a:r>
            <a:r>
              <a:rPr sz="1200" dirty="0">
                <a:solidFill>
                  <a:srgbClr val="231F20"/>
                </a:solidFill>
                <a:latin typeface="Arial Narrow"/>
                <a:cs typeface="Arial Narrow"/>
              </a:rPr>
              <a:t>wenn </a:t>
            </a:r>
            <a:r>
              <a:rPr sz="1200" spc="-5" dirty="0">
                <a:solidFill>
                  <a:srgbClr val="231F20"/>
                </a:solidFill>
                <a:latin typeface="Arial Narrow"/>
                <a:cs typeface="Arial Narrow"/>
              </a:rPr>
              <a:t>sie nicht</a:t>
            </a:r>
            <a:r>
              <a:rPr sz="1200" spc="-60" dirty="0">
                <a:solidFill>
                  <a:srgbClr val="231F20"/>
                </a:solidFill>
                <a:latin typeface="Arial Narrow"/>
                <a:cs typeface="Arial Narrow"/>
              </a:rPr>
              <a:t> </a:t>
            </a:r>
            <a:r>
              <a:rPr sz="1200" spc="-5" dirty="0">
                <a:solidFill>
                  <a:srgbClr val="231F20"/>
                </a:solidFill>
                <a:latin typeface="Arial Narrow"/>
                <a:cs typeface="Arial Narrow"/>
              </a:rPr>
              <a:t>streng</a:t>
            </a:r>
            <a:endParaRPr sz="1200">
              <a:latin typeface="Arial Narrow"/>
              <a:cs typeface="Arial Narrow"/>
            </a:endParaRPr>
          </a:p>
          <a:p>
            <a:pPr marL="204470">
              <a:lnSpc>
                <a:spcPts val="1300"/>
              </a:lnSpc>
            </a:pPr>
            <a:r>
              <a:rPr sz="1200" spc="-5" dirty="0">
                <a:solidFill>
                  <a:srgbClr val="231F20"/>
                </a:solidFill>
                <a:latin typeface="Arial Narrow"/>
                <a:cs typeface="Arial Narrow"/>
              </a:rPr>
              <a:t>überwacht</a:t>
            </a:r>
            <a:r>
              <a:rPr sz="1200" spc="-10"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204470" marR="168910" indent="-176530">
              <a:lnSpc>
                <a:spcPts val="1300"/>
              </a:lnSpc>
              <a:spcBef>
                <a:spcPts val="90"/>
              </a:spcBef>
              <a:buChar char="●"/>
              <a:tabLst>
                <a:tab pos="205104"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das </a:t>
            </a:r>
            <a:r>
              <a:rPr sz="1200" dirty="0">
                <a:solidFill>
                  <a:srgbClr val="231F20"/>
                </a:solidFill>
                <a:latin typeface="Arial Narrow"/>
                <a:cs typeface="Arial Narrow"/>
              </a:rPr>
              <a:t>Risiko </a:t>
            </a:r>
            <a:r>
              <a:rPr sz="1200" spc="-5" dirty="0">
                <a:solidFill>
                  <a:srgbClr val="231F20"/>
                </a:solidFill>
                <a:latin typeface="Arial Narrow"/>
                <a:cs typeface="Arial Narrow"/>
              </a:rPr>
              <a:t>des </a:t>
            </a:r>
            <a:r>
              <a:rPr sz="1200" dirty="0">
                <a:solidFill>
                  <a:srgbClr val="231F20"/>
                </a:solidFill>
                <a:latin typeface="Arial Narrow"/>
                <a:cs typeface="Arial Narrow"/>
              </a:rPr>
              <a:t>Ertrinkens </a:t>
            </a:r>
            <a:r>
              <a:rPr sz="1200" spc="-5" dirty="0">
                <a:solidFill>
                  <a:srgbClr val="231F20"/>
                </a:solidFill>
                <a:latin typeface="Arial Narrow"/>
                <a:cs typeface="Arial Narrow"/>
              </a:rPr>
              <a:t>von </a:t>
            </a:r>
            <a:r>
              <a:rPr sz="1200" dirty="0">
                <a:solidFill>
                  <a:srgbClr val="231F20"/>
                </a:solidFill>
                <a:latin typeface="Arial Narrow"/>
                <a:cs typeface="Arial Narrow"/>
              </a:rPr>
              <a:t>Kindern </a:t>
            </a:r>
            <a:r>
              <a:rPr sz="1200" spc="-5" dirty="0">
                <a:solidFill>
                  <a:srgbClr val="231F20"/>
                </a:solidFill>
                <a:latin typeface="Arial Narrow"/>
                <a:cs typeface="Arial Narrow"/>
              </a:rPr>
              <a:t>einzudämmern, sollten </a:t>
            </a:r>
            <a:r>
              <a:rPr sz="1200" dirty="0">
                <a:solidFill>
                  <a:srgbClr val="231F20"/>
                </a:solidFill>
                <a:latin typeface="Arial Narrow"/>
                <a:cs typeface="Arial Narrow"/>
              </a:rPr>
              <a:t>Kinder </a:t>
            </a:r>
            <a:r>
              <a:rPr sz="1200" spc="-5" dirty="0">
                <a:solidFill>
                  <a:srgbClr val="231F20"/>
                </a:solidFill>
                <a:latin typeface="Arial Narrow"/>
                <a:cs typeface="Arial Narrow"/>
              </a:rPr>
              <a:t>ständig beaufsichtigt </a:t>
            </a:r>
            <a:r>
              <a:rPr sz="1200" dirty="0">
                <a:solidFill>
                  <a:srgbClr val="231F20"/>
                </a:solidFill>
                <a:latin typeface="Arial Narrow"/>
                <a:cs typeface="Arial Narrow"/>
              </a:rPr>
              <a:t>werden. Bringen  Sie </a:t>
            </a:r>
            <a:r>
              <a:rPr sz="1200" spc="-5" dirty="0">
                <a:solidFill>
                  <a:srgbClr val="231F20"/>
                </a:solidFill>
                <a:latin typeface="Arial Narrow"/>
                <a:cs typeface="Arial Narrow"/>
              </a:rPr>
              <a:t>die </a:t>
            </a:r>
            <a:r>
              <a:rPr sz="1200" dirty="0">
                <a:solidFill>
                  <a:srgbClr val="231F20"/>
                </a:solidFill>
                <a:latin typeface="Arial Narrow"/>
                <a:cs typeface="Arial Narrow"/>
              </a:rPr>
              <a:t>Whirlpool-Abdeckung </a:t>
            </a:r>
            <a:r>
              <a:rPr sz="1200" spc="-5" dirty="0">
                <a:solidFill>
                  <a:srgbClr val="231F20"/>
                </a:solidFill>
                <a:latin typeface="Arial Narrow"/>
                <a:cs typeface="Arial Narrow"/>
              </a:rPr>
              <a:t>nach jedem Gebrauch an und schließen </a:t>
            </a:r>
            <a:r>
              <a:rPr sz="1200" dirty="0">
                <a:solidFill>
                  <a:srgbClr val="231F20"/>
                </a:solidFill>
                <a:latin typeface="Arial Narrow"/>
                <a:cs typeface="Arial Narrow"/>
              </a:rPr>
              <a:t>Sie </a:t>
            </a:r>
            <a:r>
              <a:rPr sz="1200" spc="-5" dirty="0">
                <a:solidFill>
                  <a:srgbClr val="231F20"/>
                </a:solidFill>
                <a:latin typeface="Arial Narrow"/>
                <a:cs typeface="Arial Narrow"/>
              </a:rPr>
              <a:t>diese</a:t>
            </a:r>
            <a:r>
              <a:rPr sz="1200" spc="-20" dirty="0">
                <a:solidFill>
                  <a:srgbClr val="231F20"/>
                </a:solidFill>
                <a:latin typeface="Arial Narrow"/>
                <a:cs typeface="Arial Narrow"/>
              </a:rPr>
              <a:t> </a:t>
            </a:r>
            <a:r>
              <a:rPr sz="1200" spc="-5" dirty="0">
                <a:solidFill>
                  <a:srgbClr val="231F20"/>
                </a:solidFill>
                <a:latin typeface="Arial Narrow"/>
                <a:cs typeface="Arial Narrow"/>
              </a:rPr>
              <a:t>ab.</a:t>
            </a:r>
            <a:endParaRPr sz="1200">
              <a:latin typeface="Arial Narrow"/>
              <a:cs typeface="Arial Narrow"/>
            </a:endParaRPr>
          </a:p>
        </p:txBody>
      </p:sp>
      <p:sp>
        <p:nvSpPr>
          <p:cNvPr id="199" name="object 199"/>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4</a:t>
            </a:r>
          </a:p>
        </p:txBody>
      </p:sp>
      <p:sp>
        <p:nvSpPr>
          <p:cNvPr id="2" name="object 2"/>
          <p:cNvSpPr txBox="1"/>
          <p:nvPr/>
        </p:nvSpPr>
        <p:spPr>
          <a:xfrm>
            <a:off x="529389" y="454855"/>
            <a:ext cx="6492875" cy="9288145"/>
          </a:xfrm>
          <a:prstGeom prst="rect">
            <a:avLst/>
          </a:prstGeom>
        </p:spPr>
        <p:txBody>
          <a:bodyPr vert="horz" wrap="square" lIns="0" tIns="33020" rIns="0" bIns="0" rtlCol="0">
            <a:spAutoFit/>
          </a:bodyPr>
          <a:lstStyle/>
          <a:p>
            <a:pPr marL="198120" marR="5080" indent="-186055">
              <a:lnSpc>
                <a:spcPts val="1300"/>
              </a:lnSpc>
              <a:spcBef>
                <a:spcPts val="260"/>
              </a:spcBef>
              <a:buChar char="●"/>
              <a:tabLst>
                <a:tab pos="198755" algn="l"/>
              </a:tabLst>
            </a:pPr>
            <a:r>
              <a:rPr sz="1200" dirty="0">
                <a:solidFill>
                  <a:srgbClr val="231F20"/>
                </a:solidFill>
                <a:latin typeface="Arial Narrow"/>
                <a:cs typeface="Arial Narrow"/>
              </a:rPr>
              <a:t>Vergewissern Sie </a:t>
            </a:r>
            <a:r>
              <a:rPr sz="1200" spc="-5" dirty="0">
                <a:solidFill>
                  <a:srgbClr val="231F20"/>
                </a:solidFill>
                <a:latin typeface="Arial Narrow"/>
                <a:cs typeface="Arial Narrow"/>
              </a:rPr>
              <a:t>sich, dass der </a:t>
            </a:r>
            <a:r>
              <a:rPr sz="1200" dirty="0">
                <a:solidFill>
                  <a:srgbClr val="231F20"/>
                </a:solidFill>
                <a:latin typeface="Arial Narrow"/>
                <a:cs typeface="Arial Narrow"/>
              </a:rPr>
              <a:t>Boden </a:t>
            </a:r>
            <a:r>
              <a:rPr sz="1200" spc="-5" dirty="0">
                <a:solidFill>
                  <a:srgbClr val="231F20"/>
                </a:solidFill>
                <a:latin typeface="Arial Narrow"/>
                <a:cs typeface="Arial Narrow"/>
              </a:rPr>
              <a:t>die erwartete </a:t>
            </a:r>
            <a:r>
              <a:rPr sz="1200" dirty="0">
                <a:solidFill>
                  <a:srgbClr val="231F20"/>
                </a:solidFill>
                <a:latin typeface="Arial Narrow"/>
                <a:cs typeface="Arial Narrow"/>
              </a:rPr>
              <a:t>Belastung </a:t>
            </a:r>
            <a:r>
              <a:rPr sz="1200" spc="-5" dirty="0">
                <a:solidFill>
                  <a:srgbClr val="231F20"/>
                </a:solidFill>
                <a:latin typeface="Arial Narrow"/>
                <a:cs typeface="Arial Narrow"/>
              </a:rPr>
              <a:t>tragen kann, die auf dem </a:t>
            </a:r>
            <a:r>
              <a:rPr sz="1200" dirty="0">
                <a:solidFill>
                  <a:srgbClr val="231F20"/>
                </a:solidFill>
                <a:latin typeface="Arial Narrow"/>
                <a:cs typeface="Arial Narrow"/>
              </a:rPr>
              <a:t>Datenblatt </a:t>
            </a:r>
            <a:r>
              <a:rPr sz="1200" spc="-5" dirty="0">
                <a:solidFill>
                  <a:srgbClr val="231F20"/>
                </a:solidFill>
                <a:latin typeface="Arial Narrow"/>
                <a:cs typeface="Arial Narrow"/>
              </a:rPr>
              <a:t>zu finden ist.  </a:t>
            </a:r>
            <a:r>
              <a:rPr sz="1200" dirty="0">
                <a:solidFill>
                  <a:srgbClr val="231F20"/>
                </a:solidFill>
                <a:latin typeface="Arial Narrow"/>
                <a:cs typeface="Arial Narrow"/>
              </a:rPr>
              <a:t>Um </a:t>
            </a:r>
            <a:r>
              <a:rPr sz="1200" spc="-5" dirty="0">
                <a:solidFill>
                  <a:srgbClr val="231F20"/>
                </a:solidFill>
                <a:latin typeface="Arial Narrow"/>
                <a:cs typeface="Arial Narrow"/>
              </a:rPr>
              <a:t>das Gesamtgewicht zu erhalten, müssen </a:t>
            </a:r>
            <a:r>
              <a:rPr sz="1200" dirty="0">
                <a:solidFill>
                  <a:srgbClr val="231F20"/>
                </a:solidFill>
                <a:latin typeface="Arial Narrow"/>
                <a:cs typeface="Arial Narrow"/>
              </a:rPr>
              <a:t>Sie </a:t>
            </a:r>
            <a:r>
              <a:rPr sz="1200" spc="-5" dirty="0">
                <a:solidFill>
                  <a:srgbClr val="231F20"/>
                </a:solidFill>
                <a:latin typeface="Arial Narrow"/>
                <a:cs typeface="Arial Narrow"/>
              </a:rPr>
              <a:t>die erwartete </a:t>
            </a:r>
            <a:r>
              <a:rPr sz="1200" dirty="0">
                <a:solidFill>
                  <a:srgbClr val="231F20"/>
                </a:solidFill>
                <a:latin typeface="Arial Narrow"/>
                <a:cs typeface="Arial Narrow"/>
              </a:rPr>
              <a:t>Wassermenge </a:t>
            </a:r>
            <a:r>
              <a:rPr sz="1200" spc="-5" dirty="0">
                <a:solidFill>
                  <a:srgbClr val="231F20"/>
                </a:solidFill>
                <a:latin typeface="Arial Narrow"/>
                <a:cs typeface="Arial Narrow"/>
              </a:rPr>
              <a:t>mit dem </a:t>
            </a:r>
            <a:r>
              <a:rPr sz="1200" dirty="0">
                <a:solidFill>
                  <a:srgbClr val="231F20"/>
                </a:solidFill>
                <a:latin typeface="Arial Narrow"/>
                <a:cs typeface="Arial Narrow"/>
              </a:rPr>
              <a:t>Körpergewicht </a:t>
            </a:r>
            <a:r>
              <a:rPr sz="1200" spc="-5" dirty="0">
                <a:solidFill>
                  <a:srgbClr val="231F20"/>
                </a:solidFill>
                <a:latin typeface="Arial Narrow"/>
                <a:cs typeface="Arial Narrow"/>
              </a:rPr>
              <a:t>der  </a:t>
            </a:r>
            <a:r>
              <a:rPr sz="1200" dirty="0">
                <a:solidFill>
                  <a:srgbClr val="231F20"/>
                </a:solidFill>
                <a:latin typeface="Arial Narrow"/>
                <a:cs typeface="Arial Narrow"/>
              </a:rPr>
              <a:t>Personen </a:t>
            </a:r>
            <a:r>
              <a:rPr sz="1200" spc="-5" dirty="0">
                <a:solidFill>
                  <a:srgbClr val="231F20"/>
                </a:solidFill>
                <a:latin typeface="Arial Narrow"/>
                <a:cs typeface="Arial Narrow"/>
              </a:rPr>
              <a:t>und dem </a:t>
            </a:r>
            <a:r>
              <a:rPr sz="1200" dirty="0">
                <a:solidFill>
                  <a:srgbClr val="231F20"/>
                </a:solidFill>
                <a:latin typeface="Arial Narrow"/>
                <a:cs typeface="Arial Narrow"/>
              </a:rPr>
              <a:t>Spa-Gewicht</a:t>
            </a:r>
            <a:r>
              <a:rPr sz="1200" spc="-5" dirty="0">
                <a:solidFill>
                  <a:srgbClr val="231F20"/>
                </a:solidFill>
                <a:latin typeface="Arial Narrow"/>
                <a:cs typeface="Arial Narrow"/>
              </a:rPr>
              <a:t> addieren.</a:t>
            </a:r>
            <a:endParaRPr sz="1200">
              <a:latin typeface="Arial Narrow"/>
              <a:cs typeface="Arial Narrow"/>
            </a:endParaRPr>
          </a:p>
          <a:p>
            <a:pPr marL="198120" indent="-186055">
              <a:lnSpc>
                <a:spcPts val="1210"/>
              </a:lnSpc>
              <a:buChar char="●"/>
              <a:tabLst>
                <a:tab pos="198755"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herum muss ein adäquates </a:t>
            </a:r>
            <a:r>
              <a:rPr sz="1200" dirty="0">
                <a:solidFill>
                  <a:srgbClr val="231F20"/>
                </a:solidFill>
                <a:latin typeface="Arial Narrow"/>
                <a:cs typeface="Arial Narrow"/>
              </a:rPr>
              <a:t>Entwässerungssystem </a:t>
            </a:r>
            <a:r>
              <a:rPr sz="1200" spc="-5" dirty="0">
                <a:solidFill>
                  <a:srgbClr val="231F20"/>
                </a:solidFill>
                <a:latin typeface="Arial Narrow"/>
                <a:cs typeface="Arial Narrow"/>
              </a:rPr>
              <a:t>vorgesehen </a:t>
            </a:r>
            <a:r>
              <a:rPr sz="1200" dirty="0">
                <a:solidFill>
                  <a:srgbClr val="231F20"/>
                </a:solidFill>
                <a:latin typeface="Arial Narrow"/>
                <a:cs typeface="Arial Narrow"/>
              </a:rPr>
              <a:t>werden, </a:t>
            </a:r>
            <a:r>
              <a:rPr sz="1200" spc="-5" dirty="0">
                <a:solidFill>
                  <a:srgbClr val="231F20"/>
                </a:solidFill>
                <a:latin typeface="Arial Narrow"/>
                <a:cs typeface="Arial Narrow"/>
              </a:rPr>
              <a:t>um</a:t>
            </a:r>
            <a:r>
              <a:rPr sz="1200" spc="-45" dirty="0">
                <a:solidFill>
                  <a:srgbClr val="231F20"/>
                </a:solidFill>
                <a:latin typeface="Arial Narrow"/>
                <a:cs typeface="Arial Narrow"/>
              </a:rPr>
              <a:t> </a:t>
            </a:r>
            <a:r>
              <a:rPr sz="1200" spc="-5" dirty="0">
                <a:solidFill>
                  <a:srgbClr val="231F20"/>
                </a:solidFill>
                <a:latin typeface="Arial Narrow"/>
                <a:cs typeface="Arial Narrow"/>
              </a:rPr>
              <a:t>überlaufendes</a:t>
            </a:r>
            <a:endParaRPr sz="1200">
              <a:latin typeface="Arial Narrow"/>
              <a:cs typeface="Arial Narrow"/>
            </a:endParaRPr>
          </a:p>
          <a:p>
            <a:pPr marL="198120">
              <a:lnSpc>
                <a:spcPts val="1300"/>
              </a:lnSpc>
            </a:pPr>
            <a:r>
              <a:rPr sz="1200" dirty="0">
                <a:solidFill>
                  <a:srgbClr val="231F20"/>
                </a:solidFill>
                <a:latin typeface="Arial Narrow"/>
                <a:cs typeface="Arial Narrow"/>
              </a:rPr>
              <a:t>Wasser</a:t>
            </a:r>
            <a:r>
              <a:rPr sz="1200" spc="-5" dirty="0">
                <a:solidFill>
                  <a:srgbClr val="231F20"/>
                </a:solidFill>
                <a:latin typeface="Arial Narrow"/>
                <a:cs typeface="Arial Narrow"/>
              </a:rPr>
              <a:t> abzuleiten.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Vorkehrungen </a:t>
            </a:r>
            <a:r>
              <a:rPr sz="1200" spc="-5" dirty="0">
                <a:solidFill>
                  <a:srgbClr val="231F20"/>
                </a:solidFill>
                <a:latin typeface="Arial Narrow"/>
                <a:cs typeface="Arial Narrow"/>
              </a:rPr>
              <a:t>zur </a:t>
            </a:r>
            <a:r>
              <a:rPr sz="1200" dirty="0">
                <a:solidFill>
                  <a:srgbClr val="231F20"/>
                </a:solidFill>
                <a:latin typeface="Arial Narrow"/>
                <a:cs typeface="Arial Narrow"/>
              </a:rPr>
              <a:t>Verringerung </a:t>
            </a:r>
            <a:r>
              <a:rPr sz="1200" spc="-5" dirty="0">
                <a:solidFill>
                  <a:srgbClr val="231F20"/>
                </a:solidFill>
                <a:latin typeface="Arial Narrow"/>
                <a:cs typeface="Arial Narrow"/>
              </a:rPr>
              <a:t>des</a:t>
            </a:r>
            <a:r>
              <a:rPr sz="1200" spc="-10" dirty="0">
                <a:solidFill>
                  <a:srgbClr val="231F20"/>
                </a:solidFill>
                <a:latin typeface="Arial Narrow"/>
                <a:cs typeface="Arial Narrow"/>
              </a:rPr>
              <a:t> </a:t>
            </a:r>
            <a:r>
              <a:rPr sz="1200" dirty="0">
                <a:solidFill>
                  <a:srgbClr val="231F20"/>
                </a:solidFill>
                <a:latin typeface="Arial Narrow"/>
                <a:cs typeface="Arial Narrow"/>
              </a:rPr>
              <a:t>Verletzungsrisikos:</a:t>
            </a:r>
            <a:endParaRPr sz="1200">
              <a:latin typeface="Arial Narrow"/>
              <a:cs typeface="Arial Narrow"/>
            </a:endParaRPr>
          </a:p>
          <a:p>
            <a:pPr marL="372110" marR="36195" lvl="1" indent="-173990">
              <a:lnSpc>
                <a:spcPts val="1300"/>
              </a:lnSpc>
              <a:spcBef>
                <a:spcPts val="90"/>
              </a:spcBef>
              <a:buAutoNum type="alphaLcParenR"/>
              <a:tabLst>
                <a:tab pos="379730" algn="l"/>
              </a:tabLst>
            </a:pPr>
            <a:r>
              <a:rPr sz="1200" dirty="0">
                <a:solidFill>
                  <a:srgbClr val="231F20"/>
                </a:solidFill>
                <a:latin typeface="Arial Narrow"/>
                <a:cs typeface="Arial Narrow"/>
              </a:rPr>
              <a:t>Für Kleinkinder </a:t>
            </a:r>
            <a:r>
              <a:rPr sz="1200" spc="-5" dirty="0">
                <a:solidFill>
                  <a:srgbClr val="231F20"/>
                </a:solidFill>
                <a:latin typeface="Arial Narrow"/>
                <a:cs typeface="Arial Narrow"/>
              </a:rPr>
              <a:t>und bei einer </a:t>
            </a:r>
            <a:r>
              <a:rPr sz="1200" dirty="0">
                <a:solidFill>
                  <a:srgbClr val="231F20"/>
                </a:solidFill>
                <a:latin typeface="Arial Narrow"/>
                <a:cs typeface="Arial Narrow"/>
              </a:rPr>
              <a:t>Whirlpool-Benutzung </a:t>
            </a:r>
            <a:r>
              <a:rPr sz="1200" spc="-5" dirty="0">
                <a:solidFill>
                  <a:srgbClr val="231F20"/>
                </a:solidFill>
                <a:latin typeface="Arial Narrow"/>
                <a:cs typeface="Arial Narrow"/>
              </a:rPr>
              <a:t>von mehr als 10 Minuten empfehlen sich niedrigere  </a:t>
            </a:r>
            <a:r>
              <a:rPr sz="1200" dirty="0">
                <a:solidFill>
                  <a:srgbClr val="231F20"/>
                </a:solidFill>
                <a:latin typeface="Arial Narrow"/>
                <a:cs typeface="Arial Narrow"/>
              </a:rPr>
              <a:t>Wassertemperaturen. Um </a:t>
            </a:r>
            <a:r>
              <a:rPr sz="1200" spc="-5" dirty="0">
                <a:solidFill>
                  <a:srgbClr val="231F20"/>
                </a:solidFill>
                <a:latin typeface="Arial Narrow"/>
                <a:cs typeface="Arial Narrow"/>
              </a:rPr>
              <a:t>ein mögliches </a:t>
            </a:r>
            <a:r>
              <a:rPr sz="1200" dirty="0">
                <a:solidFill>
                  <a:srgbClr val="231F20"/>
                </a:solidFill>
                <a:latin typeface="Arial Narrow"/>
                <a:cs typeface="Arial Narrow"/>
              </a:rPr>
              <a:t>Auftreten </a:t>
            </a:r>
            <a:r>
              <a:rPr sz="1200" spc="-5" dirty="0">
                <a:solidFill>
                  <a:srgbClr val="231F20"/>
                </a:solidFill>
                <a:latin typeface="Arial Narrow"/>
                <a:cs typeface="Arial Narrow"/>
              </a:rPr>
              <a:t>von </a:t>
            </a:r>
            <a:r>
              <a:rPr sz="1200" dirty="0">
                <a:solidFill>
                  <a:srgbClr val="231F20"/>
                </a:solidFill>
                <a:latin typeface="Arial Narrow"/>
                <a:cs typeface="Arial Narrow"/>
              </a:rPr>
              <a:t>Hyperthermie (Überwärmung </a:t>
            </a:r>
            <a:r>
              <a:rPr sz="1200" spc="-5" dirty="0">
                <a:solidFill>
                  <a:srgbClr val="231F20"/>
                </a:solidFill>
                <a:latin typeface="Arial Narrow"/>
                <a:cs typeface="Arial Narrow"/>
              </a:rPr>
              <a:t>des </a:t>
            </a:r>
            <a:r>
              <a:rPr sz="1200" dirty="0">
                <a:solidFill>
                  <a:srgbClr val="231F20"/>
                </a:solidFill>
                <a:latin typeface="Arial Narrow"/>
                <a:cs typeface="Arial Narrow"/>
              </a:rPr>
              <a:t>Körpers) </a:t>
            </a:r>
            <a:r>
              <a:rPr sz="1200" spc="-5" dirty="0">
                <a:solidFill>
                  <a:srgbClr val="231F20"/>
                </a:solidFill>
                <a:latin typeface="Arial Narrow"/>
                <a:cs typeface="Arial Narrow"/>
              </a:rPr>
              <a:t>zu  vermeiden, </a:t>
            </a:r>
            <a:r>
              <a:rPr sz="1200" dirty="0">
                <a:solidFill>
                  <a:srgbClr val="231F20"/>
                </a:solidFill>
                <a:latin typeface="Arial Narrow"/>
                <a:cs typeface="Arial Narrow"/>
              </a:rPr>
              <a:t>wird </a:t>
            </a:r>
            <a:r>
              <a:rPr sz="1200" spc="-5" dirty="0">
                <a:solidFill>
                  <a:srgbClr val="231F20"/>
                </a:solidFill>
                <a:latin typeface="Arial Narrow"/>
                <a:cs typeface="Arial Narrow"/>
              </a:rPr>
              <a:t>empfohlen, dass die durchschnittliche </a:t>
            </a:r>
            <a:r>
              <a:rPr sz="1200" dirty="0">
                <a:solidFill>
                  <a:srgbClr val="231F20"/>
                </a:solidFill>
                <a:latin typeface="Arial Narrow"/>
                <a:cs typeface="Arial Narrow"/>
              </a:rPr>
              <a:t>Whirlpool-Wassertemperatur </a:t>
            </a:r>
            <a:r>
              <a:rPr sz="1200" spc="-5" dirty="0">
                <a:solidFill>
                  <a:srgbClr val="231F20"/>
                </a:solidFill>
                <a:latin typeface="Arial Narrow"/>
                <a:cs typeface="Arial Narrow"/>
              </a:rPr>
              <a:t>40 </a:t>
            </a:r>
            <a:r>
              <a:rPr sz="1200" dirty="0">
                <a:solidFill>
                  <a:srgbClr val="231F20"/>
                </a:solidFill>
                <a:latin typeface="Arial Narrow"/>
                <a:cs typeface="Arial Narrow"/>
              </a:rPr>
              <a:t>°C </a:t>
            </a:r>
            <a:r>
              <a:rPr sz="1200" spc="-5" dirty="0">
                <a:solidFill>
                  <a:srgbClr val="231F20"/>
                </a:solidFill>
                <a:latin typeface="Arial Narrow"/>
                <a:cs typeface="Arial Narrow"/>
              </a:rPr>
              <a:t>nicht</a:t>
            </a:r>
            <a:r>
              <a:rPr sz="1200" spc="-65" dirty="0">
                <a:solidFill>
                  <a:srgbClr val="231F20"/>
                </a:solidFill>
                <a:latin typeface="Arial Narrow"/>
                <a:cs typeface="Arial Narrow"/>
              </a:rPr>
              <a:t> </a:t>
            </a:r>
            <a:r>
              <a:rPr sz="1200" spc="-5" dirty="0">
                <a:solidFill>
                  <a:srgbClr val="231F20"/>
                </a:solidFill>
                <a:latin typeface="Arial Narrow"/>
                <a:cs typeface="Arial Narrow"/>
              </a:rPr>
              <a:t>überschreitet.</a:t>
            </a:r>
            <a:endParaRPr sz="1200">
              <a:latin typeface="Arial Narrow"/>
              <a:cs typeface="Arial Narrow"/>
            </a:endParaRPr>
          </a:p>
          <a:p>
            <a:pPr marL="379095" lvl="1" indent="-181610">
              <a:lnSpc>
                <a:spcPts val="1210"/>
              </a:lnSpc>
              <a:buAutoNum type="alphaLcParenR"/>
              <a:tabLst>
                <a:tab pos="379730" algn="l"/>
              </a:tabLst>
            </a:pPr>
            <a:r>
              <a:rPr sz="1200" dirty="0">
                <a:solidFill>
                  <a:srgbClr val="231F20"/>
                </a:solidFill>
                <a:latin typeface="Arial Narrow"/>
                <a:cs typeface="Arial Narrow"/>
              </a:rPr>
              <a:t>Da </a:t>
            </a:r>
            <a:r>
              <a:rPr sz="1200" spc="-5" dirty="0">
                <a:solidFill>
                  <a:srgbClr val="231F20"/>
                </a:solidFill>
                <a:latin typeface="Arial Narrow"/>
                <a:cs typeface="Arial Narrow"/>
              </a:rPr>
              <a:t>überhöhte </a:t>
            </a:r>
            <a:r>
              <a:rPr sz="1200" dirty="0">
                <a:solidFill>
                  <a:srgbClr val="231F20"/>
                </a:solidFill>
                <a:latin typeface="Arial Narrow"/>
                <a:cs typeface="Arial Narrow"/>
              </a:rPr>
              <a:t>Wassertemperaturen </a:t>
            </a:r>
            <a:r>
              <a:rPr sz="1200" spc="-5" dirty="0">
                <a:solidFill>
                  <a:srgbClr val="231F20"/>
                </a:solidFill>
                <a:latin typeface="Arial Narrow"/>
                <a:cs typeface="Arial Narrow"/>
              </a:rPr>
              <a:t>in den ersten </a:t>
            </a:r>
            <a:r>
              <a:rPr sz="1200" dirty="0">
                <a:solidFill>
                  <a:srgbClr val="231F20"/>
                </a:solidFill>
                <a:latin typeface="Arial Narrow"/>
                <a:cs typeface="Arial Narrow"/>
              </a:rPr>
              <a:t>Schwangerschaftsmonaten </a:t>
            </a:r>
            <a:r>
              <a:rPr sz="1200" spc="-5" dirty="0">
                <a:solidFill>
                  <a:srgbClr val="231F20"/>
                </a:solidFill>
                <a:latin typeface="Arial Narrow"/>
                <a:cs typeface="Arial Narrow"/>
              </a:rPr>
              <a:t>ein hohes </a:t>
            </a:r>
            <a:r>
              <a:rPr sz="1200" dirty="0">
                <a:solidFill>
                  <a:srgbClr val="231F20"/>
                </a:solidFill>
                <a:latin typeface="Arial Narrow"/>
                <a:cs typeface="Arial Narrow"/>
              </a:rPr>
              <a:t>Potenzial</a:t>
            </a:r>
            <a:r>
              <a:rPr sz="1200" spc="-40" dirty="0">
                <a:solidFill>
                  <a:srgbClr val="231F20"/>
                </a:solidFill>
                <a:latin typeface="Arial Narrow"/>
                <a:cs typeface="Arial Narrow"/>
              </a:rPr>
              <a:t> </a:t>
            </a:r>
            <a:r>
              <a:rPr sz="1200" spc="-5" dirty="0">
                <a:solidFill>
                  <a:srgbClr val="231F20"/>
                </a:solidFill>
                <a:latin typeface="Arial Narrow"/>
                <a:cs typeface="Arial Narrow"/>
              </a:rPr>
              <a:t>haben,</a:t>
            </a:r>
            <a:endParaRPr sz="1200">
              <a:latin typeface="Arial Narrow"/>
              <a:cs typeface="Arial Narrow"/>
            </a:endParaRPr>
          </a:p>
          <a:p>
            <a:pPr marL="372110" marR="514984">
              <a:lnSpc>
                <a:spcPts val="1300"/>
              </a:lnSpc>
              <a:spcBef>
                <a:spcPts val="90"/>
              </a:spcBef>
            </a:pPr>
            <a:r>
              <a:rPr sz="1200" dirty="0">
                <a:solidFill>
                  <a:srgbClr val="231F20"/>
                </a:solidFill>
                <a:latin typeface="Arial Narrow"/>
                <a:cs typeface="Arial Narrow"/>
              </a:rPr>
              <a:t>Schäden </a:t>
            </a:r>
            <a:r>
              <a:rPr sz="1200" spc="-5" dirty="0">
                <a:solidFill>
                  <a:srgbClr val="231F20"/>
                </a:solidFill>
                <a:latin typeface="Arial Narrow"/>
                <a:cs typeface="Arial Narrow"/>
              </a:rPr>
              <a:t>am </a:t>
            </a:r>
            <a:r>
              <a:rPr sz="1200" dirty="0">
                <a:solidFill>
                  <a:srgbClr val="231F20"/>
                </a:solidFill>
                <a:latin typeface="Arial Narrow"/>
                <a:cs typeface="Arial Narrow"/>
              </a:rPr>
              <a:t>Fötus </a:t>
            </a:r>
            <a:r>
              <a:rPr sz="1200" spc="-5" dirty="0">
                <a:solidFill>
                  <a:srgbClr val="231F20"/>
                </a:solidFill>
                <a:latin typeface="Arial Narrow"/>
                <a:cs typeface="Arial Narrow"/>
              </a:rPr>
              <a:t>zu verursachen, sollten schwangere oder möglicherweise schwangere </a:t>
            </a:r>
            <a:r>
              <a:rPr sz="1200" dirty="0">
                <a:solidFill>
                  <a:srgbClr val="231F20"/>
                </a:solidFill>
                <a:latin typeface="Arial Narrow"/>
                <a:cs typeface="Arial Narrow"/>
              </a:rPr>
              <a:t>Frauen </a:t>
            </a:r>
            <a:r>
              <a:rPr sz="1200" spc="-5" dirty="0">
                <a:solidFill>
                  <a:srgbClr val="231F20"/>
                </a:solidFill>
                <a:latin typeface="Arial Narrow"/>
                <a:cs typeface="Arial Narrow"/>
              </a:rPr>
              <a:t>die  </a:t>
            </a:r>
            <a:r>
              <a:rPr sz="1200" dirty="0">
                <a:solidFill>
                  <a:srgbClr val="231F20"/>
                </a:solidFill>
                <a:latin typeface="Arial Narrow"/>
                <a:cs typeface="Arial Narrow"/>
              </a:rPr>
              <a:t>Wassertemperaturen </a:t>
            </a:r>
            <a:r>
              <a:rPr sz="1200" spc="-5" dirty="0">
                <a:solidFill>
                  <a:srgbClr val="231F20"/>
                </a:solidFill>
                <a:latin typeface="Arial Narrow"/>
                <a:cs typeface="Arial Narrow"/>
              </a:rPr>
              <a:t>im </a:t>
            </a:r>
            <a:r>
              <a:rPr sz="1200" dirty="0">
                <a:solidFill>
                  <a:srgbClr val="231F20"/>
                </a:solidFill>
                <a:latin typeface="Arial Narrow"/>
                <a:cs typeface="Arial Narrow"/>
              </a:rPr>
              <a:t>Whirlpool </a:t>
            </a:r>
            <a:r>
              <a:rPr sz="1200" spc="-5" dirty="0">
                <a:solidFill>
                  <a:srgbClr val="231F20"/>
                </a:solidFill>
                <a:latin typeface="Arial Narrow"/>
                <a:cs typeface="Arial Narrow"/>
              </a:rPr>
              <a:t>auf 38 </a:t>
            </a:r>
            <a:r>
              <a:rPr sz="1200" dirty="0">
                <a:solidFill>
                  <a:srgbClr val="231F20"/>
                </a:solidFill>
                <a:latin typeface="Arial Narrow"/>
                <a:cs typeface="Arial Narrow"/>
              </a:rPr>
              <a:t>°C</a:t>
            </a:r>
            <a:r>
              <a:rPr sz="1200" spc="-10" dirty="0">
                <a:solidFill>
                  <a:srgbClr val="231F20"/>
                </a:solidFill>
                <a:latin typeface="Arial Narrow"/>
                <a:cs typeface="Arial Narrow"/>
              </a:rPr>
              <a:t> </a:t>
            </a:r>
            <a:r>
              <a:rPr sz="1200" spc="-5" dirty="0">
                <a:solidFill>
                  <a:srgbClr val="231F20"/>
                </a:solidFill>
                <a:latin typeface="Arial Narrow"/>
                <a:cs typeface="Arial Narrow"/>
              </a:rPr>
              <a:t>begrenzen.</a:t>
            </a:r>
            <a:endParaRPr sz="1200">
              <a:latin typeface="Arial Narrow"/>
              <a:cs typeface="Arial Narrow"/>
            </a:endParaRPr>
          </a:p>
          <a:p>
            <a:pPr marL="372110" marR="165100" lvl="1" indent="-173990">
              <a:lnSpc>
                <a:spcPts val="1300"/>
              </a:lnSpc>
              <a:buAutoNum type="alphaLcParenR" startAt="3"/>
              <a:tabLst>
                <a:tab pos="372745" algn="l"/>
              </a:tabLst>
            </a:pPr>
            <a:r>
              <a:rPr sz="1200" dirty="0">
                <a:solidFill>
                  <a:srgbClr val="231F20"/>
                </a:solidFill>
                <a:latin typeface="Arial Narrow"/>
                <a:cs typeface="Arial Narrow"/>
              </a:rPr>
              <a:t>Vor </a:t>
            </a:r>
            <a:r>
              <a:rPr sz="1200" spc="-5" dirty="0">
                <a:solidFill>
                  <a:srgbClr val="231F20"/>
                </a:solidFill>
                <a:latin typeface="Arial Narrow"/>
                <a:cs typeface="Arial Narrow"/>
              </a:rPr>
              <a:t>dem </a:t>
            </a:r>
            <a:r>
              <a:rPr sz="1200" dirty="0">
                <a:solidFill>
                  <a:srgbClr val="231F20"/>
                </a:solidFill>
                <a:latin typeface="Arial Narrow"/>
                <a:cs typeface="Arial Narrow"/>
              </a:rPr>
              <a:t>Betreten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oder der </a:t>
            </a:r>
            <a:r>
              <a:rPr sz="1200" dirty="0">
                <a:solidFill>
                  <a:srgbClr val="231F20"/>
                </a:solidFill>
                <a:latin typeface="Arial Narrow"/>
                <a:cs typeface="Arial Narrow"/>
              </a:rPr>
              <a:t>Badewanne </a:t>
            </a:r>
            <a:r>
              <a:rPr sz="1200" spc="-5" dirty="0">
                <a:solidFill>
                  <a:srgbClr val="231F20"/>
                </a:solidFill>
                <a:latin typeface="Arial Narrow"/>
                <a:cs typeface="Arial Narrow"/>
              </a:rPr>
              <a:t>sollte der </a:t>
            </a:r>
            <a:r>
              <a:rPr sz="1200" dirty="0">
                <a:solidFill>
                  <a:srgbClr val="231F20"/>
                </a:solidFill>
                <a:latin typeface="Arial Narrow"/>
                <a:cs typeface="Arial Narrow"/>
              </a:rPr>
              <a:t>Benutzer </a:t>
            </a:r>
            <a:r>
              <a:rPr sz="1200" spc="-5" dirty="0">
                <a:solidFill>
                  <a:srgbClr val="231F20"/>
                </a:solidFill>
                <a:latin typeface="Arial Narrow"/>
                <a:cs typeface="Arial Narrow"/>
              </a:rPr>
              <a:t>die </a:t>
            </a:r>
            <a:r>
              <a:rPr sz="1200" dirty="0">
                <a:solidFill>
                  <a:srgbClr val="231F20"/>
                </a:solidFill>
                <a:latin typeface="Arial Narrow"/>
                <a:cs typeface="Arial Narrow"/>
              </a:rPr>
              <a:t>Wassertemperatur </a:t>
            </a:r>
            <a:r>
              <a:rPr sz="1200" spc="-5" dirty="0">
                <a:solidFill>
                  <a:srgbClr val="231F20"/>
                </a:solidFill>
                <a:latin typeface="Arial Narrow"/>
                <a:cs typeface="Arial Narrow"/>
              </a:rPr>
              <a:t>mit einem  genauen </a:t>
            </a:r>
            <a:r>
              <a:rPr sz="1200" dirty="0">
                <a:solidFill>
                  <a:srgbClr val="231F20"/>
                </a:solidFill>
                <a:latin typeface="Arial Narrow"/>
                <a:cs typeface="Arial Narrow"/>
              </a:rPr>
              <a:t>Thermometer </a:t>
            </a:r>
            <a:r>
              <a:rPr sz="1200" spc="-5" dirty="0">
                <a:solidFill>
                  <a:srgbClr val="231F20"/>
                </a:solidFill>
                <a:latin typeface="Arial Narrow"/>
                <a:cs typeface="Arial Narrow"/>
              </a:rPr>
              <a:t>messen, da die </a:t>
            </a:r>
            <a:r>
              <a:rPr sz="1200" dirty="0">
                <a:solidFill>
                  <a:srgbClr val="231F20"/>
                </a:solidFill>
                <a:latin typeface="Arial Narrow"/>
                <a:cs typeface="Arial Narrow"/>
              </a:rPr>
              <a:t>Toleranz </a:t>
            </a:r>
            <a:r>
              <a:rPr sz="1200" spc="-5" dirty="0">
                <a:solidFill>
                  <a:srgbClr val="231F20"/>
                </a:solidFill>
                <a:latin typeface="Arial Narrow"/>
                <a:cs typeface="Arial Narrow"/>
              </a:rPr>
              <a:t>der </a:t>
            </a:r>
            <a:r>
              <a:rPr sz="1200" dirty="0">
                <a:solidFill>
                  <a:srgbClr val="231F20"/>
                </a:solidFill>
                <a:latin typeface="Arial Narrow"/>
                <a:cs typeface="Arial Narrow"/>
              </a:rPr>
              <a:t>Wassertemperatur-Regelvorrichtungen </a:t>
            </a:r>
            <a:r>
              <a:rPr sz="1200" spc="-5" dirty="0">
                <a:solidFill>
                  <a:srgbClr val="231F20"/>
                </a:solidFill>
                <a:latin typeface="Arial Narrow"/>
                <a:cs typeface="Arial Narrow"/>
              </a:rPr>
              <a:t>variieren</a:t>
            </a:r>
            <a:r>
              <a:rPr sz="1200" spc="-70" dirty="0">
                <a:solidFill>
                  <a:srgbClr val="231F20"/>
                </a:solidFill>
                <a:latin typeface="Arial Narrow"/>
                <a:cs typeface="Arial Narrow"/>
              </a:rPr>
              <a:t> </a:t>
            </a:r>
            <a:r>
              <a:rPr sz="1200" spc="-5" dirty="0">
                <a:solidFill>
                  <a:srgbClr val="231F20"/>
                </a:solidFill>
                <a:latin typeface="Arial Narrow"/>
                <a:cs typeface="Arial Narrow"/>
              </a:rPr>
              <a:t>kann.</a:t>
            </a:r>
            <a:endParaRPr sz="1200">
              <a:latin typeface="Arial Narrow"/>
              <a:cs typeface="Arial Narrow"/>
            </a:endParaRPr>
          </a:p>
          <a:p>
            <a:pPr marL="372110" marR="5080" lvl="1" indent="-173990">
              <a:lnSpc>
                <a:spcPts val="1300"/>
              </a:lnSpc>
              <a:buAutoNum type="alphaLcParenR" startAt="3"/>
              <a:tabLst>
                <a:tab pos="379730" algn="l"/>
              </a:tabLst>
            </a:pPr>
            <a:r>
              <a:rPr sz="1200" dirty="0">
                <a:solidFill>
                  <a:srgbClr val="231F20"/>
                </a:solidFill>
                <a:latin typeface="Arial Narrow"/>
                <a:cs typeface="Arial Narrow"/>
              </a:rPr>
              <a:t>Die Einnahme </a:t>
            </a:r>
            <a:r>
              <a:rPr sz="1200" spc="-5" dirty="0">
                <a:solidFill>
                  <a:srgbClr val="231F20"/>
                </a:solidFill>
                <a:latin typeface="Arial Narrow"/>
                <a:cs typeface="Arial Narrow"/>
              </a:rPr>
              <a:t>von </a:t>
            </a:r>
            <a:r>
              <a:rPr sz="1200" dirty="0">
                <a:solidFill>
                  <a:srgbClr val="231F20"/>
                </a:solidFill>
                <a:latin typeface="Arial Narrow"/>
                <a:cs typeface="Arial Narrow"/>
              </a:rPr>
              <a:t>Alkohol, Drogen </a:t>
            </a:r>
            <a:r>
              <a:rPr sz="1200" spc="-5" dirty="0">
                <a:solidFill>
                  <a:srgbClr val="231F20"/>
                </a:solidFill>
                <a:latin typeface="Arial Narrow"/>
                <a:cs typeface="Arial Narrow"/>
              </a:rPr>
              <a:t>oder Medikamenten vor oder </a:t>
            </a:r>
            <a:r>
              <a:rPr sz="1200" dirty="0">
                <a:solidFill>
                  <a:srgbClr val="231F20"/>
                </a:solidFill>
                <a:latin typeface="Arial Narrow"/>
                <a:cs typeface="Arial Narrow"/>
              </a:rPr>
              <a:t>während </a:t>
            </a:r>
            <a:r>
              <a:rPr sz="1200" spc="-5" dirty="0">
                <a:solidFill>
                  <a:srgbClr val="231F20"/>
                </a:solidFill>
                <a:latin typeface="Arial Narrow"/>
                <a:cs typeface="Arial Narrow"/>
              </a:rPr>
              <a:t>der </a:t>
            </a:r>
            <a:r>
              <a:rPr sz="1200" dirty="0">
                <a:solidFill>
                  <a:srgbClr val="231F20"/>
                </a:solidFill>
                <a:latin typeface="Arial Narrow"/>
                <a:cs typeface="Arial Narrow"/>
              </a:rPr>
              <a:t>Benutzung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kann  zu </a:t>
            </a:r>
            <a:r>
              <a:rPr sz="1200" dirty="0">
                <a:solidFill>
                  <a:srgbClr val="231F20"/>
                </a:solidFill>
                <a:latin typeface="Arial Narrow"/>
                <a:cs typeface="Arial Narrow"/>
              </a:rPr>
              <a:t>Bewusstlosigkeit </a:t>
            </a:r>
            <a:r>
              <a:rPr sz="1200" spc="-5" dirty="0">
                <a:solidFill>
                  <a:srgbClr val="231F20"/>
                </a:solidFill>
                <a:latin typeface="Arial Narrow"/>
                <a:cs typeface="Arial Narrow"/>
              </a:rPr>
              <a:t>und einem möglichen </a:t>
            </a:r>
            <a:r>
              <a:rPr sz="1200" dirty="0">
                <a:solidFill>
                  <a:srgbClr val="231F20"/>
                </a:solidFill>
                <a:latin typeface="Arial Narrow"/>
                <a:cs typeface="Arial Narrow"/>
              </a:rPr>
              <a:t>Ertrinken</a:t>
            </a:r>
            <a:r>
              <a:rPr sz="1200" spc="-10" dirty="0">
                <a:solidFill>
                  <a:srgbClr val="231F20"/>
                </a:solidFill>
                <a:latin typeface="Arial Narrow"/>
                <a:cs typeface="Arial Narrow"/>
              </a:rPr>
              <a:t> </a:t>
            </a:r>
            <a:r>
              <a:rPr sz="1200" dirty="0">
                <a:solidFill>
                  <a:srgbClr val="231F20"/>
                </a:solidFill>
                <a:latin typeface="Arial Narrow"/>
                <a:cs typeface="Arial Narrow"/>
              </a:rPr>
              <a:t>führen.</a:t>
            </a:r>
            <a:endParaRPr sz="1200">
              <a:latin typeface="Arial Narrow"/>
              <a:cs typeface="Arial Narrow"/>
            </a:endParaRPr>
          </a:p>
          <a:p>
            <a:pPr marL="372110" marR="303530" lvl="1" indent="-173990">
              <a:lnSpc>
                <a:spcPts val="1300"/>
              </a:lnSpc>
              <a:buAutoNum type="alphaLcParenR" startAt="3"/>
              <a:tabLst>
                <a:tab pos="379730" algn="l"/>
              </a:tabLst>
            </a:pPr>
            <a:r>
              <a:rPr sz="1200" dirty="0">
                <a:solidFill>
                  <a:srgbClr val="231F20"/>
                </a:solidFill>
                <a:latin typeface="Arial Narrow"/>
                <a:cs typeface="Arial Narrow"/>
              </a:rPr>
              <a:t>Die Einnahme </a:t>
            </a:r>
            <a:r>
              <a:rPr sz="1200" spc="-5" dirty="0">
                <a:solidFill>
                  <a:srgbClr val="231F20"/>
                </a:solidFill>
                <a:latin typeface="Arial Narrow"/>
                <a:cs typeface="Arial Narrow"/>
              </a:rPr>
              <a:t>von </a:t>
            </a:r>
            <a:r>
              <a:rPr sz="1200" dirty="0">
                <a:solidFill>
                  <a:srgbClr val="231F20"/>
                </a:solidFill>
                <a:latin typeface="Arial Narrow"/>
                <a:cs typeface="Arial Narrow"/>
              </a:rPr>
              <a:t>Alkohol, Drogen </a:t>
            </a:r>
            <a:r>
              <a:rPr sz="1200" spc="-5" dirty="0">
                <a:solidFill>
                  <a:srgbClr val="231F20"/>
                </a:solidFill>
                <a:latin typeface="Arial Narrow"/>
                <a:cs typeface="Arial Narrow"/>
              </a:rPr>
              <a:t>oder Medikamenten kann das </a:t>
            </a:r>
            <a:r>
              <a:rPr sz="1200" dirty="0">
                <a:solidFill>
                  <a:srgbClr val="231F20"/>
                </a:solidFill>
                <a:latin typeface="Arial Narrow"/>
                <a:cs typeface="Arial Narrow"/>
              </a:rPr>
              <a:t>Risiko </a:t>
            </a:r>
            <a:r>
              <a:rPr sz="1200" spc="-5" dirty="0">
                <a:solidFill>
                  <a:srgbClr val="231F20"/>
                </a:solidFill>
                <a:latin typeface="Arial Narrow"/>
                <a:cs typeface="Arial Narrow"/>
              </a:rPr>
              <a:t>einer tödlichen </a:t>
            </a:r>
            <a:r>
              <a:rPr sz="1200" dirty="0">
                <a:solidFill>
                  <a:srgbClr val="231F20"/>
                </a:solidFill>
                <a:latin typeface="Arial Narrow"/>
                <a:cs typeface="Arial Narrow"/>
              </a:rPr>
              <a:t>Hyperthermie </a:t>
            </a:r>
            <a:r>
              <a:rPr sz="1200" spc="-5" dirty="0">
                <a:solidFill>
                  <a:srgbClr val="231F20"/>
                </a:solidFill>
                <a:latin typeface="Arial Narrow"/>
                <a:cs typeface="Arial Narrow"/>
              </a:rPr>
              <a:t>im  </a:t>
            </a:r>
            <a:r>
              <a:rPr sz="1200" dirty="0">
                <a:solidFill>
                  <a:srgbClr val="231F20"/>
                </a:solidFill>
                <a:latin typeface="Arial Narrow"/>
                <a:cs typeface="Arial Narrow"/>
              </a:rPr>
              <a:t>Whirlpool </a:t>
            </a:r>
            <a:r>
              <a:rPr sz="1200" spc="-5" dirty="0">
                <a:solidFill>
                  <a:srgbClr val="231F20"/>
                </a:solidFill>
                <a:latin typeface="Arial Narrow"/>
                <a:cs typeface="Arial Narrow"/>
              </a:rPr>
              <a:t>stark</a:t>
            </a:r>
            <a:r>
              <a:rPr sz="1200" spc="-10" dirty="0">
                <a:solidFill>
                  <a:srgbClr val="231F20"/>
                </a:solidFill>
                <a:latin typeface="Arial Narrow"/>
                <a:cs typeface="Arial Narrow"/>
              </a:rPr>
              <a:t> </a:t>
            </a:r>
            <a:r>
              <a:rPr sz="1200" spc="-5" dirty="0">
                <a:solidFill>
                  <a:srgbClr val="231F20"/>
                </a:solidFill>
                <a:latin typeface="Arial Narrow"/>
                <a:cs typeface="Arial Narrow"/>
              </a:rPr>
              <a:t>erhöhen.</a:t>
            </a:r>
            <a:endParaRPr sz="1200">
              <a:latin typeface="Arial Narrow"/>
              <a:cs typeface="Arial Narrow"/>
            </a:endParaRPr>
          </a:p>
          <a:p>
            <a:pPr marL="372110" marR="25400" lvl="1" indent="-173990">
              <a:lnSpc>
                <a:spcPts val="1300"/>
              </a:lnSpc>
              <a:buAutoNum type="alphaLcParenR" startAt="3"/>
              <a:tabLst>
                <a:tab pos="379730" algn="l"/>
              </a:tabLst>
            </a:pPr>
            <a:r>
              <a:rPr sz="1200" dirty="0">
                <a:solidFill>
                  <a:srgbClr val="231F20"/>
                </a:solidFill>
                <a:latin typeface="Arial Narrow"/>
                <a:cs typeface="Arial Narrow"/>
              </a:rPr>
              <a:t>Die Ursachen </a:t>
            </a:r>
            <a:r>
              <a:rPr sz="1200" spc="-5" dirty="0">
                <a:solidFill>
                  <a:srgbClr val="231F20"/>
                </a:solidFill>
                <a:latin typeface="Arial Narrow"/>
                <a:cs typeface="Arial Narrow"/>
              </a:rPr>
              <a:t>und </a:t>
            </a:r>
            <a:r>
              <a:rPr sz="1200" dirty="0">
                <a:solidFill>
                  <a:srgbClr val="231F20"/>
                </a:solidFill>
                <a:latin typeface="Arial Narrow"/>
                <a:cs typeface="Arial Narrow"/>
              </a:rPr>
              <a:t>Symptome </a:t>
            </a:r>
            <a:r>
              <a:rPr sz="1200" spc="-5" dirty="0">
                <a:solidFill>
                  <a:srgbClr val="231F20"/>
                </a:solidFill>
                <a:latin typeface="Arial Narrow"/>
                <a:cs typeface="Arial Narrow"/>
              </a:rPr>
              <a:t>der </a:t>
            </a:r>
            <a:r>
              <a:rPr sz="1200" dirty="0">
                <a:solidFill>
                  <a:srgbClr val="231F20"/>
                </a:solidFill>
                <a:latin typeface="Arial Narrow"/>
                <a:cs typeface="Arial Narrow"/>
              </a:rPr>
              <a:t>Hyperthermie </a:t>
            </a:r>
            <a:r>
              <a:rPr sz="1200" spc="-5" dirty="0">
                <a:solidFill>
                  <a:srgbClr val="231F20"/>
                </a:solidFill>
                <a:latin typeface="Arial Narrow"/>
                <a:cs typeface="Arial Narrow"/>
              </a:rPr>
              <a:t>können </a:t>
            </a:r>
            <a:r>
              <a:rPr sz="1200" dirty="0">
                <a:solidFill>
                  <a:srgbClr val="231F20"/>
                </a:solidFill>
                <a:latin typeface="Arial Narrow"/>
                <a:cs typeface="Arial Narrow"/>
              </a:rPr>
              <a:t>wie </a:t>
            </a:r>
            <a:r>
              <a:rPr sz="1200" spc="-5" dirty="0">
                <a:solidFill>
                  <a:srgbClr val="231F20"/>
                </a:solidFill>
                <a:latin typeface="Arial Narrow"/>
                <a:cs typeface="Arial Narrow"/>
              </a:rPr>
              <a:t>folgt beschrieben </a:t>
            </a:r>
            <a:r>
              <a:rPr sz="1200" dirty="0">
                <a:solidFill>
                  <a:srgbClr val="231F20"/>
                </a:solidFill>
                <a:latin typeface="Arial Narrow"/>
                <a:cs typeface="Arial Narrow"/>
              </a:rPr>
              <a:t>werden: Hyperthermie </a:t>
            </a:r>
            <a:r>
              <a:rPr sz="1200" spc="-5" dirty="0">
                <a:solidFill>
                  <a:srgbClr val="231F20"/>
                </a:solidFill>
                <a:latin typeface="Arial Narrow"/>
                <a:cs typeface="Arial Narrow"/>
              </a:rPr>
              <a:t>tritt auf,  </a:t>
            </a:r>
            <a:r>
              <a:rPr sz="1200" dirty="0">
                <a:solidFill>
                  <a:srgbClr val="231F20"/>
                </a:solidFill>
                <a:latin typeface="Arial Narrow"/>
                <a:cs typeface="Arial Narrow"/>
              </a:rPr>
              <a:t>wenn </a:t>
            </a:r>
            <a:r>
              <a:rPr sz="1200" spc="-5" dirty="0">
                <a:solidFill>
                  <a:srgbClr val="231F20"/>
                </a:solidFill>
                <a:latin typeface="Arial Narrow"/>
                <a:cs typeface="Arial Narrow"/>
              </a:rPr>
              <a:t>die innere </a:t>
            </a:r>
            <a:r>
              <a:rPr sz="1200" dirty="0">
                <a:solidFill>
                  <a:srgbClr val="231F20"/>
                </a:solidFill>
                <a:latin typeface="Arial Narrow"/>
                <a:cs typeface="Arial Narrow"/>
              </a:rPr>
              <a:t>Körpertemperatur </a:t>
            </a:r>
            <a:r>
              <a:rPr sz="1200" spc="-5" dirty="0">
                <a:solidFill>
                  <a:srgbClr val="231F20"/>
                </a:solidFill>
                <a:latin typeface="Arial Narrow"/>
                <a:cs typeface="Arial Narrow"/>
              </a:rPr>
              <a:t>ein </a:t>
            </a:r>
            <a:r>
              <a:rPr sz="1200" dirty="0">
                <a:solidFill>
                  <a:srgbClr val="231F20"/>
                </a:solidFill>
                <a:latin typeface="Arial Narrow"/>
                <a:cs typeface="Arial Narrow"/>
              </a:rPr>
              <a:t>Niveau </a:t>
            </a:r>
            <a:r>
              <a:rPr sz="1200" spc="-5" dirty="0">
                <a:solidFill>
                  <a:srgbClr val="231F20"/>
                </a:solidFill>
                <a:latin typeface="Arial Narrow"/>
                <a:cs typeface="Arial Narrow"/>
              </a:rPr>
              <a:t>erreicht, das einige Grad über der normalen </a:t>
            </a:r>
            <a:r>
              <a:rPr sz="1200" dirty="0">
                <a:solidFill>
                  <a:srgbClr val="231F20"/>
                </a:solidFill>
                <a:latin typeface="Arial Narrow"/>
                <a:cs typeface="Arial Narrow"/>
              </a:rPr>
              <a:t>Körpertemperatur  </a:t>
            </a:r>
            <a:r>
              <a:rPr sz="1200" spc="-5" dirty="0">
                <a:solidFill>
                  <a:srgbClr val="231F20"/>
                </a:solidFill>
                <a:latin typeface="Arial Narrow"/>
                <a:cs typeface="Arial Narrow"/>
              </a:rPr>
              <a:t>von 37 </a:t>
            </a:r>
            <a:r>
              <a:rPr sz="1200" dirty="0">
                <a:solidFill>
                  <a:srgbClr val="231F20"/>
                </a:solidFill>
                <a:latin typeface="Arial Narrow"/>
                <a:cs typeface="Arial Narrow"/>
              </a:rPr>
              <a:t>°C </a:t>
            </a:r>
            <a:r>
              <a:rPr sz="1200" spc="-5" dirty="0">
                <a:solidFill>
                  <a:srgbClr val="231F20"/>
                </a:solidFill>
                <a:latin typeface="Arial Narrow"/>
                <a:cs typeface="Arial Narrow"/>
              </a:rPr>
              <a:t>liegt. </a:t>
            </a:r>
            <a:r>
              <a:rPr sz="1200" dirty="0">
                <a:solidFill>
                  <a:srgbClr val="231F20"/>
                </a:solidFill>
                <a:latin typeface="Arial Narrow"/>
                <a:cs typeface="Arial Narrow"/>
              </a:rPr>
              <a:t>Zu </a:t>
            </a:r>
            <a:r>
              <a:rPr sz="1200" spc="-5" dirty="0">
                <a:solidFill>
                  <a:srgbClr val="231F20"/>
                </a:solidFill>
                <a:latin typeface="Arial Narrow"/>
                <a:cs typeface="Arial Narrow"/>
              </a:rPr>
              <a:t>den </a:t>
            </a:r>
            <a:r>
              <a:rPr sz="1200" dirty="0">
                <a:solidFill>
                  <a:srgbClr val="231F20"/>
                </a:solidFill>
                <a:latin typeface="Arial Narrow"/>
                <a:cs typeface="Arial Narrow"/>
              </a:rPr>
              <a:t>Symptomen </a:t>
            </a:r>
            <a:r>
              <a:rPr sz="1200" spc="-5" dirty="0">
                <a:solidFill>
                  <a:srgbClr val="231F20"/>
                </a:solidFill>
                <a:latin typeface="Arial Narrow"/>
                <a:cs typeface="Arial Narrow"/>
              </a:rPr>
              <a:t>der </a:t>
            </a:r>
            <a:r>
              <a:rPr sz="1200" dirty="0">
                <a:solidFill>
                  <a:srgbClr val="231F20"/>
                </a:solidFill>
                <a:latin typeface="Arial Narrow"/>
                <a:cs typeface="Arial Narrow"/>
              </a:rPr>
              <a:t>Hyperthermie </a:t>
            </a:r>
            <a:r>
              <a:rPr sz="1200" spc="-5" dirty="0">
                <a:solidFill>
                  <a:srgbClr val="231F20"/>
                </a:solidFill>
                <a:latin typeface="Arial Narrow"/>
                <a:cs typeface="Arial Narrow"/>
              </a:rPr>
              <a:t>gehören ein </a:t>
            </a:r>
            <a:r>
              <a:rPr sz="1200" dirty="0">
                <a:solidFill>
                  <a:srgbClr val="231F20"/>
                </a:solidFill>
                <a:latin typeface="Arial Narrow"/>
                <a:cs typeface="Arial Narrow"/>
              </a:rPr>
              <a:t>Anstieg </a:t>
            </a:r>
            <a:r>
              <a:rPr sz="1200" spc="-5" dirty="0">
                <a:solidFill>
                  <a:srgbClr val="231F20"/>
                </a:solidFill>
                <a:latin typeface="Arial Narrow"/>
                <a:cs typeface="Arial Narrow"/>
              </a:rPr>
              <a:t>der inneren </a:t>
            </a:r>
            <a:r>
              <a:rPr sz="1200" dirty="0">
                <a:solidFill>
                  <a:srgbClr val="231F20"/>
                </a:solidFill>
                <a:latin typeface="Arial Narrow"/>
                <a:cs typeface="Arial Narrow"/>
              </a:rPr>
              <a:t>Körpertemperatur,  Schwindelgefühl, </a:t>
            </a:r>
            <a:r>
              <a:rPr sz="1200" spc="-5" dirty="0">
                <a:solidFill>
                  <a:srgbClr val="231F20"/>
                </a:solidFill>
                <a:latin typeface="Arial Narrow"/>
                <a:cs typeface="Arial Narrow"/>
              </a:rPr>
              <a:t>Lethargie, </a:t>
            </a:r>
            <a:r>
              <a:rPr sz="1200" dirty="0">
                <a:solidFill>
                  <a:srgbClr val="231F20"/>
                </a:solidFill>
                <a:latin typeface="Arial Narrow"/>
                <a:cs typeface="Arial Narrow"/>
              </a:rPr>
              <a:t>Schläfrigkeit </a:t>
            </a:r>
            <a:r>
              <a:rPr sz="1200" spc="-5" dirty="0">
                <a:solidFill>
                  <a:srgbClr val="231F20"/>
                </a:solidFill>
                <a:latin typeface="Arial Narrow"/>
                <a:cs typeface="Arial Narrow"/>
              </a:rPr>
              <a:t>und Ohnmacht. </a:t>
            </a:r>
            <a:r>
              <a:rPr sz="1200" dirty="0">
                <a:solidFill>
                  <a:srgbClr val="231F20"/>
                </a:solidFill>
                <a:latin typeface="Arial Narrow"/>
                <a:cs typeface="Arial Narrow"/>
              </a:rPr>
              <a:t>Zu </a:t>
            </a:r>
            <a:r>
              <a:rPr sz="1200" spc="-5" dirty="0">
                <a:solidFill>
                  <a:srgbClr val="231F20"/>
                </a:solidFill>
                <a:latin typeface="Arial Narrow"/>
                <a:cs typeface="Arial Narrow"/>
              </a:rPr>
              <a:t>den </a:t>
            </a:r>
            <a:r>
              <a:rPr sz="1200" dirty="0">
                <a:solidFill>
                  <a:srgbClr val="231F20"/>
                </a:solidFill>
                <a:latin typeface="Arial Narrow"/>
                <a:cs typeface="Arial Narrow"/>
              </a:rPr>
              <a:t>Auswirkungen </a:t>
            </a:r>
            <a:r>
              <a:rPr sz="1200" spc="-5" dirty="0">
                <a:solidFill>
                  <a:srgbClr val="231F20"/>
                </a:solidFill>
                <a:latin typeface="Arial Narrow"/>
                <a:cs typeface="Arial Narrow"/>
              </a:rPr>
              <a:t>einer </a:t>
            </a:r>
            <a:r>
              <a:rPr sz="1200" dirty="0">
                <a:solidFill>
                  <a:srgbClr val="231F20"/>
                </a:solidFill>
                <a:latin typeface="Arial Narrow"/>
                <a:cs typeface="Arial Narrow"/>
              </a:rPr>
              <a:t>Hyperthermie </a:t>
            </a:r>
            <a:r>
              <a:rPr sz="1200" spc="-5" dirty="0">
                <a:solidFill>
                  <a:srgbClr val="231F20"/>
                </a:solidFill>
                <a:latin typeface="Arial Narrow"/>
                <a:cs typeface="Arial Narrow"/>
              </a:rPr>
              <a:t>zählen die  </a:t>
            </a:r>
            <a:r>
              <a:rPr sz="1200" dirty="0">
                <a:solidFill>
                  <a:srgbClr val="231F20"/>
                </a:solidFill>
                <a:latin typeface="Arial Narrow"/>
                <a:cs typeface="Arial Narrow"/>
              </a:rPr>
              <a:t>Unfähigkeit, Wärme wahrzunehmen, </a:t>
            </a:r>
            <a:r>
              <a:rPr sz="1200" spc="-5" dirty="0">
                <a:solidFill>
                  <a:srgbClr val="231F20"/>
                </a:solidFill>
                <a:latin typeface="Arial Narrow"/>
                <a:cs typeface="Arial Narrow"/>
              </a:rPr>
              <a:t>das </a:t>
            </a:r>
            <a:r>
              <a:rPr sz="1200" dirty="0">
                <a:solidFill>
                  <a:srgbClr val="231F20"/>
                </a:solidFill>
                <a:latin typeface="Arial Narrow"/>
                <a:cs typeface="Arial Narrow"/>
              </a:rPr>
              <a:t>Bedürfnis,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zu verlassen, das </a:t>
            </a:r>
            <a:r>
              <a:rPr sz="1200" dirty="0">
                <a:solidFill>
                  <a:srgbClr val="231F20"/>
                </a:solidFill>
                <a:latin typeface="Arial Narrow"/>
                <a:cs typeface="Arial Narrow"/>
              </a:rPr>
              <a:t>Übersehen </a:t>
            </a:r>
            <a:r>
              <a:rPr sz="1200" spc="-5" dirty="0">
                <a:solidFill>
                  <a:srgbClr val="231F20"/>
                </a:solidFill>
                <a:latin typeface="Arial Narrow"/>
                <a:cs typeface="Arial Narrow"/>
              </a:rPr>
              <a:t>drohender  Gefahren, </a:t>
            </a:r>
            <a:r>
              <a:rPr sz="1200" dirty="0">
                <a:solidFill>
                  <a:srgbClr val="231F20"/>
                </a:solidFill>
                <a:latin typeface="Arial Narrow"/>
                <a:cs typeface="Arial Narrow"/>
              </a:rPr>
              <a:t>Schäden </a:t>
            </a:r>
            <a:r>
              <a:rPr sz="1200" spc="-5" dirty="0">
                <a:solidFill>
                  <a:srgbClr val="231F20"/>
                </a:solidFill>
                <a:latin typeface="Arial Narrow"/>
                <a:cs typeface="Arial Narrow"/>
              </a:rPr>
              <a:t>am </a:t>
            </a:r>
            <a:r>
              <a:rPr sz="1200" dirty="0">
                <a:solidFill>
                  <a:srgbClr val="231F20"/>
                </a:solidFill>
                <a:latin typeface="Arial Narrow"/>
                <a:cs typeface="Arial Narrow"/>
              </a:rPr>
              <a:t>Fötus </a:t>
            </a:r>
            <a:r>
              <a:rPr sz="1200" spc="-5" dirty="0">
                <a:solidFill>
                  <a:srgbClr val="231F20"/>
                </a:solidFill>
                <a:latin typeface="Arial Narrow"/>
                <a:cs typeface="Arial Narrow"/>
              </a:rPr>
              <a:t>bei schwangeren </a:t>
            </a:r>
            <a:r>
              <a:rPr sz="1200" dirty="0">
                <a:solidFill>
                  <a:srgbClr val="231F20"/>
                </a:solidFill>
                <a:latin typeface="Arial Narrow"/>
                <a:cs typeface="Arial Narrow"/>
              </a:rPr>
              <a:t>Frauen, </a:t>
            </a:r>
            <a:r>
              <a:rPr sz="1200" spc="-5" dirty="0">
                <a:solidFill>
                  <a:srgbClr val="231F20"/>
                </a:solidFill>
                <a:latin typeface="Arial Narrow"/>
                <a:cs typeface="Arial Narrow"/>
              </a:rPr>
              <a:t>die körperliche </a:t>
            </a:r>
            <a:r>
              <a:rPr sz="1200" dirty="0">
                <a:solidFill>
                  <a:srgbClr val="231F20"/>
                </a:solidFill>
                <a:latin typeface="Arial Narrow"/>
                <a:cs typeface="Arial Narrow"/>
              </a:rPr>
              <a:t>Unfähigkeit,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zu  verlassen, und </a:t>
            </a:r>
            <a:r>
              <a:rPr sz="1200" dirty="0">
                <a:solidFill>
                  <a:srgbClr val="231F20"/>
                </a:solidFill>
                <a:latin typeface="Arial Narrow"/>
                <a:cs typeface="Arial Narrow"/>
              </a:rPr>
              <a:t>Bewusstlosigkeit, </a:t>
            </a:r>
            <a:r>
              <a:rPr sz="1200" spc="-5" dirty="0">
                <a:solidFill>
                  <a:srgbClr val="231F20"/>
                </a:solidFill>
                <a:latin typeface="Arial Narrow"/>
                <a:cs typeface="Arial Narrow"/>
              </a:rPr>
              <a:t>die zu einer </a:t>
            </a:r>
            <a:r>
              <a:rPr sz="1200" dirty="0">
                <a:solidFill>
                  <a:srgbClr val="231F20"/>
                </a:solidFill>
                <a:latin typeface="Arial Narrow"/>
                <a:cs typeface="Arial Narrow"/>
              </a:rPr>
              <a:t>Ertrinkungsgefahr</a:t>
            </a:r>
            <a:r>
              <a:rPr sz="1200" spc="-10" dirty="0">
                <a:solidFill>
                  <a:srgbClr val="231F20"/>
                </a:solidFill>
                <a:latin typeface="Arial Narrow"/>
                <a:cs typeface="Arial Narrow"/>
              </a:rPr>
              <a:t> </a:t>
            </a:r>
            <a:r>
              <a:rPr sz="1200" dirty="0">
                <a:solidFill>
                  <a:srgbClr val="231F20"/>
                </a:solidFill>
                <a:latin typeface="Arial Narrow"/>
                <a:cs typeface="Arial Narrow"/>
              </a:rPr>
              <a:t>führt.</a:t>
            </a:r>
            <a:endParaRPr sz="1200">
              <a:latin typeface="Arial Narrow"/>
              <a:cs typeface="Arial Narrow"/>
            </a:endParaRPr>
          </a:p>
          <a:p>
            <a:pPr marL="379095" lvl="1" indent="-181610">
              <a:lnSpc>
                <a:spcPts val="1205"/>
              </a:lnSpc>
              <a:buAutoNum type="alphaLcParenR" startAt="3"/>
              <a:tabLst>
                <a:tab pos="379730" algn="l"/>
              </a:tabLst>
            </a:pPr>
            <a:r>
              <a:rPr sz="1200" dirty="0">
                <a:solidFill>
                  <a:srgbClr val="231F20"/>
                </a:solidFill>
                <a:latin typeface="Arial Narrow"/>
                <a:cs typeface="Arial Narrow"/>
              </a:rPr>
              <a:t>Übergewichtige Personen </a:t>
            </a:r>
            <a:r>
              <a:rPr sz="1200" spc="-5" dirty="0">
                <a:solidFill>
                  <a:srgbClr val="231F20"/>
                </a:solidFill>
                <a:latin typeface="Arial Narrow"/>
                <a:cs typeface="Arial Narrow"/>
              </a:rPr>
              <a:t>oder </a:t>
            </a:r>
            <a:r>
              <a:rPr sz="1200" dirty="0">
                <a:solidFill>
                  <a:srgbClr val="231F20"/>
                </a:solidFill>
                <a:latin typeface="Arial Narrow"/>
                <a:cs typeface="Arial Narrow"/>
              </a:rPr>
              <a:t>Personen </a:t>
            </a:r>
            <a:r>
              <a:rPr sz="1200" spc="-5" dirty="0">
                <a:solidFill>
                  <a:srgbClr val="231F20"/>
                </a:solidFill>
                <a:latin typeface="Arial Narrow"/>
                <a:cs typeface="Arial Narrow"/>
              </a:rPr>
              <a:t>mit </a:t>
            </a:r>
            <a:r>
              <a:rPr sz="1200" dirty="0">
                <a:solidFill>
                  <a:srgbClr val="231F20"/>
                </a:solidFill>
                <a:latin typeface="Arial Narrow"/>
                <a:cs typeface="Arial Narrow"/>
              </a:rPr>
              <a:t>Vorerkrankungen </a:t>
            </a:r>
            <a:r>
              <a:rPr sz="1200" spc="-5" dirty="0">
                <a:solidFill>
                  <a:srgbClr val="231F20"/>
                </a:solidFill>
                <a:latin typeface="Arial Narrow"/>
                <a:cs typeface="Arial Narrow"/>
              </a:rPr>
              <a:t>am </a:t>
            </a:r>
            <a:r>
              <a:rPr sz="1200" dirty="0">
                <a:solidFill>
                  <a:srgbClr val="231F20"/>
                </a:solidFill>
                <a:latin typeface="Arial Narrow"/>
                <a:cs typeface="Arial Narrow"/>
              </a:rPr>
              <a:t>Herz, </a:t>
            </a:r>
            <a:r>
              <a:rPr sz="1200" spc="-5" dirty="0">
                <a:solidFill>
                  <a:srgbClr val="231F20"/>
                </a:solidFill>
                <a:latin typeface="Arial Narrow"/>
                <a:cs typeface="Arial Narrow"/>
              </a:rPr>
              <a:t>niedrigem oder hohem</a:t>
            </a:r>
            <a:r>
              <a:rPr sz="1200" spc="-50" dirty="0">
                <a:solidFill>
                  <a:srgbClr val="231F20"/>
                </a:solidFill>
                <a:latin typeface="Arial Narrow"/>
                <a:cs typeface="Arial Narrow"/>
              </a:rPr>
              <a:t> </a:t>
            </a:r>
            <a:r>
              <a:rPr sz="1200" dirty="0">
                <a:solidFill>
                  <a:srgbClr val="231F20"/>
                </a:solidFill>
                <a:latin typeface="Arial Narrow"/>
                <a:cs typeface="Arial Narrow"/>
              </a:rPr>
              <a:t>Blutdruck,</a:t>
            </a:r>
            <a:endParaRPr sz="1200">
              <a:latin typeface="Arial Narrow"/>
              <a:cs typeface="Arial Narrow"/>
            </a:endParaRPr>
          </a:p>
          <a:p>
            <a:pPr marL="372110">
              <a:lnSpc>
                <a:spcPts val="1300"/>
              </a:lnSpc>
            </a:pPr>
            <a:r>
              <a:rPr sz="1200" dirty="0">
                <a:solidFill>
                  <a:srgbClr val="231F20"/>
                </a:solidFill>
                <a:latin typeface="Arial Narrow"/>
                <a:cs typeface="Arial Narrow"/>
              </a:rPr>
              <a:t>Kreislaufproblemen </a:t>
            </a:r>
            <a:r>
              <a:rPr sz="1200" spc="-5" dirty="0">
                <a:solidFill>
                  <a:srgbClr val="231F20"/>
                </a:solidFill>
                <a:latin typeface="Arial Narrow"/>
                <a:cs typeface="Arial Narrow"/>
              </a:rPr>
              <a:t>oder </a:t>
            </a:r>
            <a:r>
              <a:rPr sz="1200" dirty="0">
                <a:solidFill>
                  <a:srgbClr val="231F20"/>
                </a:solidFill>
                <a:latin typeface="Arial Narrow"/>
                <a:cs typeface="Arial Narrow"/>
              </a:rPr>
              <a:t>Diabetes </a:t>
            </a:r>
            <a:r>
              <a:rPr sz="1200" spc="-5" dirty="0">
                <a:solidFill>
                  <a:srgbClr val="231F20"/>
                </a:solidFill>
                <a:latin typeface="Arial Narrow"/>
                <a:cs typeface="Arial Narrow"/>
              </a:rPr>
              <a:t>sollten vor der </a:t>
            </a:r>
            <a:r>
              <a:rPr sz="1200" dirty="0">
                <a:solidFill>
                  <a:srgbClr val="231F20"/>
                </a:solidFill>
                <a:latin typeface="Arial Narrow"/>
                <a:cs typeface="Arial Narrow"/>
              </a:rPr>
              <a:t>Benutzung </a:t>
            </a:r>
            <a:r>
              <a:rPr sz="1200" spc="-5" dirty="0">
                <a:solidFill>
                  <a:srgbClr val="231F20"/>
                </a:solidFill>
                <a:latin typeface="Arial Narrow"/>
                <a:cs typeface="Arial Narrow"/>
              </a:rPr>
              <a:t>eines </a:t>
            </a:r>
            <a:r>
              <a:rPr sz="1200" dirty="0">
                <a:solidFill>
                  <a:srgbClr val="231F20"/>
                </a:solidFill>
                <a:latin typeface="Arial Narrow"/>
                <a:cs typeface="Arial Narrow"/>
              </a:rPr>
              <a:t>Whirlpools </a:t>
            </a:r>
            <a:r>
              <a:rPr sz="1200" spc="-5" dirty="0">
                <a:solidFill>
                  <a:srgbClr val="231F20"/>
                </a:solidFill>
                <a:latin typeface="Arial Narrow"/>
                <a:cs typeface="Arial Narrow"/>
              </a:rPr>
              <a:t>einen </a:t>
            </a:r>
            <a:r>
              <a:rPr sz="1200" dirty="0">
                <a:solidFill>
                  <a:srgbClr val="231F20"/>
                </a:solidFill>
                <a:latin typeface="Arial Narrow"/>
                <a:cs typeface="Arial Narrow"/>
              </a:rPr>
              <a:t>Arzt</a:t>
            </a:r>
            <a:r>
              <a:rPr sz="1200" spc="-30" dirty="0">
                <a:solidFill>
                  <a:srgbClr val="231F20"/>
                </a:solidFill>
                <a:latin typeface="Arial Narrow"/>
                <a:cs typeface="Arial Narrow"/>
              </a:rPr>
              <a:t> </a:t>
            </a:r>
            <a:r>
              <a:rPr sz="1200" spc="-5" dirty="0">
                <a:solidFill>
                  <a:srgbClr val="231F20"/>
                </a:solidFill>
                <a:latin typeface="Arial Narrow"/>
                <a:cs typeface="Arial Narrow"/>
              </a:rPr>
              <a:t>konsultieren.</a:t>
            </a:r>
            <a:endParaRPr sz="1200">
              <a:latin typeface="Arial Narrow"/>
              <a:cs typeface="Arial Narrow"/>
            </a:endParaRPr>
          </a:p>
          <a:p>
            <a:pPr marL="372110" marR="117475" lvl="1" indent="-173990">
              <a:lnSpc>
                <a:spcPts val="1300"/>
              </a:lnSpc>
              <a:spcBef>
                <a:spcPts val="85"/>
              </a:spcBef>
              <a:buAutoNum type="alphaLcParenR" startAt="8"/>
              <a:tabLst>
                <a:tab pos="379730" algn="l"/>
              </a:tabLst>
            </a:pPr>
            <a:r>
              <a:rPr sz="1200" dirty="0">
                <a:solidFill>
                  <a:srgbClr val="231F20"/>
                </a:solidFill>
                <a:latin typeface="Arial Narrow"/>
                <a:cs typeface="Arial Narrow"/>
              </a:rPr>
              <a:t>Personen, </a:t>
            </a:r>
            <a:r>
              <a:rPr sz="1200" spc="-5" dirty="0">
                <a:solidFill>
                  <a:srgbClr val="231F20"/>
                </a:solidFill>
                <a:latin typeface="Arial Narrow"/>
                <a:cs typeface="Arial Narrow"/>
              </a:rPr>
              <a:t>die Medikamente einnehmen, sollten vor der </a:t>
            </a:r>
            <a:r>
              <a:rPr sz="1200" dirty="0">
                <a:solidFill>
                  <a:srgbClr val="231F20"/>
                </a:solidFill>
                <a:latin typeface="Arial Narrow"/>
                <a:cs typeface="Arial Narrow"/>
              </a:rPr>
              <a:t>Benutzung </a:t>
            </a:r>
            <a:r>
              <a:rPr sz="1200" spc="-5" dirty="0">
                <a:solidFill>
                  <a:srgbClr val="231F20"/>
                </a:solidFill>
                <a:latin typeface="Arial Narrow"/>
                <a:cs typeface="Arial Narrow"/>
              </a:rPr>
              <a:t>eines </a:t>
            </a:r>
            <a:r>
              <a:rPr sz="1200" dirty="0">
                <a:solidFill>
                  <a:srgbClr val="231F20"/>
                </a:solidFill>
                <a:latin typeface="Arial Narrow"/>
                <a:cs typeface="Arial Narrow"/>
              </a:rPr>
              <a:t>Whirlpools </a:t>
            </a:r>
            <a:r>
              <a:rPr sz="1200" spc="-5" dirty="0">
                <a:solidFill>
                  <a:srgbClr val="231F20"/>
                </a:solidFill>
                <a:latin typeface="Arial Narrow"/>
                <a:cs typeface="Arial Narrow"/>
              </a:rPr>
              <a:t>einen </a:t>
            </a:r>
            <a:r>
              <a:rPr sz="1200" dirty="0">
                <a:solidFill>
                  <a:srgbClr val="231F20"/>
                </a:solidFill>
                <a:latin typeface="Arial Narrow"/>
                <a:cs typeface="Arial Narrow"/>
              </a:rPr>
              <a:t>Arzt </a:t>
            </a:r>
            <a:r>
              <a:rPr sz="1200" spc="-5" dirty="0">
                <a:solidFill>
                  <a:srgbClr val="231F20"/>
                </a:solidFill>
                <a:latin typeface="Arial Narrow"/>
                <a:cs typeface="Arial Narrow"/>
              </a:rPr>
              <a:t>konsultieren,  da einige Medikamente </a:t>
            </a:r>
            <a:r>
              <a:rPr sz="1200" dirty="0">
                <a:solidFill>
                  <a:srgbClr val="231F20"/>
                </a:solidFill>
                <a:latin typeface="Arial Narrow"/>
                <a:cs typeface="Arial Narrow"/>
              </a:rPr>
              <a:t>Schläfrigkeit </a:t>
            </a:r>
            <a:r>
              <a:rPr sz="1200" spc="-5" dirty="0">
                <a:solidFill>
                  <a:srgbClr val="231F20"/>
                </a:solidFill>
                <a:latin typeface="Arial Narrow"/>
                <a:cs typeface="Arial Narrow"/>
              </a:rPr>
              <a:t>hervorrufen oder die </a:t>
            </a:r>
            <a:r>
              <a:rPr sz="1200" dirty="0">
                <a:solidFill>
                  <a:srgbClr val="231F20"/>
                </a:solidFill>
                <a:latin typeface="Arial Narrow"/>
                <a:cs typeface="Arial Narrow"/>
              </a:rPr>
              <a:t>Herzfrequenz, </a:t>
            </a:r>
            <a:r>
              <a:rPr sz="1200" spc="-5" dirty="0">
                <a:solidFill>
                  <a:srgbClr val="231F20"/>
                </a:solidFill>
                <a:latin typeface="Arial Narrow"/>
                <a:cs typeface="Arial Narrow"/>
              </a:rPr>
              <a:t>den </a:t>
            </a:r>
            <a:r>
              <a:rPr sz="1200" dirty="0">
                <a:solidFill>
                  <a:srgbClr val="231F20"/>
                </a:solidFill>
                <a:latin typeface="Arial Narrow"/>
                <a:cs typeface="Arial Narrow"/>
              </a:rPr>
              <a:t>Blutdruck </a:t>
            </a:r>
            <a:r>
              <a:rPr sz="1200" spc="-5" dirty="0">
                <a:solidFill>
                  <a:srgbClr val="231F20"/>
                </a:solidFill>
                <a:latin typeface="Arial Narrow"/>
                <a:cs typeface="Arial Narrow"/>
              </a:rPr>
              <a:t>oder den </a:t>
            </a:r>
            <a:r>
              <a:rPr sz="1200" dirty="0">
                <a:solidFill>
                  <a:srgbClr val="231F20"/>
                </a:solidFill>
                <a:latin typeface="Arial Narrow"/>
                <a:cs typeface="Arial Narrow"/>
              </a:rPr>
              <a:t>Kreislauf  </a:t>
            </a:r>
            <a:r>
              <a:rPr sz="1200" spc="-5" dirty="0">
                <a:solidFill>
                  <a:srgbClr val="231F20"/>
                </a:solidFill>
                <a:latin typeface="Arial Narrow"/>
                <a:cs typeface="Arial Narrow"/>
              </a:rPr>
              <a:t>beeinflussen</a:t>
            </a:r>
            <a:r>
              <a:rPr sz="1200" spc="-10" dirty="0">
                <a:solidFill>
                  <a:srgbClr val="231F20"/>
                </a:solidFill>
                <a:latin typeface="Arial Narrow"/>
                <a:cs typeface="Arial Narrow"/>
              </a:rPr>
              <a:t> </a:t>
            </a:r>
            <a:r>
              <a:rPr sz="1200" spc="-5" dirty="0">
                <a:solidFill>
                  <a:srgbClr val="231F20"/>
                </a:solidFill>
                <a:latin typeface="Arial Narrow"/>
                <a:cs typeface="Arial Narrow"/>
              </a:rPr>
              <a:t>können.</a:t>
            </a:r>
            <a:endParaRPr sz="1200">
              <a:latin typeface="Arial Narrow"/>
              <a:cs typeface="Arial Narrow"/>
            </a:endParaRPr>
          </a:p>
          <a:p>
            <a:pPr marL="198120">
              <a:lnSpc>
                <a:spcPts val="1210"/>
              </a:lnSpc>
            </a:pPr>
            <a:r>
              <a:rPr sz="1200" spc="-5" dirty="0">
                <a:solidFill>
                  <a:srgbClr val="231F20"/>
                </a:solidFill>
                <a:latin typeface="Arial Narrow"/>
                <a:cs typeface="Arial Narrow"/>
              </a:rPr>
              <a:t>i) </a:t>
            </a:r>
            <a:r>
              <a:rPr sz="1200" dirty="0">
                <a:solidFill>
                  <a:srgbClr val="231F20"/>
                </a:solidFill>
                <a:latin typeface="Arial Narrow"/>
                <a:cs typeface="Arial Narrow"/>
              </a:rPr>
              <a:t>Bei Schwangerschaft, Diabetes, </a:t>
            </a:r>
            <a:r>
              <a:rPr sz="1200" spc="-5" dirty="0">
                <a:solidFill>
                  <a:srgbClr val="231F20"/>
                </a:solidFill>
                <a:latin typeface="Arial Narrow"/>
                <a:cs typeface="Arial Narrow"/>
              </a:rPr>
              <a:t>einem schlechten Gesundheitszustand oder </a:t>
            </a:r>
            <a:r>
              <a:rPr sz="1200" dirty="0">
                <a:solidFill>
                  <a:srgbClr val="231F20"/>
                </a:solidFill>
                <a:latin typeface="Arial Narrow"/>
                <a:cs typeface="Arial Narrow"/>
              </a:rPr>
              <a:t>Personen </a:t>
            </a:r>
            <a:r>
              <a:rPr sz="1200" spc="-5" dirty="0">
                <a:solidFill>
                  <a:srgbClr val="231F20"/>
                </a:solidFill>
                <a:latin typeface="Arial Narrow"/>
                <a:cs typeface="Arial Narrow"/>
              </a:rPr>
              <a:t>unter</a:t>
            </a:r>
            <a:r>
              <a:rPr sz="1200" spc="-30" dirty="0">
                <a:solidFill>
                  <a:srgbClr val="231F20"/>
                </a:solidFill>
                <a:latin typeface="Arial Narrow"/>
                <a:cs typeface="Arial Narrow"/>
              </a:rPr>
              <a:t> </a:t>
            </a:r>
            <a:r>
              <a:rPr sz="1200" spc="-5" dirty="0">
                <a:solidFill>
                  <a:srgbClr val="231F20"/>
                </a:solidFill>
                <a:latin typeface="Arial Narrow"/>
                <a:cs typeface="Arial Narrow"/>
              </a:rPr>
              <a:t>ärztlicher</a:t>
            </a:r>
            <a:endParaRPr sz="1200">
              <a:latin typeface="Arial Narrow"/>
              <a:cs typeface="Arial Narrow"/>
            </a:endParaRPr>
          </a:p>
          <a:p>
            <a:pPr marL="372110">
              <a:lnSpc>
                <a:spcPts val="1300"/>
              </a:lnSpc>
            </a:pPr>
            <a:r>
              <a:rPr sz="1200" dirty="0">
                <a:solidFill>
                  <a:srgbClr val="231F20"/>
                </a:solidFill>
                <a:latin typeface="Arial Narrow"/>
                <a:cs typeface="Arial Narrow"/>
              </a:rPr>
              <a:t>Behandlung </a:t>
            </a:r>
            <a:r>
              <a:rPr sz="1200" spc="-5" dirty="0">
                <a:solidFill>
                  <a:srgbClr val="231F20"/>
                </a:solidFill>
                <a:latin typeface="Arial Narrow"/>
                <a:cs typeface="Arial Narrow"/>
              </a:rPr>
              <a:t>sollte vor der </a:t>
            </a:r>
            <a:r>
              <a:rPr sz="1200" dirty="0">
                <a:solidFill>
                  <a:srgbClr val="231F20"/>
                </a:solidFill>
                <a:latin typeface="Arial Narrow"/>
                <a:cs typeface="Arial Narrow"/>
              </a:rPr>
              <a:t>Anwendung </a:t>
            </a:r>
            <a:r>
              <a:rPr sz="1200" spc="-5" dirty="0">
                <a:solidFill>
                  <a:srgbClr val="231F20"/>
                </a:solidFill>
                <a:latin typeface="Arial Narrow"/>
                <a:cs typeface="Arial Narrow"/>
              </a:rPr>
              <a:t>ein </a:t>
            </a:r>
            <a:r>
              <a:rPr sz="1200" dirty="0">
                <a:solidFill>
                  <a:srgbClr val="231F20"/>
                </a:solidFill>
                <a:latin typeface="Arial Narrow"/>
                <a:cs typeface="Arial Narrow"/>
              </a:rPr>
              <a:t>Arzt </a:t>
            </a:r>
            <a:r>
              <a:rPr sz="1200" spc="-5" dirty="0">
                <a:solidFill>
                  <a:srgbClr val="231F20"/>
                </a:solidFill>
                <a:latin typeface="Arial Narrow"/>
                <a:cs typeface="Arial Narrow"/>
              </a:rPr>
              <a:t>aufgesucht</a:t>
            </a:r>
            <a:r>
              <a:rPr sz="1200" spc="-15" dirty="0">
                <a:solidFill>
                  <a:srgbClr val="231F20"/>
                </a:solidFill>
                <a:latin typeface="Arial Narrow"/>
                <a:cs typeface="Arial Narrow"/>
              </a:rPr>
              <a:t> </a:t>
            </a:r>
            <a:r>
              <a:rPr sz="1200" dirty="0">
                <a:solidFill>
                  <a:srgbClr val="231F20"/>
                </a:solidFill>
                <a:latin typeface="Arial Narrow"/>
                <a:cs typeface="Arial Narrow"/>
              </a:rPr>
              <a:t>werden.</a:t>
            </a:r>
            <a:endParaRPr sz="1200">
              <a:latin typeface="Arial Narrow"/>
              <a:cs typeface="Arial Narrow"/>
            </a:endParaRPr>
          </a:p>
          <a:p>
            <a:pPr marL="198120" indent="-186055">
              <a:lnSpc>
                <a:spcPts val="1300"/>
              </a:lnSpc>
              <a:buChar char="●"/>
              <a:tabLst>
                <a:tab pos="198755" algn="l"/>
              </a:tabLst>
            </a:pPr>
            <a:r>
              <a:rPr sz="1200" spc="-5" dirty="0">
                <a:solidFill>
                  <a:srgbClr val="231F20"/>
                </a:solidFill>
                <a:latin typeface="Arial Narrow"/>
                <a:cs typeface="Arial Narrow"/>
              </a:rPr>
              <a:t>Menschen mit einer Infektionskrankheit sollten keinen </a:t>
            </a:r>
            <a:r>
              <a:rPr sz="1200" dirty="0">
                <a:solidFill>
                  <a:srgbClr val="231F20"/>
                </a:solidFill>
                <a:latin typeface="Arial Narrow"/>
                <a:cs typeface="Arial Narrow"/>
              </a:rPr>
              <a:t>Spa </a:t>
            </a:r>
            <a:r>
              <a:rPr sz="1200" spc="-5" dirty="0">
                <a:solidFill>
                  <a:srgbClr val="231F20"/>
                </a:solidFill>
                <a:latin typeface="Arial Narrow"/>
                <a:cs typeface="Arial Narrow"/>
              </a:rPr>
              <a:t>oder </a:t>
            </a:r>
            <a:r>
              <a:rPr sz="1200" dirty="0">
                <a:solidFill>
                  <a:srgbClr val="231F20"/>
                </a:solidFill>
                <a:latin typeface="Arial Narrow"/>
                <a:cs typeface="Arial Narrow"/>
              </a:rPr>
              <a:t>Whirlpool</a:t>
            </a:r>
            <a:r>
              <a:rPr sz="1200" spc="-15" dirty="0">
                <a:solidFill>
                  <a:srgbClr val="231F20"/>
                </a:solidFill>
                <a:latin typeface="Arial Narrow"/>
                <a:cs typeface="Arial Narrow"/>
              </a:rPr>
              <a:t> </a:t>
            </a:r>
            <a:r>
              <a:rPr sz="1200" spc="-5" dirty="0">
                <a:solidFill>
                  <a:srgbClr val="231F20"/>
                </a:solidFill>
                <a:latin typeface="Arial Narrow"/>
                <a:cs typeface="Arial Narrow"/>
              </a:rPr>
              <a:t>benutzen.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Um Verletzungen </a:t>
            </a:r>
            <a:r>
              <a:rPr sz="1200" spc="-5" dirty="0">
                <a:solidFill>
                  <a:srgbClr val="231F20"/>
                </a:solidFill>
                <a:latin typeface="Arial Narrow"/>
                <a:cs typeface="Arial Narrow"/>
              </a:rPr>
              <a:t>zu vermeiden, gehen </a:t>
            </a:r>
            <a:r>
              <a:rPr sz="1200" dirty="0">
                <a:solidFill>
                  <a:srgbClr val="231F20"/>
                </a:solidFill>
                <a:latin typeface="Arial Narrow"/>
                <a:cs typeface="Arial Narrow"/>
              </a:rPr>
              <a:t>Sie </a:t>
            </a:r>
            <a:r>
              <a:rPr sz="1200" spc="-5" dirty="0">
                <a:solidFill>
                  <a:srgbClr val="231F20"/>
                </a:solidFill>
                <a:latin typeface="Arial Narrow"/>
                <a:cs typeface="Arial Narrow"/>
              </a:rPr>
              <a:t>beim </a:t>
            </a:r>
            <a:r>
              <a:rPr sz="1200" dirty="0">
                <a:solidFill>
                  <a:srgbClr val="231F20"/>
                </a:solidFill>
                <a:latin typeface="Arial Narrow"/>
                <a:cs typeface="Arial Narrow"/>
              </a:rPr>
              <a:t>Betreten </a:t>
            </a:r>
            <a:r>
              <a:rPr sz="1200" spc="-5" dirty="0">
                <a:solidFill>
                  <a:srgbClr val="231F20"/>
                </a:solidFill>
                <a:latin typeface="Arial Narrow"/>
                <a:cs typeface="Arial Narrow"/>
              </a:rPr>
              <a:t>oder </a:t>
            </a:r>
            <a:r>
              <a:rPr sz="1200" dirty="0">
                <a:solidFill>
                  <a:srgbClr val="231F20"/>
                </a:solidFill>
                <a:latin typeface="Arial Narrow"/>
                <a:cs typeface="Arial Narrow"/>
              </a:rPr>
              <a:t>Verlassen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vorsichtig</a:t>
            </a:r>
            <a:r>
              <a:rPr sz="1200" spc="-60" dirty="0">
                <a:solidFill>
                  <a:srgbClr val="231F20"/>
                </a:solidFill>
                <a:latin typeface="Arial Narrow"/>
                <a:cs typeface="Arial Narrow"/>
              </a:rPr>
              <a:t> </a:t>
            </a:r>
            <a:r>
              <a:rPr sz="1200" spc="-5" dirty="0">
                <a:solidFill>
                  <a:srgbClr val="231F20"/>
                </a:solidFill>
                <a:latin typeface="Arial Narrow"/>
                <a:cs typeface="Arial Narrow"/>
              </a:rPr>
              <a:t>vor.</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Wassertemperaturen </a:t>
            </a:r>
            <a:r>
              <a:rPr sz="1200" spc="-5" dirty="0">
                <a:solidFill>
                  <a:srgbClr val="231F20"/>
                </a:solidFill>
                <a:latin typeface="Arial Narrow"/>
                <a:cs typeface="Arial Narrow"/>
              </a:rPr>
              <a:t>von mehr als 40 </a:t>
            </a:r>
            <a:r>
              <a:rPr sz="1200" dirty="0">
                <a:solidFill>
                  <a:srgbClr val="231F20"/>
                </a:solidFill>
                <a:latin typeface="Arial Narrow"/>
                <a:cs typeface="Arial Narrow"/>
              </a:rPr>
              <a:t>°C </a:t>
            </a:r>
            <a:r>
              <a:rPr sz="1200" spc="-5" dirty="0">
                <a:solidFill>
                  <a:srgbClr val="231F20"/>
                </a:solidFill>
                <a:latin typeface="Arial Narrow"/>
                <a:cs typeface="Arial Narrow"/>
              </a:rPr>
              <a:t>können gesundheitsschädlich</a:t>
            </a:r>
            <a:r>
              <a:rPr sz="1200" spc="-15" dirty="0">
                <a:solidFill>
                  <a:srgbClr val="231F20"/>
                </a:solidFill>
                <a:latin typeface="Arial Narrow"/>
                <a:cs typeface="Arial Narrow"/>
              </a:rPr>
              <a:t> </a:t>
            </a:r>
            <a:r>
              <a:rPr sz="1200" spc="-5" dirty="0">
                <a:solidFill>
                  <a:srgbClr val="231F20"/>
                </a:solidFill>
                <a:latin typeface="Arial Narrow"/>
                <a:cs typeface="Arial Narrow"/>
              </a:rPr>
              <a:t>sein.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Benutzen Sie </a:t>
            </a:r>
            <a:r>
              <a:rPr sz="1200" spc="-5" dirty="0">
                <a:solidFill>
                  <a:srgbClr val="231F20"/>
                </a:solidFill>
                <a:latin typeface="Arial Narrow"/>
                <a:cs typeface="Arial Narrow"/>
              </a:rPr>
              <a:t>einen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niemals allein und lassen </a:t>
            </a:r>
            <a:r>
              <a:rPr sz="1200" dirty="0">
                <a:solidFill>
                  <a:srgbClr val="231F20"/>
                </a:solidFill>
                <a:latin typeface="Arial Narrow"/>
                <a:cs typeface="Arial Narrow"/>
              </a:rPr>
              <a:t>Sie </a:t>
            </a:r>
            <a:r>
              <a:rPr sz="1200" spc="-5" dirty="0">
                <a:solidFill>
                  <a:srgbClr val="231F20"/>
                </a:solidFill>
                <a:latin typeface="Arial Narrow"/>
                <a:cs typeface="Arial Narrow"/>
              </a:rPr>
              <a:t>ihn auch andere nicht allein</a:t>
            </a:r>
            <a:r>
              <a:rPr sz="1200" spc="-35" dirty="0">
                <a:solidFill>
                  <a:srgbClr val="231F20"/>
                </a:solidFill>
                <a:latin typeface="Arial Narrow"/>
                <a:cs typeface="Arial Narrow"/>
              </a:rPr>
              <a:t> </a:t>
            </a:r>
            <a:r>
              <a:rPr sz="1200" spc="-5" dirty="0">
                <a:solidFill>
                  <a:srgbClr val="231F20"/>
                </a:solidFill>
                <a:latin typeface="Arial Narrow"/>
                <a:cs typeface="Arial Narrow"/>
              </a:rPr>
              <a:t>benutzen.</a:t>
            </a:r>
            <a:endParaRPr sz="1200">
              <a:latin typeface="Arial Narrow"/>
              <a:cs typeface="Arial Narrow"/>
            </a:endParaRPr>
          </a:p>
          <a:p>
            <a:pPr marL="198120" indent="-186055">
              <a:lnSpc>
                <a:spcPts val="1305"/>
              </a:lnSpc>
              <a:buChar char="●"/>
              <a:tabLst>
                <a:tab pos="198755" algn="l"/>
              </a:tabLst>
            </a:pPr>
            <a:r>
              <a:rPr sz="1200" dirty="0">
                <a:solidFill>
                  <a:srgbClr val="231F20"/>
                </a:solidFill>
                <a:latin typeface="Arial Narrow"/>
                <a:cs typeface="Arial Narrow"/>
              </a:rPr>
              <a:t>Nutzen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nicht unmittelbar nach einer anstrengenden</a:t>
            </a:r>
            <a:r>
              <a:rPr sz="1200" spc="-25" dirty="0">
                <a:solidFill>
                  <a:srgbClr val="231F20"/>
                </a:solidFill>
                <a:latin typeface="Arial Narrow"/>
                <a:cs typeface="Arial Narrow"/>
              </a:rPr>
              <a:t> </a:t>
            </a:r>
            <a:r>
              <a:rPr sz="1200" dirty="0">
                <a:solidFill>
                  <a:srgbClr val="231F20"/>
                </a:solidFill>
                <a:latin typeface="Arial Narrow"/>
                <a:cs typeface="Arial Narrow"/>
              </a:rPr>
              <a:t>Trainingseinheit.</a:t>
            </a:r>
            <a:endParaRPr sz="1200">
              <a:latin typeface="Arial Narrow"/>
              <a:cs typeface="Arial Narrow"/>
            </a:endParaRPr>
          </a:p>
          <a:p>
            <a:pPr marL="198120" marR="41910" indent="-186055">
              <a:lnSpc>
                <a:spcPts val="1300"/>
              </a:lnSpc>
              <a:spcBef>
                <a:spcPts val="95"/>
              </a:spcBef>
              <a:buChar char="●"/>
              <a:tabLst>
                <a:tab pos="198755" algn="l"/>
              </a:tabLst>
            </a:pPr>
            <a:r>
              <a:rPr sz="1200" spc="-25" dirty="0">
                <a:solidFill>
                  <a:srgbClr val="231F20"/>
                </a:solidFill>
                <a:latin typeface="Arial Narrow"/>
                <a:cs typeface="Arial Narrow"/>
              </a:rPr>
              <a:t>Die </a:t>
            </a:r>
            <a:r>
              <a:rPr sz="1200" spc="-35" dirty="0">
                <a:solidFill>
                  <a:srgbClr val="231F20"/>
                </a:solidFill>
                <a:latin typeface="Arial Narrow"/>
                <a:cs typeface="Arial Narrow"/>
              </a:rPr>
              <a:t>Wärme </a:t>
            </a:r>
            <a:r>
              <a:rPr sz="1200" spc="-30" dirty="0">
                <a:solidFill>
                  <a:srgbClr val="231F20"/>
                </a:solidFill>
                <a:latin typeface="Arial Narrow"/>
                <a:cs typeface="Arial Narrow"/>
              </a:rPr>
              <a:t>des </a:t>
            </a:r>
            <a:r>
              <a:rPr sz="1200" spc="-25" dirty="0">
                <a:solidFill>
                  <a:srgbClr val="231F20"/>
                </a:solidFill>
                <a:latin typeface="Arial Narrow"/>
                <a:cs typeface="Arial Narrow"/>
              </a:rPr>
              <a:t>Whirlpools </a:t>
            </a:r>
            <a:r>
              <a:rPr sz="1200" spc="-35" dirty="0">
                <a:solidFill>
                  <a:srgbClr val="231F20"/>
                </a:solidFill>
                <a:latin typeface="Arial Narrow"/>
                <a:cs typeface="Arial Narrow"/>
              </a:rPr>
              <a:t>kann </a:t>
            </a:r>
            <a:r>
              <a:rPr sz="1200" spc="-25" dirty="0">
                <a:solidFill>
                  <a:srgbClr val="231F20"/>
                </a:solidFill>
                <a:latin typeface="Arial Narrow"/>
                <a:cs typeface="Arial Narrow"/>
              </a:rPr>
              <a:t>in </a:t>
            </a:r>
            <a:r>
              <a:rPr sz="1200" spc="-30" dirty="0">
                <a:solidFill>
                  <a:srgbClr val="231F20"/>
                </a:solidFill>
                <a:latin typeface="Arial Narrow"/>
                <a:cs typeface="Arial Narrow"/>
              </a:rPr>
              <a:t>Verbindung mit </a:t>
            </a:r>
            <a:r>
              <a:rPr sz="1200" spc="-25" dirty="0">
                <a:solidFill>
                  <a:srgbClr val="231F20"/>
                </a:solidFill>
                <a:latin typeface="Arial Narrow"/>
                <a:cs typeface="Arial Narrow"/>
              </a:rPr>
              <a:t>Alkohol, </a:t>
            </a:r>
            <a:r>
              <a:rPr sz="1200" spc="-30" dirty="0">
                <a:solidFill>
                  <a:srgbClr val="231F20"/>
                </a:solidFill>
                <a:latin typeface="Arial Narrow"/>
                <a:cs typeface="Arial Narrow"/>
              </a:rPr>
              <a:t>Drogen oder </a:t>
            </a:r>
            <a:r>
              <a:rPr sz="1200" spc="-35" dirty="0">
                <a:solidFill>
                  <a:srgbClr val="231F20"/>
                </a:solidFill>
                <a:latin typeface="Arial Narrow"/>
                <a:cs typeface="Arial Narrow"/>
              </a:rPr>
              <a:t>Medikamenten </a:t>
            </a:r>
            <a:r>
              <a:rPr sz="1200" spc="-25" dirty="0">
                <a:solidFill>
                  <a:srgbClr val="231F20"/>
                </a:solidFill>
                <a:latin typeface="Arial Narrow"/>
                <a:cs typeface="Arial Narrow"/>
              </a:rPr>
              <a:t>Bewusstlosigkeit </a:t>
            </a:r>
            <a:r>
              <a:rPr sz="1200" spc="-30" dirty="0">
                <a:solidFill>
                  <a:srgbClr val="231F20"/>
                </a:solidFill>
                <a:latin typeface="Arial Narrow"/>
                <a:cs typeface="Arial Narrow"/>
              </a:rPr>
              <a:t>verursachen.  </a:t>
            </a:r>
            <a:r>
              <a:rPr sz="1200" dirty="0">
                <a:solidFill>
                  <a:srgbClr val="231F20"/>
                </a:solidFill>
                <a:latin typeface="Arial Narrow"/>
                <a:cs typeface="Arial Narrow"/>
              </a:rPr>
              <a:t>Verlassen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sofort, </a:t>
            </a:r>
            <a:r>
              <a:rPr sz="1200" dirty="0">
                <a:solidFill>
                  <a:srgbClr val="231F20"/>
                </a:solidFill>
                <a:latin typeface="Arial Narrow"/>
                <a:cs typeface="Arial Narrow"/>
              </a:rPr>
              <a:t>wenn Sie </a:t>
            </a:r>
            <a:r>
              <a:rPr sz="1200" spc="-5" dirty="0">
                <a:solidFill>
                  <a:srgbClr val="231F20"/>
                </a:solidFill>
                <a:latin typeface="Arial Narrow"/>
                <a:cs typeface="Arial Narrow"/>
              </a:rPr>
              <a:t>sich unwohl, schwindlig oder schläfrig fühlen. </a:t>
            </a:r>
            <a:r>
              <a:rPr sz="1200" dirty="0">
                <a:solidFill>
                  <a:srgbClr val="231F20"/>
                </a:solidFill>
                <a:latin typeface="Arial Narrow"/>
                <a:cs typeface="Arial Narrow"/>
              </a:rPr>
              <a:t>Die Wärme </a:t>
            </a:r>
            <a:r>
              <a:rPr sz="1200" spc="-5" dirty="0">
                <a:solidFill>
                  <a:srgbClr val="231F20"/>
                </a:solidFill>
                <a:latin typeface="Arial Narrow"/>
                <a:cs typeface="Arial Narrow"/>
              </a:rPr>
              <a:t>des  </a:t>
            </a:r>
            <a:r>
              <a:rPr sz="1200" dirty="0">
                <a:solidFill>
                  <a:srgbClr val="231F20"/>
                </a:solidFill>
                <a:latin typeface="Arial Narrow"/>
                <a:cs typeface="Arial Narrow"/>
              </a:rPr>
              <a:t>Whirlpools </a:t>
            </a:r>
            <a:r>
              <a:rPr sz="1200" spc="-5" dirty="0">
                <a:solidFill>
                  <a:srgbClr val="231F20"/>
                </a:solidFill>
                <a:latin typeface="Arial Narrow"/>
                <a:cs typeface="Arial Narrow"/>
              </a:rPr>
              <a:t>kann </a:t>
            </a:r>
            <a:r>
              <a:rPr sz="1200" dirty="0">
                <a:solidFill>
                  <a:srgbClr val="231F20"/>
                </a:solidFill>
                <a:latin typeface="Arial Narrow"/>
                <a:cs typeface="Arial Narrow"/>
              </a:rPr>
              <a:t>Hyperthermie </a:t>
            </a:r>
            <a:r>
              <a:rPr sz="1200" spc="-5" dirty="0">
                <a:solidFill>
                  <a:srgbClr val="231F20"/>
                </a:solidFill>
                <a:latin typeface="Arial Narrow"/>
                <a:cs typeface="Arial Narrow"/>
              </a:rPr>
              <a:t>und </a:t>
            </a:r>
            <a:r>
              <a:rPr sz="1200" dirty="0">
                <a:solidFill>
                  <a:srgbClr val="231F20"/>
                </a:solidFill>
                <a:latin typeface="Arial Narrow"/>
                <a:cs typeface="Arial Narrow"/>
              </a:rPr>
              <a:t>Bewusstlosigkeit </a:t>
            </a:r>
            <a:r>
              <a:rPr sz="1200" spc="-5" dirty="0">
                <a:solidFill>
                  <a:srgbClr val="231F20"/>
                </a:solidFill>
                <a:latin typeface="Arial Narrow"/>
                <a:cs typeface="Arial Narrow"/>
              </a:rPr>
              <a:t>verursachen. </a:t>
            </a:r>
            <a:r>
              <a:rPr sz="1200" dirty="0">
                <a:solidFill>
                  <a:srgbClr val="231F20"/>
                </a:solidFill>
                <a:latin typeface="Arial Narrow"/>
                <a:cs typeface="Arial Narrow"/>
              </a:rPr>
              <a:t>Um </a:t>
            </a:r>
            <a:r>
              <a:rPr sz="1200" spc="-5" dirty="0">
                <a:solidFill>
                  <a:srgbClr val="231F20"/>
                </a:solidFill>
                <a:latin typeface="Arial Narrow"/>
                <a:cs typeface="Arial Narrow"/>
              </a:rPr>
              <a:t>ein </a:t>
            </a:r>
            <a:r>
              <a:rPr sz="1200" dirty="0">
                <a:solidFill>
                  <a:srgbClr val="231F20"/>
                </a:solidFill>
                <a:latin typeface="Arial Narrow"/>
                <a:cs typeface="Arial Narrow"/>
              </a:rPr>
              <a:t>Einfrieren </a:t>
            </a:r>
            <a:r>
              <a:rPr sz="1200" spc="-5" dirty="0">
                <a:solidFill>
                  <a:srgbClr val="231F20"/>
                </a:solidFill>
                <a:latin typeface="Arial Narrow"/>
                <a:cs typeface="Arial Narrow"/>
              </a:rPr>
              <a:t>zu verhindern, darf der  </a:t>
            </a:r>
            <a:r>
              <a:rPr sz="1200" dirty="0">
                <a:solidFill>
                  <a:srgbClr val="231F20"/>
                </a:solidFill>
                <a:latin typeface="Arial Narrow"/>
                <a:cs typeface="Arial Narrow"/>
              </a:rPr>
              <a:t>Whirlpool </a:t>
            </a:r>
            <a:r>
              <a:rPr sz="1200" spc="-5" dirty="0">
                <a:solidFill>
                  <a:srgbClr val="231F20"/>
                </a:solidFill>
                <a:latin typeface="Arial Narrow"/>
                <a:cs typeface="Arial Narrow"/>
              </a:rPr>
              <a:t>keinen </a:t>
            </a:r>
            <a:r>
              <a:rPr sz="1200" dirty="0">
                <a:solidFill>
                  <a:srgbClr val="231F20"/>
                </a:solidFill>
                <a:latin typeface="Arial Narrow"/>
                <a:cs typeface="Arial Narrow"/>
              </a:rPr>
              <a:t>Temperaturen </a:t>
            </a:r>
            <a:r>
              <a:rPr sz="1200" spc="-5" dirty="0">
                <a:solidFill>
                  <a:srgbClr val="231F20"/>
                </a:solidFill>
                <a:latin typeface="Arial Narrow"/>
                <a:cs typeface="Arial Narrow"/>
              </a:rPr>
              <a:t>unter </a:t>
            </a:r>
            <a:r>
              <a:rPr sz="1200" dirty="0">
                <a:solidFill>
                  <a:srgbClr val="231F20"/>
                </a:solidFill>
                <a:latin typeface="Arial Narrow"/>
                <a:cs typeface="Arial Narrow"/>
              </a:rPr>
              <a:t>0 °C </a:t>
            </a:r>
            <a:r>
              <a:rPr sz="1200" spc="-5" dirty="0">
                <a:solidFill>
                  <a:srgbClr val="231F20"/>
                </a:solidFill>
                <a:latin typeface="Arial Narrow"/>
                <a:cs typeface="Arial Narrow"/>
              </a:rPr>
              <a:t>ausgesetzt </a:t>
            </a:r>
            <a:r>
              <a:rPr sz="1200" dirty="0">
                <a:solidFill>
                  <a:srgbClr val="231F20"/>
                </a:solidFill>
                <a:latin typeface="Arial Narrow"/>
                <a:cs typeface="Arial Narrow"/>
              </a:rPr>
              <a:t>werden, wenn </a:t>
            </a:r>
            <a:r>
              <a:rPr sz="1200" spc="-5" dirty="0">
                <a:solidFill>
                  <a:srgbClr val="231F20"/>
                </a:solidFill>
                <a:latin typeface="Arial Narrow"/>
                <a:cs typeface="Arial Narrow"/>
              </a:rPr>
              <a:t>sich noch </a:t>
            </a:r>
            <a:r>
              <a:rPr sz="1200" dirty="0">
                <a:solidFill>
                  <a:srgbClr val="231F20"/>
                </a:solidFill>
                <a:latin typeface="Arial Narrow"/>
                <a:cs typeface="Arial Narrow"/>
              </a:rPr>
              <a:t>Wasser </a:t>
            </a:r>
            <a:r>
              <a:rPr sz="1200" spc="-5" dirty="0">
                <a:solidFill>
                  <a:srgbClr val="231F20"/>
                </a:solidFill>
                <a:latin typeface="Arial Narrow"/>
                <a:cs typeface="Arial Narrow"/>
              </a:rPr>
              <a:t>im </a:t>
            </a:r>
            <a:r>
              <a:rPr sz="1200" dirty="0">
                <a:solidFill>
                  <a:srgbClr val="231F20"/>
                </a:solidFill>
                <a:latin typeface="Arial Narrow"/>
                <a:cs typeface="Arial Narrow"/>
              </a:rPr>
              <a:t>Becken </a:t>
            </a:r>
            <a:r>
              <a:rPr sz="1200" spc="-5" dirty="0">
                <a:solidFill>
                  <a:srgbClr val="231F20"/>
                </a:solidFill>
                <a:latin typeface="Arial Narrow"/>
                <a:cs typeface="Arial Narrow"/>
              </a:rPr>
              <a:t>befindet. </a:t>
            </a:r>
            <a:r>
              <a:rPr sz="1200" dirty="0">
                <a:solidFill>
                  <a:srgbClr val="231F20"/>
                </a:solidFill>
                <a:latin typeface="Arial Narrow"/>
                <a:cs typeface="Arial Narrow"/>
              </a:rPr>
              <a:t>Es  </a:t>
            </a:r>
            <a:r>
              <a:rPr sz="1200" spc="-5" dirty="0">
                <a:solidFill>
                  <a:srgbClr val="231F20"/>
                </a:solidFill>
                <a:latin typeface="Arial Narrow"/>
                <a:cs typeface="Arial Narrow"/>
              </a:rPr>
              <a:t>ist hilfreich, eine </a:t>
            </a:r>
            <a:r>
              <a:rPr sz="1200" dirty="0">
                <a:solidFill>
                  <a:srgbClr val="231F20"/>
                </a:solidFill>
                <a:latin typeface="Arial Narrow"/>
                <a:cs typeface="Arial Narrow"/>
              </a:rPr>
              <a:t>Temperaturschutzmatte </a:t>
            </a:r>
            <a:r>
              <a:rPr sz="1200" spc="-5" dirty="0">
                <a:solidFill>
                  <a:srgbClr val="231F20"/>
                </a:solidFill>
                <a:latin typeface="Arial Narrow"/>
                <a:cs typeface="Arial Narrow"/>
              </a:rPr>
              <a:t>zwischen den </a:t>
            </a:r>
            <a:r>
              <a:rPr sz="1200" dirty="0">
                <a:solidFill>
                  <a:srgbClr val="231F20"/>
                </a:solidFill>
                <a:latin typeface="Arial Narrow"/>
                <a:cs typeface="Arial Narrow"/>
              </a:rPr>
              <a:t>Whirlpool </a:t>
            </a:r>
            <a:r>
              <a:rPr sz="1200" spc="-5" dirty="0">
                <a:solidFill>
                  <a:srgbClr val="231F20"/>
                </a:solidFill>
                <a:latin typeface="Arial Narrow"/>
                <a:cs typeface="Arial Narrow"/>
              </a:rPr>
              <a:t>und den </a:t>
            </a:r>
            <a:r>
              <a:rPr sz="1200" dirty="0">
                <a:solidFill>
                  <a:srgbClr val="231F20"/>
                </a:solidFill>
                <a:latin typeface="Arial Narrow"/>
                <a:cs typeface="Arial Narrow"/>
              </a:rPr>
              <a:t>Boden </a:t>
            </a:r>
            <a:r>
              <a:rPr sz="1200" spc="-5" dirty="0">
                <a:solidFill>
                  <a:srgbClr val="231F20"/>
                </a:solidFill>
                <a:latin typeface="Arial Narrow"/>
                <a:cs typeface="Arial Narrow"/>
              </a:rPr>
              <a:t>zu legen. </a:t>
            </a:r>
            <a:r>
              <a:rPr sz="1200" dirty="0">
                <a:solidFill>
                  <a:srgbClr val="231F20"/>
                </a:solidFill>
                <a:latin typeface="Arial Narrow"/>
                <a:cs typeface="Arial Narrow"/>
              </a:rPr>
              <a:t>Eine </a:t>
            </a:r>
            <a:r>
              <a:rPr sz="1200" spc="-5" dirty="0">
                <a:solidFill>
                  <a:srgbClr val="231F20"/>
                </a:solidFill>
                <a:latin typeface="Arial Narrow"/>
                <a:cs typeface="Arial Narrow"/>
              </a:rPr>
              <a:t>ähnliche Matte  aus </a:t>
            </a:r>
            <a:r>
              <a:rPr sz="1200" dirty="0">
                <a:solidFill>
                  <a:srgbClr val="231F20"/>
                </a:solidFill>
                <a:latin typeface="Arial Narrow"/>
                <a:cs typeface="Arial Narrow"/>
              </a:rPr>
              <a:t>Schaumstoff </a:t>
            </a:r>
            <a:r>
              <a:rPr sz="1200" spc="-5" dirty="0">
                <a:solidFill>
                  <a:srgbClr val="231F20"/>
                </a:solidFill>
                <a:latin typeface="Arial Narrow"/>
                <a:cs typeface="Arial Narrow"/>
              </a:rPr>
              <a:t>oder einem anderen Material mit </a:t>
            </a:r>
            <a:r>
              <a:rPr sz="1200" dirty="0">
                <a:solidFill>
                  <a:srgbClr val="231F20"/>
                </a:solidFill>
                <a:latin typeface="Arial Narrow"/>
                <a:cs typeface="Arial Narrow"/>
              </a:rPr>
              <a:t>Wärmesperrfunktion </a:t>
            </a:r>
            <a:r>
              <a:rPr sz="1200" spc="-5" dirty="0">
                <a:solidFill>
                  <a:srgbClr val="231F20"/>
                </a:solidFill>
                <a:latin typeface="Arial Narrow"/>
                <a:cs typeface="Arial Narrow"/>
              </a:rPr>
              <a:t>kann ebenfalls verwendet </a:t>
            </a:r>
            <a:r>
              <a:rPr sz="1200" dirty="0">
                <a:solidFill>
                  <a:srgbClr val="231F20"/>
                </a:solidFill>
                <a:latin typeface="Arial Narrow"/>
                <a:cs typeface="Arial Narrow"/>
              </a:rPr>
              <a:t>werden.  Schalten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ein, </a:t>
            </a:r>
            <a:r>
              <a:rPr sz="1200" dirty="0">
                <a:solidFill>
                  <a:srgbClr val="231F20"/>
                </a:solidFill>
                <a:latin typeface="Arial Narrow"/>
                <a:cs typeface="Arial Narrow"/>
              </a:rPr>
              <a:t>wenn </a:t>
            </a:r>
            <a:r>
              <a:rPr sz="1200" spc="-5" dirty="0">
                <a:solidFill>
                  <a:srgbClr val="231F20"/>
                </a:solidFill>
                <a:latin typeface="Arial Narrow"/>
                <a:cs typeface="Arial Narrow"/>
              </a:rPr>
              <a:t>das </a:t>
            </a:r>
            <a:r>
              <a:rPr sz="1200" dirty="0">
                <a:solidFill>
                  <a:srgbClr val="231F20"/>
                </a:solidFill>
                <a:latin typeface="Arial Narrow"/>
                <a:cs typeface="Arial Narrow"/>
              </a:rPr>
              <a:t>Wasser </a:t>
            </a:r>
            <a:r>
              <a:rPr sz="1200" spc="-5" dirty="0">
                <a:solidFill>
                  <a:srgbClr val="231F20"/>
                </a:solidFill>
                <a:latin typeface="Arial Narrow"/>
                <a:cs typeface="Arial Narrow"/>
              </a:rPr>
              <a:t>gefroren</a:t>
            </a:r>
            <a:r>
              <a:rPr sz="1200" spc="-15"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198120" indent="-186055">
              <a:lnSpc>
                <a:spcPts val="1205"/>
              </a:lnSpc>
              <a:buChar char="●"/>
              <a:tabLst>
                <a:tab pos="198755" algn="l"/>
              </a:tabLst>
            </a:pPr>
            <a:r>
              <a:rPr sz="1200" spc="-5" dirty="0">
                <a:solidFill>
                  <a:srgbClr val="231F20"/>
                </a:solidFill>
                <a:latin typeface="Arial Narrow"/>
                <a:cs typeface="Arial Narrow"/>
              </a:rPr>
              <a:t>Geben </a:t>
            </a:r>
            <a:r>
              <a:rPr sz="1200" dirty="0">
                <a:solidFill>
                  <a:srgbClr val="231F20"/>
                </a:solidFill>
                <a:latin typeface="Arial Narrow"/>
                <a:cs typeface="Arial Narrow"/>
              </a:rPr>
              <a:t>Sie </a:t>
            </a:r>
            <a:r>
              <a:rPr sz="1200" spc="-5" dirty="0">
                <a:solidFill>
                  <a:srgbClr val="231F20"/>
                </a:solidFill>
                <a:latin typeface="Arial Narrow"/>
                <a:cs typeface="Arial Narrow"/>
              </a:rPr>
              <a:t>niemals </a:t>
            </a:r>
            <a:r>
              <a:rPr sz="1200" dirty="0">
                <a:solidFill>
                  <a:srgbClr val="231F20"/>
                </a:solidFill>
                <a:latin typeface="Arial Narrow"/>
                <a:cs typeface="Arial Narrow"/>
              </a:rPr>
              <a:t>Wasser </a:t>
            </a:r>
            <a:r>
              <a:rPr sz="1200" spc="-5" dirty="0">
                <a:solidFill>
                  <a:srgbClr val="231F20"/>
                </a:solidFill>
                <a:latin typeface="Arial Narrow"/>
                <a:cs typeface="Arial Narrow"/>
              </a:rPr>
              <a:t>mit einer </a:t>
            </a:r>
            <a:r>
              <a:rPr sz="1200" dirty="0">
                <a:solidFill>
                  <a:srgbClr val="231F20"/>
                </a:solidFill>
                <a:latin typeface="Arial Narrow"/>
                <a:cs typeface="Arial Narrow"/>
              </a:rPr>
              <a:t>Temperatur </a:t>
            </a:r>
            <a:r>
              <a:rPr sz="1200" spc="-5" dirty="0">
                <a:solidFill>
                  <a:srgbClr val="231F20"/>
                </a:solidFill>
                <a:latin typeface="Arial Narrow"/>
                <a:cs typeface="Arial Narrow"/>
              </a:rPr>
              <a:t>von mehr als 40 </a:t>
            </a:r>
            <a:r>
              <a:rPr sz="1200" dirty="0">
                <a:solidFill>
                  <a:srgbClr val="231F20"/>
                </a:solidFill>
                <a:latin typeface="Arial Narrow"/>
                <a:cs typeface="Arial Narrow"/>
              </a:rPr>
              <a:t>°C </a:t>
            </a:r>
            <a:r>
              <a:rPr sz="1200" spc="-5" dirty="0">
                <a:solidFill>
                  <a:srgbClr val="231F20"/>
                </a:solidFill>
                <a:latin typeface="Arial Narrow"/>
                <a:cs typeface="Arial Narrow"/>
              </a:rPr>
              <a:t>direkt in den</a:t>
            </a:r>
            <a:r>
              <a:rPr sz="1200" spc="-20" dirty="0">
                <a:solidFill>
                  <a:srgbClr val="231F20"/>
                </a:solidFill>
                <a:latin typeface="Arial Narrow"/>
                <a:cs typeface="Arial Narrow"/>
              </a:rPr>
              <a:t> </a:t>
            </a:r>
            <a:r>
              <a:rPr sz="1200" dirty="0">
                <a:solidFill>
                  <a:srgbClr val="231F20"/>
                </a:solidFill>
                <a:latin typeface="Arial Narrow"/>
                <a:cs typeface="Arial Narrow"/>
              </a:rPr>
              <a:t>Whirlpool.</a:t>
            </a:r>
            <a:endParaRPr sz="1200">
              <a:latin typeface="Arial Narrow"/>
              <a:cs typeface="Arial Narrow"/>
            </a:endParaRPr>
          </a:p>
          <a:p>
            <a:pPr marL="198120" marR="601980" indent="-186055">
              <a:lnSpc>
                <a:spcPts val="1300"/>
              </a:lnSpc>
              <a:spcBef>
                <a:spcPts val="90"/>
              </a:spcBef>
              <a:buChar char="●"/>
              <a:tabLst>
                <a:tab pos="198755" algn="l"/>
              </a:tabLst>
            </a:pPr>
            <a:r>
              <a:rPr sz="1200" dirty="0">
                <a:solidFill>
                  <a:srgbClr val="231F20"/>
                </a:solidFill>
                <a:latin typeface="Arial Narrow"/>
                <a:cs typeface="Arial Narrow"/>
              </a:rPr>
              <a:t>Ziehen Sie </a:t>
            </a:r>
            <a:r>
              <a:rPr sz="1200" spc="-5" dirty="0">
                <a:solidFill>
                  <a:srgbClr val="231F20"/>
                </a:solidFill>
                <a:latin typeface="Arial Narrow"/>
                <a:cs typeface="Arial Narrow"/>
              </a:rPr>
              <a:t>immer den </a:t>
            </a:r>
            <a:r>
              <a:rPr sz="1200" dirty="0">
                <a:solidFill>
                  <a:srgbClr val="231F20"/>
                </a:solidFill>
                <a:latin typeface="Arial Narrow"/>
                <a:cs typeface="Arial Narrow"/>
              </a:rPr>
              <a:t>Netzstecker </a:t>
            </a:r>
            <a:r>
              <a:rPr sz="1200" spc="-5" dirty="0">
                <a:solidFill>
                  <a:srgbClr val="231F20"/>
                </a:solidFill>
                <a:latin typeface="Arial Narrow"/>
                <a:cs typeface="Arial Narrow"/>
              </a:rPr>
              <a:t>aus der </a:t>
            </a:r>
            <a:r>
              <a:rPr sz="1200" dirty="0">
                <a:solidFill>
                  <a:srgbClr val="231F20"/>
                </a:solidFill>
                <a:latin typeface="Arial Narrow"/>
                <a:cs typeface="Arial Narrow"/>
              </a:rPr>
              <a:t>Steckdose, </a:t>
            </a:r>
            <a:r>
              <a:rPr sz="1200" spc="-5" dirty="0">
                <a:solidFill>
                  <a:srgbClr val="231F20"/>
                </a:solidFill>
                <a:latin typeface="Arial Narrow"/>
                <a:cs typeface="Arial Narrow"/>
              </a:rPr>
              <a:t>bevor </a:t>
            </a:r>
            <a:r>
              <a:rPr sz="1200" dirty="0">
                <a:solidFill>
                  <a:srgbClr val="231F20"/>
                </a:solidFill>
                <a:latin typeface="Arial Narrow"/>
                <a:cs typeface="Arial Narrow"/>
              </a:rPr>
              <a:t>Sie </a:t>
            </a:r>
            <a:r>
              <a:rPr sz="1200" spc="-5" dirty="0">
                <a:solidFill>
                  <a:srgbClr val="231F20"/>
                </a:solidFill>
                <a:latin typeface="Arial Narrow"/>
                <a:cs typeface="Arial Narrow"/>
              </a:rPr>
              <a:t>das </a:t>
            </a:r>
            <a:r>
              <a:rPr sz="1200" dirty="0">
                <a:solidFill>
                  <a:srgbClr val="231F20"/>
                </a:solidFill>
                <a:latin typeface="Arial Narrow"/>
                <a:cs typeface="Arial Narrow"/>
              </a:rPr>
              <a:t>Produkt </a:t>
            </a:r>
            <a:r>
              <a:rPr sz="1200" spc="-5" dirty="0">
                <a:solidFill>
                  <a:srgbClr val="231F20"/>
                </a:solidFill>
                <a:latin typeface="Arial Narrow"/>
                <a:cs typeface="Arial Narrow"/>
              </a:rPr>
              <a:t>entfernen, </a:t>
            </a:r>
            <a:r>
              <a:rPr sz="1200" dirty="0">
                <a:solidFill>
                  <a:srgbClr val="231F20"/>
                </a:solidFill>
                <a:latin typeface="Arial Narrow"/>
                <a:cs typeface="Arial Narrow"/>
              </a:rPr>
              <a:t>reinigen, </a:t>
            </a:r>
            <a:r>
              <a:rPr sz="1200" spc="-5" dirty="0">
                <a:solidFill>
                  <a:srgbClr val="231F20"/>
                </a:solidFill>
                <a:latin typeface="Arial Narrow"/>
                <a:cs typeface="Arial Narrow"/>
              </a:rPr>
              <a:t>oder  </a:t>
            </a:r>
            <a:r>
              <a:rPr sz="1200" dirty="0">
                <a:solidFill>
                  <a:srgbClr val="231F20"/>
                </a:solidFill>
                <a:latin typeface="Arial Narrow"/>
                <a:cs typeface="Arial Narrow"/>
              </a:rPr>
              <a:t>Wartungs- </a:t>
            </a:r>
            <a:r>
              <a:rPr sz="1200" spc="-5" dirty="0">
                <a:solidFill>
                  <a:srgbClr val="231F20"/>
                </a:solidFill>
                <a:latin typeface="Arial Narrow"/>
                <a:cs typeface="Arial Narrow"/>
              </a:rPr>
              <a:t>oder </a:t>
            </a:r>
            <a:r>
              <a:rPr sz="1200" dirty="0">
                <a:solidFill>
                  <a:srgbClr val="231F20"/>
                </a:solidFill>
                <a:latin typeface="Arial Narrow"/>
                <a:cs typeface="Arial Narrow"/>
              </a:rPr>
              <a:t>Anpassungsarbeiten</a:t>
            </a:r>
            <a:r>
              <a:rPr sz="1200" spc="-5" dirty="0">
                <a:solidFill>
                  <a:srgbClr val="231F20"/>
                </a:solidFill>
                <a:latin typeface="Arial Narrow"/>
                <a:cs typeface="Arial Narrow"/>
              </a:rPr>
              <a:t> vornehmen.</a:t>
            </a:r>
            <a:endParaRPr sz="1200">
              <a:latin typeface="Arial Narrow"/>
              <a:cs typeface="Arial Narrow"/>
            </a:endParaRPr>
          </a:p>
          <a:p>
            <a:pPr marL="198120" indent="-186055">
              <a:lnSpc>
                <a:spcPts val="1210"/>
              </a:lnSpc>
              <a:buChar char="●"/>
              <a:tabLst>
                <a:tab pos="198755" algn="l"/>
              </a:tabLst>
            </a:pPr>
            <a:r>
              <a:rPr sz="1200" dirty="0">
                <a:solidFill>
                  <a:srgbClr val="231F20"/>
                </a:solidFill>
                <a:latin typeface="Arial Narrow"/>
                <a:cs typeface="Arial Narrow"/>
              </a:rPr>
              <a:t>Springen </a:t>
            </a:r>
            <a:r>
              <a:rPr sz="1200" spc="-5" dirty="0">
                <a:solidFill>
                  <a:srgbClr val="231F20"/>
                </a:solidFill>
                <a:latin typeface="Arial Narrow"/>
                <a:cs typeface="Arial Narrow"/>
              </a:rPr>
              <a:t>oder tauchen </a:t>
            </a:r>
            <a:r>
              <a:rPr sz="1200" dirty="0">
                <a:solidFill>
                  <a:srgbClr val="231F20"/>
                </a:solidFill>
                <a:latin typeface="Arial Narrow"/>
                <a:cs typeface="Arial Narrow"/>
              </a:rPr>
              <a:t>Sie </a:t>
            </a:r>
            <a:r>
              <a:rPr sz="1200" spc="-5" dirty="0">
                <a:solidFill>
                  <a:srgbClr val="231F20"/>
                </a:solidFill>
                <a:latin typeface="Arial Narrow"/>
                <a:cs typeface="Arial Narrow"/>
              </a:rPr>
              <a:t>niemals in einen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flaches</a:t>
            </a:r>
            <a:r>
              <a:rPr sz="1200" spc="-20" dirty="0">
                <a:solidFill>
                  <a:srgbClr val="231F20"/>
                </a:solidFill>
                <a:latin typeface="Arial Narrow"/>
                <a:cs typeface="Arial Narrow"/>
              </a:rPr>
              <a:t> </a:t>
            </a:r>
            <a:r>
              <a:rPr sz="1200" dirty="0">
                <a:solidFill>
                  <a:srgbClr val="231F20"/>
                </a:solidFill>
                <a:latin typeface="Arial Narrow"/>
                <a:cs typeface="Arial Narrow"/>
              </a:rPr>
              <a:t>Wasserbecken.</a:t>
            </a:r>
            <a:endParaRPr sz="1200">
              <a:latin typeface="Arial Narrow"/>
              <a:cs typeface="Arial Narrow"/>
            </a:endParaRPr>
          </a:p>
          <a:p>
            <a:pPr marL="198120" indent="-186055">
              <a:lnSpc>
                <a:spcPts val="1300"/>
              </a:lnSpc>
              <a:buChar char="●"/>
              <a:tabLst>
                <a:tab pos="198755" algn="l"/>
              </a:tabLst>
            </a:pPr>
            <a:r>
              <a:rPr sz="1200" dirty="0">
                <a:solidFill>
                  <a:srgbClr val="231F20"/>
                </a:solidFill>
                <a:latin typeface="Arial Narrow"/>
                <a:cs typeface="Arial Narrow"/>
              </a:rPr>
              <a:t>Kein Teil </a:t>
            </a:r>
            <a:r>
              <a:rPr sz="1200" spc="-5" dirty="0">
                <a:solidFill>
                  <a:srgbClr val="231F20"/>
                </a:solidFill>
                <a:latin typeface="Arial Narrow"/>
                <a:cs typeface="Arial Narrow"/>
              </a:rPr>
              <a:t>des elektrischen Geräts darf sich </a:t>
            </a:r>
            <a:r>
              <a:rPr sz="1200" dirty="0">
                <a:solidFill>
                  <a:srgbClr val="231F20"/>
                </a:solidFill>
                <a:latin typeface="Arial Narrow"/>
                <a:cs typeface="Arial Narrow"/>
              </a:rPr>
              <a:t>während </a:t>
            </a:r>
            <a:r>
              <a:rPr sz="1200" spc="-5" dirty="0">
                <a:solidFill>
                  <a:srgbClr val="231F20"/>
                </a:solidFill>
                <a:latin typeface="Arial Narrow"/>
                <a:cs typeface="Arial Narrow"/>
              </a:rPr>
              <a:t>der </a:t>
            </a:r>
            <a:r>
              <a:rPr sz="1200" dirty="0">
                <a:solidFill>
                  <a:srgbClr val="231F20"/>
                </a:solidFill>
                <a:latin typeface="Arial Narrow"/>
                <a:cs typeface="Arial Narrow"/>
              </a:rPr>
              <a:t>Benutzung </a:t>
            </a:r>
            <a:r>
              <a:rPr sz="1200" spc="-5" dirty="0">
                <a:solidFill>
                  <a:srgbClr val="231F20"/>
                </a:solidFill>
                <a:latin typeface="Arial Narrow"/>
                <a:cs typeface="Arial Narrow"/>
              </a:rPr>
              <a:t>über dem </a:t>
            </a:r>
            <a:r>
              <a:rPr sz="1200" dirty="0">
                <a:solidFill>
                  <a:srgbClr val="231F20"/>
                </a:solidFill>
                <a:latin typeface="Arial Narrow"/>
                <a:cs typeface="Arial Narrow"/>
              </a:rPr>
              <a:t>Whirlpool</a:t>
            </a:r>
            <a:r>
              <a:rPr sz="1200" spc="-20" dirty="0">
                <a:solidFill>
                  <a:srgbClr val="231F20"/>
                </a:solidFill>
                <a:latin typeface="Arial Narrow"/>
                <a:cs typeface="Arial Narrow"/>
              </a:rPr>
              <a:t> </a:t>
            </a:r>
            <a:r>
              <a:rPr sz="1200" spc="-5" dirty="0">
                <a:solidFill>
                  <a:srgbClr val="231F20"/>
                </a:solidFill>
                <a:latin typeface="Arial Narrow"/>
                <a:cs typeface="Arial Narrow"/>
              </a:rPr>
              <a:t>befinden.</a:t>
            </a:r>
            <a:endParaRPr sz="1200">
              <a:latin typeface="Arial Narrow"/>
              <a:cs typeface="Arial Narrow"/>
            </a:endParaRPr>
          </a:p>
          <a:p>
            <a:pPr marL="198120" marR="40005" indent="-186055">
              <a:lnSpc>
                <a:spcPts val="1300"/>
              </a:lnSpc>
              <a:spcBef>
                <a:spcPts val="90"/>
              </a:spcBef>
              <a:buChar char="●"/>
              <a:tabLst>
                <a:tab pos="198755" algn="l"/>
              </a:tabLst>
            </a:pPr>
            <a:r>
              <a:rPr sz="1200" dirty="0">
                <a:solidFill>
                  <a:srgbClr val="231F20"/>
                </a:solidFill>
                <a:latin typeface="Arial Narrow"/>
                <a:cs typeface="Arial Narrow"/>
              </a:rPr>
              <a:t>Vergraben Sie </a:t>
            </a:r>
            <a:r>
              <a:rPr sz="1200" spc="-5" dirty="0">
                <a:solidFill>
                  <a:srgbClr val="231F20"/>
                </a:solidFill>
                <a:latin typeface="Arial Narrow"/>
                <a:cs typeface="Arial Narrow"/>
              </a:rPr>
              <a:t>das </a:t>
            </a:r>
            <a:r>
              <a:rPr sz="1200" dirty="0">
                <a:solidFill>
                  <a:srgbClr val="231F20"/>
                </a:solidFill>
                <a:latin typeface="Arial Narrow"/>
                <a:cs typeface="Arial Narrow"/>
              </a:rPr>
              <a:t>Stromkabel </a:t>
            </a:r>
            <a:r>
              <a:rPr sz="1200" spc="-5" dirty="0">
                <a:solidFill>
                  <a:srgbClr val="231F20"/>
                </a:solidFill>
                <a:latin typeface="Arial Narrow"/>
                <a:cs typeface="Arial Narrow"/>
              </a:rPr>
              <a:t>keinesfalls. Lassen </a:t>
            </a:r>
            <a:r>
              <a:rPr sz="1200" dirty="0">
                <a:solidFill>
                  <a:srgbClr val="231F20"/>
                </a:solidFill>
                <a:latin typeface="Arial Narrow"/>
                <a:cs typeface="Arial Narrow"/>
              </a:rPr>
              <a:t>Sie </a:t>
            </a:r>
            <a:r>
              <a:rPr sz="1200" spc="-5" dirty="0">
                <a:solidFill>
                  <a:srgbClr val="231F20"/>
                </a:solidFill>
                <a:latin typeface="Arial Narrow"/>
                <a:cs typeface="Arial Narrow"/>
              </a:rPr>
              <a:t>das </a:t>
            </a:r>
            <a:r>
              <a:rPr sz="1200" dirty="0">
                <a:solidFill>
                  <a:srgbClr val="231F20"/>
                </a:solidFill>
                <a:latin typeface="Arial Narrow"/>
                <a:cs typeface="Arial Narrow"/>
              </a:rPr>
              <a:t>Kabel </a:t>
            </a:r>
            <a:r>
              <a:rPr sz="1200" spc="-5" dirty="0">
                <a:solidFill>
                  <a:srgbClr val="231F20"/>
                </a:solidFill>
                <a:latin typeface="Arial Narrow"/>
                <a:cs typeface="Arial Narrow"/>
              </a:rPr>
              <a:t>so verlaufen, dass es nicht durch </a:t>
            </a:r>
            <a:r>
              <a:rPr sz="1200" dirty="0">
                <a:solidFill>
                  <a:srgbClr val="231F20"/>
                </a:solidFill>
                <a:latin typeface="Arial Narrow"/>
                <a:cs typeface="Arial Narrow"/>
              </a:rPr>
              <a:t>Rasenmäher,  Heckenscheren </a:t>
            </a:r>
            <a:r>
              <a:rPr sz="1200" spc="-5" dirty="0">
                <a:solidFill>
                  <a:srgbClr val="231F20"/>
                </a:solidFill>
                <a:latin typeface="Arial Narrow"/>
                <a:cs typeface="Arial Narrow"/>
              </a:rPr>
              <a:t>oder andere Geräte beschädigt</a:t>
            </a:r>
            <a:r>
              <a:rPr sz="1200" spc="-10" dirty="0">
                <a:solidFill>
                  <a:srgbClr val="231F20"/>
                </a:solidFill>
                <a:latin typeface="Arial Narrow"/>
                <a:cs typeface="Arial Narrow"/>
              </a:rPr>
              <a:t> </a:t>
            </a:r>
            <a:r>
              <a:rPr sz="1200" dirty="0">
                <a:solidFill>
                  <a:srgbClr val="231F20"/>
                </a:solidFill>
                <a:latin typeface="Arial Narrow"/>
                <a:cs typeface="Arial Narrow"/>
              </a:rPr>
              <a:t>wird.</a:t>
            </a:r>
            <a:endParaRPr sz="1200">
              <a:latin typeface="Arial Narrow"/>
              <a:cs typeface="Arial Narrow"/>
            </a:endParaRPr>
          </a:p>
          <a:p>
            <a:pPr marL="198120" marR="158115" indent="-186055">
              <a:lnSpc>
                <a:spcPts val="1300"/>
              </a:lnSpc>
              <a:buChar char="●"/>
              <a:tabLst>
                <a:tab pos="198755" algn="l"/>
              </a:tabLst>
            </a:pPr>
            <a:r>
              <a:rPr sz="1200" dirty="0">
                <a:solidFill>
                  <a:srgbClr val="231F20"/>
                </a:solidFill>
                <a:latin typeface="Arial Narrow"/>
                <a:cs typeface="Arial Narrow"/>
              </a:rPr>
              <a:t>Versuchen Sie </a:t>
            </a:r>
            <a:r>
              <a:rPr sz="1200" spc="-5" dirty="0">
                <a:solidFill>
                  <a:srgbClr val="231F20"/>
                </a:solidFill>
                <a:latin typeface="Arial Narrow"/>
                <a:cs typeface="Arial Narrow"/>
              </a:rPr>
              <a:t>nicht, das Gerät ein- oder auszustecken, </a:t>
            </a:r>
            <a:r>
              <a:rPr sz="1200" dirty="0">
                <a:solidFill>
                  <a:srgbClr val="231F20"/>
                </a:solidFill>
                <a:latin typeface="Arial Narrow"/>
                <a:cs typeface="Arial Narrow"/>
              </a:rPr>
              <a:t>während Sie </a:t>
            </a:r>
            <a:r>
              <a:rPr sz="1200" spc="-5" dirty="0">
                <a:solidFill>
                  <a:srgbClr val="231F20"/>
                </a:solidFill>
                <a:latin typeface="Arial Narrow"/>
                <a:cs typeface="Arial Narrow"/>
              </a:rPr>
              <a:t>im </a:t>
            </a:r>
            <a:r>
              <a:rPr sz="1200" dirty="0">
                <a:solidFill>
                  <a:srgbClr val="231F20"/>
                </a:solidFill>
                <a:latin typeface="Arial Narrow"/>
                <a:cs typeface="Arial Narrow"/>
              </a:rPr>
              <a:t>Wasser </a:t>
            </a:r>
            <a:r>
              <a:rPr sz="1200" spc="-5" dirty="0">
                <a:solidFill>
                  <a:srgbClr val="231F20"/>
                </a:solidFill>
                <a:latin typeface="Arial Narrow"/>
                <a:cs typeface="Arial Narrow"/>
              </a:rPr>
              <a:t>stehen oder </a:t>
            </a:r>
            <a:r>
              <a:rPr sz="1200" dirty="0">
                <a:solidFill>
                  <a:srgbClr val="231F20"/>
                </a:solidFill>
                <a:latin typeface="Arial Narrow"/>
                <a:cs typeface="Arial Narrow"/>
              </a:rPr>
              <a:t>wenn </a:t>
            </a:r>
            <a:r>
              <a:rPr sz="1200" spc="-5" dirty="0">
                <a:solidFill>
                  <a:srgbClr val="231F20"/>
                </a:solidFill>
                <a:latin typeface="Arial Narrow"/>
                <a:cs typeface="Arial Narrow"/>
              </a:rPr>
              <a:t>Ihre </a:t>
            </a:r>
            <a:r>
              <a:rPr sz="1200" dirty="0">
                <a:solidFill>
                  <a:srgbClr val="231F20"/>
                </a:solidFill>
                <a:latin typeface="Arial Narrow"/>
                <a:cs typeface="Arial Narrow"/>
              </a:rPr>
              <a:t>Hände  </a:t>
            </a:r>
            <a:r>
              <a:rPr sz="1200" spc="-5" dirty="0">
                <a:solidFill>
                  <a:srgbClr val="231F20"/>
                </a:solidFill>
                <a:latin typeface="Arial Narrow"/>
                <a:cs typeface="Arial Narrow"/>
              </a:rPr>
              <a:t>nass</a:t>
            </a:r>
            <a:r>
              <a:rPr sz="1200" spc="-10" dirty="0">
                <a:solidFill>
                  <a:srgbClr val="231F20"/>
                </a:solidFill>
                <a:latin typeface="Arial Narrow"/>
                <a:cs typeface="Arial Narrow"/>
              </a:rPr>
              <a:t> </a:t>
            </a:r>
            <a:r>
              <a:rPr sz="1200" spc="-5" dirty="0">
                <a:solidFill>
                  <a:srgbClr val="231F20"/>
                </a:solidFill>
                <a:latin typeface="Arial Narrow"/>
                <a:cs typeface="Arial Narrow"/>
              </a:rPr>
              <a:t>sind.</a:t>
            </a:r>
            <a:endParaRPr sz="1200">
              <a:latin typeface="Arial Narrow"/>
              <a:cs typeface="Arial Narrow"/>
            </a:endParaRPr>
          </a:p>
          <a:p>
            <a:pPr marL="198120" marR="54610" indent="-186055">
              <a:lnSpc>
                <a:spcPts val="1300"/>
              </a:lnSpc>
              <a:buChar char="●"/>
              <a:tabLst>
                <a:tab pos="198755" algn="l"/>
              </a:tabLst>
            </a:pPr>
            <a:r>
              <a:rPr sz="1200" dirty="0">
                <a:solidFill>
                  <a:srgbClr val="231F20"/>
                </a:solidFill>
                <a:latin typeface="Arial Narrow"/>
                <a:cs typeface="Arial Narrow"/>
              </a:rPr>
              <a:t>Verwenden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a:t>
            </a:r>
            <a:r>
              <a:rPr sz="1200" dirty="0">
                <a:solidFill>
                  <a:srgbClr val="231F20"/>
                </a:solidFill>
                <a:latin typeface="Arial Narrow"/>
                <a:cs typeface="Arial Narrow"/>
              </a:rPr>
              <a:t>wenn </a:t>
            </a:r>
            <a:r>
              <a:rPr sz="1200" spc="-5" dirty="0">
                <a:solidFill>
                  <a:srgbClr val="231F20"/>
                </a:solidFill>
                <a:latin typeface="Arial Narrow"/>
                <a:cs typeface="Arial Narrow"/>
              </a:rPr>
              <a:t>er bei der Lieferung beschädigt ist und/oder in irgendeiner </a:t>
            </a:r>
            <a:r>
              <a:rPr sz="1200" dirty="0">
                <a:solidFill>
                  <a:srgbClr val="231F20"/>
                </a:solidFill>
                <a:latin typeface="Arial Narrow"/>
                <a:cs typeface="Arial Narrow"/>
              </a:rPr>
              <a:t>Weise </a:t>
            </a:r>
            <a:r>
              <a:rPr sz="1200" spc="-5" dirty="0">
                <a:solidFill>
                  <a:srgbClr val="231F20"/>
                </a:solidFill>
                <a:latin typeface="Arial Narrow"/>
                <a:cs typeface="Arial Narrow"/>
              </a:rPr>
              <a:t>nicht  </a:t>
            </a:r>
            <a:r>
              <a:rPr sz="1200" dirty="0">
                <a:solidFill>
                  <a:srgbClr val="231F20"/>
                </a:solidFill>
                <a:latin typeface="Arial Narrow"/>
                <a:cs typeface="Arial Narrow"/>
              </a:rPr>
              <a:t>richtig</a:t>
            </a:r>
            <a:r>
              <a:rPr sz="1200" spc="-5" dirty="0">
                <a:solidFill>
                  <a:srgbClr val="231F20"/>
                </a:solidFill>
                <a:latin typeface="Arial Narrow"/>
                <a:cs typeface="Arial Narrow"/>
              </a:rPr>
              <a:t> </a:t>
            </a:r>
            <a:r>
              <a:rPr sz="1200" dirty="0">
                <a:solidFill>
                  <a:srgbClr val="231F20"/>
                </a:solidFill>
                <a:latin typeface="Arial Narrow"/>
                <a:cs typeface="Arial Narrow"/>
              </a:rPr>
              <a:t>funktioniert.</a:t>
            </a:r>
            <a:endParaRPr sz="1200">
              <a:latin typeface="Arial Narrow"/>
              <a:cs typeface="Arial Narrow"/>
            </a:endParaRPr>
          </a:p>
          <a:p>
            <a:pPr marL="198120" indent="-186055">
              <a:lnSpc>
                <a:spcPts val="1280"/>
              </a:lnSpc>
              <a:buChar char="●"/>
              <a:tabLst>
                <a:tab pos="198755" algn="l"/>
              </a:tabLst>
            </a:pPr>
            <a:r>
              <a:rPr sz="1200" dirty="0">
                <a:solidFill>
                  <a:srgbClr val="231F20"/>
                </a:solidFill>
                <a:latin typeface="Arial Narrow"/>
                <a:cs typeface="Arial Narrow"/>
              </a:rPr>
              <a:t>Wenden Sie </a:t>
            </a:r>
            <a:r>
              <a:rPr sz="1200" spc="-5" dirty="0">
                <a:solidFill>
                  <a:srgbClr val="231F20"/>
                </a:solidFill>
                <a:latin typeface="Arial Narrow"/>
                <a:cs typeface="Arial Narrow"/>
              </a:rPr>
              <a:t>sich für </a:t>
            </a:r>
            <a:r>
              <a:rPr sz="1200" dirty="0">
                <a:solidFill>
                  <a:srgbClr val="231F20"/>
                </a:solidFill>
                <a:latin typeface="Arial Narrow"/>
                <a:cs typeface="Arial Narrow"/>
              </a:rPr>
              <a:t>weitere Anweisungen </a:t>
            </a:r>
            <a:r>
              <a:rPr sz="1200" spc="-5" dirty="0">
                <a:solidFill>
                  <a:srgbClr val="231F20"/>
                </a:solidFill>
                <a:latin typeface="Arial Narrow"/>
                <a:cs typeface="Arial Narrow"/>
              </a:rPr>
              <a:t>an das </a:t>
            </a:r>
            <a:r>
              <a:rPr sz="1200" dirty="0">
                <a:solidFill>
                  <a:srgbClr val="231F20"/>
                </a:solidFill>
                <a:latin typeface="Arial Narrow"/>
                <a:cs typeface="Arial Narrow"/>
              </a:rPr>
              <a:t>Servicezentrum </a:t>
            </a:r>
            <a:r>
              <a:rPr sz="1200" spc="-5" dirty="0">
                <a:solidFill>
                  <a:srgbClr val="231F20"/>
                </a:solidFill>
                <a:latin typeface="Arial Narrow"/>
                <a:cs typeface="Arial Narrow"/>
              </a:rPr>
              <a:t>von</a:t>
            </a:r>
            <a:r>
              <a:rPr sz="1200" spc="-20" dirty="0">
                <a:solidFill>
                  <a:srgbClr val="231F20"/>
                </a:solidFill>
                <a:latin typeface="Arial Narrow"/>
                <a:cs typeface="Arial Narrow"/>
              </a:rPr>
              <a:t> </a:t>
            </a:r>
            <a:r>
              <a:rPr sz="1200" spc="-5" dirty="0">
                <a:solidFill>
                  <a:srgbClr val="231F20"/>
                </a:solidFill>
                <a:latin typeface="Arial Narrow"/>
                <a:cs typeface="Arial Narrow"/>
              </a:rPr>
              <a:t>MSpa.</a:t>
            </a:r>
            <a:endParaRPr sz="1200">
              <a:latin typeface="Arial Narrow"/>
              <a:cs typeface="Arial Narro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333" y="2537498"/>
            <a:ext cx="6483985" cy="288290"/>
          </a:xfrm>
          <a:custGeom>
            <a:avLst/>
            <a:gdLst/>
            <a:ahLst/>
            <a:cxnLst/>
            <a:rect l="l" t="t" r="r" b="b"/>
            <a:pathLst>
              <a:path w="6483984" h="288289">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3" name="object 3"/>
          <p:cNvSpPr/>
          <p:nvPr/>
        </p:nvSpPr>
        <p:spPr>
          <a:xfrm>
            <a:off x="3280246" y="2600230"/>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4" name="object 4"/>
          <p:cNvSpPr txBox="1"/>
          <p:nvPr/>
        </p:nvSpPr>
        <p:spPr>
          <a:xfrm>
            <a:off x="494821" y="507940"/>
            <a:ext cx="6540500" cy="6695440"/>
          </a:xfrm>
          <a:prstGeom prst="rect">
            <a:avLst/>
          </a:prstGeom>
        </p:spPr>
        <p:txBody>
          <a:bodyPr vert="horz" wrap="square" lIns="0" tIns="12700" rIns="0" bIns="0" rtlCol="0">
            <a:spAutoFit/>
          </a:bodyPr>
          <a:lstStyle/>
          <a:p>
            <a:pPr marL="226695" indent="-176530">
              <a:lnSpc>
                <a:spcPts val="1420"/>
              </a:lnSpc>
              <a:spcBef>
                <a:spcPts val="100"/>
              </a:spcBef>
              <a:buChar char="●"/>
              <a:tabLst>
                <a:tab pos="227329" algn="l"/>
              </a:tabLst>
            </a:pPr>
            <a:r>
              <a:rPr sz="1200" dirty="0">
                <a:solidFill>
                  <a:srgbClr val="231F20"/>
                </a:solidFill>
                <a:latin typeface="Arial Narrow"/>
                <a:cs typeface="Arial Narrow"/>
              </a:rPr>
              <a:t>Halten Sie </a:t>
            </a:r>
            <a:r>
              <a:rPr sz="1200" spc="-5" dirty="0">
                <a:solidFill>
                  <a:srgbClr val="231F20"/>
                </a:solidFill>
                <a:latin typeface="Arial Narrow"/>
                <a:cs typeface="Arial Narrow"/>
              </a:rPr>
              <a:t>alle </a:t>
            </a:r>
            <a:r>
              <a:rPr sz="1200" dirty="0">
                <a:solidFill>
                  <a:srgbClr val="231F20"/>
                </a:solidFill>
                <a:latin typeface="Arial Narrow"/>
                <a:cs typeface="Arial Narrow"/>
              </a:rPr>
              <a:t>Haustiere </a:t>
            </a:r>
            <a:r>
              <a:rPr sz="1200" spc="-5" dirty="0">
                <a:solidFill>
                  <a:srgbClr val="231F20"/>
                </a:solidFill>
                <a:latin typeface="Arial Narrow"/>
                <a:cs typeface="Arial Narrow"/>
              </a:rPr>
              <a:t>vom </a:t>
            </a:r>
            <a:r>
              <a:rPr sz="1200" dirty="0">
                <a:solidFill>
                  <a:srgbClr val="231F20"/>
                </a:solidFill>
                <a:latin typeface="Arial Narrow"/>
                <a:cs typeface="Arial Narrow"/>
              </a:rPr>
              <a:t>Whirlpool </a:t>
            </a:r>
            <a:r>
              <a:rPr sz="1200" spc="-5" dirty="0">
                <a:solidFill>
                  <a:srgbClr val="231F20"/>
                </a:solidFill>
                <a:latin typeface="Arial Narrow"/>
                <a:cs typeface="Arial Narrow"/>
              </a:rPr>
              <a:t>fern, um </a:t>
            </a:r>
            <a:r>
              <a:rPr sz="1200" dirty="0">
                <a:solidFill>
                  <a:srgbClr val="231F20"/>
                </a:solidFill>
                <a:latin typeface="Arial Narrow"/>
                <a:cs typeface="Arial Narrow"/>
              </a:rPr>
              <a:t>Schäden </a:t>
            </a:r>
            <a:r>
              <a:rPr sz="1200" spc="-5" dirty="0">
                <a:solidFill>
                  <a:srgbClr val="231F20"/>
                </a:solidFill>
                <a:latin typeface="Arial Narrow"/>
                <a:cs typeface="Arial Narrow"/>
              </a:rPr>
              <a:t>zu</a:t>
            </a:r>
            <a:r>
              <a:rPr sz="1200" spc="-15" dirty="0">
                <a:solidFill>
                  <a:srgbClr val="231F20"/>
                </a:solidFill>
                <a:latin typeface="Arial Narrow"/>
                <a:cs typeface="Arial Narrow"/>
              </a:rPr>
              <a:t> </a:t>
            </a:r>
            <a:r>
              <a:rPr sz="1200" spc="-5" dirty="0">
                <a:solidFill>
                  <a:srgbClr val="231F20"/>
                </a:solidFill>
                <a:latin typeface="Arial Narrow"/>
                <a:cs typeface="Arial Narrow"/>
              </a:rPr>
              <a:t>vermeiden.</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Fügen Sie </a:t>
            </a:r>
            <a:r>
              <a:rPr sz="1200" spc="-5" dirty="0">
                <a:solidFill>
                  <a:srgbClr val="231F20"/>
                </a:solidFill>
                <a:latin typeface="Arial Narrow"/>
                <a:cs typeface="Arial Narrow"/>
              </a:rPr>
              <a:t>dem </a:t>
            </a:r>
            <a:r>
              <a:rPr sz="1200" dirty="0">
                <a:solidFill>
                  <a:srgbClr val="231F20"/>
                </a:solidFill>
                <a:latin typeface="Arial Narrow"/>
                <a:cs typeface="Arial Narrow"/>
              </a:rPr>
              <a:t>Badewasser </a:t>
            </a:r>
            <a:r>
              <a:rPr sz="1200" spc="-5" dirty="0">
                <a:solidFill>
                  <a:srgbClr val="231F20"/>
                </a:solidFill>
                <a:latin typeface="Arial Narrow"/>
                <a:cs typeface="Arial Narrow"/>
              </a:rPr>
              <a:t>kein </a:t>
            </a:r>
            <a:r>
              <a:rPr sz="1200" dirty="0">
                <a:solidFill>
                  <a:srgbClr val="231F20"/>
                </a:solidFill>
                <a:latin typeface="Arial Narrow"/>
                <a:cs typeface="Arial Narrow"/>
              </a:rPr>
              <a:t>Badeöl </a:t>
            </a:r>
            <a:r>
              <a:rPr sz="1200" spc="-5" dirty="0">
                <a:solidFill>
                  <a:srgbClr val="231F20"/>
                </a:solidFill>
                <a:latin typeface="Arial Narrow"/>
                <a:cs typeface="Arial Narrow"/>
              </a:rPr>
              <a:t>oder </a:t>
            </a:r>
            <a:r>
              <a:rPr sz="1200" dirty="0">
                <a:solidFill>
                  <a:srgbClr val="231F20"/>
                </a:solidFill>
                <a:latin typeface="Arial Narrow"/>
                <a:cs typeface="Arial Narrow"/>
              </a:rPr>
              <a:t>Badesalz</a:t>
            </a:r>
            <a:r>
              <a:rPr sz="1200" spc="-10" dirty="0">
                <a:solidFill>
                  <a:srgbClr val="231F20"/>
                </a:solidFill>
                <a:latin typeface="Arial Narrow"/>
                <a:cs typeface="Arial Narrow"/>
              </a:rPr>
              <a:t> </a:t>
            </a:r>
            <a:r>
              <a:rPr sz="1200" spc="-5" dirty="0">
                <a:solidFill>
                  <a:srgbClr val="231F20"/>
                </a:solidFill>
                <a:latin typeface="Arial Narrow"/>
                <a:cs typeface="Arial Narrow"/>
              </a:rPr>
              <a:t>hinzu.</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Vermeiden Sie </a:t>
            </a:r>
            <a:r>
              <a:rPr sz="1200" spc="-5" dirty="0">
                <a:solidFill>
                  <a:srgbClr val="231F20"/>
                </a:solidFill>
                <a:latin typeface="Arial Narrow"/>
                <a:cs typeface="Arial Narrow"/>
              </a:rPr>
              <a:t>es zu jeder </a:t>
            </a:r>
            <a:r>
              <a:rPr sz="1200" dirty="0">
                <a:solidFill>
                  <a:srgbClr val="231F20"/>
                </a:solidFill>
                <a:latin typeface="Arial Narrow"/>
                <a:cs typeface="Arial Narrow"/>
              </a:rPr>
              <a:t>Zeit, </a:t>
            </a:r>
            <a:r>
              <a:rPr sz="1200" spc="-5" dirty="0">
                <a:solidFill>
                  <a:srgbClr val="231F20"/>
                </a:solidFill>
                <a:latin typeface="Arial Narrow"/>
                <a:cs typeface="Arial Narrow"/>
              </a:rPr>
              <a:t>den </a:t>
            </a:r>
            <a:r>
              <a:rPr sz="1200" dirty="0">
                <a:solidFill>
                  <a:srgbClr val="231F20"/>
                </a:solidFill>
                <a:latin typeface="Arial Narrow"/>
                <a:cs typeface="Arial Narrow"/>
              </a:rPr>
              <a:t>Kopf </a:t>
            </a:r>
            <a:r>
              <a:rPr sz="1200" spc="-5" dirty="0">
                <a:solidFill>
                  <a:srgbClr val="231F20"/>
                </a:solidFill>
                <a:latin typeface="Arial Narrow"/>
                <a:cs typeface="Arial Narrow"/>
              </a:rPr>
              <a:t>unter </a:t>
            </a:r>
            <a:r>
              <a:rPr sz="1200" dirty="0">
                <a:solidFill>
                  <a:srgbClr val="231F20"/>
                </a:solidFill>
                <a:latin typeface="Arial Narrow"/>
                <a:cs typeface="Arial Narrow"/>
              </a:rPr>
              <a:t>Wasser </a:t>
            </a:r>
            <a:r>
              <a:rPr sz="1200" spc="-5" dirty="0">
                <a:solidFill>
                  <a:srgbClr val="231F20"/>
                </a:solidFill>
                <a:latin typeface="Arial Narrow"/>
                <a:cs typeface="Arial Narrow"/>
              </a:rPr>
              <a:t>zu</a:t>
            </a:r>
            <a:r>
              <a:rPr sz="1200" spc="-15" dirty="0">
                <a:solidFill>
                  <a:srgbClr val="231F20"/>
                </a:solidFill>
                <a:latin typeface="Arial Narrow"/>
                <a:cs typeface="Arial Narrow"/>
              </a:rPr>
              <a:t> </a:t>
            </a:r>
            <a:r>
              <a:rPr sz="1200" spc="-5" dirty="0">
                <a:solidFill>
                  <a:srgbClr val="231F20"/>
                </a:solidFill>
                <a:latin typeface="Arial Narrow"/>
                <a:cs typeface="Arial Narrow"/>
              </a:rPr>
              <a:t>halten.</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Vermeiden Sie </a:t>
            </a:r>
            <a:r>
              <a:rPr sz="1200" spc="-5" dirty="0">
                <a:solidFill>
                  <a:srgbClr val="231F20"/>
                </a:solidFill>
                <a:latin typeface="Arial Narrow"/>
                <a:cs typeface="Arial Narrow"/>
              </a:rPr>
              <a:t>das </a:t>
            </a:r>
            <a:r>
              <a:rPr sz="1200" dirty="0">
                <a:solidFill>
                  <a:srgbClr val="231F20"/>
                </a:solidFill>
                <a:latin typeface="Arial Narrow"/>
                <a:cs typeface="Arial Narrow"/>
              </a:rPr>
              <a:t>Verschlucken </a:t>
            </a:r>
            <a:r>
              <a:rPr sz="1200" spc="-5" dirty="0">
                <a:solidFill>
                  <a:srgbClr val="231F20"/>
                </a:solidFill>
                <a:latin typeface="Arial Narrow"/>
                <a:cs typeface="Arial Narrow"/>
              </a:rPr>
              <a:t>des</a:t>
            </a:r>
            <a:r>
              <a:rPr sz="1200" spc="-10" dirty="0">
                <a:solidFill>
                  <a:srgbClr val="231F20"/>
                </a:solidFill>
                <a:latin typeface="Arial Narrow"/>
                <a:cs typeface="Arial Narrow"/>
              </a:rPr>
              <a:t> </a:t>
            </a:r>
            <a:r>
              <a:rPr sz="1200" dirty="0">
                <a:solidFill>
                  <a:srgbClr val="231F20"/>
                </a:solidFill>
                <a:latin typeface="Arial Narrow"/>
                <a:cs typeface="Arial Narrow"/>
              </a:rPr>
              <a:t>Whirlpool-Wassers.</a:t>
            </a:r>
            <a:endParaRPr sz="1200">
              <a:latin typeface="Arial Narrow"/>
              <a:cs typeface="Arial Narrow"/>
            </a:endParaRPr>
          </a:p>
          <a:p>
            <a:pPr marL="226695" marR="17780" indent="-176530">
              <a:lnSpc>
                <a:spcPts val="1400"/>
              </a:lnSpc>
              <a:spcBef>
                <a:spcPts val="60"/>
              </a:spcBef>
              <a:buChar char="●"/>
              <a:tabLst>
                <a:tab pos="227329" algn="l"/>
              </a:tabLst>
            </a:pPr>
            <a:r>
              <a:rPr sz="1200" dirty="0">
                <a:solidFill>
                  <a:srgbClr val="231F20"/>
                </a:solidFill>
                <a:latin typeface="Arial Narrow"/>
                <a:cs typeface="Arial Narrow"/>
              </a:rPr>
              <a:t>Der Whirlpool </a:t>
            </a:r>
            <a:r>
              <a:rPr sz="1200" spc="-5" dirty="0">
                <a:solidFill>
                  <a:srgbClr val="231F20"/>
                </a:solidFill>
                <a:latin typeface="Arial Narrow"/>
                <a:cs typeface="Arial Narrow"/>
              </a:rPr>
              <a:t>enthält einen </a:t>
            </a:r>
            <a:r>
              <a:rPr sz="1200" dirty="0">
                <a:solidFill>
                  <a:srgbClr val="231F20"/>
                </a:solidFill>
                <a:latin typeface="Arial Narrow"/>
                <a:cs typeface="Arial Narrow"/>
              </a:rPr>
              <a:t>UVC-Strahler. Um </a:t>
            </a:r>
            <a:r>
              <a:rPr sz="1200" spc="-5" dirty="0">
                <a:solidFill>
                  <a:srgbClr val="231F20"/>
                </a:solidFill>
                <a:latin typeface="Arial Narrow"/>
                <a:cs typeface="Arial Narrow"/>
              </a:rPr>
              <a:t>den </a:t>
            </a:r>
            <a:r>
              <a:rPr sz="1200" dirty="0">
                <a:solidFill>
                  <a:srgbClr val="231F20"/>
                </a:solidFill>
                <a:latin typeface="Arial Narrow"/>
                <a:cs typeface="Arial Narrow"/>
              </a:rPr>
              <a:t>UVC-Strahler </a:t>
            </a:r>
            <a:r>
              <a:rPr sz="1200" spc="-5" dirty="0">
                <a:solidFill>
                  <a:srgbClr val="231F20"/>
                </a:solidFill>
                <a:latin typeface="Arial Narrow"/>
                <a:cs typeface="Arial Narrow"/>
              </a:rPr>
              <a:t>zu ersetzen oder zu </a:t>
            </a:r>
            <a:r>
              <a:rPr sz="1200" dirty="0">
                <a:solidFill>
                  <a:srgbClr val="231F20"/>
                </a:solidFill>
                <a:latin typeface="Arial Narrow"/>
                <a:cs typeface="Arial Narrow"/>
              </a:rPr>
              <a:t>reparieren, wenden Sie </a:t>
            </a:r>
            <a:r>
              <a:rPr sz="1200" spc="-5" dirty="0">
                <a:solidFill>
                  <a:srgbClr val="231F20"/>
                </a:solidFill>
                <a:latin typeface="Arial Narrow"/>
                <a:cs typeface="Arial Narrow"/>
              </a:rPr>
              <a:t>sich  an einen professionellen</a:t>
            </a:r>
            <a:r>
              <a:rPr sz="1200" spc="-10" dirty="0">
                <a:solidFill>
                  <a:srgbClr val="231F20"/>
                </a:solidFill>
                <a:latin typeface="Arial Narrow"/>
                <a:cs typeface="Arial Narrow"/>
              </a:rPr>
              <a:t> </a:t>
            </a:r>
            <a:r>
              <a:rPr sz="1200" dirty="0">
                <a:solidFill>
                  <a:srgbClr val="231F20"/>
                </a:solidFill>
                <a:latin typeface="Arial Narrow"/>
                <a:cs typeface="Arial Narrow"/>
              </a:rPr>
              <a:t>Betreiber.</a:t>
            </a:r>
            <a:endParaRPr sz="1200">
              <a:latin typeface="Arial Narrow"/>
              <a:cs typeface="Arial Narrow"/>
            </a:endParaRPr>
          </a:p>
          <a:p>
            <a:pPr marL="226695" marR="274320" indent="-176530">
              <a:lnSpc>
                <a:spcPts val="1400"/>
              </a:lnSpc>
              <a:buChar char="●"/>
              <a:tabLst>
                <a:tab pos="227329" algn="l"/>
              </a:tabLst>
            </a:pPr>
            <a:r>
              <a:rPr sz="1200" dirty="0">
                <a:solidFill>
                  <a:srgbClr val="231F20"/>
                </a:solidFill>
                <a:latin typeface="Arial Narrow"/>
                <a:cs typeface="Arial Narrow"/>
              </a:rPr>
              <a:t>Eine </a:t>
            </a:r>
            <a:r>
              <a:rPr sz="1200" spc="-5" dirty="0">
                <a:solidFill>
                  <a:srgbClr val="231F20"/>
                </a:solidFill>
                <a:latin typeface="Arial Narrow"/>
                <a:cs typeface="Arial Narrow"/>
              </a:rPr>
              <a:t>unsachgemäße </a:t>
            </a:r>
            <a:r>
              <a:rPr sz="1200" dirty="0">
                <a:solidFill>
                  <a:srgbClr val="231F20"/>
                </a:solidFill>
                <a:latin typeface="Arial Narrow"/>
                <a:cs typeface="Arial Narrow"/>
              </a:rPr>
              <a:t>Verwendung </a:t>
            </a:r>
            <a:r>
              <a:rPr sz="1200" spc="-5" dirty="0">
                <a:solidFill>
                  <a:srgbClr val="231F20"/>
                </a:solidFill>
                <a:latin typeface="Arial Narrow"/>
                <a:cs typeface="Arial Narrow"/>
              </a:rPr>
              <a:t>des Gerätes oder eine </a:t>
            </a:r>
            <a:r>
              <a:rPr sz="1200" dirty="0">
                <a:solidFill>
                  <a:srgbClr val="231F20"/>
                </a:solidFill>
                <a:latin typeface="Arial Narrow"/>
                <a:cs typeface="Arial Narrow"/>
              </a:rPr>
              <a:t>Beschädigung </a:t>
            </a:r>
            <a:r>
              <a:rPr sz="1200" spc="-5" dirty="0">
                <a:solidFill>
                  <a:srgbClr val="231F20"/>
                </a:solidFill>
                <a:latin typeface="Arial Narrow"/>
                <a:cs typeface="Arial Narrow"/>
              </a:rPr>
              <a:t>des Gehäuses kann zum </a:t>
            </a:r>
            <a:r>
              <a:rPr sz="1200" dirty="0">
                <a:solidFill>
                  <a:srgbClr val="231F20"/>
                </a:solidFill>
                <a:latin typeface="Arial Narrow"/>
                <a:cs typeface="Arial Narrow"/>
              </a:rPr>
              <a:t>Austritt  </a:t>
            </a:r>
            <a:r>
              <a:rPr sz="1200" spc="-5" dirty="0">
                <a:solidFill>
                  <a:srgbClr val="231F20"/>
                </a:solidFill>
                <a:latin typeface="Arial Narrow"/>
                <a:cs typeface="Arial Narrow"/>
              </a:rPr>
              <a:t>gefährlicher </a:t>
            </a:r>
            <a:r>
              <a:rPr sz="1200" dirty="0">
                <a:solidFill>
                  <a:srgbClr val="231F20"/>
                </a:solidFill>
                <a:latin typeface="Arial Narrow"/>
                <a:cs typeface="Arial Narrow"/>
              </a:rPr>
              <a:t>UVC-Strahlung </a:t>
            </a:r>
            <a:r>
              <a:rPr sz="1200" spc="-5" dirty="0">
                <a:solidFill>
                  <a:srgbClr val="231F20"/>
                </a:solidFill>
                <a:latin typeface="Arial Narrow"/>
                <a:cs typeface="Arial Narrow"/>
              </a:rPr>
              <a:t>führen. </a:t>
            </a:r>
            <a:r>
              <a:rPr sz="1200" dirty="0">
                <a:solidFill>
                  <a:srgbClr val="231F20"/>
                </a:solidFill>
                <a:latin typeface="Arial Narrow"/>
                <a:cs typeface="Arial Narrow"/>
              </a:rPr>
              <a:t>UVC-Strahlung </a:t>
            </a:r>
            <a:r>
              <a:rPr sz="1200" spc="-5" dirty="0">
                <a:solidFill>
                  <a:srgbClr val="231F20"/>
                </a:solidFill>
                <a:latin typeface="Arial Narrow"/>
                <a:cs typeface="Arial Narrow"/>
              </a:rPr>
              <a:t>kann selbst in kleinen </a:t>
            </a:r>
            <a:r>
              <a:rPr sz="1200" dirty="0">
                <a:solidFill>
                  <a:srgbClr val="231F20"/>
                </a:solidFill>
                <a:latin typeface="Arial Narrow"/>
                <a:cs typeface="Arial Narrow"/>
              </a:rPr>
              <a:t>Dosen Augen </a:t>
            </a:r>
            <a:r>
              <a:rPr sz="1200" spc="-5" dirty="0">
                <a:solidFill>
                  <a:srgbClr val="231F20"/>
                </a:solidFill>
                <a:latin typeface="Arial Narrow"/>
                <a:cs typeface="Arial Narrow"/>
              </a:rPr>
              <a:t>und </a:t>
            </a:r>
            <a:r>
              <a:rPr sz="1200" dirty="0">
                <a:solidFill>
                  <a:srgbClr val="231F20"/>
                </a:solidFill>
                <a:latin typeface="Arial Narrow"/>
                <a:cs typeface="Arial Narrow"/>
              </a:rPr>
              <a:t>Haut</a:t>
            </a:r>
            <a:r>
              <a:rPr sz="1200" spc="-60" dirty="0">
                <a:solidFill>
                  <a:srgbClr val="231F20"/>
                </a:solidFill>
                <a:latin typeface="Arial Narrow"/>
                <a:cs typeface="Arial Narrow"/>
              </a:rPr>
              <a:t> </a:t>
            </a:r>
            <a:r>
              <a:rPr sz="1200" spc="-5" dirty="0">
                <a:solidFill>
                  <a:srgbClr val="231F20"/>
                </a:solidFill>
                <a:latin typeface="Arial Narrow"/>
                <a:cs typeface="Arial Narrow"/>
              </a:rPr>
              <a:t>schädigen.</a:t>
            </a:r>
            <a:endParaRPr sz="1200">
              <a:latin typeface="Arial Narrow"/>
              <a:cs typeface="Arial Narrow"/>
            </a:endParaRPr>
          </a:p>
          <a:p>
            <a:pPr>
              <a:lnSpc>
                <a:spcPct val="100000"/>
              </a:lnSpc>
              <a:spcBef>
                <a:spcPts val="55"/>
              </a:spcBef>
              <a:buClr>
                <a:srgbClr val="231F20"/>
              </a:buClr>
              <a:buFont typeface="Arial Narrow"/>
              <a:buChar char="●"/>
            </a:pPr>
            <a:endParaRPr sz="1100">
              <a:latin typeface="Times New Roman"/>
              <a:cs typeface="Times New Roman"/>
            </a:endParaRPr>
          </a:p>
          <a:p>
            <a:pPr marL="226695">
              <a:lnSpc>
                <a:spcPct val="100000"/>
              </a:lnSpc>
            </a:pPr>
            <a:r>
              <a:rPr sz="1200" b="1" dirty="0">
                <a:solidFill>
                  <a:srgbClr val="231F20"/>
                </a:solidFill>
                <a:latin typeface="Arial Narrow"/>
                <a:cs typeface="Arial Narrow"/>
              </a:rPr>
              <a:t>WARNUNG: Verwenden Sie den UVC-Strahler nicht, </a:t>
            </a:r>
            <a:r>
              <a:rPr sz="1200" b="1" spc="-5" dirty="0">
                <a:solidFill>
                  <a:srgbClr val="231F20"/>
                </a:solidFill>
                <a:latin typeface="Arial Narrow"/>
                <a:cs typeface="Arial Narrow"/>
              </a:rPr>
              <a:t>wenn er aus </a:t>
            </a:r>
            <a:r>
              <a:rPr sz="1200" b="1" dirty="0">
                <a:solidFill>
                  <a:srgbClr val="231F20"/>
                </a:solidFill>
                <a:latin typeface="Arial Narrow"/>
                <a:cs typeface="Arial Narrow"/>
              </a:rPr>
              <a:t>dem </a:t>
            </a:r>
            <a:r>
              <a:rPr sz="1200" b="1" spc="-5" dirty="0">
                <a:solidFill>
                  <a:srgbClr val="231F20"/>
                </a:solidFill>
                <a:latin typeface="Arial Narrow"/>
                <a:cs typeface="Arial Narrow"/>
              </a:rPr>
              <a:t>Gerätgehäuse entfernt</a:t>
            </a:r>
            <a:r>
              <a:rPr sz="1200" b="1" spc="-35" dirty="0">
                <a:solidFill>
                  <a:srgbClr val="231F20"/>
                </a:solidFill>
                <a:latin typeface="Arial Narrow"/>
                <a:cs typeface="Arial Narrow"/>
              </a:rPr>
              <a:t> </a:t>
            </a:r>
            <a:r>
              <a:rPr sz="1200" b="1" dirty="0">
                <a:solidFill>
                  <a:srgbClr val="231F20"/>
                </a:solidFill>
                <a:latin typeface="Arial Narrow"/>
                <a:cs typeface="Arial Narrow"/>
              </a:rPr>
              <a:t>ist.</a:t>
            </a:r>
            <a:endParaRPr sz="1200">
              <a:latin typeface="Arial Narrow"/>
              <a:cs typeface="Arial Narrow"/>
            </a:endParaRPr>
          </a:p>
          <a:p>
            <a:pPr>
              <a:lnSpc>
                <a:spcPct val="100000"/>
              </a:lnSpc>
              <a:spcBef>
                <a:spcPts val="10"/>
              </a:spcBef>
            </a:pPr>
            <a:endParaRPr sz="2000">
              <a:latin typeface="Times New Roman"/>
              <a:cs typeface="Times New Roman"/>
            </a:endParaRPr>
          </a:p>
          <a:p>
            <a:pPr marL="13335" algn="ctr">
              <a:lnSpc>
                <a:spcPct val="100000"/>
              </a:lnSpc>
              <a:tabLst>
                <a:tab pos="19367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VORSICHT</a:t>
            </a:r>
            <a:endParaRPr sz="1200">
              <a:latin typeface="Arial Narrow"/>
              <a:cs typeface="Arial Narrow"/>
            </a:endParaRPr>
          </a:p>
          <a:p>
            <a:pPr marL="226695" marR="392430" indent="-176530">
              <a:lnSpc>
                <a:spcPts val="1400"/>
              </a:lnSpc>
              <a:spcBef>
                <a:spcPts val="1155"/>
              </a:spcBef>
              <a:buChar char="●"/>
              <a:tabLst>
                <a:tab pos="227329" algn="l"/>
              </a:tabLst>
            </a:pPr>
            <a:r>
              <a:rPr sz="1200" dirty="0">
                <a:solidFill>
                  <a:srgbClr val="231F20"/>
                </a:solidFill>
                <a:latin typeface="Arial Narrow"/>
                <a:cs typeface="Arial Narrow"/>
              </a:rPr>
              <a:t>Fügen Sie Chemikalien </a:t>
            </a:r>
            <a:r>
              <a:rPr sz="1200" spc="-5" dirty="0">
                <a:solidFill>
                  <a:srgbClr val="231F20"/>
                </a:solidFill>
                <a:latin typeface="Arial Narrow"/>
                <a:cs typeface="Arial Narrow"/>
              </a:rPr>
              <a:t>stets dem </a:t>
            </a:r>
            <a:r>
              <a:rPr sz="1200" dirty="0">
                <a:solidFill>
                  <a:srgbClr val="231F20"/>
                </a:solidFill>
                <a:latin typeface="Arial Narrow"/>
                <a:cs typeface="Arial Narrow"/>
              </a:rPr>
              <a:t>Wasser </a:t>
            </a:r>
            <a:r>
              <a:rPr sz="1200" spc="-5" dirty="0">
                <a:solidFill>
                  <a:srgbClr val="231F20"/>
                </a:solidFill>
                <a:latin typeface="Arial Narrow"/>
                <a:cs typeface="Arial Narrow"/>
              </a:rPr>
              <a:t>hinzu und niemals </a:t>
            </a:r>
            <a:r>
              <a:rPr sz="1200" dirty="0">
                <a:solidFill>
                  <a:srgbClr val="231F20"/>
                </a:solidFill>
                <a:latin typeface="Arial Narrow"/>
                <a:cs typeface="Arial Narrow"/>
              </a:rPr>
              <a:t>Wasser </a:t>
            </a:r>
            <a:r>
              <a:rPr sz="1200" spc="-5" dirty="0">
                <a:solidFill>
                  <a:srgbClr val="231F20"/>
                </a:solidFill>
                <a:latin typeface="Arial Narrow"/>
                <a:cs typeface="Arial Narrow"/>
              </a:rPr>
              <a:t>zu den </a:t>
            </a:r>
            <a:r>
              <a:rPr sz="1200" dirty="0">
                <a:solidFill>
                  <a:srgbClr val="231F20"/>
                </a:solidFill>
                <a:latin typeface="Arial Narrow"/>
                <a:cs typeface="Arial Narrow"/>
              </a:rPr>
              <a:t>Chemikalien. Die Zugabe </a:t>
            </a:r>
            <a:r>
              <a:rPr sz="1200" spc="-5" dirty="0">
                <a:solidFill>
                  <a:srgbClr val="231F20"/>
                </a:solidFill>
                <a:latin typeface="Arial Narrow"/>
                <a:cs typeface="Arial Narrow"/>
              </a:rPr>
              <a:t>von  </a:t>
            </a:r>
            <a:r>
              <a:rPr sz="1200" dirty="0">
                <a:solidFill>
                  <a:srgbClr val="231F20"/>
                </a:solidFill>
                <a:latin typeface="Arial Narrow"/>
                <a:cs typeface="Arial Narrow"/>
              </a:rPr>
              <a:t>Wasser </a:t>
            </a:r>
            <a:r>
              <a:rPr sz="1200" spc="-5" dirty="0">
                <a:solidFill>
                  <a:srgbClr val="231F20"/>
                </a:solidFill>
                <a:latin typeface="Arial Narrow"/>
                <a:cs typeface="Arial Narrow"/>
              </a:rPr>
              <a:t>zu </a:t>
            </a:r>
            <a:r>
              <a:rPr sz="1200" dirty="0">
                <a:solidFill>
                  <a:srgbClr val="231F20"/>
                </a:solidFill>
                <a:latin typeface="Arial Narrow"/>
                <a:cs typeface="Arial Narrow"/>
              </a:rPr>
              <a:t>Chemikalien </a:t>
            </a:r>
            <a:r>
              <a:rPr sz="1200" spc="-5" dirty="0">
                <a:solidFill>
                  <a:srgbClr val="231F20"/>
                </a:solidFill>
                <a:latin typeface="Arial Narrow"/>
                <a:cs typeface="Arial Narrow"/>
              </a:rPr>
              <a:t>kann starke </a:t>
            </a:r>
            <a:r>
              <a:rPr sz="1200" dirty="0">
                <a:solidFill>
                  <a:srgbClr val="231F20"/>
                </a:solidFill>
                <a:latin typeface="Arial Narrow"/>
                <a:cs typeface="Arial Narrow"/>
              </a:rPr>
              <a:t>Dämpfe </a:t>
            </a:r>
            <a:r>
              <a:rPr sz="1200" spc="-5" dirty="0">
                <a:solidFill>
                  <a:srgbClr val="231F20"/>
                </a:solidFill>
                <a:latin typeface="Arial Narrow"/>
                <a:cs typeface="Arial Narrow"/>
              </a:rPr>
              <a:t>oder heftige </a:t>
            </a:r>
            <a:r>
              <a:rPr sz="1200" dirty="0">
                <a:solidFill>
                  <a:srgbClr val="231F20"/>
                </a:solidFill>
                <a:latin typeface="Arial Narrow"/>
                <a:cs typeface="Arial Narrow"/>
              </a:rPr>
              <a:t>Reaktionen </a:t>
            </a:r>
            <a:r>
              <a:rPr sz="1200" spc="-5" dirty="0">
                <a:solidFill>
                  <a:srgbClr val="231F20"/>
                </a:solidFill>
                <a:latin typeface="Arial Narrow"/>
                <a:cs typeface="Arial Narrow"/>
              </a:rPr>
              <a:t>und gefährliche </a:t>
            </a:r>
            <a:r>
              <a:rPr sz="1200" dirty="0">
                <a:solidFill>
                  <a:srgbClr val="231F20"/>
                </a:solidFill>
                <a:latin typeface="Arial Narrow"/>
                <a:cs typeface="Arial Narrow"/>
              </a:rPr>
              <a:t>Chemikalienspritzer  </a:t>
            </a:r>
            <a:r>
              <a:rPr sz="1200" spc="-5" dirty="0">
                <a:solidFill>
                  <a:srgbClr val="231F20"/>
                </a:solidFill>
                <a:latin typeface="Arial Narrow"/>
                <a:cs typeface="Arial Narrow"/>
              </a:rPr>
              <a:t>verursachen.</a:t>
            </a:r>
            <a:endParaRPr sz="1200">
              <a:latin typeface="Arial Narrow"/>
              <a:cs typeface="Arial Narrow"/>
            </a:endParaRPr>
          </a:p>
          <a:p>
            <a:pPr marL="226695" marR="43180" indent="-176530">
              <a:lnSpc>
                <a:spcPts val="1400"/>
              </a:lnSpc>
              <a:spcBef>
                <a:spcPts val="5"/>
              </a:spcBef>
              <a:buChar char="●"/>
              <a:tabLst>
                <a:tab pos="227329" algn="l"/>
              </a:tabLst>
            </a:pPr>
            <a:r>
              <a:rPr sz="1200" dirty="0">
                <a:solidFill>
                  <a:srgbClr val="231F20"/>
                </a:solidFill>
                <a:latin typeface="Arial Narrow"/>
                <a:cs typeface="Arial Narrow"/>
              </a:rPr>
              <a:t>Entsorgen Sie </a:t>
            </a:r>
            <a:r>
              <a:rPr sz="1200" spc="-5" dirty="0">
                <a:solidFill>
                  <a:srgbClr val="231F20"/>
                </a:solidFill>
                <a:latin typeface="Arial Narrow"/>
                <a:cs typeface="Arial Narrow"/>
              </a:rPr>
              <a:t>bereits gebrauchtes </a:t>
            </a:r>
            <a:r>
              <a:rPr sz="1200" dirty="0">
                <a:solidFill>
                  <a:srgbClr val="231F20"/>
                </a:solidFill>
                <a:latin typeface="Arial Narrow"/>
                <a:cs typeface="Arial Narrow"/>
              </a:rPr>
              <a:t>Wasser </a:t>
            </a:r>
            <a:r>
              <a:rPr sz="1200" spc="-5" dirty="0">
                <a:solidFill>
                  <a:srgbClr val="231F20"/>
                </a:solidFill>
                <a:latin typeface="Arial Narrow"/>
                <a:cs typeface="Arial Narrow"/>
              </a:rPr>
              <a:t>umgehend oder verwenden </a:t>
            </a:r>
            <a:r>
              <a:rPr sz="1200" dirty="0">
                <a:solidFill>
                  <a:srgbClr val="231F20"/>
                </a:solidFill>
                <a:latin typeface="Arial Narrow"/>
                <a:cs typeface="Arial Narrow"/>
              </a:rPr>
              <a:t>Sie Wasserchemikalien </a:t>
            </a:r>
            <a:r>
              <a:rPr sz="1200" spc="-5" dirty="0">
                <a:solidFill>
                  <a:srgbClr val="231F20"/>
                </a:solidFill>
                <a:latin typeface="Arial Narrow"/>
                <a:cs typeface="Arial Narrow"/>
              </a:rPr>
              <a:t>zur </a:t>
            </a:r>
            <a:r>
              <a:rPr sz="1200" dirty="0">
                <a:solidFill>
                  <a:srgbClr val="231F20"/>
                </a:solidFill>
                <a:latin typeface="Arial Narrow"/>
                <a:cs typeface="Arial Narrow"/>
              </a:rPr>
              <a:t>Reinigung.  </a:t>
            </a:r>
            <a:r>
              <a:rPr sz="1200" spc="-5" dirty="0">
                <a:solidFill>
                  <a:srgbClr val="231F20"/>
                </a:solidFill>
                <a:latin typeface="Arial Narrow"/>
                <a:cs typeface="Arial Narrow"/>
              </a:rPr>
              <a:t>Normalerweise wird empfohlen, einen Whirlpool alle 3–5 Tage zu entleeren und </a:t>
            </a:r>
            <a:r>
              <a:rPr sz="1200" spc="-10" dirty="0">
                <a:solidFill>
                  <a:srgbClr val="231F20"/>
                </a:solidFill>
                <a:latin typeface="Arial Narrow"/>
                <a:cs typeface="Arial Narrow"/>
              </a:rPr>
              <a:t>mit sauberem </a:t>
            </a:r>
            <a:r>
              <a:rPr sz="1200" spc="-5" dirty="0">
                <a:solidFill>
                  <a:srgbClr val="231F20"/>
                </a:solidFill>
                <a:latin typeface="Arial Narrow"/>
                <a:cs typeface="Arial Narrow"/>
              </a:rPr>
              <a:t>Wasser</a:t>
            </a:r>
            <a:r>
              <a:rPr sz="1200" spc="-90" dirty="0">
                <a:solidFill>
                  <a:srgbClr val="231F20"/>
                </a:solidFill>
                <a:latin typeface="Arial Narrow"/>
                <a:cs typeface="Arial Narrow"/>
              </a:rPr>
              <a:t> </a:t>
            </a:r>
            <a:r>
              <a:rPr sz="1200" spc="-5" dirty="0">
                <a:solidFill>
                  <a:srgbClr val="231F20"/>
                </a:solidFill>
                <a:latin typeface="Arial Narrow"/>
                <a:cs typeface="Arial Narrow"/>
              </a:rPr>
              <a:t>aufzufüllen.</a:t>
            </a:r>
            <a:endParaRPr sz="1200">
              <a:latin typeface="Arial Narrow"/>
              <a:cs typeface="Arial Narrow"/>
            </a:endParaRPr>
          </a:p>
          <a:p>
            <a:pPr marL="226695" indent="-176530">
              <a:lnSpc>
                <a:spcPts val="1340"/>
              </a:lnSpc>
              <a:buChar char="●"/>
              <a:tabLst>
                <a:tab pos="227329" algn="l"/>
              </a:tabLst>
            </a:pPr>
            <a:r>
              <a:rPr sz="1200" dirty="0">
                <a:solidFill>
                  <a:srgbClr val="231F20"/>
                </a:solidFill>
                <a:latin typeface="Arial Narrow"/>
                <a:cs typeface="Arial Narrow"/>
              </a:rPr>
              <a:t>Verwenden Sie </a:t>
            </a:r>
            <a:r>
              <a:rPr sz="1200" spc="-5" dirty="0">
                <a:solidFill>
                  <a:srgbClr val="231F20"/>
                </a:solidFill>
                <a:latin typeface="Arial Narrow"/>
                <a:cs typeface="Arial Narrow"/>
              </a:rPr>
              <a:t>das </a:t>
            </a:r>
            <a:r>
              <a:rPr sz="1200" dirty="0">
                <a:solidFill>
                  <a:srgbClr val="231F20"/>
                </a:solidFill>
                <a:latin typeface="Arial Narrow"/>
                <a:cs typeface="Arial Narrow"/>
              </a:rPr>
              <a:t>Chemikalien-Set </a:t>
            </a:r>
            <a:r>
              <a:rPr sz="1200" spc="-5" dirty="0">
                <a:solidFill>
                  <a:srgbClr val="231F20"/>
                </a:solidFill>
                <a:latin typeface="Arial Narrow"/>
                <a:cs typeface="Arial Narrow"/>
              </a:rPr>
              <a:t>zur </a:t>
            </a:r>
            <a:r>
              <a:rPr sz="1200" dirty="0">
                <a:solidFill>
                  <a:srgbClr val="231F20"/>
                </a:solidFill>
                <a:latin typeface="Arial Narrow"/>
                <a:cs typeface="Arial Narrow"/>
              </a:rPr>
              <a:t>Desinfektion </a:t>
            </a:r>
            <a:r>
              <a:rPr sz="1200" spc="-5" dirty="0">
                <a:solidFill>
                  <a:srgbClr val="231F20"/>
                </a:solidFill>
                <a:latin typeface="Arial Narrow"/>
                <a:cs typeface="Arial Narrow"/>
              </a:rPr>
              <a:t>gemäß den </a:t>
            </a:r>
            <a:r>
              <a:rPr sz="1200" dirty="0">
                <a:solidFill>
                  <a:srgbClr val="231F20"/>
                </a:solidFill>
                <a:latin typeface="Arial Narrow"/>
                <a:cs typeface="Arial Narrow"/>
              </a:rPr>
              <a:t>Anweisungen </a:t>
            </a:r>
            <a:r>
              <a:rPr sz="1200" spc="-5" dirty="0">
                <a:solidFill>
                  <a:srgbClr val="231F20"/>
                </a:solidFill>
                <a:latin typeface="Arial Narrow"/>
                <a:cs typeface="Arial Narrow"/>
              </a:rPr>
              <a:t>des</a:t>
            </a:r>
            <a:r>
              <a:rPr sz="1200" spc="-25" dirty="0">
                <a:solidFill>
                  <a:srgbClr val="231F20"/>
                </a:solidFill>
                <a:latin typeface="Arial Narrow"/>
                <a:cs typeface="Arial Narrow"/>
              </a:rPr>
              <a:t> </a:t>
            </a:r>
            <a:r>
              <a:rPr sz="1200" dirty="0">
                <a:solidFill>
                  <a:srgbClr val="231F20"/>
                </a:solidFill>
                <a:latin typeface="Arial Narrow"/>
                <a:cs typeface="Arial Narrow"/>
              </a:rPr>
              <a:t>Herstellers.</a:t>
            </a:r>
            <a:endParaRPr sz="1200">
              <a:latin typeface="Arial Narrow"/>
              <a:cs typeface="Arial Narrow"/>
            </a:endParaRPr>
          </a:p>
          <a:p>
            <a:pPr marL="226695" marR="326390" indent="-176530">
              <a:lnSpc>
                <a:spcPts val="1400"/>
              </a:lnSpc>
              <a:spcBef>
                <a:spcPts val="60"/>
              </a:spcBef>
              <a:buChar char="●"/>
              <a:tabLst>
                <a:tab pos="227329" algn="l"/>
              </a:tabLst>
            </a:pPr>
            <a:r>
              <a:rPr sz="1200" dirty="0">
                <a:solidFill>
                  <a:srgbClr val="231F20"/>
                </a:solidFill>
                <a:latin typeface="Arial Narrow"/>
                <a:cs typeface="Arial Narrow"/>
              </a:rPr>
              <a:t>Verlassen </a:t>
            </a:r>
            <a:r>
              <a:rPr sz="1200" spc="-5" dirty="0">
                <a:solidFill>
                  <a:srgbClr val="231F20"/>
                </a:solidFill>
                <a:latin typeface="Arial Narrow"/>
                <a:cs typeface="Arial Narrow"/>
              </a:rPr>
              <a:t>oder betreiben </a:t>
            </a:r>
            <a:r>
              <a:rPr sz="1200" dirty="0">
                <a:solidFill>
                  <a:srgbClr val="231F20"/>
                </a:solidFill>
                <a:latin typeface="Arial Narrow"/>
                <a:cs typeface="Arial Narrow"/>
              </a:rPr>
              <a:t>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nie bei einer </a:t>
            </a:r>
            <a:r>
              <a:rPr sz="1200" dirty="0">
                <a:solidFill>
                  <a:srgbClr val="231F20"/>
                </a:solidFill>
                <a:latin typeface="Arial Narrow"/>
                <a:cs typeface="Arial Narrow"/>
              </a:rPr>
              <a:t>Außentemperatur </a:t>
            </a:r>
            <a:r>
              <a:rPr sz="1200" spc="-5" dirty="0">
                <a:solidFill>
                  <a:srgbClr val="231F20"/>
                </a:solidFill>
                <a:latin typeface="Arial Narrow"/>
                <a:cs typeface="Arial Narrow"/>
              </a:rPr>
              <a:t>von unter </a:t>
            </a:r>
            <a:r>
              <a:rPr sz="1200" dirty="0">
                <a:solidFill>
                  <a:srgbClr val="231F20"/>
                </a:solidFill>
                <a:latin typeface="Arial Narrow"/>
                <a:cs typeface="Arial Narrow"/>
              </a:rPr>
              <a:t>4 °C (39 °F), wenn </a:t>
            </a:r>
            <a:r>
              <a:rPr sz="1200" spc="-5" dirty="0">
                <a:solidFill>
                  <a:srgbClr val="231F20"/>
                </a:solidFill>
                <a:latin typeface="Arial Narrow"/>
                <a:cs typeface="Arial Narrow"/>
              </a:rPr>
              <a:t>die  </a:t>
            </a:r>
            <a:r>
              <a:rPr sz="1200" dirty="0">
                <a:solidFill>
                  <a:srgbClr val="231F20"/>
                </a:solidFill>
                <a:latin typeface="Arial Narrow"/>
                <a:cs typeface="Arial Narrow"/>
              </a:rPr>
              <a:t>Heizung </a:t>
            </a:r>
            <a:r>
              <a:rPr sz="1200" spc="-5" dirty="0">
                <a:solidFill>
                  <a:srgbClr val="231F20"/>
                </a:solidFill>
                <a:latin typeface="Arial Narrow"/>
                <a:cs typeface="Arial Narrow"/>
              </a:rPr>
              <a:t>ausgeschaltet</a:t>
            </a:r>
            <a:r>
              <a:rPr sz="1200" spc="-1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6695" marR="546735" indent="-176530">
              <a:lnSpc>
                <a:spcPts val="1400"/>
              </a:lnSpc>
              <a:buChar char="●"/>
              <a:tabLst>
                <a:tab pos="227329" algn="l"/>
              </a:tabLst>
            </a:pPr>
            <a:r>
              <a:rPr sz="1200" dirty="0">
                <a:solidFill>
                  <a:srgbClr val="231F20"/>
                </a:solidFill>
                <a:latin typeface="Arial Narrow"/>
                <a:cs typeface="Arial Narrow"/>
              </a:rPr>
              <a:t>Betreten </a:t>
            </a:r>
            <a:r>
              <a:rPr sz="1200" spc="-5" dirty="0">
                <a:solidFill>
                  <a:srgbClr val="231F20"/>
                </a:solidFill>
                <a:latin typeface="Arial Narrow"/>
                <a:cs typeface="Arial Narrow"/>
              </a:rPr>
              <a:t>und verlassen </a:t>
            </a:r>
            <a:r>
              <a:rPr sz="1200" dirty="0">
                <a:solidFill>
                  <a:srgbClr val="231F20"/>
                </a:solidFill>
                <a:latin typeface="Arial Narrow"/>
                <a:cs typeface="Arial Narrow"/>
              </a:rPr>
              <a:t>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immer langsam und vorsichtig. </a:t>
            </a:r>
            <a:r>
              <a:rPr sz="1200" dirty="0">
                <a:solidFill>
                  <a:srgbClr val="231F20"/>
                </a:solidFill>
                <a:latin typeface="Arial Narrow"/>
                <a:cs typeface="Arial Narrow"/>
              </a:rPr>
              <a:t>Seien Sie </a:t>
            </a:r>
            <a:r>
              <a:rPr sz="1200" spc="-5" dirty="0">
                <a:solidFill>
                  <a:srgbClr val="231F20"/>
                </a:solidFill>
                <a:latin typeface="Arial Narrow"/>
                <a:cs typeface="Arial Narrow"/>
              </a:rPr>
              <a:t>besonders  vorsichtig, </a:t>
            </a:r>
            <a:r>
              <a:rPr sz="1200" dirty="0">
                <a:solidFill>
                  <a:srgbClr val="231F20"/>
                </a:solidFill>
                <a:latin typeface="Arial Narrow"/>
                <a:cs typeface="Arial Narrow"/>
              </a:rPr>
              <a:t>wenn </a:t>
            </a:r>
            <a:r>
              <a:rPr sz="1200" spc="-5" dirty="0">
                <a:solidFill>
                  <a:srgbClr val="231F20"/>
                </a:solidFill>
                <a:latin typeface="Arial Narrow"/>
                <a:cs typeface="Arial Narrow"/>
              </a:rPr>
              <a:t>der </a:t>
            </a:r>
            <a:r>
              <a:rPr sz="1200" dirty="0">
                <a:solidFill>
                  <a:srgbClr val="231F20"/>
                </a:solidFill>
                <a:latin typeface="Arial Narrow"/>
                <a:cs typeface="Arial Narrow"/>
              </a:rPr>
              <a:t>Boden </a:t>
            </a:r>
            <a:r>
              <a:rPr sz="1200" spc="-5" dirty="0">
                <a:solidFill>
                  <a:srgbClr val="231F20"/>
                </a:solidFill>
                <a:latin typeface="Arial Narrow"/>
                <a:cs typeface="Arial Narrow"/>
              </a:rPr>
              <a:t>nass</a:t>
            </a:r>
            <a:r>
              <a:rPr sz="1200" spc="-1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6695" marR="149860" indent="-176530">
              <a:lnSpc>
                <a:spcPts val="1400"/>
              </a:lnSpc>
              <a:buChar char="●"/>
              <a:tabLst>
                <a:tab pos="227329" algn="l"/>
              </a:tabLst>
            </a:pPr>
            <a:r>
              <a:rPr sz="1200" dirty="0">
                <a:solidFill>
                  <a:srgbClr val="231F20"/>
                </a:solidFill>
                <a:latin typeface="Arial Narrow"/>
                <a:cs typeface="Arial Narrow"/>
              </a:rPr>
              <a:t>Um Schäden </a:t>
            </a:r>
            <a:r>
              <a:rPr sz="1200" spc="-5" dirty="0">
                <a:solidFill>
                  <a:srgbClr val="231F20"/>
                </a:solidFill>
                <a:latin typeface="Arial Narrow"/>
                <a:cs typeface="Arial Narrow"/>
              </a:rPr>
              <a:t>an der </a:t>
            </a:r>
            <a:r>
              <a:rPr sz="1200" dirty="0">
                <a:solidFill>
                  <a:srgbClr val="231F20"/>
                </a:solidFill>
                <a:latin typeface="Arial Narrow"/>
                <a:cs typeface="Arial Narrow"/>
              </a:rPr>
              <a:t>Pumpe </a:t>
            </a:r>
            <a:r>
              <a:rPr sz="1200" spc="-5" dirty="0">
                <a:solidFill>
                  <a:srgbClr val="231F20"/>
                </a:solidFill>
                <a:latin typeface="Arial Narrow"/>
                <a:cs typeface="Arial Narrow"/>
              </a:rPr>
              <a:t>zu vermeiden, darf der </a:t>
            </a:r>
            <a:r>
              <a:rPr sz="1200" dirty="0">
                <a:solidFill>
                  <a:srgbClr val="231F20"/>
                </a:solidFill>
                <a:latin typeface="Arial Narrow"/>
                <a:cs typeface="Arial Narrow"/>
              </a:rPr>
              <a:t>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nie eingeschaltet </a:t>
            </a:r>
            <a:r>
              <a:rPr sz="1200" dirty="0">
                <a:solidFill>
                  <a:srgbClr val="231F20"/>
                </a:solidFill>
                <a:latin typeface="Arial Narrow"/>
                <a:cs typeface="Arial Narrow"/>
              </a:rPr>
              <a:t>werden, wenn </a:t>
            </a:r>
            <a:r>
              <a:rPr sz="1200" spc="-5" dirty="0">
                <a:solidFill>
                  <a:srgbClr val="231F20"/>
                </a:solidFill>
                <a:latin typeface="Arial Narrow"/>
                <a:cs typeface="Arial Narrow"/>
              </a:rPr>
              <a:t>er nicht  bis zum Mindestwasserstand gefüllt</a:t>
            </a:r>
            <a:r>
              <a:rPr sz="1200" spc="-1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6695" marR="574675" indent="-176530">
              <a:lnSpc>
                <a:spcPts val="1400"/>
              </a:lnSpc>
              <a:buChar char="●"/>
              <a:tabLst>
                <a:tab pos="227329" algn="l"/>
              </a:tabLst>
            </a:pPr>
            <a:r>
              <a:rPr sz="1200" dirty="0">
                <a:solidFill>
                  <a:srgbClr val="231F20"/>
                </a:solidFill>
                <a:latin typeface="Arial Narrow"/>
                <a:cs typeface="Arial Narrow"/>
              </a:rPr>
              <a:t>Der Whirlpool </a:t>
            </a:r>
            <a:r>
              <a:rPr sz="1200" spc="-5" dirty="0">
                <a:solidFill>
                  <a:srgbClr val="231F20"/>
                </a:solidFill>
                <a:latin typeface="Arial Narrow"/>
                <a:cs typeface="Arial Narrow"/>
              </a:rPr>
              <a:t>oder </a:t>
            </a:r>
            <a:r>
              <a:rPr sz="1200" dirty="0">
                <a:solidFill>
                  <a:srgbClr val="231F20"/>
                </a:solidFill>
                <a:latin typeface="Arial Narrow"/>
                <a:cs typeface="Arial Narrow"/>
              </a:rPr>
              <a:t>Spa </a:t>
            </a:r>
            <a:r>
              <a:rPr sz="1200" spc="-5" dirty="0">
                <a:solidFill>
                  <a:srgbClr val="231F20"/>
                </a:solidFill>
                <a:latin typeface="Arial Narrow"/>
                <a:cs typeface="Arial Narrow"/>
              </a:rPr>
              <a:t>darf nur an einem ordnungsgemäß vorbereiteten Ort aufgestellt </a:t>
            </a:r>
            <a:r>
              <a:rPr sz="1200" dirty="0">
                <a:solidFill>
                  <a:srgbClr val="231F20"/>
                </a:solidFill>
                <a:latin typeface="Arial Narrow"/>
                <a:cs typeface="Arial Narrow"/>
              </a:rPr>
              <a:t>werden, </a:t>
            </a:r>
            <a:r>
              <a:rPr sz="1200" spc="-5" dirty="0">
                <a:solidFill>
                  <a:srgbClr val="231F20"/>
                </a:solidFill>
                <a:latin typeface="Arial Narrow"/>
                <a:cs typeface="Arial Narrow"/>
              </a:rPr>
              <a:t>der die  </a:t>
            </a:r>
            <a:r>
              <a:rPr sz="1200" dirty="0">
                <a:solidFill>
                  <a:srgbClr val="231F20"/>
                </a:solidFill>
                <a:latin typeface="Arial Narrow"/>
                <a:cs typeface="Arial Narrow"/>
              </a:rPr>
              <a:t>Anforderungen </a:t>
            </a:r>
            <a:r>
              <a:rPr sz="1200" spc="-5" dirty="0">
                <a:solidFill>
                  <a:srgbClr val="231F20"/>
                </a:solidFill>
                <a:latin typeface="Arial Narrow"/>
                <a:cs typeface="Arial Narrow"/>
              </a:rPr>
              <a:t>an die </a:t>
            </a:r>
            <a:r>
              <a:rPr sz="1200" dirty="0">
                <a:solidFill>
                  <a:srgbClr val="231F20"/>
                </a:solidFill>
                <a:latin typeface="Arial Narrow"/>
                <a:cs typeface="Arial Narrow"/>
              </a:rPr>
              <a:t>Bodenbelastung</a:t>
            </a:r>
            <a:r>
              <a:rPr sz="1200" spc="-5" dirty="0">
                <a:solidFill>
                  <a:srgbClr val="231F20"/>
                </a:solidFill>
                <a:latin typeface="Arial Narrow"/>
                <a:cs typeface="Arial Narrow"/>
              </a:rPr>
              <a:t> erfüllt.</a:t>
            </a:r>
            <a:endParaRPr sz="1200">
              <a:latin typeface="Arial Narrow"/>
              <a:cs typeface="Arial Narrow"/>
            </a:endParaRPr>
          </a:p>
          <a:p>
            <a:pPr marL="226695" marR="254635" indent="-176530">
              <a:lnSpc>
                <a:spcPts val="1400"/>
              </a:lnSpc>
              <a:buChar char="●"/>
              <a:tabLst>
                <a:tab pos="227329" algn="l"/>
              </a:tabLst>
            </a:pPr>
            <a:r>
              <a:rPr sz="1200" spc="-5" dirty="0">
                <a:solidFill>
                  <a:srgbClr val="231F20"/>
                </a:solidFill>
                <a:latin typeface="Arial Narrow"/>
                <a:cs typeface="Arial Narrow"/>
              </a:rPr>
              <a:t>Lassen </a:t>
            </a:r>
            <a:r>
              <a:rPr sz="1200" dirty="0">
                <a:solidFill>
                  <a:srgbClr val="231F20"/>
                </a:solidFill>
                <a:latin typeface="Arial Narrow"/>
                <a:cs typeface="Arial Narrow"/>
              </a:rPr>
              <a:t>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über einen längeren </a:t>
            </a:r>
            <a:r>
              <a:rPr sz="1200" dirty="0">
                <a:solidFill>
                  <a:srgbClr val="231F20"/>
                </a:solidFill>
                <a:latin typeface="Arial Narrow"/>
                <a:cs typeface="Arial Narrow"/>
              </a:rPr>
              <a:t>Zeitraum </a:t>
            </a:r>
            <a:r>
              <a:rPr sz="1200" spc="-5" dirty="0">
                <a:solidFill>
                  <a:srgbClr val="231F20"/>
                </a:solidFill>
                <a:latin typeface="Arial Narrow"/>
                <a:cs typeface="Arial Narrow"/>
              </a:rPr>
              <a:t>leer stehen. </a:t>
            </a:r>
            <a:r>
              <a:rPr sz="1200" dirty="0">
                <a:solidFill>
                  <a:srgbClr val="231F20"/>
                </a:solidFill>
                <a:latin typeface="Arial Narrow"/>
                <a:cs typeface="Arial Narrow"/>
              </a:rPr>
              <a:t>Entleeren Sie </a:t>
            </a:r>
            <a:r>
              <a:rPr sz="1200" spc="-5" dirty="0">
                <a:solidFill>
                  <a:srgbClr val="231F20"/>
                </a:solidFill>
                <a:latin typeface="Arial Narrow"/>
                <a:cs typeface="Arial Narrow"/>
              </a:rPr>
              <a:t>den </a:t>
            </a:r>
            <a:r>
              <a:rPr sz="1200" dirty="0">
                <a:solidFill>
                  <a:srgbClr val="231F20"/>
                </a:solidFill>
                <a:latin typeface="Arial Narrow"/>
                <a:cs typeface="Arial Narrow"/>
              </a:rPr>
              <a:t>Pool </a:t>
            </a:r>
            <a:r>
              <a:rPr sz="1200" spc="-5" dirty="0">
                <a:solidFill>
                  <a:srgbClr val="231F20"/>
                </a:solidFill>
                <a:latin typeface="Arial Narrow"/>
                <a:cs typeface="Arial Narrow"/>
              </a:rPr>
              <a:t>vollständig,  </a:t>
            </a:r>
            <a:r>
              <a:rPr sz="1200" dirty="0">
                <a:solidFill>
                  <a:srgbClr val="231F20"/>
                </a:solidFill>
                <a:latin typeface="Arial Narrow"/>
                <a:cs typeface="Arial Narrow"/>
              </a:rPr>
              <a:t>wenn </a:t>
            </a:r>
            <a:r>
              <a:rPr sz="1200" spc="-5" dirty="0">
                <a:solidFill>
                  <a:srgbClr val="231F20"/>
                </a:solidFill>
                <a:latin typeface="Arial Narrow"/>
                <a:cs typeface="Arial Narrow"/>
              </a:rPr>
              <a:t>er über einen längeren </a:t>
            </a:r>
            <a:r>
              <a:rPr sz="1200" dirty="0">
                <a:solidFill>
                  <a:srgbClr val="231F20"/>
                </a:solidFill>
                <a:latin typeface="Arial Narrow"/>
                <a:cs typeface="Arial Narrow"/>
              </a:rPr>
              <a:t>Zeitraum </a:t>
            </a:r>
            <a:r>
              <a:rPr sz="1200" spc="-5" dirty="0">
                <a:solidFill>
                  <a:srgbClr val="231F20"/>
                </a:solidFill>
                <a:latin typeface="Arial Narrow"/>
                <a:cs typeface="Arial Narrow"/>
              </a:rPr>
              <a:t>nicht benutzt </a:t>
            </a:r>
            <a:r>
              <a:rPr sz="1200" dirty="0">
                <a:solidFill>
                  <a:srgbClr val="231F20"/>
                </a:solidFill>
                <a:latin typeface="Arial Narrow"/>
                <a:cs typeface="Arial Narrow"/>
              </a:rPr>
              <a:t>wird. Setzen Sie </a:t>
            </a:r>
            <a:r>
              <a:rPr sz="1200" spc="-5" dirty="0">
                <a:solidFill>
                  <a:srgbClr val="231F20"/>
                </a:solidFill>
                <a:latin typeface="Arial Narrow"/>
                <a:cs typeface="Arial Narrow"/>
              </a:rPr>
              <a:t>den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dem direkten  </a:t>
            </a:r>
            <a:r>
              <a:rPr sz="1200" dirty="0">
                <a:solidFill>
                  <a:srgbClr val="231F20"/>
                </a:solidFill>
                <a:latin typeface="Arial Narrow"/>
                <a:cs typeface="Arial Narrow"/>
              </a:rPr>
              <a:t>Sonnenlicht </a:t>
            </a:r>
            <a:r>
              <a:rPr sz="1200" spc="-5" dirty="0">
                <a:solidFill>
                  <a:srgbClr val="231F20"/>
                </a:solidFill>
                <a:latin typeface="Arial Narrow"/>
                <a:cs typeface="Arial Narrow"/>
              </a:rPr>
              <a:t>aus. </a:t>
            </a:r>
            <a:r>
              <a:rPr sz="1200" dirty="0">
                <a:solidFill>
                  <a:srgbClr val="231F20"/>
                </a:solidFill>
                <a:latin typeface="Arial Narrow"/>
                <a:cs typeface="Arial Narrow"/>
              </a:rPr>
              <a:t>Prüfen Sie </a:t>
            </a:r>
            <a:r>
              <a:rPr sz="1200" spc="-5" dirty="0">
                <a:solidFill>
                  <a:srgbClr val="231F20"/>
                </a:solidFill>
                <a:latin typeface="Arial Narrow"/>
                <a:cs typeface="Arial Narrow"/>
              </a:rPr>
              <a:t>ihn </a:t>
            </a:r>
            <a:r>
              <a:rPr sz="1200" dirty="0">
                <a:solidFill>
                  <a:srgbClr val="231F20"/>
                </a:solidFill>
                <a:latin typeface="Arial Narrow"/>
                <a:cs typeface="Arial Narrow"/>
              </a:rPr>
              <a:t>regelmäßig </a:t>
            </a:r>
            <a:r>
              <a:rPr sz="1200" spc="-5" dirty="0">
                <a:solidFill>
                  <a:srgbClr val="231F20"/>
                </a:solidFill>
                <a:latin typeface="Arial Narrow"/>
                <a:cs typeface="Arial Narrow"/>
              </a:rPr>
              <a:t>vor jedem Gebrauch. </a:t>
            </a:r>
            <a:r>
              <a:rPr sz="1200" dirty="0">
                <a:solidFill>
                  <a:srgbClr val="231F20"/>
                </a:solidFill>
                <a:latin typeface="Arial Narrow"/>
                <a:cs typeface="Arial Narrow"/>
              </a:rPr>
              <a:t>Wenn </a:t>
            </a:r>
            <a:r>
              <a:rPr sz="1200" spc="-5" dirty="0">
                <a:solidFill>
                  <a:srgbClr val="231F20"/>
                </a:solidFill>
                <a:latin typeface="Arial Narrow"/>
                <a:cs typeface="Arial Narrow"/>
              </a:rPr>
              <a:t>der </a:t>
            </a:r>
            <a:r>
              <a:rPr sz="1200" dirty="0">
                <a:solidFill>
                  <a:srgbClr val="231F20"/>
                </a:solidFill>
                <a:latin typeface="Arial Narrow"/>
                <a:cs typeface="Arial Narrow"/>
              </a:rPr>
              <a:t>Whirlpool </a:t>
            </a:r>
            <a:r>
              <a:rPr sz="1200" spc="-5" dirty="0">
                <a:solidFill>
                  <a:srgbClr val="231F20"/>
                </a:solidFill>
                <a:latin typeface="Arial Narrow"/>
                <a:cs typeface="Arial Narrow"/>
              </a:rPr>
              <a:t>nicht in Gebrauch ist,  </a:t>
            </a:r>
            <a:r>
              <a:rPr sz="1200" dirty="0">
                <a:solidFill>
                  <a:srgbClr val="231F20"/>
                </a:solidFill>
                <a:latin typeface="Arial Narrow"/>
                <a:cs typeface="Arial Narrow"/>
              </a:rPr>
              <a:t>räumen Sie </a:t>
            </a:r>
            <a:r>
              <a:rPr sz="1200" spc="-5" dirty="0">
                <a:solidFill>
                  <a:srgbClr val="231F20"/>
                </a:solidFill>
                <a:latin typeface="Arial Narrow"/>
                <a:cs typeface="Arial Narrow"/>
              </a:rPr>
              <a:t>ihn sofort </a:t>
            </a:r>
            <a:r>
              <a:rPr sz="1200" dirty="0">
                <a:solidFill>
                  <a:srgbClr val="231F20"/>
                </a:solidFill>
                <a:latin typeface="Arial Narrow"/>
                <a:cs typeface="Arial Narrow"/>
              </a:rPr>
              <a:t>weg </a:t>
            </a:r>
            <a:r>
              <a:rPr sz="1200" spc="-5" dirty="0">
                <a:solidFill>
                  <a:srgbClr val="231F20"/>
                </a:solidFill>
                <a:latin typeface="Arial Narrow"/>
                <a:cs typeface="Arial Narrow"/>
              </a:rPr>
              <a:t>oder bewahren </a:t>
            </a:r>
            <a:r>
              <a:rPr sz="1200" dirty="0">
                <a:solidFill>
                  <a:srgbClr val="231F20"/>
                </a:solidFill>
                <a:latin typeface="Arial Narrow"/>
                <a:cs typeface="Arial Narrow"/>
              </a:rPr>
              <a:t>Sie </a:t>
            </a:r>
            <a:r>
              <a:rPr sz="1200" spc="-5" dirty="0">
                <a:solidFill>
                  <a:srgbClr val="231F20"/>
                </a:solidFill>
                <a:latin typeface="Arial Narrow"/>
                <a:cs typeface="Arial Narrow"/>
              </a:rPr>
              <a:t>ihn in einem geschlossenen </a:t>
            </a:r>
            <a:r>
              <a:rPr sz="1200" dirty="0">
                <a:solidFill>
                  <a:srgbClr val="231F20"/>
                </a:solidFill>
                <a:latin typeface="Arial Narrow"/>
                <a:cs typeface="Arial Narrow"/>
              </a:rPr>
              <a:t>Raum</a:t>
            </a:r>
            <a:r>
              <a:rPr sz="1200" spc="-15" dirty="0">
                <a:solidFill>
                  <a:srgbClr val="231F20"/>
                </a:solidFill>
                <a:latin typeface="Arial Narrow"/>
                <a:cs typeface="Arial Narrow"/>
              </a:rPr>
              <a:t> </a:t>
            </a:r>
            <a:r>
              <a:rPr sz="1200" spc="-5" dirty="0">
                <a:solidFill>
                  <a:srgbClr val="231F20"/>
                </a:solidFill>
                <a:latin typeface="Arial Narrow"/>
                <a:cs typeface="Arial Narrow"/>
              </a:rPr>
              <a:t>auf.</a:t>
            </a:r>
            <a:endParaRPr sz="1200">
              <a:latin typeface="Arial Narrow"/>
              <a:cs typeface="Arial Narrow"/>
            </a:endParaRPr>
          </a:p>
          <a:p>
            <a:pPr marL="226695" indent="-176530">
              <a:lnSpc>
                <a:spcPts val="1340"/>
              </a:lnSpc>
              <a:buChar char="●"/>
              <a:tabLst>
                <a:tab pos="227329" algn="l"/>
              </a:tabLst>
            </a:pPr>
            <a:r>
              <a:rPr sz="1200" spc="-5" dirty="0">
                <a:solidFill>
                  <a:srgbClr val="231F20"/>
                </a:solidFill>
                <a:latin typeface="Arial Narrow"/>
                <a:cs typeface="Arial Narrow"/>
              </a:rPr>
              <a:t>Öffnen </a:t>
            </a:r>
            <a:r>
              <a:rPr sz="1200" dirty="0">
                <a:solidFill>
                  <a:srgbClr val="231F20"/>
                </a:solidFill>
                <a:latin typeface="Arial Narrow"/>
                <a:cs typeface="Arial Narrow"/>
              </a:rPr>
              <a:t>Sie </a:t>
            </a:r>
            <a:r>
              <a:rPr sz="1200" spc="-5" dirty="0">
                <a:solidFill>
                  <a:srgbClr val="231F20"/>
                </a:solidFill>
                <a:latin typeface="Arial Narrow"/>
                <a:cs typeface="Arial Narrow"/>
              </a:rPr>
              <a:t>den oberen </a:t>
            </a:r>
            <a:r>
              <a:rPr sz="1200" dirty="0">
                <a:solidFill>
                  <a:srgbClr val="231F20"/>
                </a:solidFill>
                <a:latin typeface="Arial Narrow"/>
                <a:cs typeface="Arial Narrow"/>
              </a:rPr>
              <a:t>Deckel </a:t>
            </a:r>
            <a:r>
              <a:rPr sz="1200" spc="-5" dirty="0">
                <a:solidFill>
                  <a:srgbClr val="231F20"/>
                </a:solidFill>
                <a:latin typeface="Arial Narrow"/>
                <a:cs typeface="Arial Narrow"/>
              </a:rPr>
              <a:t>des </a:t>
            </a:r>
            <a:r>
              <a:rPr sz="1200" dirty="0">
                <a:solidFill>
                  <a:srgbClr val="231F20"/>
                </a:solidFill>
                <a:latin typeface="Arial Narrow"/>
                <a:cs typeface="Arial Narrow"/>
              </a:rPr>
              <a:t>Whirlpools, wenn </a:t>
            </a:r>
            <a:r>
              <a:rPr sz="1200" spc="-5" dirty="0">
                <a:solidFill>
                  <a:srgbClr val="231F20"/>
                </a:solidFill>
                <a:latin typeface="Arial Narrow"/>
                <a:cs typeface="Arial Narrow"/>
              </a:rPr>
              <a:t>die </a:t>
            </a:r>
            <a:r>
              <a:rPr sz="1200" dirty="0">
                <a:solidFill>
                  <a:srgbClr val="231F20"/>
                </a:solidFill>
                <a:latin typeface="Arial Narrow"/>
                <a:cs typeface="Arial Narrow"/>
              </a:rPr>
              <a:t>Blasenfunktion </a:t>
            </a:r>
            <a:r>
              <a:rPr sz="1200" spc="-5" dirty="0">
                <a:solidFill>
                  <a:srgbClr val="231F20"/>
                </a:solidFill>
                <a:latin typeface="Arial Narrow"/>
                <a:cs typeface="Arial Narrow"/>
              </a:rPr>
              <a:t>eingeschaltet</a:t>
            </a:r>
            <a:r>
              <a:rPr sz="1200" spc="-20"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6695" marR="101600" indent="-176530" algn="just">
              <a:lnSpc>
                <a:spcPts val="1400"/>
              </a:lnSpc>
              <a:spcBef>
                <a:spcPts val="60"/>
              </a:spcBef>
              <a:buChar char="●"/>
              <a:tabLst>
                <a:tab pos="227329" algn="l"/>
              </a:tabLst>
            </a:pPr>
            <a:r>
              <a:rPr sz="1200" dirty="0">
                <a:solidFill>
                  <a:srgbClr val="231F20"/>
                </a:solidFill>
                <a:latin typeface="Arial Narrow"/>
                <a:cs typeface="Arial Narrow"/>
              </a:rPr>
              <a:t>Um </a:t>
            </a:r>
            <a:r>
              <a:rPr sz="1200" spc="-5" dirty="0">
                <a:solidFill>
                  <a:srgbClr val="231F20"/>
                </a:solidFill>
                <a:latin typeface="Arial Narrow"/>
                <a:cs typeface="Arial Narrow"/>
              </a:rPr>
              <a:t>eine Gefährdung durch unbeabsichtigtes </a:t>
            </a:r>
            <a:r>
              <a:rPr sz="1200" dirty="0">
                <a:solidFill>
                  <a:srgbClr val="231F20"/>
                </a:solidFill>
                <a:latin typeface="Arial Narrow"/>
                <a:cs typeface="Arial Narrow"/>
              </a:rPr>
              <a:t>Zurücksetzen </a:t>
            </a:r>
            <a:r>
              <a:rPr sz="1200" spc="-5" dirty="0">
                <a:solidFill>
                  <a:srgbClr val="231F20"/>
                </a:solidFill>
                <a:latin typeface="Arial Narrow"/>
                <a:cs typeface="Arial Narrow"/>
              </a:rPr>
              <a:t>des thermischen </a:t>
            </a:r>
            <a:r>
              <a:rPr sz="1200" dirty="0">
                <a:solidFill>
                  <a:srgbClr val="231F20"/>
                </a:solidFill>
                <a:latin typeface="Arial Narrow"/>
                <a:cs typeface="Arial Narrow"/>
              </a:rPr>
              <a:t>Schutzschalters </a:t>
            </a:r>
            <a:r>
              <a:rPr sz="1200" spc="-5" dirty="0">
                <a:solidFill>
                  <a:srgbClr val="231F20"/>
                </a:solidFill>
                <a:latin typeface="Arial Narrow"/>
                <a:cs typeface="Arial Narrow"/>
              </a:rPr>
              <a:t>zu vermeiden, darf  dieses Gerät nicht über ein externes </a:t>
            </a:r>
            <a:r>
              <a:rPr sz="1200" dirty="0">
                <a:solidFill>
                  <a:srgbClr val="231F20"/>
                </a:solidFill>
                <a:latin typeface="Arial Narrow"/>
                <a:cs typeface="Arial Narrow"/>
              </a:rPr>
              <a:t>Schaltgerät, wie </a:t>
            </a:r>
            <a:r>
              <a:rPr sz="1200" spc="-5" dirty="0">
                <a:solidFill>
                  <a:srgbClr val="231F20"/>
                </a:solidFill>
                <a:latin typeface="Arial Narrow"/>
                <a:cs typeface="Arial Narrow"/>
              </a:rPr>
              <a:t>z. </a:t>
            </a:r>
            <a:r>
              <a:rPr sz="1200" dirty="0">
                <a:solidFill>
                  <a:srgbClr val="231F20"/>
                </a:solidFill>
                <a:latin typeface="Arial Narrow"/>
                <a:cs typeface="Arial Narrow"/>
              </a:rPr>
              <a:t>B. </a:t>
            </a:r>
            <a:r>
              <a:rPr sz="1200" spc="-5" dirty="0">
                <a:solidFill>
                  <a:srgbClr val="231F20"/>
                </a:solidFill>
                <a:latin typeface="Arial Narrow"/>
                <a:cs typeface="Arial Narrow"/>
              </a:rPr>
              <a:t>eine </a:t>
            </a:r>
            <a:r>
              <a:rPr sz="1200" dirty="0">
                <a:solidFill>
                  <a:srgbClr val="231F20"/>
                </a:solidFill>
                <a:latin typeface="Arial Narrow"/>
                <a:cs typeface="Arial Narrow"/>
              </a:rPr>
              <a:t>Zeitschaltuhr, </a:t>
            </a:r>
            <a:r>
              <a:rPr sz="1200" spc="-5" dirty="0">
                <a:solidFill>
                  <a:srgbClr val="231F20"/>
                </a:solidFill>
                <a:latin typeface="Arial Narrow"/>
                <a:cs typeface="Arial Narrow"/>
              </a:rPr>
              <a:t>gespeist oder an einen </a:t>
            </a:r>
            <a:r>
              <a:rPr sz="1200" dirty="0">
                <a:solidFill>
                  <a:srgbClr val="231F20"/>
                </a:solidFill>
                <a:latin typeface="Arial Narrow"/>
                <a:cs typeface="Arial Narrow"/>
              </a:rPr>
              <a:t>Stromkreis  </a:t>
            </a:r>
            <a:r>
              <a:rPr sz="1200" spc="-5" dirty="0">
                <a:solidFill>
                  <a:srgbClr val="231F20"/>
                </a:solidFill>
                <a:latin typeface="Arial Narrow"/>
                <a:cs typeface="Arial Narrow"/>
              </a:rPr>
              <a:t>angeschlossen </a:t>
            </a:r>
            <a:r>
              <a:rPr sz="1200" dirty="0">
                <a:solidFill>
                  <a:srgbClr val="231F20"/>
                </a:solidFill>
                <a:latin typeface="Arial Narrow"/>
                <a:cs typeface="Arial Narrow"/>
              </a:rPr>
              <a:t>werden, </a:t>
            </a:r>
            <a:r>
              <a:rPr sz="1200" spc="-5" dirty="0">
                <a:solidFill>
                  <a:srgbClr val="231F20"/>
                </a:solidFill>
                <a:latin typeface="Arial Narrow"/>
                <a:cs typeface="Arial Narrow"/>
              </a:rPr>
              <a:t>der </a:t>
            </a:r>
            <a:r>
              <a:rPr sz="1200" dirty="0">
                <a:solidFill>
                  <a:srgbClr val="231F20"/>
                </a:solidFill>
                <a:latin typeface="Arial Narrow"/>
                <a:cs typeface="Arial Narrow"/>
              </a:rPr>
              <a:t>regelmäßig </a:t>
            </a:r>
            <a:r>
              <a:rPr sz="1200" spc="-5" dirty="0">
                <a:solidFill>
                  <a:srgbClr val="231F20"/>
                </a:solidFill>
                <a:latin typeface="Arial Narrow"/>
                <a:cs typeface="Arial Narrow"/>
              </a:rPr>
              <a:t>vom </a:t>
            </a:r>
            <a:r>
              <a:rPr sz="1200" dirty="0">
                <a:solidFill>
                  <a:srgbClr val="231F20"/>
                </a:solidFill>
                <a:latin typeface="Arial Narrow"/>
                <a:cs typeface="Arial Narrow"/>
              </a:rPr>
              <a:t>Versorgungsunternehmen </a:t>
            </a:r>
            <a:r>
              <a:rPr sz="1200" spc="-5" dirty="0">
                <a:solidFill>
                  <a:srgbClr val="231F20"/>
                </a:solidFill>
                <a:latin typeface="Arial Narrow"/>
                <a:cs typeface="Arial Narrow"/>
              </a:rPr>
              <a:t>ein- und ausgeschaltet</a:t>
            </a:r>
            <a:r>
              <a:rPr sz="1200" spc="-30" dirty="0">
                <a:solidFill>
                  <a:srgbClr val="231F20"/>
                </a:solidFill>
                <a:latin typeface="Arial Narrow"/>
                <a:cs typeface="Arial Narrow"/>
              </a:rPr>
              <a:t> </a:t>
            </a:r>
            <a:r>
              <a:rPr sz="1200" dirty="0">
                <a:solidFill>
                  <a:srgbClr val="231F20"/>
                </a:solidFill>
                <a:latin typeface="Arial Narrow"/>
                <a:cs typeface="Arial Narrow"/>
              </a:rPr>
              <a:t>wird.</a:t>
            </a:r>
            <a:endParaRPr sz="1200">
              <a:latin typeface="Arial Narrow"/>
              <a:cs typeface="Arial Narrow"/>
            </a:endParaRPr>
          </a:p>
          <a:p>
            <a:pPr marL="226695" marR="183515" indent="-176530" algn="just">
              <a:lnSpc>
                <a:spcPts val="1400"/>
              </a:lnSpc>
              <a:spcBef>
                <a:spcPts val="5"/>
              </a:spcBef>
              <a:buChar char="●"/>
              <a:tabLst>
                <a:tab pos="227329" algn="l"/>
              </a:tabLst>
            </a:pPr>
            <a:r>
              <a:rPr sz="1200" dirty="0">
                <a:solidFill>
                  <a:srgbClr val="231F20"/>
                </a:solidFill>
                <a:latin typeface="Arial Narrow"/>
                <a:cs typeface="Arial Narrow"/>
              </a:rPr>
              <a:t>Sobald </a:t>
            </a:r>
            <a:r>
              <a:rPr sz="1200" spc="-5" dirty="0">
                <a:solidFill>
                  <a:srgbClr val="231F20"/>
                </a:solidFill>
                <a:latin typeface="Arial Narrow"/>
                <a:cs typeface="Arial Narrow"/>
              </a:rPr>
              <a:t>der </a:t>
            </a:r>
            <a:r>
              <a:rPr sz="1200" dirty="0">
                <a:solidFill>
                  <a:srgbClr val="231F20"/>
                </a:solidFill>
                <a:latin typeface="Arial Narrow"/>
                <a:cs typeface="Arial Narrow"/>
              </a:rPr>
              <a:t>Whirlpool </a:t>
            </a:r>
            <a:r>
              <a:rPr sz="1200" spc="-5" dirty="0">
                <a:solidFill>
                  <a:srgbClr val="231F20"/>
                </a:solidFill>
                <a:latin typeface="Arial Narrow"/>
                <a:cs typeface="Arial Narrow"/>
              </a:rPr>
              <a:t>angeschlossen ist, finden </a:t>
            </a:r>
            <a:r>
              <a:rPr sz="1200" dirty="0">
                <a:solidFill>
                  <a:srgbClr val="231F20"/>
                </a:solidFill>
                <a:latin typeface="Arial Narrow"/>
                <a:cs typeface="Arial Narrow"/>
              </a:rPr>
              <a:t>Sie </a:t>
            </a:r>
            <a:r>
              <a:rPr sz="1200" spc="-5" dirty="0">
                <a:solidFill>
                  <a:srgbClr val="231F20"/>
                </a:solidFill>
                <a:latin typeface="Arial Narrow"/>
                <a:cs typeface="Arial Narrow"/>
              </a:rPr>
              <a:t>in den entsprechenden </a:t>
            </a:r>
            <a:r>
              <a:rPr sz="1200" dirty="0">
                <a:solidFill>
                  <a:srgbClr val="231F20"/>
                </a:solidFill>
                <a:latin typeface="Arial Narrow"/>
                <a:cs typeface="Arial Narrow"/>
              </a:rPr>
              <a:t>Kapiteln Einzelheiten </a:t>
            </a:r>
            <a:r>
              <a:rPr sz="1200" spc="-5" dirty="0">
                <a:solidFill>
                  <a:srgbClr val="231F20"/>
                </a:solidFill>
                <a:latin typeface="Arial Narrow"/>
                <a:cs typeface="Arial Narrow"/>
              </a:rPr>
              <a:t>zu </a:t>
            </a:r>
            <a:r>
              <a:rPr sz="1200" dirty="0">
                <a:solidFill>
                  <a:srgbClr val="231F20"/>
                </a:solidFill>
                <a:latin typeface="Arial Narrow"/>
                <a:cs typeface="Arial Narrow"/>
              </a:rPr>
              <a:t>Reinigung,  regelmäßigen Kontrollen </a:t>
            </a:r>
            <a:r>
              <a:rPr sz="1200" spc="-5" dirty="0">
                <a:solidFill>
                  <a:srgbClr val="231F20"/>
                </a:solidFill>
                <a:latin typeface="Arial Narrow"/>
                <a:cs typeface="Arial Narrow"/>
              </a:rPr>
              <a:t>und anderen</a:t>
            </a:r>
            <a:r>
              <a:rPr sz="1200" spc="-10" dirty="0">
                <a:solidFill>
                  <a:srgbClr val="231F20"/>
                </a:solidFill>
                <a:latin typeface="Arial Narrow"/>
                <a:cs typeface="Arial Narrow"/>
              </a:rPr>
              <a:t> </a:t>
            </a:r>
            <a:r>
              <a:rPr sz="1200" dirty="0">
                <a:solidFill>
                  <a:srgbClr val="231F20"/>
                </a:solidFill>
                <a:latin typeface="Arial Narrow"/>
                <a:cs typeface="Arial Narrow"/>
              </a:rPr>
              <a:t>Wartungsarbeiten.</a:t>
            </a:r>
            <a:endParaRPr sz="1200">
              <a:latin typeface="Arial Narrow"/>
              <a:cs typeface="Arial Narrow"/>
            </a:endParaRPr>
          </a:p>
        </p:txBody>
      </p:sp>
      <p:sp>
        <p:nvSpPr>
          <p:cNvPr id="5" name="object 5"/>
          <p:cNvSpPr/>
          <p:nvPr/>
        </p:nvSpPr>
        <p:spPr>
          <a:xfrm>
            <a:off x="536333" y="7391679"/>
            <a:ext cx="6483985" cy="288290"/>
          </a:xfrm>
          <a:custGeom>
            <a:avLst/>
            <a:gdLst/>
            <a:ahLst/>
            <a:cxnLst/>
            <a:rect l="l" t="t" r="r" b="b"/>
            <a:pathLst>
              <a:path w="6483984" h="288290">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6" name="object 6"/>
          <p:cNvSpPr/>
          <p:nvPr/>
        </p:nvSpPr>
        <p:spPr>
          <a:xfrm>
            <a:off x="536333" y="7391679"/>
            <a:ext cx="6483985" cy="2328545"/>
          </a:xfrm>
          <a:custGeom>
            <a:avLst/>
            <a:gdLst/>
            <a:ahLst/>
            <a:cxnLst/>
            <a:rect l="l" t="t" r="r" b="b"/>
            <a:pathLst>
              <a:path w="6483984" h="2328545">
                <a:moveTo>
                  <a:pt x="6483731" y="2328367"/>
                </a:moveTo>
                <a:lnTo>
                  <a:pt x="0" y="2328367"/>
                </a:lnTo>
                <a:lnTo>
                  <a:pt x="0" y="0"/>
                </a:lnTo>
                <a:lnTo>
                  <a:pt x="6483731" y="0"/>
                </a:lnTo>
                <a:lnTo>
                  <a:pt x="6483731" y="2328367"/>
                </a:lnTo>
                <a:close/>
              </a:path>
            </a:pathLst>
          </a:custGeom>
          <a:ln w="13411">
            <a:solidFill>
              <a:srgbClr val="58595B"/>
            </a:solidFill>
          </a:ln>
        </p:spPr>
        <p:txBody>
          <a:bodyPr wrap="square" lIns="0" tIns="0" rIns="0" bIns="0" rtlCol="0"/>
          <a:lstStyle/>
          <a:p>
            <a:endParaRPr/>
          </a:p>
        </p:txBody>
      </p:sp>
      <p:sp>
        <p:nvSpPr>
          <p:cNvPr id="7" name="object 7"/>
          <p:cNvSpPr txBox="1"/>
          <p:nvPr/>
        </p:nvSpPr>
        <p:spPr>
          <a:xfrm>
            <a:off x="536333" y="7384974"/>
            <a:ext cx="6483985" cy="295275"/>
          </a:xfrm>
          <a:prstGeom prst="rect">
            <a:avLst/>
          </a:prstGeom>
          <a:solidFill>
            <a:srgbClr val="58595B"/>
          </a:solidFill>
        </p:spPr>
        <p:txBody>
          <a:bodyPr vert="horz" wrap="square" lIns="0" tIns="53975" rIns="0" bIns="0" rtlCol="0">
            <a:spAutoFit/>
          </a:bodyPr>
          <a:lstStyle/>
          <a:p>
            <a:pPr marL="18415" algn="ctr">
              <a:lnSpc>
                <a:spcPct val="100000"/>
              </a:lnSpc>
              <a:spcBef>
                <a:spcPts val="425"/>
              </a:spcBef>
            </a:pPr>
            <a:r>
              <a:rPr sz="1200" b="1" dirty="0">
                <a:solidFill>
                  <a:srgbClr val="FFFFFF"/>
                </a:solidFill>
                <a:latin typeface="Arial Narrow"/>
                <a:cs typeface="Arial Narrow"/>
              </a:rPr>
              <a:t>ERKLÄRUNG</a:t>
            </a:r>
            <a:r>
              <a:rPr sz="1200" b="1" spc="-5" dirty="0">
                <a:solidFill>
                  <a:srgbClr val="FFFFFF"/>
                </a:solidFill>
                <a:latin typeface="Arial Narrow"/>
                <a:cs typeface="Arial Narrow"/>
              </a:rPr>
              <a:t> </a:t>
            </a:r>
            <a:r>
              <a:rPr sz="1200" b="1" dirty="0">
                <a:solidFill>
                  <a:srgbClr val="FFFFFF"/>
                </a:solidFill>
                <a:latin typeface="Arial Narrow"/>
                <a:cs typeface="Arial Narrow"/>
              </a:rPr>
              <a:t>WHIRLPOOL-WARNZEICHEN</a:t>
            </a:r>
            <a:endParaRPr sz="1200">
              <a:latin typeface="Arial Narrow"/>
              <a:cs typeface="Arial Narrow"/>
            </a:endParaRPr>
          </a:p>
        </p:txBody>
      </p:sp>
      <p:sp>
        <p:nvSpPr>
          <p:cNvPr id="8" name="object 8"/>
          <p:cNvSpPr/>
          <p:nvPr/>
        </p:nvSpPr>
        <p:spPr>
          <a:xfrm>
            <a:off x="1099317" y="8036016"/>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9" name="object 9"/>
          <p:cNvSpPr/>
          <p:nvPr/>
        </p:nvSpPr>
        <p:spPr>
          <a:xfrm>
            <a:off x="1542528" y="8469114"/>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69"/>
                </a:lnTo>
                <a:lnTo>
                  <a:pt x="0" y="488454"/>
                </a:lnTo>
                <a:lnTo>
                  <a:pt x="18009" y="489364"/>
                </a:lnTo>
                <a:lnTo>
                  <a:pt x="65168" y="486982"/>
                </a:lnTo>
                <a:lnTo>
                  <a:pt x="109791" y="480171"/>
                </a:lnTo>
                <a:lnTo>
                  <a:pt x="109791" y="154152"/>
                </a:lnTo>
                <a:lnTo>
                  <a:pt x="461358" y="154152"/>
                </a:lnTo>
                <a:lnTo>
                  <a:pt x="469865" y="121065"/>
                </a:lnTo>
                <a:lnTo>
                  <a:pt x="476854" y="75270"/>
                </a:lnTo>
                <a:lnTo>
                  <a:pt x="477491" y="62658"/>
                </a:lnTo>
                <a:lnTo>
                  <a:pt x="444601" y="29757"/>
                </a:lnTo>
                <a:lnTo>
                  <a:pt x="402449" y="7870"/>
                </a:lnTo>
                <a:lnTo>
                  <a:pt x="354037" y="0"/>
                </a:lnTo>
                <a:close/>
              </a:path>
              <a:path w="477519" h="489584">
                <a:moveTo>
                  <a:pt x="388543" y="154152"/>
                </a:moveTo>
                <a:lnTo>
                  <a:pt x="124675" y="154152"/>
                </a:lnTo>
                <a:lnTo>
                  <a:pt x="124675" y="476466"/>
                </a:lnTo>
                <a:lnTo>
                  <a:pt x="197543" y="453114"/>
                </a:lnTo>
                <a:lnTo>
                  <a:pt x="237861" y="433689"/>
                </a:lnTo>
                <a:lnTo>
                  <a:pt x="275889" y="410584"/>
                </a:lnTo>
                <a:lnTo>
                  <a:pt x="311395" y="384030"/>
                </a:lnTo>
                <a:lnTo>
                  <a:pt x="344148" y="354259"/>
                </a:lnTo>
                <a:lnTo>
                  <a:pt x="373916" y="321503"/>
                </a:lnTo>
                <a:lnTo>
                  <a:pt x="388543" y="301941"/>
                </a:lnTo>
                <a:lnTo>
                  <a:pt x="388543" y="154152"/>
                </a:lnTo>
                <a:close/>
              </a:path>
              <a:path w="477519" h="489584">
                <a:moveTo>
                  <a:pt x="461358" y="154152"/>
                </a:moveTo>
                <a:lnTo>
                  <a:pt x="403440" y="154152"/>
                </a:lnTo>
                <a:lnTo>
                  <a:pt x="403440" y="281100"/>
                </a:lnTo>
                <a:lnTo>
                  <a:pt x="423569" y="247964"/>
                </a:lnTo>
                <a:lnTo>
                  <a:pt x="442991" y="207644"/>
                </a:lnTo>
                <a:lnTo>
                  <a:pt x="458500" y="165268"/>
                </a:lnTo>
                <a:lnTo>
                  <a:pt x="461358" y="154152"/>
                </a:lnTo>
                <a:close/>
              </a:path>
            </a:pathLst>
          </a:custGeom>
          <a:solidFill>
            <a:srgbClr val="FFFFFF"/>
          </a:solidFill>
        </p:spPr>
        <p:txBody>
          <a:bodyPr wrap="square" lIns="0" tIns="0" rIns="0" bIns="0" rtlCol="0"/>
          <a:lstStyle/>
          <a:p>
            <a:endParaRPr/>
          </a:p>
        </p:txBody>
      </p:sp>
      <p:sp>
        <p:nvSpPr>
          <p:cNvPr id="10" name="object 10"/>
          <p:cNvSpPr/>
          <p:nvPr/>
        </p:nvSpPr>
        <p:spPr>
          <a:xfrm>
            <a:off x="1699741" y="8224900"/>
            <a:ext cx="201091" cy="20105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128313" y="8429625"/>
            <a:ext cx="432434" cy="47625"/>
          </a:xfrm>
          <a:custGeom>
            <a:avLst/>
            <a:gdLst/>
            <a:ahLst/>
            <a:cxnLst/>
            <a:rect l="l" t="t" r="r" b="b"/>
            <a:pathLst>
              <a:path w="432434" h="47625">
                <a:moveTo>
                  <a:pt x="176618" y="16170"/>
                </a:moveTo>
                <a:lnTo>
                  <a:pt x="103377" y="16170"/>
                </a:lnTo>
                <a:lnTo>
                  <a:pt x="130992" y="17977"/>
                </a:lnTo>
                <a:lnTo>
                  <a:pt x="157519" y="24965"/>
                </a:lnTo>
                <a:lnTo>
                  <a:pt x="178346" y="34918"/>
                </a:lnTo>
                <a:lnTo>
                  <a:pt x="188435" y="40469"/>
                </a:lnTo>
                <a:lnTo>
                  <a:pt x="199226" y="44434"/>
                </a:lnTo>
                <a:lnTo>
                  <a:pt x="210705" y="46813"/>
                </a:lnTo>
                <a:lnTo>
                  <a:pt x="222859" y="47606"/>
                </a:lnTo>
                <a:lnTo>
                  <a:pt x="235262" y="46858"/>
                </a:lnTo>
                <a:lnTo>
                  <a:pt x="248286" y="44612"/>
                </a:lnTo>
                <a:lnTo>
                  <a:pt x="261912" y="40866"/>
                </a:lnTo>
                <a:lnTo>
                  <a:pt x="276123" y="35617"/>
                </a:lnTo>
                <a:lnTo>
                  <a:pt x="288480" y="31432"/>
                </a:lnTo>
                <a:lnTo>
                  <a:pt x="223550" y="31432"/>
                </a:lnTo>
                <a:lnTo>
                  <a:pt x="204205" y="28985"/>
                </a:lnTo>
                <a:lnTo>
                  <a:pt x="187223" y="21304"/>
                </a:lnTo>
                <a:lnTo>
                  <a:pt x="176618" y="16170"/>
                </a:lnTo>
                <a:close/>
              </a:path>
              <a:path w="432434" h="47625">
                <a:moveTo>
                  <a:pt x="398341" y="22329"/>
                </a:moveTo>
                <a:lnTo>
                  <a:pt x="328899" y="22329"/>
                </a:lnTo>
                <a:lnTo>
                  <a:pt x="352088" y="24005"/>
                </a:lnTo>
                <a:lnTo>
                  <a:pt x="374751" y="31159"/>
                </a:lnTo>
                <a:lnTo>
                  <a:pt x="399547" y="39700"/>
                </a:lnTo>
                <a:lnTo>
                  <a:pt x="416829" y="42127"/>
                </a:lnTo>
                <a:lnTo>
                  <a:pt x="427440" y="41137"/>
                </a:lnTo>
                <a:lnTo>
                  <a:pt x="432219" y="39427"/>
                </a:lnTo>
                <a:lnTo>
                  <a:pt x="425158" y="25692"/>
                </a:lnTo>
                <a:lnTo>
                  <a:pt x="414672" y="25692"/>
                </a:lnTo>
                <a:lnTo>
                  <a:pt x="401190" y="23338"/>
                </a:lnTo>
                <a:lnTo>
                  <a:pt x="398341" y="22329"/>
                </a:lnTo>
                <a:close/>
              </a:path>
              <a:path w="432434" h="47625">
                <a:moveTo>
                  <a:pt x="101237" y="0"/>
                </a:moveTo>
                <a:lnTo>
                  <a:pt x="72288" y="7118"/>
                </a:lnTo>
                <a:lnTo>
                  <a:pt x="49176" y="14898"/>
                </a:lnTo>
                <a:lnTo>
                  <a:pt x="25893" y="18677"/>
                </a:lnTo>
                <a:lnTo>
                  <a:pt x="7828" y="19886"/>
                </a:lnTo>
                <a:lnTo>
                  <a:pt x="368" y="19958"/>
                </a:lnTo>
                <a:lnTo>
                  <a:pt x="0" y="36201"/>
                </a:lnTo>
                <a:lnTo>
                  <a:pt x="8723" y="36147"/>
                </a:lnTo>
                <a:lnTo>
                  <a:pt x="28432" y="34787"/>
                </a:lnTo>
                <a:lnTo>
                  <a:pt x="53746" y="30524"/>
                </a:lnTo>
                <a:lnTo>
                  <a:pt x="79286" y="21761"/>
                </a:lnTo>
                <a:lnTo>
                  <a:pt x="103377" y="16170"/>
                </a:lnTo>
                <a:lnTo>
                  <a:pt x="176618" y="16170"/>
                </a:lnTo>
                <a:lnTo>
                  <a:pt x="163517" y="9827"/>
                </a:lnTo>
                <a:lnTo>
                  <a:pt x="133251" y="1814"/>
                </a:lnTo>
                <a:lnTo>
                  <a:pt x="101237" y="0"/>
                </a:lnTo>
                <a:close/>
              </a:path>
              <a:path w="432434" h="47625">
                <a:moveTo>
                  <a:pt x="320849" y="6608"/>
                </a:moveTo>
                <a:lnTo>
                  <a:pt x="294188" y="11913"/>
                </a:lnTo>
                <a:lnTo>
                  <a:pt x="269925" y="20605"/>
                </a:lnTo>
                <a:lnTo>
                  <a:pt x="245407" y="28641"/>
                </a:lnTo>
                <a:lnTo>
                  <a:pt x="223550" y="31432"/>
                </a:lnTo>
                <a:lnTo>
                  <a:pt x="288480" y="31432"/>
                </a:lnTo>
                <a:lnTo>
                  <a:pt x="303980" y="26184"/>
                </a:lnTo>
                <a:lnTo>
                  <a:pt x="328899" y="22329"/>
                </a:lnTo>
                <a:lnTo>
                  <a:pt x="398341" y="22329"/>
                </a:lnTo>
                <a:lnTo>
                  <a:pt x="381203" y="16262"/>
                </a:lnTo>
                <a:lnTo>
                  <a:pt x="349867" y="7216"/>
                </a:lnTo>
                <a:lnTo>
                  <a:pt x="320849" y="6608"/>
                </a:lnTo>
                <a:close/>
              </a:path>
              <a:path w="432434" h="47625">
                <a:moveTo>
                  <a:pt x="424776" y="24949"/>
                </a:moveTo>
                <a:lnTo>
                  <a:pt x="422313" y="25502"/>
                </a:lnTo>
                <a:lnTo>
                  <a:pt x="414672" y="25692"/>
                </a:lnTo>
                <a:lnTo>
                  <a:pt x="425158" y="25692"/>
                </a:lnTo>
                <a:lnTo>
                  <a:pt x="424776" y="24949"/>
                </a:lnTo>
                <a:close/>
              </a:path>
            </a:pathLst>
          </a:custGeom>
          <a:solidFill>
            <a:srgbClr val="FFFFFF"/>
          </a:solidFill>
        </p:spPr>
        <p:txBody>
          <a:bodyPr wrap="square" lIns="0" tIns="0" rIns="0" bIns="0" rtlCol="0"/>
          <a:lstStyle/>
          <a:p>
            <a:endParaRPr/>
          </a:p>
        </p:txBody>
      </p:sp>
      <p:sp>
        <p:nvSpPr>
          <p:cNvPr id="12" name="object 12"/>
          <p:cNvSpPr/>
          <p:nvPr/>
        </p:nvSpPr>
        <p:spPr>
          <a:xfrm>
            <a:off x="1128314" y="8473564"/>
            <a:ext cx="432434" cy="47625"/>
          </a:xfrm>
          <a:custGeom>
            <a:avLst/>
            <a:gdLst/>
            <a:ahLst/>
            <a:cxnLst/>
            <a:rect l="l" t="t" r="r" b="b"/>
            <a:pathLst>
              <a:path w="432434" h="47625">
                <a:moveTo>
                  <a:pt x="176599" y="16166"/>
                </a:moveTo>
                <a:lnTo>
                  <a:pt x="103343" y="16166"/>
                </a:lnTo>
                <a:lnTo>
                  <a:pt x="130959" y="17966"/>
                </a:lnTo>
                <a:lnTo>
                  <a:pt x="157503" y="24956"/>
                </a:lnTo>
                <a:lnTo>
                  <a:pt x="178346" y="34933"/>
                </a:lnTo>
                <a:lnTo>
                  <a:pt x="188435" y="40465"/>
                </a:lnTo>
                <a:lnTo>
                  <a:pt x="199221" y="44428"/>
                </a:lnTo>
                <a:lnTo>
                  <a:pt x="210689" y="46811"/>
                </a:lnTo>
                <a:lnTo>
                  <a:pt x="222821" y="47607"/>
                </a:lnTo>
                <a:lnTo>
                  <a:pt x="235241" y="46860"/>
                </a:lnTo>
                <a:lnTo>
                  <a:pt x="248277" y="44620"/>
                </a:lnTo>
                <a:lnTo>
                  <a:pt x="261910" y="40889"/>
                </a:lnTo>
                <a:lnTo>
                  <a:pt x="276123" y="35669"/>
                </a:lnTo>
                <a:lnTo>
                  <a:pt x="288566" y="31436"/>
                </a:lnTo>
                <a:lnTo>
                  <a:pt x="223550" y="31436"/>
                </a:lnTo>
                <a:lnTo>
                  <a:pt x="204205" y="28988"/>
                </a:lnTo>
                <a:lnTo>
                  <a:pt x="187223" y="21306"/>
                </a:lnTo>
                <a:lnTo>
                  <a:pt x="176599" y="16166"/>
                </a:lnTo>
                <a:close/>
              </a:path>
              <a:path w="432434" h="47625">
                <a:moveTo>
                  <a:pt x="398353" y="22325"/>
                </a:moveTo>
                <a:lnTo>
                  <a:pt x="328890" y="22325"/>
                </a:lnTo>
                <a:lnTo>
                  <a:pt x="352084" y="24004"/>
                </a:lnTo>
                <a:lnTo>
                  <a:pt x="374751" y="31174"/>
                </a:lnTo>
                <a:lnTo>
                  <a:pt x="399502" y="39702"/>
                </a:lnTo>
                <a:lnTo>
                  <a:pt x="416775" y="42129"/>
                </a:lnTo>
                <a:lnTo>
                  <a:pt x="427401" y="41148"/>
                </a:lnTo>
                <a:lnTo>
                  <a:pt x="432206" y="39454"/>
                </a:lnTo>
                <a:lnTo>
                  <a:pt x="425173" y="25702"/>
                </a:lnTo>
                <a:lnTo>
                  <a:pt x="414691" y="25702"/>
                </a:lnTo>
                <a:lnTo>
                  <a:pt x="401197" y="23334"/>
                </a:lnTo>
                <a:lnTo>
                  <a:pt x="398353" y="22325"/>
                </a:lnTo>
                <a:close/>
              </a:path>
              <a:path w="432434" h="47625">
                <a:moveTo>
                  <a:pt x="101232" y="0"/>
                </a:moveTo>
                <a:lnTo>
                  <a:pt x="72275" y="7120"/>
                </a:lnTo>
                <a:lnTo>
                  <a:pt x="49140" y="14898"/>
                </a:lnTo>
                <a:lnTo>
                  <a:pt x="25839" y="18672"/>
                </a:lnTo>
                <a:lnTo>
                  <a:pt x="7780" y="19877"/>
                </a:lnTo>
                <a:lnTo>
                  <a:pt x="368" y="19947"/>
                </a:lnTo>
                <a:lnTo>
                  <a:pt x="0" y="36228"/>
                </a:lnTo>
                <a:lnTo>
                  <a:pt x="8718" y="36129"/>
                </a:lnTo>
                <a:lnTo>
                  <a:pt x="28427" y="34758"/>
                </a:lnTo>
                <a:lnTo>
                  <a:pt x="53744" y="30506"/>
                </a:lnTo>
                <a:lnTo>
                  <a:pt x="79286" y="21763"/>
                </a:lnTo>
                <a:lnTo>
                  <a:pt x="103343" y="16166"/>
                </a:lnTo>
                <a:lnTo>
                  <a:pt x="176599" y="16166"/>
                </a:lnTo>
                <a:lnTo>
                  <a:pt x="163517" y="9838"/>
                </a:lnTo>
                <a:lnTo>
                  <a:pt x="133249" y="1821"/>
                </a:lnTo>
                <a:lnTo>
                  <a:pt x="101232" y="0"/>
                </a:lnTo>
                <a:close/>
              </a:path>
              <a:path w="432434" h="47625">
                <a:moveTo>
                  <a:pt x="320859" y="6628"/>
                </a:moveTo>
                <a:lnTo>
                  <a:pt x="294192" y="11924"/>
                </a:lnTo>
                <a:lnTo>
                  <a:pt x="269925" y="20582"/>
                </a:lnTo>
                <a:lnTo>
                  <a:pt x="245407" y="28637"/>
                </a:lnTo>
                <a:lnTo>
                  <a:pt x="223550" y="31436"/>
                </a:lnTo>
                <a:lnTo>
                  <a:pt x="288566" y="31436"/>
                </a:lnTo>
                <a:lnTo>
                  <a:pt x="303969" y="26194"/>
                </a:lnTo>
                <a:lnTo>
                  <a:pt x="328890" y="22325"/>
                </a:lnTo>
                <a:lnTo>
                  <a:pt x="398353" y="22325"/>
                </a:lnTo>
                <a:lnTo>
                  <a:pt x="381203" y="16238"/>
                </a:lnTo>
                <a:lnTo>
                  <a:pt x="349878" y="7223"/>
                </a:lnTo>
                <a:lnTo>
                  <a:pt x="320859" y="6628"/>
                </a:lnTo>
                <a:close/>
              </a:path>
              <a:path w="432434" h="47625">
                <a:moveTo>
                  <a:pt x="424776" y="24925"/>
                </a:moveTo>
                <a:lnTo>
                  <a:pt x="422335" y="25509"/>
                </a:lnTo>
                <a:lnTo>
                  <a:pt x="414691" y="25702"/>
                </a:lnTo>
                <a:lnTo>
                  <a:pt x="425173" y="25702"/>
                </a:lnTo>
                <a:lnTo>
                  <a:pt x="424776" y="24925"/>
                </a:lnTo>
                <a:close/>
              </a:path>
            </a:pathLst>
          </a:custGeom>
          <a:solidFill>
            <a:srgbClr val="FFFFFF"/>
          </a:solidFill>
        </p:spPr>
        <p:txBody>
          <a:bodyPr wrap="square" lIns="0" tIns="0" rIns="0" bIns="0" rtlCol="0"/>
          <a:lstStyle/>
          <a:p>
            <a:endParaRPr/>
          </a:p>
        </p:txBody>
      </p:sp>
      <p:sp>
        <p:nvSpPr>
          <p:cNvPr id="13" name="object 13"/>
          <p:cNvSpPr/>
          <p:nvPr/>
        </p:nvSpPr>
        <p:spPr>
          <a:xfrm>
            <a:off x="1232917" y="8241680"/>
            <a:ext cx="448499" cy="19586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05801" y="7942526"/>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sp>
        <p:nvSpPr>
          <p:cNvPr id="15" name="object 15"/>
          <p:cNvSpPr/>
          <p:nvPr/>
        </p:nvSpPr>
        <p:spPr>
          <a:xfrm>
            <a:off x="4220812" y="8363246"/>
            <a:ext cx="84785" cy="84785"/>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166688" y="8191951"/>
            <a:ext cx="654685" cy="446405"/>
          </a:xfrm>
          <a:custGeom>
            <a:avLst/>
            <a:gdLst/>
            <a:ahLst/>
            <a:cxnLst/>
            <a:rect l="l" t="t" r="r" b="b"/>
            <a:pathLst>
              <a:path w="654685" h="446404">
                <a:moveTo>
                  <a:pt x="335932" y="117027"/>
                </a:moveTo>
                <a:lnTo>
                  <a:pt x="324394" y="117048"/>
                </a:lnTo>
                <a:lnTo>
                  <a:pt x="308989" y="125427"/>
                </a:lnTo>
                <a:lnTo>
                  <a:pt x="251564" y="167532"/>
                </a:lnTo>
                <a:lnTo>
                  <a:pt x="223702" y="187304"/>
                </a:lnTo>
                <a:lnTo>
                  <a:pt x="203994" y="200966"/>
                </a:lnTo>
                <a:lnTo>
                  <a:pt x="196518" y="206065"/>
                </a:lnTo>
                <a:lnTo>
                  <a:pt x="181935" y="212029"/>
                </a:lnTo>
                <a:lnTo>
                  <a:pt x="169487" y="221153"/>
                </a:lnTo>
                <a:lnTo>
                  <a:pt x="152346" y="239859"/>
                </a:lnTo>
                <a:lnTo>
                  <a:pt x="123683" y="274569"/>
                </a:lnTo>
                <a:lnTo>
                  <a:pt x="84189" y="321713"/>
                </a:lnTo>
                <a:lnTo>
                  <a:pt x="45000" y="367119"/>
                </a:lnTo>
                <a:lnTo>
                  <a:pt x="14984" y="401312"/>
                </a:lnTo>
                <a:lnTo>
                  <a:pt x="3008" y="414815"/>
                </a:lnTo>
                <a:lnTo>
                  <a:pt x="328" y="424074"/>
                </a:lnTo>
                <a:lnTo>
                  <a:pt x="0" y="429879"/>
                </a:lnTo>
                <a:lnTo>
                  <a:pt x="2531" y="434677"/>
                </a:lnTo>
                <a:lnTo>
                  <a:pt x="8431" y="440914"/>
                </a:lnTo>
                <a:lnTo>
                  <a:pt x="16970" y="445808"/>
                </a:lnTo>
                <a:lnTo>
                  <a:pt x="26863" y="445041"/>
                </a:lnTo>
                <a:lnTo>
                  <a:pt x="37868" y="438674"/>
                </a:lnTo>
                <a:lnTo>
                  <a:pt x="49744" y="426766"/>
                </a:lnTo>
                <a:lnTo>
                  <a:pt x="75323" y="397435"/>
                </a:lnTo>
                <a:lnTo>
                  <a:pt x="158959" y="303564"/>
                </a:lnTo>
                <a:lnTo>
                  <a:pt x="169352" y="291955"/>
                </a:lnTo>
                <a:lnTo>
                  <a:pt x="225869" y="291955"/>
                </a:lnTo>
                <a:lnTo>
                  <a:pt x="233271" y="287395"/>
                </a:lnTo>
                <a:lnTo>
                  <a:pt x="264525" y="262117"/>
                </a:lnTo>
                <a:lnTo>
                  <a:pt x="302005" y="234363"/>
                </a:lnTo>
                <a:lnTo>
                  <a:pt x="342187" y="213685"/>
                </a:lnTo>
                <a:lnTo>
                  <a:pt x="359550" y="202936"/>
                </a:lnTo>
                <a:lnTo>
                  <a:pt x="370187" y="188822"/>
                </a:lnTo>
                <a:lnTo>
                  <a:pt x="375523" y="176541"/>
                </a:lnTo>
                <a:lnTo>
                  <a:pt x="376985" y="171293"/>
                </a:lnTo>
                <a:lnTo>
                  <a:pt x="478780" y="123426"/>
                </a:lnTo>
                <a:lnTo>
                  <a:pt x="349819" y="123426"/>
                </a:lnTo>
                <a:lnTo>
                  <a:pt x="335932" y="117027"/>
                </a:lnTo>
                <a:close/>
              </a:path>
              <a:path w="654685" h="446404">
                <a:moveTo>
                  <a:pt x="225869" y="291955"/>
                </a:moveTo>
                <a:lnTo>
                  <a:pt x="169352" y="291955"/>
                </a:lnTo>
                <a:lnTo>
                  <a:pt x="182224" y="300035"/>
                </a:lnTo>
                <a:lnTo>
                  <a:pt x="190933" y="303633"/>
                </a:lnTo>
                <a:lnTo>
                  <a:pt x="199456" y="303564"/>
                </a:lnTo>
                <a:lnTo>
                  <a:pt x="211770" y="300642"/>
                </a:lnTo>
                <a:lnTo>
                  <a:pt x="225869" y="291955"/>
                </a:lnTo>
                <a:close/>
              </a:path>
              <a:path w="654685" h="446404">
                <a:moveTo>
                  <a:pt x="627238" y="0"/>
                </a:moveTo>
                <a:lnTo>
                  <a:pt x="609800" y="1275"/>
                </a:lnTo>
                <a:lnTo>
                  <a:pt x="595825" y="7650"/>
                </a:lnTo>
                <a:lnTo>
                  <a:pt x="590103" y="11476"/>
                </a:lnTo>
                <a:lnTo>
                  <a:pt x="349819" y="123426"/>
                </a:lnTo>
                <a:lnTo>
                  <a:pt x="478780" y="123426"/>
                </a:lnTo>
                <a:lnTo>
                  <a:pt x="631378" y="51671"/>
                </a:lnTo>
                <a:lnTo>
                  <a:pt x="647768" y="42342"/>
                </a:lnTo>
                <a:lnTo>
                  <a:pt x="654478" y="35046"/>
                </a:lnTo>
                <a:lnTo>
                  <a:pt x="652633" y="26013"/>
                </a:lnTo>
                <a:lnTo>
                  <a:pt x="643355" y="11476"/>
                </a:lnTo>
                <a:lnTo>
                  <a:pt x="627238" y="0"/>
                </a:lnTo>
                <a:close/>
              </a:path>
            </a:pathLst>
          </a:custGeom>
          <a:solidFill>
            <a:srgbClr val="231F20"/>
          </a:solidFill>
        </p:spPr>
        <p:txBody>
          <a:bodyPr wrap="square" lIns="0" tIns="0" rIns="0" bIns="0" rtlCol="0"/>
          <a:lstStyle/>
          <a:p>
            <a:endParaRPr/>
          </a:p>
        </p:txBody>
      </p:sp>
      <p:sp>
        <p:nvSpPr>
          <p:cNvPr id="17" name="object 17"/>
          <p:cNvSpPr/>
          <p:nvPr/>
        </p:nvSpPr>
        <p:spPr>
          <a:xfrm>
            <a:off x="4211017" y="8640865"/>
            <a:ext cx="631825" cy="60960"/>
          </a:xfrm>
          <a:custGeom>
            <a:avLst/>
            <a:gdLst/>
            <a:ahLst/>
            <a:cxnLst/>
            <a:rect l="l" t="t" r="r" b="b"/>
            <a:pathLst>
              <a:path w="631825" h="60959">
                <a:moveTo>
                  <a:pt x="628703" y="37965"/>
                </a:moveTo>
                <a:lnTo>
                  <a:pt x="429785" y="37965"/>
                </a:lnTo>
                <a:lnTo>
                  <a:pt x="464413" y="39378"/>
                </a:lnTo>
                <a:lnTo>
                  <a:pt x="500584" y="45347"/>
                </a:lnTo>
                <a:lnTo>
                  <a:pt x="534898" y="53969"/>
                </a:lnTo>
                <a:lnTo>
                  <a:pt x="569880" y="60515"/>
                </a:lnTo>
                <a:lnTo>
                  <a:pt x="599576" y="59117"/>
                </a:lnTo>
                <a:lnTo>
                  <a:pt x="621123" y="49974"/>
                </a:lnTo>
                <a:lnTo>
                  <a:pt x="628703" y="37965"/>
                </a:lnTo>
                <a:close/>
              </a:path>
              <a:path w="631825" h="60959">
                <a:moveTo>
                  <a:pt x="581183" y="29367"/>
                </a:moveTo>
                <a:lnTo>
                  <a:pt x="173746" y="29367"/>
                </a:lnTo>
                <a:lnTo>
                  <a:pt x="215755" y="37216"/>
                </a:lnTo>
                <a:lnTo>
                  <a:pt x="252194" y="50397"/>
                </a:lnTo>
                <a:lnTo>
                  <a:pt x="280936" y="59202"/>
                </a:lnTo>
                <a:lnTo>
                  <a:pt x="308226" y="60259"/>
                </a:lnTo>
                <a:lnTo>
                  <a:pt x="339523" y="57263"/>
                </a:lnTo>
                <a:lnTo>
                  <a:pt x="371317" y="51188"/>
                </a:lnTo>
                <a:lnTo>
                  <a:pt x="400100" y="43009"/>
                </a:lnTo>
                <a:lnTo>
                  <a:pt x="429785" y="37965"/>
                </a:lnTo>
                <a:lnTo>
                  <a:pt x="628703" y="37965"/>
                </a:lnTo>
                <a:lnTo>
                  <a:pt x="631659" y="33281"/>
                </a:lnTo>
                <a:lnTo>
                  <a:pt x="585960" y="29939"/>
                </a:lnTo>
                <a:lnTo>
                  <a:pt x="581183" y="29367"/>
                </a:lnTo>
                <a:close/>
              </a:path>
              <a:path w="631825" h="60959">
                <a:moveTo>
                  <a:pt x="0" y="26778"/>
                </a:moveTo>
                <a:lnTo>
                  <a:pt x="23926" y="57220"/>
                </a:lnTo>
                <a:lnTo>
                  <a:pt x="38855" y="59183"/>
                </a:lnTo>
                <a:lnTo>
                  <a:pt x="59394" y="57485"/>
                </a:lnTo>
                <a:lnTo>
                  <a:pt x="88291" y="50489"/>
                </a:lnTo>
                <a:lnTo>
                  <a:pt x="128295" y="36557"/>
                </a:lnTo>
                <a:lnTo>
                  <a:pt x="172865" y="29507"/>
                </a:lnTo>
                <a:lnTo>
                  <a:pt x="17819" y="29507"/>
                </a:lnTo>
                <a:lnTo>
                  <a:pt x="0" y="26778"/>
                </a:lnTo>
                <a:close/>
              </a:path>
              <a:path w="631825" h="60959">
                <a:moveTo>
                  <a:pt x="180957" y="0"/>
                </a:moveTo>
                <a:lnTo>
                  <a:pt x="145553" y="405"/>
                </a:lnTo>
                <a:lnTo>
                  <a:pt x="117271" y="6924"/>
                </a:lnTo>
                <a:lnTo>
                  <a:pt x="94576" y="15882"/>
                </a:lnTo>
                <a:lnTo>
                  <a:pt x="70621" y="23562"/>
                </a:lnTo>
                <a:lnTo>
                  <a:pt x="43197" y="28269"/>
                </a:lnTo>
                <a:lnTo>
                  <a:pt x="17819" y="29507"/>
                </a:lnTo>
                <a:lnTo>
                  <a:pt x="172865" y="29507"/>
                </a:lnTo>
                <a:lnTo>
                  <a:pt x="173746" y="29367"/>
                </a:lnTo>
                <a:lnTo>
                  <a:pt x="581183" y="29367"/>
                </a:lnTo>
                <a:lnTo>
                  <a:pt x="563514" y="27253"/>
                </a:lnTo>
                <a:lnTo>
                  <a:pt x="320263" y="27253"/>
                </a:lnTo>
                <a:lnTo>
                  <a:pt x="280376" y="23740"/>
                </a:lnTo>
                <a:lnTo>
                  <a:pt x="225018" y="9379"/>
                </a:lnTo>
                <a:lnTo>
                  <a:pt x="180957" y="0"/>
                </a:lnTo>
                <a:close/>
              </a:path>
              <a:path w="631825" h="60959">
                <a:moveTo>
                  <a:pt x="461905" y="3117"/>
                </a:moveTo>
                <a:lnTo>
                  <a:pt x="422509" y="5770"/>
                </a:lnTo>
                <a:lnTo>
                  <a:pt x="384848" y="13723"/>
                </a:lnTo>
                <a:lnTo>
                  <a:pt x="352486" y="22915"/>
                </a:lnTo>
                <a:lnTo>
                  <a:pt x="320263" y="27253"/>
                </a:lnTo>
                <a:lnTo>
                  <a:pt x="563514" y="27253"/>
                </a:lnTo>
                <a:lnTo>
                  <a:pt x="559593" y="26778"/>
                </a:lnTo>
                <a:lnTo>
                  <a:pt x="542668" y="21994"/>
                </a:lnTo>
                <a:lnTo>
                  <a:pt x="525094" y="13723"/>
                </a:lnTo>
                <a:lnTo>
                  <a:pt x="497833" y="5766"/>
                </a:lnTo>
                <a:lnTo>
                  <a:pt x="461905" y="3117"/>
                </a:lnTo>
                <a:close/>
              </a:path>
            </a:pathLst>
          </a:custGeom>
          <a:solidFill>
            <a:srgbClr val="231F20"/>
          </a:solidFill>
        </p:spPr>
        <p:txBody>
          <a:bodyPr wrap="square" lIns="0" tIns="0" rIns="0" bIns="0" rtlCol="0"/>
          <a:lstStyle/>
          <a:p>
            <a:endParaRPr/>
          </a:p>
        </p:txBody>
      </p:sp>
      <p:sp>
        <p:nvSpPr>
          <p:cNvPr id="18" name="object 18"/>
          <p:cNvSpPr/>
          <p:nvPr/>
        </p:nvSpPr>
        <p:spPr>
          <a:xfrm>
            <a:off x="4211017" y="8702594"/>
            <a:ext cx="631825" cy="60960"/>
          </a:xfrm>
          <a:custGeom>
            <a:avLst/>
            <a:gdLst/>
            <a:ahLst/>
            <a:cxnLst/>
            <a:rect l="l" t="t" r="r" b="b"/>
            <a:pathLst>
              <a:path w="631825" h="60959">
                <a:moveTo>
                  <a:pt x="628725" y="37945"/>
                </a:moveTo>
                <a:lnTo>
                  <a:pt x="429785" y="37945"/>
                </a:lnTo>
                <a:lnTo>
                  <a:pt x="464413" y="39361"/>
                </a:lnTo>
                <a:lnTo>
                  <a:pt x="500584" y="45330"/>
                </a:lnTo>
                <a:lnTo>
                  <a:pt x="534898" y="53947"/>
                </a:lnTo>
                <a:lnTo>
                  <a:pt x="569880" y="60515"/>
                </a:lnTo>
                <a:lnTo>
                  <a:pt x="599576" y="59129"/>
                </a:lnTo>
                <a:lnTo>
                  <a:pt x="621123" y="49989"/>
                </a:lnTo>
                <a:lnTo>
                  <a:pt x="628725" y="37945"/>
                </a:lnTo>
                <a:close/>
              </a:path>
              <a:path w="631825" h="60959">
                <a:moveTo>
                  <a:pt x="581160" y="29373"/>
                </a:moveTo>
                <a:lnTo>
                  <a:pt x="173746" y="29373"/>
                </a:lnTo>
                <a:lnTo>
                  <a:pt x="215755" y="37216"/>
                </a:lnTo>
                <a:lnTo>
                  <a:pt x="252194" y="50396"/>
                </a:lnTo>
                <a:lnTo>
                  <a:pt x="280936" y="59218"/>
                </a:lnTo>
                <a:lnTo>
                  <a:pt x="308226" y="60261"/>
                </a:lnTo>
                <a:lnTo>
                  <a:pt x="339523" y="57255"/>
                </a:lnTo>
                <a:lnTo>
                  <a:pt x="371317" y="51174"/>
                </a:lnTo>
                <a:lnTo>
                  <a:pt x="400100" y="42987"/>
                </a:lnTo>
                <a:lnTo>
                  <a:pt x="429785" y="37945"/>
                </a:lnTo>
                <a:lnTo>
                  <a:pt x="628725" y="37945"/>
                </a:lnTo>
                <a:lnTo>
                  <a:pt x="631659" y="33297"/>
                </a:lnTo>
                <a:lnTo>
                  <a:pt x="585960" y="29948"/>
                </a:lnTo>
                <a:lnTo>
                  <a:pt x="581160" y="29373"/>
                </a:lnTo>
                <a:close/>
              </a:path>
              <a:path w="631825" h="60959">
                <a:moveTo>
                  <a:pt x="0" y="26769"/>
                </a:moveTo>
                <a:lnTo>
                  <a:pt x="23926" y="57198"/>
                </a:lnTo>
                <a:lnTo>
                  <a:pt x="38855" y="59183"/>
                </a:lnTo>
                <a:lnTo>
                  <a:pt x="59394" y="57495"/>
                </a:lnTo>
                <a:lnTo>
                  <a:pt x="88291" y="50499"/>
                </a:lnTo>
                <a:lnTo>
                  <a:pt x="128295" y="36561"/>
                </a:lnTo>
                <a:lnTo>
                  <a:pt x="172899" y="29507"/>
                </a:lnTo>
                <a:lnTo>
                  <a:pt x="17819" y="29507"/>
                </a:lnTo>
                <a:lnTo>
                  <a:pt x="0" y="26769"/>
                </a:lnTo>
                <a:close/>
              </a:path>
              <a:path w="631825" h="60959">
                <a:moveTo>
                  <a:pt x="180957" y="0"/>
                </a:moveTo>
                <a:lnTo>
                  <a:pt x="145553" y="401"/>
                </a:lnTo>
                <a:lnTo>
                  <a:pt x="117271" y="6922"/>
                </a:lnTo>
                <a:lnTo>
                  <a:pt x="94576" y="15898"/>
                </a:lnTo>
                <a:lnTo>
                  <a:pt x="70621" y="23562"/>
                </a:lnTo>
                <a:lnTo>
                  <a:pt x="43197" y="28268"/>
                </a:lnTo>
                <a:lnTo>
                  <a:pt x="17819" y="29507"/>
                </a:lnTo>
                <a:lnTo>
                  <a:pt x="172899" y="29507"/>
                </a:lnTo>
                <a:lnTo>
                  <a:pt x="173746" y="29373"/>
                </a:lnTo>
                <a:lnTo>
                  <a:pt x="581160" y="29373"/>
                </a:lnTo>
                <a:lnTo>
                  <a:pt x="563456" y="27252"/>
                </a:lnTo>
                <a:lnTo>
                  <a:pt x="320263" y="27252"/>
                </a:lnTo>
                <a:lnTo>
                  <a:pt x="280376" y="23745"/>
                </a:lnTo>
                <a:lnTo>
                  <a:pt x="225018" y="9383"/>
                </a:lnTo>
                <a:lnTo>
                  <a:pt x="180957" y="0"/>
                </a:lnTo>
                <a:close/>
              </a:path>
              <a:path w="631825" h="60959">
                <a:moveTo>
                  <a:pt x="461905" y="3115"/>
                </a:moveTo>
                <a:lnTo>
                  <a:pt x="422509" y="5768"/>
                </a:lnTo>
                <a:lnTo>
                  <a:pt x="384848" y="13726"/>
                </a:lnTo>
                <a:lnTo>
                  <a:pt x="352486" y="22910"/>
                </a:lnTo>
                <a:lnTo>
                  <a:pt x="320263" y="27252"/>
                </a:lnTo>
                <a:lnTo>
                  <a:pt x="563456" y="27252"/>
                </a:lnTo>
                <a:lnTo>
                  <a:pt x="559627" y="26793"/>
                </a:lnTo>
                <a:lnTo>
                  <a:pt x="542668" y="21997"/>
                </a:lnTo>
                <a:lnTo>
                  <a:pt x="525094" y="13726"/>
                </a:lnTo>
                <a:lnTo>
                  <a:pt x="497833" y="5768"/>
                </a:lnTo>
                <a:lnTo>
                  <a:pt x="461905" y="3115"/>
                </a:lnTo>
                <a:close/>
              </a:path>
            </a:pathLst>
          </a:custGeom>
          <a:solidFill>
            <a:srgbClr val="231F20"/>
          </a:solidFill>
        </p:spPr>
        <p:txBody>
          <a:bodyPr wrap="square" lIns="0" tIns="0" rIns="0" bIns="0" rtlCol="0"/>
          <a:lstStyle/>
          <a:p>
            <a:endParaRPr/>
          </a:p>
        </p:txBody>
      </p:sp>
      <p:sp>
        <p:nvSpPr>
          <p:cNvPr id="19" name="object 19"/>
          <p:cNvSpPr/>
          <p:nvPr/>
        </p:nvSpPr>
        <p:spPr>
          <a:xfrm>
            <a:off x="3965150" y="7942516"/>
            <a:ext cx="1109980" cy="1109980"/>
          </a:xfrm>
          <a:custGeom>
            <a:avLst/>
            <a:gdLst/>
            <a:ahLst/>
            <a:cxnLst/>
            <a:rect l="l" t="t" r="r" b="b"/>
            <a:pathLst>
              <a:path w="1109979" h="1109979">
                <a:moveTo>
                  <a:pt x="554659" y="0"/>
                </a:moveTo>
                <a:lnTo>
                  <a:pt x="506807" y="2036"/>
                </a:lnTo>
                <a:lnTo>
                  <a:pt x="460085" y="8033"/>
                </a:lnTo>
                <a:lnTo>
                  <a:pt x="414658" y="17826"/>
                </a:lnTo>
                <a:lnTo>
                  <a:pt x="370693" y="31247"/>
                </a:lnTo>
                <a:lnTo>
                  <a:pt x="328357" y="48131"/>
                </a:lnTo>
                <a:lnTo>
                  <a:pt x="287817" y="68310"/>
                </a:lnTo>
                <a:lnTo>
                  <a:pt x="249239" y="91618"/>
                </a:lnTo>
                <a:lnTo>
                  <a:pt x="212790" y="117890"/>
                </a:lnTo>
                <a:lnTo>
                  <a:pt x="178636" y="146958"/>
                </a:lnTo>
                <a:lnTo>
                  <a:pt x="146944" y="178655"/>
                </a:lnTo>
                <a:lnTo>
                  <a:pt x="117881" y="212817"/>
                </a:lnTo>
                <a:lnTo>
                  <a:pt x="91613" y="249275"/>
                </a:lnTo>
                <a:lnTo>
                  <a:pt x="68307" y="287864"/>
                </a:lnTo>
                <a:lnTo>
                  <a:pt x="48130" y="328418"/>
                </a:lnTo>
                <a:lnTo>
                  <a:pt x="31247" y="370769"/>
                </a:lnTo>
                <a:lnTo>
                  <a:pt x="17826" y="414752"/>
                </a:lnTo>
                <a:lnTo>
                  <a:pt x="8034" y="460200"/>
                </a:lnTo>
                <a:lnTo>
                  <a:pt x="2036" y="506946"/>
                </a:lnTo>
                <a:lnTo>
                  <a:pt x="0" y="554824"/>
                </a:lnTo>
                <a:lnTo>
                  <a:pt x="2036" y="602660"/>
                </a:lnTo>
                <a:lnTo>
                  <a:pt x="8034" y="649370"/>
                </a:lnTo>
                <a:lnTo>
                  <a:pt x="17826" y="694786"/>
                </a:lnTo>
                <a:lnTo>
                  <a:pt x="31247" y="738743"/>
                </a:lnTo>
                <a:lnTo>
                  <a:pt x="48130" y="781073"/>
                </a:lnTo>
                <a:lnTo>
                  <a:pt x="68307" y="821610"/>
                </a:lnTo>
                <a:lnTo>
                  <a:pt x="91613" y="860186"/>
                </a:lnTo>
                <a:lnTo>
                  <a:pt x="117881" y="896636"/>
                </a:lnTo>
                <a:lnTo>
                  <a:pt x="146944" y="930791"/>
                </a:lnTo>
                <a:lnTo>
                  <a:pt x="178636" y="962485"/>
                </a:lnTo>
                <a:lnTo>
                  <a:pt x="212790" y="991551"/>
                </a:lnTo>
                <a:lnTo>
                  <a:pt x="249239" y="1017823"/>
                </a:lnTo>
                <a:lnTo>
                  <a:pt x="287817" y="1041134"/>
                </a:lnTo>
                <a:lnTo>
                  <a:pt x="328357" y="1061315"/>
                </a:lnTo>
                <a:lnTo>
                  <a:pt x="370693" y="1078202"/>
                </a:lnTo>
                <a:lnTo>
                  <a:pt x="414658" y="1091627"/>
                </a:lnTo>
                <a:lnTo>
                  <a:pt x="460085" y="1101422"/>
                </a:lnTo>
                <a:lnTo>
                  <a:pt x="506807" y="1107422"/>
                </a:lnTo>
                <a:lnTo>
                  <a:pt x="554659" y="1109459"/>
                </a:lnTo>
                <a:lnTo>
                  <a:pt x="602527" y="1107422"/>
                </a:lnTo>
                <a:lnTo>
                  <a:pt x="649263" y="1101422"/>
                </a:lnTo>
                <a:lnTo>
                  <a:pt x="694703" y="1091627"/>
                </a:lnTo>
                <a:lnTo>
                  <a:pt x="738679" y="1078202"/>
                </a:lnTo>
                <a:lnTo>
                  <a:pt x="781024" y="1061315"/>
                </a:lnTo>
                <a:lnTo>
                  <a:pt x="821574" y="1041134"/>
                </a:lnTo>
                <a:lnTo>
                  <a:pt x="860159" y="1017823"/>
                </a:lnTo>
                <a:lnTo>
                  <a:pt x="891099" y="995527"/>
                </a:lnTo>
                <a:lnTo>
                  <a:pt x="554659" y="995527"/>
                </a:lnTo>
                <a:lnTo>
                  <a:pt x="506635" y="992941"/>
                </a:lnTo>
                <a:lnTo>
                  <a:pt x="460109" y="985363"/>
                </a:lnTo>
                <a:lnTo>
                  <a:pt x="415350" y="973061"/>
                </a:lnTo>
                <a:lnTo>
                  <a:pt x="372627" y="956304"/>
                </a:lnTo>
                <a:lnTo>
                  <a:pt x="332209" y="935362"/>
                </a:lnTo>
                <a:lnTo>
                  <a:pt x="294365" y="910501"/>
                </a:lnTo>
                <a:lnTo>
                  <a:pt x="259363" y="881992"/>
                </a:lnTo>
                <a:lnTo>
                  <a:pt x="227473" y="850104"/>
                </a:lnTo>
                <a:lnTo>
                  <a:pt x="198962" y="815104"/>
                </a:lnTo>
                <a:lnTo>
                  <a:pt x="174101" y="777262"/>
                </a:lnTo>
                <a:lnTo>
                  <a:pt x="153156" y="736847"/>
                </a:lnTo>
                <a:lnTo>
                  <a:pt x="136399" y="694126"/>
                </a:lnTo>
                <a:lnTo>
                  <a:pt x="124096" y="649369"/>
                </a:lnTo>
                <a:lnTo>
                  <a:pt x="116517" y="602846"/>
                </a:lnTo>
                <a:lnTo>
                  <a:pt x="113931" y="554824"/>
                </a:lnTo>
                <a:lnTo>
                  <a:pt x="116933" y="503019"/>
                </a:lnTo>
                <a:lnTo>
                  <a:pt x="125718" y="453025"/>
                </a:lnTo>
                <a:lnTo>
                  <a:pt x="139952" y="405168"/>
                </a:lnTo>
                <a:lnTo>
                  <a:pt x="159303" y="359769"/>
                </a:lnTo>
                <a:lnTo>
                  <a:pt x="183439" y="317154"/>
                </a:lnTo>
                <a:lnTo>
                  <a:pt x="212026" y="277647"/>
                </a:lnTo>
                <a:lnTo>
                  <a:pt x="345051" y="277647"/>
                </a:lnTo>
                <a:lnTo>
                  <a:pt x="278536" y="211137"/>
                </a:lnTo>
                <a:lnTo>
                  <a:pt x="318012" y="182837"/>
                </a:lnTo>
                <a:lnTo>
                  <a:pt x="360543" y="158919"/>
                </a:lnTo>
                <a:lnTo>
                  <a:pt x="405801" y="139725"/>
                </a:lnTo>
                <a:lnTo>
                  <a:pt x="453458" y="125594"/>
                </a:lnTo>
                <a:lnTo>
                  <a:pt x="503187" y="116865"/>
                </a:lnTo>
                <a:lnTo>
                  <a:pt x="554659" y="113880"/>
                </a:lnTo>
                <a:lnTo>
                  <a:pt x="891052" y="113880"/>
                </a:lnTo>
                <a:lnTo>
                  <a:pt x="860159" y="91618"/>
                </a:lnTo>
                <a:lnTo>
                  <a:pt x="821574" y="68310"/>
                </a:lnTo>
                <a:lnTo>
                  <a:pt x="781024" y="48131"/>
                </a:lnTo>
                <a:lnTo>
                  <a:pt x="738679" y="31247"/>
                </a:lnTo>
                <a:lnTo>
                  <a:pt x="694703" y="17826"/>
                </a:lnTo>
                <a:lnTo>
                  <a:pt x="649263" y="8033"/>
                </a:lnTo>
                <a:lnTo>
                  <a:pt x="602527" y="2036"/>
                </a:lnTo>
                <a:lnTo>
                  <a:pt x="554659" y="0"/>
                </a:lnTo>
                <a:close/>
              </a:path>
              <a:path w="1109979" h="1109979">
                <a:moveTo>
                  <a:pt x="345051" y="277647"/>
                </a:moveTo>
                <a:lnTo>
                  <a:pt x="212026" y="277647"/>
                </a:lnTo>
                <a:lnTo>
                  <a:pt x="831837" y="897496"/>
                </a:lnTo>
                <a:lnTo>
                  <a:pt x="792312" y="926030"/>
                </a:lnTo>
                <a:lnTo>
                  <a:pt x="749675" y="950140"/>
                </a:lnTo>
                <a:lnTo>
                  <a:pt x="704259" y="969486"/>
                </a:lnTo>
                <a:lnTo>
                  <a:pt x="656396" y="983726"/>
                </a:lnTo>
                <a:lnTo>
                  <a:pt x="606419" y="992520"/>
                </a:lnTo>
                <a:lnTo>
                  <a:pt x="554659" y="995527"/>
                </a:lnTo>
                <a:lnTo>
                  <a:pt x="891099" y="995527"/>
                </a:lnTo>
                <a:lnTo>
                  <a:pt x="930775" y="962485"/>
                </a:lnTo>
                <a:lnTo>
                  <a:pt x="962472" y="930791"/>
                </a:lnTo>
                <a:lnTo>
                  <a:pt x="991539" y="896636"/>
                </a:lnTo>
                <a:lnTo>
                  <a:pt x="1017810" y="860186"/>
                </a:lnTo>
                <a:lnTo>
                  <a:pt x="1035592" y="830757"/>
                </a:lnTo>
                <a:lnTo>
                  <a:pt x="898207" y="830757"/>
                </a:lnTo>
                <a:lnTo>
                  <a:pt x="345051" y="277647"/>
                </a:lnTo>
                <a:close/>
              </a:path>
              <a:path w="1109979" h="1109979">
                <a:moveTo>
                  <a:pt x="891052" y="113880"/>
                </a:moveTo>
                <a:lnTo>
                  <a:pt x="554659" y="113880"/>
                </a:lnTo>
                <a:lnTo>
                  <a:pt x="602706" y="116466"/>
                </a:lnTo>
                <a:lnTo>
                  <a:pt x="649254" y="124044"/>
                </a:lnTo>
                <a:lnTo>
                  <a:pt x="694034" y="136346"/>
                </a:lnTo>
                <a:lnTo>
                  <a:pt x="736776" y="153104"/>
                </a:lnTo>
                <a:lnTo>
                  <a:pt x="777213" y="174049"/>
                </a:lnTo>
                <a:lnTo>
                  <a:pt x="815074" y="198914"/>
                </a:lnTo>
                <a:lnTo>
                  <a:pt x="850092" y="227431"/>
                </a:lnTo>
                <a:lnTo>
                  <a:pt x="881997" y="259330"/>
                </a:lnTo>
                <a:lnTo>
                  <a:pt x="910521" y="294345"/>
                </a:lnTo>
                <a:lnTo>
                  <a:pt x="935394" y="332206"/>
                </a:lnTo>
                <a:lnTo>
                  <a:pt x="956348" y="372645"/>
                </a:lnTo>
                <a:lnTo>
                  <a:pt x="973113" y="415395"/>
                </a:lnTo>
                <a:lnTo>
                  <a:pt x="985423" y="460200"/>
                </a:lnTo>
                <a:lnTo>
                  <a:pt x="993003" y="506753"/>
                </a:lnTo>
                <a:lnTo>
                  <a:pt x="995591" y="554824"/>
                </a:lnTo>
                <a:lnTo>
                  <a:pt x="992604" y="606282"/>
                </a:lnTo>
                <a:lnTo>
                  <a:pt x="983870" y="656007"/>
                </a:lnTo>
                <a:lnTo>
                  <a:pt x="969725" y="703659"/>
                </a:lnTo>
                <a:lnTo>
                  <a:pt x="950508" y="748895"/>
                </a:lnTo>
                <a:lnTo>
                  <a:pt x="926556" y="791375"/>
                </a:lnTo>
                <a:lnTo>
                  <a:pt x="898207" y="830757"/>
                </a:lnTo>
                <a:lnTo>
                  <a:pt x="1035592" y="830757"/>
                </a:lnTo>
                <a:lnTo>
                  <a:pt x="1061299" y="781073"/>
                </a:lnTo>
                <a:lnTo>
                  <a:pt x="1078183" y="738743"/>
                </a:lnTo>
                <a:lnTo>
                  <a:pt x="1091605" y="694786"/>
                </a:lnTo>
                <a:lnTo>
                  <a:pt x="1101399" y="649369"/>
                </a:lnTo>
                <a:lnTo>
                  <a:pt x="1107397" y="602660"/>
                </a:lnTo>
                <a:lnTo>
                  <a:pt x="1109433" y="554824"/>
                </a:lnTo>
                <a:lnTo>
                  <a:pt x="1107397" y="506946"/>
                </a:lnTo>
                <a:lnTo>
                  <a:pt x="1101396" y="460187"/>
                </a:lnTo>
                <a:lnTo>
                  <a:pt x="1091605" y="414752"/>
                </a:lnTo>
                <a:lnTo>
                  <a:pt x="1078183" y="370769"/>
                </a:lnTo>
                <a:lnTo>
                  <a:pt x="1061299" y="328418"/>
                </a:lnTo>
                <a:lnTo>
                  <a:pt x="1041119" y="287864"/>
                </a:lnTo>
                <a:lnTo>
                  <a:pt x="1017810" y="249275"/>
                </a:lnTo>
                <a:lnTo>
                  <a:pt x="991539" y="212817"/>
                </a:lnTo>
                <a:lnTo>
                  <a:pt x="962472" y="178655"/>
                </a:lnTo>
                <a:lnTo>
                  <a:pt x="930775" y="146958"/>
                </a:lnTo>
                <a:lnTo>
                  <a:pt x="896615" y="117890"/>
                </a:lnTo>
                <a:lnTo>
                  <a:pt x="891052" y="113880"/>
                </a:lnTo>
                <a:close/>
              </a:path>
            </a:pathLst>
          </a:custGeom>
          <a:solidFill>
            <a:srgbClr val="231F20"/>
          </a:solidFill>
        </p:spPr>
        <p:txBody>
          <a:bodyPr wrap="square" lIns="0" tIns="0" rIns="0" bIns="0" rtlCol="0"/>
          <a:lstStyle/>
          <a:p>
            <a:endParaRPr/>
          </a:p>
        </p:txBody>
      </p:sp>
      <p:sp>
        <p:nvSpPr>
          <p:cNvPr id="20" name="object 20"/>
          <p:cNvSpPr/>
          <p:nvPr/>
        </p:nvSpPr>
        <p:spPr>
          <a:xfrm>
            <a:off x="2485485" y="7942532"/>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1" name="object 21"/>
          <p:cNvSpPr/>
          <p:nvPr/>
        </p:nvSpPr>
        <p:spPr>
          <a:xfrm>
            <a:off x="2754791" y="8088234"/>
            <a:ext cx="234124" cy="23196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714617" y="8345881"/>
            <a:ext cx="633730" cy="560705"/>
          </a:xfrm>
          <a:custGeom>
            <a:avLst/>
            <a:gdLst/>
            <a:ahLst/>
            <a:cxnLst/>
            <a:rect l="l" t="t" r="r" b="b"/>
            <a:pathLst>
              <a:path w="633729" h="560704">
                <a:moveTo>
                  <a:pt x="49644" y="0"/>
                </a:moveTo>
                <a:lnTo>
                  <a:pt x="6159" y="43522"/>
                </a:lnTo>
                <a:lnTo>
                  <a:pt x="1853" y="459752"/>
                </a:lnTo>
                <a:lnTo>
                  <a:pt x="0" y="485363"/>
                </a:lnTo>
                <a:lnTo>
                  <a:pt x="28566" y="511321"/>
                </a:lnTo>
                <a:lnTo>
                  <a:pt x="64520" y="538200"/>
                </a:lnTo>
                <a:lnTo>
                  <a:pt x="98415" y="558787"/>
                </a:lnTo>
                <a:lnTo>
                  <a:pt x="282612" y="560323"/>
                </a:lnTo>
                <a:lnTo>
                  <a:pt x="281571" y="351053"/>
                </a:lnTo>
                <a:lnTo>
                  <a:pt x="210946" y="242658"/>
                </a:lnTo>
                <a:lnTo>
                  <a:pt x="200859" y="221207"/>
                </a:lnTo>
                <a:lnTo>
                  <a:pt x="197497" y="211591"/>
                </a:lnTo>
                <a:lnTo>
                  <a:pt x="380113" y="211590"/>
                </a:lnTo>
                <a:lnTo>
                  <a:pt x="278612" y="51282"/>
                </a:lnTo>
                <a:lnTo>
                  <a:pt x="259947" y="25066"/>
                </a:lnTo>
                <a:lnTo>
                  <a:pt x="248543" y="11809"/>
                </a:lnTo>
                <a:lnTo>
                  <a:pt x="240677" y="7912"/>
                </a:lnTo>
                <a:lnTo>
                  <a:pt x="228866" y="7912"/>
                </a:lnTo>
                <a:lnTo>
                  <a:pt x="49644" y="0"/>
                </a:lnTo>
                <a:close/>
              </a:path>
              <a:path w="633729" h="560704">
                <a:moveTo>
                  <a:pt x="380113" y="211590"/>
                </a:moveTo>
                <a:lnTo>
                  <a:pt x="200859" y="211590"/>
                </a:lnTo>
                <a:lnTo>
                  <a:pt x="210946" y="218986"/>
                </a:lnTo>
                <a:lnTo>
                  <a:pt x="308482" y="361060"/>
                </a:lnTo>
                <a:lnTo>
                  <a:pt x="331002" y="386966"/>
                </a:lnTo>
                <a:lnTo>
                  <a:pt x="346908" y="398143"/>
                </a:lnTo>
                <a:lnTo>
                  <a:pt x="363759" y="396877"/>
                </a:lnTo>
                <a:lnTo>
                  <a:pt x="389115" y="385457"/>
                </a:lnTo>
                <a:lnTo>
                  <a:pt x="617994" y="251244"/>
                </a:lnTo>
                <a:lnTo>
                  <a:pt x="621975" y="236778"/>
                </a:lnTo>
                <a:lnTo>
                  <a:pt x="396061" y="236778"/>
                </a:lnTo>
                <a:lnTo>
                  <a:pt x="380113" y="211590"/>
                </a:lnTo>
                <a:close/>
              </a:path>
              <a:path w="633729" h="560704">
                <a:moveTo>
                  <a:pt x="604974" y="155535"/>
                </a:moveTo>
                <a:lnTo>
                  <a:pt x="547357" y="155867"/>
                </a:lnTo>
                <a:lnTo>
                  <a:pt x="396061" y="236778"/>
                </a:lnTo>
                <a:lnTo>
                  <a:pt x="621975" y="236778"/>
                </a:lnTo>
                <a:lnTo>
                  <a:pt x="633671" y="194282"/>
                </a:lnTo>
                <a:lnTo>
                  <a:pt x="631539" y="165360"/>
                </a:lnTo>
                <a:lnTo>
                  <a:pt x="604974" y="155535"/>
                </a:lnTo>
                <a:close/>
              </a:path>
              <a:path w="633729" h="560704">
                <a:moveTo>
                  <a:pt x="239737" y="7446"/>
                </a:moveTo>
                <a:lnTo>
                  <a:pt x="228866" y="7912"/>
                </a:lnTo>
                <a:lnTo>
                  <a:pt x="240677" y="7912"/>
                </a:lnTo>
                <a:lnTo>
                  <a:pt x="239737" y="7446"/>
                </a:lnTo>
                <a:close/>
              </a:path>
            </a:pathLst>
          </a:custGeom>
          <a:solidFill>
            <a:srgbClr val="FFFFFF"/>
          </a:solidFill>
        </p:spPr>
        <p:txBody>
          <a:bodyPr wrap="square" lIns="0" tIns="0" rIns="0" bIns="0" rtlCol="0"/>
          <a:lstStyle/>
          <a:p>
            <a:endParaRPr/>
          </a:p>
        </p:txBody>
      </p:sp>
      <p:sp>
        <p:nvSpPr>
          <p:cNvPr id="23" name="object 23"/>
          <p:cNvSpPr/>
          <p:nvPr/>
        </p:nvSpPr>
        <p:spPr>
          <a:xfrm>
            <a:off x="3102693" y="8190033"/>
            <a:ext cx="246379" cy="264795"/>
          </a:xfrm>
          <a:custGeom>
            <a:avLst/>
            <a:gdLst/>
            <a:ahLst/>
            <a:cxnLst/>
            <a:rect l="l" t="t" r="r" b="b"/>
            <a:pathLst>
              <a:path w="246379" h="264795">
                <a:moveTo>
                  <a:pt x="186182" y="0"/>
                </a:moveTo>
                <a:lnTo>
                  <a:pt x="0" y="110718"/>
                </a:lnTo>
                <a:lnTo>
                  <a:pt x="73939" y="264769"/>
                </a:lnTo>
                <a:lnTo>
                  <a:pt x="246024" y="151257"/>
                </a:lnTo>
                <a:lnTo>
                  <a:pt x="186182" y="0"/>
                </a:lnTo>
                <a:close/>
              </a:path>
            </a:pathLst>
          </a:custGeom>
          <a:solidFill>
            <a:srgbClr val="FFFFFF"/>
          </a:solidFill>
        </p:spPr>
        <p:txBody>
          <a:bodyPr wrap="square" lIns="0" tIns="0" rIns="0" bIns="0" rtlCol="0"/>
          <a:lstStyle/>
          <a:p>
            <a:endParaRPr/>
          </a:p>
        </p:txBody>
      </p:sp>
      <p:sp>
        <p:nvSpPr>
          <p:cNvPr id="24" name="object 24"/>
          <p:cNvSpPr/>
          <p:nvPr/>
        </p:nvSpPr>
        <p:spPr>
          <a:xfrm>
            <a:off x="3026874" y="8166310"/>
            <a:ext cx="235585" cy="276860"/>
          </a:xfrm>
          <a:custGeom>
            <a:avLst/>
            <a:gdLst/>
            <a:ahLst/>
            <a:cxnLst/>
            <a:rect l="l" t="t" r="r" b="b"/>
            <a:pathLst>
              <a:path w="235585" h="276859">
                <a:moveTo>
                  <a:pt x="219443" y="0"/>
                </a:moveTo>
                <a:lnTo>
                  <a:pt x="0" y="128498"/>
                </a:lnTo>
                <a:lnTo>
                  <a:pt x="125056" y="276821"/>
                </a:lnTo>
                <a:lnTo>
                  <a:pt x="57810" y="128498"/>
                </a:lnTo>
                <a:lnTo>
                  <a:pt x="235381" y="23723"/>
                </a:lnTo>
                <a:lnTo>
                  <a:pt x="219443" y="0"/>
                </a:lnTo>
                <a:close/>
              </a:path>
            </a:pathLst>
          </a:custGeom>
          <a:solidFill>
            <a:srgbClr val="FFFFFF"/>
          </a:solidFill>
        </p:spPr>
        <p:txBody>
          <a:bodyPr wrap="square" lIns="0" tIns="0" rIns="0" bIns="0" rtlCol="0"/>
          <a:lstStyle/>
          <a:p>
            <a:endParaRPr/>
          </a:p>
        </p:txBody>
      </p:sp>
      <p:sp>
        <p:nvSpPr>
          <p:cNvPr id="25" name="object 25"/>
          <p:cNvSpPr/>
          <p:nvPr/>
        </p:nvSpPr>
        <p:spPr>
          <a:xfrm>
            <a:off x="3014860" y="8381837"/>
            <a:ext cx="145415" cy="123189"/>
          </a:xfrm>
          <a:custGeom>
            <a:avLst/>
            <a:gdLst/>
            <a:ahLst/>
            <a:cxnLst/>
            <a:rect l="l" t="t" r="r" b="b"/>
            <a:pathLst>
              <a:path w="145414" h="123190">
                <a:moveTo>
                  <a:pt x="61887" y="0"/>
                </a:moveTo>
                <a:lnTo>
                  <a:pt x="0" y="25730"/>
                </a:lnTo>
                <a:lnTo>
                  <a:pt x="55880" y="122618"/>
                </a:lnTo>
                <a:lnTo>
                  <a:pt x="145135" y="94551"/>
                </a:lnTo>
                <a:lnTo>
                  <a:pt x="61887" y="0"/>
                </a:lnTo>
                <a:close/>
              </a:path>
            </a:pathLst>
          </a:custGeom>
          <a:solidFill>
            <a:srgbClr val="FFFFFF"/>
          </a:solidFill>
        </p:spPr>
        <p:txBody>
          <a:bodyPr wrap="square" lIns="0" tIns="0" rIns="0" bIns="0" rtlCol="0"/>
          <a:lstStyle/>
          <a:p>
            <a:endParaRPr/>
          </a:p>
        </p:txBody>
      </p:sp>
      <p:sp>
        <p:nvSpPr>
          <p:cNvPr id="26" name="object 26"/>
          <p:cNvSpPr/>
          <p:nvPr/>
        </p:nvSpPr>
        <p:spPr>
          <a:xfrm>
            <a:off x="3183433" y="8345886"/>
            <a:ext cx="321310" cy="209550"/>
          </a:xfrm>
          <a:custGeom>
            <a:avLst/>
            <a:gdLst/>
            <a:ahLst/>
            <a:cxnLst/>
            <a:rect l="l" t="t" r="r" b="b"/>
            <a:pathLst>
              <a:path w="321310" h="209550">
                <a:moveTo>
                  <a:pt x="280120" y="135817"/>
                </a:moveTo>
                <a:lnTo>
                  <a:pt x="110209" y="135817"/>
                </a:lnTo>
                <a:lnTo>
                  <a:pt x="137139" y="136055"/>
                </a:lnTo>
                <a:lnTo>
                  <a:pt x="150550" y="153875"/>
                </a:lnTo>
                <a:lnTo>
                  <a:pt x="159753" y="193446"/>
                </a:lnTo>
                <a:lnTo>
                  <a:pt x="186893" y="209461"/>
                </a:lnTo>
                <a:lnTo>
                  <a:pt x="280120" y="135817"/>
                </a:lnTo>
                <a:close/>
              </a:path>
              <a:path w="321310" h="209550">
                <a:moveTo>
                  <a:pt x="177622" y="0"/>
                </a:moveTo>
                <a:lnTo>
                  <a:pt x="0" y="123736"/>
                </a:lnTo>
                <a:lnTo>
                  <a:pt x="60452" y="148996"/>
                </a:lnTo>
                <a:lnTo>
                  <a:pt x="110209" y="135817"/>
                </a:lnTo>
                <a:lnTo>
                  <a:pt x="280120" y="135817"/>
                </a:lnTo>
                <a:lnTo>
                  <a:pt x="321286" y="103298"/>
                </a:lnTo>
                <a:lnTo>
                  <a:pt x="314836" y="61014"/>
                </a:lnTo>
                <a:lnTo>
                  <a:pt x="177622" y="0"/>
                </a:lnTo>
                <a:close/>
              </a:path>
            </a:pathLst>
          </a:custGeom>
          <a:solidFill>
            <a:srgbClr val="FFFFFF"/>
          </a:solidFill>
        </p:spPr>
        <p:txBody>
          <a:bodyPr wrap="square" lIns="0" tIns="0" rIns="0" bIns="0" rtlCol="0"/>
          <a:lstStyle/>
          <a:p>
            <a:endParaRPr/>
          </a:p>
        </p:txBody>
      </p:sp>
      <p:sp>
        <p:nvSpPr>
          <p:cNvPr id="27" name="object 27"/>
          <p:cNvSpPr/>
          <p:nvPr/>
        </p:nvSpPr>
        <p:spPr>
          <a:xfrm>
            <a:off x="5444822" y="7942505"/>
            <a:ext cx="1109446" cy="1109459"/>
          </a:xfrm>
          <a:prstGeom prst="rect">
            <a:avLst/>
          </a:prstGeom>
          <a:blipFill>
            <a:blip r:embed="rId6" cstate="print"/>
            <a:stretch>
              <a:fillRect/>
            </a:stretch>
          </a:blipFill>
        </p:spPr>
        <p:txBody>
          <a:bodyPr wrap="square" lIns="0" tIns="0" rIns="0" bIns="0" rtlCol="0"/>
          <a:lstStyle/>
          <a:p>
            <a:endParaRPr/>
          </a:p>
        </p:txBody>
      </p:sp>
      <p:sp>
        <p:nvSpPr>
          <p:cNvPr id="28" name="object 28"/>
          <p:cNvSpPr txBox="1"/>
          <p:nvPr/>
        </p:nvSpPr>
        <p:spPr>
          <a:xfrm>
            <a:off x="1181978" y="9173108"/>
            <a:ext cx="770255" cy="391160"/>
          </a:xfrm>
          <a:prstGeom prst="rect">
            <a:avLst/>
          </a:prstGeom>
        </p:spPr>
        <p:txBody>
          <a:bodyPr vert="horz" wrap="square" lIns="0" tIns="12700" rIns="0" bIns="0" rtlCol="0">
            <a:spAutoFit/>
          </a:bodyPr>
          <a:lstStyle/>
          <a:p>
            <a:pPr marR="5080" indent="20320">
              <a:lnSpc>
                <a:spcPct val="100000"/>
              </a:lnSpc>
              <a:spcBef>
                <a:spcPts val="100"/>
              </a:spcBef>
            </a:pPr>
            <a:r>
              <a:rPr sz="1200" dirty="0">
                <a:solidFill>
                  <a:srgbClr val="231F20"/>
                </a:solidFill>
                <a:latin typeface="Arial Narrow"/>
                <a:cs typeface="Arial Narrow"/>
              </a:rPr>
              <a:t>Aufsicht </a:t>
            </a:r>
            <a:r>
              <a:rPr sz="1200" spc="-5" dirty="0">
                <a:solidFill>
                  <a:srgbClr val="231F20"/>
                </a:solidFill>
                <a:latin typeface="Arial Narrow"/>
                <a:cs typeface="Arial Narrow"/>
              </a:rPr>
              <a:t>von  </a:t>
            </a:r>
            <a:r>
              <a:rPr sz="1200" dirty="0">
                <a:solidFill>
                  <a:srgbClr val="231F20"/>
                </a:solidFill>
                <a:latin typeface="Arial Narrow"/>
                <a:cs typeface="Arial Narrow"/>
              </a:rPr>
              <a:t>Erwachsenen</a:t>
            </a:r>
            <a:endParaRPr sz="1200">
              <a:latin typeface="Arial Narrow"/>
              <a:cs typeface="Arial Narrow"/>
            </a:endParaRPr>
          </a:p>
        </p:txBody>
      </p:sp>
      <p:sp>
        <p:nvSpPr>
          <p:cNvPr id="32" name="object 32"/>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5</a:t>
            </a:r>
          </a:p>
        </p:txBody>
      </p:sp>
      <p:sp>
        <p:nvSpPr>
          <p:cNvPr id="29" name="object 29"/>
          <p:cNvSpPr txBox="1"/>
          <p:nvPr/>
        </p:nvSpPr>
        <p:spPr>
          <a:xfrm>
            <a:off x="2371918" y="9264548"/>
            <a:ext cx="139636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231F20"/>
                </a:solidFill>
                <a:latin typeface="Arial Narrow"/>
                <a:cs typeface="Arial Narrow"/>
              </a:rPr>
              <a:t>Benutzerhandbuch</a:t>
            </a:r>
            <a:r>
              <a:rPr sz="1200" spc="-70" dirty="0">
                <a:solidFill>
                  <a:srgbClr val="231F20"/>
                </a:solidFill>
                <a:latin typeface="Arial Narrow"/>
                <a:cs typeface="Arial Narrow"/>
              </a:rPr>
              <a:t> </a:t>
            </a:r>
            <a:r>
              <a:rPr sz="1200" spc="-5" dirty="0">
                <a:solidFill>
                  <a:srgbClr val="231F20"/>
                </a:solidFill>
                <a:latin typeface="Arial Narrow"/>
                <a:cs typeface="Arial Narrow"/>
              </a:rPr>
              <a:t>lesen</a:t>
            </a:r>
            <a:endParaRPr sz="1200">
              <a:latin typeface="Arial Narrow"/>
              <a:cs typeface="Arial Narrow"/>
            </a:endParaRPr>
          </a:p>
        </p:txBody>
      </p:sp>
      <p:sp>
        <p:nvSpPr>
          <p:cNvPr id="30" name="object 30"/>
          <p:cNvSpPr txBox="1"/>
          <p:nvPr/>
        </p:nvSpPr>
        <p:spPr>
          <a:xfrm>
            <a:off x="5427233" y="9173108"/>
            <a:ext cx="1290955" cy="391160"/>
          </a:xfrm>
          <a:prstGeom prst="rect">
            <a:avLst/>
          </a:prstGeom>
        </p:spPr>
        <p:txBody>
          <a:bodyPr vert="horz" wrap="square" lIns="0" tIns="12700" rIns="0" bIns="0" rtlCol="0">
            <a:spAutoFit/>
          </a:bodyPr>
          <a:lstStyle/>
          <a:p>
            <a:pPr marR="5080" indent="124460">
              <a:lnSpc>
                <a:spcPct val="100000"/>
              </a:lnSpc>
              <a:spcBef>
                <a:spcPts val="100"/>
              </a:spcBef>
            </a:pPr>
            <a:r>
              <a:rPr sz="1200" dirty="0">
                <a:solidFill>
                  <a:srgbClr val="231F20"/>
                </a:solidFill>
                <a:latin typeface="Arial Narrow"/>
                <a:cs typeface="Arial Narrow"/>
              </a:rPr>
              <a:t>Finger </a:t>
            </a:r>
            <a:r>
              <a:rPr sz="1200" spc="-5" dirty="0">
                <a:solidFill>
                  <a:srgbClr val="231F20"/>
                </a:solidFill>
                <a:latin typeface="Arial Narrow"/>
                <a:cs typeface="Arial Narrow"/>
              </a:rPr>
              <a:t>nicht in den  Massagestrahl</a:t>
            </a:r>
            <a:r>
              <a:rPr sz="1200" spc="-75" dirty="0">
                <a:solidFill>
                  <a:srgbClr val="231F20"/>
                </a:solidFill>
                <a:latin typeface="Arial Narrow"/>
                <a:cs typeface="Arial Narrow"/>
              </a:rPr>
              <a:t> </a:t>
            </a:r>
            <a:r>
              <a:rPr sz="1200" spc="-5" dirty="0">
                <a:solidFill>
                  <a:srgbClr val="231F20"/>
                </a:solidFill>
                <a:latin typeface="Arial Narrow"/>
                <a:cs typeface="Arial Narrow"/>
              </a:rPr>
              <a:t>stecken</a:t>
            </a:r>
            <a:endParaRPr sz="1200">
              <a:latin typeface="Arial Narrow"/>
              <a:cs typeface="Arial Narrow"/>
            </a:endParaRPr>
          </a:p>
        </p:txBody>
      </p:sp>
      <p:sp>
        <p:nvSpPr>
          <p:cNvPr id="31" name="object 31"/>
          <p:cNvSpPr txBox="1"/>
          <p:nvPr/>
        </p:nvSpPr>
        <p:spPr>
          <a:xfrm>
            <a:off x="4168561" y="9264548"/>
            <a:ext cx="78422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231F20"/>
                </a:solidFill>
                <a:latin typeface="Arial Narrow"/>
                <a:cs typeface="Arial Narrow"/>
              </a:rPr>
              <a:t>Kein</a:t>
            </a:r>
            <a:r>
              <a:rPr sz="1200" spc="-75" dirty="0">
                <a:solidFill>
                  <a:srgbClr val="231F20"/>
                </a:solidFill>
                <a:latin typeface="Arial Narrow"/>
                <a:cs typeface="Arial Narrow"/>
              </a:rPr>
              <a:t> </a:t>
            </a:r>
            <a:r>
              <a:rPr sz="1200" dirty="0">
                <a:solidFill>
                  <a:srgbClr val="231F20"/>
                </a:solidFill>
                <a:latin typeface="Arial Narrow"/>
                <a:cs typeface="Arial Narrow"/>
              </a:rPr>
              <a:t>Tauchen</a:t>
            </a:r>
            <a:endParaRPr sz="1200">
              <a:latin typeface="Arial Narrow"/>
              <a:cs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712244" y="9911121"/>
            <a:ext cx="135890" cy="212090"/>
          </a:xfrm>
          <a:prstGeom prst="rect">
            <a:avLst/>
          </a:prstGeom>
        </p:spPr>
        <p:txBody>
          <a:bodyPr vert="horz" wrap="square" lIns="0" tIns="4445" rIns="0" bIns="0" rtlCol="0">
            <a:spAutoFit/>
          </a:bodyPr>
          <a:lstStyle/>
          <a:p>
            <a:pPr>
              <a:lnSpc>
                <a:spcPct val="100000"/>
              </a:lnSpc>
              <a:spcBef>
                <a:spcPts val="35"/>
              </a:spcBef>
            </a:pPr>
            <a:endParaRPr sz="700">
              <a:latin typeface="Times New Roman"/>
              <a:cs typeface="Times New Roman"/>
            </a:endParaRPr>
          </a:p>
          <a:p>
            <a:pPr marL="25400">
              <a:lnSpc>
                <a:spcPct val="100000"/>
              </a:lnSpc>
            </a:pPr>
            <a:fld id="{81D60167-4931-47E6-BA6A-407CBD079E47}" type="slidenum">
              <a:rPr sz="600" dirty="0">
                <a:solidFill>
                  <a:srgbClr val="131111"/>
                </a:solidFill>
                <a:latin typeface="Arial"/>
                <a:cs typeface="Arial"/>
              </a:rPr>
              <a:t>4</a:t>
            </a:fld>
            <a:endParaRPr sz="600">
              <a:latin typeface="Arial"/>
              <a:cs typeface="Arial"/>
            </a:endParaRPr>
          </a:p>
        </p:txBody>
      </p:sp>
      <p:sp>
        <p:nvSpPr>
          <p:cNvPr id="2" name="object 2"/>
          <p:cNvSpPr txBox="1"/>
          <p:nvPr/>
        </p:nvSpPr>
        <p:spPr>
          <a:xfrm>
            <a:off x="497121" y="505655"/>
            <a:ext cx="6786329" cy="10069103"/>
          </a:xfrm>
          <a:prstGeom prst="rect">
            <a:avLst/>
          </a:prstGeom>
        </p:spPr>
        <p:txBody>
          <a:bodyPr vert="horz" wrap="square" lIns="0" tIns="12700" rIns="0" bIns="0" rtlCol="0">
            <a:spAutoFit/>
          </a:bodyPr>
          <a:lstStyle/>
          <a:p>
            <a:pPr marL="37464">
              <a:lnSpc>
                <a:spcPct val="100000"/>
              </a:lnSpc>
              <a:spcBef>
                <a:spcPts val="100"/>
              </a:spcBef>
              <a:tabLst>
                <a:tab pos="218440" algn="l"/>
              </a:tabLst>
            </a:pPr>
            <a:r>
              <a:rPr lang="ru-RU" sz="1200" dirty="0">
                <a:solidFill>
                  <a:srgbClr val="231F20"/>
                </a:solidFill>
                <a:latin typeface="Arial Narrow"/>
                <a:cs typeface="Arial Narrow"/>
              </a:rPr>
              <a:t>Следует обеспечить надежную дренажную систему для сброса избыточной воды</a:t>
            </a:r>
            <a:r>
              <a:rPr sz="1200" dirty="0">
                <a:solidFill>
                  <a:srgbClr val="231F20"/>
                </a:solidFill>
                <a:latin typeface="Arial Narrow"/>
                <a:cs typeface="Arial Narrow"/>
              </a:rPr>
              <a:t>.</a:t>
            </a:r>
            <a:endParaRPr lang="ru-RU" sz="1200" dirty="0">
              <a:solidFill>
                <a:srgbClr val="231F20"/>
              </a:solidFill>
              <a:latin typeface="Arial Narrow"/>
              <a:cs typeface="Arial Narrow"/>
            </a:endParaRPr>
          </a:p>
          <a:p>
            <a:pPr marL="37464">
              <a:lnSpc>
                <a:spcPct val="100000"/>
              </a:lnSpc>
              <a:spcBef>
                <a:spcPts val="100"/>
              </a:spcBef>
              <a:tabLst>
                <a:tab pos="218440" algn="l"/>
              </a:tabLst>
            </a:pPr>
            <a:r>
              <a:rPr lang="ru-RU" sz="1200" dirty="0">
                <a:solidFill>
                  <a:srgbClr val="231F20"/>
                </a:solidFill>
                <a:latin typeface="Arial Narrow"/>
                <a:cs typeface="Arial Narrow"/>
              </a:rPr>
              <a:t>Для предотвращения несчастных случаев:</a:t>
            </a:r>
            <a:endParaRPr sz="1200" dirty="0">
              <a:latin typeface="Arial Narrow"/>
              <a:cs typeface="Arial Narrow"/>
            </a:endParaRPr>
          </a:p>
          <a:p>
            <a:pPr marL="391795" marR="113664" lvl="1" indent="-173990">
              <a:lnSpc>
                <a:spcPct val="104200"/>
              </a:lnSpc>
              <a:buAutoNum type="alphaLcParenR"/>
              <a:tabLst>
                <a:tab pos="398780" algn="l"/>
              </a:tabLst>
            </a:pPr>
            <a:r>
              <a:rPr lang="ru-RU" sz="1200" spc="-5" dirty="0">
                <a:solidFill>
                  <a:srgbClr val="231F20"/>
                </a:solidFill>
                <a:latin typeface="Arial Narrow"/>
                <a:cs typeface="Arial Narrow"/>
              </a:rPr>
              <a:t>Для детей рекомендуется использовать более низкую температуру воды при использовании ванны более</a:t>
            </a:r>
            <a:r>
              <a:rPr sz="1200" spc="-5" dirty="0">
                <a:solidFill>
                  <a:srgbClr val="231F20"/>
                </a:solidFill>
                <a:latin typeface="Arial Narrow"/>
                <a:cs typeface="Arial Narrow"/>
              </a:rPr>
              <a:t> 10 </a:t>
            </a:r>
            <a:r>
              <a:rPr lang="ru-RU" sz="1200" spc="-5" dirty="0">
                <a:solidFill>
                  <a:srgbClr val="231F20"/>
                </a:solidFill>
                <a:latin typeface="Arial Narrow"/>
                <a:cs typeface="Arial Narrow"/>
              </a:rPr>
              <a:t>минут</a:t>
            </a:r>
            <a:r>
              <a:rPr sz="1200" spc="-5" dirty="0">
                <a:solidFill>
                  <a:srgbClr val="231F20"/>
                </a:solidFill>
                <a:latin typeface="Arial Narrow"/>
                <a:cs typeface="Arial Narrow"/>
              </a:rPr>
              <a:t>. </a:t>
            </a:r>
            <a:r>
              <a:rPr lang="ru-RU" sz="1200" spc="-5" dirty="0">
                <a:solidFill>
                  <a:srgbClr val="231F20"/>
                </a:solidFill>
                <a:latin typeface="Arial Narrow"/>
                <a:cs typeface="Arial Narrow"/>
              </a:rPr>
              <a:t>Во избежание возникновения гипертермии </a:t>
            </a:r>
            <a:r>
              <a:rPr sz="1200" dirty="0">
                <a:solidFill>
                  <a:srgbClr val="231F20"/>
                </a:solidFill>
                <a:latin typeface="Arial Narrow"/>
                <a:cs typeface="Arial Narrow"/>
              </a:rPr>
              <a:t>(</a:t>
            </a:r>
            <a:r>
              <a:rPr lang="ru-RU" sz="1200" dirty="0">
                <a:solidFill>
                  <a:srgbClr val="231F20"/>
                </a:solidFill>
                <a:latin typeface="Arial Narrow"/>
                <a:cs typeface="Arial Narrow"/>
              </a:rPr>
              <a:t>теплового стресса</a:t>
            </a:r>
            <a:r>
              <a:rPr sz="1200" spc="-5" dirty="0">
                <a:solidFill>
                  <a:srgbClr val="231F20"/>
                </a:solidFill>
                <a:latin typeface="Arial Narrow"/>
                <a:cs typeface="Arial Narrow"/>
              </a:rPr>
              <a:t>), </a:t>
            </a:r>
            <a:r>
              <a:rPr lang="ru-RU" sz="1200" spc="-5" dirty="0">
                <a:solidFill>
                  <a:srgbClr val="231F20"/>
                </a:solidFill>
                <a:latin typeface="Arial Narrow"/>
                <a:cs typeface="Arial Narrow"/>
              </a:rPr>
              <a:t>рекомендуется, чтобы средняя температура воды в СПА-бассейне не превышала</a:t>
            </a:r>
            <a:r>
              <a:rPr sz="1200" spc="-5" dirty="0">
                <a:solidFill>
                  <a:srgbClr val="231F20"/>
                </a:solidFill>
                <a:latin typeface="Arial Narrow"/>
                <a:cs typeface="Arial Narrow"/>
              </a:rPr>
              <a:t> 40°C</a:t>
            </a:r>
            <a:r>
              <a:rPr sz="1200" dirty="0">
                <a:solidFill>
                  <a:srgbClr val="231F20"/>
                </a:solidFill>
                <a:latin typeface="Arial Narrow"/>
                <a:cs typeface="Arial Narrow"/>
              </a:rPr>
              <a:t>.</a:t>
            </a:r>
            <a:endParaRPr sz="1200" dirty="0">
              <a:latin typeface="Arial Narrow"/>
              <a:cs typeface="Arial Narrow"/>
            </a:endParaRPr>
          </a:p>
          <a:p>
            <a:pPr marL="405130" marR="37465" lvl="1" indent="-187960">
              <a:lnSpc>
                <a:spcPct val="104200"/>
              </a:lnSpc>
              <a:buAutoNum type="alphaLcParenR" startAt="2"/>
              <a:tabLst>
                <a:tab pos="398780" algn="l"/>
              </a:tabLst>
            </a:pPr>
            <a:r>
              <a:rPr lang="ru-RU" sz="1200" dirty="0">
                <a:solidFill>
                  <a:srgbClr val="231F20"/>
                </a:solidFill>
                <a:latin typeface="Arial Narrow"/>
                <a:cs typeface="Arial Narrow"/>
              </a:rPr>
              <a:t>Поскольку повышенная температура воды имеет высокий риск нанесения вреда здоровью беременных женщин на ранних сроках беременности</a:t>
            </a:r>
            <a:r>
              <a:rPr sz="1200" spc="-5" dirty="0">
                <a:solidFill>
                  <a:srgbClr val="231F20"/>
                </a:solidFill>
                <a:latin typeface="Arial Narrow"/>
                <a:cs typeface="Arial Narrow"/>
              </a:rPr>
              <a:t>, </a:t>
            </a:r>
            <a:r>
              <a:rPr lang="ru-RU" sz="1200" spc="-5" dirty="0">
                <a:solidFill>
                  <a:srgbClr val="231F20"/>
                </a:solidFill>
                <a:latin typeface="Arial Narrow"/>
                <a:cs typeface="Arial Narrow"/>
              </a:rPr>
              <a:t>им следует ограничить температуру воды до</a:t>
            </a:r>
            <a:r>
              <a:rPr sz="1200" spc="-5" dirty="0">
                <a:solidFill>
                  <a:srgbClr val="231F20"/>
                </a:solidFill>
                <a:latin typeface="Arial Narrow"/>
                <a:cs typeface="Arial Narrow"/>
              </a:rPr>
              <a:t> 38°C</a:t>
            </a:r>
            <a:r>
              <a:rPr sz="1200" dirty="0">
                <a:solidFill>
                  <a:srgbClr val="231F20"/>
                </a:solidFill>
                <a:latin typeface="Arial Narrow"/>
                <a:cs typeface="Arial Narrow"/>
              </a:rPr>
              <a:t>.</a:t>
            </a:r>
            <a:endParaRPr sz="1200" dirty="0">
              <a:latin typeface="Arial Narrow"/>
              <a:cs typeface="Arial Narrow"/>
            </a:endParaRPr>
          </a:p>
          <a:p>
            <a:pPr marL="391795" marR="30480" lvl="1" indent="-173990">
              <a:lnSpc>
                <a:spcPct val="104200"/>
              </a:lnSpc>
              <a:buAutoNum type="alphaLcParenR" startAt="2"/>
              <a:tabLst>
                <a:tab pos="391795" algn="l"/>
              </a:tabLst>
            </a:pPr>
            <a:r>
              <a:rPr lang="ru-RU" sz="1200" spc="-10" dirty="0">
                <a:solidFill>
                  <a:srgbClr val="231F20"/>
                </a:solidFill>
                <a:latin typeface="Arial Narrow"/>
                <a:cs typeface="Arial Narrow"/>
              </a:rPr>
              <a:t>Перед тем, как войти в ванну</a:t>
            </a:r>
            <a:r>
              <a:rPr sz="1200" spc="-15" dirty="0">
                <a:solidFill>
                  <a:srgbClr val="231F20"/>
                </a:solidFill>
                <a:latin typeface="Arial Narrow"/>
                <a:cs typeface="Arial Narrow"/>
              </a:rPr>
              <a:t>, </a:t>
            </a:r>
            <a:r>
              <a:rPr lang="ru-RU" sz="1200" spc="-15" dirty="0">
                <a:solidFill>
                  <a:srgbClr val="231F20"/>
                </a:solidFill>
                <a:latin typeface="Arial Narrow"/>
                <a:cs typeface="Arial Narrow"/>
              </a:rPr>
              <a:t>пользователю рекомендуется измерить температуру воды точным термометром, поскольку существует погрешность устройств регулирования температуры воды </a:t>
            </a:r>
            <a:r>
              <a:rPr sz="1200" spc="-5" dirty="0">
                <a:solidFill>
                  <a:srgbClr val="231F20"/>
                </a:solidFill>
                <a:latin typeface="Arial Narrow"/>
                <a:cs typeface="Arial Narrow"/>
              </a:rPr>
              <a:t>.</a:t>
            </a:r>
            <a:endParaRPr sz="1200" dirty="0">
              <a:latin typeface="Arial Narrow"/>
              <a:cs typeface="Arial Narrow"/>
            </a:endParaRPr>
          </a:p>
          <a:p>
            <a:pPr marL="391795" marR="57785" lvl="1" indent="-173990">
              <a:lnSpc>
                <a:spcPct val="104200"/>
              </a:lnSpc>
              <a:buAutoNum type="alphaLcParenR" startAt="2"/>
              <a:tabLst>
                <a:tab pos="398780" algn="l"/>
              </a:tabLst>
            </a:pPr>
            <a:r>
              <a:rPr lang="ru-RU" sz="1200" dirty="0">
                <a:solidFill>
                  <a:srgbClr val="231F20"/>
                </a:solidFill>
                <a:latin typeface="Arial Narrow"/>
                <a:cs typeface="Arial Narrow"/>
              </a:rPr>
              <a:t>Употребление алкоголя, наркотиков или медикаментов перед или во время использования гидромассажной ванны может привести к потере сознания с риском утопления</a:t>
            </a:r>
            <a:r>
              <a:rPr sz="1200" spc="-5" dirty="0">
                <a:solidFill>
                  <a:srgbClr val="231F20"/>
                </a:solidFill>
                <a:latin typeface="Arial Narrow"/>
                <a:cs typeface="Arial Narrow"/>
              </a:rPr>
              <a:t>.</a:t>
            </a:r>
            <a:endParaRPr sz="1200" dirty="0">
              <a:latin typeface="Arial Narrow"/>
              <a:cs typeface="Arial Narrow"/>
            </a:endParaRPr>
          </a:p>
          <a:p>
            <a:pPr marL="398145" lvl="1" indent="-180975">
              <a:lnSpc>
                <a:spcPct val="100000"/>
              </a:lnSpc>
              <a:spcBef>
                <a:spcPts val="55"/>
              </a:spcBef>
              <a:buAutoNum type="alphaLcParenR" startAt="2"/>
              <a:tabLst>
                <a:tab pos="398780" algn="l"/>
              </a:tabLst>
            </a:pPr>
            <a:r>
              <a:rPr lang="ru-RU" sz="1200" dirty="0">
                <a:solidFill>
                  <a:srgbClr val="231F20"/>
                </a:solidFill>
                <a:latin typeface="Arial Narrow"/>
                <a:cs typeface="Arial Narrow"/>
              </a:rPr>
              <a:t>Употребление алкоголя, наркотиков или медикаментов может значительно увеличить риск смертельной гипертермии в гидромассажной ванне</a:t>
            </a:r>
            <a:r>
              <a:rPr sz="1200" spc="-5" dirty="0">
                <a:solidFill>
                  <a:srgbClr val="231F20"/>
                </a:solidFill>
                <a:latin typeface="Arial Narrow"/>
                <a:cs typeface="Arial Narrow"/>
              </a:rPr>
              <a:t>.</a:t>
            </a:r>
            <a:endParaRPr sz="1200" dirty="0">
              <a:latin typeface="Arial Narrow"/>
              <a:cs typeface="Arial Narrow"/>
            </a:endParaRPr>
          </a:p>
          <a:p>
            <a:pPr marL="391795" marR="106045" lvl="1" indent="-173990">
              <a:lnSpc>
                <a:spcPct val="104200"/>
              </a:lnSpc>
              <a:buAutoNum type="alphaLcParenR" startAt="2"/>
              <a:tabLst>
                <a:tab pos="398780" algn="l"/>
              </a:tabLst>
            </a:pPr>
            <a:r>
              <a:rPr lang="ru-RU" sz="1200" dirty="0">
                <a:solidFill>
                  <a:srgbClr val="231F20"/>
                </a:solidFill>
                <a:latin typeface="Arial Narrow"/>
                <a:cs typeface="Arial Narrow"/>
              </a:rPr>
              <a:t>Симптомы гипертермии включают </a:t>
            </a:r>
            <a:r>
              <a:rPr lang="ru-RU" sz="1200" spc="-5" dirty="0">
                <a:solidFill>
                  <a:srgbClr val="231F20"/>
                </a:solidFill>
                <a:latin typeface="Arial Narrow"/>
                <a:cs typeface="Arial Narrow"/>
              </a:rPr>
              <a:t>увеличение температуры тела (выше </a:t>
            </a:r>
            <a:r>
              <a:rPr lang="en-US" sz="1200" spc="-5" dirty="0">
                <a:solidFill>
                  <a:srgbClr val="231F20"/>
                </a:solidFill>
                <a:latin typeface="Arial Narrow"/>
                <a:cs typeface="Arial Narrow"/>
              </a:rPr>
              <a:t>37°C </a:t>
            </a:r>
            <a:r>
              <a:rPr lang="ru-RU" sz="1200" spc="-5" dirty="0">
                <a:solidFill>
                  <a:srgbClr val="231F20"/>
                </a:solidFill>
                <a:latin typeface="Arial Narrow"/>
                <a:cs typeface="Arial Narrow"/>
              </a:rPr>
              <a:t>)</a:t>
            </a:r>
            <a:r>
              <a:rPr sz="1200" spc="-5" dirty="0">
                <a:solidFill>
                  <a:srgbClr val="231F20"/>
                </a:solidFill>
                <a:latin typeface="Arial Narrow"/>
                <a:cs typeface="Arial Narrow"/>
              </a:rPr>
              <a:t>,</a:t>
            </a:r>
            <a:r>
              <a:rPr lang="ru-RU" sz="1200" spc="-5" dirty="0">
                <a:solidFill>
                  <a:srgbClr val="231F20"/>
                </a:solidFill>
                <a:latin typeface="Arial Narrow"/>
                <a:cs typeface="Arial Narrow"/>
              </a:rPr>
              <a:t> головокружение, вялость, сонливость и обмороки</a:t>
            </a:r>
            <a:r>
              <a:rPr sz="1200" spc="-5" dirty="0">
                <a:solidFill>
                  <a:srgbClr val="231F20"/>
                </a:solidFill>
                <a:latin typeface="Arial Narrow"/>
                <a:cs typeface="Arial Narrow"/>
              </a:rPr>
              <a:t>. </a:t>
            </a:r>
            <a:r>
              <a:rPr lang="ru-RU" sz="1200" dirty="0">
                <a:solidFill>
                  <a:srgbClr val="231F20"/>
                </a:solidFill>
                <a:latin typeface="Arial Narrow"/>
                <a:cs typeface="Arial Narrow"/>
              </a:rPr>
              <a:t>Последствия гипертермии включают неспособность переносить жар</a:t>
            </a:r>
            <a:r>
              <a:rPr sz="1200" spc="-5" dirty="0">
                <a:solidFill>
                  <a:srgbClr val="231F20"/>
                </a:solidFill>
                <a:latin typeface="Arial Narrow"/>
                <a:cs typeface="Arial Narrow"/>
              </a:rPr>
              <a:t>; </a:t>
            </a:r>
            <a:r>
              <a:rPr lang="ru-RU" sz="1200" dirty="0">
                <a:solidFill>
                  <a:srgbClr val="231F20"/>
                </a:solidFill>
                <a:latin typeface="Arial Narrow"/>
                <a:cs typeface="Arial Narrow"/>
              </a:rPr>
              <a:t>физическую неспособность выйти из ванны</a:t>
            </a:r>
            <a:r>
              <a:rPr sz="1200" spc="-5" dirty="0">
                <a:solidFill>
                  <a:srgbClr val="231F20"/>
                </a:solidFill>
                <a:latin typeface="Arial Narrow"/>
                <a:cs typeface="Arial Narrow"/>
              </a:rPr>
              <a:t>; </a:t>
            </a:r>
            <a:r>
              <a:rPr lang="ru-RU" sz="1200" spc="-5" dirty="0">
                <a:solidFill>
                  <a:srgbClr val="231F20"/>
                </a:solidFill>
                <a:latin typeface="Arial Narrow"/>
                <a:cs typeface="Arial Narrow"/>
              </a:rPr>
              <a:t>невнимательность к опасности</a:t>
            </a:r>
            <a:r>
              <a:rPr sz="1200" spc="-5" dirty="0">
                <a:solidFill>
                  <a:srgbClr val="231F20"/>
                </a:solidFill>
                <a:latin typeface="Arial Narrow"/>
                <a:cs typeface="Arial Narrow"/>
              </a:rPr>
              <a:t>; </a:t>
            </a:r>
            <a:r>
              <a:rPr lang="ru-RU" sz="1200" spc="-5" dirty="0">
                <a:solidFill>
                  <a:srgbClr val="231F20"/>
                </a:solidFill>
                <a:latin typeface="Arial Narrow"/>
                <a:cs typeface="Arial Narrow"/>
              </a:rPr>
              <a:t>повреждение плода у беременных женщин</a:t>
            </a:r>
            <a:r>
              <a:rPr sz="1200" dirty="0">
                <a:solidFill>
                  <a:srgbClr val="231F20"/>
                </a:solidFill>
                <a:latin typeface="Arial Narrow"/>
                <a:cs typeface="Arial Narrow"/>
              </a:rPr>
              <a:t>; </a:t>
            </a:r>
            <a:r>
              <a:rPr lang="ru-RU" sz="1200" spc="-5" dirty="0">
                <a:solidFill>
                  <a:srgbClr val="231F20"/>
                </a:solidFill>
                <a:latin typeface="Arial Narrow"/>
                <a:cs typeface="Arial Narrow"/>
              </a:rPr>
              <a:t>бессознательное состояние, приводящее к опасности утопления. </a:t>
            </a:r>
            <a:endParaRPr lang="en-US" sz="1200" dirty="0">
              <a:latin typeface="Arial Narrow"/>
              <a:cs typeface="Arial Narrow"/>
            </a:endParaRPr>
          </a:p>
          <a:p>
            <a:pPr marL="391795" marR="66675" lvl="1" indent="-173990">
              <a:lnSpc>
                <a:spcPct val="104200"/>
              </a:lnSpc>
              <a:buAutoNum type="alphaLcParenR" startAt="7"/>
              <a:tabLst>
                <a:tab pos="398780" algn="l"/>
              </a:tabLst>
            </a:pPr>
            <a:r>
              <a:rPr lang="ru-RU" sz="1200" spc="-5" dirty="0">
                <a:solidFill>
                  <a:srgbClr val="231F20"/>
                </a:solidFill>
                <a:latin typeface="Arial Narrow"/>
                <a:cs typeface="Arial Narrow"/>
              </a:rPr>
              <a:t>Пользователям с лишним весом, сердечными заболеваниями</a:t>
            </a:r>
            <a:r>
              <a:rPr lang="en-US" sz="1200" spc="-5" dirty="0">
                <a:solidFill>
                  <a:srgbClr val="231F20"/>
                </a:solidFill>
                <a:latin typeface="Arial Narrow"/>
                <a:cs typeface="Arial Narrow"/>
              </a:rPr>
              <a:t>,</a:t>
            </a:r>
            <a:r>
              <a:rPr lang="ru-RU" sz="1200" spc="-5" dirty="0">
                <a:solidFill>
                  <a:srgbClr val="231F20"/>
                </a:solidFill>
                <a:latin typeface="Arial Narrow"/>
                <a:cs typeface="Arial Narrow"/>
              </a:rPr>
              <a:t> низким или высоким кровяным давлением, заболеваниями сердечно-сосудистой системы или диабетом в анамнезе следует проконсультироваться с врачом перед использованием гидромассажной ванны</a:t>
            </a:r>
            <a:r>
              <a:rPr lang="en-US" sz="1200" spc="-5" dirty="0">
                <a:solidFill>
                  <a:srgbClr val="231F20"/>
                </a:solidFill>
                <a:latin typeface="Arial Narrow"/>
                <a:cs typeface="Arial Narrow"/>
              </a:rPr>
              <a:t>.</a:t>
            </a:r>
            <a:endParaRPr lang="en-US" sz="1200" dirty="0">
              <a:latin typeface="Arial Narrow"/>
              <a:cs typeface="Arial Narrow"/>
            </a:endParaRPr>
          </a:p>
          <a:p>
            <a:pPr marL="391795" marR="149860" lvl="1" indent="-173990">
              <a:lnSpc>
                <a:spcPct val="104200"/>
              </a:lnSpc>
              <a:buAutoNum type="alphaLcParenR" startAt="7"/>
              <a:tabLst>
                <a:tab pos="398780" algn="l"/>
              </a:tabLst>
            </a:pPr>
            <a:r>
              <a:rPr lang="ru-RU" sz="1200" dirty="0">
                <a:solidFill>
                  <a:srgbClr val="231F20"/>
                </a:solidFill>
                <a:latin typeface="Arial Narrow"/>
                <a:cs typeface="Arial Narrow"/>
              </a:rPr>
              <a:t>Пользователи, принимающие лекарственные средства, обязаны проконсультироваться с врачом до использования гидромассажной ванны, поскольку некоторые лекарства могут вызывать сонливость или влиять на частоту сердечных сокращений, артериальное давление или </a:t>
            </a:r>
            <a:r>
              <a:rPr lang="ru-RU" sz="1200" spc="-5" dirty="0">
                <a:solidFill>
                  <a:srgbClr val="231F20"/>
                </a:solidFill>
                <a:latin typeface="Arial Narrow"/>
                <a:cs typeface="Arial Narrow"/>
              </a:rPr>
              <a:t>кровообращение</a:t>
            </a:r>
            <a:r>
              <a:rPr sz="1200" spc="-5" dirty="0">
                <a:solidFill>
                  <a:srgbClr val="231F20"/>
                </a:solidFill>
                <a:latin typeface="Arial Narrow"/>
                <a:cs typeface="Arial Narrow"/>
              </a:rPr>
              <a:t>.</a:t>
            </a:r>
            <a:endParaRPr sz="1200" dirty="0">
              <a:latin typeface="Arial Narrow"/>
              <a:cs typeface="Arial Narrow"/>
            </a:endParaRPr>
          </a:p>
          <a:p>
            <a:pPr marL="217804">
              <a:lnSpc>
                <a:spcPct val="100000"/>
              </a:lnSpc>
              <a:spcBef>
                <a:spcPts val="60"/>
              </a:spcBef>
            </a:pPr>
            <a:r>
              <a:rPr sz="1200" spc="-5" dirty="0">
                <a:solidFill>
                  <a:srgbClr val="231F20"/>
                </a:solidFill>
                <a:latin typeface="Arial Narrow"/>
                <a:cs typeface="Arial Narrow"/>
              </a:rPr>
              <a:t>i) </a:t>
            </a:r>
            <a:r>
              <a:rPr lang="ru-RU" sz="1200" dirty="0">
                <a:solidFill>
                  <a:srgbClr val="231F20"/>
                </a:solidFill>
                <a:latin typeface="Arial Narrow"/>
                <a:cs typeface="Arial Narrow"/>
              </a:rPr>
              <a:t>Проконсультируйтесь с врачом в случае беременности, наличия диабета в анамнезе или слабого здоровья</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Пользователям с инфекционными заболеваниями запрещается пользоваться гидромассажной ванной</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Во избежание травм</a:t>
            </a:r>
            <a:r>
              <a:rPr lang="en-US" sz="1200" spc="-5" dirty="0">
                <a:solidFill>
                  <a:srgbClr val="231F20"/>
                </a:solidFill>
                <a:latin typeface="Arial Narrow"/>
                <a:cs typeface="Arial Narrow"/>
              </a:rPr>
              <a:t> </a:t>
            </a:r>
            <a:r>
              <a:rPr lang="ru-RU" sz="1200" spc="-5" dirty="0">
                <a:solidFill>
                  <a:srgbClr val="231F20"/>
                </a:solidFill>
                <a:latin typeface="Arial Narrow"/>
                <a:cs typeface="Arial Narrow"/>
              </a:rPr>
              <a:t>соблюдайте осторожность при входе или выходе из гидромассажной ванны</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Запрещается наполнять ванну водой с температурой выше </a:t>
            </a:r>
            <a:r>
              <a:rPr sz="1200" spc="-5" dirty="0">
                <a:solidFill>
                  <a:srgbClr val="231F20"/>
                </a:solidFill>
                <a:latin typeface="Arial Narrow"/>
                <a:cs typeface="Arial Narrow"/>
              </a:rPr>
              <a:t>40°C.</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Никогда не используйте сами и не позволяйте другим пользоваться гидромассажной ванной в одиночку</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пользуйтесь гидромассажной ванны после интенсивной физической нагрузки</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spc="-20" dirty="0">
                <a:solidFill>
                  <a:srgbClr val="231F20"/>
                </a:solidFill>
                <a:latin typeface="Arial Narrow"/>
                <a:cs typeface="Arial Narrow"/>
              </a:rPr>
              <a:t>Высокая температура воды в СПА </a:t>
            </a:r>
            <a:r>
              <a:rPr lang="ru-RU" sz="1200" spc="-5" dirty="0">
                <a:solidFill>
                  <a:srgbClr val="231F20"/>
                </a:solidFill>
                <a:latin typeface="Arial Narrow"/>
                <a:cs typeface="Arial Narrow"/>
              </a:rPr>
              <a:t>в сочетании с алкоголем, наркотиками,</a:t>
            </a:r>
            <a:r>
              <a:rPr sz="1200" spc="-5" dirty="0">
                <a:solidFill>
                  <a:srgbClr val="231F20"/>
                </a:solidFill>
                <a:latin typeface="Arial Narrow"/>
                <a:cs typeface="Arial Narrow"/>
              </a:rPr>
              <a:t> </a:t>
            </a:r>
            <a:r>
              <a:rPr lang="ru-RU" sz="1200" spc="-5" dirty="0">
                <a:solidFill>
                  <a:srgbClr val="231F20"/>
                </a:solidFill>
                <a:latin typeface="Arial Narrow"/>
                <a:cs typeface="Arial Narrow"/>
              </a:rPr>
              <a:t>или медикаментами </a:t>
            </a:r>
            <a:r>
              <a:rPr lang="ru-RU" sz="1200" spc="-20" dirty="0">
                <a:solidFill>
                  <a:srgbClr val="231F20"/>
                </a:solidFill>
                <a:latin typeface="Arial Narrow"/>
                <a:cs typeface="Arial Narrow"/>
              </a:rPr>
              <a:t>могут стать причиной потери сознания</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spc="-15" dirty="0">
                <a:solidFill>
                  <a:srgbClr val="231F20"/>
                </a:solidFill>
                <a:latin typeface="Arial Narrow"/>
                <a:cs typeface="Arial Narrow"/>
              </a:rPr>
              <a:t>Немедленно покиньте СПА, если почувствуете дискомфорт, головокружение или сонливость.</a:t>
            </a:r>
            <a:r>
              <a:rPr sz="1200" spc="-20" dirty="0">
                <a:solidFill>
                  <a:srgbClr val="231F20"/>
                </a:solidFill>
                <a:latin typeface="Arial Narrow"/>
                <a:cs typeface="Arial Narrow"/>
              </a:rPr>
              <a:t> </a:t>
            </a:r>
            <a:endParaRPr sz="1200" dirty="0">
              <a:latin typeface="Arial Narrow"/>
              <a:cs typeface="Arial Narrow"/>
            </a:endParaRPr>
          </a:p>
          <a:p>
            <a:pPr marL="217804" marR="107950" indent="-180340">
              <a:lnSpc>
                <a:spcPct val="104200"/>
              </a:lnSpc>
              <a:buChar char="●"/>
              <a:tabLst>
                <a:tab pos="218440" algn="l"/>
              </a:tabLst>
            </a:pPr>
            <a:r>
              <a:rPr lang="ru-RU" sz="1200" spc="-20" dirty="0">
                <a:solidFill>
                  <a:srgbClr val="231F20"/>
                </a:solidFill>
                <a:latin typeface="Arial Narrow"/>
                <a:cs typeface="Arial Narrow"/>
              </a:rPr>
              <a:t>Для предотвращения замерзания наполненный водой СПА-бассейн не должен</a:t>
            </a:r>
            <a:r>
              <a:rPr sz="1200" spc="-20" dirty="0">
                <a:solidFill>
                  <a:srgbClr val="231F20"/>
                </a:solidFill>
                <a:latin typeface="Arial Narrow"/>
                <a:cs typeface="Arial Narrow"/>
              </a:rPr>
              <a:t> </a:t>
            </a:r>
            <a:r>
              <a:rPr lang="ru-RU" sz="1200" spc="-20" dirty="0">
                <a:solidFill>
                  <a:srgbClr val="231F20"/>
                </a:solidFill>
                <a:latin typeface="Arial Narrow"/>
                <a:cs typeface="Arial Narrow"/>
              </a:rPr>
              <a:t>подвергаться воздействию температур ниже </a:t>
            </a:r>
            <a:r>
              <a:rPr sz="1200" spc="-25" dirty="0">
                <a:solidFill>
                  <a:srgbClr val="231F20"/>
                </a:solidFill>
                <a:latin typeface="Arial Narrow"/>
                <a:cs typeface="Arial Narrow"/>
              </a:rPr>
              <a:t>0°C</a:t>
            </a:r>
            <a:r>
              <a:rPr sz="1200" spc="-20" dirty="0">
                <a:solidFill>
                  <a:srgbClr val="231F20"/>
                </a:solidFill>
                <a:latin typeface="Arial Narrow"/>
                <a:cs typeface="Arial Narrow"/>
              </a:rPr>
              <a:t>. </a:t>
            </a:r>
            <a:r>
              <a:rPr lang="ru-RU" sz="1200" spc="-15" dirty="0">
                <a:solidFill>
                  <a:srgbClr val="231F20"/>
                </a:solidFill>
                <a:latin typeface="Arial Narrow"/>
                <a:cs typeface="Arial Narrow"/>
              </a:rPr>
              <a:t>Между гидромассажным бассейном и землей рекомендуется разместить  </a:t>
            </a:r>
            <a:r>
              <a:rPr lang="ru-RU" sz="1200" spc="-15" dirty="0" err="1">
                <a:solidFill>
                  <a:srgbClr val="231F20"/>
                </a:solidFill>
                <a:latin typeface="Arial Narrow"/>
                <a:cs typeface="Arial Narrow"/>
              </a:rPr>
              <a:t>теплосберегающий</a:t>
            </a:r>
            <a:r>
              <a:rPr lang="ru-RU" sz="1200" spc="-15" dirty="0">
                <a:solidFill>
                  <a:srgbClr val="231F20"/>
                </a:solidFill>
                <a:latin typeface="Arial Narrow"/>
                <a:cs typeface="Arial Narrow"/>
              </a:rPr>
              <a:t> коврик</a:t>
            </a:r>
            <a:r>
              <a:rPr sz="1200" spc="-20" dirty="0">
                <a:solidFill>
                  <a:srgbClr val="231F20"/>
                </a:solidFill>
                <a:latin typeface="Arial Narrow"/>
                <a:cs typeface="Arial Narrow"/>
              </a:rPr>
              <a:t>. </a:t>
            </a:r>
            <a:r>
              <a:rPr lang="ru-RU" sz="1200" spc="-20" dirty="0">
                <a:solidFill>
                  <a:srgbClr val="231F20"/>
                </a:solidFill>
                <a:latin typeface="Arial Narrow"/>
                <a:cs typeface="Arial Narrow"/>
              </a:rPr>
              <a:t>Не включайте СПА, если вода в бассейне замерзла</a:t>
            </a:r>
            <a:r>
              <a:rPr sz="1200" spc="-1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spc="-15" dirty="0">
                <a:solidFill>
                  <a:srgbClr val="231F20"/>
                </a:solidFill>
                <a:latin typeface="Arial Narrow"/>
                <a:cs typeface="Arial Narrow"/>
              </a:rPr>
              <a:t>Всегда отключайте изделие от электрической сети перед демонтажем, чисткой, техническим обслуживанием или настройкой</a:t>
            </a:r>
            <a:r>
              <a:rPr sz="1200" spc="-1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Никогда не прыгайте и не ныряйте в гидромассажную ванну</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располагайте никакие электроприборы поблизости СПА-бассейна.</a:t>
            </a:r>
            <a:endParaRPr sz="1200" dirty="0">
              <a:latin typeface="Arial Narrow"/>
              <a:cs typeface="Arial Narrow"/>
            </a:endParaRPr>
          </a:p>
          <a:p>
            <a:pPr marL="217804" marR="107314" indent="-180340">
              <a:lnSpc>
                <a:spcPct val="104200"/>
              </a:lnSpc>
              <a:buChar char="●"/>
              <a:tabLst>
                <a:tab pos="218440" algn="l"/>
              </a:tabLst>
            </a:pPr>
            <a:r>
              <a:rPr lang="ru-RU" sz="1200" dirty="0">
                <a:solidFill>
                  <a:srgbClr val="231F20"/>
                </a:solidFill>
                <a:latin typeface="Arial Narrow"/>
                <a:cs typeface="Arial Narrow"/>
              </a:rPr>
              <a:t>Не углубляйте сетевой шнур в землю. Сетевой шнур следует подключать и прокладывать так, чтобы исключить возможность его повреждения.</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Запрещается включать или отключать изделие от сети, когда находитесь в воде или мокрыми руками</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используйте гидромассажную ванну, если она повреждена при доставке и/или если она неисправна</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Обратитесь в сервисный центр для получения дальнейших инструкций</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Во избежание повреждений оборудования не подпускайте к нему домашних животных</a:t>
            </a:r>
            <a:r>
              <a:rPr sz="1200" spc="-5"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добавляйте масло, гели или соль для ванн в ванну</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Не опускайте голову под воду</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Избегайте проглатывания воды из ванны</a:t>
            </a:r>
            <a:r>
              <a:rPr sz="1200" dirty="0">
                <a:solidFill>
                  <a:srgbClr val="231F20"/>
                </a:solidFill>
                <a:latin typeface="Arial Narrow"/>
                <a:cs typeface="Arial Narrow"/>
              </a:rPr>
              <a:t>.</a:t>
            </a:r>
            <a:endParaRPr sz="1200" dirty="0">
              <a:latin typeface="Arial Narrow"/>
              <a:cs typeface="Arial Narrow"/>
            </a:endParaRPr>
          </a:p>
          <a:p>
            <a:pPr marL="217804" indent="-180340">
              <a:lnSpc>
                <a:spcPct val="100000"/>
              </a:lnSpc>
              <a:spcBef>
                <a:spcPts val="60"/>
              </a:spcBef>
              <a:buChar char="●"/>
              <a:tabLst>
                <a:tab pos="218440" algn="l"/>
              </a:tabLst>
            </a:pPr>
            <a:r>
              <a:rPr lang="ru-RU" sz="1200" dirty="0">
                <a:solidFill>
                  <a:srgbClr val="231F20"/>
                </a:solidFill>
                <a:latin typeface="Arial Narrow"/>
                <a:cs typeface="Arial Narrow"/>
              </a:rPr>
              <a:t>В ванне есть излучатель УФ</a:t>
            </a:r>
            <a:r>
              <a:rPr sz="1200" dirty="0">
                <a:solidFill>
                  <a:srgbClr val="231F20"/>
                </a:solidFill>
                <a:latin typeface="Arial Narrow"/>
                <a:cs typeface="Arial Narrow"/>
              </a:rPr>
              <a:t> </a:t>
            </a:r>
            <a:r>
              <a:rPr lang="ru-RU" sz="1200" dirty="0">
                <a:solidFill>
                  <a:srgbClr val="231F20"/>
                </a:solidFill>
                <a:latin typeface="Arial Narrow"/>
                <a:cs typeface="Arial Narrow"/>
              </a:rPr>
              <a:t>(</a:t>
            </a:r>
            <a:r>
              <a:rPr sz="1200" dirty="0">
                <a:solidFill>
                  <a:srgbClr val="231F20"/>
                </a:solidFill>
                <a:latin typeface="Arial Narrow"/>
                <a:cs typeface="Arial Narrow"/>
              </a:rPr>
              <a:t>UVC</a:t>
            </a:r>
            <a:r>
              <a:rPr lang="ru-RU" sz="1200" dirty="0">
                <a:solidFill>
                  <a:srgbClr val="231F20"/>
                </a:solidFill>
                <a:latin typeface="Arial Narrow"/>
                <a:cs typeface="Arial Narrow"/>
              </a:rPr>
              <a:t>) (ультрафиолетового излучения)</a:t>
            </a:r>
            <a:r>
              <a:rPr sz="1200" spc="-5" dirty="0">
                <a:solidFill>
                  <a:srgbClr val="231F20"/>
                </a:solidFill>
                <a:latin typeface="Arial Narrow"/>
                <a:cs typeface="Arial Narrow"/>
              </a:rPr>
              <a:t>. </a:t>
            </a:r>
            <a:r>
              <a:rPr lang="ru-RU" sz="1200" dirty="0">
                <a:solidFill>
                  <a:srgbClr val="231F20"/>
                </a:solidFill>
                <a:latin typeface="Arial Narrow"/>
                <a:cs typeface="Arial Narrow"/>
              </a:rPr>
              <a:t>Для замены или ремонта УФ-излучателя обратитесь к профессионалам</a:t>
            </a:r>
            <a:r>
              <a:rPr sz="1200" spc="-5" dirty="0">
                <a:solidFill>
                  <a:srgbClr val="231F20"/>
                </a:solidFill>
                <a:latin typeface="Arial Narrow"/>
                <a:cs typeface="Arial Narrow"/>
              </a:rPr>
              <a:t>.</a:t>
            </a:r>
            <a:endParaRPr sz="1200" dirty="0">
              <a:latin typeface="Arial Narrow"/>
              <a:cs typeface="Arial Narr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45139" y="3203905"/>
            <a:ext cx="93345" cy="165100"/>
          </a:xfrm>
          <a:custGeom>
            <a:avLst/>
            <a:gdLst/>
            <a:ahLst/>
            <a:cxnLst/>
            <a:rect l="l" t="t" r="r" b="b"/>
            <a:pathLst>
              <a:path w="93345" h="165100">
                <a:moveTo>
                  <a:pt x="93268" y="164566"/>
                </a:moveTo>
                <a:lnTo>
                  <a:pt x="0" y="164566"/>
                </a:lnTo>
                <a:lnTo>
                  <a:pt x="0" y="0"/>
                </a:lnTo>
                <a:lnTo>
                  <a:pt x="93268" y="0"/>
                </a:lnTo>
                <a:lnTo>
                  <a:pt x="93268" y="164566"/>
                </a:lnTo>
                <a:close/>
              </a:path>
            </a:pathLst>
          </a:custGeom>
          <a:solidFill>
            <a:srgbClr val="FFFFFF"/>
          </a:solidFill>
        </p:spPr>
        <p:txBody>
          <a:bodyPr wrap="square" lIns="0" tIns="0" rIns="0" bIns="0" rtlCol="0"/>
          <a:lstStyle/>
          <a:p>
            <a:endParaRPr/>
          </a:p>
        </p:txBody>
      </p:sp>
      <p:sp>
        <p:nvSpPr>
          <p:cNvPr id="4" name="object 4"/>
          <p:cNvSpPr/>
          <p:nvPr/>
        </p:nvSpPr>
        <p:spPr>
          <a:xfrm>
            <a:off x="1404251" y="4312056"/>
            <a:ext cx="427990" cy="225425"/>
          </a:xfrm>
          <a:custGeom>
            <a:avLst/>
            <a:gdLst/>
            <a:ahLst/>
            <a:cxnLst/>
            <a:rect l="l" t="t" r="r" b="b"/>
            <a:pathLst>
              <a:path w="427989" h="225425">
                <a:moveTo>
                  <a:pt x="427901" y="224904"/>
                </a:moveTo>
                <a:lnTo>
                  <a:pt x="0" y="224904"/>
                </a:lnTo>
                <a:lnTo>
                  <a:pt x="0" y="0"/>
                </a:lnTo>
                <a:lnTo>
                  <a:pt x="427901" y="0"/>
                </a:lnTo>
                <a:lnTo>
                  <a:pt x="427901" y="224904"/>
                </a:lnTo>
                <a:close/>
              </a:path>
            </a:pathLst>
          </a:custGeom>
          <a:solidFill>
            <a:srgbClr val="FFFFFF"/>
          </a:solidFill>
        </p:spPr>
        <p:txBody>
          <a:bodyPr wrap="square" lIns="0" tIns="0" rIns="0" bIns="0" rtlCol="0"/>
          <a:lstStyle/>
          <a:p>
            <a:endParaRPr/>
          </a:p>
        </p:txBody>
      </p:sp>
      <p:sp>
        <p:nvSpPr>
          <p:cNvPr id="5" name="object 5"/>
          <p:cNvSpPr txBox="1"/>
          <p:nvPr/>
        </p:nvSpPr>
        <p:spPr>
          <a:xfrm>
            <a:off x="1338440" y="2638857"/>
            <a:ext cx="427990" cy="225425"/>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sz="900" b="1" dirty="0">
                <a:solidFill>
                  <a:srgbClr val="231F20"/>
                </a:solidFill>
                <a:latin typeface="Arial Narrow"/>
                <a:cs typeface="Arial Narrow"/>
              </a:rPr>
              <a:t>Zone</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21" name="object 21"/>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6</a:t>
            </a:r>
          </a:p>
        </p:txBody>
      </p:sp>
      <p:sp>
        <p:nvSpPr>
          <p:cNvPr id="6" name="object 6"/>
          <p:cNvSpPr txBox="1"/>
          <p:nvPr/>
        </p:nvSpPr>
        <p:spPr>
          <a:xfrm>
            <a:off x="5705182" y="2638857"/>
            <a:ext cx="427990" cy="225425"/>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sz="900" b="1" dirty="0">
                <a:solidFill>
                  <a:srgbClr val="231F20"/>
                </a:solidFill>
                <a:latin typeface="Arial Narrow"/>
                <a:cs typeface="Arial Narrow"/>
              </a:rPr>
              <a:t>Zone</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7" name="object 7"/>
          <p:cNvSpPr txBox="1"/>
          <p:nvPr/>
        </p:nvSpPr>
        <p:spPr>
          <a:xfrm>
            <a:off x="4869569" y="2049465"/>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8" name="object 8"/>
          <p:cNvSpPr txBox="1"/>
          <p:nvPr/>
        </p:nvSpPr>
        <p:spPr>
          <a:xfrm>
            <a:off x="4732379" y="3172006"/>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3486556" y="2599791"/>
            <a:ext cx="427990" cy="225425"/>
          </a:xfrm>
          <a:prstGeom prst="rect">
            <a:avLst/>
          </a:prstGeom>
          <a:solidFill>
            <a:srgbClr val="FFFFFF"/>
          </a:solidFill>
        </p:spPr>
        <p:txBody>
          <a:bodyPr vert="horz" wrap="square" lIns="0" tIns="60960" rIns="0" bIns="0" rtlCol="0">
            <a:spAutoFit/>
          </a:bodyPr>
          <a:lstStyle/>
          <a:p>
            <a:pPr marL="74295">
              <a:lnSpc>
                <a:spcPct val="100000"/>
              </a:lnSpc>
              <a:spcBef>
                <a:spcPts val="480"/>
              </a:spcBef>
            </a:pPr>
            <a:r>
              <a:rPr sz="900" b="1" dirty="0">
                <a:solidFill>
                  <a:srgbClr val="231F20"/>
                </a:solidFill>
                <a:latin typeface="Arial Narrow"/>
                <a:cs typeface="Arial Narrow"/>
              </a:rPr>
              <a:t>Zone</a:t>
            </a:r>
            <a:r>
              <a:rPr sz="900" b="1" spc="-35" dirty="0">
                <a:solidFill>
                  <a:srgbClr val="231F20"/>
                </a:solidFill>
                <a:latin typeface="Arial Narrow"/>
                <a:cs typeface="Arial Narrow"/>
              </a:rPr>
              <a:t> </a:t>
            </a:r>
            <a:r>
              <a:rPr sz="900" b="1" dirty="0">
                <a:solidFill>
                  <a:srgbClr val="231F20"/>
                </a:solidFill>
                <a:latin typeface="Arial Narrow"/>
                <a:cs typeface="Arial Narrow"/>
              </a:rPr>
              <a:t>1</a:t>
            </a:r>
            <a:endParaRPr sz="900">
              <a:latin typeface="Arial Narrow"/>
              <a:cs typeface="Arial Narrow"/>
            </a:endParaRPr>
          </a:p>
        </p:txBody>
      </p:sp>
      <p:sp>
        <p:nvSpPr>
          <p:cNvPr id="10" name="object 10"/>
          <p:cNvSpPr txBox="1"/>
          <p:nvPr/>
        </p:nvSpPr>
        <p:spPr>
          <a:xfrm>
            <a:off x="3562834" y="3026549"/>
            <a:ext cx="328930" cy="16319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Zone</a:t>
            </a:r>
            <a:r>
              <a:rPr sz="900" b="1" spc="-65"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1" name="object 11"/>
          <p:cNvSpPr txBox="1"/>
          <p:nvPr/>
        </p:nvSpPr>
        <p:spPr>
          <a:xfrm>
            <a:off x="3455961" y="3316351"/>
            <a:ext cx="427990" cy="225425"/>
          </a:xfrm>
          <a:prstGeom prst="rect">
            <a:avLst/>
          </a:prstGeom>
          <a:solidFill>
            <a:srgbClr val="CFD0D1"/>
          </a:solidFill>
        </p:spPr>
        <p:txBody>
          <a:bodyPr vert="horz" wrap="square" lIns="0" tIns="57785" rIns="0" bIns="0" rtlCol="0">
            <a:spAutoFit/>
          </a:bodyPr>
          <a:lstStyle/>
          <a:p>
            <a:pPr marL="119380">
              <a:lnSpc>
                <a:spcPct val="100000"/>
              </a:lnSpc>
              <a:spcBef>
                <a:spcPts val="455"/>
              </a:spcBef>
            </a:pPr>
            <a:r>
              <a:rPr sz="900" b="1" dirty="0">
                <a:solidFill>
                  <a:srgbClr val="231F20"/>
                </a:solidFill>
                <a:latin typeface="Arial Narrow"/>
                <a:cs typeface="Arial Narrow"/>
              </a:rPr>
              <a:t>Zone</a:t>
            </a:r>
            <a:r>
              <a:rPr sz="900" b="1" spc="-80"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2" name="object 12"/>
          <p:cNvSpPr txBox="1"/>
          <p:nvPr/>
        </p:nvSpPr>
        <p:spPr>
          <a:xfrm>
            <a:off x="2448159" y="2911380"/>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3" name="object 13"/>
          <p:cNvSpPr txBox="1"/>
          <p:nvPr/>
        </p:nvSpPr>
        <p:spPr>
          <a:xfrm>
            <a:off x="4130725" y="2257603"/>
            <a:ext cx="427990" cy="225425"/>
          </a:xfrm>
          <a:prstGeom prst="rect">
            <a:avLst/>
          </a:prstGeom>
          <a:solidFill>
            <a:srgbClr val="FFFFFF"/>
          </a:solidFill>
        </p:spPr>
        <p:txBody>
          <a:bodyPr vert="horz" wrap="square" lIns="0" tIns="68580" rIns="0" bIns="0" rtlCol="0">
            <a:spAutoFit/>
          </a:bodyPr>
          <a:lstStyle/>
          <a:p>
            <a:pPr marL="36195">
              <a:lnSpc>
                <a:spcPct val="100000"/>
              </a:lnSpc>
              <a:spcBef>
                <a:spcPts val="54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4" name="object 14"/>
          <p:cNvSpPr txBox="1"/>
          <p:nvPr/>
        </p:nvSpPr>
        <p:spPr>
          <a:xfrm>
            <a:off x="1466187"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5" name="object 15"/>
          <p:cNvSpPr txBox="1"/>
          <p:nvPr/>
        </p:nvSpPr>
        <p:spPr>
          <a:xfrm>
            <a:off x="587675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6" name="object 16"/>
          <p:cNvSpPr txBox="1"/>
          <p:nvPr/>
        </p:nvSpPr>
        <p:spPr>
          <a:xfrm>
            <a:off x="2354878"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7" name="object 17"/>
          <p:cNvSpPr txBox="1"/>
          <p:nvPr/>
        </p:nvSpPr>
        <p:spPr>
          <a:xfrm>
            <a:off x="491678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8" name="object 18"/>
          <p:cNvSpPr txBox="1"/>
          <p:nvPr/>
        </p:nvSpPr>
        <p:spPr>
          <a:xfrm>
            <a:off x="546050" y="506791"/>
            <a:ext cx="633984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Arial Narrow"/>
                <a:cs typeface="Arial Narrow"/>
              </a:rPr>
              <a:t>Warnung: </a:t>
            </a:r>
            <a:r>
              <a:rPr sz="1200" dirty="0">
                <a:solidFill>
                  <a:srgbClr val="231F20"/>
                </a:solidFill>
                <a:latin typeface="Arial Narrow"/>
                <a:cs typeface="Arial Narrow"/>
              </a:rPr>
              <a:t>Die Wasserschutzstufen </a:t>
            </a:r>
            <a:r>
              <a:rPr sz="1200" spc="-5" dirty="0">
                <a:solidFill>
                  <a:srgbClr val="231F20"/>
                </a:solidFill>
                <a:latin typeface="Arial Narrow"/>
                <a:cs typeface="Arial Narrow"/>
              </a:rPr>
              <a:t>des Geräts variieren in den verschiedenen </a:t>
            </a:r>
            <a:r>
              <a:rPr sz="1200" dirty="0">
                <a:solidFill>
                  <a:srgbClr val="231F20"/>
                </a:solidFill>
                <a:latin typeface="Arial Narrow"/>
                <a:cs typeface="Arial Narrow"/>
              </a:rPr>
              <a:t>Bereichen </a:t>
            </a:r>
            <a:r>
              <a:rPr sz="1200" spc="-5" dirty="0">
                <a:solidFill>
                  <a:srgbClr val="231F20"/>
                </a:solidFill>
                <a:latin typeface="Arial Narrow"/>
                <a:cs typeface="Arial Narrow"/>
              </a:rPr>
              <a:t>des </a:t>
            </a:r>
            <a:r>
              <a:rPr sz="1200" dirty="0">
                <a:solidFill>
                  <a:srgbClr val="231F20"/>
                </a:solidFill>
                <a:latin typeface="Arial Narrow"/>
                <a:cs typeface="Arial Narrow"/>
              </a:rPr>
              <a:t>Produkts, wie </a:t>
            </a:r>
            <a:r>
              <a:rPr sz="1200" spc="-5" dirty="0">
                <a:solidFill>
                  <a:srgbClr val="231F20"/>
                </a:solidFill>
                <a:latin typeface="Arial Narrow"/>
                <a:cs typeface="Arial Narrow"/>
              </a:rPr>
              <a:t>in der  folgenden </a:t>
            </a:r>
            <a:r>
              <a:rPr sz="1200" dirty="0">
                <a:solidFill>
                  <a:srgbClr val="231F20"/>
                </a:solidFill>
                <a:latin typeface="Arial Narrow"/>
                <a:cs typeface="Arial Narrow"/>
              </a:rPr>
              <a:t>Abbildung </a:t>
            </a:r>
            <a:r>
              <a:rPr sz="1200" spc="-5" dirty="0">
                <a:solidFill>
                  <a:srgbClr val="231F20"/>
                </a:solidFill>
                <a:latin typeface="Arial Narrow"/>
                <a:cs typeface="Arial Narrow"/>
              </a:rPr>
              <a:t>dargestellt. </a:t>
            </a:r>
            <a:r>
              <a:rPr sz="1200" b="1" dirty="0">
                <a:solidFill>
                  <a:srgbClr val="231F20"/>
                </a:solidFill>
                <a:latin typeface="Arial Narrow"/>
                <a:cs typeface="Arial Narrow"/>
              </a:rPr>
              <a:t>(Die </a:t>
            </a:r>
            <a:r>
              <a:rPr sz="1200" b="1" spc="-5" dirty="0">
                <a:solidFill>
                  <a:srgbClr val="231F20"/>
                </a:solidFill>
                <a:latin typeface="Arial Narrow"/>
                <a:cs typeface="Arial Narrow"/>
              </a:rPr>
              <a:t>Installationsvorschriften entsprechen </a:t>
            </a:r>
            <a:r>
              <a:rPr sz="1200" b="1" dirty="0">
                <a:solidFill>
                  <a:srgbClr val="231F20"/>
                </a:solidFill>
                <a:latin typeface="Arial Narrow"/>
                <a:cs typeface="Arial Narrow"/>
              </a:rPr>
              <a:t>der Norm </a:t>
            </a:r>
            <a:r>
              <a:rPr sz="1200" b="1" spc="-5" dirty="0">
                <a:solidFill>
                  <a:srgbClr val="231F20"/>
                </a:solidFill>
                <a:latin typeface="Arial Narrow"/>
                <a:cs typeface="Arial Narrow"/>
              </a:rPr>
              <a:t>IEC</a:t>
            </a:r>
            <a:r>
              <a:rPr sz="1200" b="1" spc="-40" dirty="0">
                <a:solidFill>
                  <a:srgbClr val="231F20"/>
                </a:solidFill>
                <a:latin typeface="Arial Narrow"/>
                <a:cs typeface="Arial Narrow"/>
              </a:rPr>
              <a:t> </a:t>
            </a:r>
            <a:r>
              <a:rPr sz="1200" b="1" spc="-5" dirty="0">
                <a:solidFill>
                  <a:srgbClr val="231F20"/>
                </a:solidFill>
                <a:latin typeface="Arial Narrow"/>
                <a:cs typeface="Arial Narrow"/>
              </a:rPr>
              <a:t>60364-7-702.)</a:t>
            </a:r>
            <a:endParaRPr sz="1200">
              <a:latin typeface="Arial Narrow"/>
              <a:cs typeface="Arial Narrow"/>
            </a:endParaRPr>
          </a:p>
        </p:txBody>
      </p:sp>
      <p:sp>
        <p:nvSpPr>
          <p:cNvPr id="19" name="object 19"/>
          <p:cNvSpPr txBox="1"/>
          <p:nvPr/>
        </p:nvSpPr>
        <p:spPr>
          <a:xfrm>
            <a:off x="536754" y="4881585"/>
            <a:ext cx="56654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ANMERKUNG - </a:t>
            </a:r>
            <a:r>
              <a:rPr sz="1200" dirty="0">
                <a:solidFill>
                  <a:srgbClr val="231F20"/>
                </a:solidFill>
                <a:latin typeface="Arial Narrow"/>
                <a:cs typeface="Arial Narrow"/>
              </a:rPr>
              <a:t>Die </a:t>
            </a:r>
            <a:r>
              <a:rPr sz="1200" spc="-5" dirty="0">
                <a:solidFill>
                  <a:srgbClr val="231F20"/>
                </a:solidFill>
                <a:latin typeface="Arial Narrow"/>
                <a:cs typeface="Arial Narrow"/>
              </a:rPr>
              <a:t>Maße der gemessenen </a:t>
            </a:r>
            <a:r>
              <a:rPr sz="1200" dirty="0">
                <a:solidFill>
                  <a:srgbClr val="231F20"/>
                </a:solidFill>
                <a:latin typeface="Arial Narrow"/>
                <a:cs typeface="Arial Narrow"/>
              </a:rPr>
              <a:t>Zone </a:t>
            </a:r>
            <a:r>
              <a:rPr sz="1200" spc="-5" dirty="0">
                <a:solidFill>
                  <a:srgbClr val="231F20"/>
                </a:solidFill>
                <a:latin typeface="Arial Narrow"/>
                <a:cs typeface="Arial Narrow"/>
              </a:rPr>
              <a:t>sind durch </a:t>
            </a:r>
            <a:r>
              <a:rPr sz="1200" dirty="0">
                <a:solidFill>
                  <a:srgbClr val="231F20"/>
                </a:solidFill>
                <a:latin typeface="Arial Narrow"/>
                <a:cs typeface="Arial Narrow"/>
              </a:rPr>
              <a:t>Wände </a:t>
            </a:r>
            <a:r>
              <a:rPr sz="1200" spc="-5" dirty="0">
                <a:solidFill>
                  <a:srgbClr val="231F20"/>
                </a:solidFill>
                <a:latin typeface="Arial Narrow"/>
                <a:cs typeface="Arial Narrow"/>
              </a:rPr>
              <a:t>und feste </a:t>
            </a:r>
            <a:r>
              <a:rPr sz="1200" dirty="0">
                <a:solidFill>
                  <a:srgbClr val="231F20"/>
                </a:solidFill>
                <a:latin typeface="Arial Narrow"/>
                <a:cs typeface="Arial Narrow"/>
              </a:rPr>
              <a:t>Trennwände</a:t>
            </a:r>
            <a:r>
              <a:rPr sz="1200" spc="-65" dirty="0">
                <a:solidFill>
                  <a:srgbClr val="231F20"/>
                </a:solidFill>
                <a:latin typeface="Arial Narrow"/>
                <a:cs typeface="Arial Narrow"/>
              </a:rPr>
              <a:t> </a:t>
            </a:r>
            <a:r>
              <a:rPr sz="1200" spc="-5" dirty="0">
                <a:solidFill>
                  <a:srgbClr val="231F20"/>
                </a:solidFill>
                <a:latin typeface="Arial Narrow"/>
                <a:cs typeface="Arial Narrow"/>
              </a:rPr>
              <a:t>begrenzt.</a:t>
            </a:r>
            <a:endParaRPr sz="1200">
              <a:latin typeface="Arial Narrow"/>
              <a:cs typeface="Arial Narrow"/>
            </a:endParaRPr>
          </a:p>
        </p:txBody>
      </p:sp>
      <p:graphicFrame>
        <p:nvGraphicFramePr>
          <p:cNvPr id="20" name="object 20"/>
          <p:cNvGraphicFramePr>
            <a:graphicFrameLocks noGrp="1"/>
          </p:cNvGraphicFramePr>
          <p:nvPr/>
        </p:nvGraphicFramePr>
        <p:xfrm>
          <a:off x="538378" y="5280393"/>
          <a:ext cx="6486525" cy="3363595"/>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sz="1200" dirty="0">
                          <a:solidFill>
                            <a:srgbClr val="231F20"/>
                          </a:solidFill>
                          <a:latin typeface="Arial Narrow"/>
                          <a:cs typeface="Arial Narrow"/>
                        </a:rPr>
                        <a:t>Zonen</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55"/>
                        </a:spcBef>
                      </a:pPr>
                      <a:r>
                        <a:rPr sz="1200" dirty="0">
                          <a:solidFill>
                            <a:srgbClr val="231F20"/>
                          </a:solidFill>
                          <a:latin typeface="Arial Narrow"/>
                          <a:cs typeface="Arial Narrow"/>
                        </a:rPr>
                        <a:t>Beschreibung </a:t>
                      </a:r>
                      <a:r>
                        <a:rPr sz="1200" spc="-5" dirty="0">
                          <a:solidFill>
                            <a:srgbClr val="231F20"/>
                          </a:solidFill>
                          <a:latin typeface="Arial Narrow"/>
                          <a:cs typeface="Arial Narrow"/>
                        </a:rPr>
                        <a:t>der</a:t>
                      </a:r>
                      <a:r>
                        <a:rPr sz="1200" spc="-10" dirty="0">
                          <a:solidFill>
                            <a:srgbClr val="231F20"/>
                          </a:solidFill>
                          <a:latin typeface="Arial Narrow"/>
                          <a:cs typeface="Arial Narrow"/>
                        </a:rPr>
                        <a:t> </a:t>
                      </a:r>
                      <a:r>
                        <a:rPr sz="1200" dirty="0">
                          <a:solidFill>
                            <a:srgbClr val="231F20"/>
                          </a:solidFill>
                          <a:latin typeface="Arial Narrow"/>
                          <a:cs typeface="Arial Narrow"/>
                        </a:rPr>
                        <a:t>Zonen</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537622">
                <a:tc>
                  <a:txBody>
                    <a:bodyPr/>
                    <a:lstStyle/>
                    <a:p>
                      <a:pPr>
                        <a:lnSpc>
                          <a:spcPct val="100000"/>
                        </a:lnSpc>
                        <a:spcBef>
                          <a:spcPts val="30"/>
                        </a:spcBef>
                      </a:pPr>
                      <a:endParaRPr sz="115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marR="445770">
                        <a:lnSpc>
                          <a:spcPct val="100000"/>
                        </a:lnSpc>
                        <a:spcBef>
                          <a:spcPts val="780"/>
                        </a:spcBef>
                      </a:pPr>
                      <a:r>
                        <a:rPr sz="1200" dirty="0">
                          <a:solidFill>
                            <a:srgbClr val="231F20"/>
                          </a:solidFill>
                          <a:latin typeface="Arial Narrow"/>
                          <a:cs typeface="Arial Narrow"/>
                        </a:rPr>
                        <a:t>Zone 0 </a:t>
                      </a:r>
                      <a:r>
                        <a:rPr sz="1200" spc="-5" dirty="0">
                          <a:solidFill>
                            <a:srgbClr val="231F20"/>
                          </a:solidFill>
                          <a:latin typeface="Arial Narrow"/>
                          <a:cs typeface="Arial Narrow"/>
                        </a:rPr>
                        <a:t>ist das innere </a:t>
                      </a:r>
                      <a:r>
                        <a:rPr sz="1200" dirty="0">
                          <a:solidFill>
                            <a:srgbClr val="231F20"/>
                          </a:solidFill>
                          <a:latin typeface="Arial Narrow"/>
                          <a:cs typeface="Arial Narrow"/>
                        </a:rPr>
                        <a:t>Becken </a:t>
                      </a:r>
                      <a:r>
                        <a:rPr sz="1200" spc="-5" dirty="0">
                          <a:solidFill>
                            <a:srgbClr val="231F20"/>
                          </a:solidFill>
                          <a:latin typeface="Arial Narrow"/>
                          <a:cs typeface="Arial Narrow"/>
                        </a:rPr>
                        <a:t>einschließlich eventueller </a:t>
                      </a:r>
                      <a:r>
                        <a:rPr sz="1200" dirty="0">
                          <a:solidFill>
                            <a:srgbClr val="231F20"/>
                          </a:solidFill>
                          <a:latin typeface="Arial Narrow"/>
                          <a:cs typeface="Arial Narrow"/>
                        </a:rPr>
                        <a:t>Aussparungen </a:t>
                      </a:r>
                      <a:r>
                        <a:rPr sz="1200" spc="-5" dirty="0">
                          <a:solidFill>
                            <a:srgbClr val="231F20"/>
                          </a:solidFill>
                          <a:latin typeface="Arial Narrow"/>
                          <a:cs typeface="Arial Narrow"/>
                        </a:rPr>
                        <a:t>in den </a:t>
                      </a:r>
                      <a:r>
                        <a:rPr sz="1200" dirty="0">
                          <a:solidFill>
                            <a:srgbClr val="231F20"/>
                          </a:solidFill>
                          <a:latin typeface="Arial Narrow"/>
                          <a:cs typeface="Arial Narrow"/>
                        </a:rPr>
                        <a:t>Wänden </a:t>
                      </a:r>
                      <a:r>
                        <a:rPr sz="1200" spc="-5" dirty="0">
                          <a:solidFill>
                            <a:srgbClr val="231F20"/>
                          </a:solidFill>
                          <a:latin typeface="Arial Narrow"/>
                          <a:cs typeface="Arial Narrow"/>
                        </a:rPr>
                        <a:t>oder  im</a:t>
                      </a:r>
                      <a:r>
                        <a:rPr sz="1200" spc="-10" dirty="0">
                          <a:solidFill>
                            <a:srgbClr val="231F20"/>
                          </a:solidFill>
                          <a:latin typeface="Arial Narrow"/>
                          <a:cs typeface="Arial Narrow"/>
                        </a:rPr>
                        <a:t> </a:t>
                      </a:r>
                      <a:r>
                        <a:rPr sz="1200" dirty="0">
                          <a:solidFill>
                            <a:srgbClr val="231F20"/>
                          </a:solidFill>
                          <a:latin typeface="Arial Narrow"/>
                          <a:cs typeface="Arial Narrow"/>
                        </a:rPr>
                        <a:t>Boden.</a:t>
                      </a:r>
                      <a:endParaRPr sz="1200">
                        <a:latin typeface="Arial Narrow"/>
                        <a:cs typeface="Arial Narrow"/>
                      </a:endParaRPr>
                    </a:p>
                  </a:txBody>
                  <a:tcPr marL="0" marR="0" marT="990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050"/>
                        </a:spcBef>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1250">
                        <a:latin typeface="Times New Roman"/>
                        <a:cs typeface="Times New Roman"/>
                      </a:endParaRPr>
                    </a:p>
                    <a:p>
                      <a:pPr marL="73660">
                        <a:lnSpc>
                          <a:spcPct val="100000"/>
                        </a:lnSpc>
                        <a:spcBef>
                          <a:spcPts val="5"/>
                        </a:spcBef>
                      </a:pPr>
                      <a:r>
                        <a:rPr sz="1200" dirty="0">
                          <a:solidFill>
                            <a:srgbClr val="231F20"/>
                          </a:solidFill>
                          <a:latin typeface="Arial Narrow"/>
                          <a:cs typeface="Arial Narrow"/>
                        </a:rPr>
                        <a:t>Zone 1 </a:t>
                      </a:r>
                      <a:r>
                        <a:rPr sz="1200" spc="-5" dirty="0">
                          <a:solidFill>
                            <a:srgbClr val="231F20"/>
                          </a:solidFill>
                          <a:latin typeface="Arial Narrow"/>
                          <a:cs typeface="Arial Narrow"/>
                        </a:rPr>
                        <a:t>ist begrenzt</a:t>
                      </a:r>
                      <a:r>
                        <a:rPr sz="1200" spc="-15" dirty="0">
                          <a:solidFill>
                            <a:srgbClr val="231F20"/>
                          </a:solidFill>
                          <a:latin typeface="Arial Narrow"/>
                          <a:cs typeface="Arial Narrow"/>
                        </a:rPr>
                        <a:t> </a:t>
                      </a:r>
                      <a:r>
                        <a:rPr sz="1200" spc="-5" dirty="0">
                          <a:solidFill>
                            <a:srgbClr val="231F20"/>
                          </a:solidFill>
                          <a:latin typeface="Arial Narrow"/>
                          <a:cs typeface="Arial Narrow"/>
                        </a:rPr>
                        <a:t>durch</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Zone</a:t>
                      </a:r>
                      <a:r>
                        <a:rPr sz="1200" spc="-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Eine </a:t>
                      </a:r>
                      <a:r>
                        <a:rPr sz="1200" spc="-5" dirty="0">
                          <a:solidFill>
                            <a:srgbClr val="231F20"/>
                          </a:solidFill>
                          <a:latin typeface="Arial Narrow"/>
                          <a:cs typeface="Arial Narrow"/>
                        </a:rPr>
                        <a:t>vertikale </a:t>
                      </a:r>
                      <a:r>
                        <a:rPr sz="1200" dirty="0">
                          <a:solidFill>
                            <a:srgbClr val="231F20"/>
                          </a:solidFill>
                          <a:latin typeface="Arial Narrow"/>
                          <a:cs typeface="Arial Narrow"/>
                        </a:rPr>
                        <a:t>Ebene, </a:t>
                      </a:r>
                      <a:r>
                        <a:rPr sz="1200" spc="-5" dirty="0">
                          <a:solidFill>
                            <a:srgbClr val="231F20"/>
                          </a:solidFill>
                          <a:latin typeface="Arial Narrow"/>
                          <a:cs typeface="Arial Narrow"/>
                        </a:rPr>
                        <a:t>die </a:t>
                      </a:r>
                      <a:r>
                        <a:rPr sz="1200" dirty="0">
                          <a:solidFill>
                            <a:srgbClr val="231F20"/>
                          </a:solidFill>
                          <a:latin typeface="Arial Narrow"/>
                          <a:cs typeface="Arial Narrow"/>
                        </a:rPr>
                        <a:t>2 m </a:t>
                      </a:r>
                      <a:r>
                        <a:rPr sz="1200" spc="-5" dirty="0">
                          <a:solidFill>
                            <a:srgbClr val="231F20"/>
                          </a:solidFill>
                          <a:latin typeface="Arial Narrow"/>
                          <a:cs typeface="Arial Narrow"/>
                        </a:rPr>
                        <a:t>vom </a:t>
                      </a:r>
                      <a:r>
                        <a:rPr sz="1200" dirty="0">
                          <a:solidFill>
                            <a:srgbClr val="231F20"/>
                          </a:solidFill>
                          <a:latin typeface="Arial Narrow"/>
                          <a:cs typeface="Arial Narrow"/>
                        </a:rPr>
                        <a:t>Beckenrand </a:t>
                      </a:r>
                      <a:r>
                        <a:rPr sz="1200" spc="-5" dirty="0">
                          <a:solidFill>
                            <a:srgbClr val="231F20"/>
                          </a:solidFill>
                          <a:latin typeface="Arial Narrow"/>
                          <a:cs typeface="Arial Narrow"/>
                        </a:rPr>
                        <a:t>entfernt</a:t>
                      </a:r>
                      <a:r>
                        <a:rPr sz="1200" spc="-25"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Den Boden </a:t>
                      </a:r>
                      <a:r>
                        <a:rPr sz="1200" spc="-5" dirty="0">
                          <a:solidFill>
                            <a:srgbClr val="231F20"/>
                          </a:solidFill>
                          <a:latin typeface="Arial Narrow"/>
                          <a:cs typeface="Arial Narrow"/>
                        </a:rPr>
                        <a:t>oder die </a:t>
                      </a:r>
                      <a:r>
                        <a:rPr sz="1200" dirty="0">
                          <a:solidFill>
                            <a:srgbClr val="231F20"/>
                          </a:solidFill>
                          <a:latin typeface="Arial Narrow"/>
                          <a:cs typeface="Arial Narrow"/>
                        </a:rPr>
                        <a:t>Fläche, </a:t>
                      </a:r>
                      <a:r>
                        <a:rPr sz="1200" spc="-5" dirty="0">
                          <a:solidFill>
                            <a:srgbClr val="231F20"/>
                          </a:solidFill>
                          <a:latin typeface="Arial Narrow"/>
                          <a:cs typeface="Arial Narrow"/>
                        </a:rPr>
                        <a:t>die voraussichtlich von den </a:t>
                      </a:r>
                      <a:r>
                        <a:rPr sz="1200" dirty="0">
                          <a:solidFill>
                            <a:srgbClr val="231F20"/>
                          </a:solidFill>
                          <a:latin typeface="Arial Narrow"/>
                          <a:cs typeface="Arial Narrow"/>
                        </a:rPr>
                        <a:t>Benutzern </a:t>
                      </a:r>
                      <a:r>
                        <a:rPr sz="1200" spc="-5" dirty="0">
                          <a:solidFill>
                            <a:srgbClr val="231F20"/>
                          </a:solidFill>
                          <a:latin typeface="Arial Narrow"/>
                          <a:cs typeface="Arial Narrow"/>
                        </a:rPr>
                        <a:t>eingenommen</a:t>
                      </a:r>
                      <a:r>
                        <a:rPr sz="1200" spc="-35" dirty="0">
                          <a:solidFill>
                            <a:srgbClr val="231F20"/>
                          </a:solidFill>
                          <a:latin typeface="Arial Narrow"/>
                          <a:cs typeface="Arial Narrow"/>
                        </a:rPr>
                        <a:t> </a:t>
                      </a:r>
                      <a:r>
                        <a:rPr sz="1200" dirty="0">
                          <a:solidFill>
                            <a:srgbClr val="231F20"/>
                          </a:solidFill>
                          <a:latin typeface="Arial Narrow"/>
                          <a:cs typeface="Arial Narrow"/>
                        </a:rPr>
                        <a:t>wird</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Die </a:t>
                      </a:r>
                      <a:r>
                        <a:rPr sz="1200" spc="-5" dirty="0">
                          <a:solidFill>
                            <a:srgbClr val="231F20"/>
                          </a:solidFill>
                          <a:latin typeface="Arial Narrow"/>
                          <a:cs typeface="Arial Narrow"/>
                        </a:rPr>
                        <a:t>horizontale </a:t>
                      </a:r>
                      <a:r>
                        <a:rPr sz="1200" dirty="0">
                          <a:solidFill>
                            <a:srgbClr val="231F20"/>
                          </a:solidFill>
                          <a:latin typeface="Arial Narrow"/>
                          <a:cs typeface="Arial Narrow"/>
                        </a:rPr>
                        <a:t>Ebene, </a:t>
                      </a:r>
                      <a:r>
                        <a:rPr sz="1200" spc="-5" dirty="0">
                          <a:solidFill>
                            <a:srgbClr val="231F20"/>
                          </a:solidFill>
                          <a:latin typeface="Arial Narrow"/>
                          <a:cs typeface="Arial Narrow"/>
                        </a:rPr>
                        <a:t>die 2,5 </a:t>
                      </a:r>
                      <a:r>
                        <a:rPr sz="1200" dirty="0">
                          <a:solidFill>
                            <a:srgbClr val="231F20"/>
                          </a:solidFill>
                          <a:latin typeface="Arial Narrow"/>
                          <a:cs typeface="Arial Narrow"/>
                        </a:rPr>
                        <a:t>m </a:t>
                      </a:r>
                      <a:r>
                        <a:rPr sz="1200" spc="-5" dirty="0">
                          <a:solidFill>
                            <a:srgbClr val="231F20"/>
                          </a:solidFill>
                          <a:latin typeface="Arial Narrow"/>
                          <a:cs typeface="Arial Narrow"/>
                        </a:rPr>
                        <a:t>über dem </a:t>
                      </a:r>
                      <a:r>
                        <a:rPr sz="1200" dirty="0">
                          <a:solidFill>
                            <a:srgbClr val="231F20"/>
                          </a:solidFill>
                          <a:latin typeface="Arial Narrow"/>
                          <a:cs typeface="Arial Narrow"/>
                        </a:rPr>
                        <a:t>Boden </a:t>
                      </a:r>
                      <a:r>
                        <a:rPr sz="1200" spc="-5" dirty="0">
                          <a:solidFill>
                            <a:srgbClr val="231F20"/>
                          </a:solidFill>
                          <a:latin typeface="Arial Narrow"/>
                          <a:cs typeface="Arial Narrow"/>
                        </a:rPr>
                        <a:t>oder der Oberfläche</a:t>
                      </a:r>
                      <a:r>
                        <a:rPr sz="1200" spc="-30" dirty="0">
                          <a:solidFill>
                            <a:srgbClr val="231F20"/>
                          </a:solidFill>
                          <a:latin typeface="Arial Narrow"/>
                          <a:cs typeface="Arial Narrow"/>
                        </a:rPr>
                        <a:t> </a:t>
                      </a:r>
                      <a:r>
                        <a:rPr sz="1200" spc="-5" dirty="0">
                          <a:solidFill>
                            <a:srgbClr val="231F20"/>
                          </a:solidFill>
                          <a:latin typeface="Arial Narrow"/>
                          <a:cs typeface="Arial Narrow"/>
                        </a:rPr>
                        <a:t>liegt</a:t>
                      </a:r>
                      <a:endParaRPr sz="12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040723">
                <a:tc>
                  <a:txBody>
                    <a:bodyPr/>
                    <a:lstStyle/>
                    <a:p>
                      <a:pPr>
                        <a:lnSpc>
                          <a:spcPct val="100000"/>
                        </a:lnSpc>
                      </a:pPr>
                      <a:endParaRPr sz="1400">
                        <a:latin typeface="Times New Roman"/>
                        <a:cs typeface="Times New Roman"/>
                      </a:endParaRPr>
                    </a:p>
                    <a:p>
                      <a:pPr>
                        <a:lnSpc>
                          <a:spcPct val="100000"/>
                        </a:lnSpc>
                        <a:spcBef>
                          <a:spcPts val="55"/>
                        </a:spcBef>
                      </a:pPr>
                      <a:endParaRPr sz="1600">
                        <a:latin typeface="Times New Roman"/>
                        <a:cs typeface="Times New Roman"/>
                      </a:endParaRPr>
                    </a:p>
                    <a:p>
                      <a:pPr algn="ctr">
                        <a:lnSpc>
                          <a:spcPct val="100000"/>
                        </a:lnSpc>
                      </a:pPr>
                      <a:r>
                        <a:rPr sz="1200" dirty="0">
                          <a:solidFill>
                            <a:srgbClr val="231F20"/>
                          </a:solidFill>
                          <a:latin typeface="Arial Narrow"/>
                          <a:cs typeface="Arial Narrow"/>
                        </a:rPr>
                        <a:t>Zone</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30"/>
                        </a:spcBef>
                      </a:pPr>
                      <a:r>
                        <a:rPr sz="1200" dirty="0">
                          <a:solidFill>
                            <a:srgbClr val="231F20"/>
                          </a:solidFill>
                          <a:latin typeface="Arial Narrow"/>
                          <a:cs typeface="Arial Narrow"/>
                        </a:rPr>
                        <a:t>Zone 2 </a:t>
                      </a:r>
                      <a:r>
                        <a:rPr sz="1200" spc="-5" dirty="0">
                          <a:solidFill>
                            <a:srgbClr val="231F20"/>
                          </a:solidFill>
                          <a:latin typeface="Arial Narrow"/>
                          <a:cs typeface="Arial Narrow"/>
                        </a:rPr>
                        <a:t>ist begrenzt</a:t>
                      </a:r>
                      <a:r>
                        <a:rPr sz="1200" spc="-15" dirty="0">
                          <a:solidFill>
                            <a:srgbClr val="231F20"/>
                          </a:solidFill>
                          <a:latin typeface="Arial Narrow"/>
                          <a:cs typeface="Arial Narrow"/>
                        </a:rPr>
                        <a:t> </a:t>
                      </a:r>
                      <a:r>
                        <a:rPr sz="1200" spc="-5" dirty="0">
                          <a:solidFill>
                            <a:srgbClr val="231F20"/>
                          </a:solidFill>
                          <a:latin typeface="Arial Narrow"/>
                          <a:cs typeface="Arial Narrow"/>
                        </a:rPr>
                        <a:t>durch</a:t>
                      </a:r>
                      <a:endParaRPr sz="1200">
                        <a:latin typeface="Arial Narrow"/>
                        <a:cs typeface="Arial Narrow"/>
                      </a:endParaRPr>
                    </a:p>
                    <a:p>
                      <a:pPr marL="212090" marR="387985" indent="-139065">
                        <a:lnSpc>
                          <a:spcPct val="100000"/>
                        </a:lnSpc>
                        <a:buChar char="•"/>
                        <a:tabLst>
                          <a:tab pos="222250" algn="l"/>
                        </a:tabLst>
                      </a:pPr>
                      <a:r>
                        <a:rPr sz="1200" dirty="0">
                          <a:solidFill>
                            <a:srgbClr val="231F20"/>
                          </a:solidFill>
                          <a:latin typeface="Arial Narrow"/>
                          <a:cs typeface="Arial Narrow"/>
                        </a:rPr>
                        <a:t>Eine </a:t>
                      </a:r>
                      <a:r>
                        <a:rPr sz="1200" spc="-5" dirty="0">
                          <a:solidFill>
                            <a:srgbClr val="231F20"/>
                          </a:solidFill>
                          <a:latin typeface="Arial Narrow"/>
                          <a:cs typeface="Arial Narrow"/>
                        </a:rPr>
                        <a:t>vertikale </a:t>
                      </a:r>
                      <a:r>
                        <a:rPr sz="1200" dirty="0">
                          <a:solidFill>
                            <a:srgbClr val="231F20"/>
                          </a:solidFill>
                          <a:latin typeface="Arial Narrow"/>
                          <a:cs typeface="Arial Narrow"/>
                        </a:rPr>
                        <a:t>Ebene </a:t>
                      </a:r>
                      <a:r>
                        <a:rPr sz="1200" spc="-5" dirty="0">
                          <a:solidFill>
                            <a:srgbClr val="231F20"/>
                          </a:solidFill>
                          <a:latin typeface="Arial Narrow"/>
                          <a:cs typeface="Arial Narrow"/>
                        </a:rPr>
                        <a:t>außerhalb von </a:t>
                      </a:r>
                      <a:r>
                        <a:rPr sz="1200" dirty="0">
                          <a:solidFill>
                            <a:srgbClr val="231F20"/>
                          </a:solidFill>
                          <a:latin typeface="Arial Narrow"/>
                          <a:cs typeface="Arial Narrow"/>
                        </a:rPr>
                        <a:t>Zone 1 </a:t>
                      </a:r>
                      <a:r>
                        <a:rPr sz="1200" spc="-5" dirty="0">
                          <a:solidFill>
                            <a:srgbClr val="231F20"/>
                          </a:solidFill>
                          <a:latin typeface="Arial Narrow"/>
                          <a:cs typeface="Arial Narrow"/>
                        </a:rPr>
                        <a:t>und eine parallele </a:t>
                      </a:r>
                      <a:r>
                        <a:rPr sz="1200" dirty="0">
                          <a:solidFill>
                            <a:srgbClr val="231F20"/>
                          </a:solidFill>
                          <a:latin typeface="Arial Narrow"/>
                          <a:cs typeface="Arial Narrow"/>
                        </a:rPr>
                        <a:t>Ebene, </a:t>
                      </a:r>
                      <a:r>
                        <a:rPr sz="1200" spc="-5" dirty="0">
                          <a:solidFill>
                            <a:srgbClr val="231F20"/>
                          </a:solidFill>
                          <a:latin typeface="Arial Narrow"/>
                          <a:cs typeface="Arial Narrow"/>
                        </a:rPr>
                        <a:t>die 1,5 </a:t>
                      </a:r>
                      <a:r>
                        <a:rPr sz="1200" dirty="0">
                          <a:solidFill>
                            <a:srgbClr val="231F20"/>
                          </a:solidFill>
                          <a:latin typeface="Arial Narrow"/>
                          <a:cs typeface="Arial Narrow"/>
                        </a:rPr>
                        <a:t>m </a:t>
                      </a:r>
                      <a:r>
                        <a:rPr sz="1200" spc="-5" dirty="0">
                          <a:solidFill>
                            <a:srgbClr val="231F20"/>
                          </a:solidFill>
                          <a:latin typeface="Arial Narrow"/>
                          <a:cs typeface="Arial Narrow"/>
                        </a:rPr>
                        <a:t>von </a:t>
                      </a:r>
                      <a:r>
                        <a:rPr sz="1200" dirty="0">
                          <a:solidFill>
                            <a:srgbClr val="231F20"/>
                          </a:solidFill>
                          <a:latin typeface="Arial Narrow"/>
                          <a:cs typeface="Arial Narrow"/>
                        </a:rPr>
                        <a:t>Zone  1 </a:t>
                      </a:r>
                      <a:r>
                        <a:rPr sz="1200" spc="-5" dirty="0">
                          <a:solidFill>
                            <a:srgbClr val="231F20"/>
                          </a:solidFill>
                          <a:latin typeface="Arial Narrow"/>
                          <a:cs typeface="Arial Narrow"/>
                        </a:rPr>
                        <a:t>entfernt</a:t>
                      </a:r>
                      <a:r>
                        <a:rPr sz="1200" spc="-15" dirty="0">
                          <a:solidFill>
                            <a:srgbClr val="231F20"/>
                          </a:solidFill>
                          <a:latin typeface="Arial Narrow"/>
                          <a:cs typeface="Arial Narrow"/>
                        </a:rPr>
                        <a:t> </a:t>
                      </a:r>
                      <a:r>
                        <a:rPr sz="1200" spc="-5" dirty="0">
                          <a:solidFill>
                            <a:srgbClr val="231F20"/>
                          </a:solidFill>
                          <a:latin typeface="Arial Narrow"/>
                          <a:cs typeface="Arial Narrow"/>
                        </a:rPr>
                        <a:t>ist.</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Den Boden </a:t>
                      </a:r>
                      <a:r>
                        <a:rPr sz="1200" spc="-5" dirty="0">
                          <a:solidFill>
                            <a:srgbClr val="231F20"/>
                          </a:solidFill>
                          <a:latin typeface="Arial Narrow"/>
                          <a:cs typeface="Arial Narrow"/>
                        </a:rPr>
                        <a:t>oder die </a:t>
                      </a:r>
                      <a:r>
                        <a:rPr sz="1200" dirty="0">
                          <a:solidFill>
                            <a:srgbClr val="231F20"/>
                          </a:solidFill>
                          <a:latin typeface="Arial Narrow"/>
                          <a:cs typeface="Arial Narrow"/>
                        </a:rPr>
                        <a:t>Fläche, </a:t>
                      </a:r>
                      <a:r>
                        <a:rPr sz="1200" spc="-5" dirty="0">
                          <a:solidFill>
                            <a:srgbClr val="231F20"/>
                          </a:solidFill>
                          <a:latin typeface="Arial Narrow"/>
                          <a:cs typeface="Arial Narrow"/>
                        </a:rPr>
                        <a:t>die von den </a:t>
                      </a:r>
                      <a:r>
                        <a:rPr sz="1200" dirty="0">
                          <a:solidFill>
                            <a:srgbClr val="231F20"/>
                          </a:solidFill>
                          <a:latin typeface="Arial Narrow"/>
                          <a:cs typeface="Arial Narrow"/>
                        </a:rPr>
                        <a:t>Benutzern </a:t>
                      </a:r>
                      <a:r>
                        <a:rPr sz="1200" spc="-5" dirty="0">
                          <a:solidFill>
                            <a:srgbClr val="231F20"/>
                          </a:solidFill>
                          <a:latin typeface="Arial Narrow"/>
                          <a:cs typeface="Arial Narrow"/>
                        </a:rPr>
                        <a:t>eingenommen </a:t>
                      </a:r>
                      <a:r>
                        <a:rPr sz="1200" dirty="0">
                          <a:solidFill>
                            <a:srgbClr val="231F20"/>
                          </a:solidFill>
                          <a:latin typeface="Arial Narrow"/>
                          <a:cs typeface="Arial Narrow"/>
                        </a:rPr>
                        <a:t>werden</a:t>
                      </a:r>
                      <a:r>
                        <a:rPr sz="1200" spc="-20" dirty="0">
                          <a:solidFill>
                            <a:srgbClr val="231F20"/>
                          </a:solidFill>
                          <a:latin typeface="Arial Narrow"/>
                          <a:cs typeface="Arial Narrow"/>
                        </a:rPr>
                        <a:t> </a:t>
                      </a:r>
                      <a:r>
                        <a:rPr sz="1200" spc="-5" dirty="0">
                          <a:solidFill>
                            <a:srgbClr val="231F20"/>
                          </a:solidFill>
                          <a:latin typeface="Arial Narrow"/>
                          <a:cs typeface="Arial Narrow"/>
                        </a:rPr>
                        <a:t>soll.</a:t>
                      </a:r>
                      <a:endParaRPr sz="1200">
                        <a:latin typeface="Arial Narrow"/>
                        <a:cs typeface="Arial Narrow"/>
                      </a:endParaRPr>
                    </a:p>
                  </a:txBody>
                  <a:tcPr marL="0" marR="0" marT="1562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972" y="455004"/>
            <a:ext cx="152590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SPEZIFIKATIONEN</a:t>
            </a:r>
            <a:endParaRPr sz="1600">
              <a:latin typeface="Arial Narrow"/>
              <a:cs typeface="Arial Narrow"/>
            </a:endParaRPr>
          </a:p>
        </p:txBody>
      </p:sp>
      <p:sp>
        <p:nvSpPr>
          <p:cNvPr id="3" name="object 3"/>
          <p:cNvSpPr/>
          <p:nvPr/>
        </p:nvSpPr>
        <p:spPr>
          <a:xfrm>
            <a:off x="61664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 name="object 4"/>
          <p:cNvSpPr/>
          <p:nvPr/>
        </p:nvSpPr>
        <p:spPr>
          <a:xfrm>
            <a:off x="58295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5" name="object 5"/>
          <p:cNvSpPr/>
          <p:nvPr/>
        </p:nvSpPr>
        <p:spPr>
          <a:xfrm>
            <a:off x="54935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 name="object 6"/>
          <p:cNvSpPr/>
          <p:nvPr/>
        </p:nvSpPr>
        <p:spPr>
          <a:xfrm>
            <a:off x="71786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 name="object 7"/>
          <p:cNvSpPr/>
          <p:nvPr/>
        </p:nvSpPr>
        <p:spPr>
          <a:xfrm>
            <a:off x="68416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 name="object 8"/>
          <p:cNvSpPr/>
          <p:nvPr/>
        </p:nvSpPr>
        <p:spPr>
          <a:xfrm>
            <a:off x="65057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9" name="object 9"/>
          <p:cNvSpPr/>
          <p:nvPr/>
        </p:nvSpPr>
        <p:spPr>
          <a:xfrm>
            <a:off x="8190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 name="object 10"/>
          <p:cNvSpPr/>
          <p:nvPr/>
        </p:nvSpPr>
        <p:spPr>
          <a:xfrm>
            <a:off x="78539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1" name="object 11"/>
          <p:cNvSpPr/>
          <p:nvPr/>
        </p:nvSpPr>
        <p:spPr>
          <a:xfrm>
            <a:off x="75180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2" name="object 12"/>
          <p:cNvSpPr/>
          <p:nvPr/>
        </p:nvSpPr>
        <p:spPr>
          <a:xfrm>
            <a:off x="92031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 name="object 13"/>
          <p:cNvSpPr/>
          <p:nvPr/>
        </p:nvSpPr>
        <p:spPr>
          <a:xfrm>
            <a:off x="8866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 name="object 14"/>
          <p:cNvSpPr/>
          <p:nvPr/>
        </p:nvSpPr>
        <p:spPr>
          <a:xfrm>
            <a:off x="85303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5" name="object 15"/>
          <p:cNvSpPr/>
          <p:nvPr/>
        </p:nvSpPr>
        <p:spPr>
          <a:xfrm>
            <a:off x="102154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 name="object 16"/>
          <p:cNvSpPr/>
          <p:nvPr/>
        </p:nvSpPr>
        <p:spPr>
          <a:xfrm>
            <a:off x="98784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 name="object 17"/>
          <p:cNvSpPr/>
          <p:nvPr/>
        </p:nvSpPr>
        <p:spPr>
          <a:xfrm>
            <a:off x="95423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 name="object 18"/>
          <p:cNvSpPr/>
          <p:nvPr/>
        </p:nvSpPr>
        <p:spPr>
          <a:xfrm>
            <a:off x="112275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 name="object 19"/>
          <p:cNvSpPr/>
          <p:nvPr/>
        </p:nvSpPr>
        <p:spPr>
          <a:xfrm>
            <a:off x="10890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0" name="object 20"/>
          <p:cNvSpPr/>
          <p:nvPr/>
        </p:nvSpPr>
        <p:spPr>
          <a:xfrm>
            <a:off x="105548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1" name="object 21"/>
          <p:cNvSpPr/>
          <p:nvPr/>
        </p:nvSpPr>
        <p:spPr>
          <a:xfrm>
            <a:off x="122398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22" name="object 22"/>
          <p:cNvSpPr/>
          <p:nvPr/>
        </p:nvSpPr>
        <p:spPr>
          <a:xfrm>
            <a:off x="11902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3" name="object 23"/>
          <p:cNvSpPr/>
          <p:nvPr/>
        </p:nvSpPr>
        <p:spPr>
          <a:xfrm>
            <a:off x="115670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4" name="object 24"/>
          <p:cNvSpPr/>
          <p:nvPr/>
        </p:nvSpPr>
        <p:spPr>
          <a:xfrm>
            <a:off x="132521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5" name="object 25"/>
          <p:cNvSpPr/>
          <p:nvPr/>
        </p:nvSpPr>
        <p:spPr>
          <a:xfrm>
            <a:off x="129152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6" name="object 26"/>
          <p:cNvSpPr/>
          <p:nvPr/>
        </p:nvSpPr>
        <p:spPr>
          <a:xfrm>
            <a:off x="12579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7" name="object 27"/>
          <p:cNvSpPr/>
          <p:nvPr/>
        </p:nvSpPr>
        <p:spPr>
          <a:xfrm>
            <a:off x="142643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8" name="object 28"/>
          <p:cNvSpPr/>
          <p:nvPr/>
        </p:nvSpPr>
        <p:spPr>
          <a:xfrm>
            <a:off x="139273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9" name="object 29"/>
          <p:cNvSpPr/>
          <p:nvPr/>
        </p:nvSpPr>
        <p:spPr>
          <a:xfrm>
            <a:off x="135915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30" name="object 30"/>
          <p:cNvSpPr/>
          <p:nvPr/>
        </p:nvSpPr>
        <p:spPr>
          <a:xfrm>
            <a:off x="152765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1" name="object 31"/>
          <p:cNvSpPr/>
          <p:nvPr/>
        </p:nvSpPr>
        <p:spPr>
          <a:xfrm>
            <a:off x="149396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2" name="object 32"/>
          <p:cNvSpPr/>
          <p:nvPr/>
        </p:nvSpPr>
        <p:spPr>
          <a:xfrm>
            <a:off x="14603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3" name="object 33"/>
          <p:cNvSpPr/>
          <p:nvPr/>
        </p:nvSpPr>
        <p:spPr>
          <a:xfrm>
            <a:off x="162888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4" name="object 34"/>
          <p:cNvSpPr/>
          <p:nvPr/>
        </p:nvSpPr>
        <p:spPr>
          <a:xfrm>
            <a:off x="15951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5" name="object 35"/>
          <p:cNvSpPr/>
          <p:nvPr/>
        </p:nvSpPr>
        <p:spPr>
          <a:xfrm>
            <a:off x="156160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6" name="object 36"/>
          <p:cNvSpPr/>
          <p:nvPr/>
        </p:nvSpPr>
        <p:spPr>
          <a:xfrm>
            <a:off x="173010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7" name="object 37"/>
          <p:cNvSpPr/>
          <p:nvPr/>
        </p:nvSpPr>
        <p:spPr>
          <a:xfrm>
            <a:off x="169641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8" name="object 38"/>
          <p:cNvSpPr/>
          <p:nvPr/>
        </p:nvSpPr>
        <p:spPr>
          <a:xfrm>
            <a:off x="1662836"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39" name="object 39"/>
          <p:cNvSpPr/>
          <p:nvPr/>
        </p:nvSpPr>
        <p:spPr>
          <a:xfrm>
            <a:off x="183133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0" name="object 40"/>
          <p:cNvSpPr/>
          <p:nvPr/>
        </p:nvSpPr>
        <p:spPr>
          <a:xfrm>
            <a:off x="179764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1" name="object 41"/>
          <p:cNvSpPr/>
          <p:nvPr/>
        </p:nvSpPr>
        <p:spPr>
          <a:xfrm>
            <a:off x="176404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2" name="object 42"/>
          <p:cNvSpPr/>
          <p:nvPr/>
        </p:nvSpPr>
        <p:spPr>
          <a:xfrm>
            <a:off x="193255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3" name="object 43"/>
          <p:cNvSpPr/>
          <p:nvPr/>
        </p:nvSpPr>
        <p:spPr>
          <a:xfrm>
            <a:off x="189886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4" name="object 44"/>
          <p:cNvSpPr/>
          <p:nvPr/>
        </p:nvSpPr>
        <p:spPr>
          <a:xfrm>
            <a:off x="186527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5" name="object 45"/>
          <p:cNvSpPr/>
          <p:nvPr/>
        </p:nvSpPr>
        <p:spPr>
          <a:xfrm>
            <a:off x="203379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6" name="object 46"/>
          <p:cNvSpPr/>
          <p:nvPr/>
        </p:nvSpPr>
        <p:spPr>
          <a:xfrm>
            <a:off x="200008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7" name="object 47"/>
          <p:cNvSpPr/>
          <p:nvPr/>
        </p:nvSpPr>
        <p:spPr>
          <a:xfrm>
            <a:off x="196650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8" name="object 48"/>
          <p:cNvSpPr/>
          <p:nvPr/>
        </p:nvSpPr>
        <p:spPr>
          <a:xfrm>
            <a:off x="213500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9" name="object 49"/>
          <p:cNvSpPr/>
          <p:nvPr/>
        </p:nvSpPr>
        <p:spPr>
          <a:xfrm>
            <a:off x="210131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0" name="object 50"/>
          <p:cNvSpPr/>
          <p:nvPr/>
        </p:nvSpPr>
        <p:spPr>
          <a:xfrm>
            <a:off x="206772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1" name="object 51"/>
          <p:cNvSpPr/>
          <p:nvPr/>
        </p:nvSpPr>
        <p:spPr>
          <a:xfrm>
            <a:off x="2236241"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52" name="object 52"/>
          <p:cNvSpPr/>
          <p:nvPr/>
        </p:nvSpPr>
        <p:spPr>
          <a:xfrm>
            <a:off x="220252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3" name="object 53"/>
          <p:cNvSpPr/>
          <p:nvPr/>
        </p:nvSpPr>
        <p:spPr>
          <a:xfrm>
            <a:off x="216894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4" name="object 54"/>
          <p:cNvSpPr/>
          <p:nvPr/>
        </p:nvSpPr>
        <p:spPr>
          <a:xfrm>
            <a:off x="233746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5" name="object 55"/>
          <p:cNvSpPr/>
          <p:nvPr/>
        </p:nvSpPr>
        <p:spPr>
          <a:xfrm>
            <a:off x="230376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6" name="object 56"/>
          <p:cNvSpPr/>
          <p:nvPr/>
        </p:nvSpPr>
        <p:spPr>
          <a:xfrm>
            <a:off x="227016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7" name="object 57"/>
          <p:cNvSpPr/>
          <p:nvPr/>
        </p:nvSpPr>
        <p:spPr>
          <a:xfrm>
            <a:off x="243867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8" name="object 58"/>
          <p:cNvSpPr/>
          <p:nvPr/>
        </p:nvSpPr>
        <p:spPr>
          <a:xfrm>
            <a:off x="240498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9" name="object 59"/>
          <p:cNvSpPr/>
          <p:nvPr/>
        </p:nvSpPr>
        <p:spPr>
          <a:xfrm>
            <a:off x="237140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0" name="object 60"/>
          <p:cNvSpPr/>
          <p:nvPr/>
        </p:nvSpPr>
        <p:spPr>
          <a:xfrm>
            <a:off x="253991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1" name="object 61"/>
          <p:cNvSpPr/>
          <p:nvPr/>
        </p:nvSpPr>
        <p:spPr>
          <a:xfrm>
            <a:off x="250620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2" name="object 62"/>
          <p:cNvSpPr/>
          <p:nvPr/>
        </p:nvSpPr>
        <p:spPr>
          <a:xfrm>
            <a:off x="247261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3" name="object 63"/>
          <p:cNvSpPr/>
          <p:nvPr/>
        </p:nvSpPr>
        <p:spPr>
          <a:xfrm>
            <a:off x="264113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4" name="object 64"/>
          <p:cNvSpPr/>
          <p:nvPr/>
        </p:nvSpPr>
        <p:spPr>
          <a:xfrm>
            <a:off x="260743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5" name="object 65"/>
          <p:cNvSpPr/>
          <p:nvPr/>
        </p:nvSpPr>
        <p:spPr>
          <a:xfrm>
            <a:off x="257384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6" name="object 66"/>
          <p:cNvSpPr/>
          <p:nvPr/>
        </p:nvSpPr>
        <p:spPr>
          <a:xfrm>
            <a:off x="274234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7" name="object 67"/>
          <p:cNvSpPr/>
          <p:nvPr/>
        </p:nvSpPr>
        <p:spPr>
          <a:xfrm>
            <a:off x="270865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8" name="object 68"/>
          <p:cNvSpPr/>
          <p:nvPr/>
        </p:nvSpPr>
        <p:spPr>
          <a:xfrm>
            <a:off x="267507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9" name="object 69"/>
          <p:cNvSpPr/>
          <p:nvPr/>
        </p:nvSpPr>
        <p:spPr>
          <a:xfrm>
            <a:off x="284359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0" name="object 70"/>
          <p:cNvSpPr/>
          <p:nvPr/>
        </p:nvSpPr>
        <p:spPr>
          <a:xfrm>
            <a:off x="280988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1" name="object 71"/>
          <p:cNvSpPr/>
          <p:nvPr/>
        </p:nvSpPr>
        <p:spPr>
          <a:xfrm>
            <a:off x="277628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2" name="object 72"/>
          <p:cNvSpPr/>
          <p:nvPr/>
        </p:nvSpPr>
        <p:spPr>
          <a:xfrm>
            <a:off x="294481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3" name="object 73"/>
          <p:cNvSpPr/>
          <p:nvPr/>
        </p:nvSpPr>
        <p:spPr>
          <a:xfrm>
            <a:off x="291110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4" name="object 74"/>
          <p:cNvSpPr/>
          <p:nvPr/>
        </p:nvSpPr>
        <p:spPr>
          <a:xfrm>
            <a:off x="287751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5" name="object 75"/>
          <p:cNvSpPr/>
          <p:nvPr/>
        </p:nvSpPr>
        <p:spPr>
          <a:xfrm>
            <a:off x="304603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6" name="object 76"/>
          <p:cNvSpPr/>
          <p:nvPr/>
        </p:nvSpPr>
        <p:spPr>
          <a:xfrm>
            <a:off x="301232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7" name="object 77"/>
          <p:cNvSpPr/>
          <p:nvPr/>
        </p:nvSpPr>
        <p:spPr>
          <a:xfrm>
            <a:off x="297874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8" name="object 78"/>
          <p:cNvSpPr/>
          <p:nvPr/>
        </p:nvSpPr>
        <p:spPr>
          <a:xfrm>
            <a:off x="314725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9" name="object 79"/>
          <p:cNvSpPr/>
          <p:nvPr/>
        </p:nvSpPr>
        <p:spPr>
          <a:xfrm>
            <a:off x="311355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0" name="object 80"/>
          <p:cNvSpPr/>
          <p:nvPr/>
        </p:nvSpPr>
        <p:spPr>
          <a:xfrm>
            <a:off x="307997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1" name="object 81"/>
          <p:cNvSpPr/>
          <p:nvPr/>
        </p:nvSpPr>
        <p:spPr>
          <a:xfrm>
            <a:off x="32484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2" name="object 82"/>
          <p:cNvSpPr/>
          <p:nvPr/>
        </p:nvSpPr>
        <p:spPr>
          <a:xfrm>
            <a:off x="321478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3" name="object 83"/>
          <p:cNvSpPr/>
          <p:nvPr/>
        </p:nvSpPr>
        <p:spPr>
          <a:xfrm>
            <a:off x="318119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4" name="object 84"/>
          <p:cNvSpPr/>
          <p:nvPr/>
        </p:nvSpPr>
        <p:spPr>
          <a:xfrm>
            <a:off x="334971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5" name="object 85"/>
          <p:cNvSpPr/>
          <p:nvPr/>
        </p:nvSpPr>
        <p:spPr>
          <a:xfrm>
            <a:off x="331600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6" name="object 86"/>
          <p:cNvSpPr/>
          <p:nvPr/>
        </p:nvSpPr>
        <p:spPr>
          <a:xfrm>
            <a:off x="328241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7" name="object 87"/>
          <p:cNvSpPr/>
          <p:nvPr/>
        </p:nvSpPr>
        <p:spPr>
          <a:xfrm>
            <a:off x="345092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8" name="object 88"/>
          <p:cNvSpPr/>
          <p:nvPr/>
        </p:nvSpPr>
        <p:spPr>
          <a:xfrm>
            <a:off x="341722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9" name="object 89"/>
          <p:cNvSpPr/>
          <p:nvPr/>
        </p:nvSpPr>
        <p:spPr>
          <a:xfrm>
            <a:off x="33836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0" name="object 90"/>
          <p:cNvSpPr/>
          <p:nvPr/>
        </p:nvSpPr>
        <p:spPr>
          <a:xfrm>
            <a:off x="355215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1" name="object 91"/>
          <p:cNvSpPr/>
          <p:nvPr/>
        </p:nvSpPr>
        <p:spPr>
          <a:xfrm>
            <a:off x="351845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2" name="object 92"/>
          <p:cNvSpPr/>
          <p:nvPr/>
        </p:nvSpPr>
        <p:spPr>
          <a:xfrm>
            <a:off x="348486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3" name="object 93"/>
          <p:cNvSpPr/>
          <p:nvPr/>
        </p:nvSpPr>
        <p:spPr>
          <a:xfrm>
            <a:off x="36533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4" name="object 94"/>
          <p:cNvSpPr/>
          <p:nvPr/>
        </p:nvSpPr>
        <p:spPr>
          <a:xfrm>
            <a:off x="361969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5" name="object 95"/>
          <p:cNvSpPr/>
          <p:nvPr/>
        </p:nvSpPr>
        <p:spPr>
          <a:xfrm>
            <a:off x="35860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6" name="object 96"/>
          <p:cNvSpPr/>
          <p:nvPr/>
        </p:nvSpPr>
        <p:spPr>
          <a:xfrm>
            <a:off x="375460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7" name="object 97"/>
          <p:cNvSpPr/>
          <p:nvPr/>
        </p:nvSpPr>
        <p:spPr>
          <a:xfrm>
            <a:off x="37208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8" name="object 98"/>
          <p:cNvSpPr/>
          <p:nvPr/>
        </p:nvSpPr>
        <p:spPr>
          <a:xfrm>
            <a:off x="368731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9" name="object 99"/>
          <p:cNvSpPr/>
          <p:nvPr/>
        </p:nvSpPr>
        <p:spPr>
          <a:xfrm>
            <a:off x="385583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0" name="object 100"/>
          <p:cNvSpPr/>
          <p:nvPr/>
        </p:nvSpPr>
        <p:spPr>
          <a:xfrm>
            <a:off x="382214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1" name="object 101"/>
          <p:cNvSpPr/>
          <p:nvPr/>
        </p:nvSpPr>
        <p:spPr>
          <a:xfrm>
            <a:off x="378853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2" name="object 102"/>
          <p:cNvSpPr/>
          <p:nvPr/>
        </p:nvSpPr>
        <p:spPr>
          <a:xfrm>
            <a:off x="39570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3" name="object 103"/>
          <p:cNvSpPr/>
          <p:nvPr/>
        </p:nvSpPr>
        <p:spPr>
          <a:xfrm>
            <a:off x="39233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4" name="object 104"/>
          <p:cNvSpPr/>
          <p:nvPr/>
        </p:nvSpPr>
        <p:spPr>
          <a:xfrm>
            <a:off x="388976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5" name="object 105"/>
          <p:cNvSpPr/>
          <p:nvPr/>
        </p:nvSpPr>
        <p:spPr>
          <a:xfrm>
            <a:off x="40582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6" name="object 106"/>
          <p:cNvSpPr/>
          <p:nvPr/>
        </p:nvSpPr>
        <p:spPr>
          <a:xfrm>
            <a:off x="4024579"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7" name="object 107"/>
          <p:cNvSpPr/>
          <p:nvPr/>
        </p:nvSpPr>
        <p:spPr>
          <a:xfrm>
            <a:off x="399098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8" name="object 108"/>
          <p:cNvSpPr/>
          <p:nvPr/>
        </p:nvSpPr>
        <p:spPr>
          <a:xfrm>
            <a:off x="415950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9" name="object 109"/>
          <p:cNvSpPr/>
          <p:nvPr/>
        </p:nvSpPr>
        <p:spPr>
          <a:xfrm>
            <a:off x="412579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0" name="object 110"/>
          <p:cNvSpPr/>
          <p:nvPr/>
        </p:nvSpPr>
        <p:spPr>
          <a:xfrm>
            <a:off x="409221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1" name="object 111"/>
          <p:cNvSpPr/>
          <p:nvPr/>
        </p:nvSpPr>
        <p:spPr>
          <a:xfrm>
            <a:off x="42607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2" name="object 112"/>
          <p:cNvSpPr/>
          <p:nvPr/>
        </p:nvSpPr>
        <p:spPr>
          <a:xfrm>
            <a:off x="422702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3" name="object 113"/>
          <p:cNvSpPr/>
          <p:nvPr/>
        </p:nvSpPr>
        <p:spPr>
          <a:xfrm>
            <a:off x="419343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4" name="object 114"/>
          <p:cNvSpPr/>
          <p:nvPr/>
        </p:nvSpPr>
        <p:spPr>
          <a:xfrm>
            <a:off x="43619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5" name="object 115"/>
          <p:cNvSpPr/>
          <p:nvPr/>
        </p:nvSpPr>
        <p:spPr>
          <a:xfrm>
            <a:off x="43282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6" name="object 116"/>
          <p:cNvSpPr/>
          <p:nvPr/>
        </p:nvSpPr>
        <p:spPr>
          <a:xfrm>
            <a:off x="429467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7" name="object 117"/>
          <p:cNvSpPr/>
          <p:nvPr/>
        </p:nvSpPr>
        <p:spPr>
          <a:xfrm>
            <a:off x="446318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18" name="object 118"/>
          <p:cNvSpPr/>
          <p:nvPr/>
        </p:nvSpPr>
        <p:spPr>
          <a:xfrm>
            <a:off x="442946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9" name="object 119"/>
          <p:cNvSpPr/>
          <p:nvPr/>
        </p:nvSpPr>
        <p:spPr>
          <a:xfrm>
            <a:off x="439588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0" name="object 120"/>
          <p:cNvSpPr/>
          <p:nvPr/>
        </p:nvSpPr>
        <p:spPr>
          <a:xfrm>
            <a:off x="456439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1" name="object 121"/>
          <p:cNvSpPr/>
          <p:nvPr/>
        </p:nvSpPr>
        <p:spPr>
          <a:xfrm>
            <a:off x="453069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2" name="object 122"/>
          <p:cNvSpPr/>
          <p:nvPr/>
        </p:nvSpPr>
        <p:spPr>
          <a:xfrm>
            <a:off x="449710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3" name="object 123"/>
          <p:cNvSpPr/>
          <p:nvPr/>
        </p:nvSpPr>
        <p:spPr>
          <a:xfrm>
            <a:off x="466562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4" name="object 124"/>
          <p:cNvSpPr/>
          <p:nvPr/>
        </p:nvSpPr>
        <p:spPr>
          <a:xfrm>
            <a:off x="463193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5" name="object 125"/>
          <p:cNvSpPr/>
          <p:nvPr/>
        </p:nvSpPr>
        <p:spPr>
          <a:xfrm>
            <a:off x="459833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6" name="object 126"/>
          <p:cNvSpPr/>
          <p:nvPr/>
        </p:nvSpPr>
        <p:spPr>
          <a:xfrm>
            <a:off x="476685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7" name="object 127"/>
          <p:cNvSpPr/>
          <p:nvPr/>
        </p:nvSpPr>
        <p:spPr>
          <a:xfrm>
            <a:off x="473315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8" name="object 128"/>
          <p:cNvSpPr/>
          <p:nvPr/>
        </p:nvSpPr>
        <p:spPr>
          <a:xfrm>
            <a:off x="469957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9" name="object 129"/>
          <p:cNvSpPr/>
          <p:nvPr/>
        </p:nvSpPr>
        <p:spPr>
          <a:xfrm>
            <a:off x="486808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0" name="object 130"/>
          <p:cNvSpPr/>
          <p:nvPr/>
        </p:nvSpPr>
        <p:spPr>
          <a:xfrm>
            <a:off x="483438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1" name="object 131"/>
          <p:cNvSpPr/>
          <p:nvPr/>
        </p:nvSpPr>
        <p:spPr>
          <a:xfrm>
            <a:off x="480077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2" name="object 132"/>
          <p:cNvSpPr/>
          <p:nvPr/>
        </p:nvSpPr>
        <p:spPr>
          <a:xfrm>
            <a:off x="49692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3" name="object 133"/>
          <p:cNvSpPr/>
          <p:nvPr/>
        </p:nvSpPr>
        <p:spPr>
          <a:xfrm>
            <a:off x="493560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4" name="object 134"/>
          <p:cNvSpPr/>
          <p:nvPr/>
        </p:nvSpPr>
        <p:spPr>
          <a:xfrm>
            <a:off x="490202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5" name="object 135"/>
          <p:cNvSpPr/>
          <p:nvPr/>
        </p:nvSpPr>
        <p:spPr>
          <a:xfrm>
            <a:off x="507052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6" name="object 136"/>
          <p:cNvSpPr/>
          <p:nvPr/>
        </p:nvSpPr>
        <p:spPr>
          <a:xfrm>
            <a:off x="503682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7" name="object 137"/>
          <p:cNvSpPr/>
          <p:nvPr/>
        </p:nvSpPr>
        <p:spPr>
          <a:xfrm>
            <a:off x="500324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8" name="object 138"/>
          <p:cNvSpPr/>
          <p:nvPr/>
        </p:nvSpPr>
        <p:spPr>
          <a:xfrm>
            <a:off x="517175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9" name="object 139"/>
          <p:cNvSpPr/>
          <p:nvPr/>
        </p:nvSpPr>
        <p:spPr>
          <a:xfrm>
            <a:off x="513806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0" name="object 140"/>
          <p:cNvSpPr/>
          <p:nvPr/>
        </p:nvSpPr>
        <p:spPr>
          <a:xfrm>
            <a:off x="51044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1" name="object 141"/>
          <p:cNvSpPr/>
          <p:nvPr/>
        </p:nvSpPr>
        <p:spPr>
          <a:xfrm>
            <a:off x="527297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2" name="object 142"/>
          <p:cNvSpPr/>
          <p:nvPr/>
        </p:nvSpPr>
        <p:spPr>
          <a:xfrm>
            <a:off x="523927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3" name="object 143"/>
          <p:cNvSpPr/>
          <p:nvPr/>
        </p:nvSpPr>
        <p:spPr>
          <a:xfrm>
            <a:off x="520569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4" name="object 144"/>
          <p:cNvSpPr/>
          <p:nvPr/>
        </p:nvSpPr>
        <p:spPr>
          <a:xfrm>
            <a:off x="537419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5" name="object 145"/>
          <p:cNvSpPr/>
          <p:nvPr/>
        </p:nvSpPr>
        <p:spPr>
          <a:xfrm>
            <a:off x="534050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6" name="object 146"/>
          <p:cNvSpPr/>
          <p:nvPr/>
        </p:nvSpPr>
        <p:spPr>
          <a:xfrm>
            <a:off x="530691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7" name="object 147"/>
          <p:cNvSpPr/>
          <p:nvPr/>
        </p:nvSpPr>
        <p:spPr>
          <a:xfrm>
            <a:off x="547542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8" name="object 148"/>
          <p:cNvSpPr/>
          <p:nvPr/>
        </p:nvSpPr>
        <p:spPr>
          <a:xfrm>
            <a:off x="544173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9" name="object 149"/>
          <p:cNvSpPr/>
          <p:nvPr/>
        </p:nvSpPr>
        <p:spPr>
          <a:xfrm>
            <a:off x="540814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0" name="object 150"/>
          <p:cNvSpPr/>
          <p:nvPr/>
        </p:nvSpPr>
        <p:spPr>
          <a:xfrm>
            <a:off x="557664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1" name="object 151"/>
          <p:cNvSpPr/>
          <p:nvPr/>
        </p:nvSpPr>
        <p:spPr>
          <a:xfrm>
            <a:off x="55429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2" name="object 152"/>
          <p:cNvSpPr/>
          <p:nvPr/>
        </p:nvSpPr>
        <p:spPr>
          <a:xfrm>
            <a:off x="55093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3" name="object 153"/>
          <p:cNvSpPr/>
          <p:nvPr/>
        </p:nvSpPr>
        <p:spPr>
          <a:xfrm>
            <a:off x="567786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4" name="object 154"/>
          <p:cNvSpPr/>
          <p:nvPr/>
        </p:nvSpPr>
        <p:spPr>
          <a:xfrm>
            <a:off x="56441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5" name="object 155"/>
          <p:cNvSpPr/>
          <p:nvPr/>
        </p:nvSpPr>
        <p:spPr>
          <a:xfrm>
            <a:off x="56105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6" name="object 156"/>
          <p:cNvSpPr/>
          <p:nvPr/>
        </p:nvSpPr>
        <p:spPr>
          <a:xfrm>
            <a:off x="57790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7" name="object 157"/>
          <p:cNvSpPr/>
          <p:nvPr/>
        </p:nvSpPr>
        <p:spPr>
          <a:xfrm>
            <a:off x="574539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8" name="object 158"/>
          <p:cNvSpPr/>
          <p:nvPr/>
        </p:nvSpPr>
        <p:spPr>
          <a:xfrm>
            <a:off x="57118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9" name="object 159"/>
          <p:cNvSpPr/>
          <p:nvPr/>
        </p:nvSpPr>
        <p:spPr>
          <a:xfrm>
            <a:off x="588032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0" name="object 160"/>
          <p:cNvSpPr/>
          <p:nvPr/>
        </p:nvSpPr>
        <p:spPr>
          <a:xfrm>
            <a:off x="58466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1" name="object 161"/>
          <p:cNvSpPr/>
          <p:nvPr/>
        </p:nvSpPr>
        <p:spPr>
          <a:xfrm>
            <a:off x="581303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2" name="object 162"/>
          <p:cNvSpPr/>
          <p:nvPr/>
        </p:nvSpPr>
        <p:spPr>
          <a:xfrm>
            <a:off x="598154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3" name="object 163"/>
          <p:cNvSpPr/>
          <p:nvPr/>
        </p:nvSpPr>
        <p:spPr>
          <a:xfrm>
            <a:off x="59478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4" name="object 164"/>
          <p:cNvSpPr/>
          <p:nvPr/>
        </p:nvSpPr>
        <p:spPr>
          <a:xfrm>
            <a:off x="59142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5" name="object 165"/>
          <p:cNvSpPr/>
          <p:nvPr/>
        </p:nvSpPr>
        <p:spPr>
          <a:xfrm>
            <a:off x="608276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66" name="object 166"/>
          <p:cNvSpPr/>
          <p:nvPr/>
        </p:nvSpPr>
        <p:spPr>
          <a:xfrm>
            <a:off x="60490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7" name="object 167"/>
          <p:cNvSpPr/>
          <p:nvPr/>
        </p:nvSpPr>
        <p:spPr>
          <a:xfrm>
            <a:off x="60154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8" name="object 168"/>
          <p:cNvSpPr/>
          <p:nvPr/>
        </p:nvSpPr>
        <p:spPr>
          <a:xfrm>
            <a:off x="618399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9" name="object 169"/>
          <p:cNvSpPr/>
          <p:nvPr/>
        </p:nvSpPr>
        <p:spPr>
          <a:xfrm>
            <a:off x="615030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0" name="object 170"/>
          <p:cNvSpPr/>
          <p:nvPr/>
        </p:nvSpPr>
        <p:spPr>
          <a:xfrm>
            <a:off x="611670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1" name="object 171"/>
          <p:cNvSpPr/>
          <p:nvPr/>
        </p:nvSpPr>
        <p:spPr>
          <a:xfrm>
            <a:off x="628521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2" name="object 172"/>
          <p:cNvSpPr/>
          <p:nvPr/>
        </p:nvSpPr>
        <p:spPr>
          <a:xfrm>
            <a:off x="625152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3" name="object 173"/>
          <p:cNvSpPr/>
          <p:nvPr/>
        </p:nvSpPr>
        <p:spPr>
          <a:xfrm>
            <a:off x="621794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4" name="object 174"/>
          <p:cNvSpPr/>
          <p:nvPr/>
        </p:nvSpPr>
        <p:spPr>
          <a:xfrm>
            <a:off x="638644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5" name="object 175"/>
          <p:cNvSpPr/>
          <p:nvPr/>
        </p:nvSpPr>
        <p:spPr>
          <a:xfrm>
            <a:off x="635274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6" name="object 176"/>
          <p:cNvSpPr/>
          <p:nvPr/>
        </p:nvSpPr>
        <p:spPr>
          <a:xfrm>
            <a:off x="631915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7" name="object 177"/>
          <p:cNvSpPr/>
          <p:nvPr/>
        </p:nvSpPr>
        <p:spPr>
          <a:xfrm>
            <a:off x="648766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78" name="object 178"/>
          <p:cNvSpPr/>
          <p:nvPr/>
        </p:nvSpPr>
        <p:spPr>
          <a:xfrm>
            <a:off x="645397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9" name="object 179"/>
          <p:cNvSpPr/>
          <p:nvPr/>
        </p:nvSpPr>
        <p:spPr>
          <a:xfrm>
            <a:off x="64203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0" name="object 180"/>
          <p:cNvSpPr/>
          <p:nvPr/>
        </p:nvSpPr>
        <p:spPr>
          <a:xfrm>
            <a:off x="65888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1" name="object 181"/>
          <p:cNvSpPr/>
          <p:nvPr/>
        </p:nvSpPr>
        <p:spPr>
          <a:xfrm>
            <a:off x="65551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2" name="object 182"/>
          <p:cNvSpPr/>
          <p:nvPr/>
        </p:nvSpPr>
        <p:spPr>
          <a:xfrm>
            <a:off x="652161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3" name="object 183"/>
          <p:cNvSpPr/>
          <p:nvPr/>
        </p:nvSpPr>
        <p:spPr>
          <a:xfrm>
            <a:off x="669011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4" name="object 184"/>
          <p:cNvSpPr/>
          <p:nvPr/>
        </p:nvSpPr>
        <p:spPr>
          <a:xfrm>
            <a:off x="665642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5" name="object 185"/>
          <p:cNvSpPr/>
          <p:nvPr/>
        </p:nvSpPr>
        <p:spPr>
          <a:xfrm>
            <a:off x="662282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6" name="object 186"/>
          <p:cNvSpPr/>
          <p:nvPr/>
        </p:nvSpPr>
        <p:spPr>
          <a:xfrm>
            <a:off x="6791350"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87" name="object 187"/>
          <p:cNvSpPr/>
          <p:nvPr/>
        </p:nvSpPr>
        <p:spPr>
          <a:xfrm>
            <a:off x="675764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88" name="object 188"/>
          <p:cNvSpPr/>
          <p:nvPr/>
        </p:nvSpPr>
        <p:spPr>
          <a:xfrm>
            <a:off x="67240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9" name="object 189"/>
          <p:cNvSpPr/>
          <p:nvPr/>
        </p:nvSpPr>
        <p:spPr>
          <a:xfrm>
            <a:off x="689256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0" name="object 190"/>
          <p:cNvSpPr/>
          <p:nvPr/>
        </p:nvSpPr>
        <p:spPr>
          <a:xfrm>
            <a:off x="68588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1" name="object 191"/>
          <p:cNvSpPr/>
          <p:nvPr/>
        </p:nvSpPr>
        <p:spPr>
          <a:xfrm>
            <a:off x="682528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92" name="object 192"/>
          <p:cNvSpPr/>
          <p:nvPr/>
        </p:nvSpPr>
        <p:spPr>
          <a:xfrm>
            <a:off x="699378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3" name="object 193"/>
          <p:cNvSpPr/>
          <p:nvPr/>
        </p:nvSpPr>
        <p:spPr>
          <a:xfrm>
            <a:off x="696009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4" name="object 194"/>
          <p:cNvSpPr/>
          <p:nvPr/>
        </p:nvSpPr>
        <p:spPr>
          <a:xfrm>
            <a:off x="692651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5" name="object 195"/>
          <p:cNvSpPr/>
          <p:nvPr/>
        </p:nvSpPr>
        <p:spPr>
          <a:xfrm>
            <a:off x="61396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196" name="object 196"/>
          <p:cNvSpPr/>
          <p:nvPr/>
        </p:nvSpPr>
        <p:spPr>
          <a:xfrm>
            <a:off x="580770"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197" name="object 197"/>
          <p:cNvSpPr/>
          <p:nvPr/>
        </p:nvSpPr>
        <p:spPr>
          <a:xfrm>
            <a:off x="54768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198" name="object 198"/>
          <p:cNvSpPr/>
          <p:nvPr/>
        </p:nvSpPr>
        <p:spPr>
          <a:xfrm>
            <a:off x="71365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199" name="object 199"/>
          <p:cNvSpPr/>
          <p:nvPr/>
        </p:nvSpPr>
        <p:spPr>
          <a:xfrm>
            <a:off x="68046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00" name="object 200"/>
          <p:cNvSpPr/>
          <p:nvPr/>
        </p:nvSpPr>
        <p:spPr>
          <a:xfrm>
            <a:off x="647369"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01" name="object 201"/>
          <p:cNvSpPr/>
          <p:nvPr/>
        </p:nvSpPr>
        <p:spPr>
          <a:xfrm>
            <a:off x="81334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02" name="object 202"/>
          <p:cNvSpPr/>
          <p:nvPr/>
        </p:nvSpPr>
        <p:spPr>
          <a:xfrm>
            <a:off x="78016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03" name="object 203"/>
          <p:cNvSpPr/>
          <p:nvPr/>
        </p:nvSpPr>
        <p:spPr>
          <a:xfrm>
            <a:off x="74707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04" name="object 204"/>
          <p:cNvSpPr/>
          <p:nvPr/>
        </p:nvSpPr>
        <p:spPr>
          <a:xfrm>
            <a:off x="91305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05" name="object 205"/>
          <p:cNvSpPr/>
          <p:nvPr/>
        </p:nvSpPr>
        <p:spPr>
          <a:xfrm>
            <a:off x="87985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06" name="object 206"/>
          <p:cNvSpPr/>
          <p:nvPr/>
        </p:nvSpPr>
        <p:spPr>
          <a:xfrm>
            <a:off x="846772"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07" name="object 207"/>
          <p:cNvSpPr/>
          <p:nvPr/>
        </p:nvSpPr>
        <p:spPr>
          <a:xfrm>
            <a:off x="1012748"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208" name="object 208"/>
          <p:cNvSpPr/>
          <p:nvPr/>
        </p:nvSpPr>
        <p:spPr>
          <a:xfrm>
            <a:off x="97955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09" name="object 209"/>
          <p:cNvSpPr/>
          <p:nvPr/>
        </p:nvSpPr>
        <p:spPr>
          <a:xfrm>
            <a:off x="94646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0" name="object 210"/>
          <p:cNvSpPr/>
          <p:nvPr/>
        </p:nvSpPr>
        <p:spPr>
          <a:xfrm>
            <a:off x="111243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1" name="object 211"/>
          <p:cNvSpPr/>
          <p:nvPr/>
        </p:nvSpPr>
        <p:spPr>
          <a:xfrm>
            <a:off x="107925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2" name="object 212"/>
          <p:cNvSpPr/>
          <p:nvPr/>
        </p:nvSpPr>
        <p:spPr>
          <a:xfrm>
            <a:off x="104616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3" name="object 213"/>
          <p:cNvSpPr/>
          <p:nvPr/>
        </p:nvSpPr>
        <p:spPr>
          <a:xfrm>
            <a:off x="121212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4" name="object 214"/>
          <p:cNvSpPr/>
          <p:nvPr/>
        </p:nvSpPr>
        <p:spPr>
          <a:xfrm>
            <a:off x="1178953"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215" name="object 215"/>
          <p:cNvSpPr/>
          <p:nvPr/>
        </p:nvSpPr>
        <p:spPr>
          <a:xfrm>
            <a:off x="114587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6" name="object 216"/>
          <p:cNvSpPr/>
          <p:nvPr/>
        </p:nvSpPr>
        <p:spPr>
          <a:xfrm>
            <a:off x="131183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7" name="object 217"/>
          <p:cNvSpPr/>
          <p:nvPr/>
        </p:nvSpPr>
        <p:spPr>
          <a:xfrm>
            <a:off x="1278623"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18" name="object 218"/>
          <p:cNvSpPr/>
          <p:nvPr/>
        </p:nvSpPr>
        <p:spPr>
          <a:xfrm>
            <a:off x="124555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19" name="object 219"/>
          <p:cNvSpPr/>
          <p:nvPr/>
        </p:nvSpPr>
        <p:spPr>
          <a:xfrm>
            <a:off x="141152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0" name="object 220"/>
          <p:cNvSpPr/>
          <p:nvPr/>
        </p:nvSpPr>
        <p:spPr>
          <a:xfrm>
            <a:off x="137833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1" name="object 221"/>
          <p:cNvSpPr/>
          <p:nvPr/>
        </p:nvSpPr>
        <p:spPr>
          <a:xfrm>
            <a:off x="134526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2" name="object 222"/>
          <p:cNvSpPr/>
          <p:nvPr/>
        </p:nvSpPr>
        <p:spPr>
          <a:xfrm>
            <a:off x="151122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3" name="object 223"/>
          <p:cNvSpPr/>
          <p:nvPr/>
        </p:nvSpPr>
        <p:spPr>
          <a:xfrm>
            <a:off x="1478025"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24" name="object 224"/>
          <p:cNvSpPr/>
          <p:nvPr/>
        </p:nvSpPr>
        <p:spPr>
          <a:xfrm>
            <a:off x="144494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5" name="object 225"/>
          <p:cNvSpPr/>
          <p:nvPr/>
        </p:nvSpPr>
        <p:spPr>
          <a:xfrm>
            <a:off x="161090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6" name="object 226"/>
          <p:cNvSpPr/>
          <p:nvPr/>
        </p:nvSpPr>
        <p:spPr>
          <a:xfrm>
            <a:off x="157773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7" name="object 227"/>
          <p:cNvSpPr/>
          <p:nvPr/>
        </p:nvSpPr>
        <p:spPr>
          <a:xfrm>
            <a:off x="1544637"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28" name="object 228"/>
          <p:cNvSpPr/>
          <p:nvPr/>
        </p:nvSpPr>
        <p:spPr>
          <a:xfrm>
            <a:off x="171060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29" name="object 229"/>
          <p:cNvSpPr/>
          <p:nvPr/>
        </p:nvSpPr>
        <p:spPr>
          <a:xfrm>
            <a:off x="167741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0" name="object 230"/>
          <p:cNvSpPr/>
          <p:nvPr/>
        </p:nvSpPr>
        <p:spPr>
          <a:xfrm>
            <a:off x="164434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1" name="object 231"/>
          <p:cNvSpPr/>
          <p:nvPr/>
        </p:nvSpPr>
        <p:spPr>
          <a:xfrm>
            <a:off x="181030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2" name="object 232"/>
          <p:cNvSpPr/>
          <p:nvPr/>
        </p:nvSpPr>
        <p:spPr>
          <a:xfrm>
            <a:off x="1777123"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233" name="object 233"/>
          <p:cNvSpPr/>
          <p:nvPr/>
        </p:nvSpPr>
        <p:spPr>
          <a:xfrm>
            <a:off x="1744040"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34" name="object 234"/>
          <p:cNvSpPr/>
          <p:nvPr/>
        </p:nvSpPr>
        <p:spPr>
          <a:xfrm>
            <a:off x="191000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5" name="object 235"/>
          <p:cNvSpPr/>
          <p:nvPr/>
        </p:nvSpPr>
        <p:spPr>
          <a:xfrm>
            <a:off x="187680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6" name="object 236"/>
          <p:cNvSpPr/>
          <p:nvPr/>
        </p:nvSpPr>
        <p:spPr>
          <a:xfrm>
            <a:off x="184372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7" name="object 237"/>
          <p:cNvSpPr/>
          <p:nvPr/>
        </p:nvSpPr>
        <p:spPr>
          <a:xfrm>
            <a:off x="200969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8" name="object 238"/>
          <p:cNvSpPr/>
          <p:nvPr/>
        </p:nvSpPr>
        <p:spPr>
          <a:xfrm>
            <a:off x="197651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39" name="object 239"/>
          <p:cNvSpPr/>
          <p:nvPr/>
        </p:nvSpPr>
        <p:spPr>
          <a:xfrm>
            <a:off x="194341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0" name="object 240"/>
          <p:cNvSpPr/>
          <p:nvPr/>
        </p:nvSpPr>
        <p:spPr>
          <a:xfrm>
            <a:off x="210939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1" name="object 241"/>
          <p:cNvSpPr/>
          <p:nvPr/>
        </p:nvSpPr>
        <p:spPr>
          <a:xfrm>
            <a:off x="207619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2" name="object 242"/>
          <p:cNvSpPr/>
          <p:nvPr/>
        </p:nvSpPr>
        <p:spPr>
          <a:xfrm>
            <a:off x="204312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3" name="object 243"/>
          <p:cNvSpPr/>
          <p:nvPr/>
        </p:nvSpPr>
        <p:spPr>
          <a:xfrm>
            <a:off x="220908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4" name="object 244"/>
          <p:cNvSpPr/>
          <p:nvPr/>
        </p:nvSpPr>
        <p:spPr>
          <a:xfrm>
            <a:off x="2175891"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45" name="object 245"/>
          <p:cNvSpPr/>
          <p:nvPr/>
        </p:nvSpPr>
        <p:spPr>
          <a:xfrm>
            <a:off x="214282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6" name="object 246"/>
          <p:cNvSpPr/>
          <p:nvPr/>
        </p:nvSpPr>
        <p:spPr>
          <a:xfrm>
            <a:off x="230878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7" name="object 247"/>
          <p:cNvSpPr/>
          <p:nvPr/>
        </p:nvSpPr>
        <p:spPr>
          <a:xfrm>
            <a:off x="227559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8" name="object 248"/>
          <p:cNvSpPr/>
          <p:nvPr/>
        </p:nvSpPr>
        <p:spPr>
          <a:xfrm>
            <a:off x="224251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49" name="object 249"/>
          <p:cNvSpPr/>
          <p:nvPr/>
        </p:nvSpPr>
        <p:spPr>
          <a:xfrm>
            <a:off x="240847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50" name="object 250"/>
          <p:cNvSpPr/>
          <p:nvPr/>
        </p:nvSpPr>
        <p:spPr>
          <a:xfrm>
            <a:off x="2375280"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51" name="object 251"/>
          <p:cNvSpPr/>
          <p:nvPr/>
        </p:nvSpPr>
        <p:spPr>
          <a:xfrm>
            <a:off x="2342210"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252" name="object 252"/>
          <p:cNvSpPr/>
          <p:nvPr/>
        </p:nvSpPr>
        <p:spPr>
          <a:xfrm>
            <a:off x="250817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53" name="object 253"/>
          <p:cNvSpPr/>
          <p:nvPr/>
        </p:nvSpPr>
        <p:spPr>
          <a:xfrm>
            <a:off x="247498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54" name="object 254"/>
          <p:cNvSpPr/>
          <p:nvPr/>
        </p:nvSpPr>
        <p:spPr>
          <a:xfrm>
            <a:off x="2441892"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55" name="object 255"/>
          <p:cNvSpPr/>
          <p:nvPr/>
        </p:nvSpPr>
        <p:spPr>
          <a:xfrm>
            <a:off x="260786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56" name="object 256"/>
          <p:cNvSpPr/>
          <p:nvPr/>
        </p:nvSpPr>
        <p:spPr>
          <a:xfrm>
            <a:off x="257467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57" name="object 257"/>
          <p:cNvSpPr/>
          <p:nvPr/>
        </p:nvSpPr>
        <p:spPr>
          <a:xfrm>
            <a:off x="254160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58" name="object 258"/>
          <p:cNvSpPr/>
          <p:nvPr/>
        </p:nvSpPr>
        <p:spPr>
          <a:xfrm>
            <a:off x="270757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59" name="object 259"/>
          <p:cNvSpPr/>
          <p:nvPr/>
        </p:nvSpPr>
        <p:spPr>
          <a:xfrm>
            <a:off x="267437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0" name="object 260"/>
          <p:cNvSpPr/>
          <p:nvPr/>
        </p:nvSpPr>
        <p:spPr>
          <a:xfrm>
            <a:off x="2641295"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61" name="object 261"/>
          <p:cNvSpPr/>
          <p:nvPr/>
        </p:nvSpPr>
        <p:spPr>
          <a:xfrm>
            <a:off x="280725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2" name="object 262"/>
          <p:cNvSpPr/>
          <p:nvPr/>
        </p:nvSpPr>
        <p:spPr>
          <a:xfrm>
            <a:off x="277407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3" name="object 263"/>
          <p:cNvSpPr/>
          <p:nvPr/>
        </p:nvSpPr>
        <p:spPr>
          <a:xfrm>
            <a:off x="274099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4" name="object 264"/>
          <p:cNvSpPr/>
          <p:nvPr/>
        </p:nvSpPr>
        <p:spPr>
          <a:xfrm>
            <a:off x="290695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5" name="object 265"/>
          <p:cNvSpPr/>
          <p:nvPr/>
        </p:nvSpPr>
        <p:spPr>
          <a:xfrm>
            <a:off x="287378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6" name="object 266"/>
          <p:cNvSpPr/>
          <p:nvPr/>
        </p:nvSpPr>
        <p:spPr>
          <a:xfrm>
            <a:off x="284068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7" name="object 267"/>
          <p:cNvSpPr/>
          <p:nvPr/>
        </p:nvSpPr>
        <p:spPr>
          <a:xfrm>
            <a:off x="300664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8" name="object 268"/>
          <p:cNvSpPr/>
          <p:nvPr/>
        </p:nvSpPr>
        <p:spPr>
          <a:xfrm>
            <a:off x="297345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69" name="object 269"/>
          <p:cNvSpPr/>
          <p:nvPr/>
        </p:nvSpPr>
        <p:spPr>
          <a:xfrm>
            <a:off x="2940392"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270" name="object 270"/>
          <p:cNvSpPr/>
          <p:nvPr/>
        </p:nvSpPr>
        <p:spPr>
          <a:xfrm>
            <a:off x="310635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71" name="object 271"/>
          <p:cNvSpPr/>
          <p:nvPr/>
        </p:nvSpPr>
        <p:spPr>
          <a:xfrm>
            <a:off x="3073145"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72" name="object 272"/>
          <p:cNvSpPr/>
          <p:nvPr/>
        </p:nvSpPr>
        <p:spPr>
          <a:xfrm>
            <a:off x="304007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73" name="object 273"/>
          <p:cNvSpPr/>
          <p:nvPr/>
        </p:nvSpPr>
        <p:spPr>
          <a:xfrm>
            <a:off x="320605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74" name="object 274"/>
          <p:cNvSpPr/>
          <p:nvPr/>
        </p:nvSpPr>
        <p:spPr>
          <a:xfrm>
            <a:off x="317285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75" name="object 275"/>
          <p:cNvSpPr/>
          <p:nvPr/>
        </p:nvSpPr>
        <p:spPr>
          <a:xfrm>
            <a:off x="313977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76" name="object 276"/>
          <p:cNvSpPr/>
          <p:nvPr/>
        </p:nvSpPr>
        <p:spPr>
          <a:xfrm>
            <a:off x="3305746"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277" name="object 277"/>
          <p:cNvSpPr/>
          <p:nvPr/>
        </p:nvSpPr>
        <p:spPr>
          <a:xfrm>
            <a:off x="327256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78" name="object 278"/>
          <p:cNvSpPr/>
          <p:nvPr/>
        </p:nvSpPr>
        <p:spPr>
          <a:xfrm>
            <a:off x="323946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79" name="object 279"/>
          <p:cNvSpPr/>
          <p:nvPr/>
        </p:nvSpPr>
        <p:spPr>
          <a:xfrm>
            <a:off x="340542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0" name="object 280"/>
          <p:cNvSpPr/>
          <p:nvPr/>
        </p:nvSpPr>
        <p:spPr>
          <a:xfrm>
            <a:off x="337224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1" name="object 281"/>
          <p:cNvSpPr/>
          <p:nvPr/>
        </p:nvSpPr>
        <p:spPr>
          <a:xfrm>
            <a:off x="3339160" y="6474041"/>
            <a:ext cx="19050" cy="11430"/>
          </a:xfrm>
          <a:custGeom>
            <a:avLst/>
            <a:gdLst/>
            <a:ahLst/>
            <a:cxnLst/>
            <a:rect l="l" t="t" r="r" b="b"/>
            <a:pathLst>
              <a:path w="19050" h="11429">
                <a:moveTo>
                  <a:pt x="0" y="11137"/>
                </a:moveTo>
                <a:lnTo>
                  <a:pt x="18516" y="11137"/>
                </a:lnTo>
                <a:lnTo>
                  <a:pt x="18516" y="0"/>
                </a:lnTo>
                <a:lnTo>
                  <a:pt x="0" y="0"/>
                </a:lnTo>
                <a:lnTo>
                  <a:pt x="0" y="11137"/>
                </a:lnTo>
                <a:close/>
              </a:path>
            </a:pathLst>
          </a:custGeom>
          <a:solidFill>
            <a:srgbClr val="231F20"/>
          </a:solidFill>
        </p:spPr>
        <p:txBody>
          <a:bodyPr wrap="square" lIns="0" tIns="0" rIns="0" bIns="0" rtlCol="0"/>
          <a:lstStyle/>
          <a:p>
            <a:endParaRPr/>
          </a:p>
        </p:txBody>
      </p:sp>
      <p:sp>
        <p:nvSpPr>
          <p:cNvPr id="282" name="object 282"/>
          <p:cNvSpPr/>
          <p:nvPr/>
        </p:nvSpPr>
        <p:spPr>
          <a:xfrm>
            <a:off x="350512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3" name="object 283"/>
          <p:cNvSpPr/>
          <p:nvPr/>
        </p:nvSpPr>
        <p:spPr>
          <a:xfrm>
            <a:off x="3471938"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284" name="object 284"/>
          <p:cNvSpPr/>
          <p:nvPr/>
        </p:nvSpPr>
        <p:spPr>
          <a:xfrm>
            <a:off x="343886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5" name="object 285"/>
          <p:cNvSpPr/>
          <p:nvPr/>
        </p:nvSpPr>
        <p:spPr>
          <a:xfrm>
            <a:off x="360483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6" name="object 286"/>
          <p:cNvSpPr/>
          <p:nvPr/>
        </p:nvSpPr>
        <p:spPr>
          <a:xfrm>
            <a:off x="357163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7" name="object 287"/>
          <p:cNvSpPr/>
          <p:nvPr/>
        </p:nvSpPr>
        <p:spPr>
          <a:xfrm>
            <a:off x="353855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8" name="object 288"/>
          <p:cNvSpPr/>
          <p:nvPr/>
        </p:nvSpPr>
        <p:spPr>
          <a:xfrm>
            <a:off x="370451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89" name="object 289"/>
          <p:cNvSpPr/>
          <p:nvPr/>
        </p:nvSpPr>
        <p:spPr>
          <a:xfrm>
            <a:off x="367132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0" name="object 290"/>
          <p:cNvSpPr/>
          <p:nvPr/>
        </p:nvSpPr>
        <p:spPr>
          <a:xfrm>
            <a:off x="363824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1" name="object 291"/>
          <p:cNvSpPr/>
          <p:nvPr/>
        </p:nvSpPr>
        <p:spPr>
          <a:xfrm>
            <a:off x="380422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2" name="object 292"/>
          <p:cNvSpPr/>
          <p:nvPr/>
        </p:nvSpPr>
        <p:spPr>
          <a:xfrm>
            <a:off x="377103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3" name="object 293"/>
          <p:cNvSpPr/>
          <p:nvPr/>
        </p:nvSpPr>
        <p:spPr>
          <a:xfrm>
            <a:off x="373794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4" name="object 294"/>
          <p:cNvSpPr/>
          <p:nvPr/>
        </p:nvSpPr>
        <p:spPr>
          <a:xfrm>
            <a:off x="390390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5" name="object 295"/>
          <p:cNvSpPr/>
          <p:nvPr/>
        </p:nvSpPr>
        <p:spPr>
          <a:xfrm>
            <a:off x="387071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6" name="object 296"/>
          <p:cNvSpPr/>
          <p:nvPr/>
        </p:nvSpPr>
        <p:spPr>
          <a:xfrm>
            <a:off x="383764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7" name="object 297"/>
          <p:cNvSpPr/>
          <p:nvPr/>
        </p:nvSpPr>
        <p:spPr>
          <a:xfrm>
            <a:off x="400361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8" name="object 298"/>
          <p:cNvSpPr/>
          <p:nvPr/>
        </p:nvSpPr>
        <p:spPr>
          <a:xfrm>
            <a:off x="397042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299" name="object 299"/>
          <p:cNvSpPr/>
          <p:nvPr/>
        </p:nvSpPr>
        <p:spPr>
          <a:xfrm>
            <a:off x="393734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0" name="object 300"/>
          <p:cNvSpPr/>
          <p:nvPr/>
        </p:nvSpPr>
        <p:spPr>
          <a:xfrm>
            <a:off x="410330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1" name="object 301"/>
          <p:cNvSpPr/>
          <p:nvPr/>
        </p:nvSpPr>
        <p:spPr>
          <a:xfrm>
            <a:off x="407010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2" name="object 302"/>
          <p:cNvSpPr/>
          <p:nvPr/>
        </p:nvSpPr>
        <p:spPr>
          <a:xfrm>
            <a:off x="403703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3" name="object 303"/>
          <p:cNvSpPr/>
          <p:nvPr/>
        </p:nvSpPr>
        <p:spPr>
          <a:xfrm>
            <a:off x="420300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4" name="object 304"/>
          <p:cNvSpPr/>
          <p:nvPr/>
        </p:nvSpPr>
        <p:spPr>
          <a:xfrm>
            <a:off x="416981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5" name="object 305"/>
          <p:cNvSpPr/>
          <p:nvPr/>
        </p:nvSpPr>
        <p:spPr>
          <a:xfrm>
            <a:off x="413672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6" name="object 306"/>
          <p:cNvSpPr/>
          <p:nvPr/>
        </p:nvSpPr>
        <p:spPr>
          <a:xfrm>
            <a:off x="430269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7" name="object 307"/>
          <p:cNvSpPr/>
          <p:nvPr/>
        </p:nvSpPr>
        <p:spPr>
          <a:xfrm>
            <a:off x="426949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8" name="object 308"/>
          <p:cNvSpPr/>
          <p:nvPr/>
        </p:nvSpPr>
        <p:spPr>
          <a:xfrm>
            <a:off x="423642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09" name="object 309"/>
          <p:cNvSpPr/>
          <p:nvPr/>
        </p:nvSpPr>
        <p:spPr>
          <a:xfrm>
            <a:off x="440239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0" name="object 310"/>
          <p:cNvSpPr/>
          <p:nvPr/>
        </p:nvSpPr>
        <p:spPr>
          <a:xfrm>
            <a:off x="436919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1" name="object 311"/>
          <p:cNvSpPr/>
          <p:nvPr/>
        </p:nvSpPr>
        <p:spPr>
          <a:xfrm>
            <a:off x="433612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2" name="object 312"/>
          <p:cNvSpPr/>
          <p:nvPr/>
        </p:nvSpPr>
        <p:spPr>
          <a:xfrm>
            <a:off x="450208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3" name="object 313"/>
          <p:cNvSpPr/>
          <p:nvPr/>
        </p:nvSpPr>
        <p:spPr>
          <a:xfrm>
            <a:off x="446890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4" name="object 314"/>
          <p:cNvSpPr/>
          <p:nvPr/>
        </p:nvSpPr>
        <p:spPr>
          <a:xfrm>
            <a:off x="443581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5" name="object 315"/>
          <p:cNvSpPr/>
          <p:nvPr/>
        </p:nvSpPr>
        <p:spPr>
          <a:xfrm>
            <a:off x="460176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6" name="object 316"/>
          <p:cNvSpPr/>
          <p:nvPr/>
        </p:nvSpPr>
        <p:spPr>
          <a:xfrm>
            <a:off x="456859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7" name="object 317"/>
          <p:cNvSpPr/>
          <p:nvPr/>
        </p:nvSpPr>
        <p:spPr>
          <a:xfrm>
            <a:off x="453551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8" name="object 318"/>
          <p:cNvSpPr/>
          <p:nvPr/>
        </p:nvSpPr>
        <p:spPr>
          <a:xfrm>
            <a:off x="470147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19" name="object 319"/>
          <p:cNvSpPr/>
          <p:nvPr/>
        </p:nvSpPr>
        <p:spPr>
          <a:xfrm>
            <a:off x="466829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0" name="object 320"/>
          <p:cNvSpPr/>
          <p:nvPr/>
        </p:nvSpPr>
        <p:spPr>
          <a:xfrm>
            <a:off x="4635207"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321" name="object 321"/>
          <p:cNvSpPr/>
          <p:nvPr/>
        </p:nvSpPr>
        <p:spPr>
          <a:xfrm>
            <a:off x="480117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2" name="object 322"/>
          <p:cNvSpPr/>
          <p:nvPr/>
        </p:nvSpPr>
        <p:spPr>
          <a:xfrm>
            <a:off x="476797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3" name="object 323"/>
          <p:cNvSpPr/>
          <p:nvPr/>
        </p:nvSpPr>
        <p:spPr>
          <a:xfrm>
            <a:off x="473490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4" name="object 324"/>
          <p:cNvSpPr/>
          <p:nvPr/>
        </p:nvSpPr>
        <p:spPr>
          <a:xfrm>
            <a:off x="4900879"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5" name="object 325"/>
          <p:cNvSpPr/>
          <p:nvPr/>
        </p:nvSpPr>
        <p:spPr>
          <a:xfrm>
            <a:off x="486768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6" name="object 326"/>
          <p:cNvSpPr/>
          <p:nvPr/>
        </p:nvSpPr>
        <p:spPr>
          <a:xfrm>
            <a:off x="483459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7" name="object 327"/>
          <p:cNvSpPr/>
          <p:nvPr/>
        </p:nvSpPr>
        <p:spPr>
          <a:xfrm>
            <a:off x="5000561"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328" name="object 328"/>
          <p:cNvSpPr/>
          <p:nvPr/>
        </p:nvSpPr>
        <p:spPr>
          <a:xfrm>
            <a:off x="496737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29" name="object 329"/>
          <p:cNvSpPr/>
          <p:nvPr/>
        </p:nvSpPr>
        <p:spPr>
          <a:xfrm>
            <a:off x="493429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0" name="object 330"/>
          <p:cNvSpPr/>
          <p:nvPr/>
        </p:nvSpPr>
        <p:spPr>
          <a:xfrm>
            <a:off x="510025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1" name="object 331"/>
          <p:cNvSpPr/>
          <p:nvPr/>
        </p:nvSpPr>
        <p:spPr>
          <a:xfrm>
            <a:off x="506708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2" name="object 332"/>
          <p:cNvSpPr/>
          <p:nvPr/>
        </p:nvSpPr>
        <p:spPr>
          <a:xfrm>
            <a:off x="503398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3" name="object 333"/>
          <p:cNvSpPr/>
          <p:nvPr/>
        </p:nvSpPr>
        <p:spPr>
          <a:xfrm>
            <a:off x="519995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4" name="object 334"/>
          <p:cNvSpPr/>
          <p:nvPr/>
        </p:nvSpPr>
        <p:spPr>
          <a:xfrm>
            <a:off x="516676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5" name="object 335"/>
          <p:cNvSpPr/>
          <p:nvPr/>
        </p:nvSpPr>
        <p:spPr>
          <a:xfrm>
            <a:off x="513369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6" name="object 336"/>
          <p:cNvSpPr/>
          <p:nvPr/>
        </p:nvSpPr>
        <p:spPr>
          <a:xfrm>
            <a:off x="529964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7" name="object 337"/>
          <p:cNvSpPr/>
          <p:nvPr/>
        </p:nvSpPr>
        <p:spPr>
          <a:xfrm>
            <a:off x="526644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8" name="object 338"/>
          <p:cNvSpPr/>
          <p:nvPr/>
        </p:nvSpPr>
        <p:spPr>
          <a:xfrm>
            <a:off x="523337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39" name="object 339"/>
          <p:cNvSpPr/>
          <p:nvPr/>
        </p:nvSpPr>
        <p:spPr>
          <a:xfrm>
            <a:off x="539935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0" name="object 340"/>
          <p:cNvSpPr/>
          <p:nvPr/>
        </p:nvSpPr>
        <p:spPr>
          <a:xfrm>
            <a:off x="536615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1" name="object 341"/>
          <p:cNvSpPr/>
          <p:nvPr/>
        </p:nvSpPr>
        <p:spPr>
          <a:xfrm>
            <a:off x="533307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2" name="object 342"/>
          <p:cNvSpPr/>
          <p:nvPr/>
        </p:nvSpPr>
        <p:spPr>
          <a:xfrm>
            <a:off x="549903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3" name="object 343"/>
          <p:cNvSpPr/>
          <p:nvPr/>
        </p:nvSpPr>
        <p:spPr>
          <a:xfrm>
            <a:off x="546585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4" name="object 344"/>
          <p:cNvSpPr/>
          <p:nvPr/>
        </p:nvSpPr>
        <p:spPr>
          <a:xfrm>
            <a:off x="543276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5" name="object 345"/>
          <p:cNvSpPr/>
          <p:nvPr/>
        </p:nvSpPr>
        <p:spPr>
          <a:xfrm>
            <a:off x="5598744"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346" name="object 346"/>
          <p:cNvSpPr/>
          <p:nvPr/>
        </p:nvSpPr>
        <p:spPr>
          <a:xfrm>
            <a:off x="556554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7" name="object 347"/>
          <p:cNvSpPr/>
          <p:nvPr/>
        </p:nvSpPr>
        <p:spPr>
          <a:xfrm>
            <a:off x="553246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8" name="object 348"/>
          <p:cNvSpPr/>
          <p:nvPr/>
        </p:nvSpPr>
        <p:spPr>
          <a:xfrm>
            <a:off x="569842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49" name="object 349"/>
          <p:cNvSpPr/>
          <p:nvPr/>
        </p:nvSpPr>
        <p:spPr>
          <a:xfrm>
            <a:off x="566524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0" name="object 350"/>
          <p:cNvSpPr/>
          <p:nvPr/>
        </p:nvSpPr>
        <p:spPr>
          <a:xfrm>
            <a:off x="563217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1" name="object 351"/>
          <p:cNvSpPr/>
          <p:nvPr/>
        </p:nvSpPr>
        <p:spPr>
          <a:xfrm>
            <a:off x="579813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2" name="object 352"/>
          <p:cNvSpPr/>
          <p:nvPr/>
        </p:nvSpPr>
        <p:spPr>
          <a:xfrm>
            <a:off x="5764949"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353" name="object 353"/>
          <p:cNvSpPr/>
          <p:nvPr/>
        </p:nvSpPr>
        <p:spPr>
          <a:xfrm>
            <a:off x="573185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4" name="object 354"/>
          <p:cNvSpPr/>
          <p:nvPr/>
        </p:nvSpPr>
        <p:spPr>
          <a:xfrm>
            <a:off x="5897829"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5" name="object 355"/>
          <p:cNvSpPr/>
          <p:nvPr/>
        </p:nvSpPr>
        <p:spPr>
          <a:xfrm>
            <a:off x="586463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6" name="object 356"/>
          <p:cNvSpPr/>
          <p:nvPr/>
        </p:nvSpPr>
        <p:spPr>
          <a:xfrm>
            <a:off x="583154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7" name="object 357"/>
          <p:cNvSpPr/>
          <p:nvPr/>
        </p:nvSpPr>
        <p:spPr>
          <a:xfrm>
            <a:off x="599752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8" name="object 358"/>
          <p:cNvSpPr/>
          <p:nvPr/>
        </p:nvSpPr>
        <p:spPr>
          <a:xfrm>
            <a:off x="5964339"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59" name="object 359"/>
          <p:cNvSpPr/>
          <p:nvPr/>
        </p:nvSpPr>
        <p:spPr>
          <a:xfrm>
            <a:off x="593124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0" name="object 360"/>
          <p:cNvSpPr/>
          <p:nvPr/>
        </p:nvSpPr>
        <p:spPr>
          <a:xfrm>
            <a:off x="6097219"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1" name="object 361"/>
          <p:cNvSpPr/>
          <p:nvPr/>
        </p:nvSpPr>
        <p:spPr>
          <a:xfrm>
            <a:off x="606402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2" name="object 362"/>
          <p:cNvSpPr/>
          <p:nvPr/>
        </p:nvSpPr>
        <p:spPr>
          <a:xfrm>
            <a:off x="603095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3" name="object 363"/>
          <p:cNvSpPr/>
          <p:nvPr/>
        </p:nvSpPr>
        <p:spPr>
          <a:xfrm>
            <a:off x="619690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4" name="object 364"/>
          <p:cNvSpPr/>
          <p:nvPr/>
        </p:nvSpPr>
        <p:spPr>
          <a:xfrm>
            <a:off x="616371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5" name="object 365"/>
          <p:cNvSpPr/>
          <p:nvPr/>
        </p:nvSpPr>
        <p:spPr>
          <a:xfrm>
            <a:off x="613064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6" name="object 366"/>
          <p:cNvSpPr/>
          <p:nvPr/>
        </p:nvSpPr>
        <p:spPr>
          <a:xfrm>
            <a:off x="6296609"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7" name="object 367"/>
          <p:cNvSpPr/>
          <p:nvPr/>
        </p:nvSpPr>
        <p:spPr>
          <a:xfrm>
            <a:off x="626342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8" name="object 368"/>
          <p:cNvSpPr/>
          <p:nvPr/>
        </p:nvSpPr>
        <p:spPr>
          <a:xfrm>
            <a:off x="623034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69" name="object 369"/>
          <p:cNvSpPr/>
          <p:nvPr/>
        </p:nvSpPr>
        <p:spPr>
          <a:xfrm>
            <a:off x="639629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0" name="object 370"/>
          <p:cNvSpPr/>
          <p:nvPr/>
        </p:nvSpPr>
        <p:spPr>
          <a:xfrm>
            <a:off x="636310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1" name="object 371"/>
          <p:cNvSpPr/>
          <p:nvPr/>
        </p:nvSpPr>
        <p:spPr>
          <a:xfrm>
            <a:off x="633003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2" name="object 372"/>
          <p:cNvSpPr/>
          <p:nvPr/>
        </p:nvSpPr>
        <p:spPr>
          <a:xfrm>
            <a:off x="6495999"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3" name="object 373"/>
          <p:cNvSpPr/>
          <p:nvPr/>
        </p:nvSpPr>
        <p:spPr>
          <a:xfrm>
            <a:off x="646281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4" name="object 374"/>
          <p:cNvSpPr/>
          <p:nvPr/>
        </p:nvSpPr>
        <p:spPr>
          <a:xfrm>
            <a:off x="642971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5" name="object 375"/>
          <p:cNvSpPr/>
          <p:nvPr/>
        </p:nvSpPr>
        <p:spPr>
          <a:xfrm>
            <a:off x="659569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6" name="object 376"/>
          <p:cNvSpPr/>
          <p:nvPr/>
        </p:nvSpPr>
        <p:spPr>
          <a:xfrm>
            <a:off x="656249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7" name="object 377"/>
          <p:cNvSpPr/>
          <p:nvPr/>
        </p:nvSpPr>
        <p:spPr>
          <a:xfrm>
            <a:off x="652942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8" name="object 378"/>
          <p:cNvSpPr/>
          <p:nvPr/>
        </p:nvSpPr>
        <p:spPr>
          <a:xfrm>
            <a:off x="6695402"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79" name="object 379"/>
          <p:cNvSpPr/>
          <p:nvPr/>
        </p:nvSpPr>
        <p:spPr>
          <a:xfrm>
            <a:off x="6662204"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0" name="object 380"/>
          <p:cNvSpPr/>
          <p:nvPr/>
        </p:nvSpPr>
        <p:spPr>
          <a:xfrm>
            <a:off x="6629107"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1" name="object 381"/>
          <p:cNvSpPr/>
          <p:nvPr/>
        </p:nvSpPr>
        <p:spPr>
          <a:xfrm>
            <a:off x="6795071"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2" name="object 382"/>
          <p:cNvSpPr/>
          <p:nvPr/>
        </p:nvSpPr>
        <p:spPr>
          <a:xfrm>
            <a:off x="6761898"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3" name="object 383"/>
          <p:cNvSpPr/>
          <p:nvPr/>
        </p:nvSpPr>
        <p:spPr>
          <a:xfrm>
            <a:off x="6728815"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4" name="object 384"/>
          <p:cNvSpPr/>
          <p:nvPr/>
        </p:nvSpPr>
        <p:spPr>
          <a:xfrm>
            <a:off x="6894779"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5" name="object 385"/>
          <p:cNvSpPr/>
          <p:nvPr/>
        </p:nvSpPr>
        <p:spPr>
          <a:xfrm>
            <a:off x="686160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6" name="object 386"/>
          <p:cNvSpPr/>
          <p:nvPr/>
        </p:nvSpPr>
        <p:spPr>
          <a:xfrm>
            <a:off x="6828510"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7" name="object 387"/>
          <p:cNvSpPr/>
          <p:nvPr/>
        </p:nvSpPr>
        <p:spPr>
          <a:xfrm>
            <a:off x="6994473"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8" name="object 388"/>
          <p:cNvSpPr/>
          <p:nvPr/>
        </p:nvSpPr>
        <p:spPr>
          <a:xfrm>
            <a:off x="6961276" y="6474041"/>
            <a:ext cx="19050" cy="11430"/>
          </a:xfrm>
          <a:custGeom>
            <a:avLst/>
            <a:gdLst/>
            <a:ahLst/>
            <a:cxnLst/>
            <a:rect l="l" t="t" r="r" b="b"/>
            <a:pathLst>
              <a:path w="19050" h="11429">
                <a:moveTo>
                  <a:pt x="0" y="11137"/>
                </a:moveTo>
                <a:lnTo>
                  <a:pt x="18503" y="11137"/>
                </a:lnTo>
                <a:lnTo>
                  <a:pt x="18503" y="0"/>
                </a:lnTo>
                <a:lnTo>
                  <a:pt x="0" y="0"/>
                </a:lnTo>
                <a:lnTo>
                  <a:pt x="0" y="11137"/>
                </a:lnTo>
                <a:close/>
              </a:path>
            </a:pathLst>
          </a:custGeom>
          <a:solidFill>
            <a:srgbClr val="231F20"/>
          </a:solidFill>
        </p:spPr>
        <p:txBody>
          <a:bodyPr wrap="square" lIns="0" tIns="0" rIns="0" bIns="0" rtlCol="0"/>
          <a:lstStyle/>
          <a:p>
            <a:endParaRPr/>
          </a:p>
        </p:txBody>
      </p:sp>
      <p:sp>
        <p:nvSpPr>
          <p:cNvPr id="389" name="object 389"/>
          <p:cNvSpPr/>
          <p:nvPr/>
        </p:nvSpPr>
        <p:spPr>
          <a:xfrm>
            <a:off x="6928218" y="6474041"/>
            <a:ext cx="19050" cy="11430"/>
          </a:xfrm>
          <a:custGeom>
            <a:avLst/>
            <a:gdLst/>
            <a:ahLst/>
            <a:cxnLst/>
            <a:rect l="l" t="t" r="r" b="b"/>
            <a:pathLst>
              <a:path w="19050" h="11429">
                <a:moveTo>
                  <a:pt x="0" y="11137"/>
                </a:moveTo>
                <a:lnTo>
                  <a:pt x="18491" y="11137"/>
                </a:lnTo>
                <a:lnTo>
                  <a:pt x="18491" y="0"/>
                </a:lnTo>
                <a:lnTo>
                  <a:pt x="0" y="0"/>
                </a:lnTo>
                <a:lnTo>
                  <a:pt x="0" y="11137"/>
                </a:lnTo>
                <a:close/>
              </a:path>
            </a:pathLst>
          </a:custGeom>
          <a:solidFill>
            <a:srgbClr val="231F20"/>
          </a:solidFill>
        </p:spPr>
        <p:txBody>
          <a:bodyPr wrap="square" lIns="0" tIns="0" rIns="0" bIns="0" rtlCol="0"/>
          <a:lstStyle/>
          <a:p>
            <a:endParaRPr/>
          </a:p>
        </p:txBody>
      </p:sp>
      <p:sp>
        <p:nvSpPr>
          <p:cNvPr id="390" name="object 390"/>
          <p:cNvSpPr txBox="1"/>
          <p:nvPr/>
        </p:nvSpPr>
        <p:spPr>
          <a:xfrm>
            <a:off x="527434" y="6158706"/>
            <a:ext cx="1821180" cy="64452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PRODUKTÜBERSICHT</a:t>
            </a:r>
            <a:endParaRPr sz="1600">
              <a:latin typeface="Arial Narrow"/>
              <a:cs typeface="Arial Narrow"/>
            </a:endParaRPr>
          </a:p>
          <a:p>
            <a:pPr marL="13970">
              <a:lnSpc>
                <a:spcPct val="100000"/>
              </a:lnSpc>
              <a:spcBef>
                <a:spcPts val="1510"/>
              </a:spcBef>
            </a:pPr>
            <a:r>
              <a:rPr sz="1200" b="1" dirty="0">
                <a:solidFill>
                  <a:srgbClr val="231F20"/>
                </a:solidFill>
                <a:latin typeface="Arial Narrow"/>
                <a:cs typeface="Arial Narrow"/>
              </a:rPr>
              <a:t>Verpackungsinhalt</a:t>
            </a:r>
            <a:endParaRPr sz="1200">
              <a:latin typeface="Arial Narrow"/>
              <a:cs typeface="Arial Narrow"/>
            </a:endParaRPr>
          </a:p>
        </p:txBody>
      </p:sp>
      <p:sp>
        <p:nvSpPr>
          <p:cNvPr id="391" name="object 391"/>
          <p:cNvSpPr/>
          <p:nvPr/>
        </p:nvSpPr>
        <p:spPr>
          <a:xfrm>
            <a:off x="2051469" y="1724289"/>
            <a:ext cx="64668" cy="160482"/>
          </a:xfrm>
          <a:prstGeom prst="rect">
            <a:avLst/>
          </a:prstGeom>
          <a:blipFill>
            <a:blip r:embed="rId2" cstate="print"/>
            <a:stretch>
              <a:fillRect/>
            </a:stretch>
          </a:blipFill>
        </p:spPr>
        <p:txBody>
          <a:bodyPr wrap="square" lIns="0" tIns="0" rIns="0" bIns="0" rtlCol="0"/>
          <a:lstStyle/>
          <a:p>
            <a:endParaRPr/>
          </a:p>
        </p:txBody>
      </p:sp>
      <p:sp>
        <p:nvSpPr>
          <p:cNvPr id="392" name="object 392"/>
          <p:cNvSpPr/>
          <p:nvPr/>
        </p:nvSpPr>
        <p:spPr>
          <a:xfrm>
            <a:off x="2051469" y="2081179"/>
            <a:ext cx="64668" cy="160481"/>
          </a:xfrm>
          <a:prstGeom prst="rect">
            <a:avLst/>
          </a:prstGeom>
          <a:blipFill>
            <a:blip r:embed="rId2" cstate="print"/>
            <a:stretch>
              <a:fillRect/>
            </a:stretch>
          </a:blipFill>
        </p:spPr>
        <p:txBody>
          <a:bodyPr wrap="square" lIns="0" tIns="0" rIns="0" bIns="0" rtlCol="0"/>
          <a:lstStyle/>
          <a:p>
            <a:endParaRPr/>
          </a:p>
        </p:txBody>
      </p:sp>
      <p:graphicFrame>
        <p:nvGraphicFramePr>
          <p:cNvPr id="393" name="object 393"/>
          <p:cNvGraphicFramePr>
            <a:graphicFrameLocks noGrp="1"/>
          </p:cNvGraphicFramePr>
          <p:nvPr/>
        </p:nvGraphicFramePr>
        <p:xfrm>
          <a:off x="536959" y="1026319"/>
          <a:ext cx="6490335" cy="131826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497839">
                  <a:extLst>
                    <a:ext uri="{9D8B030D-6E8A-4147-A177-3AD203B41FA5}">
                      <a16:colId xmlns:a16="http://schemas.microsoft.com/office/drawing/2014/main" val="20001"/>
                    </a:ext>
                  </a:extLst>
                </a:gridCol>
                <a:gridCol w="542290">
                  <a:extLst>
                    <a:ext uri="{9D8B030D-6E8A-4147-A177-3AD203B41FA5}">
                      <a16:colId xmlns:a16="http://schemas.microsoft.com/office/drawing/2014/main" val="20002"/>
                    </a:ext>
                  </a:extLst>
                </a:gridCol>
                <a:gridCol w="626744">
                  <a:extLst>
                    <a:ext uri="{9D8B030D-6E8A-4147-A177-3AD203B41FA5}">
                      <a16:colId xmlns:a16="http://schemas.microsoft.com/office/drawing/2014/main" val="20003"/>
                    </a:ext>
                  </a:extLst>
                </a:gridCol>
                <a:gridCol w="1193165">
                  <a:extLst>
                    <a:ext uri="{9D8B030D-6E8A-4147-A177-3AD203B41FA5}">
                      <a16:colId xmlns:a16="http://schemas.microsoft.com/office/drawing/2014/main" val="20004"/>
                    </a:ext>
                  </a:extLst>
                </a:gridCol>
                <a:gridCol w="133921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gridCol w="889635">
                  <a:extLst>
                    <a:ext uri="{9D8B030D-6E8A-4147-A177-3AD203B41FA5}">
                      <a16:colId xmlns:a16="http://schemas.microsoft.com/office/drawing/2014/main" val="20007"/>
                    </a:ext>
                  </a:extLst>
                </a:gridCol>
              </a:tblGrid>
              <a:tr h="273050">
                <a:tc gridSpan="8">
                  <a:txBody>
                    <a:bodyPr/>
                    <a:lstStyle/>
                    <a:p>
                      <a:pPr marL="24765" algn="ctr">
                        <a:lnSpc>
                          <a:spcPct val="100000"/>
                        </a:lnSpc>
                        <a:spcBef>
                          <a:spcPts val="470"/>
                        </a:spcBef>
                      </a:pPr>
                      <a:r>
                        <a:rPr sz="1000" b="1" dirty="0">
                          <a:solidFill>
                            <a:srgbClr val="FFFFFF"/>
                          </a:solidFill>
                          <a:latin typeface="Arial Narrow"/>
                          <a:cs typeface="Arial Narrow"/>
                        </a:rPr>
                        <a:t>WHIRLPOOL</a:t>
                      </a:r>
                      <a:endParaRPr sz="10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0">
                <a:tc>
                  <a:txBody>
                    <a:bodyPr/>
                    <a:lstStyle/>
                    <a:p>
                      <a:pPr marL="238125" marR="125730" indent="-135890">
                        <a:lnSpc>
                          <a:spcPts val="1000"/>
                        </a:lnSpc>
                        <a:spcBef>
                          <a:spcPts val="285"/>
                        </a:spcBef>
                      </a:pPr>
                      <a:r>
                        <a:rPr sz="900" b="1" spc="-5" dirty="0">
                          <a:solidFill>
                            <a:srgbClr val="231F20"/>
                          </a:solidFill>
                          <a:latin typeface="Arial Narrow"/>
                          <a:cs typeface="Arial Narrow"/>
                        </a:rPr>
                        <a:t>Modell</a:t>
                      </a:r>
                      <a:r>
                        <a:rPr sz="900" b="1" spc="-85" dirty="0">
                          <a:solidFill>
                            <a:srgbClr val="231F20"/>
                          </a:solidFill>
                          <a:latin typeface="Arial Narrow"/>
                          <a:cs typeface="Arial Narrow"/>
                        </a:rPr>
                        <a:t> </a:t>
                      </a:r>
                      <a:r>
                        <a:rPr sz="900" b="1" dirty="0">
                          <a:solidFill>
                            <a:srgbClr val="231F20"/>
                          </a:solidFill>
                          <a:latin typeface="Arial Narrow"/>
                          <a:cs typeface="Arial Narrow"/>
                        </a:rPr>
                        <a:t>Nr./  Code</a:t>
                      </a:r>
                      <a:endParaRPr sz="900">
                        <a:latin typeface="Arial Narrow"/>
                        <a:cs typeface="Arial Narrow"/>
                      </a:endParaRPr>
                    </a:p>
                  </a:txBody>
                  <a:tcPr marL="0" marR="0" marT="361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6670" algn="ctr">
                        <a:lnSpc>
                          <a:spcPct val="100000"/>
                        </a:lnSpc>
                        <a:spcBef>
                          <a:spcPts val="685"/>
                        </a:spcBef>
                      </a:pPr>
                      <a:r>
                        <a:rPr sz="900" b="1" dirty="0">
                          <a:solidFill>
                            <a:srgbClr val="231F20"/>
                          </a:solidFill>
                          <a:latin typeface="Arial Narrow"/>
                          <a:cs typeface="Arial Narrow"/>
                        </a:rPr>
                        <a:t>Form</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6675" marR="60325" indent="-5715">
                        <a:lnSpc>
                          <a:spcPts val="900"/>
                        </a:lnSpc>
                        <a:spcBef>
                          <a:spcPts val="414"/>
                        </a:spcBef>
                      </a:pPr>
                      <a:r>
                        <a:rPr sz="900" b="1" dirty="0">
                          <a:solidFill>
                            <a:srgbClr val="231F20"/>
                          </a:solidFill>
                          <a:latin typeface="Arial Narrow"/>
                          <a:cs typeface="Arial Narrow"/>
                        </a:rPr>
                        <a:t>Sitzplatz-  kapazität</a:t>
                      </a:r>
                      <a:endParaRPr sz="90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5570" marR="102235" indent="17780">
                        <a:lnSpc>
                          <a:spcPts val="900"/>
                        </a:lnSpc>
                        <a:spcBef>
                          <a:spcPts val="414"/>
                        </a:spcBef>
                      </a:pPr>
                      <a:r>
                        <a:rPr sz="900" b="1" dirty="0">
                          <a:solidFill>
                            <a:srgbClr val="231F20"/>
                          </a:solidFill>
                          <a:latin typeface="Arial Narrow"/>
                          <a:cs typeface="Arial Narrow"/>
                        </a:rPr>
                        <a:t>Wasser-  kapazität</a:t>
                      </a:r>
                      <a:endParaRPr sz="90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0955" algn="ctr">
                        <a:lnSpc>
                          <a:spcPct val="100000"/>
                        </a:lnSpc>
                        <a:spcBef>
                          <a:spcPts val="685"/>
                        </a:spcBef>
                      </a:pPr>
                      <a:r>
                        <a:rPr sz="900" b="1" spc="-5" dirty="0">
                          <a:solidFill>
                            <a:srgbClr val="231F20"/>
                          </a:solidFill>
                          <a:latin typeface="Arial Narrow"/>
                          <a:cs typeface="Arial Narrow"/>
                        </a:rPr>
                        <a:t>Maße</a:t>
                      </a:r>
                      <a:r>
                        <a:rPr sz="900" b="1" spc="-15" dirty="0">
                          <a:solidFill>
                            <a:srgbClr val="231F20"/>
                          </a:solidFill>
                          <a:latin typeface="Arial Narrow"/>
                          <a:cs typeface="Arial Narrow"/>
                        </a:rPr>
                        <a:t> </a:t>
                      </a:r>
                      <a:r>
                        <a:rPr sz="900" b="1" dirty="0">
                          <a:solidFill>
                            <a:srgbClr val="231F20"/>
                          </a:solidFill>
                          <a:latin typeface="Arial Narrow"/>
                          <a:cs typeface="Arial Narrow"/>
                        </a:rPr>
                        <a:t>außen</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70" algn="ctr">
                        <a:lnSpc>
                          <a:spcPct val="100000"/>
                        </a:lnSpc>
                        <a:spcBef>
                          <a:spcPts val="685"/>
                        </a:spcBef>
                      </a:pPr>
                      <a:r>
                        <a:rPr sz="900" b="1" spc="-5" dirty="0">
                          <a:solidFill>
                            <a:srgbClr val="231F20"/>
                          </a:solidFill>
                          <a:latin typeface="Arial Narrow"/>
                          <a:cs typeface="Arial Narrow"/>
                        </a:rPr>
                        <a:t>Maße</a:t>
                      </a:r>
                      <a:r>
                        <a:rPr sz="900" b="1" spc="-15" dirty="0">
                          <a:solidFill>
                            <a:srgbClr val="231F20"/>
                          </a:solidFill>
                          <a:latin typeface="Arial Narrow"/>
                          <a:cs typeface="Arial Narrow"/>
                        </a:rPr>
                        <a:t> </a:t>
                      </a:r>
                      <a:r>
                        <a:rPr sz="900" b="1" dirty="0">
                          <a:solidFill>
                            <a:srgbClr val="231F20"/>
                          </a:solidFill>
                          <a:latin typeface="Arial Narrow"/>
                          <a:cs typeface="Arial Narrow"/>
                        </a:rPr>
                        <a:t>innen</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78740" algn="ctr">
                        <a:lnSpc>
                          <a:spcPct val="100000"/>
                        </a:lnSpc>
                        <a:spcBef>
                          <a:spcPts val="685"/>
                        </a:spcBef>
                      </a:pPr>
                      <a:r>
                        <a:rPr sz="900" b="1" dirty="0">
                          <a:solidFill>
                            <a:srgbClr val="231F20"/>
                          </a:solidFill>
                          <a:latin typeface="Arial Narrow"/>
                          <a:cs typeface="Arial Narrow"/>
                        </a:rPr>
                        <a:t>Höhe</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93370">
                        <a:lnSpc>
                          <a:spcPct val="100000"/>
                        </a:lnSpc>
                        <a:spcBef>
                          <a:spcPts val="685"/>
                        </a:spcBef>
                      </a:pPr>
                      <a:r>
                        <a:rPr sz="900" b="1" spc="-5" dirty="0">
                          <a:solidFill>
                            <a:srgbClr val="231F20"/>
                          </a:solidFill>
                          <a:latin typeface="Arial Narrow"/>
                          <a:cs typeface="Arial Narrow"/>
                        </a:rPr>
                        <a:t>Gewicht</a:t>
                      </a:r>
                      <a:endParaRPr sz="90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56363">
                <a:tc>
                  <a:txBody>
                    <a:bodyPr/>
                    <a:lstStyle/>
                    <a:p>
                      <a:pPr marL="157480">
                        <a:lnSpc>
                          <a:spcPct val="100000"/>
                        </a:lnSpc>
                        <a:spcBef>
                          <a:spcPts val="334"/>
                        </a:spcBef>
                      </a:pPr>
                      <a:r>
                        <a:rPr sz="900" b="1" spc="-5" dirty="0">
                          <a:solidFill>
                            <a:srgbClr val="231F20"/>
                          </a:solidFill>
                          <a:latin typeface="Arial Narrow"/>
                          <a:cs typeface="Arial Narrow"/>
                        </a:rPr>
                        <a:t>M-CA061</a:t>
                      </a:r>
                      <a:endParaRPr sz="900">
                        <a:latin typeface="Arial Narrow"/>
                        <a:cs typeface="Arial Narrow"/>
                      </a:endParaRPr>
                    </a:p>
                    <a:p>
                      <a:pPr marL="193675">
                        <a:lnSpc>
                          <a:spcPct val="100000"/>
                        </a:lnSpc>
                        <a:spcBef>
                          <a:spcPts val="20"/>
                        </a:spcBef>
                      </a:pPr>
                      <a:r>
                        <a:rPr sz="900" b="1" dirty="0">
                          <a:solidFill>
                            <a:srgbClr val="231F20"/>
                          </a:solidFill>
                          <a:latin typeface="Arial Narrow"/>
                          <a:cs typeface="Arial Narrow"/>
                        </a:rPr>
                        <a:t>Carlton</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5"/>
                        </a:spcBef>
                      </a:pPr>
                      <a:r>
                        <a:rPr sz="900" spc="-10" dirty="0">
                          <a:solidFill>
                            <a:srgbClr val="231F20"/>
                          </a:solidFill>
                          <a:latin typeface="Arial Narrow"/>
                          <a:cs typeface="Arial Narrow"/>
                        </a:rPr>
                        <a:t>Rund</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3040">
                        <a:lnSpc>
                          <a:spcPct val="100000"/>
                        </a:lnSpc>
                        <a:spcBef>
                          <a:spcPts val="865"/>
                        </a:spcBef>
                      </a:pPr>
                      <a:r>
                        <a:rPr sz="900" dirty="0">
                          <a:solidFill>
                            <a:srgbClr val="231F20"/>
                          </a:solidFill>
                          <a:latin typeface="Arial Narrow"/>
                          <a:cs typeface="Arial Narrow"/>
                        </a:rPr>
                        <a:t>6</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34"/>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(171</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7620" algn="ctr">
                        <a:lnSpc>
                          <a:spcPct val="100000"/>
                        </a:lnSpc>
                        <a:spcBef>
                          <a:spcPts val="885"/>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5"/>
                        </a:spcBef>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7780" algn="ctr">
                        <a:lnSpc>
                          <a:spcPct val="100000"/>
                        </a:lnSpc>
                        <a:spcBef>
                          <a:spcPts val="885"/>
                        </a:spcBef>
                      </a:pPr>
                      <a:r>
                        <a:rPr sz="900" spc="-5" dirty="0">
                          <a:solidFill>
                            <a:srgbClr val="231F20"/>
                          </a:solidFill>
                          <a:latin typeface="Arial Narrow"/>
                          <a:cs typeface="Arial Narrow"/>
                        </a:rPr>
                        <a:t>0.70m</a:t>
                      </a:r>
                      <a:r>
                        <a:rPr sz="900" spc="-30"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865"/>
                        </a:spcBef>
                      </a:pPr>
                      <a:r>
                        <a:rPr sz="900" spc="-5" dirty="0">
                          <a:solidFill>
                            <a:srgbClr val="231F20"/>
                          </a:solidFill>
                          <a:latin typeface="Arial Narrow"/>
                          <a:cs typeface="Arial Narrow"/>
                        </a:rPr>
                        <a:t>42 kg </a:t>
                      </a:r>
                      <a:r>
                        <a:rPr sz="900" dirty="0">
                          <a:solidFill>
                            <a:srgbClr val="231F20"/>
                          </a:solidFill>
                          <a:latin typeface="Arial Narrow"/>
                          <a:cs typeface="Arial Narrow"/>
                        </a:rPr>
                        <a:t>(92.6</a:t>
                      </a:r>
                      <a:r>
                        <a:rPr sz="900" spc="-3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6356">
                <a:tc>
                  <a:txBody>
                    <a:bodyPr/>
                    <a:lstStyle/>
                    <a:p>
                      <a:pPr marL="160020">
                        <a:lnSpc>
                          <a:spcPct val="100000"/>
                        </a:lnSpc>
                        <a:spcBef>
                          <a:spcPts val="325"/>
                        </a:spcBef>
                      </a:pPr>
                      <a:r>
                        <a:rPr sz="900" b="1" spc="-5" dirty="0">
                          <a:solidFill>
                            <a:srgbClr val="231F20"/>
                          </a:solidFill>
                          <a:latin typeface="Arial Narrow"/>
                          <a:cs typeface="Arial Narrow"/>
                        </a:rPr>
                        <a:t>M-OT061</a:t>
                      </a:r>
                      <a:endParaRPr sz="900">
                        <a:latin typeface="Arial Narrow"/>
                        <a:cs typeface="Arial Narrow"/>
                      </a:endParaRPr>
                    </a:p>
                    <a:p>
                      <a:pPr marL="222250">
                        <a:lnSpc>
                          <a:spcPct val="100000"/>
                        </a:lnSpc>
                        <a:spcBef>
                          <a:spcPts val="20"/>
                        </a:spcBef>
                      </a:pPr>
                      <a:r>
                        <a:rPr sz="900" b="1" spc="-5" dirty="0">
                          <a:solidFill>
                            <a:srgbClr val="231F20"/>
                          </a:solidFill>
                          <a:latin typeface="Arial Narrow"/>
                          <a:cs typeface="Arial Narrow"/>
                        </a:rPr>
                        <a:t>Otium</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0"/>
                        </a:spcBef>
                      </a:pPr>
                      <a:r>
                        <a:rPr sz="900" spc="-5" dirty="0">
                          <a:solidFill>
                            <a:srgbClr val="231F20"/>
                          </a:solidFill>
                          <a:latin typeface="Arial Narrow"/>
                          <a:cs typeface="Arial Narrow"/>
                        </a:rPr>
                        <a:t>Quadratisch</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3040">
                        <a:lnSpc>
                          <a:spcPct val="100000"/>
                        </a:lnSpc>
                        <a:spcBef>
                          <a:spcPts val="860"/>
                        </a:spcBef>
                      </a:pPr>
                      <a:r>
                        <a:rPr sz="900" dirty="0">
                          <a:solidFill>
                            <a:srgbClr val="231F20"/>
                          </a:solidFill>
                          <a:latin typeface="Arial Narrow"/>
                          <a:cs typeface="Arial Narrow"/>
                        </a:rPr>
                        <a:t>6</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2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255" algn="ctr">
                        <a:lnSpc>
                          <a:spcPct val="100000"/>
                        </a:lnSpc>
                        <a:spcBef>
                          <a:spcPts val="880"/>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sz="900" dirty="0">
                          <a:solidFill>
                            <a:srgbClr val="231F20"/>
                          </a:solidFill>
                          <a:latin typeface="Arial Narrow"/>
                          <a:cs typeface="Arial Narrow"/>
                        </a:rPr>
                        <a:t>m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0"/>
                        </a:spcBef>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sz="900" dirty="0">
                          <a:solidFill>
                            <a:srgbClr val="231F20"/>
                          </a:solidFill>
                          <a:latin typeface="Arial Narrow"/>
                          <a:cs typeface="Arial Narrow"/>
                        </a:rPr>
                        <a:t>m (57” x</a:t>
                      </a:r>
                      <a:r>
                        <a:rPr sz="900" spc="-60" dirty="0">
                          <a:solidFill>
                            <a:srgbClr val="231F20"/>
                          </a:solidFill>
                          <a:latin typeface="Arial Narrow"/>
                          <a:cs typeface="Arial Narrow"/>
                        </a:rPr>
                        <a:t> </a:t>
                      </a:r>
                      <a:r>
                        <a:rPr sz="900" dirty="0">
                          <a:solidFill>
                            <a:srgbClr val="231F20"/>
                          </a:solidFill>
                          <a:latin typeface="Arial Narrow"/>
                          <a:cs typeface="Arial Narrow"/>
                        </a:rPr>
                        <a:t>57”)</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7780" algn="ctr">
                        <a:lnSpc>
                          <a:spcPct val="100000"/>
                        </a:lnSpc>
                        <a:spcBef>
                          <a:spcPts val="875"/>
                        </a:spcBef>
                      </a:pPr>
                      <a:r>
                        <a:rPr sz="900" spc="-5" dirty="0">
                          <a:solidFill>
                            <a:srgbClr val="231F20"/>
                          </a:solidFill>
                          <a:latin typeface="Arial Narrow"/>
                          <a:cs typeface="Arial Narrow"/>
                        </a:rPr>
                        <a:t>0.68m</a:t>
                      </a:r>
                      <a:r>
                        <a:rPr sz="900" spc="-30"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1111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860"/>
                        </a:spcBef>
                      </a:pPr>
                      <a:r>
                        <a:rPr sz="900" spc="-5" dirty="0">
                          <a:solidFill>
                            <a:srgbClr val="231F20"/>
                          </a:solidFill>
                          <a:latin typeface="Arial Narrow"/>
                          <a:cs typeface="Arial Narrow"/>
                        </a:rPr>
                        <a:t>42 kg </a:t>
                      </a:r>
                      <a:r>
                        <a:rPr sz="900" dirty="0">
                          <a:solidFill>
                            <a:srgbClr val="231F20"/>
                          </a:solidFill>
                          <a:latin typeface="Arial Narrow"/>
                          <a:cs typeface="Arial Narrow"/>
                        </a:rPr>
                        <a:t>(92.6</a:t>
                      </a:r>
                      <a:r>
                        <a:rPr sz="900" spc="-30"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graphicFrame>
        <p:nvGraphicFramePr>
          <p:cNvPr id="394" name="object 394"/>
          <p:cNvGraphicFramePr>
            <a:graphicFrameLocks noGrp="1"/>
          </p:cNvGraphicFramePr>
          <p:nvPr/>
        </p:nvGraphicFramePr>
        <p:xfrm>
          <a:off x="538149" y="2637035"/>
          <a:ext cx="6488430" cy="3062605"/>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345672">
                <a:tc>
                  <a:txBody>
                    <a:bodyPr/>
                    <a:lstStyle/>
                    <a:p>
                      <a:pPr marR="15240" algn="ctr">
                        <a:lnSpc>
                          <a:spcPct val="100000"/>
                        </a:lnSpc>
                        <a:spcBef>
                          <a:spcPts val="730"/>
                        </a:spcBef>
                      </a:pPr>
                      <a:r>
                        <a:rPr sz="1000" b="1" dirty="0">
                          <a:solidFill>
                            <a:srgbClr val="FFFFFF"/>
                          </a:solidFill>
                          <a:latin typeface="Arial Narrow"/>
                          <a:cs typeface="Arial Narrow"/>
                        </a:rPr>
                        <a:t>Spezifikationen</a:t>
                      </a:r>
                      <a:r>
                        <a:rPr sz="1000" b="1" spc="-15" dirty="0">
                          <a:solidFill>
                            <a:srgbClr val="FFFFFF"/>
                          </a:solidFill>
                          <a:latin typeface="Arial Narrow"/>
                          <a:cs typeface="Arial Narrow"/>
                        </a:rPr>
                        <a:t> </a:t>
                      </a:r>
                      <a:r>
                        <a:rPr sz="1000" b="1" dirty="0">
                          <a:solidFill>
                            <a:srgbClr val="FFFFFF"/>
                          </a:solidFill>
                          <a:latin typeface="Arial Narrow"/>
                          <a:cs typeface="Arial Narrow"/>
                        </a:rPr>
                        <a:t>Steuerungssystem</a:t>
                      </a:r>
                      <a:endParaRPr sz="1000">
                        <a:latin typeface="Arial Narrow"/>
                        <a:cs typeface="Arial Narrow"/>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156845" algn="ctr">
                        <a:lnSpc>
                          <a:spcPct val="100000"/>
                        </a:lnSpc>
                        <a:spcBef>
                          <a:spcPts val="705"/>
                        </a:spcBef>
                      </a:pPr>
                      <a:r>
                        <a:rPr sz="1000" b="1" spc="-5" dirty="0">
                          <a:solidFill>
                            <a:srgbClr val="FFFFFF"/>
                          </a:solidFill>
                          <a:latin typeface="Arial Narrow"/>
                          <a:cs typeface="Arial Narrow"/>
                        </a:rPr>
                        <a:t>M-CA061 </a:t>
                      </a:r>
                      <a:r>
                        <a:rPr sz="1000" b="1" dirty="0">
                          <a:solidFill>
                            <a:srgbClr val="FFFFFF"/>
                          </a:solidFill>
                          <a:latin typeface="Arial Narrow"/>
                          <a:cs typeface="Arial Narrow"/>
                        </a:rPr>
                        <a:t>/</a:t>
                      </a:r>
                      <a:r>
                        <a:rPr sz="1000" b="1" spc="-10" dirty="0">
                          <a:solidFill>
                            <a:srgbClr val="FFFFFF"/>
                          </a:solidFill>
                          <a:latin typeface="Arial Narrow"/>
                          <a:cs typeface="Arial Narrow"/>
                        </a:rPr>
                        <a:t> </a:t>
                      </a:r>
                      <a:r>
                        <a:rPr sz="1000" b="1" spc="-5" dirty="0">
                          <a:solidFill>
                            <a:srgbClr val="FFFFFF"/>
                          </a:solidFill>
                          <a:latin typeface="Arial Narrow"/>
                          <a:cs typeface="Arial Narrow"/>
                        </a:rPr>
                        <a:t>M-OT061</a:t>
                      </a:r>
                      <a:endParaRPr sz="1000">
                        <a:latin typeface="Arial Narrow"/>
                        <a:cs typeface="Arial Narrow"/>
                      </a:endParaRPr>
                    </a:p>
                  </a:txBody>
                  <a:tcPr marL="0" marR="0" marT="895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239011">
                <a:tc>
                  <a:txBody>
                    <a:bodyPr/>
                    <a:lstStyle/>
                    <a:p>
                      <a:pPr marR="22225" algn="ctr">
                        <a:lnSpc>
                          <a:spcPct val="100000"/>
                        </a:lnSpc>
                        <a:spcBef>
                          <a:spcPts val="405"/>
                        </a:spcBef>
                      </a:pPr>
                      <a:r>
                        <a:rPr sz="900" b="1" dirty="0">
                          <a:solidFill>
                            <a:srgbClr val="231F20"/>
                          </a:solidFill>
                          <a:latin typeface="Arial Narrow"/>
                          <a:cs typeface="Arial Narrow"/>
                        </a:rPr>
                        <a:t>Steuerung</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5"/>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55606">
                <a:tc>
                  <a:txBody>
                    <a:bodyPr/>
                    <a:lstStyle/>
                    <a:p>
                      <a:pPr marR="22225" algn="ctr">
                        <a:lnSpc>
                          <a:spcPct val="100000"/>
                        </a:lnSpc>
                        <a:spcBef>
                          <a:spcPts val="525"/>
                        </a:spcBef>
                      </a:pPr>
                      <a:r>
                        <a:rPr sz="900" b="1" dirty="0">
                          <a:solidFill>
                            <a:srgbClr val="231F20"/>
                          </a:solidFill>
                          <a:latin typeface="Arial Narrow"/>
                          <a:cs typeface="Arial Narrow"/>
                        </a:rPr>
                        <a:t>Nennleistung</a:t>
                      </a:r>
                      <a:endParaRPr sz="90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525"/>
                        </a:spcBef>
                      </a:pPr>
                      <a:r>
                        <a:rPr sz="900" dirty="0">
                          <a:solidFill>
                            <a:srgbClr val="231F20"/>
                          </a:solidFill>
                          <a:latin typeface="Arial Narrow"/>
                          <a:cs typeface="Arial Narrow"/>
                        </a:rPr>
                        <a:t>2300W</a:t>
                      </a:r>
                      <a:endParaRPr sz="90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55605">
                <a:tc>
                  <a:txBody>
                    <a:bodyPr/>
                    <a:lstStyle/>
                    <a:p>
                      <a:pPr marR="22225" algn="ctr">
                        <a:lnSpc>
                          <a:spcPct val="100000"/>
                        </a:lnSpc>
                        <a:spcBef>
                          <a:spcPts val="509"/>
                        </a:spcBef>
                      </a:pPr>
                      <a:r>
                        <a:rPr sz="900" b="1" dirty="0">
                          <a:solidFill>
                            <a:srgbClr val="231F20"/>
                          </a:solidFill>
                          <a:latin typeface="Arial Narrow"/>
                          <a:cs typeface="Arial Narrow"/>
                        </a:rPr>
                        <a:t>Heizung</a:t>
                      </a:r>
                      <a:endParaRPr sz="900">
                        <a:latin typeface="Arial Narrow"/>
                        <a:cs typeface="Arial Narrow"/>
                      </a:endParaRPr>
                    </a:p>
                  </a:txBody>
                  <a:tcPr marL="0" marR="0" marT="647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509"/>
                        </a:spcBef>
                      </a:pPr>
                      <a:r>
                        <a:rPr sz="900" dirty="0">
                          <a:solidFill>
                            <a:srgbClr val="231F20"/>
                          </a:solidFill>
                          <a:latin typeface="Arial Narrow"/>
                          <a:cs typeface="Arial Narrow"/>
                        </a:rPr>
                        <a:t>1500W</a:t>
                      </a:r>
                      <a:endParaRPr sz="900">
                        <a:latin typeface="Arial Narrow"/>
                        <a:cs typeface="Arial Narrow"/>
                      </a:endParaRPr>
                    </a:p>
                  </a:txBody>
                  <a:tcPr marL="0" marR="0" marT="647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55606">
                <a:tc>
                  <a:txBody>
                    <a:bodyPr/>
                    <a:lstStyle/>
                    <a:p>
                      <a:pPr marR="22860" algn="ctr">
                        <a:lnSpc>
                          <a:spcPct val="100000"/>
                        </a:lnSpc>
                        <a:spcBef>
                          <a:spcPts val="495"/>
                        </a:spcBef>
                      </a:pPr>
                      <a:r>
                        <a:rPr sz="900" b="1" spc="-5" dirty="0">
                          <a:solidFill>
                            <a:srgbClr val="231F20"/>
                          </a:solidFill>
                          <a:latin typeface="Arial Narrow"/>
                          <a:cs typeface="Arial Narrow"/>
                        </a:rPr>
                        <a:t>Massage-Luftgebläse</a:t>
                      </a:r>
                      <a:endParaRPr sz="900">
                        <a:latin typeface="Arial Narrow"/>
                        <a:cs typeface="Arial Narrow"/>
                      </a:endParaRPr>
                    </a:p>
                  </a:txBody>
                  <a:tcPr marL="0" marR="0" marT="628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495"/>
                        </a:spcBef>
                      </a:pPr>
                      <a:r>
                        <a:rPr sz="900" dirty="0">
                          <a:solidFill>
                            <a:srgbClr val="231F20"/>
                          </a:solidFill>
                          <a:latin typeface="Arial Narrow"/>
                          <a:cs typeface="Arial Narrow"/>
                        </a:rPr>
                        <a:t>3 Stufen (Stufe </a:t>
                      </a:r>
                      <a:r>
                        <a:rPr sz="900" spc="-5" dirty="0">
                          <a:solidFill>
                            <a:srgbClr val="231F20"/>
                          </a:solidFill>
                          <a:latin typeface="Arial Narrow"/>
                          <a:cs typeface="Arial Narrow"/>
                        </a:rPr>
                        <a:t>1: 300 </a:t>
                      </a:r>
                      <a:r>
                        <a:rPr sz="900" dirty="0">
                          <a:solidFill>
                            <a:srgbClr val="231F20"/>
                          </a:solidFill>
                          <a:latin typeface="Arial Narrow"/>
                          <a:cs typeface="Arial Narrow"/>
                        </a:rPr>
                        <a:t>W, Stufe </a:t>
                      </a:r>
                      <a:r>
                        <a:rPr sz="900" spc="-5" dirty="0">
                          <a:solidFill>
                            <a:srgbClr val="231F20"/>
                          </a:solidFill>
                          <a:latin typeface="Arial Narrow"/>
                          <a:cs typeface="Arial Narrow"/>
                        </a:rPr>
                        <a:t>2: 500 </a:t>
                      </a:r>
                      <a:r>
                        <a:rPr sz="900" dirty="0">
                          <a:solidFill>
                            <a:srgbClr val="231F20"/>
                          </a:solidFill>
                          <a:latin typeface="Arial Narrow"/>
                          <a:cs typeface="Arial Narrow"/>
                        </a:rPr>
                        <a:t>W, Stufe </a:t>
                      </a:r>
                      <a:r>
                        <a:rPr sz="900" spc="-5" dirty="0">
                          <a:solidFill>
                            <a:srgbClr val="231F20"/>
                          </a:solidFill>
                          <a:latin typeface="Arial Narrow"/>
                          <a:cs typeface="Arial Narrow"/>
                        </a:rPr>
                        <a:t>3: 720</a:t>
                      </a:r>
                      <a:r>
                        <a:rPr sz="900" spc="-30"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txBody>
                  <a:tcPr marL="0" marR="0" marT="628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55600">
                <a:tc>
                  <a:txBody>
                    <a:bodyPr/>
                    <a:lstStyle/>
                    <a:p>
                      <a:pPr marR="22860" algn="ctr">
                        <a:lnSpc>
                          <a:spcPct val="100000"/>
                        </a:lnSpc>
                        <a:spcBef>
                          <a:spcPts val="484"/>
                        </a:spcBef>
                      </a:pPr>
                      <a:r>
                        <a:rPr sz="900" b="1" dirty="0">
                          <a:solidFill>
                            <a:srgbClr val="231F20"/>
                          </a:solidFill>
                          <a:latin typeface="Arial Narrow"/>
                          <a:cs typeface="Arial Narrow"/>
                        </a:rPr>
                        <a:t>Filterpumpe</a:t>
                      </a:r>
                      <a:endParaRPr sz="900">
                        <a:latin typeface="Arial Narrow"/>
                        <a:cs typeface="Arial Narrow"/>
                      </a:endParaRPr>
                    </a:p>
                  </a:txBody>
                  <a:tcPr marL="0" marR="0" marT="6159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84"/>
                        </a:spcBef>
                      </a:pPr>
                      <a:r>
                        <a:rPr sz="900" dirty="0">
                          <a:solidFill>
                            <a:srgbClr val="231F20"/>
                          </a:solidFill>
                          <a:latin typeface="Arial Narrow"/>
                          <a:cs typeface="Arial Narrow"/>
                        </a:rPr>
                        <a:t>1800L/hr</a:t>
                      </a:r>
                      <a:endParaRPr sz="900">
                        <a:latin typeface="Arial Narrow"/>
                        <a:cs typeface="Arial Narrow"/>
                      </a:endParaRPr>
                    </a:p>
                  </a:txBody>
                  <a:tcPr marL="0" marR="0" marT="6159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55605">
                <a:tc>
                  <a:txBody>
                    <a:bodyPr/>
                    <a:lstStyle/>
                    <a:p>
                      <a:pPr marR="22860" algn="ctr">
                        <a:lnSpc>
                          <a:spcPct val="100000"/>
                        </a:lnSpc>
                        <a:spcBef>
                          <a:spcPts val="470"/>
                        </a:spcBef>
                      </a:pPr>
                      <a:r>
                        <a:rPr sz="900" b="1" dirty="0">
                          <a:solidFill>
                            <a:srgbClr val="231F20"/>
                          </a:solidFill>
                          <a:latin typeface="Arial Narrow"/>
                          <a:cs typeface="Arial Narrow"/>
                        </a:rPr>
                        <a:t>Integrierter</a:t>
                      </a:r>
                      <a:r>
                        <a:rPr sz="900" b="1" spc="-10" dirty="0">
                          <a:solidFill>
                            <a:srgbClr val="231F20"/>
                          </a:solidFill>
                          <a:latin typeface="Arial Narrow"/>
                          <a:cs typeface="Arial Narrow"/>
                        </a:rPr>
                        <a:t> </a:t>
                      </a:r>
                      <a:r>
                        <a:rPr sz="900" b="1" spc="-5" dirty="0">
                          <a:solidFill>
                            <a:srgbClr val="231F20"/>
                          </a:solidFill>
                          <a:latin typeface="Arial Narrow"/>
                          <a:cs typeface="Arial Narrow"/>
                        </a:rPr>
                        <a:t>Ozongenerator</a:t>
                      </a:r>
                      <a:endParaRPr sz="9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70"/>
                        </a:spcBef>
                      </a:pPr>
                      <a:r>
                        <a:rPr sz="900" spc="-5" dirty="0">
                          <a:solidFill>
                            <a:srgbClr val="231F20"/>
                          </a:solidFill>
                          <a:latin typeface="Arial Narrow"/>
                          <a:cs typeface="Arial Narrow"/>
                        </a:rPr>
                        <a:t>5.5W,</a:t>
                      </a:r>
                      <a:r>
                        <a:rPr sz="900" spc="-10" dirty="0">
                          <a:solidFill>
                            <a:srgbClr val="231F20"/>
                          </a:solidFill>
                          <a:latin typeface="Arial Narrow"/>
                          <a:cs typeface="Arial Narrow"/>
                        </a:rPr>
                        <a:t> </a:t>
                      </a:r>
                      <a:r>
                        <a:rPr sz="900" dirty="0">
                          <a:solidFill>
                            <a:srgbClr val="231F20"/>
                          </a:solidFill>
                          <a:latin typeface="Arial Narrow"/>
                          <a:cs typeface="Arial Narrow"/>
                        </a:rPr>
                        <a:t>30-50mg/hr</a:t>
                      </a:r>
                      <a:endParaRPr sz="9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450615">
                <a:tc>
                  <a:txBody>
                    <a:bodyPr/>
                    <a:lstStyle/>
                    <a:p>
                      <a:pPr marR="22225" algn="ctr">
                        <a:lnSpc>
                          <a:spcPct val="100000"/>
                        </a:lnSpc>
                        <a:spcBef>
                          <a:spcPts val="459"/>
                        </a:spcBef>
                      </a:pPr>
                      <a:r>
                        <a:rPr sz="900" b="1" dirty="0">
                          <a:solidFill>
                            <a:srgbClr val="231F20"/>
                          </a:solidFill>
                          <a:latin typeface="Arial Narrow"/>
                          <a:cs typeface="Arial Narrow"/>
                        </a:rPr>
                        <a:t>Düse</a:t>
                      </a:r>
                      <a:endParaRPr sz="900">
                        <a:latin typeface="Arial Narrow"/>
                        <a:cs typeface="Arial Narrow"/>
                      </a:endParaRPr>
                    </a:p>
                  </a:txBody>
                  <a:tcPr marL="0" marR="0" marT="584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59"/>
                        </a:spcBef>
                      </a:pPr>
                      <a:r>
                        <a:rPr sz="900" spc="-5" dirty="0">
                          <a:solidFill>
                            <a:srgbClr val="231F20"/>
                          </a:solidFill>
                          <a:latin typeface="Arial Narrow"/>
                          <a:cs typeface="Arial Narrow"/>
                        </a:rPr>
                        <a:t>220-240V </a:t>
                      </a:r>
                      <a:r>
                        <a:rPr sz="900" dirty="0">
                          <a:solidFill>
                            <a:srgbClr val="231F20"/>
                          </a:solidFill>
                          <a:latin typeface="Arial Narrow"/>
                          <a:cs typeface="Arial Narrow"/>
                        </a:rPr>
                        <a:t>/</a:t>
                      </a:r>
                      <a:r>
                        <a:rPr sz="900" spc="-10" dirty="0">
                          <a:solidFill>
                            <a:srgbClr val="231F20"/>
                          </a:solidFill>
                          <a:latin typeface="Arial Narrow"/>
                          <a:cs typeface="Arial Narrow"/>
                        </a:rPr>
                        <a:t> </a:t>
                      </a:r>
                      <a:r>
                        <a:rPr sz="900" dirty="0">
                          <a:solidFill>
                            <a:srgbClr val="231F20"/>
                          </a:solidFill>
                          <a:latin typeface="Arial Narrow"/>
                          <a:cs typeface="Arial Narrow"/>
                        </a:rPr>
                        <a:t>225W</a:t>
                      </a:r>
                      <a:endParaRPr sz="900">
                        <a:latin typeface="Arial Narrow"/>
                        <a:cs typeface="Arial Narrow"/>
                      </a:endParaRPr>
                    </a:p>
                    <a:p>
                      <a:pPr marL="157480" algn="ctr">
                        <a:lnSpc>
                          <a:spcPct val="100000"/>
                        </a:lnSpc>
                        <a:spcBef>
                          <a:spcPts val="320"/>
                        </a:spcBef>
                      </a:pPr>
                      <a:r>
                        <a:rPr sz="900" spc="-5" dirty="0">
                          <a:solidFill>
                            <a:srgbClr val="231F20"/>
                          </a:solidFill>
                          <a:latin typeface="Arial Narrow"/>
                          <a:cs typeface="Arial Narrow"/>
                        </a:rPr>
                        <a:t>75 </a:t>
                      </a:r>
                      <a:r>
                        <a:rPr sz="900" dirty="0">
                          <a:solidFill>
                            <a:srgbClr val="231F20"/>
                          </a:solidFill>
                          <a:latin typeface="Arial Narrow"/>
                          <a:cs typeface="Arial Narrow"/>
                        </a:rPr>
                        <a:t>W x 3 Sätze, Strahldruck: </a:t>
                      </a:r>
                      <a:r>
                        <a:rPr sz="900" spc="-5" dirty="0">
                          <a:solidFill>
                            <a:srgbClr val="231F20"/>
                          </a:solidFill>
                          <a:latin typeface="Arial Narrow"/>
                          <a:cs typeface="Arial Narrow"/>
                        </a:rPr>
                        <a:t>über 0,5 bar, </a:t>
                      </a:r>
                      <a:r>
                        <a:rPr sz="900" dirty="0">
                          <a:solidFill>
                            <a:srgbClr val="231F20"/>
                          </a:solidFill>
                          <a:latin typeface="Arial Narrow"/>
                          <a:cs typeface="Arial Narrow"/>
                        </a:rPr>
                        <a:t>6 </a:t>
                      </a:r>
                      <a:r>
                        <a:rPr sz="900" spc="-5" dirty="0">
                          <a:solidFill>
                            <a:srgbClr val="231F20"/>
                          </a:solidFill>
                          <a:latin typeface="Arial Narrow"/>
                          <a:cs typeface="Arial Narrow"/>
                        </a:rPr>
                        <a:t>hocheffiziente</a:t>
                      </a:r>
                      <a:r>
                        <a:rPr sz="900" spc="-45" dirty="0">
                          <a:solidFill>
                            <a:srgbClr val="231F20"/>
                          </a:solidFill>
                          <a:latin typeface="Arial Narrow"/>
                          <a:cs typeface="Arial Narrow"/>
                        </a:rPr>
                        <a:t> </a:t>
                      </a:r>
                      <a:r>
                        <a:rPr sz="900" dirty="0">
                          <a:solidFill>
                            <a:srgbClr val="231F20"/>
                          </a:solidFill>
                          <a:latin typeface="Arial Narrow"/>
                          <a:cs typeface="Arial Narrow"/>
                        </a:rPr>
                        <a:t>Hydro-Düsen</a:t>
                      </a:r>
                      <a:endParaRPr sz="900">
                        <a:latin typeface="Arial Narrow"/>
                        <a:cs typeface="Arial Narrow"/>
                      </a:endParaRPr>
                    </a:p>
                  </a:txBody>
                  <a:tcPr marL="0" marR="0" marT="584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47643">
                <a:tc>
                  <a:txBody>
                    <a:bodyPr/>
                    <a:lstStyle/>
                    <a:p>
                      <a:pPr marR="22225" algn="ctr">
                        <a:lnSpc>
                          <a:spcPct val="100000"/>
                        </a:lnSpc>
                        <a:spcBef>
                          <a:spcPts val="310"/>
                        </a:spcBef>
                      </a:pPr>
                      <a:r>
                        <a:rPr sz="900" b="1" spc="-5" dirty="0">
                          <a:solidFill>
                            <a:srgbClr val="231F20"/>
                          </a:solidFill>
                          <a:latin typeface="Arial Narrow"/>
                          <a:cs typeface="Arial Narrow"/>
                        </a:rPr>
                        <a:t>UVC-Strahlungsfluss</a:t>
                      </a:r>
                      <a:endParaRPr sz="90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310"/>
                        </a:spcBef>
                      </a:pPr>
                      <a:r>
                        <a:rPr sz="900" dirty="0">
                          <a:solidFill>
                            <a:srgbClr val="231F20"/>
                          </a:solidFill>
                          <a:latin typeface="Arial Narrow"/>
                          <a:cs typeface="Arial Narrow"/>
                        </a:rPr>
                        <a:t>2000uW</a:t>
                      </a:r>
                      <a:endParaRPr sz="90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47643">
                <a:tc>
                  <a:txBody>
                    <a:bodyPr/>
                    <a:lstStyle/>
                    <a:p>
                      <a:pPr marR="22860" algn="ctr">
                        <a:lnSpc>
                          <a:spcPct val="100000"/>
                        </a:lnSpc>
                        <a:spcBef>
                          <a:spcPts val="360"/>
                        </a:spcBef>
                      </a:pPr>
                      <a:r>
                        <a:rPr sz="900" b="1" spc="-5" dirty="0">
                          <a:solidFill>
                            <a:srgbClr val="231F20"/>
                          </a:solidFill>
                          <a:latin typeface="Arial Narrow"/>
                          <a:cs typeface="Arial Narrow"/>
                        </a:rPr>
                        <a:t>Obere</a:t>
                      </a:r>
                      <a:r>
                        <a:rPr sz="900" b="1" spc="-10" dirty="0">
                          <a:solidFill>
                            <a:srgbClr val="231F20"/>
                          </a:solidFill>
                          <a:latin typeface="Arial Narrow"/>
                          <a:cs typeface="Arial Narrow"/>
                        </a:rPr>
                        <a:t> </a:t>
                      </a:r>
                      <a:r>
                        <a:rPr sz="900" b="1" dirty="0">
                          <a:solidFill>
                            <a:srgbClr val="231F20"/>
                          </a:solidFill>
                          <a:latin typeface="Arial Narrow"/>
                          <a:cs typeface="Arial Narrow"/>
                        </a:rPr>
                        <a:t>Abdeckung</a:t>
                      </a:r>
                      <a:endParaRPr sz="90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360"/>
                        </a:spcBef>
                      </a:pPr>
                      <a:r>
                        <a:rPr sz="900" dirty="0">
                          <a:solidFill>
                            <a:srgbClr val="231F20"/>
                          </a:solidFill>
                          <a:latin typeface="Arial Narrow"/>
                          <a:cs typeface="Arial Narrow"/>
                        </a:rPr>
                        <a:t>Rhino-Tech™ </a:t>
                      </a:r>
                      <a:r>
                        <a:rPr sz="900" spc="-5" dirty="0">
                          <a:solidFill>
                            <a:srgbClr val="231F20"/>
                          </a:solidFill>
                          <a:latin typeface="Arial Narrow"/>
                          <a:cs typeface="Arial Narrow"/>
                        </a:rPr>
                        <a:t>verstärktes</a:t>
                      </a:r>
                      <a:r>
                        <a:rPr sz="900" spc="-10" dirty="0">
                          <a:solidFill>
                            <a:srgbClr val="231F20"/>
                          </a:solidFill>
                          <a:latin typeface="Arial Narrow"/>
                          <a:cs typeface="Arial Narrow"/>
                        </a:rPr>
                        <a:t> </a:t>
                      </a:r>
                      <a:r>
                        <a:rPr sz="900" dirty="0">
                          <a:solidFill>
                            <a:srgbClr val="231F20"/>
                          </a:solidFill>
                          <a:latin typeface="Arial Narrow"/>
                          <a:cs typeface="Arial Narrow"/>
                        </a:rPr>
                        <a:t>PVC</a:t>
                      </a:r>
                      <a:endParaRPr sz="90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47643">
                <a:tc>
                  <a:txBody>
                    <a:bodyPr/>
                    <a:lstStyle/>
                    <a:p>
                      <a:pPr marR="22860" algn="ctr">
                        <a:lnSpc>
                          <a:spcPct val="100000"/>
                        </a:lnSpc>
                        <a:spcBef>
                          <a:spcPts val="409"/>
                        </a:spcBef>
                      </a:pPr>
                      <a:r>
                        <a:rPr sz="900" b="1" dirty="0">
                          <a:solidFill>
                            <a:srgbClr val="231F20"/>
                          </a:solidFill>
                          <a:latin typeface="Arial Narrow"/>
                          <a:cs typeface="Arial Narrow"/>
                        </a:rPr>
                        <a:t>Liner-Material</a:t>
                      </a:r>
                      <a:endParaRPr sz="90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9"/>
                        </a:spcBef>
                      </a:pPr>
                      <a:r>
                        <a:rPr sz="900" dirty="0">
                          <a:solidFill>
                            <a:srgbClr val="231F20"/>
                          </a:solidFill>
                          <a:latin typeface="Arial Narrow"/>
                          <a:cs typeface="Arial Narrow"/>
                        </a:rPr>
                        <a:t>PVC + Premium-Rhino-Tech™ </a:t>
                      </a:r>
                      <a:r>
                        <a:rPr sz="900" spc="-5" dirty="0">
                          <a:solidFill>
                            <a:srgbClr val="231F20"/>
                          </a:solidFill>
                          <a:latin typeface="Arial Narrow"/>
                          <a:cs typeface="Arial Narrow"/>
                        </a:rPr>
                        <a:t>verstärktes </a:t>
                      </a:r>
                      <a:r>
                        <a:rPr sz="900" dirty="0">
                          <a:solidFill>
                            <a:srgbClr val="231F20"/>
                          </a:solidFill>
                          <a:latin typeface="Arial Narrow"/>
                          <a:cs typeface="Arial Narrow"/>
                        </a:rPr>
                        <a:t>PVC </a:t>
                      </a:r>
                      <a:r>
                        <a:rPr sz="900" spc="-5" dirty="0">
                          <a:solidFill>
                            <a:srgbClr val="231F20"/>
                          </a:solidFill>
                          <a:latin typeface="Arial Narrow"/>
                          <a:cs typeface="Arial Narrow"/>
                        </a:rPr>
                        <a:t>mit</a:t>
                      </a:r>
                      <a:r>
                        <a:rPr sz="900" spc="-35" dirty="0">
                          <a:solidFill>
                            <a:srgbClr val="231F20"/>
                          </a:solidFill>
                          <a:latin typeface="Arial Narrow"/>
                          <a:cs typeface="Arial Narrow"/>
                        </a:rPr>
                        <a:t> </a:t>
                      </a:r>
                      <a:r>
                        <a:rPr sz="900" spc="-5" dirty="0">
                          <a:solidFill>
                            <a:srgbClr val="231F20"/>
                          </a:solidFill>
                          <a:latin typeface="Arial Narrow"/>
                          <a:cs typeface="Arial Narrow"/>
                        </a:rPr>
                        <a:t>Mikro-MSpassima-Gewebe</a:t>
                      </a:r>
                      <a:endParaRPr sz="90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sp>
        <p:nvSpPr>
          <p:cNvPr id="395" name="object 395"/>
          <p:cNvSpPr txBox="1"/>
          <p:nvPr/>
        </p:nvSpPr>
        <p:spPr>
          <a:xfrm>
            <a:off x="3864620" y="9020354"/>
            <a:ext cx="3068955" cy="734060"/>
          </a:xfrm>
          <a:prstGeom prst="rect">
            <a:avLst/>
          </a:prstGeom>
        </p:spPr>
        <p:txBody>
          <a:bodyPr vert="horz" wrap="square" lIns="0" tIns="35560" rIns="0" bIns="0" rtlCol="0">
            <a:spAutoFit/>
          </a:bodyPr>
          <a:lstStyle/>
          <a:p>
            <a:pPr marL="12700" marR="93345">
              <a:lnSpc>
                <a:spcPts val="900"/>
              </a:lnSpc>
              <a:spcBef>
                <a:spcPts val="28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Zeichnungen </a:t>
            </a:r>
            <a:r>
              <a:rPr sz="900" spc="-5" dirty="0">
                <a:solidFill>
                  <a:srgbClr val="231F20"/>
                </a:solidFill>
                <a:latin typeface="Arial Narrow"/>
                <a:cs typeface="Arial Narrow"/>
              </a:rPr>
              <a:t>dienen nur als </a:t>
            </a:r>
            <a:r>
              <a:rPr sz="900" dirty="0">
                <a:solidFill>
                  <a:srgbClr val="231F20"/>
                </a:solidFill>
                <a:latin typeface="Arial Narrow"/>
                <a:cs typeface="Arial Narrow"/>
              </a:rPr>
              <a:t>Referenz. Die</a:t>
            </a:r>
            <a:r>
              <a:rPr sz="900" spc="-90" dirty="0">
                <a:solidFill>
                  <a:srgbClr val="231F20"/>
                </a:solidFill>
                <a:latin typeface="Arial Narrow"/>
                <a:cs typeface="Arial Narrow"/>
              </a:rPr>
              <a:t> </a:t>
            </a:r>
            <a:r>
              <a:rPr sz="900" dirty="0">
                <a:solidFill>
                  <a:srgbClr val="231F20"/>
                </a:solidFill>
                <a:latin typeface="Arial Narrow"/>
                <a:cs typeface="Arial Narrow"/>
              </a:rPr>
              <a:t>tatsächlichen  Produkte </a:t>
            </a:r>
            <a:r>
              <a:rPr sz="900" spc="-5" dirty="0">
                <a:solidFill>
                  <a:srgbClr val="231F20"/>
                </a:solidFill>
                <a:latin typeface="Arial Narrow"/>
                <a:cs typeface="Arial Narrow"/>
              </a:rPr>
              <a:t>können variieren. </a:t>
            </a:r>
            <a:r>
              <a:rPr sz="900" dirty="0">
                <a:solidFill>
                  <a:srgbClr val="231F20"/>
                </a:solidFill>
                <a:latin typeface="Arial Narrow"/>
                <a:cs typeface="Arial Narrow"/>
              </a:rPr>
              <a:t>Nicht</a:t>
            </a:r>
            <a:r>
              <a:rPr sz="900" spc="-10" dirty="0">
                <a:solidFill>
                  <a:srgbClr val="231F20"/>
                </a:solidFill>
                <a:latin typeface="Arial Narrow"/>
                <a:cs typeface="Arial Narrow"/>
              </a:rPr>
              <a:t> </a:t>
            </a:r>
            <a:r>
              <a:rPr sz="900" spc="-5" dirty="0">
                <a:solidFill>
                  <a:srgbClr val="231F20"/>
                </a:solidFill>
                <a:latin typeface="Arial Narrow"/>
                <a:cs typeface="Arial Narrow"/>
              </a:rPr>
              <a:t>maßstabsgetreu.</a:t>
            </a:r>
            <a:endParaRPr sz="900">
              <a:latin typeface="Arial Narrow"/>
              <a:cs typeface="Arial Narrow"/>
            </a:endParaRPr>
          </a:p>
          <a:p>
            <a:pPr marL="12700" marR="5080">
              <a:lnSpc>
                <a:spcPts val="900"/>
              </a:lnSpc>
            </a:pPr>
            <a:r>
              <a:rPr sz="900" dirty="0">
                <a:solidFill>
                  <a:srgbClr val="231F20"/>
                </a:solidFill>
                <a:latin typeface="Arial Narrow"/>
                <a:cs typeface="Arial Narrow"/>
              </a:rPr>
              <a:t>Verwenden Sie </a:t>
            </a:r>
            <a:r>
              <a:rPr sz="900" spc="-5" dirty="0">
                <a:solidFill>
                  <a:srgbClr val="231F20"/>
                </a:solidFill>
                <a:latin typeface="Arial Narrow"/>
                <a:cs typeface="Arial Narrow"/>
              </a:rPr>
              <a:t>aus </a:t>
            </a:r>
            <a:r>
              <a:rPr sz="900" dirty="0">
                <a:solidFill>
                  <a:srgbClr val="231F20"/>
                </a:solidFill>
                <a:latin typeface="Arial Narrow"/>
                <a:cs typeface="Arial Narrow"/>
              </a:rPr>
              <a:t>Sicherheitsgründen </a:t>
            </a:r>
            <a:r>
              <a:rPr sz="900" spc="-5" dirty="0">
                <a:solidFill>
                  <a:srgbClr val="231F20"/>
                </a:solidFill>
                <a:latin typeface="Arial Narrow"/>
                <a:cs typeface="Arial Narrow"/>
              </a:rPr>
              <a:t>ausschließlich das von MSpa zur  </a:t>
            </a:r>
            <a:r>
              <a:rPr sz="900" dirty="0">
                <a:solidFill>
                  <a:srgbClr val="231F20"/>
                </a:solidFill>
                <a:latin typeface="Arial Narrow"/>
                <a:cs typeface="Arial Narrow"/>
              </a:rPr>
              <a:t>Verfügung </a:t>
            </a:r>
            <a:r>
              <a:rPr sz="900" spc="-5" dirty="0">
                <a:solidFill>
                  <a:srgbClr val="231F20"/>
                </a:solidFill>
                <a:latin typeface="Arial Narrow"/>
                <a:cs typeface="Arial Narrow"/>
              </a:rPr>
              <a:t>gestellte</a:t>
            </a:r>
            <a:r>
              <a:rPr sz="900" spc="-10" dirty="0">
                <a:solidFill>
                  <a:srgbClr val="231F20"/>
                </a:solidFill>
                <a:latin typeface="Arial Narrow"/>
                <a:cs typeface="Arial Narrow"/>
              </a:rPr>
              <a:t> </a:t>
            </a:r>
            <a:r>
              <a:rPr sz="900" dirty="0">
                <a:solidFill>
                  <a:srgbClr val="231F20"/>
                </a:solidFill>
                <a:latin typeface="Arial Narrow"/>
                <a:cs typeface="Arial Narrow"/>
              </a:rPr>
              <a:t>Zubehör.</a:t>
            </a:r>
            <a:endParaRPr sz="900">
              <a:latin typeface="Arial Narrow"/>
              <a:cs typeface="Arial Narrow"/>
            </a:endParaRPr>
          </a:p>
          <a:p>
            <a:pPr marL="12700" marR="478790">
              <a:lnSpc>
                <a:spcPts val="900"/>
              </a:lnSpc>
            </a:pPr>
            <a:r>
              <a:rPr sz="900" spc="-5" dirty="0">
                <a:solidFill>
                  <a:srgbClr val="231F20"/>
                </a:solidFill>
                <a:latin typeface="Arial Narrow"/>
                <a:cs typeface="Arial Narrow"/>
              </a:rPr>
              <a:t>Geben </a:t>
            </a:r>
            <a:r>
              <a:rPr sz="900" dirty="0">
                <a:solidFill>
                  <a:srgbClr val="231F20"/>
                </a:solidFill>
                <a:latin typeface="Arial Narrow"/>
                <a:cs typeface="Arial Narrow"/>
              </a:rPr>
              <a:t>Sie </a:t>
            </a:r>
            <a:r>
              <a:rPr sz="900" spc="-5" dirty="0">
                <a:solidFill>
                  <a:srgbClr val="231F20"/>
                </a:solidFill>
                <a:latin typeface="Arial Narrow"/>
                <a:cs typeface="Arial Narrow"/>
              </a:rPr>
              <a:t>bei der </a:t>
            </a:r>
            <a:r>
              <a:rPr sz="900" dirty="0">
                <a:solidFill>
                  <a:srgbClr val="231F20"/>
                </a:solidFill>
                <a:latin typeface="Arial Narrow"/>
                <a:cs typeface="Arial Narrow"/>
              </a:rPr>
              <a:t>Bestellung </a:t>
            </a:r>
            <a:r>
              <a:rPr sz="900" spc="-5" dirty="0">
                <a:solidFill>
                  <a:srgbClr val="231F20"/>
                </a:solidFill>
                <a:latin typeface="Arial Narrow"/>
                <a:cs typeface="Arial Narrow"/>
              </a:rPr>
              <a:t>von </a:t>
            </a:r>
            <a:r>
              <a:rPr sz="900" dirty="0">
                <a:solidFill>
                  <a:srgbClr val="231F20"/>
                </a:solidFill>
                <a:latin typeface="Arial Narrow"/>
                <a:cs typeface="Arial Narrow"/>
              </a:rPr>
              <a:t>Teilen </a:t>
            </a:r>
            <a:r>
              <a:rPr sz="900" spc="-5" dirty="0">
                <a:solidFill>
                  <a:srgbClr val="231F20"/>
                </a:solidFill>
                <a:latin typeface="Arial Narrow"/>
                <a:cs typeface="Arial Narrow"/>
              </a:rPr>
              <a:t>unbedingt die MSpa-  Modellnummer und-beschreibung</a:t>
            </a:r>
            <a:r>
              <a:rPr sz="900" spc="-10" dirty="0">
                <a:solidFill>
                  <a:srgbClr val="231F20"/>
                </a:solidFill>
                <a:latin typeface="Arial Narrow"/>
                <a:cs typeface="Arial Narrow"/>
              </a:rPr>
              <a:t> </a:t>
            </a:r>
            <a:r>
              <a:rPr sz="900" dirty="0">
                <a:solidFill>
                  <a:srgbClr val="231F20"/>
                </a:solidFill>
                <a:latin typeface="Arial Narrow"/>
                <a:cs typeface="Arial Narrow"/>
              </a:rPr>
              <a:t>an.</a:t>
            </a:r>
            <a:endParaRPr sz="900">
              <a:latin typeface="Arial Narrow"/>
              <a:cs typeface="Arial Narrow"/>
            </a:endParaRPr>
          </a:p>
        </p:txBody>
      </p:sp>
      <p:sp>
        <p:nvSpPr>
          <p:cNvPr id="396" name="object 396"/>
          <p:cNvSpPr/>
          <p:nvPr/>
        </p:nvSpPr>
        <p:spPr>
          <a:xfrm>
            <a:off x="540717" y="7839422"/>
            <a:ext cx="3117215" cy="0"/>
          </a:xfrm>
          <a:custGeom>
            <a:avLst/>
            <a:gdLst/>
            <a:ahLst/>
            <a:cxnLst/>
            <a:rect l="l" t="t" r="r" b="b"/>
            <a:pathLst>
              <a:path w="3117215">
                <a:moveTo>
                  <a:pt x="0" y="0"/>
                </a:moveTo>
                <a:lnTo>
                  <a:pt x="3117088" y="0"/>
                </a:lnTo>
              </a:path>
            </a:pathLst>
          </a:custGeom>
          <a:ln w="7416">
            <a:solidFill>
              <a:srgbClr val="231F20"/>
            </a:solidFill>
          </a:ln>
        </p:spPr>
        <p:txBody>
          <a:bodyPr wrap="square" lIns="0" tIns="0" rIns="0" bIns="0" rtlCol="0"/>
          <a:lstStyle/>
          <a:p>
            <a:endParaRPr/>
          </a:p>
        </p:txBody>
      </p:sp>
      <p:sp>
        <p:nvSpPr>
          <p:cNvPr id="397" name="object 397"/>
          <p:cNvSpPr/>
          <p:nvPr/>
        </p:nvSpPr>
        <p:spPr>
          <a:xfrm>
            <a:off x="540134" y="8787445"/>
            <a:ext cx="3117850" cy="0"/>
          </a:xfrm>
          <a:custGeom>
            <a:avLst/>
            <a:gdLst/>
            <a:ahLst/>
            <a:cxnLst/>
            <a:rect l="l" t="t" r="r" b="b"/>
            <a:pathLst>
              <a:path w="3117850">
                <a:moveTo>
                  <a:pt x="0" y="0"/>
                </a:moveTo>
                <a:lnTo>
                  <a:pt x="3117672" y="0"/>
                </a:lnTo>
              </a:path>
            </a:pathLst>
          </a:custGeom>
          <a:ln w="7416">
            <a:solidFill>
              <a:srgbClr val="231F20"/>
            </a:solidFill>
          </a:ln>
        </p:spPr>
        <p:txBody>
          <a:bodyPr wrap="square" lIns="0" tIns="0" rIns="0" bIns="0" rtlCol="0"/>
          <a:lstStyle/>
          <a:p>
            <a:endParaRPr/>
          </a:p>
        </p:txBody>
      </p:sp>
      <p:sp>
        <p:nvSpPr>
          <p:cNvPr id="398" name="object 398"/>
          <p:cNvSpPr/>
          <p:nvPr/>
        </p:nvSpPr>
        <p:spPr>
          <a:xfrm>
            <a:off x="540134" y="6916811"/>
            <a:ext cx="3117850" cy="0"/>
          </a:xfrm>
          <a:custGeom>
            <a:avLst/>
            <a:gdLst/>
            <a:ahLst/>
            <a:cxnLst/>
            <a:rect l="l" t="t" r="r" b="b"/>
            <a:pathLst>
              <a:path w="3117850">
                <a:moveTo>
                  <a:pt x="0" y="0"/>
                </a:moveTo>
                <a:lnTo>
                  <a:pt x="3117672" y="0"/>
                </a:lnTo>
              </a:path>
            </a:pathLst>
          </a:custGeom>
          <a:ln w="7416">
            <a:solidFill>
              <a:srgbClr val="231F20"/>
            </a:solidFill>
          </a:ln>
        </p:spPr>
        <p:txBody>
          <a:bodyPr wrap="square" lIns="0" tIns="0" rIns="0" bIns="0" rtlCol="0"/>
          <a:lstStyle/>
          <a:p>
            <a:endParaRPr/>
          </a:p>
        </p:txBody>
      </p:sp>
      <p:sp>
        <p:nvSpPr>
          <p:cNvPr id="399" name="object 399"/>
          <p:cNvSpPr/>
          <p:nvPr/>
        </p:nvSpPr>
        <p:spPr>
          <a:xfrm>
            <a:off x="540134" y="9724193"/>
            <a:ext cx="3121025" cy="0"/>
          </a:xfrm>
          <a:custGeom>
            <a:avLst/>
            <a:gdLst/>
            <a:ahLst/>
            <a:cxnLst/>
            <a:rect l="l" t="t" r="r" b="b"/>
            <a:pathLst>
              <a:path w="3121025">
                <a:moveTo>
                  <a:pt x="0" y="0"/>
                </a:moveTo>
                <a:lnTo>
                  <a:pt x="3120453" y="0"/>
                </a:lnTo>
              </a:path>
            </a:pathLst>
          </a:custGeom>
          <a:ln w="7416">
            <a:solidFill>
              <a:srgbClr val="231F20"/>
            </a:solidFill>
          </a:ln>
        </p:spPr>
        <p:txBody>
          <a:bodyPr wrap="square" lIns="0" tIns="0" rIns="0" bIns="0" rtlCol="0"/>
          <a:lstStyle/>
          <a:p>
            <a:endParaRPr/>
          </a:p>
        </p:txBody>
      </p:sp>
      <p:sp>
        <p:nvSpPr>
          <p:cNvPr id="400" name="object 400"/>
          <p:cNvSpPr/>
          <p:nvPr/>
        </p:nvSpPr>
        <p:spPr>
          <a:xfrm>
            <a:off x="2620826" y="6913494"/>
            <a:ext cx="0" cy="1875155"/>
          </a:xfrm>
          <a:custGeom>
            <a:avLst/>
            <a:gdLst/>
            <a:ahLst/>
            <a:cxnLst/>
            <a:rect l="l" t="t" r="r" b="b"/>
            <a:pathLst>
              <a:path h="1875154">
                <a:moveTo>
                  <a:pt x="0" y="0"/>
                </a:moveTo>
                <a:lnTo>
                  <a:pt x="0" y="1874570"/>
                </a:lnTo>
              </a:path>
            </a:pathLst>
          </a:custGeom>
          <a:ln w="6350">
            <a:solidFill>
              <a:srgbClr val="231F20"/>
            </a:solidFill>
          </a:ln>
        </p:spPr>
        <p:txBody>
          <a:bodyPr wrap="square" lIns="0" tIns="0" rIns="0" bIns="0" rtlCol="0"/>
          <a:lstStyle/>
          <a:p>
            <a:endParaRPr/>
          </a:p>
        </p:txBody>
      </p:sp>
      <p:sp>
        <p:nvSpPr>
          <p:cNvPr id="401" name="object 401"/>
          <p:cNvSpPr/>
          <p:nvPr/>
        </p:nvSpPr>
        <p:spPr>
          <a:xfrm>
            <a:off x="3660576" y="6916880"/>
            <a:ext cx="0" cy="2807335"/>
          </a:xfrm>
          <a:custGeom>
            <a:avLst/>
            <a:gdLst/>
            <a:ahLst/>
            <a:cxnLst/>
            <a:rect l="l" t="t" r="r" b="b"/>
            <a:pathLst>
              <a:path h="2807334">
                <a:moveTo>
                  <a:pt x="0" y="0"/>
                </a:moveTo>
                <a:lnTo>
                  <a:pt x="0" y="2807309"/>
                </a:lnTo>
              </a:path>
            </a:pathLst>
          </a:custGeom>
          <a:ln w="6350">
            <a:solidFill>
              <a:srgbClr val="231F20"/>
            </a:solidFill>
          </a:ln>
        </p:spPr>
        <p:txBody>
          <a:bodyPr wrap="square" lIns="0" tIns="0" rIns="0" bIns="0" rtlCol="0"/>
          <a:lstStyle/>
          <a:p>
            <a:endParaRPr/>
          </a:p>
        </p:txBody>
      </p:sp>
      <p:sp>
        <p:nvSpPr>
          <p:cNvPr id="402" name="object 402"/>
          <p:cNvSpPr/>
          <p:nvPr/>
        </p:nvSpPr>
        <p:spPr>
          <a:xfrm>
            <a:off x="541324" y="6916880"/>
            <a:ext cx="0" cy="2807335"/>
          </a:xfrm>
          <a:custGeom>
            <a:avLst/>
            <a:gdLst/>
            <a:ahLst/>
            <a:cxnLst/>
            <a:rect l="l" t="t" r="r" b="b"/>
            <a:pathLst>
              <a:path h="2807334">
                <a:moveTo>
                  <a:pt x="0" y="0"/>
                </a:moveTo>
                <a:lnTo>
                  <a:pt x="0" y="2807309"/>
                </a:lnTo>
              </a:path>
            </a:pathLst>
          </a:custGeom>
          <a:ln w="6350">
            <a:solidFill>
              <a:srgbClr val="231F20"/>
            </a:solidFill>
          </a:ln>
        </p:spPr>
        <p:txBody>
          <a:bodyPr wrap="square" lIns="0" tIns="0" rIns="0" bIns="0" rtlCol="0"/>
          <a:lstStyle/>
          <a:p>
            <a:endParaRPr/>
          </a:p>
        </p:txBody>
      </p:sp>
      <p:sp>
        <p:nvSpPr>
          <p:cNvPr id="403" name="object 403"/>
          <p:cNvSpPr/>
          <p:nvPr/>
        </p:nvSpPr>
        <p:spPr>
          <a:xfrm>
            <a:off x="541096" y="6916814"/>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04" name="object 404"/>
          <p:cNvSpPr txBox="1"/>
          <p:nvPr/>
        </p:nvSpPr>
        <p:spPr>
          <a:xfrm>
            <a:off x="544499" y="6907516"/>
            <a:ext cx="1204595" cy="138430"/>
          </a:xfrm>
          <a:prstGeom prst="rect">
            <a:avLst/>
          </a:prstGeom>
        </p:spPr>
        <p:txBody>
          <a:bodyPr vert="horz" wrap="square" lIns="0" tIns="17145" rIns="0" bIns="0" rtlCol="0">
            <a:spAutoFit/>
          </a:bodyPr>
          <a:lstStyle/>
          <a:p>
            <a:pPr marL="40005">
              <a:lnSpc>
                <a:spcPct val="100000"/>
              </a:lnSpc>
              <a:spcBef>
                <a:spcPts val="135"/>
              </a:spcBef>
              <a:tabLst>
                <a:tab pos="1080135" algn="l"/>
              </a:tabLst>
            </a:pPr>
            <a:r>
              <a:rPr sz="700" spc="10" dirty="0">
                <a:solidFill>
                  <a:srgbClr val="FFFFFF"/>
                </a:solidFill>
                <a:latin typeface="Arial Narrow"/>
                <a:cs typeface="Arial Narrow"/>
              </a:rPr>
              <a:t>A.	B.</a:t>
            </a:r>
            <a:endParaRPr sz="700">
              <a:latin typeface="Arial Narrow"/>
              <a:cs typeface="Arial Narrow"/>
            </a:endParaRPr>
          </a:p>
        </p:txBody>
      </p:sp>
      <p:sp>
        <p:nvSpPr>
          <p:cNvPr id="405" name="object 405"/>
          <p:cNvSpPr txBox="1"/>
          <p:nvPr/>
        </p:nvSpPr>
        <p:spPr>
          <a:xfrm>
            <a:off x="2624001" y="6920520"/>
            <a:ext cx="165100" cy="130175"/>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5" dirty="0">
                <a:solidFill>
                  <a:srgbClr val="FFFFFF"/>
                </a:solidFill>
                <a:latin typeface="Arial Narrow"/>
                <a:cs typeface="Arial Narrow"/>
              </a:rPr>
              <a:t>C.</a:t>
            </a:r>
            <a:endParaRPr sz="700">
              <a:latin typeface="Arial Narrow"/>
              <a:cs typeface="Arial Narrow"/>
            </a:endParaRPr>
          </a:p>
        </p:txBody>
      </p:sp>
      <p:sp>
        <p:nvSpPr>
          <p:cNvPr id="406" name="object 406"/>
          <p:cNvSpPr/>
          <p:nvPr/>
        </p:nvSpPr>
        <p:spPr>
          <a:xfrm>
            <a:off x="541096" y="7839532"/>
            <a:ext cx="168275" cy="133985"/>
          </a:xfrm>
          <a:custGeom>
            <a:avLst/>
            <a:gdLst/>
            <a:ahLst/>
            <a:cxnLst/>
            <a:rect l="l" t="t" r="r" b="b"/>
            <a:pathLst>
              <a:path w="168275" h="133984">
                <a:moveTo>
                  <a:pt x="167805" y="133794"/>
                </a:moveTo>
                <a:lnTo>
                  <a:pt x="0" y="133794"/>
                </a:lnTo>
                <a:lnTo>
                  <a:pt x="0" y="0"/>
                </a:lnTo>
                <a:lnTo>
                  <a:pt x="167805" y="0"/>
                </a:lnTo>
                <a:lnTo>
                  <a:pt x="167805" y="133794"/>
                </a:lnTo>
                <a:close/>
              </a:path>
            </a:pathLst>
          </a:custGeom>
          <a:solidFill>
            <a:srgbClr val="58595B"/>
          </a:solidFill>
        </p:spPr>
        <p:txBody>
          <a:bodyPr wrap="square" lIns="0" tIns="0" rIns="0" bIns="0" rtlCol="0"/>
          <a:lstStyle/>
          <a:p>
            <a:endParaRPr/>
          </a:p>
        </p:txBody>
      </p:sp>
      <p:sp>
        <p:nvSpPr>
          <p:cNvPr id="407" name="object 407"/>
          <p:cNvSpPr txBox="1"/>
          <p:nvPr/>
        </p:nvSpPr>
        <p:spPr>
          <a:xfrm>
            <a:off x="544499" y="7830039"/>
            <a:ext cx="164465" cy="138430"/>
          </a:xfrm>
          <a:prstGeom prst="rect">
            <a:avLst/>
          </a:prstGeom>
        </p:spPr>
        <p:txBody>
          <a:bodyPr vert="horz" wrap="square" lIns="0" tIns="17145" rIns="0" bIns="0" rtlCol="0">
            <a:spAutoFit/>
          </a:bodyPr>
          <a:lstStyle/>
          <a:p>
            <a:pPr marL="40005">
              <a:lnSpc>
                <a:spcPct val="100000"/>
              </a:lnSpc>
              <a:spcBef>
                <a:spcPts val="135"/>
              </a:spcBef>
            </a:pPr>
            <a:r>
              <a:rPr sz="700" spc="15" dirty="0">
                <a:solidFill>
                  <a:srgbClr val="FFFFFF"/>
                </a:solidFill>
                <a:latin typeface="Arial Narrow"/>
                <a:cs typeface="Arial Narrow"/>
              </a:rPr>
              <a:t>D.</a:t>
            </a:r>
            <a:endParaRPr sz="700">
              <a:latin typeface="Arial Narrow"/>
              <a:cs typeface="Arial Narrow"/>
            </a:endParaRPr>
          </a:p>
        </p:txBody>
      </p:sp>
      <p:sp>
        <p:nvSpPr>
          <p:cNvPr id="408" name="object 408"/>
          <p:cNvSpPr txBox="1"/>
          <p:nvPr/>
        </p:nvSpPr>
        <p:spPr>
          <a:xfrm>
            <a:off x="1581073" y="7843130"/>
            <a:ext cx="168275" cy="130810"/>
          </a:xfrm>
          <a:prstGeom prst="rect">
            <a:avLst/>
          </a:prstGeom>
          <a:solidFill>
            <a:srgbClr val="58595B"/>
          </a:solidFill>
        </p:spPr>
        <p:txBody>
          <a:bodyPr vert="horz" wrap="square" lIns="0" tIns="4445" rIns="0" bIns="0" rtlCol="0">
            <a:spAutoFit/>
          </a:bodyPr>
          <a:lstStyle/>
          <a:p>
            <a:pPr marL="43815">
              <a:lnSpc>
                <a:spcPct val="100000"/>
              </a:lnSpc>
              <a:spcBef>
                <a:spcPts val="35"/>
              </a:spcBef>
            </a:pPr>
            <a:r>
              <a:rPr sz="700" spc="10" dirty="0">
                <a:solidFill>
                  <a:srgbClr val="FFFFFF"/>
                </a:solidFill>
                <a:latin typeface="Arial Narrow"/>
                <a:cs typeface="Arial Narrow"/>
              </a:rPr>
              <a:t>E.</a:t>
            </a:r>
            <a:endParaRPr sz="700">
              <a:latin typeface="Arial Narrow"/>
              <a:cs typeface="Arial Narrow"/>
            </a:endParaRPr>
          </a:p>
        </p:txBody>
      </p:sp>
      <p:sp>
        <p:nvSpPr>
          <p:cNvPr id="409" name="object 409"/>
          <p:cNvSpPr txBox="1"/>
          <p:nvPr/>
        </p:nvSpPr>
        <p:spPr>
          <a:xfrm>
            <a:off x="2624001" y="7843130"/>
            <a:ext cx="165100" cy="130810"/>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0" dirty="0">
                <a:solidFill>
                  <a:srgbClr val="FFFFFF"/>
                </a:solidFill>
                <a:latin typeface="Arial Narrow"/>
                <a:cs typeface="Arial Narrow"/>
              </a:rPr>
              <a:t>F.</a:t>
            </a:r>
            <a:endParaRPr sz="700">
              <a:latin typeface="Arial Narrow"/>
              <a:cs typeface="Arial Narrow"/>
            </a:endParaRPr>
          </a:p>
        </p:txBody>
      </p:sp>
      <p:sp>
        <p:nvSpPr>
          <p:cNvPr id="410" name="object 410"/>
          <p:cNvSpPr txBox="1"/>
          <p:nvPr/>
        </p:nvSpPr>
        <p:spPr>
          <a:xfrm>
            <a:off x="2187252" y="8791153"/>
            <a:ext cx="166370" cy="130810"/>
          </a:xfrm>
          <a:prstGeom prst="rect">
            <a:avLst/>
          </a:prstGeom>
          <a:solidFill>
            <a:srgbClr val="58595B"/>
          </a:solidFill>
        </p:spPr>
        <p:txBody>
          <a:bodyPr vert="horz" wrap="square" lIns="0" tIns="4445" rIns="0" bIns="0" rtlCol="0">
            <a:spAutoFit/>
          </a:bodyPr>
          <a:lstStyle/>
          <a:p>
            <a:pPr marL="1905" algn="ctr">
              <a:lnSpc>
                <a:spcPct val="100000"/>
              </a:lnSpc>
              <a:spcBef>
                <a:spcPts val="35"/>
              </a:spcBef>
            </a:pPr>
            <a:r>
              <a:rPr sz="700" spc="5" dirty="0">
                <a:solidFill>
                  <a:srgbClr val="FFFFFF"/>
                </a:solidFill>
                <a:latin typeface="Arial Narrow"/>
                <a:cs typeface="Arial Narrow"/>
              </a:rPr>
              <a:t>I.</a:t>
            </a:r>
            <a:endParaRPr sz="700">
              <a:latin typeface="Arial Narrow"/>
              <a:cs typeface="Arial Narrow"/>
            </a:endParaRPr>
          </a:p>
        </p:txBody>
      </p:sp>
      <p:sp>
        <p:nvSpPr>
          <p:cNvPr id="411" name="object 411"/>
          <p:cNvSpPr txBox="1"/>
          <p:nvPr/>
        </p:nvSpPr>
        <p:spPr>
          <a:xfrm>
            <a:off x="2883607" y="8791153"/>
            <a:ext cx="165100" cy="130810"/>
          </a:xfrm>
          <a:prstGeom prst="rect">
            <a:avLst/>
          </a:prstGeom>
          <a:solidFill>
            <a:srgbClr val="58595B"/>
          </a:solidFill>
        </p:spPr>
        <p:txBody>
          <a:bodyPr vert="horz" wrap="square" lIns="0" tIns="4445" rIns="0" bIns="0" rtlCol="0">
            <a:spAutoFit/>
          </a:bodyPr>
          <a:lstStyle/>
          <a:p>
            <a:pPr marL="52069">
              <a:lnSpc>
                <a:spcPct val="100000"/>
              </a:lnSpc>
              <a:spcBef>
                <a:spcPts val="35"/>
              </a:spcBef>
            </a:pPr>
            <a:r>
              <a:rPr sz="700" spc="5" dirty="0">
                <a:solidFill>
                  <a:srgbClr val="FFFFFF"/>
                </a:solidFill>
                <a:latin typeface="Arial Narrow"/>
                <a:cs typeface="Arial Narrow"/>
              </a:rPr>
              <a:t>J.</a:t>
            </a:r>
            <a:endParaRPr sz="700">
              <a:latin typeface="Arial Narrow"/>
              <a:cs typeface="Arial Narrow"/>
            </a:endParaRPr>
          </a:p>
        </p:txBody>
      </p:sp>
      <p:sp>
        <p:nvSpPr>
          <p:cNvPr id="412" name="object 412"/>
          <p:cNvSpPr/>
          <p:nvPr/>
        </p:nvSpPr>
        <p:spPr>
          <a:xfrm>
            <a:off x="541096" y="8788057"/>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13" name="object 413"/>
          <p:cNvSpPr txBox="1"/>
          <p:nvPr/>
        </p:nvSpPr>
        <p:spPr>
          <a:xfrm>
            <a:off x="544499" y="8778583"/>
            <a:ext cx="164465" cy="138430"/>
          </a:xfrm>
          <a:prstGeom prst="rect">
            <a:avLst/>
          </a:prstGeom>
        </p:spPr>
        <p:txBody>
          <a:bodyPr vert="horz" wrap="square" lIns="0" tIns="17145" rIns="0" bIns="0" rtlCol="0">
            <a:spAutoFit/>
          </a:bodyPr>
          <a:lstStyle/>
          <a:p>
            <a:pPr marL="40005">
              <a:lnSpc>
                <a:spcPct val="100000"/>
              </a:lnSpc>
              <a:spcBef>
                <a:spcPts val="135"/>
              </a:spcBef>
            </a:pPr>
            <a:r>
              <a:rPr sz="700" spc="10" dirty="0">
                <a:solidFill>
                  <a:srgbClr val="FFFFFF"/>
                </a:solidFill>
                <a:latin typeface="Arial Narrow"/>
                <a:cs typeface="Arial Narrow"/>
              </a:rPr>
              <a:t>G.</a:t>
            </a:r>
            <a:endParaRPr sz="700">
              <a:latin typeface="Arial Narrow"/>
              <a:cs typeface="Arial Narrow"/>
            </a:endParaRPr>
          </a:p>
        </p:txBody>
      </p:sp>
      <p:sp>
        <p:nvSpPr>
          <p:cNvPr id="414" name="object 414"/>
          <p:cNvSpPr/>
          <p:nvPr/>
        </p:nvSpPr>
        <p:spPr>
          <a:xfrm>
            <a:off x="1746643" y="9010092"/>
            <a:ext cx="282995" cy="274356"/>
          </a:xfrm>
          <a:prstGeom prst="rect">
            <a:avLst/>
          </a:prstGeom>
          <a:blipFill>
            <a:blip r:embed="rId3" cstate="print"/>
            <a:stretch>
              <a:fillRect/>
            </a:stretch>
          </a:blipFill>
        </p:spPr>
        <p:txBody>
          <a:bodyPr wrap="square" lIns="0" tIns="0" rIns="0" bIns="0" rtlCol="0"/>
          <a:lstStyle/>
          <a:p>
            <a:endParaRPr/>
          </a:p>
        </p:txBody>
      </p:sp>
      <p:sp>
        <p:nvSpPr>
          <p:cNvPr id="415" name="object 415"/>
          <p:cNvSpPr/>
          <p:nvPr/>
        </p:nvSpPr>
        <p:spPr>
          <a:xfrm>
            <a:off x="1657562" y="8973075"/>
            <a:ext cx="384175" cy="409575"/>
          </a:xfrm>
          <a:custGeom>
            <a:avLst/>
            <a:gdLst/>
            <a:ahLst/>
            <a:cxnLst/>
            <a:rect l="l" t="t" r="r" b="b"/>
            <a:pathLst>
              <a:path w="384175" h="409575">
                <a:moveTo>
                  <a:pt x="10255" y="275923"/>
                </a:moveTo>
                <a:lnTo>
                  <a:pt x="1447" y="260928"/>
                </a:lnTo>
                <a:lnTo>
                  <a:pt x="0" y="251404"/>
                </a:lnTo>
                <a:lnTo>
                  <a:pt x="2000" y="246392"/>
                </a:lnTo>
                <a:lnTo>
                  <a:pt x="3536" y="244935"/>
                </a:lnTo>
                <a:lnTo>
                  <a:pt x="19767" y="223218"/>
                </a:lnTo>
                <a:lnTo>
                  <a:pt x="28340" y="234178"/>
                </a:lnTo>
                <a:lnTo>
                  <a:pt x="34258" y="232844"/>
                </a:lnTo>
                <a:lnTo>
                  <a:pt x="42153" y="231238"/>
                </a:lnTo>
                <a:lnTo>
                  <a:pt x="53763" y="229004"/>
                </a:lnTo>
                <a:lnTo>
                  <a:pt x="64267" y="227021"/>
                </a:lnTo>
                <a:lnTo>
                  <a:pt x="68840" y="226164"/>
                </a:lnTo>
                <a:lnTo>
                  <a:pt x="227971" y="22990"/>
                </a:lnTo>
                <a:lnTo>
                  <a:pt x="249848" y="4197"/>
                </a:lnTo>
                <a:lnTo>
                  <a:pt x="268682" y="0"/>
                </a:lnTo>
                <a:lnTo>
                  <a:pt x="294863" y="12256"/>
                </a:lnTo>
                <a:lnTo>
                  <a:pt x="338778" y="42827"/>
                </a:lnTo>
                <a:lnTo>
                  <a:pt x="369573" y="72373"/>
                </a:lnTo>
                <a:lnTo>
                  <a:pt x="381996" y="97675"/>
                </a:lnTo>
                <a:lnTo>
                  <a:pt x="383780" y="115343"/>
                </a:lnTo>
                <a:lnTo>
                  <a:pt x="382657" y="121986"/>
                </a:lnTo>
                <a:lnTo>
                  <a:pt x="235921" y="347360"/>
                </a:lnTo>
                <a:lnTo>
                  <a:pt x="244443" y="377269"/>
                </a:lnTo>
                <a:lnTo>
                  <a:pt x="252363" y="382009"/>
                </a:lnTo>
                <a:lnTo>
                  <a:pt x="255371" y="385279"/>
                </a:lnTo>
                <a:lnTo>
                  <a:pt x="253797" y="388602"/>
                </a:lnTo>
                <a:lnTo>
                  <a:pt x="247973" y="393499"/>
                </a:lnTo>
                <a:lnTo>
                  <a:pt x="239932" y="399432"/>
                </a:lnTo>
                <a:lnTo>
                  <a:pt x="232433" y="404409"/>
                </a:lnTo>
                <a:lnTo>
                  <a:pt x="226894" y="407833"/>
                </a:lnTo>
                <a:lnTo>
                  <a:pt x="224732" y="409108"/>
                </a:lnTo>
              </a:path>
            </a:pathLst>
          </a:custGeom>
          <a:ln w="3175">
            <a:solidFill>
              <a:srgbClr val="58595B"/>
            </a:solidFill>
          </a:ln>
        </p:spPr>
        <p:txBody>
          <a:bodyPr wrap="square" lIns="0" tIns="0" rIns="0" bIns="0" rtlCol="0"/>
          <a:lstStyle/>
          <a:p>
            <a:endParaRPr/>
          </a:p>
        </p:txBody>
      </p:sp>
      <p:sp>
        <p:nvSpPr>
          <p:cNvPr id="416" name="object 416"/>
          <p:cNvSpPr/>
          <p:nvPr/>
        </p:nvSpPr>
        <p:spPr>
          <a:xfrm>
            <a:off x="1669619" y="9194890"/>
            <a:ext cx="227309" cy="150284"/>
          </a:xfrm>
          <a:prstGeom prst="rect">
            <a:avLst/>
          </a:prstGeom>
          <a:blipFill>
            <a:blip r:embed="rId4" cstate="print"/>
            <a:stretch>
              <a:fillRect/>
            </a:stretch>
          </a:blipFill>
        </p:spPr>
        <p:txBody>
          <a:bodyPr wrap="square" lIns="0" tIns="0" rIns="0" bIns="0" rtlCol="0"/>
          <a:lstStyle/>
          <a:p>
            <a:endParaRPr/>
          </a:p>
        </p:txBody>
      </p:sp>
      <p:sp>
        <p:nvSpPr>
          <p:cNvPr id="417" name="object 417"/>
          <p:cNvSpPr/>
          <p:nvPr/>
        </p:nvSpPr>
        <p:spPr>
          <a:xfrm>
            <a:off x="1586551" y="9517901"/>
            <a:ext cx="54610" cy="36195"/>
          </a:xfrm>
          <a:custGeom>
            <a:avLst/>
            <a:gdLst/>
            <a:ahLst/>
            <a:cxnLst/>
            <a:rect l="l" t="t" r="r" b="b"/>
            <a:pathLst>
              <a:path w="54610" h="36195">
                <a:moveTo>
                  <a:pt x="54228" y="34874"/>
                </a:moveTo>
                <a:lnTo>
                  <a:pt x="13149" y="16047"/>
                </a:lnTo>
                <a:lnTo>
                  <a:pt x="0" y="736"/>
                </a:lnTo>
                <a:lnTo>
                  <a:pt x="3591" y="0"/>
                </a:lnTo>
                <a:lnTo>
                  <a:pt x="41114" y="19532"/>
                </a:lnTo>
                <a:lnTo>
                  <a:pt x="54228" y="34874"/>
                </a:lnTo>
                <a:close/>
              </a:path>
            </a:pathLst>
          </a:custGeom>
          <a:ln w="3175">
            <a:solidFill>
              <a:srgbClr val="58595B"/>
            </a:solidFill>
          </a:ln>
        </p:spPr>
        <p:txBody>
          <a:bodyPr wrap="square" lIns="0" tIns="0" rIns="0" bIns="0" rtlCol="0"/>
          <a:lstStyle/>
          <a:p>
            <a:endParaRPr/>
          </a:p>
        </p:txBody>
      </p:sp>
      <p:sp>
        <p:nvSpPr>
          <p:cNvPr id="418" name="object 418"/>
          <p:cNvSpPr/>
          <p:nvPr/>
        </p:nvSpPr>
        <p:spPr>
          <a:xfrm>
            <a:off x="1584871" y="9228417"/>
            <a:ext cx="297815" cy="324485"/>
          </a:xfrm>
          <a:custGeom>
            <a:avLst/>
            <a:gdLst/>
            <a:ahLst/>
            <a:cxnLst/>
            <a:rect l="l" t="t" r="r" b="b"/>
            <a:pathLst>
              <a:path w="297814" h="324484">
                <a:moveTo>
                  <a:pt x="55908" y="324357"/>
                </a:moveTo>
                <a:lnTo>
                  <a:pt x="70119" y="297992"/>
                </a:lnTo>
                <a:lnTo>
                  <a:pt x="77933" y="295885"/>
                </a:lnTo>
                <a:lnTo>
                  <a:pt x="83053" y="293377"/>
                </a:lnTo>
                <a:lnTo>
                  <a:pt x="107575" y="263004"/>
                </a:lnTo>
                <a:lnTo>
                  <a:pt x="112715" y="255943"/>
                </a:lnTo>
                <a:lnTo>
                  <a:pt x="121564" y="258237"/>
                </a:lnTo>
                <a:lnTo>
                  <a:pt x="127547" y="257627"/>
                </a:lnTo>
                <a:lnTo>
                  <a:pt x="133395" y="252876"/>
                </a:lnTo>
                <a:lnTo>
                  <a:pt x="141836" y="242747"/>
                </a:lnTo>
                <a:lnTo>
                  <a:pt x="153228" y="222961"/>
                </a:lnTo>
                <a:lnTo>
                  <a:pt x="156691" y="219343"/>
                </a:lnTo>
                <a:lnTo>
                  <a:pt x="157352" y="215880"/>
                </a:lnTo>
                <a:lnTo>
                  <a:pt x="154771" y="210541"/>
                </a:lnTo>
                <a:lnTo>
                  <a:pt x="148504" y="201294"/>
                </a:lnTo>
                <a:lnTo>
                  <a:pt x="168417" y="177939"/>
                </a:lnTo>
                <a:lnTo>
                  <a:pt x="186074" y="191940"/>
                </a:lnTo>
                <a:lnTo>
                  <a:pt x="197607" y="195841"/>
                </a:lnTo>
                <a:lnTo>
                  <a:pt x="208099" y="188953"/>
                </a:lnTo>
                <a:lnTo>
                  <a:pt x="222634" y="170586"/>
                </a:lnTo>
                <a:lnTo>
                  <a:pt x="232997" y="154914"/>
                </a:lnTo>
                <a:lnTo>
                  <a:pt x="242343" y="157437"/>
                </a:lnTo>
                <a:lnTo>
                  <a:pt x="253495" y="157886"/>
                </a:lnTo>
                <a:lnTo>
                  <a:pt x="262836" y="157354"/>
                </a:lnTo>
                <a:lnTo>
                  <a:pt x="266753" y="156933"/>
                </a:lnTo>
                <a:lnTo>
                  <a:pt x="297424" y="153758"/>
                </a:lnTo>
                <a:lnTo>
                  <a:pt x="287188" y="115341"/>
                </a:lnTo>
                <a:lnTo>
                  <a:pt x="285990" y="105114"/>
                </a:lnTo>
                <a:lnTo>
                  <a:pt x="277845" y="99023"/>
                </a:lnTo>
                <a:lnTo>
                  <a:pt x="268641" y="96087"/>
                </a:lnTo>
                <a:lnTo>
                  <a:pt x="264264" y="95326"/>
                </a:lnTo>
                <a:lnTo>
                  <a:pt x="214518" y="55448"/>
                </a:lnTo>
                <a:lnTo>
                  <a:pt x="210567" y="42618"/>
                </a:lnTo>
                <a:lnTo>
                  <a:pt x="200004" y="37164"/>
                </a:lnTo>
                <a:lnTo>
                  <a:pt x="189081" y="36090"/>
                </a:lnTo>
                <a:lnTo>
                  <a:pt x="184051" y="36398"/>
                </a:lnTo>
                <a:lnTo>
                  <a:pt x="118786" y="0"/>
                </a:lnTo>
                <a:lnTo>
                  <a:pt x="79238" y="3467"/>
                </a:lnTo>
                <a:lnTo>
                  <a:pt x="87544" y="41795"/>
                </a:lnTo>
                <a:lnTo>
                  <a:pt x="107191" y="53670"/>
                </a:lnTo>
                <a:lnTo>
                  <a:pt x="80775" y="85483"/>
                </a:lnTo>
                <a:lnTo>
                  <a:pt x="73581" y="96812"/>
                </a:lnTo>
                <a:lnTo>
                  <a:pt x="71662" y="104676"/>
                </a:lnTo>
                <a:lnTo>
                  <a:pt x="75449" y="112754"/>
                </a:lnTo>
                <a:lnTo>
                  <a:pt x="85372" y="124726"/>
                </a:lnTo>
                <a:lnTo>
                  <a:pt x="69815" y="145694"/>
                </a:lnTo>
                <a:lnTo>
                  <a:pt x="60249" y="143689"/>
                </a:lnTo>
                <a:lnTo>
                  <a:pt x="54440" y="143610"/>
                </a:lnTo>
                <a:lnTo>
                  <a:pt x="50028" y="145985"/>
                </a:lnTo>
                <a:lnTo>
                  <a:pt x="25687" y="182274"/>
                </a:lnTo>
                <a:lnTo>
                  <a:pt x="21783" y="196742"/>
                </a:lnTo>
                <a:lnTo>
                  <a:pt x="24005" y="202266"/>
                </a:lnTo>
                <a:lnTo>
                  <a:pt x="28997" y="211124"/>
                </a:lnTo>
                <a:lnTo>
                  <a:pt x="12538" y="231851"/>
                </a:lnTo>
                <a:lnTo>
                  <a:pt x="2928" y="244110"/>
                </a:lnTo>
                <a:lnTo>
                  <a:pt x="0" y="251680"/>
                </a:lnTo>
                <a:lnTo>
                  <a:pt x="4001" y="257695"/>
                </a:lnTo>
                <a:lnTo>
                  <a:pt x="15179" y="265290"/>
                </a:lnTo>
                <a:lnTo>
                  <a:pt x="1450" y="291325"/>
                </a:lnTo>
              </a:path>
            </a:pathLst>
          </a:custGeom>
          <a:ln w="3175">
            <a:solidFill>
              <a:srgbClr val="58595B"/>
            </a:solidFill>
          </a:ln>
        </p:spPr>
        <p:txBody>
          <a:bodyPr wrap="square" lIns="0" tIns="0" rIns="0" bIns="0" rtlCol="0"/>
          <a:lstStyle/>
          <a:p>
            <a:endParaRPr/>
          </a:p>
        </p:txBody>
      </p:sp>
      <p:sp>
        <p:nvSpPr>
          <p:cNvPr id="419" name="object 419"/>
          <p:cNvSpPr/>
          <p:nvPr/>
        </p:nvSpPr>
        <p:spPr>
          <a:xfrm>
            <a:off x="1598631" y="9280658"/>
            <a:ext cx="227932" cy="247177"/>
          </a:xfrm>
          <a:prstGeom prst="rect">
            <a:avLst/>
          </a:prstGeom>
          <a:blipFill>
            <a:blip r:embed="rId5" cstate="print"/>
            <a:stretch>
              <a:fillRect/>
            </a:stretch>
          </a:blipFill>
        </p:spPr>
        <p:txBody>
          <a:bodyPr wrap="square" lIns="0" tIns="0" rIns="0" bIns="0" rtlCol="0"/>
          <a:lstStyle/>
          <a:p>
            <a:endParaRPr/>
          </a:p>
        </p:txBody>
      </p:sp>
      <p:sp>
        <p:nvSpPr>
          <p:cNvPr id="420" name="object 420"/>
          <p:cNvSpPr/>
          <p:nvPr/>
        </p:nvSpPr>
        <p:spPr>
          <a:xfrm>
            <a:off x="1726883" y="7172984"/>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8"/>
                </a:lnTo>
                <a:lnTo>
                  <a:pt x="664250" y="228660"/>
                </a:lnTo>
                <a:lnTo>
                  <a:pt x="699749" y="211148"/>
                </a:lnTo>
                <a:lnTo>
                  <a:pt x="741830" y="173624"/>
                </a:lnTo>
                <a:lnTo>
                  <a:pt x="757351" y="132880"/>
                </a:lnTo>
                <a:lnTo>
                  <a:pt x="755466" y="119115"/>
                </a:lnTo>
                <a:lnTo>
                  <a:pt x="732459" y="83108"/>
                </a:lnTo>
                <a:lnTo>
                  <a:pt x="669824" y="41230"/>
                </a:lnTo>
                <a:lnTo>
                  <a:pt x="611047" y="13334"/>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6"/>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6"/>
                </a:lnTo>
                <a:lnTo>
                  <a:pt x="29503" y="58368"/>
                </a:lnTo>
                <a:lnTo>
                  <a:pt x="69808" y="25399"/>
                </a:lnTo>
                <a:lnTo>
                  <a:pt x="106279" y="6243"/>
                </a:lnTo>
                <a:lnTo>
                  <a:pt x="122186" y="0"/>
                </a:lnTo>
              </a:path>
            </a:pathLst>
          </a:custGeom>
          <a:ln w="3352">
            <a:solidFill>
              <a:srgbClr val="080909"/>
            </a:solidFill>
          </a:ln>
        </p:spPr>
        <p:txBody>
          <a:bodyPr wrap="square" lIns="0" tIns="0" rIns="0" bIns="0" rtlCol="0"/>
          <a:lstStyle/>
          <a:p>
            <a:endParaRPr/>
          </a:p>
        </p:txBody>
      </p:sp>
      <p:sp>
        <p:nvSpPr>
          <p:cNvPr id="421" name="object 421"/>
          <p:cNvSpPr/>
          <p:nvPr/>
        </p:nvSpPr>
        <p:spPr>
          <a:xfrm>
            <a:off x="1724885" y="7266316"/>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422" name="object 422"/>
          <p:cNvSpPr/>
          <p:nvPr/>
        </p:nvSpPr>
        <p:spPr>
          <a:xfrm>
            <a:off x="1824781" y="7171649"/>
            <a:ext cx="569595" cy="196850"/>
          </a:xfrm>
          <a:custGeom>
            <a:avLst/>
            <a:gdLst/>
            <a:ahLst/>
            <a:cxnLst/>
            <a:rect l="l" t="t" r="r" b="b"/>
            <a:pathLst>
              <a:path w="569594" h="196850">
                <a:moveTo>
                  <a:pt x="80975" y="160286"/>
                </a:moveTo>
                <a:lnTo>
                  <a:pt x="80975" y="158953"/>
                </a:lnTo>
                <a:lnTo>
                  <a:pt x="78308" y="158953"/>
                </a:lnTo>
                <a:lnTo>
                  <a:pt x="78308" y="160286"/>
                </a:lnTo>
                <a:lnTo>
                  <a:pt x="78701" y="159003"/>
                </a:lnTo>
                <a:lnTo>
                  <a:pt x="73110" y="157191"/>
                </a:lnTo>
                <a:lnTo>
                  <a:pt x="64060" y="153741"/>
                </a:lnTo>
                <a:lnTo>
                  <a:pt x="27984" y="133653"/>
                </a:lnTo>
                <a:lnTo>
                  <a:pt x="3263" y="99377"/>
                </a:lnTo>
                <a:lnTo>
                  <a:pt x="2717" y="95427"/>
                </a:lnTo>
                <a:lnTo>
                  <a:pt x="2717" y="93471"/>
                </a:lnTo>
                <a:lnTo>
                  <a:pt x="26499" y="56362"/>
                </a:lnTo>
                <a:lnTo>
                  <a:pt x="75337" y="31095"/>
                </a:lnTo>
                <a:lnTo>
                  <a:pt x="104140" y="21450"/>
                </a:lnTo>
                <a:lnTo>
                  <a:pt x="103759" y="20180"/>
                </a:lnTo>
                <a:lnTo>
                  <a:pt x="104089" y="21462"/>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2"/>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49"/>
                </a:lnTo>
                <a:lnTo>
                  <a:pt x="300342" y="196849"/>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1"/>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423" name="object 423"/>
          <p:cNvSpPr/>
          <p:nvPr/>
        </p:nvSpPr>
        <p:spPr>
          <a:xfrm>
            <a:off x="1867763" y="7232637"/>
            <a:ext cx="3175" cy="59055"/>
          </a:xfrm>
          <a:custGeom>
            <a:avLst/>
            <a:gdLst/>
            <a:ahLst/>
            <a:cxnLst/>
            <a:rect l="l" t="t" r="r" b="b"/>
            <a:pathLst>
              <a:path w="3175" h="59054">
                <a:moveTo>
                  <a:pt x="0" y="58724"/>
                </a:moveTo>
                <a:lnTo>
                  <a:pt x="2679" y="58724"/>
                </a:lnTo>
                <a:lnTo>
                  <a:pt x="2679" y="0"/>
                </a:lnTo>
                <a:lnTo>
                  <a:pt x="0" y="0"/>
                </a:lnTo>
                <a:lnTo>
                  <a:pt x="0" y="58724"/>
                </a:lnTo>
                <a:close/>
              </a:path>
            </a:pathLst>
          </a:custGeom>
          <a:ln w="3352">
            <a:solidFill>
              <a:srgbClr val="080909"/>
            </a:solidFill>
          </a:ln>
        </p:spPr>
        <p:txBody>
          <a:bodyPr wrap="square" lIns="0" tIns="0" rIns="0" bIns="0" rtlCol="0"/>
          <a:lstStyle/>
          <a:p>
            <a:endParaRPr/>
          </a:p>
        </p:txBody>
      </p:sp>
      <p:sp>
        <p:nvSpPr>
          <p:cNvPr id="424" name="object 424"/>
          <p:cNvSpPr/>
          <p:nvPr/>
        </p:nvSpPr>
        <p:spPr>
          <a:xfrm>
            <a:off x="1922786" y="7214692"/>
            <a:ext cx="0" cy="97155"/>
          </a:xfrm>
          <a:custGeom>
            <a:avLst/>
            <a:gdLst/>
            <a:ahLst/>
            <a:cxnLst/>
            <a:rect l="l" t="t" r="r" b="b"/>
            <a:pathLst>
              <a:path h="97154">
                <a:moveTo>
                  <a:pt x="0" y="0"/>
                </a:moveTo>
                <a:lnTo>
                  <a:pt x="0" y="97078"/>
                </a:lnTo>
              </a:path>
            </a:pathLst>
          </a:custGeom>
          <a:ln w="6057">
            <a:solidFill>
              <a:srgbClr val="080909"/>
            </a:solidFill>
          </a:ln>
        </p:spPr>
        <p:txBody>
          <a:bodyPr wrap="square" lIns="0" tIns="0" rIns="0" bIns="0" rtlCol="0"/>
          <a:lstStyle/>
          <a:p>
            <a:endParaRPr/>
          </a:p>
        </p:txBody>
      </p:sp>
      <p:sp>
        <p:nvSpPr>
          <p:cNvPr id="425" name="object 425"/>
          <p:cNvSpPr/>
          <p:nvPr/>
        </p:nvSpPr>
        <p:spPr>
          <a:xfrm>
            <a:off x="1996541" y="7192200"/>
            <a:ext cx="0" cy="149860"/>
          </a:xfrm>
          <a:custGeom>
            <a:avLst/>
            <a:gdLst/>
            <a:ahLst/>
            <a:cxnLst/>
            <a:rect l="l" t="t" r="r" b="b"/>
            <a:pathLst>
              <a:path h="149859">
                <a:moveTo>
                  <a:pt x="0" y="0"/>
                </a:moveTo>
                <a:lnTo>
                  <a:pt x="0" y="149567"/>
                </a:lnTo>
              </a:path>
            </a:pathLst>
          </a:custGeom>
          <a:ln w="6096">
            <a:solidFill>
              <a:srgbClr val="080909"/>
            </a:solidFill>
          </a:ln>
        </p:spPr>
        <p:txBody>
          <a:bodyPr wrap="square" lIns="0" tIns="0" rIns="0" bIns="0" rtlCol="0"/>
          <a:lstStyle/>
          <a:p>
            <a:endParaRPr/>
          </a:p>
        </p:txBody>
      </p:sp>
      <p:sp>
        <p:nvSpPr>
          <p:cNvPr id="426" name="object 426"/>
          <p:cNvSpPr/>
          <p:nvPr/>
        </p:nvSpPr>
        <p:spPr>
          <a:xfrm>
            <a:off x="2089003" y="7187222"/>
            <a:ext cx="0" cy="162560"/>
          </a:xfrm>
          <a:custGeom>
            <a:avLst/>
            <a:gdLst/>
            <a:ahLst/>
            <a:cxnLst/>
            <a:rect l="l" t="t" r="r" b="b"/>
            <a:pathLst>
              <a:path h="162559">
                <a:moveTo>
                  <a:pt x="0" y="0"/>
                </a:moveTo>
                <a:lnTo>
                  <a:pt x="0" y="162026"/>
                </a:lnTo>
              </a:path>
            </a:pathLst>
          </a:custGeom>
          <a:ln w="6032">
            <a:solidFill>
              <a:srgbClr val="080909"/>
            </a:solidFill>
          </a:ln>
        </p:spPr>
        <p:txBody>
          <a:bodyPr wrap="square" lIns="0" tIns="0" rIns="0" bIns="0" rtlCol="0"/>
          <a:lstStyle/>
          <a:p>
            <a:endParaRPr/>
          </a:p>
        </p:txBody>
      </p:sp>
      <p:sp>
        <p:nvSpPr>
          <p:cNvPr id="427" name="object 427"/>
          <p:cNvSpPr/>
          <p:nvPr/>
        </p:nvSpPr>
        <p:spPr>
          <a:xfrm>
            <a:off x="2166454" y="7203478"/>
            <a:ext cx="0" cy="144780"/>
          </a:xfrm>
          <a:custGeom>
            <a:avLst/>
            <a:gdLst/>
            <a:ahLst/>
            <a:cxnLst/>
            <a:rect l="l" t="t" r="r" b="b"/>
            <a:pathLst>
              <a:path h="144779">
                <a:moveTo>
                  <a:pt x="0" y="0"/>
                </a:moveTo>
                <a:lnTo>
                  <a:pt x="0" y="144551"/>
                </a:lnTo>
              </a:path>
            </a:pathLst>
          </a:custGeom>
          <a:ln w="6070">
            <a:solidFill>
              <a:srgbClr val="080909"/>
            </a:solidFill>
          </a:ln>
        </p:spPr>
        <p:txBody>
          <a:bodyPr wrap="square" lIns="0" tIns="0" rIns="0" bIns="0" rtlCol="0"/>
          <a:lstStyle/>
          <a:p>
            <a:endParaRPr/>
          </a:p>
        </p:txBody>
      </p:sp>
      <p:sp>
        <p:nvSpPr>
          <p:cNvPr id="428" name="object 428"/>
          <p:cNvSpPr/>
          <p:nvPr/>
        </p:nvSpPr>
        <p:spPr>
          <a:xfrm>
            <a:off x="2246458" y="7218451"/>
            <a:ext cx="0" cy="117475"/>
          </a:xfrm>
          <a:custGeom>
            <a:avLst/>
            <a:gdLst/>
            <a:ahLst/>
            <a:cxnLst/>
            <a:rect l="l" t="t" r="r" b="b"/>
            <a:pathLst>
              <a:path h="117475">
                <a:moveTo>
                  <a:pt x="0" y="0"/>
                </a:moveTo>
                <a:lnTo>
                  <a:pt x="0" y="117081"/>
                </a:lnTo>
              </a:path>
            </a:pathLst>
          </a:custGeom>
          <a:ln w="6032">
            <a:solidFill>
              <a:srgbClr val="080909"/>
            </a:solidFill>
          </a:ln>
        </p:spPr>
        <p:txBody>
          <a:bodyPr wrap="square" lIns="0" tIns="0" rIns="0" bIns="0" rtlCol="0"/>
          <a:lstStyle/>
          <a:p>
            <a:endParaRPr/>
          </a:p>
        </p:txBody>
      </p:sp>
      <p:sp>
        <p:nvSpPr>
          <p:cNvPr id="429" name="object 429"/>
          <p:cNvSpPr/>
          <p:nvPr/>
        </p:nvSpPr>
        <p:spPr>
          <a:xfrm>
            <a:off x="2317572" y="7248880"/>
            <a:ext cx="3175" cy="77470"/>
          </a:xfrm>
          <a:custGeom>
            <a:avLst/>
            <a:gdLst/>
            <a:ahLst/>
            <a:cxnLst/>
            <a:rect l="l" t="t" r="r" b="b"/>
            <a:pathLst>
              <a:path w="3175" h="77470">
                <a:moveTo>
                  <a:pt x="0" y="77444"/>
                </a:moveTo>
                <a:lnTo>
                  <a:pt x="2679" y="77444"/>
                </a:lnTo>
                <a:lnTo>
                  <a:pt x="2679" y="0"/>
                </a:lnTo>
                <a:lnTo>
                  <a:pt x="0" y="0"/>
                </a:lnTo>
                <a:lnTo>
                  <a:pt x="0" y="77444"/>
                </a:lnTo>
                <a:close/>
              </a:path>
            </a:pathLst>
          </a:custGeom>
          <a:ln w="3352">
            <a:solidFill>
              <a:srgbClr val="080909"/>
            </a:solidFill>
          </a:ln>
        </p:spPr>
        <p:txBody>
          <a:bodyPr wrap="square" lIns="0" tIns="0" rIns="0" bIns="0" rtlCol="0"/>
          <a:lstStyle/>
          <a:p>
            <a:endParaRPr/>
          </a:p>
        </p:txBody>
      </p:sp>
      <p:sp>
        <p:nvSpPr>
          <p:cNvPr id="430" name="object 430"/>
          <p:cNvSpPr/>
          <p:nvPr/>
        </p:nvSpPr>
        <p:spPr>
          <a:xfrm>
            <a:off x="2079139" y="7392872"/>
            <a:ext cx="40640" cy="27940"/>
          </a:xfrm>
          <a:custGeom>
            <a:avLst/>
            <a:gdLst/>
            <a:ahLst/>
            <a:cxnLst/>
            <a:rect l="l" t="t" r="r" b="b"/>
            <a:pathLst>
              <a:path w="40639" h="27940">
                <a:moveTo>
                  <a:pt x="38643" y="6921"/>
                </a:moveTo>
                <a:lnTo>
                  <a:pt x="31508" y="6921"/>
                </a:lnTo>
                <a:lnTo>
                  <a:pt x="30835" y="8928"/>
                </a:lnTo>
                <a:lnTo>
                  <a:pt x="27638" y="23482"/>
                </a:lnTo>
                <a:lnTo>
                  <a:pt x="26695" y="27419"/>
                </a:lnTo>
                <a:lnTo>
                  <a:pt x="28079" y="27381"/>
                </a:lnTo>
                <a:lnTo>
                  <a:pt x="34480" y="27381"/>
                </a:lnTo>
                <a:lnTo>
                  <a:pt x="34658" y="25057"/>
                </a:lnTo>
                <a:lnTo>
                  <a:pt x="37514" y="12217"/>
                </a:lnTo>
                <a:lnTo>
                  <a:pt x="38643" y="6921"/>
                </a:lnTo>
                <a:close/>
              </a:path>
              <a:path w="40639" h="27940">
                <a:moveTo>
                  <a:pt x="38741" y="6464"/>
                </a:moveTo>
                <a:lnTo>
                  <a:pt x="11658" y="6464"/>
                </a:lnTo>
                <a:lnTo>
                  <a:pt x="13055" y="6883"/>
                </a:lnTo>
                <a:lnTo>
                  <a:pt x="13931" y="6883"/>
                </a:lnTo>
                <a:lnTo>
                  <a:pt x="18033" y="7048"/>
                </a:lnTo>
                <a:lnTo>
                  <a:pt x="17462" y="8572"/>
                </a:lnTo>
                <a:lnTo>
                  <a:pt x="14592" y="21983"/>
                </a:lnTo>
                <a:lnTo>
                  <a:pt x="13747" y="25539"/>
                </a:lnTo>
                <a:lnTo>
                  <a:pt x="13373" y="27012"/>
                </a:lnTo>
                <a:lnTo>
                  <a:pt x="14808" y="27266"/>
                </a:lnTo>
                <a:lnTo>
                  <a:pt x="17005" y="27266"/>
                </a:lnTo>
                <a:lnTo>
                  <a:pt x="21221" y="27381"/>
                </a:lnTo>
                <a:lnTo>
                  <a:pt x="21276" y="25057"/>
                </a:lnTo>
                <a:lnTo>
                  <a:pt x="23901" y="12217"/>
                </a:lnTo>
                <a:lnTo>
                  <a:pt x="24729" y="8572"/>
                </a:lnTo>
                <a:lnTo>
                  <a:pt x="25120" y="6718"/>
                </a:lnTo>
                <a:lnTo>
                  <a:pt x="38686" y="6718"/>
                </a:lnTo>
                <a:lnTo>
                  <a:pt x="38741" y="6464"/>
                </a:lnTo>
                <a:close/>
              </a:path>
              <a:path w="40639" h="27940">
                <a:moveTo>
                  <a:pt x="21615" y="469"/>
                </a:moveTo>
                <a:lnTo>
                  <a:pt x="19024" y="673"/>
                </a:lnTo>
                <a:lnTo>
                  <a:pt x="2184" y="673"/>
                </a:lnTo>
                <a:lnTo>
                  <a:pt x="1269" y="889"/>
                </a:lnTo>
                <a:lnTo>
                  <a:pt x="2057" y="1473"/>
                </a:lnTo>
                <a:lnTo>
                  <a:pt x="3136" y="1651"/>
                </a:lnTo>
                <a:lnTo>
                  <a:pt x="5829" y="1993"/>
                </a:lnTo>
                <a:lnTo>
                  <a:pt x="4178" y="7772"/>
                </a:lnTo>
                <a:lnTo>
                  <a:pt x="0" y="27101"/>
                </a:lnTo>
                <a:lnTo>
                  <a:pt x="1066" y="27203"/>
                </a:lnTo>
                <a:lnTo>
                  <a:pt x="4432" y="27266"/>
                </a:lnTo>
                <a:lnTo>
                  <a:pt x="7480" y="27266"/>
                </a:lnTo>
                <a:lnTo>
                  <a:pt x="7696" y="25539"/>
                </a:lnTo>
                <a:lnTo>
                  <a:pt x="10325" y="13970"/>
                </a:lnTo>
                <a:lnTo>
                  <a:pt x="11658" y="6464"/>
                </a:lnTo>
                <a:lnTo>
                  <a:pt x="38741" y="6464"/>
                </a:lnTo>
                <a:lnTo>
                  <a:pt x="39569" y="2578"/>
                </a:lnTo>
                <a:lnTo>
                  <a:pt x="22123" y="2578"/>
                </a:lnTo>
                <a:lnTo>
                  <a:pt x="21615" y="469"/>
                </a:lnTo>
                <a:close/>
              </a:path>
              <a:path w="40639" h="27940">
                <a:moveTo>
                  <a:pt x="38686" y="6718"/>
                </a:moveTo>
                <a:lnTo>
                  <a:pt x="25120" y="6718"/>
                </a:lnTo>
                <a:lnTo>
                  <a:pt x="26492" y="6972"/>
                </a:lnTo>
                <a:lnTo>
                  <a:pt x="28638" y="6921"/>
                </a:lnTo>
                <a:lnTo>
                  <a:pt x="38643" y="6921"/>
                </a:lnTo>
                <a:lnTo>
                  <a:pt x="38686" y="6718"/>
                </a:lnTo>
                <a:close/>
              </a:path>
              <a:path w="40639" h="27940">
                <a:moveTo>
                  <a:pt x="40119" y="0"/>
                </a:moveTo>
                <a:lnTo>
                  <a:pt x="35813" y="520"/>
                </a:lnTo>
                <a:lnTo>
                  <a:pt x="22859" y="520"/>
                </a:lnTo>
                <a:lnTo>
                  <a:pt x="22123" y="2578"/>
                </a:lnTo>
                <a:lnTo>
                  <a:pt x="39569" y="2578"/>
                </a:lnTo>
                <a:lnTo>
                  <a:pt x="40119" y="0"/>
                </a:lnTo>
                <a:close/>
              </a:path>
            </a:pathLst>
          </a:custGeom>
          <a:solidFill>
            <a:srgbClr val="231F20"/>
          </a:solidFill>
        </p:spPr>
        <p:txBody>
          <a:bodyPr wrap="square" lIns="0" tIns="0" rIns="0" bIns="0" rtlCol="0"/>
          <a:lstStyle/>
          <a:p>
            <a:endParaRPr/>
          </a:p>
        </p:txBody>
      </p:sp>
      <p:sp>
        <p:nvSpPr>
          <p:cNvPr id="431" name="object 431"/>
          <p:cNvSpPr/>
          <p:nvPr/>
        </p:nvSpPr>
        <p:spPr>
          <a:xfrm>
            <a:off x="2112261" y="7413101"/>
            <a:ext cx="46355" cy="14604"/>
          </a:xfrm>
          <a:custGeom>
            <a:avLst/>
            <a:gdLst/>
            <a:ahLst/>
            <a:cxnLst/>
            <a:rect l="l" t="t" r="r" b="b"/>
            <a:pathLst>
              <a:path w="46355" h="14604">
                <a:moveTo>
                  <a:pt x="23560" y="7607"/>
                </a:moveTo>
                <a:lnTo>
                  <a:pt x="21869" y="7607"/>
                </a:lnTo>
                <a:lnTo>
                  <a:pt x="20882" y="8483"/>
                </a:lnTo>
                <a:lnTo>
                  <a:pt x="20116" y="9398"/>
                </a:lnTo>
                <a:lnTo>
                  <a:pt x="18505" y="10261"/>
                </a:lnTo>
                <a:lnTo>
                  <a:pt x="15608" y="11747"/>
                </a:lnTo>
                <a:lnTo>
                  <a:pt x="14592" y="13360"/>
                </a:lnTo>
                <a:lnTo>
                  <a:pt x="15646" y="14287"/>
                </a:lnTo>
                <a:lnTo>
                  <a:pt x="17298" y="13157"/>
                </a:lnTo>
                <a:lnTo>
                  <a:pt x="15646" y="13157"/>
                </a:lnTo>
                <a:lnTo>
                  <a:pt x="16313" y="11823"/>
                </a:lnTo>
                <a:lnTo>
                  <a:pt x="18757" y="10515"/>
                </a:lnTo>
                <a:lnTo>
                  <a:pt x="20553" y="10515"/>
                </a:lnTo>
                <a:lnTo>
                  <a:pt x="21475" y="9690"/>
                </a:lnTo>
                <a:lnTo>
                  <a:pt x="25639" y="9690"/>
                </a:lnTo>
                <a:lnTo>
                  <a:pt x="25806" y="9639"/>
                </a:lnTo>
                <a:lnTo>
                  <a:pt x="26409" y="9347"/>
                </a:lnTo>
                <a:lnTo>
                  <a:pt x="22110" y="9347"/>
                </a:lnTo>
                <a:lnTo>
                  <a:pt x="22428" y="8902"/>
                </a:lnTo>
                <a:lnTo>
                  <a:pt x="23911" y="8242"/>
                </a:lnTo>
                <a:lnTo>
                  <a:pt x="23215" y="8242"/>
                </a:lnTo>
                <a:lnTo>
                  <a:pt x="23560" y="7607"/>
                </a:lnTo>
                <a:close/>
              </a:path>
              <a:path w="46355" h="14604">
                <a:moveTo>
                  <a:pt x="20553" y="10515"/>
                </a:moveTo>
                <a:lnTo>
                  <a:pt x="18757" y="10515"/>
                </a:lnTo>
                <a:lnTo>
                  <a:pt x="17346" y="11823"/>
                </a:lnTo>
                <a:lnTo>
                  <a:pt x="16515" y="12496"/>
                </a:lnTo>
                <a:lnTo>
                  <a:pt x="15646" y="13157"/>
                </a:lnTo>
                <a:lnTo>
                  <a:pt x="17298" y="13157"/>
                </a:lnTo>
                <a:lnTo>
                  <a:pt x="18580" y="12280"/>
                </a:lnTo>
                <a:lnTo>
                  <a:pt x="20553" y="10515"/>
                </a:lnTo>
                <a:close/>
              </a:path>
              <a:path w="46355" h="14604">
                <a:moveTo>
                  <a:pt x="19443" y="0"/>
                </a:moveTo>
                <a:lnTo>
                  <a:pt x="3555" y="6400"/>
                </a:lnTo>
                <a:lnTo>
                  <a:pt x="10337" y="6527"/>
                </a:lnTo>
                <a:lnTo>
                  <a:pt x="12142" y="6896"/>
                </a:lnTo>
                <a:lnTo>
                  <a:pt x="13703" y="7239"/>
                </a:lnTo>
                <a:lnTo>
                  <a:pt x="14112" y="7543"/>
                </a:lnTo>
                <a:lnTo>
                  <a:pt x="14200" y="7734"/>
                </a:lnTo>
                <a:lnTo>
                  <a:pt x="11881" y="8902"/>
                </a:lnTo>
                <a:lnTo>
                  <a:pt x="11188" y="9309"/>
                </a:lnTo>
                <a:lnTo>
                  <a:pt x="6261" y="10261"/>
                </a:lnTo>
                <a:lnTo>
                  <a:pt x="177" y="11239"/>
                </a:lnTo>
                <a:lnTo>
                  <a:pt x="0" y="12420"/>
                </a:lnTo>
                <a:lnTo>
                  <a:pt x="1358" y="12496"/>
                </a:lnTo>
                <a:lnTo>
                  <a:pt x="7748" y="11569"/>
                </a:lnTo>
                <a:lnTo>
                  <a:pt x="2247" y="11569"/>
                </a:lnTo>
                <a:lnTo>
                  <a:pt x="6997" y="10858"/>
                </a:lnTo>
                <a:lnTo>
                  <a:pt x="10270" y="10858"/>
                </a:lnTo>
                <a:lnTo>
                  <a:pt x="11277" y="10261"/>
                </a:lnTo>
                <a:lnTo>
                  <a:pt x="19202" y="8610"/>
                </a:lnTo>
                <a:lnTo>
                  <a:pt x="15557" y="8610"/>
                </a:lnTo>
                <a:lnTo>
                  <a:pt x="17919" y="7239"/>
                </a:lnTo>
                <a:lnTo>
                  <a:pt x="15354" y="5892"/>
                </a:lnTo>
                <a:lnTo>
                  <a:pt x="8674" y="5372"/>
                </a:lnTo>
                <a:lnTo>
                  <a:pt x="5829" y="5245"/>
                </a:lnTo>
                <a:lnTo>
                  <a:pt x="4902" y="4914"/>
                </a:lnTo>
                <a:lnTo>
                  <a:pt x="5587" y="4787"/>
                </a:lnTo>
                <a:lnTo>
                  <a:pt x="7188" y="3581"/>
                </a:lnTo>
                <a:lnTo>
                  <a:pt x="16205" y="1955"/>
                </a:lnTo>
                <a:lnTo>
                  <a:pt x="19507" y="1625"/>
                </a:lnTo>
                <a:lnTo>
                  <a:pt x="25210" y="1625"/>
                </a:lnTo>
                <a:lnTo>
                  <a:pt x="25260" y="1282"/>
                </a:lnTo>
                <a:lnTo>
                  <a:pt x="22313" y="647"/>
                </a:lnTo>
                <a:lnTo>
                  <a:pt x="19443" y="0"/>
                </a:lnTo>
                <a:close/>
              </a:path>
              <a:path w="46355" h="14604">
                <a:moveTo>
                  <a:pt x="10270" y="10858"/>
                </a:moveTo>
                <a:lnTo>
                  <a:pt x="6997" y="10858"/>
                </a:lnTo>
                <a:lnTo>
                  <a:pt x="6756" y="11137"/>
                </a:lnTo>
                <a:lnTo>
                  <a:pt x="3365" y="11569"/>
                </a:lnTo>
                <a:lnTo>
                  <a:pt x="7748" y="11569"/>
                </a:lnTo>
                <a:lnTo>
                  <a:pt x="9499" y="11315"/>
                </a:lnTo>
                <a:lnTo>
                  <a:pt x="10270" y="10858"/>
                </a:lnTo>
                <a:close/>
              </a:path>
              <a:path w="46355" h="14604">
                <a:moveTo>
                  <a:pt x="29770" y="8750"/>
                </a:moveTo>
                <a:lnTo>
                  <a:pt x="28168" y="8750"/>
                </a:lnTo>
                <a:lnTo>
                  <a:pt x="27972" y="9639"/>
                </a:lnTo>
                <a:lnTo>
                  <a:pt x="27851" y="10591"/>
                </a:lnTo>
                <a:lnTo>
                  <a:pt x="31471" y="9855"/>
                </a:lnTo>
                <a:lnTo>
                  <a:pt x="31604" y="9791"/>
                </a:lnTo>
                <a:lnTo>
                  <a:pt x="29260" y="9791"/>
                </a:lnTo>
                <a:lnTo>
                  <a:pt x="29770" y="8750"/>
                </a:lnTo>
                <a:close/>
              </a:path>
              <a:path w="46355" h="14604">
                <a:moveTo>
                  <a:pt x="25639" y="9690"/>
                </a:moveTo>
                <a:lnTo>
                  <a:pt x="21475" y="9690"/>
                </a:lnTo>
                <a:lnTo>
                  <a:pt x="21640" y="10350"/>
                </a:lnTo>
                <a:lnTo>
                  <a:pt x="25095" y="9855"/>
                </a:lnTo>
                <a:lnTo>
                  <a:pt x="25639" y="9690"/>
                </a:lnTo>
                <a:close/>
              </a:path>
              <a:path w="46355" h="14604">
                <a:moveTo>
                  <a:pt x="36963" y="7632"/>
                </a:moveTo>
                <a:lnTo>
                  <a:pt x="34391" y="7632"/>
                </a:lnTo>
                <a:lnTo>
                  <a:pt x="35153" y="7683"/>
                </a:lnTo>
                <a:lnTo>
                  <a:pt x="32054" y="8851"/>
                </a:lnTo>
                <a:lnTo>
                  <a:pt x="29260" y="9791"/>
                </a:lnTo>
                <a:lnTo>
                  <a:pt x="31604" y="9791"/>
                </a:lnTo>
                <a:lnTo>
                  <a:pt x="34023" y="8636"/>
                </a:lnTo>
                <a:lnTo>
                  <a:pt x="35516" y="8636"/>
                </a:lnTo>
                <a:lnTo>
                  <a:pt x="35603" y="8509"/>
                </a:lnTo>
                <a:lnTo>
                  <a:pt x="36664" y="7937"/>
                </a:lnTo>
                <a:lnTo>
                  <a:pt x="36963" y="7632"/>
                </a:lnTo>
                <a:close/>
              </a:path>
              <a:path w="46355" h="14604">
                <a:moveTo>
                  <a:pt x="35516" y="8636"/>
                </a:moveTo>
                <a:lnTo>
                  <a:pt x="34023" y="8636"/>
                </a:lnTo>
                <a:lnTo>
                  <a:pt x="33654" y="9791"/>
                </a:lnTo>
                <a:lnTo>
                  <a:pt x="35648" y="9728"/>
                </a:lnTo>
                <a:lnTo>
                  <a:pt x="39369" y="9398"/>
                </a:lnTo>
                <a:lnTo>
                  <a:pt x="42130" y="9105"/>
                </a:lnTo>
                <a:lnTo>
                  <a:pt x="35559" y="9105"/>
                </a:lnTo>
                <a:lnTo>
                  <a:pt x="35516" y="8636"/>
                </a:lnTo>
                <a:close/>
              </a:path>
              <a:path w="46355" h="14604">
                <a:moveTo>
                  <a:pt x="28810" y="7353"/>
                </a:moveTo>
                <a:lnTo>
                  <a:pt x="25907" y="7353"/>
                </a:lnTo>
                <a:lnTo>
                  <a:pt x="27889" y="7734"/>
                </a:lnTo>
                <a:lnTo>
                  <a:pt x="25120" y="8902"/>
                </a:lnTo>
                <a:lnTo>
                  <a:pt x="24158" y="9055"/>
                </a:lnTo>
                <a:lnTo>
                  <a:pt x="23380" y="9144"/>
                </a:lnTo>
                <a:lnTo>
                  <a:pt x="22110" y="9347"/>
                </a:lnTo>
                <a:lnTo>
                  <a:pt x="26409" y="9347"/>
                </a:lnTo>
                <a:lnTo>
                  <a:pt x="27061" y="9042"/>
                </a:lnTo>
                <a:lnTo>
                  <a:pt x="28168" y="8750"/>
                </a:lnTo>
                <a:lnTo>
                  <a:pt x="29770" y="8750"/>
                </a:lnTo>
                <a:lnTo>
                  <a:pt x="29857" y="8572"/>
                </a:lnTo>
                <a:lnTo>
                  <a:pt x="27685" y="8559"/>
                </a:lnTo>
                <a:lnTo>
                  <a:pt x="28790" y="7734"/>
                </a:lnTo>
                <a:lnTo>
                  <a:pt x="28810" y="7353"/>
                </a:lnTo>
                <a:close/>
              </a:path>
              <a:path w="46355" h="14604">
                <a:moveTo>
                  <a:pt x="44564" y="8483"/>
                </a:moveTo>
                <a:lnTo>
                  <a:pt x="35559" y="9105"/>
                </a:lnTo>
                <a:lnTo>
                  <a:pt x="42130" y="9105"/>
                </a:lnTo>
                <a:lnTo>
                  <a:pt x="45250" y="8775"/>
                </a:lnTo>
                <a:lnTo>
                  <a:pt x="46189" y="8534"/>
                </a:lnTo>
                <a:lnTo>
                  <a:pt x="44564" y="8483"/>
                </a:lnTo>
                <a:close/>
              </a:path>
              <a:path w="46355" h="14604">
                <a:moveTo>
                  <a:pt x="23990" y="6629"/>
                </a:moveTo>
                <a:lnTo>
                  <a:pt x="21864" y="6870"/>
                </a:lnTo>
                <a:lnTo>
                  <a:pt x="21750" y="7416"/>
                </a:lnTo>
                <a:lnTo>
                  <a:pt x="16725" y="8356"/>
                </a:lnTo>
                <a:lnTo>
                  <a:pt x="15557" y="8610"/>
                </a:lnTo>
                <a:lnTo>
                  <a:pt x="19202" y="8610"/>
                </a:lnTo>
                <a:lnTo>
                  <a:pt x="20726" y="8293"/>
                </a:lnTo>
                <a:lnTo>
                  <a:pt x="21869" y="7607"/>
                </a:lnTo>
                <a:lnTo>
                  <a:pt x="23560" y="7607"/>
                </a:lnTo>
                <a:lnTo>
                  <a:pt x="23775" y="7162"/>
                </a:lnTo>
                <a:lnTo>
                  <a:pt x="23990" y="6629"/>
                </a:lnTo>
                <a:close/>
              </a:path>
              <a:path w="46355" h="14604">
                <a:moveTo>
                  <a:pt x="35305" y="6616"/>
                </a:moveTo>
                <a:lnTo>
                  <a:pt x="31495" y="6985"/>
                </a:lnTo>
                <a:lnTo>
                  <a:pt x="28028" y="8559"/>
                </a:lnTo>
                <a:lnTo>
                  <a:pt x="29918" y="8559"/>
                </a:lnTo>
                <a:lnTo>
                  <a:pt x="34391" y="7632"/>
                </a:lnTo>
                <a:lnTo>
                  <a:pt x="36963" y="7632"/>
                </a:lnTo>
                <a:lnTo>
                  <a:pt x="37175" y="7416"/>
                </a:lnTo>
                <a:lnTo>
                  <a:pt x="35407" y="7416"/>
                </a:lnTo>
                <a:lnTo>
                  <a:pt x="35305" y="6616"/>
                </a:lnTo>
                <a:close/>
              </a:path>
              <a:path w="46355" h="14604">
                <a:moveTo>
                  <a:pt x="27774" y="6604"/>
                </a:moveTo>
                <a:lnTo>
                  <a:pt x="23634" y="7543"/>
                </a:lnTo>
                <a:lnTo>
                  <a:pt x="23215" y="8242"/>
                </a:lnTo>
                <a:lnTo>
                  <a:pt x="23939" y="8229"/>
                </a:lnTo>
                <a:lnTo>
                  <a:pt x="25907" y="7353"/>
                </a:lnTo>
                <a:lnTo>
                  <a:pt x="28810" y="7353"/>
                </a:lnTo>
                <a:lnTo>
                  <a:pt x="28651" y="6756"/>
                </a:lnTo>
                <a:lnTo>
                  <a:pt x="27774" y="6604"/>
                </a:lnTo>
                <a:close/>
              </a:path>
              <a:path w="46355" h="14604">
                <a:moveTo>
                  <a:pt x="37045" y="6819"/>
                </a:moveTo>
                <a:lnTo>
                  <a:pt x="35547" y="7162"/>
                </a:lnTo>
                <a:lnTo>
                  <a:pt x="35407" y="7416"/>
                </a:lnTo>
                <a:lnTo>
                  <a:pt x="37175" y="7416"/>
                </a:lnTo>
                <a:lnTo>
                  <a:pt x="37149" y="6985"/>
                </a:lnTo>
                <a:lnTo>
                  <a:pt x="37045" y="6819"/>
                </a:lnTo>
                <a:close/>
              </a:path>
              <a:path w="46355" h="14604">
                <a:moveTo>
                  <a:pt x="25210" y="1625"/>
                </a:moveTo>
                <a:lnTo>
                  <a:pt x="19507" y="1625"/>
                </a:lnTo>
                <a:lnTo>
                  <a:pt x="21818" y="1981"/>
                </a:lnTo>
                <a:lnTo>
                  <a:pt x="23456" y="2209"/>
                </a:lnTo>
                <a:lnTo>
                  <a:pt x="23380" y="2730"/>
                </a:lnTo>
                <a:lnTo>
                  <a:pt x="23710" y="2933"/>
                </a:lnTo>
                <a:lnTo>
                  <a:pt x="19951" y="3327"/>
                </a:lnTo>
                <a:lnTo>
                  <a:pt x="20091" y="3746"/>
                </a:lnTo>
                <a:lnTo>
                  <a:pt x="23787" y="3746"/>
                </a:lnTo>
                <a:lnTo>
                  <a:pt x="24447" y="3136"/>
                </a:lnTo>
                <a:lnTo>
                  <a:pt x="25082" y="2514"/>
                </a:lnTo>
                <a:lnTo>
                  <a:pt x="25210" y="1625"/>
                </a:lnTo>
                <a:close/>
              </a:path>
            </a:pathLst>
          </a:custGeom>
          <a:solidFill>
            <a:srgbClr val="231F20"/>
          </a:solidFill>
        </p:spPr>
        <p:txBody>
          <a:bodyPr wrap="square" lIns="0" tIns="0" rIns="0" bIns="0" rtlCol="0"/>
          <a:lstStyle/>
          <a:p>
            <a:endParaRPr/>
          </a:p>
        </p:txBody>
      </p:sp>
      <p:sp>
        <p:nvSpPr>
          <p:cNvPr id="432" name="object 432"/>
          <p:cNvSpPr txBox="1"/>
          <p:nvPr/>
        </p:nvSpPr>
        <p:spPr>
          <a:xfrm>
            <a:off x="2154460" y="7400873"/>
            <a:ext cx="17145" cy="3175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00" b="1" spc="-10" dirty="0">
                <a:solidFill>
                  <a:srgbClr val="231F20"/>
                </a:solidFill>
                <a:latin typeface="Arial"/>
                <a:cs typeface="Arial"/>
              </a:rPr>
              <a:t>®</a:t>
            </a:r>
            <a:endParaRPr sz="100">
              <a:latin typeface="Arial"/>
              <a:cs typeface="Arial"/>
            </a:endParaRPr>
          </a:p>
        </p:txBody>
      </p:sp>
      <p:sp>
        <p:nvSpPr>
          <p:cNvPr id="433" name="object 433"/>
          <p:cNvSpPr/>
          <p:nvPr/>
        </p:nvSpPr>
        <p:spPr>
          <a:xfrm>
            <a:off x="1849065" y="7116171"/>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434" name="object 434"/>
          <p:cNvSpPr/>
          <p:nvPr/>
        </p:nvSpPr>
        <p:spPr>
          <a:xfrm>
            <a:off x="1849697" y="7118694"/>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sp>
        <p:nvSpPr>
          <p:cNvPr id="435" name="object 435"/>
          <p:cNvSpPr/>
          <p:nvPr/>
        </p:nvSpPr>
        <p:spPr>
          <a:xfrm>
            <a:off x="3043911" y="9167461"/>
            <a:ext cx="385445" cy="238760"/>
          </a:xfrm>
          <a:custGeom>
            <a:avLst/>
            <a:gdLst/>
            <a:ahLst/>
            <a:cxnLst/>
            <a:rect l="l" t="t" r="r" b="b"/>
            <a:pathLst>
              <a:path w="385445"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436" name="object 436"/>
          <p:cNvSpPr/>
          <p:nvPr/>
        </p:nvSpPr>
        <p:spPr>
          <a:xfrm>
            <a:off x="3043911" y="9167461"/>
            <a:ext cx="385445" cy="238760"/>
          </a:xfrm>
          <a:custGeom>
            <a:avLst/>
            <a:gdLst/>
            <a:ahLst/>
            <a:cxnLst/>
            <a:rect l="l" t="t" r="r" b="b"/>
            <a:pathLst>
              <a:path w="385445"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437" name="object 437"/>
          <p:cNvSpPr/>
          <p:nvPr/>
        </p:nvSpPr>
        <p:spPr>
          <a:xfrm>
            <a:off x="3141715" y="9192239"/>
            <a:ext cx="385445" cy="238760"/>
          </a:xfrm>
          <a:custGeom>
            <a:avLst/>
            <a:gdLst/>
            <a:ahLst/>
            <a:cxnLst/>
            <a:rect l="l" t="t" r="r" b="b"/>
            <a:pathLst>
              <a:path w="385445"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438" name="object 438"/>
          <p:cNvSpPr/>
          <p:nvPr/>
        </p:nvSpPr>
        <p:spPr>
          <a:xfrm>
            <a:off x="3141715" y="9192239"/>
            <a:ext cx="385445" cy="238760"/>
          </a:xfrm>
          <a:custGeom>
            <a:avLst/>
            <a:gdLst/>
            <a:ahLst/>
            <a:cxnLst/>
            <a:rect l="l" t="t" r="r" b="b"/>
            <a:pathLst>
              <a:path w="385445"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439" name="object 439"/>
          <p:cNvSpPr/>
          <p:nvPr/>
        </p:nvSpPr>
        <p:spPr>
          <a:xfrm>
            <a:off x="2939727" y="9031603"/>
            <a:ext cx="656590" cy="504190"/>
          </a:xfrm>
          <a:custGeom>
            <a:avLst/>
            <a:gdLst/>
            <a:ahLst/>
            <a:cxnLst/>
            <a:rect l="l" t="t" r="r" b="b"/>
            <a:pathLst>
              <a:path w="656589"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440" name="object 440"/>
          <p:cNvSpPr/>
          <p:nvPr/>
        </p:nvSpPr>
        <p:spPr>
          <a:xfrm>
            <a:off x="2946300" y="9044016"/>
            <a:ext cx="355600" cy="107314"/>
          </a:xfrm>
          <a:custGeom>
            <a:avLst/>
            <a:gdLst/>
            <a:ahLst/>
            <a:cxnLst/>
            <a:rect l="l" t="t" r="r" b="b"/>
            <a:pathLst>
              <a:path w="355600" h="107315">
                <a:moveTo>
                  <a:pt x="0" y="106934"/>
                </a:moveTo>
                <a:lnTo>
                  <a:pt x="355053" y="0"/>
                </a:lnTo>
              </a:path>
            </a:pathLst>
          </a:custGeom>
          <a:ln w="3175">
            <a:solidFill>
              <a:srgbClr val="231F20"/>
            </a:solidFill>
          </a:ln>
        </p:spPr>
        <p:txBody>
          <a:bodyPr wrap="square" lIns="0" tIns="0" rIns="0" bIns="0" rtlCol="0"/>
          <a:lstStyle/>
          <a:p>
            <a:endParaRPr/>
          </a:p>
        </p:txBody>
      </p:sp>
      <p:sp>
        <p:nvSpPr>
          <p:cNvPr id="441" name="object 441"/>
          <p:cNvSpPr/>
          <p:nvPr/>
        </p:nvSpPr>
        <p:spPr>
          <a:xfrm>
            <a:off x="2949971" y="9055352"/>
            <a:ext cx="363220" cy="106045"/>
          </a:xfrm>
          <a:custGeom>
            <a:avLst/>
            <a:gdLst/>
            <a:ahLst/>
            <a:cxnLst/>
            <a:rect l="l" t="t" r="r" b="b"/>
            <a:pathLst>
              <a:path w="363220" h="106045">
                <a:moveTo>
                  <a:pt x="0" y="105879"/>
                </a:moveTo>
                <a:lnTo>
                  <a:pt x="362635" y="0"/>
                </a:lnTo>
              </a:path>
            </a:pathLst>
          </a:custGeom>
          <a:ln w="3175">
            <a:solidFill>
              <a:srgbClr val="231F20"/>
            </a:solidFill>
          </a:ln>
        </p:spPr>
        <p:txBody>
          <a:bodyPr wrap="square" lIns="0" tIns="0" rIns="0" bIns="0" rtlCol="0"/>
          <a:lstStyle/>
          <a:p>
            <a:endParaRPr/>
          </a:p>
        </p:txBody>
      </p:sp>
      <p:sp>
        <p:nvSpPr>
          <p:cNvPr id="442" name="object 442"/>
          <p:cNvSpPr/>
          <p:nvPr/>
        </p:nvSpPr>
        <p:spPr>
          <a:xfrm>
            <a:off x="2123161" y="8120026"/>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443" name="object 443"/>
          <p:cNvSpPr/>
          <p:nvPr/>
        </p:nvSpPr>
        <p:spPr>
          <a:xfrm>
            <a:off x="2127290" y="8113131"/>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444" name="object 444"/>
          <p:cNvSpPr/>
          <p:nvPr/>
        </p:nvSpPr>
        <p:spPr>
          <a:xfrm>
            <a:off x="2123197" y="8076845"/>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1"/>
                </a:lnTo>
                <a:lnTo>
                  <a:pt x="367880" y="35852"/>
                </a:lnTo>
                <a:lnTo>
                  <a:pt x="366433" y="37007"/>
                </a:lnTo>
              </a:path>
            </a:pathLst>
          </a:custGeom>
          <a:ln w="3175">
            <a:solidFill>
              <a:srgbClr val="231F20"/>
            </a:solidFill>
          </a:ln>
        </p:spPr>
        <p:txBody>
          <a:bodyPr wrap="square" lIns="0" tIns="0" rIns="0" bIns="0" rtlCol="0"/>
          <a:lstStyle/>
          <a:p>
            <a:endParaRPr/>
          </a:p>
        </p:txBody>
      </p:sp>
      <p:sp>
        <p:nvSpPr>
          <p:cNvPr id="445" name="object 445"/>
          <p:cNvSpPr/>
          <p:nvPr/>
        </p:nvSpPr>
        <p:spPr>
          <a:xfrm>
            <a:off x="2122595" y="8310186"/>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446" name="object 446"/>
          <p:cNvSpPr/>
          <p:nvPr/>
        </p:nvSpPr>
        <p:spPr>
          <a:xfrm>
            <a:off x="2125882" y="8319772"/>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447" name="object 447"/>
          <p:cNvSpPr/>
          <p:nvPr/>
        </p:nvSpPr>
        <p:spPr>
          <a:xfrm>
            <a:off x="2224460" y="8095809"/>
            <a:ext cx="168275" cy="25400"/>
          </a:xfrm>
          <a:custGeom>
            <a:avLst/>
            <a:gdLst/>
            <a:ahLst/>
            <a:cxnLst/>
            <a:rect l="l" t="t" r="r" b="b"/>
            <a:pathLst>
              <a:path w="168275" h="25400">
                <a:moveTo>
                  <a:pt x="167678" y="12699"/>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699"/>
                </a:lnTo>
                <a:close/>
              </a:path>
            </a:pathLst>
          </a:custGeom>
          <a:ln w="3175">
            <a:solidFill>
              <a:srgbClr val="231F20"/>
            </a:solidFill>
          </a:ln>
        </p:spPr>
        <p:txBody>
          <a:bodyPr wrap="square" lIns="0" tIns="0" rIns="0" bIns="0" rtlCol="0"/>
          <a:lstStyle/>
          <a:p>
            <a:endParaRPr/>
          </a:p>
        </p:txBody>
      </p:sp>
      <p:sp>
        <p:nvSpPr>
          <p:cNvPr id="448" name="object 448"/>
          <p:cNvSpPr/>
          <p:nvPr/>
        </p:nvSpPr>
        <p:spPr>
          <a:xfrm>
            <a:off x="2136712" y="8132805"/>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449" name="object 449"/>
          <p:cNvSpPr/>
          <p:nvPr/>
        </p:nvSpPr>
        <p:spPr>
          <a:xfrm>
            <a:off x="2149833" y="8136843"/>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50" name="object 450"/>
          <p:cNvSpPr/>
          <p:nvPr/>
        </p:nvSpPr>
        <p:spPr>
          <a:xfrm>
            <a:off x="2162967" y="8142634"/>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51" name="object 451"/>
          <p:cNvSpPr/>
          <p:nvPr/>
        </p:nvSpPr>
        <p:spPr>
          <a:xfrm>
            <a:off x="2176101" y="8142666"/>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52" name="object 452"/>
          <p:cNvSpPr/>
          <p:nvPr/>
        </p:nvSpPr>
        <p:spPr>
          <a:xfrm>
            <a:off x="2189236" y="8144415"/>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53" name="object 453"/>
          <p:cNvSpPr/>
          <p:nvPr/>
        </p:nvSpPr>
        <p:spPr>
          <a:xfrm>
            <a:off x="2202370" y="8148061"/>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54" name="object 454"/>
          <p:cNvSpPr/>
          <p:nvPr/>
        </p:nvSpPr>
        <p:spPr>
          <a:xfrm>
            <a:off x="2215516" y="8148110"/>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455" name="object 455"/>
          <p:cNvSpPr/>
          <p:nvPr/>
        </p:nvSpPr>
        <p:spPr>
          <a:xfrm>
            <a:off x="2228663" y="8149834"/>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456" name="object 456"/>
          <p:cNvSpPr/>
          <p:nvPr/>
        </p:nvSpPr>
        <p:spPr>
          <a:xfrm>
            <a:off x="2241784" y="8150739"/>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457" name="object 457"/>
          <p:cNvSpPr/>
          <p:nvPr/>
        </p:nvSpPr>
        <p:spPr>
          <a:xfrm>
            <a:off x="2254944" y="8152036"/>
            <a:ext cx="635" cy="203835"/>
          </a:xfrm>
          <a:custGeom>
            <a:avLst/>
            <a:gdLst/>
            <a:ahLst/>
            <a:cxnLst/>
            <a:rect l="l" t="t" r="r" b="b"/>
            <a:pathLst>
              <a:path w="635" h="203834">
                <a:moveTo>
                  <a:pt x="546" y="0"/>
                </a:moveTo>
                <a:lnTo>
                  <a:pt x="0" y="203454"/>
                </a:lnTo>
              </a:path>
            </a:pathLst>
          </a:custGeom>
          <a:ln w="3175">
            <a:solidFill>
              <a:srgbClr val="231F20"/>
            </a:solidFill>
          </a:ln>
        </p:spPr>
        <p:txBody>
          <a:bodyPr wrap="square" lIns="0" tIns="0" rIns="0" bIns="0" rtlCol="0"/>
          <a:lstStyle/>
          <a:p>
            <a:endParaRPr/>
          </a:p>
        </p:txBody>
      </p:sp>
      <p:sp>
        <p:nvSpPr>
          <p:cNvPr id="458" name="object 458"/>
          <p:cNvSpPr/>
          <p:nvPr/>
        </p:nvSpPr>
        <p:spPr>
          <a:xfrm>
            <a:off x="2268052" y="8152066"/>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459" name="object 459"/>
          <p:cNvSpPr/>
          <p:nvPr/>
        </p:nvSpPr>
        <p:spPr>
          <a:xfrm>
            <a:off x="2281199" y="8153232"/>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460" name="object 460"/>
          <p:cNvSpPr/>
          <p:nvPr/>
        </p:nvSpPr>
        <p:spPr>
          <a:xfrm>
            <a:off x="2294332" y="8153890"/>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461" name="object 461"/>
          <p:cNvSpPr/>
          <p:nvPr/>
        </p:nvSpPr>
        <p:spPr>
          <a:xfrm>
            <a:off x="2307492" y="8152165"/>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462" name="object 462"/>
          <p:cNvSpPr/>
          <p:nvPr/>
        </p:nvSpPr>
        <p:spPr>
          <a:xfrm>
            <a:off x="2320626" y="8152227"/>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463" name="object 463"/>
          <p:cNvSpPr/>
          <p:nvPr/>
        </p:nvSpPr>
        <p:spPr>
          <a:xfrm>
            <a:off x="2333785" y="8152241"/>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464" name="object 464"/>
          <p:cNvSpPr/>
          <p:nvPr/>
        </p:nvSpPr>
        <p:spPr>
          <a:xfrm>
            <a:off x="2346919" y="8151043"/>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465" name="object 465"/>
          <p:cNvSpPr/>
          <p:nvPr/>
        </p:nvSpPr>
        <p:spPr>
          <a:xfrm>
            <a:off x="2360065" y="8150182"/>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466" name="object 466"/>
          <p:cNvSpPr/>
          <p:nvPr/>
        </p:nvSpPr>
        <p:spPr>
          <a:xfrm>
            <a:off x="2373186" y="8150242"/>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467" name="object 467"/>
          <p:cNvSpPr/>
          <p:nvPr/>
        </p:nvSpPr>
        <p:spPr>
          <a:xfrm>
            <a:off x="2386333" y="8150268"/>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468" name="object 468"/>
          <p:cNvSpPr/>
          <p:nvPr/>
        </p:nvSpPr>
        <p:spPr>
          <a:xfrm>
            <a:off x="2399504" y="8149399"/>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469" name="object 469"/>
          <p:cNvSpPr/>
          <p:nvPr/>
        </p:nvSpPr>
        <p:spPr>
          <a:xfrm>
            <a:off x="2412664" y="8148004"/>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470" name="object 470"/>
          <p:cNvSpPr/>
          <p:nvPr/>
        </p:nvSpPr>
        <p:spPr>
          <a:xfrm>
            <a:off x="2425810" y="8146386"/>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471" name="object 471"/>
          <p:cNvSpPr/>
          <p:nvPr/>
        </p:nvSpPr>
        <p:spPr>
          <a:xfrm>
            <a:off x="2438970" y="8144240"/>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472" name="object 472"/>
          <p:cNvSpPr/>
          <p:nvPr/>
        </p:nvSpPr>
        <p:spPr>
          <a:xfrm>
            <a:off x="2452128" y="8143608"/>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473" name="object 473"/>
          <p:cNvSpPr/>
          <p:nvPr/>
        </p:nvSpPr>
        <p:spPr>
          <a:xfrm>
            <a:off x="2465263" y="8139762"/>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474" name="object 474"/>
          <p:cNvSpPr/>
          <p:nvPr/>
        </p:nvSpPr>
        <p:spPr>
          <a:xfrm>
            <a:off x="2478435" y="8134982"/>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475" name="object 475"/>
          <p:cNvSpPr/>
          <p:nvPr/>
        </p:nvSpPr>
        <p:spPr>
          <a:xfrm>
            <a:off x="2123156" y="8107312"/>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476" name="object 476"/>
          <p:cNvSpPr/>
          <p:nvPr/>
        </p:nvSpPr>
        <p:spPr>
          <a:xfrm>
            <a:off x="2493366" y="8108287"/>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477" name="object 477"/>
          <p:cNvSpPr/>
          <p:nvPr/>
        </p:nvSpPr>
        <p:spPr>
          <a:xfrm>
            <a:off x="2104517" y="8073926"/>
            <a:ext cx="411147" cy="308283"/>
          </a:xfrm>
          <a:prstGeom prst="rect">
            <a:avLst/>
          </a:prstGeom>
          <a:blipFill>
            <a:blip r:embed="rId6" cstate="print"/>
            <a:stretch>
              <a:fillRect/>
            </a:stretch>
          </a:blipFill>
        </p:spPr>
        <p:txBody>
          <a:bodyPr wrap="square" lIns="0" tIns="0" rIns="0" bIns="0" rtlCol="0"/>
          <a:lstStyle/>
          <a:p>
            <a:endParaRPr/>
          </a:p>
        </p:txBody>
      </p:sp>
      <p:sp>
        <p:nvSpPr>
          <p:cNvPr id="478" name="object 478"/>
          <p:cNvSpPr/>
          <p:nvPr/>
        </p:nvSpPr>
        <p:spPr>
          <a:xfrm>
            <a:off x="1703440" y="8293444"/>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479" name="object 479"/>
          <p:cNvSpPr/>
          <p:nvPr/>
        </p:nvSpPr>
        <p:spPr>
          <a:xfrm>
            <a:off x="1708100" y="8285688"/>
            <a:ext cx="407670" cy="27940"/>
          </a:xfrm>
          <a:custGeom>
            <a:avLst/>
            <a:gdLst/>
            <a:ahLst/>
            <a:cxnLst/>
            <a:rect l="l" t="t" r="r" b="b"/>
            <a:pathLst>
              <a:path w="407669" h="27940">
                <a:moveTo>
                  <a:pt x="407428" y="838"/>
                </a:moveTo>
                <a:lnTo>
                  <a:pt x="381484" y="11594"/>
                </a:lnTo>
                <a:lnTo>
                  <a:pt x="335848" y="20118"/>
                </a:lnTo>
                <a:lnTo>
                  <a:pt x="275005" y="25682"/>
                </a:lnTo>
                <a:lnTo>
                  <a:pt x="203441" y="27558"/>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480" name="object 480"/>
          <p:cNvSpPr/>
          <p:nvPr/>
        </p:nvSpPr>
        <p:spPr>
          <a:xfrm>
            <a:off x="1703477" y="8244891"/>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481" name="object 481"/>
          <p:cNvSpPr/>
          <p:nvPr/>
        </p:nvSpPr>
        <p:spPr>
          <a:xfrm>
            <a:off x="1702831" y="8507283"/>
            <a:ext cx="416559" cy="76835"/>
          </a:xfrm>
          <a:custGeom>
            <a:avLst/>
            <a:gdLst/>
            <a:ahLst/>
            <a:cxnLst/>
            <a:rect l="l" t="t" r="r" b="b"/>
            <a:pathLst>
              <a:path w="416560" h="76834">
                <a:moveTo>
                  <a:pt x="399973" y="761"/>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482" name="object 482"/>
          <p:cNvSpPr/>
          <p:nvPr/>
        </p:nvSpPr>
        <p:spPr>
          <a:xfrm>
            <a:off x="1706528" y="8518051"/>
            <a:ext cx="408940" cy="45720"/>
          </a:xfrm>
          <a:custGeom>
            <a:avLst/>
            <a:gdLst/>
            <a:ahLst/>
            <a:cxnLst/>
            <a:rect l="l" t="t" r="r" b="b"/>
            <a:pathLst>
              <a:path w="408939" h="45720">
                <a:moveTo>
                  <a:pt x="408927" y="1130"/>
                </a:moveTo>
                <a:lnTo>
                  <a:pt x="383511" y="18717"/>
                </a:lnTo>
                <a:lnTo>
                  <a:pt x="337858" y="32710"/>
                </a:lnTo>
                <a:lnTo>
                  <a:pt x="276592" y="41905"/>
                </a:lnTo>
                <a:lnTo>
                  <a:pt x="204343"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483" name="object 483"/>
          <p:cNvSpPr/>
          <p:nvPr/>
        </p:nvSpPr>
        <p:spPr>
          <a:xfrm>
            <a:off x="1817373" y="8266224"/>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484" name="object 484"/>
          <p:cNvSpPr/>
          <p:nvPr/>
        </p:nvSpPr>
        <p:spPr>
          <a:xfrm>
            <a:off x="1718689" y="8307822"/>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485" name="object 485"/>
          <p:cNvSpPr/>
          <p:nvPr/>
        </p:nvSpPr>
        <p:spPr>
          <a:xfrm>
            <a:off x="1733448" y="8312367"/>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486" name="object 486"/>
          <p:cNvSpPr/>
          <p:nvPr/>
        </p:nvSpPr>
        <p:spPr>
          <a:xfrm>
            <a:off x="1748207" y="8318859"/>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487" name="object 487"/>
          <p:cNvSpPr/>
          <p:nvPr/>
        </p:nvSpPr>
        <p:spPr>
          <a:xfrm>
            <a:off x="1762978" y="8318909"/>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488" name="object 488"/>
          <p:cNvSpPr/>
          <p:nvPr/>
        </p:nvSpPr>
        <p:spPr>
          <a:xfrm>
            <a:off x="1777737" y="8320881"/>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489" name="object 489"/>
          <p:cNvSpPr/>
          <p:nvPr/>
        </p:nvSpPr>
        <p:spPr>
          <a:xfrm>
            <a:off x="1792533" y="8324980"/>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490" name="object 490"/>
          <p:cNvSpPr/>
          <p:nvPr/>
        </p:nvSpPr>
        <p:spPr>
          <a:xfrm>
            <a:off x="1807291" y="8325011"/>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491" name="object 491"/>
          <p:cNvSpPr/>
          <p:nvPr/>
        </p:nvSpPr>
        <p:spPr>
          <a:xfrm>
            <a:off x="1822088" y="8326952"/>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492" name="object 492"/>
          <p:cNvSpPr/>
          <p:nvPr/>
        </p:nvSpPr>
        <p:spPr>
          <a:xfrm>
            <a:off x="1836846" y="8327987"/>
            <a:ext cx="1270" cy="229870"/>
          </a:xfrm>
          <a:custGeom>
            <a:avLst/>
            <a:gdLst/>
            <a:ahLst/>
            <a:cxnLst/>
            <a:rect l="l" t="t" r="r" b="b"/>
            <a:pathLst>
              <a:path w="1269" h="229870">
                <a:moveTo>
                  <a:pt x="647" y="0"/>
                </a:moveTo>
                <a:lnTo>
                  <a:pt x="0" y="229869"/>
                </a:lnTo>
              </a:path>
            </a:pathLst>
          </a:custGeom>
          <a:ln w="3175">
            <a:solidFill>
              <a:srgbClr val="231F20"/>
            </a:solidFill>
          </a:ln>
        </p:spPr>
        <p:txBody>
          <a:bodyPr wrap="square" lIns="0" tIns="0" rIns="0" bIns="0" rtlCol="0"/>
          <a:lstStyle/>
          <a:p>
            <a:endParaRPr/>
          </a:p>
        </p:txBody>
      </p:sp>
      <p:sp>
        <p:nvSpPr>
          <p:cNvPr id="493" name="object 493"/>
          <p:cNvSpPr/>
          <p:nvPr/>
        </p:nvSpPr>
        <p:spPr>
          <a:xfrm>
            <a:off x="1851630" y="8329426"/>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494" name="object 494"/>
          <p:cNvSpPr/>
          <p:nvPr/>
        </p:nvSpPr>
        <p:spPr>
          <a:xfrm>
            <a:off x="1866388" y="8329464"/>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495" name="object 495"/>
          <p:cNvSpPr/>
          <p:nvPr/>
        </p:nvSpPr>
        <p:spPr>
          <a:xfrm>
            <a:off x="1881160" y="8330778"/>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496" name="object 496"/>
          <p:cNvSpPr/>
          <p:nvPr/>
        </p:nvSpPr>
        <p:spPr>
          <a:xfrm>
            <a:off x="1895930" y="8331534"/>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497" name="object 497"/>
          <p:cNvSpPr/>
          <p:nvPr/>
        </p:nvSpPr>
        <p:spPr>
          <a:xfrm>
            <a:off x="1910714" y="8329600"/>
            <a:ext cx="1270" cy="233679"/>
          </a:xfrm>
          <a:custGeom>
            <a:avLst/>
            <a:gdLst/>
            <a:ahLst/>
            <a:cxnLst/>
            <a:rect l="l" t="t" r="r" b="b"/>
            <a:pathLst>
              <a:path w="1269" h="233679">
                <a:moveTo>
                  <a:pt x="660" y="0"/>
                </a:moveTo>
                <a:lnTo>
                  <a:pt x="0" y="233553"/>
                </a:lnTo>
              </a:path>
            </a:pathLst>
          </a:custGeom>
          <a:ln w="3175">
            <a:solidFill>
              <a:srgbClr val="231F20"/>
            </a:solidFill>
          </a:ln>
        </p:spPr>
        <p:txBody>
          <a:bodyPr wrap="square" lIns="0" tIns="0" rIns="0" bIns="0" rtlCol="0"/>
          <a:lstStyle/>
          <a:p>
            <a:endParaRPr/>
          </a:p>
        </p:txBody>
      </p:sp>
      <p:sp>
        <p:nvSpPr>
          <p:cNvPr id="498" name="object 498"/>
          <p:cNvSpPr/>
          <p:nvPr/>
        </p:nvSpPr>
        <p:spPr>
          <a:xfrm>
            <a:off x="1925510" y="8329637"/>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499" name="object 499"/>
          <p:cNvSpPr/>
          <p:nvPr/>
        </p:nvSpPr>
        <p:spPr>
          <a:xfrm>
            <a:off x="1940307" y="8329668"/>
            <a:ext cx="635" cy="230504"/>
          </a:xfrm>
          <a:custGeom>
            <a:avLst/>
            <a:gdLst/>
            <a:ahLst/>
            <a:cxnLst/>
            <a:rect l="l" t="t" r="r" b="b"/>
            <a:pathLst>
              <a:path w="635" h="230504">
                <a:moveTo>
                  <a:pt x="635" y="0"/>
                </a:moveTo>
                <a:lnTo>
                  <a:pt x="0" y="230378"/>
                </a:lnTo>
              </a:path>
            </a:pathLst>
          </a:custGeom>
          <a:ln w="3175">
            <a:solidFill>
              <a:srgbClr val="231F20"/>
            </a:solidFill>
          </a:ln>
        </p:spPr>
        <p:txBody>
          <a:bodyPr wrap="square" lIns="0" tIns="0" rIns="0" bIns="0" rtlCol="0"/>
          <a:lstStyle/>
          <a:p>
            <a:endParaRPr/>
          </a:p>
        </p:txBody>
      </p:sp>
      <p:sp>
        <p:nvSpPr>
          <p:cNvPr id="500" name="object 500"/>
          <p:cNvSpPr/>
          <p:nvPr/>
        </p:nvSpPr>
        <p:spPr>
          <a:xfrm>
            <a:off x="1955053" y="8328335"/>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501" name="object 501"/>
          <p:cNvSpPr/>
          <p:nvPr/>
        </p:nvSpPr>
        <p:spPr>
          <a:xfrm>
            <a:off x="1969848" y="8327367"/>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502" name="object 502"/>
          <p:cNvSpPr/>
          <p:nvPr/>
        </p:nvSpPr>
        <p:spPr>
          <a:xfrm>
            <a:off x="1984632" y="8327423"/>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503" name="object 503"/>
          <p:cNvSpPr/>
          <p:nvPr/>
        </p:nvSpPr>
        <p:spPr>
          <a:xfrm>
            <a:off x="1999404" y="8327449"/>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504" name="object 504"/>
          <p:cNvSpPr/>
          <p:nvPr/>
        </p:nvSpPr>
        <p:spPr>
          <a:xfrm>
            <a:off x="2014174" y="8326474"/>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505" name="object 505"/>
          <p:cNvSpPr/>
          <p:nvPr/>
        </p:nvSpPr>
        <p:spPr>
          <a:xfrm>
            <a:off x="2028983" y="8324899"/>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506" name="object 506"/>
          <p:cNvSpPr/>
          <p:nvPr/>
        </p:nvSpPr>
        <p:spPr>
          <a:xfrm>
            <a:off x="2043741" y="8323088"/>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507" name="object 507"/>
          <p:cNvSpPr/>
          <p:nvPr/>
        </p:nvSpPr>
        <p:spPr>
          <a:xfrm>
            <a:off x="2058550" y="8320683"/>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508" name="object 508"/>
          <p:cNvSpPr/>
          <p:nvPr/>
        </p:nvSpPr>
        <p:spPr>
          <a:xfrm>
            <a:off x="2073360" y="8319969"/>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509" name="object 509"/>
          <p:cNvSpPr/>
          <p:nvPr/>
        </p:nvSpPr>
        <p:spPr>
          <a:xfrm>
            <a:off x="2088131" y="8315654"/>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510" name="object 510"/>
          <p:cNvSpPr/>
          <p:nvPr/>
        </p:nvSpPr>
        <p:spPr>
          <a:xfrm>
            <a:off x="2102952" y="8310253"/>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511" name="object 511"/>
          <p:cNvSpPr/>
          <p:nvPr/>
        </p:nvSpPr>
        <p:spPr>
          <a:xfrm>
            <a:off x="1703437" y="8279145"/>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512" name="object 512"/>
          <p:cNvSpPr/>
          <p:nvPr/>
        </p:nvSpPr>
        <p:spPr>
          <a:xfrm>
            <a:off x="2119746" y="8280224"/>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513" name="object 513"/>
          <p:cNvSpPr/>
          <p:nvPr/>
        </p:nvSpPr>
        <p:spPr>
          <a:xfrm>
            <a:off x="1682473" y="8241599"/>
            <a:ext cx="462339" cy="346658"/>
          </a:xfrm>
          <a:prstGeom prst="rect">
            <a:avLst/>
          </a:prstGeom>
          <a:blipFill>
            <a:blip r:embed="rId7" cstate="print"/>
            <a:stretch>
              <a:fillRect/>
            </a:stretch>
          </a:blipFill>
        </p:spPr>
        <p:txBody>
          <a:bodyPr wrap="square" lIns="0" tIns="0" rIns="0" bIns="0" rtlCol="0"/>
          <a:lstStyle/>
          <a:p>
            <a:endParaRPr/>
          </a:p>
        </p:txBody>
      </p:sp>
      <p:graphicFrame>
        <p:nvGraphicFramePr>
          <p:cNvPr id="514" name="object 514"/>
          <p:cNvGraphicFramePr>
            <a:graphicFrameLocks noGrp="1"/>
          </p:cNvGraphicFramePr>
          <p:nvPr/>
        </p:nvGraphicFramePr>
        <p:xfrm>
          <a:off x="3869295" y="6912698"/>
          <a:ext cx="3157220" cy="2045970"/>
        </p:xfrm>
        <a:graphic>
          <a:graphicData uri="http://schemas.openxmlformats.org/drawingml/2006/table">
            <a:tbl>
              <a:tblPr firstRow="1" bandRow="1">
                <a:tableStyleId>{2D5ABB26-0587-4C30-8999-92F81FD0307C}</a:tableStyleId>
              </a:tblPr>
              <a:tblGrid>
                <a:gridCol w="481330">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marL="1270" algn="ctr">
                        <a:lnSpc>
                          <a:spcPct val="100000"/>
                        </a:lnSpc>
                        <a:spcBef>
                          <a:spcPts val="195"/>
                        </a:spcBef>
                      </a:pPr>
                      <a:r>
                        <a:rPr sz="1000" b="1" dirty="0">
                          <a:solidFill>
                            <a:srgbClr val="FFFFFF"/>
                          </a:solidFill>
                          <a:latin typeface="Arial Narrow"/>
                          <a:cs typeface="Arial Narrow"/>
                        </a:rPr>
                        <a:t>REF.</a:t>
                      </a:r>
                      <a:r>
                        <a:rPr sz="1000" b="1" spc="-65" dirty="0">
                          <a:solidFill>
                            <a:srgbClr val="FFFFFF"/>
                          </a:solidFill>
                          <a:latin typeface="Arial Narrow"/>
                          <a:cs typeface="Arial Narrow"/>
                        </a:rPr>
                        <a:t> </a:t>
                      </a:r>
                      <a:r>
                        <a:rPr sz="1000" b="1" dirty="0">
                          <a:solidFill>
                            <a:srgbClr val="FFFFFF"/>
                          </a:solidFill>
                          <a:latin typeface="Arial Narrow"/>
                          <a:cs typeface="Arial Narrow"/>
                        </a:rPr>
                        <a:t>NR.</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tc>
                  <a:txBody>
                    <a:bodyPr/>
                    <a:lstStyle/>
                    <a:p>
                      <a:pPr marL="12700" algn="ctr">
                        <a:lnSpc>
                          <a:spcPct val="100000"/>
                        </a:lnSpc>
                        <a:spcBef>
                          <a:spcPts val="195"/>
                        </a:spcBef>
                      </a:pPr>
                      <a:r>
                        <a:rPr sz="1000" b="1" dirty="0">
                          <a:solidFill>
                            <a:srgbClr val="FFFFFF"/>
                          </a:solidFill>
                          <a:latin typeface="Arial Narrow"/>
                          <a:cs typeface="Arial Narrow"/>
                        </a:rPr>
                        <a:t>TEILEBESCHREIBUNG</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extLst>
                  <a:ext uri="{0D108BD9-81ED-4DB2-BD59-A6C34878D82A}">
                    <a16:rowId xmlns:a16="http://schemas.microsoft.com/office/drawing/2014/main" val="10000"/>
                  </a:ext>
                </a:extLst>
              </a:tr>
              <a:tr h="215317">
                <a:tc>
                  <a:txBody>
                    <a:bodyPr/>
                    <a:lstStyle/>
                    <a:p>
                      <a:pPr marR="6350" algn="ctr">
                        <a:lnSpc>
                          <a:spcPct val="100000"/>
                        </a:lnSpc>
                        <a:spcBef>
                          <a:spcPts val="415"/>
                        </a:spcBef>
                      </a:pPr>
                      <a:r>
                        <a:rPr sz="900" b="1" dirty="0">
                          <a:solidFill>
                            <a:srgbClr val="231F20"/>
                          </a:solidFill>
                          <a:latin typeface="Arial Narrow"/>
                          <a:cs typeface="Arial Narrow"/>
                        </a:rPr>
                        <a:t>A</a:t>
                      </a:r>
                      <a:endParaRPr sz="900">
                        <a:latin typeface="Arial Narrow"/>
                        <a:cs typeface="Arial Narrow"/>
                      </a:endParaRPr>
                    </a:p>
                  </a:txBody>
                  <a:tcPr marL="0" marR="0" marT="52705"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marL="9525" algn="ctr">
                        <a:lnSpc>
                          <a:spcPct val="100000"/>
                        </a:lnSpc>
                        <a:spcBef>
                          <a:spcPts val="365"/>
                        </a:spcBef>
                      </a:pPr>
                      <a:r>
                        <a:rPr sz="900" dirty="0">
                          <a:solidFill>
                            <a:srgbClr val="231F20"/>
                          </a:solidFill>
                          <a:latin typeface="Arial Narrow"/>
                          <a:cs typeface="Arial Narrow"/>
                        </a:rPr>
                        <a:t>Whirlpool-Abdeckung </a:t>
                      </a:r>
                      <a:r>
                        <a:rPr sz="900" spc="-5" dirty="0">
                          <a:solidFill>
                            <a:srgbClr val="231F20"/>
                          </a:solidFill>
                          <a:latin typeface="Arial Narrow"/>
                          <a:cs typeface="Arial Narrow"/>
                        </a:rPr>
                        <a:t>mit</a:t>
                      </a:r>
                      <a:r>
                        <a:rPr sz="900" spc="-15" dirty="0">
                          <a:solidFill>
                            <a:srgbClr val="231F20"/>
                          </a:solidFill>
                          <a:latin typeface="Arial Narrow"/>
                          <a:cs typeface="Arial Narrow"/>
                        </a:rPr>
                        <a:t> </a:t>
                      </a:r>
                      <a:r>
                        <a:rPr sz="900" dirty="0">
                          <a:solidFill>
                            <a:srgbClr val="231F20"/>
                          </a:solidFill>
                          <a:latin typeface="Arial Narrow"/>
                          <a:cs typeface="Arial Narrow"/>
                        </a:rPr>
                        <a:t>Schnalle</a:t>
                      </a:r>
                      <a:endParaRPr sz="900">
                        <a:latin typeface="Arial Narrow"/>
                        <a:cs typeface="Arial Narrow"/>
                      </a:endParaRPr>
                    </a:p>
                  </a:txBody>
                  <a:tcPr marL="0" marR="0" marT="46355"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177017">
                <a:tc>
                  <a:txBody>
                    <a:bodyPr/>
                    <a:lstStyle/>
                    <a:p>
                      <a:pPr marR="6350" algn="ctr">
                        <a:lnSpc>
                          <a:spcPct val="100000"/>
                        </a:lnSpc>
                        <a:spcBef>
                          <a:spcPts val="120"/>
                        </a:spcBef>
                      </a:pPr>
                      <a:r>
                        <a:rPr sz="900" b="1" dirty="0">
                          <a:solidFill>
                            <a:srgbClr val="231F20"/>
                          </a:solidFill>
                          <a:latin typeface="Arial Narrow"/>
                          <a:cs typeface="Arial Narrow"/>
                        </a:rPr>
                        <a:t>B</a:t>
                      </a:r>
                      <a:endParaRPr sz="90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70"/>
                        </a:spcBef>
                      </a:pPr>
                      <a:r>
                        <a:rPr sz="900" dirty="0">
                          <a:solidFill>
                            <a:srgbClr val="231F20"/>
                          </a:solidFill>
                          <a:latin typeface="Arial Narrow"/>
                          <a:cs typeface="Arial Narrow"/>
                        </a:rPr>
                        <a:t>Whirlpool-Wanne</a:t>
                      </a:r>
                      <a:endParaRPr sz="90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77018">
                <a:tc>
                  <a:txBody>
                    <a:bodyPr/>
                    <a:lstStyle/>
                    <a:p>
                      <a:pPr marR="6350" algn="ctr">
                        <a:lnSpc>
                          <a:spcPct val="100000"/>
                        </a:lnSpc>
                        <a:spcBef>
                          <a:spcPts val="130"/>
                        </a:spcBef>
                      </a:pPr>
                      <a:r>
                        <a:rPr sz="900" b="1" dirty="0">
                          <a:solidFill>
                            <a:srgbClr val="231F20"/>
                          </a:solidFill>
                          <a:latin typeface="Arial Narrow"/>
                          <a:cs typeface="Arial Narrow"/>
                        </a:rPr>
                        <a:t>C</a:t>
                      </a:r>
                      <a:endParaRPr sz="90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75"/>
                        </a:spcBef>
                      </a:pPr>
                      <a:r>
                        <a:rPr sz="900" dirty="0">
                          <a:solidFill>
                            <a:srgbClr val="231F20"/>
                          </a:solidFill>
                          <a:latin typeface="Arial Narrow"/>
                          <a:cs typeface="Arial Narrow"/>
                        </a:rPr>
                        <a:t>Kabelgebundene</a:t>
                      </a:r>
                      <a:r>
                        <a:rPr sz="900" spc="-5" dirty="0">
                          <a:solidFill>
                            <a:srgbClr val="231F20"/>
                          </a:solidFill>
                          <a:latin typeface="Arial Narrow"/>
                          <a:cs typeface="Arial Narrow"/>
                        </a:rPr>
                        <a:t> </a:t>
                      </a:r>
                      <a:r>
                        <a:rPr sz="900" dirty="0">
                          <a:solidFill>
                            <a:srgbClr val="231F20"/>
                          </a:solidFill>
                          <a:latin typeface="Arial Narrow"/>
                          <a:cs typeface="Arial Narrow"/>
                        </a:rPr>
                        <a:t>Fernbedienung</a:t>
                      </a:r>
                      <a:endParaRPr sz="90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77025">
                <a:tc>
                  <a:txBody>
                    <a:bodyPr/>
                    <a:lstStyle/>
                    <a:p>
                      <a:pPr marR="6350" algn="ctr">
                        <a:lnSpc>
                          <a:spcPct val="100000"/>
                        </a:lnSpc>
                        <a:spcBef>
                          <a:spcPts val="135"/>
                        </a:spcBef>
                      </a:pPr>
                      <a:r>
                        <a:rPr sz="900" b="1" dirty="0">
                          <a:solidFill>
                            <a:srgbClr val="231F20"/>
                          </a:solidFill>
                          <a:latin typeface="Arial Narrow"/>
                          <a:cs typeface="Arial Narrow"/>
                        </a:rPr>
                        <a:t>D</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80"/>
                        </a:spcBef>
                      </a:pPr>
                      <a:r>
                        <a:rPr sz="900" dirty="0">
                          <a:solidFill>
                            <a:srgbClr val="231F20"/>
                          </a:solidFill>
                          <a:latin typeface="Arial Narrow"/>
                          <a:cs typeface="Arial Narrow"/>
                        </a:rPr>
                        <a:t>Wärmeschutzmatte</a:t>
                      </a:r>
                      <a:endParaRPr sz="900">
                        <a:latin typeface="Arial Narrow"/>
                        <a:cs typeface="Arial Narrow"/>
                      </a:endParaRPr>
                    </a:p>
                  </a:txBody>
                  <a:tcPr marL="0" marR="0" marT="10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7018">
                <a:tc>
                  <a:txBody>
                    <a:bodyPr/>
                    <a:lstStyle/>
                    <a:p>
                      <a:pPr marR="6350" algn="ctr">
                        <a:lnSpc>
                          <a:spcPct val="100000"/>
                        </a:lnSpc>
                        <a:spcBef>
                          <a:spcPts val="140"/>
                        </a:spcBef>
                      </a:pPr>
                      <a:r>
                        <a:rPr sz="900" b="1" dirty="0">
                          <a:solidFill>
                            <a:srgbClr val="231F20"/>
                          </a:solidFill>
                          <a:latin typeface="Arial Narrow"/>
                          <a:cs typeface="Arial Narrow"/>
                        </a:rPr>
                        <a:t>E</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5560" algn="ctr">
                        <a:lnSpc>
                          <a:spcPct val="100000"/>
                        </a:lnSpc>
                        <a:spcBef>
                          <a:spcPts val="85"/>
                        </a:spcBef>
                      </a:pPr>
                      <a:r>
                        <a:rPr sz="900" spc="-25" dirty="0">
                          <a:solidFill>
                            <a:srgbClr val="231F20"/>
                          </a:solidFill>
                          <a:latin typeface="Arial Narrow"/>
                          <a:cs typeface="Arial Narrow"/>
                        </a:rPr>
                        <a:t>Filterkartusche </a:t>
                      </a:r>
                      <a:r>
                        <a:rPr sz="900" spc="-30" dirty="0">
                          <a:solidFill>
                            <a:srgbClr val="231F20"/>
                          </a:solidFill>
                          <a:latin typeface="Arial Narrow"/>
                          <a:cs typeface="Arial Narrow"/>
                        </a:rPr>
                        <a:t>mit Netzabdeckung </a:t>
                      </a:r>
                      <a:r>
                        <a:rPr sz="900" spc="-25" dirty="0">
                          <a:solidFill>
                            <a:srgbClr val="231F20"/>
                          </a:solidFill>
                          <a:latin typeface="Arial Narrow"/>
                          <a:cs typeface="Arial Narrow"/>
                        </a:rPr>
                        <a:t>* </a:t>
                      </a:r>
                      <a:r>
                        <a:rPr sz="900" spc="-30" dirty="0">
                          <a:solidFill>
                            <a:srgbClr val="231F20"/>
                          </a:solidFill>
                          <a:latin typeface="Arial Narrow"/>
                          <a:cs typeface="Arial Narrow"/>
                        </a:rPr>
                        <a:t>2 </a:t>
                      </a:r>
                      <a:r>
                        <a:rPr sz="900" spc="-35" dirty="0">
                          <a:solidFill>
                            <a:srgbClr val="231F20"/>
                          </a:solidFill>
                          <a:latin typeface="Arial Narrow"/>
                          <a:cs typeface="Arial Narrow"/>
                        </a:rPr>
                        <a:t>+ </a:t>
                      </a:r>
                      <a:r>
                        <a:rPr sz="900" spc="-25" dirty="0">
                          <a:solidFill>
                            <a:srgbClr val="231F20"/>
                          </a:solidFill>
                          <a:latin typeface="Arial Narrow"/>
                          <a:cs typeface="Arial Narrow"/>
                        </a:rPr>
                        <a:t>Filterkartuschenbasis *</a:t>
                      </a:r>
                      <a:r>
                        <a:rPr sz="900" spc="105" dirty="0">
                          <a:solidFill>
                            <a:srgbClr val="231F20"/>
                          </a:solidFill>
                          <a:latin typeface="Arial Narrow"/>
                          <a:cs typeface="Arial Narrow"/>
                        </a:rPr>
                        <a:t> </a:t>
                      </a:r>
                      <a:r>
                        <a:rPr sz="900" spc="-30" dirty="0">
                          <a:solidFill>
                            <a:srgbClr val="231F20"/>
                          </a:solidFill>
                          <a:latin typeface="Arial Narrow"/>
                          <a:cs typeface="Arial Narrow"/>
                        </a:rPr>
                        <a:t>1</a:t>
                      </a:r>
                      <a:endParaRPr sz="900">
                        <a:latin typeface="Arial Narrow"/>
                        <a:cs typeface="Arial Narrow"/>
                      </a:endParaRPr>
                    </a:p>
                  </a:txBody>
                  <a:tcPr marL="0" marR="0" marT="107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77024">
                <a:tc>
                  <a:txBody>
                    <a:bodyPr/>
                    <a:lstStyle/>
                    <a:p>
                      <a:pPr marR="6350" algn="ctr">
                        <a:lnSpc>
                          <a:spcPct val="100000"/>
                        </a:lnSpc>
                        <a:spcBef>
                          <a:spcPts val="150"/>
                        </a:spcBef>
                      </a:pPr>
                      <a:r>
                        <a:rPr sz="900" b="1" dirty="0">
                          <a:solidFill>
                            <a:srgbClr val="231F20"/>
                          </a:solidFill>
                          <a:latin typeface="Arial Narrow"/>
                          <a:cs typeface="Arial Narrow"/>
                        </a:rPr>
                        <a:t>F</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95"/>
                        </a:spcBef>
                      </a:pPr>
                      <a:r>
                        <a:rPr sz="900" dirty="0">
                          <a:solidFill>
                            <a:srgbClr val="231F20"/>
                          </a:solidFill>
                          <a:latin typeface="Arial Narrow"/>
                          <a:cs typeface="Arial Narrow"/>
                        </a:rPr>
                        <a:t>Aufblasschlauch</a:t>
                      </a:r>
                      <a:endParaRPr sz="900">
                        <a:latin typeface="Arial Narrow"/>
                        <a:cs typeface="Arial Narrow"/>
                      </a:endParaRPr>
                    </a:p>
                  </a:txBody>
                  <a:tcPr marL="0" marR="0" marT="120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77018">
                <a:tc>
                  <a:txBody>
                    <a:bodyPr/>
                    <a:lstStyle/>
                    <a:p>
                      <a:pPr marR="6350" algn="ctr">
                        <a:lnSpc>
                          <a:spcPct val="100000"/>
                        </a:lnSpc>
                        <a:spcBef>
                          <a:spcPts val="155"/>
                        </a:spcBef>
                      </a:pPr>
                      <a:r>
                        <a:rPr sz="900" b="1" dirty="0">
                          <a:solidFill>
                            <a:srgbClr val="231F20"/>
                          </a:solidFill>
                          <a:latin typeface="Arial Narrow"/>
                          <a:cs typeface="Arial Narrow"/>
                        </a:rPr>
                        <a:t>G</a:t>
                      </a:r>
                      <a:endParaRPr sz="90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00"/>
                        </a:spcBef>
                      </a:pPr>
                      <a:r>
                        <a:rPr sz="900" dirty="0">
                          <a:solidFill>
                            <a:srgbClr val="231F20"/>
                          </a:solidFill>
                          <a:latin typeface="Arial Narrow"/>
                          <a:cs typeface="Arial Narrow"/>
                        </a:rPr>
                        <a:t>Aufblasbare</a:t>
                      </a:r>
                      <a:r>
                        <a:rPr sz="900" spc="-5" dirty="0">
                          <a:solidFill>
                            <a:srgbClr val="231F20"/>
                          </a:solidFill>
                          <a:latin typeface="Arial Narrow"/>
                          <a:cs typeface="Arial Narrow"/>
                        </a:rPr>
                        <a:t> </a:t>
                      </a:r>
                      <a:r>
                        <a:rPr sz="900" dirty="0">
                          <a:solidFill>
                            <a:srgbClr val="231F20"/>
                          </a:solidFill>
                          <a:latin typeface="Arial Narrow"/>
                          <a:cs typeface="Arial Narrow"/>
                        </a:rPr>
                        <a:t>Thermoabdeckung</a:t>
                      </a:r>
                      <a:endParaRPr sz="90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77018">
                <a:tc>
                  <a:txBody>
                    <a:bodyPr/>
                    <a:lstStyle/>
                    <a:p>
                      <a:pPr marR="6985" algn="ctr">
                        <a:lnSpc>
                          <a:spcPct val="100000"/>
                        </a:lnSpc>
                        <a:spcBef>
                          <a:spcPts val="160"/>
                        </a:spcBef>
                      </a:pPr>
                      <a:r>
                        <a:rPr sz="900" b="1" dirty="0">
                          <a:solidFill>
                            <a:srgbClr val="231F20"/>
                          </a:solidFill>
                          <a:latin typeface="Arial Narrow"/>
                          <a:cs typeface="Arial Narrow"/>
                        </a:rPr>
                        <a:t>H</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0960" algn="ctr">
                        <a:lnSpc>
                          <a:spcPct val="100000"/>
                        </a:lnSpc>
                        <a:spcBef>
                          <a:spcPts val="105"/>
                        </a:spcBef>
                      </a:pPr>
                      <a:r>
                        <a:rPr sz="900" spc="-5" dirty="0">
                          <a:solidFill>
                            <a:srgbClr val="231F20"/>
                          </a:solidFill>
                          <a:latin typeface="Arial Narrow"/>
                          <a:cs typeface="Arial Narrow"/>
                        </a:rPr>
                        <a:t>Gartenschlauch-Adapter</a:t>
                      </a:r>
                      <a:endParaRPr sz="90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77018">
                <a:tc>
                  <a:txBody>
                    <a:bodyPr/>
                    <a:lstStyle/>
                    <a:p>
                      <a:pPr marR="6350" algn="ctr">
                        <a:lnSpc>
                          <a:spcPct val="100000"/>
                        </a:lnSpc>
                        <a:spcBef>
                          <a:spcPts val="165"/>
                        </a:spcBef>
                      </a:pPr>
                      <a:r>
                        <a:rPr sz="900" b="1" dirty="0">
                          <a:solidFill>
                            <a:srgbClr val="231F20"/>
                          </a:solidFill>
                          <a:latin typeface="Arial Narrow"/>
                          <a:cs typeface="Arial Narrow"/>
                        </a:rPr>
                        <a:t>I</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15"/>
                        </a:spcBef>
                      </a:pPr>
                      <a:r>
                        <a:rPr sz="900" dirty="0">
                          <a:solidFill>
                            <a:srgbClr val="231F20"/>
                          </a:solidFill>
                          <a:latin typeface="Arial Narrow"/>
                          <a:cs typeface="Arial Narrow"/>
                        </a:rPr>
                        <a:t>Schraubenschlüssel</a:t>
                      </a:r>
                      <a:endParaRPr sz="900">
                        <a:latin typeface="Arial Narrow"/>
                        <a:cs typeface="Arial Narrow"/>
                      </a:endParaRPr>
                    </a:p>
                  </a:txBody>
                  <a:tcPr marL="0" marR="0" marT="146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77024">
                <a:tc>
                  <a:txBody>
                    <a:bodyPr/>
                    <a:lstStyle/>
                    <a:p>
                      <a:pPr marR="6350" algn="ctr">
                        <a:lnSpc>
                          <a:spcPct val="100000"/>
                        </a:lnSpc>
                        <a:spcBef>
                          <a:spcPts val="175"/>
                        </a:spcBef>
                      </a:pPr>
                      <a:r>
                        <a:rPr sz="900" b="1" dirty="0">
                          <a:solidFill>
                            <a:srgbClr val="231F20"/>
                          </a:solidFill>
                          <a:latin typeface="Arial Narrow"/>
                          <a:cs typeface="Arial Narrow"/>
                        </a:rPr>
                        <a:t>J</a:t>
                      </a:r>
                      <a:endParaRPr sz="90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20"/>
                        </a:spcBef>
                      </a:pPr>
                      <a:r>
                        <a:rPr sz="900" dirty="0">
                          <a:solidFill>
                            <a:srgbClr val="231F20"/>
                          </a:solidFill>
                          <a:latin typeface="Arial Narrow"/>
                          <a:cs typeface="Arial Narrow"/>
                        </a:rPr>
                        <a:t>Reparatur-Set</a:t>
                      </a:r>
                      <a:endParaRPr sz="90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sp>
        <p:nvSpPr>
          <p:cNvPr id="515" name="object 515"/>
          <p:cNvSpPr/>
          <p:nvPr/>
        </p:nvSpPr>
        <p:spPr>
          <a:xfrm>
            <a:off x="2184077" y="8790271"/>
            <a:ext cx="0" cy="932815"/>
          </a:xfrm>
          <a:custGeom>
            <a:avLst/>
            <a:gdLst/>
            <a:ahLst/>
            <a:cxnLst/>
            <a:rect l="l" t="t" r="r" b="b"/>
            <a:pathLst>
              <a:path h="932815">
                <a:moveTo>
                  <a:pt x="0" y="0"/>
                </a:moveTo>
                <a:lnTo>
                  <a:pt x="0" y="932789"/>
                </a:lnTo>
              </a:path>
            </a:pathLst>
          </a:custGeom>
          <a:ln w="6350">
            <a:solidFill>
              <a:srgbClr val="231F20"/>
            </a:solidFill>
          </a:ln>
        </p:spPr>
        <p:txBody>
          <a:bodyPr wrap="square" lIns="0" tIns="0" rIns="0" bIns="0" rtlCol="0"/>
          <a:lstStyle/>
          <a:p>
            <a:endParaRPr/>
          </a:p>
        </p:txBody>
      </p:sp>
      <p:sp>
        <p:nvSpPr>
          <p:cNvPr id="516" name="object 516"/>
          <p:cNvSpPr/>
          <p:nvPr/>
        </p:nvSpPr>
        <p:spPr>
          <a:xfrm>
            <a:off x="2880432" y="8790271"/>
            <a:ext cx="0" cy="932815"/>
          </a:xfrm>
          <a:custGeom>
            <a:avLst/>
            <a:gdLst/>
            <a:ahLst/>
            <a:cxnLst/>
            <a:rect l="l" t="t" r="r" b="b"/>
            <a:pathLst>
              <a:path h="932815">
                <a:moveTo>
                  <a:pt x="0" y="0"/>
                </a:moveTo>
                <a:lnTo>
                  <a:pt x="0" y="932789"/>
                </a:lnTo>
              </a:path>
            </a:pathLst>
          </a:custGeom>
          <a:ln w="6350">
            <a:solidFill>
              <a:srgbClr val="231F20"/>
            </a:solidFill>
          </a:ln>
        </p:spPr>
        <p:txBody>
          <a:bodyPr wrap="square" lIns="0" tIns="0" rIns="0" bIns="0" rtlCol="0"/>
          <a:lstStyle/>
          <a:p>
            <a:endParaRPr/>
          </a:p>
        </p:txBody>
      </p:sp>
      <p:sp>
        <p:nvSpPr>
          <p:cNvPr id="517" name="object 517"/>
          <p:cNvSpPr txBox="1"/>
          <p:nvPr/>
        </p:nvSpPr>
        <p:spPr>
          <a:xfrm>
            <a:off x="1475618" y="8778161"/>
            <a:ext cx="102870" cy="138430"/>
          </a:xfrm>
          <a:prstGeom prst="rect">
            <a:avLst/>
          </a:prstGeom>
        </p:spPr>
        <p:txBody>
          <a:bodyPr vert="horz" wrap="square" lIns="0" tIns="17145" rIns="0" bIns="0" rtlCol="0">
            <a:spAutoFit/>
          </a:bodyPr>
          <a:lstStyle/>
          <a:p>
            <a:pPr marL="12700">
              <a:lnSpc>
                <a:spcPct val="100000"/>
              </a:lnSpc>
              <a:spcBef>
                <a:spcPts val="135"/>
              </a:spcBef>
            </a:pPr>
            <a:r>
              <a:rPr sz="700" spc="15" dirty="0">
                <a:solidFill>
                  <a:srgbClr val="FFFFFF"/>
                </a:solidFill>
                <a:latin typeface="Arial Narrow"/>
                <a:cs typeface="Arial Narrow"/>
              </a:rPr>
              <a:t>H.</a:t>
            </a:r>
            <a:endParaRPr sz="700">
              <a:latin typeface="Arial Narrow"/>
              <a:cs typeface="Arial Narrow"/>
            </a:endParaRPr>
          </a:p>
        </p:txBody>
      </p:sp>
      <p:sp>
        <p:nvSpPr>
          <p:cNvPr id="518" name="object 518"/>
          <p:cNvSpPr txBox="1"/>
          <p:nvPr/>
        </p:nvSpPr>
        <p:spPr>
          <a:xfrm rot="20280000">
            <a:off x="1117693" y="7310936"/>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sp>
        <p:nvSpPr>
          <p:cNvPr id="519" name="object 519"/>
          <p:cNvSpPr/>
          <p:nvPr/>
        </p:nvSpPr>
        <p:spPr>
          <a:xfrm>
            <a:off x="3039816" y="7129911"/>
            <a:ext cx="258737" cy="567283"/>
          </a:xfrm>
          <a:prstGeom prst="rect">
            <a:avLst/>
          </a:prstGeom>
          <a:blipFill>
            <a:blip r:embed="rId8" cstate="print"/>
            <a:stretch>
              <a:fillRect/>
            </a:stretch>
          </a:blipFill>
        </p:spPr>
        <p:txBody>
          <a:bodyPr wrap="square" lIns="0" tIns="0" rIns="0" bIns="0" rtlCol="0"/>
          <a:lstStyle/>
          <a:p>
            <a:endParaRPr/>
          </a:p>
        </p:txBody>
      </p:sp>
      <p:sp>
        <p:nvSpPr>
          <p:cNvPr id="520" name="object 520"/>
          <p:cNvSpPr/>
          <p:nvPr/>
        </p:nvSpPr>
        <p:spPr>
          <a:xfrm>
            <a:off x="2234939" y="8426902"/>
            <a:ext cx="172542" cy="224629"/>
          </a:xfrm>
          <a:prstGeom prst="rect">
            <a:avLst/>
          </a:prstGeom>
          <a:blipFill>
            <a:blip r:embed="rId9" cstate="print"/>
            <a:stretch>
              <a:fillRect/>
            </a:stretch>
          </a:blipFill>
        </p:spPr>
        <p:txBody>
          <a:bodyPr wrap="square" lIns="0" tIns="0" rIns="0" bIns="0" rtlCol="0"/>
          <a:lstStyle/>
          <a:p>
            <a:endParaRPr/>
          </a:p>
        </p:txBody>
      </p:sp>
      <p:sp>
        <p:nvSpPr>
          <p:cNvPr id="521" name="object 521"/>
          <p:cNvSpPr/>
          <p:nvPr/>
        </p:nvSpPr>
        <p:spPr>
          <a:xfrm>
            <a:off x="3333982" y="8277639"/>
            <a:ext cx="177744" cy="201359"/>
          </a:xfrm>
          <a:prstGeom prst="rect">
            <a:avLst/>
          </a:prstGeom>
          <a:blipFill>
            <a:blip r:embed="rId10" cstate="print"/>
            <a:stretch>
              <a:fillRect/>
            </a:stretch>
          </a:blipFill>
        </p:spPr>
        <p:txBody>
          <a:bodyPr wrap="square" lIns="0" tIns="0" rIns="0" bIns="0" rtlCol="0"/>
          <a:lstStyle/>
          <a:p>
            <a:endParaRPr/>
          </a:p>
        </p:txBody>
      </p:sp>
      <p:sp>
        <p:nvSpPr>
          <p:cNvPr id="522" name="object 522"/>
          <p:cNvSpPr/>
          <p:nvPr/>
        </p:nvSpPr>
        <p:spPr>
          <a:xfrm>
            <a:off x="3111610" y="7985534"/>
            <a:ext cx="219657" cy="180647"/>
          </a:xfrm>
          <a:prstGeom prst="rect">
            <a:avLst/>
          </a:prstGeom>
          <a:blipFill>
            <a:blip r:embed="rId11" cstate="print"/>
            <a:stretch>
              <a:fillRect/>
            </a:stretch>
          </a:blipFill>
        </p:spPr>
        <p:txBody>
          <a:bodyPr wrap="square" lIns="0" tIns="0" rIns="0" bIns="0" rtlCol="0"/>
          <a:lstStyle/>
          <a:p>
            <a:endParaRPr/>
          </a:p>
        </p:txBody>
      </p:sp>
      <p:sp>
        <p:nvSpPr>
          <p:cNvPr id="523" name="object 523"/>
          <p:cNvSpPr/>
          <p:nvPr/>
        </p:nvSpPr>
        <p:spPr>
          <a:xfrm>
            <a:off x="2869143" y="8216120"/>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524" name="object 524"/>
          <p:cNvSpPr/>
          <p:nvPr/>
        </p:nvSpPr>
        <p:spPr>
          <a:xfrm>
            <a:off x="2799834" y="8120536"/>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525" name="object 525"/>
          <p:cNvSpPr/>
          <p:nvPr/>
        </p:nvSpPr>
        <p:spPr>
          <a:xfrm>
            <a:off x="3316845" y="8463984"/>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526" name="object 526"/>
          <p:cNvSpPr/>
          <p:nvPr/>
        </p:nvSpPr>
        <p:spPr>
          <a:xfrm>
            <a:off x="3289052" y="8492436"/>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527" name="object 527"/>
          <p:cNvSpPr/>
          <p:nvPr/>
        </p:nvSpPr>
        <p:spPr>
          <a:xfrm>
            <a:off x="3253357" y="8525198"/>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528" name="object 528"/>
          <p:cNvSpPr/>
          <p:nvPr/>
        </p:nvSpPr>
        <p:spPr>
          <a:xfrm>
            <a:off x="3203289" y="8559632"/>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529" name="object 529"/>
          <p:cNvSpPr/>
          <p:nvPr/>
        </p:nvSpPr>
        <p:spPr>
          <a:xfrm>
            <a:off x="3134804" y="8582446"/>
            <a:ext cx="7620" cy="60960"/>
          </a:xfrm>
          <a:custGeom>
            <a:avLst/>
            <a:gdLst/>
            <a:ahLst/>
            <a:cxnLst/>
            <a:rect l="l" t="t" r="r" b="b"/>
            <a:pathLst>
              <a:path w="7619" h="60959">
                <a:moveTo>
                  <a:pt x="0" y="0"/>
                </a:moveTo>
                <a:lnTo>
                  <a:pt x="7581" y="60832"/>
                </a:lnTo>
              </a:path>
            </a:pathLst>
          </a:custGeom>
          <a:ln w="3302">
            <a:solidFill>
              <a:srgbClr val="58595B"/>
            </a:solidFill>
          </a:ln>
        </p:spPr>
        <p:txBody>
          <a:bodyPr wrap="square" lIns="0" tIns="0" rIns="0" bIns="0" rtlCol="0"/>
          <a:lstStyle/>
          <a:p>
            <a:endParaRPr/>
          </a:p>
        </p:txBody>
      </p:sp>
      <p:sp>
        <p:nvSpPr>
          <p:cNvPr id="530" name="object 530"/>
          <p:cNvSpPr/>
          <p:nvPr/>
        </p:nvSpPr>
        <p:spPr>
          <a:xfrm>
            <a:off x="3047970" y="8579179"/>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531" name="object 531"/>
          <p:cNvSpPr/>
          <p:nvPr/>
        </p:nvSpPr>
        <p:spPr>
          <a:xfrm>
            <a:off x="2865278" y="8469875"/>
            <a:ext cx="136734" cy="141331"/>
          </a:xfrm>
          <a:prstGeom prst="rect">
            <a:avLst/>
          </a:prstGeom>
          <a:blipFill>
            <a:blip r:embed="rId12" cstate="print"/>
            <a:stretch>
              <a:fillRect/>
            </a:stretch>
          </a:blipFill>
        </p:spPr>
        <p:txBody>
          <a:bodyPr wrap="square" lIns="0" tIns="0" rIns="0" bIns="0" rtlCol="0"/>
          <a:lstStyle/>
          <a:p>
            <a:endParaRPr/>
          </a:p>
        </p:txBody>
      </p:sp>
      <p:sp>
        <p:nvSpPr>
          <p:cNvPr id="532" name="object 532"/>
          <p:cNvSpPr/>
          <p:nvPr/>
        </p:nvSpPr>
        <p:spPr>
          <a:xfrm>
            <a:off x="2842872" y="8414587"/>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533" name="object 533"/>
          <p:cNvSpPr/>
          <p:nvPr/>
        </p:nvSpPr>
        <p:spPr>
          <a:xfrm>
            <a:off x="2846859" y="8334447"/>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534" name="object 534"/>
          <p:cNvSpPr/>
          <p:nvPr/>
        </p:nvSpPr>
        <p:spPr>
          <a:xfrm>
            <a:off x="2876796" y="8200125"/>
            <a:ext cx="105178" cy="95816"/>
          </a:xfrm>
          <a:prstGeom prst="rect">
            <a:avLst/>
          </a:prstGeom>
          <a:blipFill>
            <a:blip r:embed="rId13" cstate="print"/>
            <a:stretch>
              <a:fillRect/>
            </a:stretch>
          </a:blipFill>
        </p:spPr>
        <p:txBody>
          <a:bodyPr wrap="square" lIns="0" tIns="0" rIns="0" bIns="0" rtlCol="0"/>
          <a:lstStyle/>
          <a:p>
            <a:endParaRPr/>
          </a:p>
        </p:txBody>
      </p:sp>
      <p:sp>
        <p:nvSpPr>
          <p:cNvPr id="535" name="object 535"/>
          <p:cNvSpPr/>
          <p:nvPr/>
        </p:nvSpPr>
        <p:spPr>
          <a:xfrm>
            <a:off x="3021111" y="8162415"/>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536" name="object 536"/>
          <p:cNvSpPr/>
          <p:nvPr/>
        </p:nvSpPr>
        <p:spPr>
          <a:xfrm>
            <a:off x="3113262" y="8152357"/>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537" name="object 537"/>
          <p:cNvSpPr/>
          <p:nvPr/>
        </p:nvSpPr>
        <p:spPr>
          <a:xfrm>
            <a:off x="3182872" y="8196657"/>
            <a:ext cx="116561" cy="109655"/>
          </a:xfrm>
          <a:prstGeom prst="rect">
            <a:avLst/>
          </a:prstGeom>
          <a:blipFill>
            <a:blip r:embed="rId14" cstate="print"/>
            <a:stretch>
              <a:fillRect/>
            </a:stretch>
          </a:blipFill>
        </p:spPr>
        <p:txBody>
          <a:bodyPr wrap="square" lIns="0" tIns="0" rIns="0" bIns="0" rtlCol="0"/>
          <a:lstStyle/>
          <a:p>
            <a:endParaRPr/>
          </a:p>
        </p:txBody>
      </p:sp>
      <p:sp>
        <p:nvSpPr>
          <p:cNvPr id="538" name="object 538"/>
          <p:cNvSpPr/>
          <p:nvPr/>
        </p:nvSpPr>
        <p:spPr>
          <a:xfrm>
            <a:off x="3262119" y="8351521"/>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539" name="object 539"/>
          <p:cNvSpPr/>
          <p:nvPr/>
        </p:nvSpPr>
        <p:spPr>
          <a:xfrm>
            <a:off x="3267967" y="8426846"/>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540" name="object 540"/>
          <p:cNvSpPr/>
          <p:nvPr/>
        </p:nvSpPr>
        <p:spPr>
          <a:xfrm>
            <a:off x="3256631" y="8480214"/>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541" name="object 541"/>
          <p:cNvSpPr/>
          <p:nvPr/>
        </p:nvSpPr>
        <p:spPr>
          <a:xfrm>
            <a:off x="2929364" y="8226573"/>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542" name="object 542"/>
          <p:cNvSpPr/>
          <p:nvPr/>
        </p:nvSpPr>
        <p:spPr>
          <a:xfrm>
            <a:off x="2976599" y="8257977"/>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543" name="object 543"/>
          <p:cNvSpPr/>
          <p:nvPr/>
        </p:nvSpPr>
        <p:spPr>
          <a:xfrm>
            <a:off x="2935907" y="8292548"/>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544" name="object 544"/>
          <p:cNvSpPr/>
          <p:nvPr/>
        </p:nvSpPr>
        <p:spPr>
          <a:xfrm>
            <a:off x="2917799" y="8342980"/>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545" name="object 545"/>
          <p:cNvSpPr/>
          <p:nvPr/>
        </p:nvSpPr>
        <p:spPr>
          <a:xfrm>
            <a:off x="2914004" y="8393857"/>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546" name="object 546"/>
          <p:cNvSpPr/>
          <p:nvPr/>
        </p:nvSpPr>
        <p:spPr>
          <a:xfrm>
            <a:off x="3059807" y="8123349"/>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547" name="object 547"/>
          <p:cNvSpPr/>
          <p:nvPr/>
        </p:nvSpPr>
        <p:spPr>
          <a:xfrm>
            <a:off x="2878311" y="8523808"/>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548" name="object 548"/>
          <p:cNvSpPr/>
          <p:nvPr/>
        </p:nvSpPr>
        <p:spPr>
          <a:xfrm>
            <a:off x="2935908" y="8592572"/>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549" name="object 549"/>
          <p:cNvSpPr/>
          <p:nvPr/>
        </p:nvSpPr>
        <p:spPr>
          <a:xfrm>
            <a:off x="2984011" y="8623262"/>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550" name="object 550"/>
          <p:cNvSpPr/>
          <p:nvPr/>
        </p:nvSpPr>
        <p:spPr>
          <a:xfrm>
            <a:off x="3051805" y="8644396"/>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sp>
        <p:nvSpPr>
          <p:cNvPr id="551" name="object 551"/>
          <p:cNvSpPr/>
          <p:nvPr/>
        </p:nvSpPr>
        <p:spPr>
          <a:xfrm>
            <a:off x="622788" y="6913494"/>
            <a:ext cx="989425" cy="2809567"/>
          </a:xfrm>
          <a:prstGeom prst="rect">
            <a:avLst/>
          </a:prstGeom>
          <a:blipFill>
            <a:blip r:embed="rId15" cstate="print"/>
            <a:stretch>
              <a:fillRect/>
            </a:stretch>
          </a:blipFill>
        </p:spPr>
        <p:txBody>
          <a:bodyPr wrap="square" lIns="0" tIns="0" rIns="0" bIns="0" rtlCol="0"/>
          <a:lstStyle/>
          <a:p>
            <a:endParaRPr/>
          </a:p>
        </p:txBody>
      </p:sp>
      <p:sp>
        <p:nvSpPr>
          <p:cNvPr id="552" name="object 552"/>
          <p:cNvSpPr/>
          <p:nvPr/>
        </p:nvSpPr>
        <p:spPr>
          <a:xfrm>
            <a:off x="2410221" y="9132919"/>
            <a:ext cx="29845" cy="36195"/>
          </a:xfrm>
          <a:custGeom>
            <a:avLst/>
            <a:gdLst/>
            <a:ahLst/>
            <a:cxnLst/>
            <a:rect l="l" t="t" r="r" b="b"/>
            <a:pathLst>
              <a:path w="29844" h="36195">
                <a:moveTo>
                  <a:pt x="25450" y="32473"/>
                </a:moveTo>
                <a:lnTo>
                  <a:pt x="0" y="6248"/>
                </a:lnTo>
                <a:lnTo>
                  <a:pt x="4330" y="3098"/>
                </a:lnTo>
                <a:lnTo>
                  <a:pt x="8686" y="0"/>
                </a:lnTo>
                <a:lnTo>
                  <a:pt x="16903" y="4025"/>
                </a:lnTo>
                <a:lnTo>
                  <a:pt x="22758" y="12141"/>
                </a:lnTo>
                <a:lnTo>
                  <a:pt x="28574" y="20256"/>
                </a:lnTo>
                <a:lnTo>
                  <a:pt x="29806" y="29375"/>
                </a:lnTo>
                <a:lnTo>
                  <a:pt x="25450" y="32473"/>
                </a:lnTo>
                <a:close/>
              </a:path>
            </a:pathLst>
          </a:custGeom>
          <a:ln w="3175">
            <a:solidFill>
              <a:srgbClr val="231F20"/>
            </a:solidFill>
          </a:ln>
        </p:spPr>
        <p:txBody>
          <a:bodyPr wrap="square" lIns="0" tIns="0" rIns="0" bIns="0" rtlCol="0"/>
          <a:lstStyle/>
          <a:p>
            <a:endParaRPr/>
          </a:p>
        </p:txBody>
      </p:sp>
      <p:sp>
        <p:nvSpPr>
          <p:cNvPr id="553" name="object 553"/>
          <p:cNvSpPr/>
          <p:nvPr/>
        </p:nvSpPr>
        <p:spPr>
          <a:xfrm>
            <a:off x="2320503" y="8994543"/>
            <a:ext cx="492759" cy="546735"/>
          </a:xfrm>
          <a:custGeom>
            <a:avLst/>
            <a:gdLst/>
            <a:ahLst/>
            <a:cxnLst/>
            <a:rect l="l" t="t" r="r" b="b"/>
            <a:pathLst>
              <a:path w="492760" h="546734">
                <a:moveTo>
                  <a:pt x="0" y="51496"/>
                </a:moveTo>
                <a:lnTo>
                  <a:pt x="40051" y="12067"/>
                </a:lnTo>
                <a:lnTo>
                  <a:pt x="69094" y="0"/>
                </a:lnTo>
                <a:lnTo>
                  <a:pt x="101251" y="16262"/>
                </a:lnTo>
                <a:lnTo>
                  <a:pt x="150647" y="61822"/>
                </a:lnTo>
                <a:lnTo>
                  <a:pt x="193852" y="107735"/>
                </a:lnTo>
                <a:lnTo>
                  <a:pt x="221938" y="144083"/>
                </a:lnTo>
                <a:lnTo>
                  <a:pt x="241719" y="176604"/>
                </a:lnTo>
                <a:lnTo>
                  <a:pt x="312260" y="203984"/>
                </a:lnTo>
                <a:lnTo>
                  <a:pt x="353707" y="226618"/>
                </a:lnTo>
                <a:lnTo>
                  <a:pt x="382200" y="256666"/>
                </a:lnTo>
                <a:lnTo>
                  <a:pt x="413880" y="306284"/>
                </a:lnTo>
                <a:lnTo>
                  <a:pt x="443006" y="358903"/>
                </a:lnTo>
                <a:lnTo>
                  <a:pt x="467188" y="411836"/>
                </a:lnTo>
                <a:lnTo>
                  <a:pt x="484347" y="459924"/>
                </a:lnTo>
                <a:lnTo>
                  <a:pt x="492408" y="498007"/>
                </a:lnTo>
                <a:lnTo>
                  <a:pt x="489292" y="520927"/>
                </a:lnTo>
                <a:lnTo>
                  <a:pt x="474861" y="536728"/>
                </a:lnTo>
                <a:lnTo>
                  <a:pt x="466374" y="544418"/>
                </a:lnTo>
                <a:lnTo>
                  <a:pt x="460523" y="546180"/>
                </a:lnTo>
                <a:lnTo>
                  <a:pt x="453999" y="544193"/>
                </a:lnTo>
                <a:lnTo>
                  <a:pt x="410781" y="502448"/>
                </a:lnTo>
                <a:lnTo>
                  <a:pt x="401346" y="478184"/>
                </a:lnTo>
                <a:lnTo>
                  <a:pt x="386182" y="442235"/>
                </a:lnTo>
                <a:lnTo>
                  <a:pt x="364700" y="399848"/>
                </a:lnTo>
                <a:lnTo>
                  <a:pt x="336314" y="356271"/>
                </a:lnTo>
                <a:lnTo>
                  <a:pt x="300437" y="316751"/>
                </a:lnTo>
                <a:lnTo>
                  <a:pt x="256481" y="286537"/>
                </a:lnTo>
                <a:lnTo>
                  <a:pt x="203860" y="270876"/>
                </a:lnTo>
                <a:lnTo>
                  <a:pt x="186982" y="282221"/>
                </a:lnTo>
                <a:lnTo>
                  <a:pt x="175948" y="287670"/>
                </a:lnTo>
                <a:lnTo>
                  <a:pt x="165891" y="288727"/>
                </a:lnTo>
                <a:lnTo>
                  <a:pt x="151942" y="286891"/>
                </a:lnTo>
              </a:path>
            </a:pathLst>
          </a:custGeom>
          <a:ln w="3175">
            <a:solidFill>
              <a:srgbClr val="231F20"/>
            </a:solidFill>
          </a:ln>
        </p:spPr>
        <p:txBody>
          <a:bodyPr wrap="square" lIns="0" tIns="0" rIns="0" bIns="0" rtlCol="0"/>
          <a:lstStyle/>
          <a:p>
            <a:endParaRPr/>
          </a:p>
        </p:txBody>
      </p:sp>
      <p:sp>
        <p:nvSpPr>
          <p:cNvPr id="554" name="object 554"/>
          <p:cNvSpPr/>
          <p:nvPr/>
        </p:nvSpPr>
        <p:spPr>
          <a:xfrm>
            <a:off x="2534258" y="9247342"/>
            <a:ext cx="240665" cy="291465"/>
          </a:xfrm>
          <a:custGeom>
            <a:avLst/>
            <a:gdLst/>
            <a:ahLst/>
            <a:cxnLst/>
            <a:rect l="l" t="t" r="r" b="b"/>
            <a:pathLst>
              <a:path w="240664" h="291465">
                <a:moveTo>
                  <a:pt x="0" y="0"/>
                </a:moveTo>
                <a:lnTo>
                  <a:pt x="55972" y="3928"/>
                </a:lnTo>
                <a:lnTo>
                  <a:pt x="114887" y="30276"/>
                </a:lnTo>
                <a:lnTo>
                  <a:pt x="145021" y="64858"/>
                </a:lnTo>
                <a:lnTo>
                  <a:pt x="174112" y="106793"/>
                </a:lnTo>
                <a:lnTo>
                  <a:pt x="200442" y="156738"/>
                </a:lnTo>
                <a:lnTo>
                  <a:pt x="221748" y="208369"/>
                </a:lnTo>
                <a:lnTo>
                  <a:pt x="235770" y="255360"/>
                </a:lnTo>
                <a:lnTo>
                  <a:pt x="240245" y="291388"/>
                </a:lnTo>
              </a:path>
            </a:pathLst>
          </a:custGeom>
          <a:ln w="3175">
            <a:solidFill>
              <a:srgbClr val="231F20"/>
            </a:solidFill>
          </a:ln>
        </p:spPr>
        <p:txBody>
          <a:bodyPr wrap="square" lIns="0" tIns="0" rIns="0" bIns="0" rtlCol="0"/>
          <a:lstStyle/>
          <a:p>
            <a:endParaRPr/>
          </a:p>
        </p:txBody>
      </p:sp>
      <p:sp>
        <p:nvSpPr>
          <p:cNvPr id="555" name="object 555"/>
          <p:cNvSpPr/>
          <p:nvPr/>
        </p:nvSpPr>
        <p:spPr>
          <a:xfrm>
            <a:off x="2536416" y="9258106"/>
            <a:ext cx="221615" cy="274955"/>
          </a:xfrm>
          <a:custGeom>
            <a:avLst/>
            <a:gdLst/>
            <a:ahLst/>
            <a:cxnLst/>
            <a:rect l="l" t="t" r="r" b="b"/>
            <a:pathLst>
              <a:path w="221614" h="274954">
                <a:moveTo>
                  <a:pt x="0" y="0"/>
                </a:moveTo>
                <a:lnTo>
                  <a:pt x="74722" y="21583"/>
                </a:lnTo>
                <a:lnTo>
                  <a:pt x="116292" y="40462"/>
                </a:lnTo>
                <a:lnTo>
                  <a:pt x="159956" y="112166"/>
                </a:lnTo>
                <a:lnTo>
                  <a:pt x="182831" y="169973"/>
                </a:lnTo>
                <a:lnTo>
                  <a:pt x="202399" y="222161"/>
                </a:lnTo>
                <a:lnTo>
                  <a:pt x="216052" y="259927"/>
                </a:lnTo>
                <a:lnTo>
                  <a:pt x="221183" y="274472"/>
                </a:lnTo>
              </a:path>
            </a:pathLst>
          </a:custGeom>
          <a:ln w="3175">
            <a:solidFill>
              <a:srgbClr val="231F20"/>
            </a:solidFill>
          </a:ln>
        </p:spPr>
        <p:txBody>
          <a:bodyPr wrap="square" lIns="0" tIns="0" rIns="0" bIns="0" rtlCol="0"/>
          <a:lstStyle/>
          <a:p>
            <a:endParaRPr/>
          </a:p>
        </p:txBody>
      </p:sp>
      <p:sp>
        <p:nvSpPr>
          <p:cNvPr id="556" name="object 556"/>
          <p:cNvSpPr/>
          <p:nvPr/>
        </p:nvSpPr>
        <p:spPr>
          <a:xfrm>
            <a:off x="2534257" y="9175763"/>
            <a:ext cx="39370" cy="71755"/>
          </a:xfrm>
          <a:custGeom>
            <a:avLst/>
            <a:gdLst/>
            <a:ahLst/>
            <a:cxnLst/>
            <a:rect l="l" t="t" r="r" b="b"/>
            <a:pathLst>
              <a:path w="39369" h="71754">
                <a:moveTo>
                  <a:pt x="39166" y="0"/>
                </a:moveTo>
                <a:lnTo>
                  <a:pt x="0" y="71577"/>
                </a:lnTo>
              </a:path>
            </a:pathLst>
          </a:custGeom>
          <a:ln w="3175">
            <a:solidFill>
              <a:srgbClr val="231F20"/>
            </a:solidFill>
          </a:ln>
        </p:spPr>
        <p:txBody>
          <a:bodyPr wrap="square" lIns="0" tIns="0" rIns="0" bIns="0" rtlCol="0"/>
          <a:lstStyle/>
          <a:p>
            <a:endParaRPr/>
          </a:p>
        </p:txBody>
      </p:sp>
      <p:sp>
        <p:nvSpPr>
          <p:cNvPr id="557" name="object 557"/>
          <p:cNvSpPr/>
          <p:nvPr/>
        </p:nvSpPr>
        <p:spPr>
          <a:xfrm>
            <a:off x="2531794" y="9247342"/>
            <a:ext cx="2540" cy="19685"/>
          </a:xfrm>
          <a:custGeom>
            <a:avLst/>
            <a:gdLst/>
            <a:ahLst/>
            <a:cxnLst/>
            <a:rect l="l" t="t" r="r" b="b"/>
            <a:pathLst>
              <a:path w="2539" h="19684">
                <a:moveTo>
                  <a:pt x="2463" y="0"/>
                </a:moveTo>
                <a:lnTo>
                  <a:pt x="0" y="19202"/>
                </a:lnTo>
              </a:path>
            </a:pathLst>
          </a:custGeom>
          <a:ln w="3175">
            <a:solidFill>
              <a:srgbClr val="231F20"/>
            </a:solidFill>
          </a:ln>
        </p:spPr>
        <p:txBody>
          <a:bodyPr wrap="square" lIns="0" tIns="0" rIns="0" bIns="0" rtlCol="0"/>
          <a:lstStyle/>
          <a:p>
            <a:endParaRPr/>
          </a:p>
        </p:txBody>
      </p:sp>
      <p:sp>
        <p:nvSpPr>
          <p:cNvPr id="558" name="object 558"/>
          <p:cNvSpPr/>
          <p:nvPr/>
        </p:nvSpPr>
        <p:spPr>
          <a:xfrm>
            <a:off x="2307492" y="9039848"/>
            <a:ext cx="192867" cy="242552"/>
          </a:xfrm>
          <a:prstGeom prst="rect">
            <a:avLst/>
          </a:prstGeom>
          <a:blipFill>
            <a:blip r:embed="rId16" cstate="print"/>
            <a:stretch>
              <a:fillRect/>
            </a:stretch>
          </a:blipFill>
        </p:spPr>
        <p:txBody>
          <a:bodyPr wrap="square" lIns="0" tIns="0" rIns="0" bIns="0" rtlCol="0"/>
          <a:lstStyle/>
          <a:p>
            <a:endParaRPr/>
          </a:p>
        </p:txBody>
      </p:sp>
      <p:sp>
        <p:nvSpPr>
          <p:cNvPr id="559" name="object 559"/>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542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 name="object 3"/>
          <p:cNvSpPr/>
          <p:nvPr/>
        </p:nvSpPr>
        <p:spPr>
          <a:xfrm>
            <a:off x="5771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48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69047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621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339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77555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472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1899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86060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322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040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9456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173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8891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10307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02411"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97417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1157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0874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592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20084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1725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4429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2859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575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2934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37096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426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144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45601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277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39947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5410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127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484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62614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59782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56959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7111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68288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546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79626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7679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397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8813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530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24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9663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380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098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205144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231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994890"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1365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081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07996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2215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1932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16501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30662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27830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5008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3916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3633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351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47674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4842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2021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56180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334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052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64685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185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59031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7319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036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67538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81697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7886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604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9020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87371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455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9871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587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30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307215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4384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15627"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15723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289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006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2422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139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1857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3273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29901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2708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41240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3840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558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49746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46914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4093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5825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542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2598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6675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392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110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7526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243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6961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8376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0939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7811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92276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89445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86623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400782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9795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512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409290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0645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3633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17795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4962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2140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2630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346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064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3480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197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29153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4331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048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3765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51820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489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46163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6032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57492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467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6883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599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317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7733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4506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168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8584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301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018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94350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151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88694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50285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002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97201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11360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0852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570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1986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17036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421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2837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5542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271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3687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4047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12244"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4538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25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3973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5389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1059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4823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6239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59565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5674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7090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68072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5249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7941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765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375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87916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508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226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964211"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3589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076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60492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2096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9927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13432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0602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0777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2194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19107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16285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3044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2761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479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3895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3612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3298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47458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462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180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5596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313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030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6447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163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58815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7297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014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67322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81481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7864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5827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8998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871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433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9849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5661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2839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txBox="1"/>
          <p:nvPr/>
        </p:nvSpPr>
        <p:spPr>
          <a:xfrm>
            <a:off x="529772" y="1060026"/>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231" name="object 231"/>
          <p:cNvSpPr txBox="1"/>
          <p:nvPr/>
        </p:nvSpPr>
        <p:spPr>
          <a:xfrm>
            <a:off x="529772" y="1532428"/>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232" name="object 232"/>
          <p:cNvSpPr txBox="1"/>
          <p:nvPr/>
        </p:nvSpPr>
        <p:spPr>
          <a:xfrm>
            <a:off x="529772" y="1822066"/>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233" name="object 233"/>
          <p:cNvSpPr txBox="1"/>
          <p:nvPr/>
        </p:nvSpPr>
        <p:spPr>
          <a:xfrm>
            <a:off x="529772" y="1071266"/>
            <a:ext cx="6490335" cy="1397000"/>
          </a:xfrm>
          <a:prstGeom prst="rect">
            <a:avLst/>
          </a:prstGeom>
        </p:spPr>
        <p:txBody>
          <a:bodyPr vert="horz" wrap="square" lIns="0" tIns="12700" rIns="0" bIns="0" rtlCol="0">
            <a:spAutoFit/>
          </a:bodyPr>
          <a:lstStyle/>
          <a:p>
            <a:pPr marL="187960" marR="5080">
              <a:lnSpc>
                <a:spcPct val="111100"/>
              </a:lnSpc>
              <a:spcBef>
                <a:spcPts val="100"/>
              </a:spcBef>
            </a:pPr>
            <a:r>
              <a:rPr sz="900" spc="-15" dirty="0">
                <a:solidFill>
                  <a:srgbClr val="231F20"/>
                </a:solidFill>
                <a:latin typeface="Arial Narrow"/>
                <a:cs typeface="Arial Narrow"/>
              </a:rPr>
              <a:t>Der Whirlpool </a:t>
            </a:r>
            <a:r>
              <a:rPr sz="900" spc="-20" dirty="0">
                <a:solidFill>
                  <a:srgbClr val="231F20"/>
                </a:solidFill>
                <a:latin typeface="Arial Narrow"/>
                <a:cs typeface="Arial Narrow"/>
              </a:rPr>
              <a:t>kann von </a:t>
            </a:r>
            <a:r>
              <a:rPr sz="900" spc="-15" dirty="0">
                <a:solidFill>
                  <a:srgbClr val="231F20"/>
                </a:solidFill>
                <a:latin typeface="Arial Narrow"/>
                <a:cs typeface="Arial Narrow"/>
              </a:rPr>
              <a:t>einer oder </a:t>
            </a:r>
            <a:r>
              <a:rPr sz="900" spc="-20" dirty="0">
                <a:solidFill>
                  <a:srgbClr val="231F20"/>
                </a:solidFill>
                <a:latin typeface="Arial Narrow"/>
                <a:cs typeface="Arial Narrow"/>
              </a:rPr>
              <a:t>mehreren </a:t>
            </a:r>
            <a:r>
              <a:rPr sz="900" spc="-15" dirty="0">
                <a:solidFill>
                  <a:srgbClr val="231F20"/>
                </a:solidFill>
                <a:latin typeface="Arial Narrow"/>
                <a:cs typeface="Arial Narrow"/>
              </a:rPr>
              <a:t>Personen in </a:t>
            </a:r>
            <a:r>
              <a:rPr sz="900" spc="-20" dirty="0">
                <a:solidFill>
                  <a:srgbClr val="231F20"/>
                </a:solidFill>
                <a:latin typeface="Arial Narrow"/>
                <a:cs typeface="Arial Narrow"/>
              </a:rPr>
              <a:t>etwa </a:t>
            </a:r>
            <a:r>
              <a:rPr sz="900" spc="-15" dirty="0">
                <a:solidFill>
                  <a:srgbClr val="231F20"/>
                </a:solidFill>
                <a:latin typeface="Arial Narrow"/>
                <a:cs typeface="Arial Narrow"/>
              </a:rPr>
              <a:t>10 </a:t>
            </a:r>
            <a:r>
              <a:rPr sz="900" spc="-20" dirty="0">
                <a:solidFill>
                  <a:srgbClr val="231F20"/>
                </a:solidFill>
                <a:latin typeface="Arial Narrow"/>
                <a:cs typeface="Arial Narrow"/>
              </a:rPr>
              <a:t>Minuten </a:t>
            </a:r>
            <a:r>
              <a:rPr sz="900" spc="-15" dirty="0">
                <a:solidFill>
                  <a:srgbClr val="231F20"/>
                </a:solidFill>
                <a:latin typeface="Arial Narrow"/>
                <a:cs typeface="Arial Narrow"/>
              </a:rPr>
              <a:t>im Innen- oder Außenbereich installiert werden. Nur </a:t>
            </a:r>
            <a:r>
              <a:rPr sz="900" spc="-10" dirty="0">
                <a:solidFill>
                  <a:srgbClr val="231F20"/>
                </a:solidFill>
                <a:latin typeface="Arial Narrow"/>
                <a:cs typeface="Arial Narrow"/>
              </a:rPr>
              <a:t>für </a:t>
            </a:r>
            <a:r>
              <a:rPr sz="900" spc="-20" dirty="0">
                <a:solidFill>
                  <a:srgbClr val="231F20"/>
                </a:solidFill>
                <a:latin typeface="Arial Narrow"/>
                <a:cs typeface="Arial Narrow"/>
              </a:rPr>
              <a:t>den </a:t>
            </a:r>
            <a:r>
              <a:rPr sz="900" spc="-15" dirty="0">
                <a:solidFill>
                  <a:srgbClr val="231F20"/>
                </a:solidFill>
                <a:latin typeface="Arial Narrow"/>
                <a:cs typeface="Arial Narrow"/>
              </a:rPr>
              <a:t>Haushaltsgebrauch.  </a:t>
            </a:r>
            <a:r>
              <a:rPr sz="900" dirty="0">
                <a:solidFill>
                  <a:srgbClr val="231F20"/>
                </a:solidFill>
                <a:latin typeface="Arial Narrow"/>
                <a:cs typeface="Arial Narrow"/>
              </a:rPr>
              <a:t>Der Whirlpool </a:t>
            </a:r>
            <a:r>
              <a:rPr sz="900" spc="-5" dirty="0">
                <a:solidFill>
                  <a:srgbClr val="231F20"/>
                </a:solidFill>
                <a:latin typeface="Arial Narrow"/>
                <a:cs typeface="Arial Narrow"/>
              </a:rPr>
              <a:t>muss auf einer ebenen, glatten und </a:t>
            </a:r>
            <a:r>
              <a:rPr sz="900" dirty="0">
                <a:solidFill>
                  <a:srgbClr val="231F20"/>
                </a:solidFill>
                <a:latin typeface="Arial Narrow"/>
                <a:cs typeface="Arial Narrow"/>
              </a:rPr>
              <a:t>tragenden Fläche </a:t>
            </a:r>
            <a:r>
              <a:rPr sz="900" spc="-5" dirty="0">
                <a:solidFill>
                  <a:srgbClr val="231F20"/>
                </a:solidFill>
                <a:latin typeface="Arial Narrow"/>
                <a:cs typeface="Arial Narrow"/>
              </a:rPr>
              <a:t>aufgestellt </a:t>
            </a:r>
            <a:r>
              <a:rPr sz="900" dirty="0">
                <a:solidFill>
                  <a:srgbClr val="231F20"/>
                </a:solidFill>
                <a:latin typeface="Arial Narrow"/>
                <a:cs typeface="Arial Narrow"/>
              </a:rPr>
              <a:t>werden, </a:t>
            </a:r>
            <a:r>
              <a:rPr sz="900" spc="-5" dirty="0">
                <a:solidFill>
                  <a:srgbClr val="231F20"/>
                </a:solidFill>
                <a:latin typeface="Arial Narrow"/>
                <a:cs typeface="Arial Narrow"/>
              </a:rPr>
              <a:t>die die maximale Last des gefüllten </a:t>
            </a:r>
            <a:r>
              <a:rPr sz="900" dirty="0">
                <a:solidFill>
                  <a:srgbClr val="231F20"/>
                </a:solidFill>
                <a:latin typeface="Arial Narrow"/>
                <a:cs typeface="Arial Narrow"/>
              </a:rPr>
              <a:t>Whirlpools </a:t>
            </a:r>
            <a:r>
              <a:rPr sz="900" spc="-5" dirty="0">
                <a:solidFill>
                  <a:srgbClr val="231F20"/>
                </a:solidFill>
                <a:latin typeface="Arial Narrow"/>
                <a:cs typeface="Arial Narrow"/>
              </a:rPr>
              <a:t>mit der </a:t>
            </a:r>
            <a:r>
              <a:rPr sz="900" spc="-30" dirty="0">
                <a:solidFill>
                  <a:srgbClr val="231F20"/>
                </a:solidFill>
                <a:latin typeface="Arial Narrow"/>
                <a:cs typeface="Arial Narrow"/>
              </a:rPr>
              <a:t>aufgefüh-  rten</a:t>
            </a:r>
            <a:r>
              <a:rPr sz="900" spc="-20" dirty="0">
                <a:solidFill>
                  <a:srgbClr val="231F20"/>
                </a:solidFill>
                <a:latin typeface="Arial Narrow"/>
                <a:cs typeface="Arial Narrow"/>
              </a:rPr>
              <a:t> </a:t>
            </a:r>
            <a:r>
              <a:rPr sz="900" spc="-40" dirty="0">
                <a:solidFill>
                  <a:srgbClr val="231F20"/>
                </a:solidFill>
                <a:latin typeface="Arial Narrow"/>
                <a:cs typeface="Arial Narrow"/>
              </a:rPr>
              <a:t>maximalen</a:t>
            </a:r>
            <a:r>
              <a:rPr sz="900" spc="-15" dirty="0">
                <a:solidFill>
                  <a:srgbClr val="231F20"/>
                </a:solidFill>
                <a:latin typeface="Arial Narrow"/>
                <a:cs typeface="Arial Narrow"/>
              </a:rPr>
              <a:t> </a:t>
            </a:r>
            <a:r>
              <a:rPr sz="900" spc="-35" dirty="0">
                <a:solidFill>
                  <a:srgbClr val="231F20"/>
                </a:solidFill>
                <a:latin typeface="Arial Narrow"/>
                <a:cs typeface="Arial Narrow"/>
              </a:rPr>
              <a:t>Personenanzahl</a:t>
            </a:r>
            <a:r>
              <a:rPr sz="900" spc="-15" dirty="0">
                <a:solidFill>
                  <a:srgbClr val="231F20"/>
                </a:solidFill>
                <a:latin typeface="Arial Narrow"/>
                <a:cs typeface="Arial Narrow"/>
              </a:rPr>
              <a:t> </a:t>
            </a:r>
            <a:r>
              <a:rPr sz="900" spc="-30" dirty="0">
                <a:solidFill>
                  <a:srgbClr val="231F20"/>
                </a:solidFill>
                <a:latin typeface="Arial Narrow"/>
                <a:cs typeface="Arial Narrow"/>
              </a:rPr>
              <a:t>tragen</a:t>
            </a:r>
            <a:r>
              <a:rPr sz="900" spc="-15" dirty="0">
                <a:solidFill>
                  <a:srgbClr val="231F20"/>
                </a:solidFill>
                <a:latin typeface="Arial Narrow"/>
                <a:cs typeface="Arial Narrow"/>
              </a:rPr>
              <a:t> </a:t>
            </a:r>
            <a:r>
              <a:rPr sz="900" spc="-35" dirty="0">
                <a:solidFill>
                  <a:srgbClr val="231F20"/>
                </a:solidFill>
                <a:latin typeface="Arial Narrow"/>
                <a:cs typeface="Arial Narrow"/>
              </a:rPr>
              <a:t>kann.</a:t>
            </a:r>
            <a:r>
              <a:rPr sz="900" spc="-15" dirty="0">
                <a:solidFill>
                  <a:srgbClr val="231F20"/>
                </a:solidFill>
                <a:latin typeface="Arial Narrow"/>
                <a:cs typeface="Arial Narrow"/>
              </a:rPr>
              <a:t> </a:t>
            </a:r>
            <a:r>
              <a:rPr sz="900" spc="-40" dirty="0">
                <a:solidFill>
                  <a:srgbClr val="231F20"/>
                </a:solidFill>
                <a:latin typeface="Arial Narrow"/>
                <a:cs typeface="Arial Narrow"/>
              </a:rPr>
              <a:t>Wenden</a:t>
            </a:r>
            <a:r>
              <a:rPr sz="900" spc="-15" dirty="0">
                <a:solidFill>
                  <a:srgbClr val="231F20"/>
                </a:solidFill>
                <a:latin typeface="Arial Narrow"/>
                <a:cs typeface="Arial Narrow"/>
              </a:rPr>
              <a:t> </a:t>
            </a:r>
            <a:r>
              <a:rPr sz="900" spc="-30" dirty="0">
                <a:solidFill>
                  <a:srgbClr val="231F20"/>
                </a:solidFill>
                <a:latin typeface="Arial Narrow"/>
                <a:cs typeface="Arial Narrow"/>
              </a:rPr>
              <a:t>Sie</a:t>
            </a:r>
            <a:r>
              <a:rPr sz="900" spc="-15" dirty="0">
                <a:solidFill>
                  <a:srgbClr val="231F20"/>
                </a:solidFill>
                <a:latin typeface="Arial Narrow"/>
                <a:cs typeface="Arial Narrow"/>
              </a:rPr>
              <a:t> </a:t>
            </a:r>
            <a:r>
              <a:rPr sz="900" spc="-30" dirty="0">
                <a:solidFill>
                  <a:srgbClr val="231F20"/>
                </a:solidFill>
                <a:latin typeface="Arial Narrow"/>
                <a:cs typeface="Arial Narrow"/>
              </a:rPr>
              <a:t>sich</a:t>
            </a:r>
            <a:r>
              <a:rPr sz="900" spc="-15" dirty="0">
                <a:solidFill>
                  <a:srgbClr val="231F20"/>
                </a:solidFill>
                <a:latin typeface="Arial Narrow"/>
                <a:cs typeface="Arial Narrow"/>
              </a:rPr>
              <a:t> </a:t>
            </a:r>
            <a:r>
              <a:rPr sz="900" spc="-35" dirty="0">
                <a:solidFill>
                  <a:srgbClr val="231F20"/>
                </a:solidFill>
                <a:latin typeface="Arial Narrow"/>
                <a:cs typeface="Arial Narrow"/>
              </a:rPr>
              <a:t>zur</a:t>
            </a:r>
            <a:r>
              <a:rPr sz="900" spc="-15" dirty="0">
                <a:solidFill>
                  <a:srgbClr val="231F20"/>
                </a:solidFill>
                <a:latin typeface="Arial Narrow"/>
                <a:cs typeface="Arial Narrow"/>
              </a:rPr>
              <a:t> </a:t>
            </a:r>
            <a:r>
              <a:rPr sz="900" spc="-30" dirty="0">
                <a:solidFill>
                  <a:srgbClr val="231F20"/>
                </a:solidFill>
                <a:latin typeface="Arial Narrow"/>
                <a:cs typeface="Arial Narrow"/>
              </a:rPr>
              <a:t>Überprüfung</a:t>
            </a:r>
            <a:r>
              <a:rPr sz="900" spc="-15" dirty="0">
                <a:solidFill>
                  <a:srgbClr val="231F20"/>
                </a:solidFill>
                <a:latin typeface="Arial Narrow"/>
                <a:cs typeface="Arial Narrow"/>
              </a:rPr>
              <a:t> </a:t>
            </a:r>
            <a:r>
              <a:rPr sz="900" spc="-35" dirty="0">
                <a:solidFill>
                  <a:srgbClr val="231F20"/>
                </a:solidFill>
                <a:latin typeface="Arial Narrow"/>
                <a:cs typeface="Arial Narrow"/>
              </a:rPr>
              <a:t>der</a:t>
            </a:r>
            <a:r>
              <a:rPr sz="900" spc="-15" dirty="0">
                <a:solidFill>
                  <a:srgbClr val="231F20"/>
                </a:solidFill>
                <a:latin typeface="Arial Narrow"/>
                <a:cs typeface="Arial Narrow"/>
              </a:rPr>
              <a:t> </a:t>
            </a:r>
            <a:r>
              <a:rPr sz="900" spc="-30" dirty="0">
                <a:solidFill>
                  <a:srgbClr val="231F20"/>
                </a:solidFill>
                <a:latin typeface="Arial Narrow"/>
                <a:cs typeface="Arial Narrow"/>
              </a:rPr>
              <a:t>Anforderung</a:t>
            </a:r>
            <a:r>
              <a:rPr sz="900" spc="-15" dirty="0">
                <a:solidFill>
                  <a:srgbClr val="231F20"/>
                </a:solidFill>
                <a:latin typeface="Arial Narrow"/>
                <a:cs typeface="Arial Narrow"/>
              </a:rPr>
              <a:t> </a:t>
            </a:r>
            <a:r>
              <a:rPr sz="900" spc="-40" dirty="0">
                <a:solidFill>
                  <a:srgbClr val="231F20"/>
                </a:solidFill>
                <a:latin typeface="Arial Narrow"/>
                <a:cs typeface="Arial Narrow"/>
              </a:rPr>
              <a:t>an</a:t>
            </a:r>
            <a:r>
              <a:rPr sz="900" spc="-15" dirty="0">
                <a:solidFill>
                  <a:srgbClr val="231F20"/>
                </a:solidFill>
                <a:latin typeface="Arial Narrow"/>
                <a:cs typeface="Arial Narrow"/>
              </a:rPr>
              <a:t> </a:t>
            </a:r>
            <a:r>
              <a:rPr sz="900" spc="-35" dirty="0">
                <a:solidFill>
                  <a:srgbClr val="231F20"/>
                </a:solidFill>
                <a:latin typeface="Arial Narrow"/>
                <a:cs typeface="Arial Narrow"/>
              </a:rPr>
              <a:t>einen</a:t>
            </a:r>
            <a:r>
              <a:rPr sz="900" spc="-15" dirty="0">
                <a:solidFill>
                  <a:srgbClr val="231F20"/>
                </a:solidFill>
                <a:latin typeface="Arial Narrow"/>
                <a:cs typeface="Arial Narrow"/>
              </a:rPr>
              <a:t> </a:t>
            </a:r>
            <a:r>
              <a:rPr sz="900" spc="-30" dirty="0">
                <a:solidFill>
                  <a:srgbClr val="231F20"/>
                </a:solidFill>
                <a:latin typeface="Arial Narrow"/>
                <a:cs typeface="Arial Narrow"/>
              </a:rPr>
              <a:t>qualifizierten</a:t>
            </a:r>
            <a:r>
              <a:rPr sz="900" spc="-15" dirty="0">
                <a:solidFill>
                  <a:srgbClr val="231F20"/>
                </a:solidFill>
                <a:latin typeface="Arial Narrow"/>
                <a:cs typeface="Arial Narrow"/>
              </a:rPr>
              <a:t> </a:t>
            </a:r>
            <a:r>
              <a:rPr sz="900" spc="-30" dirty="0">
                <a:solidFill>
                  <a:srgbClr val="231F20"/>
                </a:solidFill>
                <a:latin typeface="Arial Narrow"/>
                <a:cs typeface="Arial Narrow"/>
              </a:rPr>
              <a:t>Auftragnehmer</a:t>
            </a:r>
            <a:r>
              <a:rPr sz="900" spc="-15" dirty="0">
                <a:solidFill>
                  <a:srgbClr val="231F20"/>
                </a:solidFill>
                <a:latin typeface="Arial Narrow"/>
                <a:cs typeface="Arial Narrow"/>
              </a:rPr>
              <a:t> </a:t>
            </a:r>
            <a:r>
              <a:rPr sz="900" spc="-35" dirty="0">
                <a:solidFill>
                  <a:srgbClr val="231F20"/>
                </a:solidFill>
                <a:latin typeface="Arial Narrow"/>
                <a:cs typeface="Arial Narrow"/>
              </a:rPr>
              <a:t>oder</a:t>
            </a:r>
            <a:r>
              <a:rPr sz="900" spc="-15" dirty="0">
                <a:solidFill>
                  <a:srgbClr val="231F20"/>
                </a:solidFill>
                <a:latin typeface="Arial Narrow"/>
                <a:cs typeface="Arial Narrow"/>
              </a:rPr>
              <a:t> </a:t>
            </a:r>
            <a:r>
              <a:rPr sz="900" spc="-30" dirty="0">
                <a:solidFill>
                  <a:srgbClr val="231F20"/>
                </a:solidFill>
                <a:latin typeface="Arial Narrow"/>
                <a:cs typeface="Arial Narrow"/>
              </a:rPr>
              <a:t>Bauingenieur.</a:t>
            </a:r>
            <a:endParaRPr sz="900">
              <a:latin typeface="Arial Narrow"/>
              <a:cs typeface="Arial Narrow"/>
            </a:endParaRPr>
          </a:p>
          <a:p>
            <a:pPr marL="188595" marR="29845">
              <a:lnSpc>
                <a:spcPct val="111100"/>
              </a:lnSpc>
            </a:pPr>
            <a:r>
              <a:rPr sz="900" spc="-20" dirty="0">
                <a:solidFill>
                  <a:srgbClr val="231F20"/>
                </a:solidFill>
                <a:latin typeface="Arial Narrow"/>
                <a:cs typeface="Arial Narrow"/>
              </a:rPr>
              <a:t>Stellen </a:t>
            </a:r>
            <a:r>
              <a:rPr sz="900" spc="-25" dirty="0">
                <a:solidFill>
                  <a:srgbClr val="231F20"/>
                </a:solidFill>
                <a:latin typeface="Arial Narrow"/>
                <a:cs typeface="Arial Narrow"/>
              </a:rPr>
              <a:t>Sie sicher, </a:t>
            </a:r>
            <a:r>
              <a:rPr sz="900" spc="-30" dirty="0">
                <a:solidFill>
                  <a:srgbClr val="231F20"/>
                </a:solidFill>
                <a:latin typeface="Arial Narrow"/>
                <a:cs typeface="Arial Narrow"/>
              </a:rPr>
              <a:t>dass </a:t>
            </a:r>
            <a:r>
              <a:rPr sz="900" spc="-25" dirty="0">
                <a:solidFill>
                  <a:srgbClr val="231F20"/>
                </a:solidFill>
                <a:latin typeface="Arial Narrow"/>
                <a:cs typeface="Arial Narrow"/>
              </a:rPr>
              <a:t>der Bereich unter </a:t>
            </a:r>
            <a:r>
              <a:rPr sz="900" spc="-30" dirty="0">
                <a:solidFill>
                  <a:srgbClr val="231F20"/>
                </a:solidFill>
                <a:latin typeface="Arial Narrow"/>
                <a:cs typeface="Arial Narrow"/>
              </a:rPr>
              <a:t>oder </a:t>
            </a:r>
            <a:r>
              <a:rPr sz="900" spc="-35" dirty="0">
                <a:solidFill>
                  <a:srgbClr val="231F20"/>
                </a:solidFill>
                <a:latin typeface="Arial Narrow"/>
                <a:cs typeface="Arial Narrow"/>
              </a:rPr>
              <a:t>um </a:t>
            </a:r>
            <a:r>
              <a:rPr sz="900" spc="-30" dirty="0">
                <a:solidFill>
                  <a:srgbClr val="231F20"/>
                </a:solidFill>
                <a:latin typeface="Arial Narrow"/>
                <a:cs typeface="Arial Narrow"/>
              </a:rPr>
              <a:t>den </a:t>
            </a:r>
            <a:r>
              <a:rPr sz="900" spc="-25" dirty="0">
                <a:solidFill>
                  <a:srgbClr val="231F20"/>
                </a:solidFill>
                <a:latin typeface="Arial Narrow"/>
                <a:cs typeface="Arial Narrow"/>
              </a:rPr>
              <a:t>Whirlpool </a:t>
            </a:r>
            <a:r>
              <a:rPr sz="900" spc="-30" dirty="0">
                <a:solidFill>
                  <a:srgbClr val="231F20"/>
                </a:solidFill>
                <a:latin typeface="Arial Narrow"/>
                <a:cs typeface="Arial Narrow"/>
              </a:rPr>
              <a:t>herum </a:t>
            </a:r>
            <a:r>
              <a:rPr sz="900" spc="-20" dirty="0">
                <a:solidFill>
                  <a:srgbClr val="231F20"/>
                </a:solidFill>
                <a:latin typeface="Arial Narrow"/>
                <a:cs typeface="Arial Narrow"/>
              </a:rPr>
              <a:t>frei </a:t>
            </a:r>
            <a:r>
              <a:rPr sz="900" spc="-30" dirty="0">
                <a:solidFill>
                  <a:srgbClr val="231F20"/>
                </a:solidFill>
                <a:latin typeface="Arial Narrow"/>
                <a:cs typeface="Arial Narrow"/>
              </a:rPr>
              <a:t>von scharfen Gegenständen </a:t>
            </a:r>
            <a:r>
              <a:rPr sz="900" spc="-20" dirty="0">
                <a:solidFill>
                  <a:srgbClr val="231F20"/>
                </a:solidFill>
                <a:latin typeface="Arial Narrow"/>
                <a:cs typeface="Arial Narrow"/>
              </a:rPr>
              <a:t>ist. </a:t>
            </a:r>
            <a:r>
              <a:rPr sz="900" spc="-25" dirty="0">
                <a:solidFill>
                  <a:srgbClr val="231F20"/>
                </a:solidFill>
                <a:latin typeface="Arial Narrow"/>
                <a:cs typeface="Arial Narrow"/>
              </a:rPr>
              <a:t>Ungleichmäßige </a:t>
            </a:r>
            <a:r>
              <a:rPr sz="900" spc="-30" dirty="0">
                <a:solidFill>
                  <a:srgbClr val="231F20"/>
                </a:solidFill>
                <a:latin typeface="Arial Narrow"/>
                <a:cs typeface="Arial Narrow"/>
              </a:rPr>
              <a:t>oder unebene Oberflächen können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beschädigen und </a:t>
            </a:r>
            <a:r>
              <a:rPr sz="900" dirty="0">
                <a:solidFill>
                  <a:srgbClr val="231F20"/>
                </a:solidFill>
                <a:latin typeface="Arial Narrow"/>
                <a:cs typeface="Arial Narrow"/>
              </a:rPr>
              <a:t>Ihre </a:t>
            </a:r>
            <a:r>
              <a:rPr sz="900" spc="-5" dirty="0">
                <a:solidFill>
                  <a:srgbClr val="231F20"/>
                </a:solidFill>
                <a:latin typeface="Arial Narrow"/>
                <a:cs typeface="Arial Narrow"/>
              </a:rPr>
              <a:t>Garantie ungültig machen. </a:t>
            </a:r>
            <a:r>
              <a:rPr sz="900" dirty="0">
                <a:solidFill>
                  <a:srgbClr val="231F20"/>
                </a:solidFill>
                <a:latin typeface="Arial Narrow"/>
                <a:cs typeface="Arial Narrow"/>
              </a:rPr>
              <a:t>Sorgen Sie für </a:t>
            </a:r>
            <a:r>
              <a:rPr sz="900" spc="-5" dirty="0">
                <a:solidFill>
                  <a:srgbClr val="231F20"/>
                </a:solidFill>
                <a:latin typeface="Arial Narrow"/>
                <a:cs typeface="Arial Narrow"/>
              </a:rPr>
              <a:t>eine ebene Oberfläche, bevor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a:t>
            </a:r>
            <a:r>
              <a:rPr sz="900" spc="-40" dirty="0">
                <a:solidFill>
                  <a:srgbClr val="231F20"/>
                </a:solidFill>
                <a:latin typeface="Arial Narrow"/>
                <a:cs typeface="Arial Narrow"/>
              </a:rPr>
              <a:t> </a:t>
            </a:r>
            <a:r>
              <a:rPr sz="900" dirty="0">
                <a:solidFill>
                  <a:srgbClr val="231F20"/>
                </a:solidFill>
                <a:latin typeface="Arial Narrow"/>
                <a:cs typeface="Arial Narrow"/>
              </a:rPr>
              <a:t>füllen.</a:t>
            </a:r>
            <a:endParaRPr sz="900">
              <a:latin typeface="Arial Narrow"/>
              <a:cs typeface="Arial Narrow"/>
            </a:endParaRPr>
          </a:p>
          <a:p>
            <a:pPr marL="188595">
              <a:lnSpc>
                <a:spcPct val="100000"/>
              </a:lnSpc>
              <a:spcBef>
                <a:spcPts val="120"/>
              </a:spcBef>
            </a:pPr>
            <a:r>
              <a:rPr sz="900" dirty="0">
                <a:solidFill>
                  <a:srgbClr val="231F20"/>
                </a:solidFill>
                <a:latin typeface="Arial Narrow"/>
                <a:cs typeface="Arial Narrow"/>
              </a:rPr>
              <a:t>Sorgen Sie für </a:t>
            </a:r>
            <a:r>
              <a:rPr sz="900" spc="-5" dirty="0">
                <a:solidFill>
                  <a:srgbClr val="231F20"/>
                </a:solidFill>
                <a:latin typeface="Arial Narrow"/>
                <a:cs typeface="Arial Narrow"/>
              </a:rPr>
              <a:t>ein adäquates </a:t>
            </a:r>
            <a:r>
              <a:rPr sz="900" dirty="0">
                <a:solidFill>
                  <a:srgbClr val="231F20"/>
                </a:solidFill>
                <a:latin typeface="Arial Narrow"/>
                <a:cs typeface="Arial Narrow"/>
              </a:rPr>
              <a:t>Entwässerungssystem </a:t>
            </a:r>
            <a:r>
              <a:rPr sz="900" spc="-5" dirty="0">
                <a:solidFill>
                  <a:srgbClr val="231F20"/>
                </a:solidFill>
                <a:latin typeface="Arial Narrow"/>
                <a:cs typeface="Arial Narrow"/>
              </a:rPr>
              <a:t>um den </a:t>
            </a:r>
            <a:r>
              <a:rPr sz="900" dirty="0">
                <a:solidFill>
                  <a:srgbClr val="231F20"/>
                </a:solidFill>
                <a:latin typeface="Arial Narrow"/>
                <a:cs typeface="Arial Narrow"/>
              </a:rPr>
              <a:t>Whirlpool </a:t>
            </a:r>
            <a:r>
              <a:rPr sz="900" spc="-5" dirty="0">
                <a:solidFill>
                  <a:srgbClr val="231F20"/>
                </a:solidFill>
                <a:latin typeface="Arial Narrow"/>
                <a:cs typeface="Arial Narrow"/>
              </a:rPr>
              <a:t>herum, um überlaufendes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Spritzer </a:t>
            </a:r>
            <a:r>
              <a:rPr sz="900" spc="-5" dirty="0">
                <a:solidFill>
                  <a:srgbClr val="231F20"/>
                </a:solidFill>
                <a:latin typeface="Arial Narrow"/>
                <a:cs typeface="Arial Narrow"/>
              </a:rPr>
              <a:t>zu</a:t>
            </a:r>
            <a:r>
              <a:rPr sz="900" spc="-30" dirty="0">
                <a:solidFill>
                  <a:srgbClr val="231F20"/>
                </a:solidFill>
                <a:latin typeface="Arial Narrow"/>
                <a:cs typeface="Arial Narrow"/>
              </a:rPr>
              <a:t> </a:t>
            </a:r>
            <a:r>
              <a:rPr sz="900" spc="-5" dirty="0">
                <a:solidFill>
                  <a:srgbClr val="231F20"/>
                </a:solidFill>
                <a:latin typeface="Arial Narrow"/>
                <a:cs typeface="Arial Narrow"/>
              </a:rPr>
              <a:t>vermeiden.</a:t>
            </a:r>
            <a:endParaRPr sz="900">
              <a:latin typeface="Arial Narrow"/>
              <a:cs typeface="Arial Narrow"/>
            </a:endParaRPr>
          </a:p>
          <a:p>
            <a:pPr marL="188595" marR="5080">
              <a:lnSpc>
                <a:spcPct val="111100"/>
              </a:lnSpc>
            </a:pPr>
            <a:r>
              <a:rPr sz="900" dirty="0">
                <a:solidFill>
                  <a:srgbClr val="231F20"/>
                </a:solidFill>
                <a:latin typeface="Arial Narrow"/>
                <a:cs typeface="Arial Narrow"/>
              </a:rPr>
              <a:t>Stellen</a:t>
            </a:r>
            <a:r>
              <a:rPr sz="900" spc="-30" dirty="0">
                <a:solidFill>
                  <a:srgbClr val="231F20"/>
                </a:solidFill>
                <a:latin typeface="Arial Narrow"/>
                <a:cs typeface="Arial Narrow"/>
              </a:rPr>
              <a:t> </a:t>
            </a:r>
            <a:r>
              <a:rPr sz="900" dirty="0">
                <a:solidFill>
                  <a:srgbClr val="231F20"/>
                </a:solidFill>
                <a:latin typeface="Arial Narrow"/>
                <a:cs typeface="Arial Narrow"/>
              </a:rPr>
              <a:t>Sie</a:t>
            </a:r>
            <a:r>
              <a:rPr sz="900" spc="-25" dirty="0">
                <a:solidFill>
                  <a:srgbClr val="231F20"/>
                </a:solidFill>
                <a:latin typeface="Arial Narrow"/>
                <a:cs typeface="Arial Narrow"/>
              </a:rPr>
              <a:t> </a:t>
            </a:r>
            <a:r>
              <a:rPr sz="900" spc="-5" dirty="0">
                <a:solidFill>
                  <a:srgbClr val="231F20"/>
                </a:solidFill>
                <a:latin typeface="Arial Narrow"/>
                <a:cs typeface="Arial Narrow"/>
              </a:rPr>
              <a:t>sicher,</a:t>
            </a:r>
            <a:r>
              <a:rPr sz="900" spc="-30" dirty="0">
                <a:solidFill>
                  <a:srgbClr val="231F20"/>
                </a:solidFill>
                <a:latin typeface="Arial Narrow"/>
                <a:cs typeface="Arial Narrow"/>
              </a:rPr>
              <a:t> </a:t>
            </a:r>
            <a:r>
              <a:rPr sz="900" spc="-5" dirty="0">
                <a:solidFill>
                  <a:srgbClr val="231F20"/>
                </a:solidFill>
                <a:latin typeface="Arial Narrow"/>
                <a:cs typeface="Arial Narrow"/>
              </a:rPr>
              <a:t>dass</a:t>
            </a:r>
            <a:r>
              <a:rPr sz="900" spc="-25" dirty="0">
                <a:solidFill>
                  <a:srgbClr val="231F20"/>
                </a:solidFill>
                <a:latin typeface="Arial Narrow"/>
                <a:cs typeface="Arial Narrow"/>
              </a:rPr>
              <a:t> </a:t>
            </a:r>
            <a:r>
              <a:rPr sz="900" spc="-5" dirty="0">
                <a:solidFill>
                  <a:srgbClr val="231F20"/>
                </a:solidFill>
                <a:latin typeface="Arial Narrow"/>
                <a:cs typeface="Arial Narrow"/>
              </a:rPr>
              <a:t>um</a:t>
            </a:r>
            <a:r>
              <a:rPr sz="900" spc="-30" dirty="0">
                <a:solidFill>
                  <a:srgbClr val="231F20"/>
                </a:solidFill>
                <a:latin typeface="Arial Narrow"/>
                <a:cs typeface="Arial Narrow"/>
              </a:rPr>
              <a:t> </a:t>
            </a:r>
            <a:r>
              <a:rPr sz="900" spc="-5" dirty="0">
                <a:solidFill>
                  <a:srgbClr val="231F20"/>
                </a:solidFill>
                <a:latin typeface="Arial Narrow"/>
                <a:cs typeface="Arial Narrow"/>
              </a:rPr>
              <a:t>den</a:t>
            </a:r>
            <a:r>
              <a:rPr sz="900" spc="-25" dirty="0">
                <a:solidFill>
                  <a:srgbClr val="231F20"/>
                </a:solidFill>
                <a:latin typeface="Arial Narrow"/>
                <a:cs typeface="Arial Narrow"/>
              </a:rPr>
              <a:t> </a:t>
            </a:r>
            <a:r>
              <a:rPr sz="900" dirty="0">
                <a:solidFill>
                  <a:srgbClr val="231F20"/>
                </a:solidFill>
                <a:latin typeface="Arial Narrow"/>
                <a:cs typeface="Arial Narrow"/>
              </a:rPr>
              <a:t>Whirlpool</a:t>
            </a:r>
            <a:r>
              <a:rPr sz="900" spc="-30" dirty="0">
                <a:solidFill>
                  <a:srgbClr val="231F20"/>
                </a:solidFill>
                <a:latin typeface="Arial Narrow"/>
                <a:cs typeface="Arial Narrow"/>
              </a:rPr>
              <a:t> </a:t>
            </a:r>
            <a:r>
              <a:rPr sz="900" spc="-5" dirty="0">
                <a:solidFill>
                  <a:srgbClr val="231F20"/>
                </a:solidFill>
                <a:latin typeface="Arial Narrow"/>
                <a:cs typeface="Arial Narrow"/>
              </a:rPr>
              <a:t>herum</a:t>
            </a:r>
            <a:r>
              <a:rPr sz="900" spc="-25" dirty="0">
                <a:solidFill>
                  <a:srgbClr val="231F20"/>
                </a:solidFill>
                <a:latin typeface="Arial Narrow"/>
                <a:cs typeface="Arial Narrow"/>
              </a:rPr>
              <a:t> </a:t>
            </a:r>
            <a:r>
              <a:rPr sz="900" spc="-5" dirty="0">
                <a:solidFill>
                  <a:srgbClr val="231F20"/>
                </a:solidFill>
                <a:latin typeface="Arial Narrow"/>
                <a:cs typeface="Arial Narrow"/>
              </a:rPr>
              <a:t>genügend</a:t>
            </a:r>
            <a:r>
              <a:rPr sz="900" spc="-30" dirty="0">
                <a:solidFill>
                  <a:srgbClr val="231F20"/>
                </a:solidFill>
                <a:latin typeface="Arial Narrow"/>
                <a:cs typeface="Arial Narrow"/>
              </a:rPr>
              <a:t> </a:t>
            </a:r>
            <a:r>
              <a:rPr sz="900" dirty="0">
                <a:solidFill>
                  <a:srgbClr val="231F20"/>
                </a:solidFill>
                <a:latin typeface="Arial Narrow"/>
                <a:cs typeface="Arial Narrow"/>
              </a:rPr>
              <a:t>Freiraum</a:t>
            </a:r>
            <a:r>
              <a:rPr sz="900" spc="-25" dirty="0">
                <a:solidFill>
                  <a:srgbClr val="231F20"/>
                </a:solidFill>
                <a:latin typeface="Arial Narrow"/>
                <a:cs typeface="Arial Narrow"/>
              </a:rPr>
              <a:t> </a:t>
            </a:r>
            <a:r>
              <a:rPr sz="900" dirty="0">
                <a:solidFill>
                  <a:srgbClr val="231F20"/>
                </a:solidFill>
                <a:latin typeface="Arial Narrow"/>
                <a:cs typeface="Arial Narrow"/>
              </a:rPr>
              <a:t>für</a:t>
            </a:r>
            <a:r>
              <a:rPr sz="900" spc="-30" dirty="0">
                <a:solidFill>
                  <a:srgbClr val="231F20"/>
                </a:solidFill>
                <a:latin typeface="Arial Narrow"/>
                <a:cs typeface="Arial Narrow"/>
              </a:rPr>
              <a:t> </a:t>
            </a:r>
            <a:r>
              <a:rPr sz="900" spc="-5" dirty="0">
                <a:solidFill>
                  <a:srgbClr val="231F20"/>
                </a:solidFill>
                <a:latin typeface="Arial Narrow"/>
                <a:cs typeface="Arial Narrow"/>
              </a:rPr>
              <a:t>einen</a:t>
            </a:r>
            <a:r>
              <a:rPr sz="900" spc="-25" dirty="0">
                <a:solidFill>
                  <a:srgbClr val="231F20"/>
                </a:solidFill>
                <a:latin typeface="Arial Narrow"/>
                <a:cs typeface="Arial Narrow"/>
              </a:rPr>
              <a:t> </a:t>
            </a:r>
            <a:r>
              <a:rPr sz="900" spc="-5" dirty="0">
                <a:solidFill>
                  <a:srgbClr val="231F20"/>
                </a:solidFill>
                <a:latin typeface="Arial Narrow"/>
                <a:cs typeface="Arial Narrow"/>
              </a:rPr>
              <a:t>vollständigen</a:t>
            </a:r>
            <a:r>
              <a:rPr sz="900" spc="-25" dirty="0">
                <a:solidFill>
                  <a:srgbClr val="231F20"/>
                </a:solidFill>
                <a:latin typeface="Arial Narrow"/>
                <a:cs typeface="Arial Narrow"/>
              </a:rPr>
              <a:t> </a:t>
            </a:r>
            <a:r>
              <a:rPr sz="900" dirty="0">
                <a:solidFill>
                  <a:srgbClr val="231F20"/>
                </a:solidFill>
                <a:latin typeface="Arial Narrow"/>
                <a:cs typeface="Arial Narrow"/>
              </a:rPr>
              <a:t>Zugang</a:t>
            </a:r>
            <a:r>
              <a:rPr sz="900" spc="-30" dirty="0">
                <a:solidFill>
                  <a:srgbClr val="231F20"/>
                </a:solidFill>
                <a:latin typeface="Arial Narrow"/>
                <a:cs typeface="Arial Narrow"/>
              </a:rPr>
              <a:t> </a:t>
            </a:r>
            <a:r>
              <a:rPr sz="900" spc="-5" dirty="0">
                <a:solidFill>
                  <a:srgbClr val="231F20"/>
                </a:solidFill>
                <a:latin typeface="Arial Narrow"/>
                <a:cs typeface="Arial Narrow"/>
              </a:rPr>
              <a:t>zu</a:t>
            </a:r>
            <a:r>
              <a:rPr sz="900" spc="-25" dirty="0">
                <a:solidFill>
                  <a:srgbClr val="231F20"/>
                </a:solidFill>
                <a:latin typeface="Arial Narrow"/>
                <a:cs typeface="Arial Narrow"/>
              </a:rPr>
              <a:t> </a:t>
            </a:r>
            <a:r>
              <a:rPr sz="900" spc="-5" dirty="0">
                <a:solidFill>
                  <a:srgbClr val="231F20"/>
                </a:solidFill>
                <a:latin typeface="Arial Narrow"/>
                <a:cs typeface="Arial Narrow"/>
              </a:rPr>
              <a:t>den</a:t>
            </a:r>
            <a:r>
              <a:rPr sz="900" spc="-30" dirty="0">
                <a:solidFill>
                  <a:srgbClr val="231F20"/>
                </a:solidFill>
                <a:latin typeface="Arial Narrow"/>
                <a:cs typeface="Arial Narrow"/>
              </a:rPr>
              <a:t> </a:t>
            </a:r>
            <a:r>
              <a:rPr sz="900" dirty="0">
                <a:solidFill>
                  <a:srgbClr val="231F20"/>
                </a:solidFill>
                <a:latin typeface="Arial Narrow"/>
                <a:cs typeface="Arial Narrow"/>
              </a:rPr>
              <a:t>Wartungs-</a:t>
            </a:r>
            <a:r>
              <a:rPr sz="900" spc="-25" dirty="0">
                <a:solidFill>
                  <a:srgbClr val="231F20"/>
                </a:solidFill>
                <a:latin typeface="Arial Narrow"/>
                <a:cs typeface="Arial Narrow"/>
              </a:rPr>
              <a:t> </a:t>
            </a:r>
            <a:r>
              <a:rPr sz="900" spc="-5" dirty="0">
                <a:solidFill>
                  <a:srgbClr val="231F20"/>
                </a:solidFill>
                <a:latin typeface="Arial Narrow"/>
                <a:cs typeface="Arial Narrow"/>
              </a:rPr>
              <a:t>und/oder</a:t>
            </a:r>
            <a:r>
              <a:rPr sz="900" spc="-30" dirty="0">
                <a:solidFill>
                  <a:srgbClr val="231F20"/>
                </a:solidFill>
                <a:latin typeface="Arial Narrow"/>
                <a:cs typeface="Arial Narrow"/>
              </a:rPr>
              <a:t> </a:t>
            </a:r>
            <a:r>
              <a:rPr sz="900" dirty="0">
                <a:solidFill>
                  <a:srgbClr val="231F20"/>
                </a:solidFill>
                <a:latin typeface="Arial Narrow"/>
                <a:cs typeface="Arial Narrow"/>
              </a:rPr>
              <a:t>Instandhaltungsgeräten  </a:t>
            </a:r>
            <a:r>
              <a:rPr sz="900" spc="-5" dirty="0">
                <a:solidFill>
                  <a:srgbClr val="231F20"/>
                </a:solidFill>
                <a:latin typeface="Arial Narrow"/>
                <a:cs typeface="Arial Narrow"/>
              </a:rPr>
              <a:t>vorhanden</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88595" indent="-176530">
              <a:lnSpc>
                <a:spcPct val="100000"/>
              </a:lnSpc>
              <a:spcBef>
                <a:spcPts val="120"/>
              </a:spcBef>
              <a:buChar char="●"/>
              <a:tabLst>
                <a:tab pos="189230" algn="l"/>
              </a:tabLst>
            </a:pPr>
            <a:r>
              <a:rPr sz="900" dirty="0">
                <a:solidFill>
                  <a:srgbClr val="231F20"/>
                </a:solidFill>
                <a:latin typeface="Arial Narrow"/>
                <a:cs typeface="Arial Narrow"/>
              </a:rPr>
              <a:t>Denken Sie </a:t>
            </a:r>
            <a:r>
              <a:rPr sz="900" spc="-5" dirty="0">
                <a:solidFill>
                  <a:srgbClr val="231F20"/>
                </a:solidFill>
                <a:latin typeface="Arial Narrow"/>
                <a:cs typeface="Arial Narrow"/>
              </a:rPr>
              <a:t>bei der </a:t>
            </a:r>
            <a:r>
              <a:rPr sz="900" dirty="0">
                <a:solidFill>
                  <a:srgbClr val="231F20"/>
                </a:solidFill>
                <a:latin typeface="Arial Narrow"/>
                <a:cs typeface="Arial Narrow"/>
              </a:rPr>
              <a:t>Positionierung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daran, die Lärmbelästigung so </a:t>
            </a:r>
            <a:r>
              <a:rPr sz="900" dirty="0">
                <a:solidFill>
                  <a:srgbClr val="231F20"/>
                </a:solidFill>
                <a:latin typeface="Arial Narrow"/>
                <a:cs typeface="Arial Narrow"/>
              </a:rPr>
              <a:t>weit wie </a:t>
            </a:r>
            <a:r>
              <a:rPr sz="900" spc="-5" dirty="0">
                <a:solidFill>
                  <a:srgbClr val="231F20"/>
                </a:solidFill>
                <a:latin typeface="Arial Narrow"/>
                <a:cs typeface="Arial Narrow"/>
              </a:rPr>
              <a:t>möglich zu</a:t>
            </a:r>
            <a:r>
              <a:rPr sz="900" spc="-20" dirty="0">
                <a:solidFill>
                  <a:srgbClr val="231F20"/>
                </a:solidFill>
                <a:latin typeface="Arial Narrow"/>
                <a:cs typeface="Arial Narrow"/>
              </a:rPr>
              <a:t> </a:t>
            </a:r>
            <a:r>
              <a:rPr sz="900" spc="-5" dirty="0">
                <a:solidFill>
                  <a:srgbClr val="231F20"/>
                </a:solidFill>
                <a:latin typeface="Arial Narrow"/>
                <a:cs typeface="Arial Narrow"/>
              </a:rPr>
              <a:t>minimieren.</a:t>
            </a:r>
            <a:endParaRPr sz="900">
              <a:latin typeface="Arial Narrow"/>
              <a:cs typeface="Arial Narrow"/>
            </a:endParaRPr>
          </a:p>
        </p:txBody>
      </p:sp>
      <p:sp>
        <p:nvSpPr>
          <p:cNvPr id="234" name="object 234"/>
          <p:cNvSpPr txBox="1"/>
          <p:nvPr/>
        </p:nvSpPr>
        <p:spPr>
          <a:xfrm>
            <a:off x="529201" y="4072060"/>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235" name="object 235"/>
          <p:cNvSpPr txBox="1"/>
          <p:nvPr/>
        </p:nvSpPr>
        <p:spPr>
          <a:xfrm>
            <a:off x="529201" y="4544462"/>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236" name="object 236"/>
          <p:cNvSpPr txBox="1"/>
          <p:nvPr/>
        </p:nvSpPr>
        <p:spPr>
          <a:xfrm>
            <a:off x="529728" y="455004"/>
            <a:ext cx="4979035" cy="61785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ERSTBENUTZUNG UND VORBEREITUNG DER</a:t>
            </a:r>
            <a:r>
              <a:rPr sz="1600" b="1" spc="-95" dirty="0">
                <a:solidFill>
                  <a:srgbClr val="231F20"/>
                </a:solidFill>
                <a:latin typeface="Arial Narrow"/>
                <a:cs typeface="Arial Narrow"/>
              </a:rPr>
              <a:t> </a:t>
            </a:r>
            <a:r>
              <a:rPr sz="1600" b="1" dirty="0">
                <a:solidFill>
                  <a:srgbClr val="231F20"/>
                </a:solidFill>
                <a:latin typeface="Arial Narrow"/>
                <a:cs typeface="Arial Narrow"/>
              </a:rPr>
              <a:t>INSTALLATION</a:t>
            </a:r>
            <a:endParaRPr sz="1600">
              <a:latin typeface="Arial Narrow"/>
              <a:cs typeface="Arial Narrow"/>
            </a:endParaRPr>
          </a:p>
          <a:p>
            <a:pPr marL="12700">
              <a:lnSpc>
                <a:spcPct val="100000"/>
              </a:lnSpc>
              <a:spcBef>
                <a:spcPts val="1300"/>
              </a:spcBef>
            </a:pPr>
            <a:r>
              <a:rPr sz="1200" b="1" dirty="0">
                <a:solidFill>
                  <a:srgbClr val="231F20"/>
                </a:solidFill>
                <a:latin typeface="Arial Narrow"/>
                <a:cs typeface="Arial Narrow"/>
              </a:rPr>
              <a:t>Standortvorbereitung und</a:t>
            </a:r>
            <a:r>
              <a:rPr sz="1200" b="1" spc="-5" dirty="0">
                <a:solidFill>
                  <a:srgbClr val="231F20"/>
                </a:solidFill>
                <a:latin typeface="Arial Narrow"/>
                <a:cs typeface="Arial Narrow"/>
              </a:rPr>
              <a:t> </a:t>
            </a:r>
            <a:r>
              <a:rPr sz="1200" b="1" dirty="0">
                <a:solidFill>
                  <a:srgbClr val="231F20"/>
                </a:solidFill>
                <a:latin typeface="Arial Narrow"/>
                <a:cs typeface="Arial Narrow"/>
              </a:rPr>
              <a:t>Anforderungen</a:t>
            </a:r>
            <a:endParaRPr sz="1200">
              <a:latin typeface="Arial Narrow"/>
              <a:cs typeface="Arial Narrow"/>
            </a:endParaRPr>
          </a:p>
        </p:txBody>
      </p:sp>
      <p:sp>
        <p:nvSpPr>
          <p:cNvPr id="237" name="object 237"/>
          <p:cNvSpPr txBox="1"/>
          <p:nvPr/>
        </p:nvSpPr>
        <p:spPr>
          <a:xfrm>
            <a:off x="529201" y="3771562"/>
            <a:ext cx="6448425" cy="1397000"/>
          </a:xfrm>
          <a:prstGeom prst="rect">
            <a:avLst/>
          </a:prstGeom>
        </p:spPr>
        <p:txBody>
          <a:bodyPr vert="horz" wrap="square" lIns="0" tIns="12700" rIns="0" bIns="0" rtlCol="0">
            <a:spAutoFit/>
          </a:bodyPr>
          <a:lstStyle/>
          <a:p>
            <a:pPr marL="173355" marR="76835" indent="-161290">
              <a:lnSpc>
                <a:spcPct val="111100"/>
              </a:lnSpc>
              <a:spcBef>
                <a:spcPts val="100"/>
              </a:spcBef>
              <a:buChar char="●"/>
              <a:tabLst>
                <a:tab pos="173990" algn="l"/>
              </a:tabLst>
            </a:pPr>
            <a:r>
              <a:rPr sz="900" dirty="0">
                <a:solidFill>
                  <a:srgbClr val="231F20"/>
                </a:solidFill>
                <a:latin typeface="Arial Narrow"/>
                <a:cs typeface="Arial Narrow"/>
              </a:rPr>
              <a:t>Stellen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auf einer Grasfläche oder schmutzigem </a:t>
            </a:r>
            <a:r>
              <a:rPr sz="900" dirty="0">
                <a:solidFill>
                  <a:srgbClr val="231F20"/>
                </a:solidFill>
                <a:latin typeface="Arial Narrow"/>
                <a:cs typeface="Arial Narrow"/>
              </a:rPr>
              <a:t>Boden </a:t>
            </a:r>
            <a:r>
              <a:rPr sz="900" spc="-5" dirty="0">
                <a:solidFill>
                  <a:srgbClr val="231F20"/>
                </a:solidFill>
                <a:latin typeface="Arial Narrow"/>
                <a:cs typeface="Arial Narrow"/>
              </a:rPr>
              <a:t>auf, da dies die Menge des in den </a:t>
            </a:r>
            <a:r>
              <a:rPr sz="900" dirty="0">
                <a:solidFill>
                  <a:srgbClr val="231F20"/>
                </a:solidFill>
                <a:latin typeface="Arial Narrow"/>
                <a:cs typeface="Arial Narrow"/>
              </a:rPr>
              <a:t>Whirlpool </a:t>
            </a:r>
            <a:r>
              <a:rPr sz="900" spc="-5" dirty="0">
                <a:solidFill>
                  <a:srgbClr val="231F20"/>
                </a:solidFill>
                <a:latin typeface="Arial Narrow"/>
                <a:cs typeface="Arial Narrow"/>
              </a:rPr>
              <a:t>eindringenden </a:t>
            </a:r>
            <a:r>
              <a:rPr sz="900" dirty="0">
                <a:solidFill>
                  <a:srgbClr val="231F20"/>
                </a:solidFill>
                <a:latin typeface="Arial Narrow"/>
                <a:cs typeface="Arial Narrow"/>
              </a:rPr>
              <a:t>Schmutzes  </a:t>
            </a:r>
            <a:r>
              <a:rPr sz="900" spc="-5" dirty="0">
                <a:solidFill>
                  <a:srgbClr val="231F20"/>
                </a:solidFill>
                <a:latin typeface="Arial Narrow"/>
                <a:cs typeface="Arial Narrow"/>
              </a:rPr>
              <a:t>erhöht und den </a:t>
            </a:r>
            <a:r>
              <a:rPr sz="900" dirty="0">
                <a:solidFill>
                  <a:srgbClr val="231F20"/>
                </a:solidFill>
                <a:latin typeface="Arial Narrow"/>
                <a:cs typeface="Arial Narrow"/>
              </a:rPr>
              <a:t>Boden</a:t>
            </a:r>
            <a:r>
              <a:rPr sz="900" spc="-5" dirty="0">
                <a:solidFill>
                  <a:srgbClr val="231F20"/>
                </a:solidFill>
                <a:latin typeface="Arial Narrow"/>
                <a:cs typeface="Arial Narrow"/>
              </a:rPr>
              <a:t> </a:t>
            </a:r>
            <a:r>
              <a:rPr sz="900" dirty="0">
                <a:solidFill>
                  <a:srgbClr val="231F20"/>
                </a:solidFill>
                <a:latin typeface="Arial Narrow"/>
                <a:cs typeface="Arial Narrow"/>
              </a:rPr>
              <a:t>beschädigt.</a:t>
            </a:r>
            <a:endParaRPr sz="900">
              <a:latin typeface="Arial Narrow"/>
              <a:cs typeface="Arial Narrow"/>
            </a:endParaRPr>
          </a:p>
          <a:p>
            <a:pPr marL="173355">
              <a:lnSpc>
                <a:spcPct val="100000"/>
              </a:lnSpc>
              <a:spcBef>
                <a:spcPts val="120"/>
              </a:spcBef>
            </a:pPr>
            <a:r>
              <a:rPr sz="900" dirty="0">
                <a:solidFill>
                  <a:srgbClr val="231F20"/>
                </a:solidFill>
                <a:latin typeface="Arial Narrow"/>
                <a:cs typeface="Arial Narrow"/>
              </a:rPr>
              <a:t>Um </a:t>
            </a:r>
            <a:r>
              <a:rPr sz="900" spc="-5" dirty="0">
                <a:solidFill>
                  <a:srgbClr val="231F20"/>
                </a:solidFill>
                <a:latin typeface="Arial Narrow"/>
                <a:cs typeface="Arial Narrow"/>
              </a:rPr>
              <a:t>eine längere Lebensdauer zu gewährleisten, lassen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dem direkten </a:t>
            </a:r>
            <a:r>
              <a:rPr sz="900" dirty="0">
                <a:solidFill>
                  <a:srgbClr val="231F20"/>
                </a:solidFill>
                <a:latin typeface="Arial Narrow"/>
                <a:cs typeface="Arial Narrow"/>
              </a:rPr>
              <a:t>Sonnenlicht</a:t>
            </a:r>
            <a:r>
              <a:rPr sz="900" spc="-10" dirty="0">
                <a:solidFill>
                  <a:srgbClr val="231F20"/>
                </a:solidFill>
                <a:latin typeface="Arial Narrow"/>
                <a:cs typeface="Arial Narrow"/>
              </a:rPr>
              <a:t> </a:t>
            </a:r>
            <a:r>
              <a:rPr sz="900" dirty="0">
                <a:solidFill>
                  <a:srgbClr val="231F20"/>
                </a:solidFill>
                <a:latin typeface="Arial Narrow"/>
                <a:cs typeface="Arial Narrow"/>
              </a:rPr>
              <a:t>ausgesetzt.</a:t>
            </a:r>
            <a:endParaRPr sz="900">
              <a:latin typeface="Arial Narrow"/>
              <a:cs typeface="Arial Narrow"/>
            </a:endParaRPr>
          </a:p>
          <a:p>
            <a:pPr marL="173355" marR="5080">
              <a:lnSpc>
                <a:spcPct val="111100"/>
              </a:lnSpc>
            </a:pPr>
            <a:r>
              <a:rPr sz="900" dirty="0">
                <a:solidFill>
                  <a:srgbClr val="231F20"/>
                </a:solidFill>
                <a:latin typeface="Arial Narrow"/>
                <a:cs typeface="Arial Narrow"/>
              </a:rPr>
              <a:t>Halten Sie </a:t>
            </a:r>
            <a:r>
              <a:rPr sz="900" spc="-5" dirty="0">
                <a:solidFill>
                  <a:srgbClr val="231F20"/>
                </a:solidFill>
                <a:latin typeface="Arial Narrow"/>
                <a:cs typeface="Arial Narrow"/>
              </a:rPr>
              <a:t>das Manometer stets innerhalb des gelben </a:t>
            </a:r>
            <a:r>
              <a:rPr sz="900" dirty="0">
                <a:solidFill>
                  <a:srgbClr val="231F20"/>
                </a:solidFill>
                <a:latin typeface="Arial Narrow"/>
                <a:cs typeface="Arial Narrow"/>
              </a:rPr>
              <a:t>Bereichs, wenn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bei einer </a:t>
            </a:r>
            <a:r>
              <a:rPr sz="900" dirty="0">
                <a:solidFill>
                  <a:srgbClr val="231F20"/>
                </a:solidFill>
                <a:latin typeface="Arial Narrow"/>
                <a:cs typeface="Arial Narrow"/>
              </a:rPr>
              <a:t>Temperatur </a:t>
            </a:r>
            <a:r>
              <a:rPr sz="900" spc="-5" dirty="0">
                <a:solidFill>
                  <a:srgbClr val="231F20"/>
                </a:solidFill>
                <a:latin typeface="Arial Narrow"/>
                <a:cs typeface="Arial Narrow"/>
              </a:rPr>
              <a:t>von mehr als 20 </a:t>
            </a:r>
            <a:r>
              <a:rPr sz="900" dirty="0">
                <a:solidFill>
                  <a:srgbClr val="231F20"/>
                </a:solidFill>
                <a:latin typeface="Arial Narrow"/>
                <a:cs typeface="Arial Narrow"/>
              </a:rPr>
              <a:t>°C </a:t>
            </a:r>
            <a:r>
              <a:rPr sz="900" spc="-5" dirty="0">
                <a:solidFill>
                  <a:srgbClr val="231F20"/>
                </a:solidFill>
                <a:latin typeface="Arial Narrow"/>
                <a:cs typeface="Arial Narrow"/>
              </a:rPr>
              <a:t>benutzen oder </a:t>
            </a:r>
            <a:r>
              <a:rPr sz="900" dirty="0">
                <a:solidFill>
                  <a:srgbClr val="231F20"/>
                </a:solidFill>
                <a:latin typeface="Arial Narrow"/>
                <a:cs typeface="Arial Narrow"/>
              </a:rPr>
              <a:t>wenn  Sie </a:t>
            </a:r>
            <a:r>
              <a:rPr sz="900" spc="-5" dirty="0">
                <a:solidFill>
                  <a:srgbClr val="231F20"/>
                </a:solidFill>
                <a:latin typeface="Arial Narrow"/>
                <a:cs typeface="Arial Narrow"/>
              </a:rPr>
              <a:t>ihn kurzzeitig dem </a:t>
            </a:r>
            <a:r>
              <a:rPr sz="900" dirty="0">
                <a:solidFill>
                  <a:srgbClr val="231F20"/>
                </a:solidFill>
                <a:latin typeface="Arial Narrow"/>
                <a:cs typeface="Arial Narrow"/>
              </a:rPr>
              <a:t>Sonnenlicht</a:t>
            </a:r>
            <a:r>
              <a:rPr sz="900" spc="-5" dirty="0">
                <a:solidFill>
                  <a:srgbClr val="231F20"/>
                </a:solidFill>
                <a:latin typeface="Arial Narrow"/>
                <a:cs typeface="Arial Narrow"/>
              </a:rPr>
              <a:t> </a:t>
            </a:r>
            <a:r>
              <a:rPr sz="900" dirty="0">
                <a:solidFill>
                  <a:srgbClr val="231F20"/>
                </a:solidFill>
                <a:latin typeface="Arial Narrow"/>
                <a:cs typeface="Arial Narrow"/>
              </a:rPr>
              <a:t>aussetzen.</a:t>
            </a:r>
            <a:endParaRPr sz="900">
              <a:latin typeface="Arial Narrow"/>
              <a:cs typeface="Arial Narrow"/>
            </a:endParaRPr>
          </a:p>
          <a:p>
            <a:pPr marL="173355" marR="86995">
              <a:lnSpc>
                <a:spcPct val="111100"/>
              </a:lnSpc>
            </a:pPr>
            <a:r>
              <a:rPr sz="900" dirty="0">
                <a:solidFill>
                  <a:srgbClr val="231F20"/>
                </a:solidFill>
                <a:latin typeface="Arial Narrow"/>
                <a:cs typeface="Arial Narrow"/>
              </a:rPr>
              <a:t>Vermeiden Sie </a:t>
            </a:r>
            <a:r>
              <a:rPr sz="900" spc="-5" dirty="0">
                <a:solidFill>
                  <a:srgbClr val="231F20"/>
                </a:solidFill>
                <a:latin typeface="Arial Narrow"/>
                <a:cs typeface="Arial Narrow"/>
              </a:rPr>
              <a:t>eine </a:t>
            </a:r>
            <a:r>
              <a:rPr sz="900" dirty="0">
                <a:solidFill>
                  <a:srgbClr val="231F20"/>
                </a:solidFill>
                <a:latin typeface="Arial Narrow"/>
                <a:cs typeface="Arial Narrow"/>
              </a:rPr>
              <a:t>Installation </a:t>
            </a:r>
            <a:r>
              <a:rPr sz="900" spc="-5" dirty="0">
                <a:solidFill>
                  <a:srgbClr val="231F20"/>
                </a:solidFill>
                <a:latin typeface="Arial Narrow"/>
                <a:cs typeface="Arial Narrow"/>
              </a:rPr>
              <a:t>oder </a:t>
            </a:r>
            <a:r>
              <a:rPr sz="900" dirty="0">
                <a:solidFill>
                  <a:srgbClr val="231F20"/>
                </a:solidFill>
                <a:latin typeface="Arial Narrow"/>
                <a:cs typeface="Arial Narrow"/>
              </a:rPr>
              <a:t>Nutzung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im </a:t>
            </a:r>
            <a:r>
              <a:rPr sz="900" dirty="0">
                <a:solidFill>
                  <a:srgbClr val="231F20"/>
                </a:solidFill>
                <a:latin typeface="Arial Narrow"/>
                <a:cs typeface="Arial Narrow"/>
              </a:rPr>
              <a:t>Freien </a:t>
            </a:r>
            <a:r>
              <a:rPr sz="900" spc="-5" dirty="0">
                <a:solidFill>
                  <a:srgbClr val="231F20"/>
                </a:solidFill>
                <a:latin typeface="Arial Narrow"/>
                <a:cs typeface="Arial Narrow"/>
              </a:rPr>
              <a:t>bei einer </a:t>
            </a:r>
            <a:r>
              <a:rPr sz="900" dirty="0">
                <a:solidFill>
                  <a:srgbClr val="231F20"/>
                </a:solidFill>
                <a:latin typeface="Arial Narrow"/>
                <a:cs typeface="Arial Narrow"/>
              </a:rPr>
              <a:t>Temperatur </a:t>
            </a:r>
            <a:r>
              <a:rPr sz="900" spc="-5" dirty="0">
                <a:solidFill>
                  <a:srgbClr val="231F20"/>
                </a:solidFill>
                <a:latin typeface="Arial Narrow"/>
                <a:cs typeface="Arial Narrow"/>
              </a:rPr>
              <a:t>von unter </a:t>
            </a:r>
            <a:r>
              <a:rPr sz="900" dirty="0">
                <a:solidFill>
                  <a:srgbClr val="231F20"/>
                </a:solidFill>
                <a:latin typeface="Arial Narrow"/>
                <a:cs typeface="Arial Narrow"/>
              </a:rPr>
              <a:t>4 °C. Benutzen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a:t>
            </a:r>
            <a:r>
              <a:rPr sz="900" dirty="0">
                <a:solidFill>
                  <a:srgbClr val="231F20"/>
                </a:solidFill>
                <a:latin typeface="Arial Narrow"/>
                <a:cs typeface="Arial Narrow"/>
              </a:rPr>
              <a:t>wenn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im </a:t>
            </a:r>
            <a:r>
              <a:rPr sz="900" dirty="0">
                <a:solidFill>
                  <a:srgbClr val="231F20"/>
                </a:solidFill>
                <a:latin typeface="Arial Narrow"/>
                <a:cs typeface="Arial Narrow"/>
              </a:rPr>
              <a:t>Zirkulationssystem, </a:t>
            </a:r>
            <a:r>
              <a:rPr sz="900" spc="-5" dirty="0">
                <a:solidFill>
                  <a:srgbClr val="231F20"/>
                </a:solidFill>
                <a:latin typeface="Arial Narrow"/>
                <a:cs typeface="Arial Narrow"/>
              </a:rPr>
              <a:t>in der </a:t>
            </a:r>
            <a:r>
              <a:rPr sz="900" dirty="0">
                <a:solidFill>
                  <a:srgbClr val="231F20"/>
                </a:solidFill>
                <a:latin typeface="Arial Narrow"/>
                <a:cs typeface="Arial Narrow"/>
              </a:rPr>
              <a:t>Pumpe </a:t>
            </a:r>
            <a:r>
              <a:rPr sz="900" spc="-5" dirty="0">
                <a:solidFill>
                  <a:srgbClr val="231F20"/>
                </a:solidFill>
                <a:latin typeface="Arial Narrow"/>
                <a:cs typeface="Arial Narrow"/>
              </a:rPr>
              <a:t>oder in den </a:t>
            </a:r>
            <a:r>
              <a:rPr sz="900" dirty="0">
                <a:solidFill>
                  <a:srgbClr val="231F20"/>
                </a:solidFill>
                <a:latin typeface="Arial Narrow"/>
                <a:cs typeface="Arial Narrow"/>
              </a:rPr>
              <a:t>Rohrleitungen </a:t>
            </a:r>
            <a:r>
              <a:rPr sz="900" spc="-5" dirty="0">
                <a:solidFill>
                  <a:srgbClr val="231F20"/>
                </a:solidFill>
                <a:latin typeface="Arial Narrow"/>
                <a:cs typeface="Arial Narrow"/>
              </a:rPr>
              <a:t>gefroren ist. Legen </a:t>
            </a:r>
            <a:r>
              <a:rPr sz="900" dirty="0">
                <a:solidFill>
                  <a:srgbClr val="231F20"/>
                </a:solidFill>
                <a:latin typeface="Arial Narrow"/>
                <a:cs typeface="Arial Narrow"/>
              </a:rPr>
              <a:t>Sie </a:t>
            </a:r>
            <a:r>
              <a:rPr sz="900" spc="-5" dirty="0">
                <a:solidFill>
                  <a:srgbClr val="231F20"/>
                </a:solidFill>
                <a:latin typeface="Arial Narrow"/>
                <a:cs typeface="Arial Narrow"/>
              </a:rPr>
              <a:t>eine </a:t>
            </a:r>
            <a:r>
              <a:rPr sz="900" dirty="0">
                <a:solidFill>
                  <a:srgbClr val="231F20"/>
                </a:solidFill>
                <a:latin typeface="Arial Narrow"/>
                <a:cs typeface="Arial Narrow"/>
              </a:rPr>
              <a:t>Wärmeschutzmatte (optionales Zubehör)  </a:t>
            </a:r>
            <a:r>
              <a:rPr sz="900" spc="-5" dirty="0">
                <a:solidFill>
                  <a:srgbClr val="231F20"/>
                </a:solidFill>
                <a:latin typeface="Arial Narrow"/>
                <a:cs typeface="Arial Narrow"/>
              </a:rPr>
              <a:t>zwischen den </a:t>
            </a:r>
            <a:r>
              <a:rPr sz="900" dirty="0">
                <a:solidFill>
                  <a:srgbClr val="231F20"/>
                </a:solidFill>
                <a:latin typeface="Arial Narrow"/>
                <a:cs typeface="Arial Narrow"/>
              </a:rPr>
              <a:t>Boden </a:t>
            </a:r>
            <a:r>
              <a:rPr sz="900" spc="-5" dirty="0">
                <a:solidFill>
                  <a:srgbClr val="231F20"/>
                </a:solidFill>
                <a:latin typeface="Arial Narrow"/>
                <a:cs typeface="Arial Narrow"/>
              </a:rPr>
              <a:t>des </a:t>
            </a:r>
            <a:r>
              <a:rPr sz="900" dirty="0">
                <a:solidFill>
                  <a:srgbClr val="231F20"/>
                </a:solidFill>
                <a:latin typeface="Arial Narrow"/>
                <a:cs typeface="Arial Narrow"/>
              </a:rPr>
              <a:t>Whirlpool </a:t>
            </a:r>
            <a:r>
              <a:rPr sz="900" spc="-5" dirty="0">
                <a:solidFill>
                  <a:srgbClr val="231F20"/>
                </a:solidFill>
                <a:latin typeface="Arial Narrow"/>
                <a:cs typeface="Arial Narrow"/>
              </a:rPr>
              <a:t>und dem </a:t>
            </a:r>
            <a:r>
              <a:rPr sz="900" dirty="0">
                <a:solidFill>
                  <a:srgbClr val="231F20"/>
                </a:solidFill>
                <a:latin typeface="Arial Narrow"/>
                <a:cs typeface="Arial Narrow"/>
              </a:rPr>
              <a:t>Bodengelände, </a:t>
            </a:r>
            <a:r>
              <a:rPr sz="900" spc="-5" dirty="0">
                <a:solidFill>
                  <a:srgbClr val="231F20"/>
                </a:solidFill>
                <a:latin typeface="Arial Narrow"/>
                <a:cs typeface="Arial Narrow"/>
              </a:rPr>
              <a:t>um </a:t>
            </a:r>
            <a:r>
              <a:rPr sz="900" dirty="0">
                <a:solidFill>
                  <a:srgbClr val="231F20"/>
                </a:solidFill>
                <a:latin typeface="Arial Narrow"/>
                <a:cs typeface="Arial Narrow"/>
              </a:rPr>
              <a:t>Wärmeverluste </a:t>
            </a:r>
            <a:r>
              <a:rPr sz="900" spc="-5" dirty="0">
                <a:solidFill>
                  <a:srgbClr val="231F20"/>
                </a:solidFill>
                <a:latin typeface="Arial Narrow"/>
                <a:cs typeface="Arial Narrow"/>
              </a:rPr>
              <a:t>im unteren </a:t>
            </a:r>
            <a:r>
              <a:rPr sz="900" dirty="0">
                <a:solidFill>
                  <a:srgbClr val="231F20"/>
                </a:solidFill>
                <a:latin typeface="Arial Narrow"/>
                <a:cs typeface="Arial Narrow"/>
              </a:rPr>
              <a:t>Teil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zu verhindern und eine bessere  </a:t>
            </a:r>
            <a:r>
              <a:rPr sz="900" dirty="0">
                <a:solidFill>
                  <a:srgbClr val="231F20"/>
                </a:solidFill>
                <a:latin typeface="Arial Narrow"/>
                <a:cs typeface="Arial Narrow"/>
              </a:rPr>
              <a:t>Wärmerückhaltung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dirty="0">
                <a:solidFill>
                  <a:srgbClr val="231F20"/>
                </a:solidFill>
                <a:latin typeface="Arial Narrow"/>
                <a:cs typeface="Arial Narrow"/>
              </a:rPr>
              <a:t>gewährleisten.</a:t>
            </a:r>
            <a:endParaRPr sz="900">
              <a:latin typeface="Arial Narrow"/>
              <a:cs typeface="Arial Narrow"/>
            </a:endParaRPr>
          </a:p>
        </p:txBody>
      </p:sp>
      <p:sp>
        <p:nvSpPr>
          <p:cNvPr id="238" name="object 238"/>
          <p:cNvSpPr txBox="1"/>
          <p:nvPr/>
        </p:nvSpPr>
        <p:spPr>
          <a:xfrm>
            <a:off x="527291" y="2537828"/>
            <a:ext cx="6451600" cy="1235710"/>
          </a:xfrm>
          <a:prstGeom prst="rect">
            <a:avLst/>
          </a:prstGeom>
        </p:spPr>
        <p:txBody>
          <a:bodyPr vert="horz" wrap="square" lIns="0" tIns="64769" rIns="0" bIns="0" rtlCol="0">
            <a:spAutoFit/>
          </a:bodyPr>
          <a:lstStyle/>
          <a:p>
            <a:pPr marL="12700">
              <a:lnSpc>
                <a:spcPct val="100000"/>
              </a:lnSpc>
              <a:spcBef>
                <a:spcPts val="509"/>
              </a:spcBef>
            </a:pPr>
            <a:r>
              <a:rPr sz="1200" b="1" dirty="0">
                <a:solidFill>
                  <a:srgbClr val="231F20"/>
                </a:solidFill>
                <a:latin typeface="Arial Narrow"/>
                <a:cs typeface="Arial Narrow"/>
              </a:rPr>
              <a:t>Zusätzliche Anforderungen für die </a:t>
            </a:r>
            <a:r>
              <a:rPr sz="1200" b="1" spc="-5" dirty="0">
                <a:solidFill>
                  <a:srgbClr val="231F20"/>
                </a:solidFill>
                <a:latin typeface="Arial Narrow"/>
                <a:cs typeface="Arial Narrow"/>
              </a:rPr>
              <a:t>Installation in</a:t>
            </a:r>
            <a:r>
              <a:rPr sz="1200" b="1" spc="-15" dirty="0">
                <a:solidFill>
                  <a:srgbClr val="231F20"/>
                </a:solidFill>
                <a:latin typeface="Arial Narrow"/>
                <a:cs typeface="Arial Narrow"/>
              </a:rPr>
              <a:t> </a:t>
            </a:r>
            <a:r>
              <a:rPr sz="1200" b="1" dirty="0">
                <a:solidFill>
                  <a:srgbClr val="231F20"/>
                </a:solidFill>
                <a:latin typeface="Arial Narrow"/>
                <a:cs typeface="Arial Narrow"/>
              </a:rPr>
              <a:t>Innenräumen</a:t>
            </a:r>
            <a:endParaRPr sz="1200">
              <a:latin typeface="Arial Narrow"/>
              <a:cs typeface="Arial Narrow"/>
            </a:endParaRPr>
          </a:p>
          <a:p>
            <a:pPr marL="175260" marR="5080" indent="-161925">
              <a:lnSpc>
                <a:spcPct val="111100"/>
              </a:lnSpc>
              <a:spcBef>
                <a:spcPts val="190"/>
              </a:spcBef>
              <a:buChar char="●"/>
              <a:tabLst>
                <a:tab pos="175895" algn="l"/>
              </a:tabLst>
            </a:pPr>
            <a:r>
              <a:rPr sz="900" dirty="0">
                <a:solidFill>
                  <a:srgbClr val="231F20"/>
                </a:solidFill>
                <a:latin typeface="Arial Narrow"/>
                <a:cs typeface="Arial Narrow"/>
              </a:rPr>
              <a:t>Feuchtigkeit </a:t>
            </a:r>
            <a:r>
              <a:rPr sz="900" spc="-5" dirty="0">
                <a:solidFill>
                  <a:srgbClr val="231F20"/>
                </a:solidFill>
                <a:latin typeface="Arial Narrow"/>
                <a:cs typeface="Arial Narrow"/>
              </a:rPr>
              <a:t>ist ein natürlicher </a:t>
            </a:r>
            <a:r>
              <a:rPr sz="900" dirty="0">
                <a:solidFill>
                  <a:srgbClr val="231F20"/>
                </a:solidFill>
                <a:latin typeface="Arial Narrow"/>
                <a:cs typeface="Arial Narrow"/>
              </a:rPr>
              <a:t>Nebeneffekt </a:t>
            </a:r>
            <a:r>
              <a:rPr sz="900" spc="-5" dirty="0">
                <a:solidFill>
                  <a:srgbClr val="231F20"/>
                </a:solidFill>
                <a:latin typeface="Arial Narrow"/>
                <a:cs typeface="Arial Narrow"/>
              </a:rPr>
              <a:t>der </a:t>
            </a:r>
            <a:r>
              <a:rPr sz="900" dirty="0">
                <a:solidFill>
                  <a:srgbClr val="231F20"/>
                </a:solidFill>
                <a:latin typeface="Arial Narrow"/>
                <a:cs typeface="Arial Narrow"/>
              </a:rPr>
              <a:t>Installation </a:t>
            </a:r>
            <a:r>
              <a:rPr sz="900" spc="-5" dirty="0">
                <a:solidFill>
                  <a:srgbClr val="231F20"/>
                </a:solidFill>
                <a:latin typeface="Arial Narrow"/>
                <a:cs typeface="Arial Narrow"/>
              </a:rPr>
              <a:t>von </a:t>
            </a:r>
            <a:r>
              <a:rPr sz="900" dirty="0">
                <a:solidFill>
                  <a:srgbClr val="231F20"/>
                </a:solidFill>
                <a:latin typeface="Arial Narrow"/>
                <a:cs typeface="Arial Narrow"/>
              </a:rPr>
              <a:t>Whirlpools </a:t>
            </a:r>
            <a:r>
              <a:rPr sz="900" spc="-5" dirty="0">
                <a:solidFill>
                  <a:srgbClr val="231F20"/>
                </a:solidFill>
                <a:latin typeface="Arial Narrow"/>
                <a:cs typeface="Arial Narrow"/>
              </a:rPr>
              <a:t>in </a:t>
            </a:r>
            <a:r>
              <a:rPr sz="900" dirty="0">
                <a:solidFill>
                  <a:srgbClr val="231F20"/>
                </a:solidFill>
                <a:latin typeface="Arial Narrow"/>
                <a:cs typeface="Arial Narrow"/>
              </a:rPr>
              <a:t>Innenräumen. Der Raum </a:t>
            </a:r>
            <a:r>
              <a:rPr sz="900" spc="-5" dirty="0">
                <a:solidFill>
                  <a:srgbClr val="231F20"/>
                </a:solidFill>
                <a:latin typeface="Arial Narrow"/>
                <a:cs typeface="Arial Narrow"/>
              </a:rPr>
              <a:t>muss ordnungsgemäß belüftet </a:t>
            </a:r>
            <a:r>
              <a:rPr sz="900" dirty="0">
                <a:solidFill>
                  <a:srgbClr val="231F20"/>
                </a:solidFill>
                <a:latin typeface="Arial Narrow"/>
                <a:cs typeface="Arial Narrow"/>
              </a:rPr>
              <a:t>werden, </a:t>
            </a:r>
            <a:r>
              <a:rPr sz="900" spc="-5" dirty="0">
                <a:solidFill>
                  <a:srgbClr val="231F20"/>
                </a:solidFill>
                <a:latin typeface="Arial Narrow"/>
                <a:cs typeface="Arial Narrow"/>
              </a:rPr>
              <a:t>damit die  </a:t>
            </a:r>
            <a:r>
              <a:rPr sz="900" dirty="0">
                <a:solidFill>
                  <a:srgbClr val="231F20"/>
                </a:solidFill>
                <a:latin typeface="Arial Narrow"/>
                <a:cs typeface="Arial Narrow"/>
              </a:rPr>
              <a:t>Feuchtigkeit </a:t>
            </a:r>
            <a:r>
              <a:rPr sz="900" spc="-5" dirty="0">
                <a:solidFill>
                  <a:srgbClr val="231F20"/>
                </a:solidFill>
                <a:latin typeface="Arial Narrow"/>
                <a:cs typeface="Arial Narrow"/>
              </a:rPr>
              <a:t>entweichen kann. </a:t>
            </a:r>
            <a:r>
              <a:rPr sz="900" dirty="0">
                <a:solidFill>
                  <a:srgbClr val="231F20"/>
                </a:solidFill>
                <a:latin typeface="Arial Narrow"/>
                <a:cs typeface="Arial Narrow"/>
              </a:rPr>
              <a:t>Installieren Sie </a:t>
            </a:r>
            <a:r>
              <a:rPr sz="900" spc="-5" dirty="0">
                <a:solidFill>
                  <a:srgbClr val="231F20"/>
                </a:solidFill>
                <a:latin typeface="Arial Narrow"/>
                <a:cs typeface="Arial Narrow"/>
              </a:rPr>
              <a:t>ein </a:t>
            </a:r>
            <a:r>
              <a:rPr sz="900" dirty="0">
                <a:solidFill>
                  <a:srgbClr val="231F20"/>
                </a:solidFill>
                <a:latin typeface="Arial Narrow"/>
                <a:cs typeface="Arial Narrow"/>
              </a:rPr>
              <a:t>Belüftungssystem, </a:t>
            </a:r>
            <a:r>
              <a:rPr sz="900" spc="-5" dirty="0">
                <a:solidFill>
                  <a:srgbClr val="231F20"/>
                </a:solidFill>
                <a:latin typeface="Arial Narrow"/>
                <a:cs typeface="Arial Narrow"/>
              </a:rPr>
              <a:t>um übermäßige </a:t>
            </a:r>
            <a:r>
              <a:rPr sz="900" dirty="0">
                <a:solidFill>
                  <a:srgbClr val="231F20"/>
                </a:solidFill>
                <a:latin typeface="Arial Narrow"/>
                <a:cs typeface="Arial Narrow"/>
              </a:rPr>
              <a:t>Kondensationsfeuchtigkeit </a:t>
            </a:r>
            <a:r>
              <a:rPr sz="900" spc="-5" dirty="0">
                <a:solidFill>
                  <a:srgbClr val="231F20"/>
                </a:solidFill>
                <a:latin typeface="Arial Narrow"/>
                <a:cs typeface="Arial Narrow"/>
              </a:rPr>
              <a:t>im </a:t>
            </a:r>
            <a:r>
              <a:rPr sz="900" dirty="0">
                <a:solidFill>
                  <a:srgbClr val="231F20"/>
                </a:solidFill>
                <a:latin typeface="Arial Narrow"/>
                <a:cs typeface="Arial Narrow"/>
              </a:rPr>
              <a:t>Raum </a:t>
            </a:r>
            <a:r>
              <a:rPr sz="900" spc="-5" dirty="0">
                <a:solidFill>
                  <a:srgbClr val="231F20"/>
                </a:solidFill>
                <a:latin typeface="Arial Narrow"/>
                <a:cs typeface="Arial Narrow"/>
              </a:rPr>
              <a:t>zu</a:t>
            </a:r>
            <a:r>
              <a:rPr sz="900" spc="-35" dirty="0">
                <a:solidFill>
                  <a:srgbClr val="231F20"/>
                </a:solidFill>
                <a:latin typeface="Arial Narrow"/>
                <a:cs typeface="Arial Narrow"/>
              </a:rPr>
              <a:t> </a:t>
            </a:r>
            <a:r>
              <a:rPr sz="900" spc="-5" dirty="0">
                <a:solidFill>
                  <a:srgbClr val="231F20"/>
                </a:solidFill>
                <a:latin typeface="Arial Narrow"/>
                <a:cs typeface="Arial Narrow"/>
              </a:rPr>
              <a:t>verhindern.</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der </a:t>
            </a:r>
            <a:r>
              <a:rPr sz="900" dirty="0">
                <a:solidFill>
                  <a:srgbClr val="231F20"/>
                </a:solidFill>
                <a:latin typeface="Arial Narrow"/>
                <a:cs typeface="Arial Narrow"/>
              </a:rPr>
              <a:t>Whirlpool </a:t>
            </a:r>
            <a:r>
              <a:rPr sz="900" spc="-5" dirty="0">
                <a:solidFill>
                  <a:srgbClr val="231F20"/>
                </a:solidFill>
                <a:latin typeface="Arial Narrow"/>
                <a:cs typeface="Arial Narrow"/>
              </a:rPr>
              <a:t>aus dem Gebäude entfernt </a:t>
            </a:r>
            <a:r>
              <a:rPr sz="900" dirty="0">
                <a:solidFill>
                  <a:srgbClr val="231F20"/>
                </a:solidFill>
                <a:latin typeface="Arial Narrow"/>
                <a:cs typeface="Arial Narrow"/>
              </a:rPr>
              <a:t>werden </a:t>
            </a:r>
            <a:r>
              <a:rPr sz="900" spc="-5" dirty="0">
                <a:solidFill>
                  <a:srgbClr val="231F20"/>
                </a:solidFill>
                <a:latin typeface="Arial Narrow"/>
                <a:cs typeface="Arial Narrow"/>
              </a:rPr>
              <a:t>kann, ohne einen </a:t>
            </a:r>
            <a:r>
              <a:rPr sz="900" dirty="0">
                <a:solidFill>
                  <a:srgbClr val="231F20"/>
                </a:solidFill>
                <a:latin typeface="Arial Narrow"/>
                <a:cs typeface="Arial Narrow"/>
              </a:rPr>
              <a:t>Teil </a:t>
            </a:r>
            <a:r>
              <a:rPr sz="900" spc="-5" dirty="0">
                <a:solidFill>
                  <a:srgbClr val="231F20"/>
                </a:solidFill>
                <a:latin typeface="Arial Narrow"/>
                <a:cs typeface="Arial Narrow"/>
              </a:rPr>
              <a:t>der Gebäudestruktur zu</a:t>
            </a:r>
            <a:r>
              <a:rPr sz="900" spc="-20" dirty="0">
                <a:solidFill>
                  <a:srgbClr val="231F20"/>
                </a:solidFill>
                <a:latin typeface="Arial Narrow"/>
                <a:cs typeface="Arial Narrow"/>
              </a:rPr>
              <a:t> </a:t>
            </a:r>
            <a:r>
              <a:rPr sz="900" spc="-5" dirty="0">
                <a:solidFill>
                  <a:srgbClr val="231F20"/>
                </a:solidFill>
                <a:latin typeface="Arial Narrow"/>
                <a:cs typeface="Arial Narrow"/>
              </a:rPr>
              <a:t>zerstören.</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Berücksichtigen Sie </a:t>
            </a:r>
            <a:r>
              <a:rPr sz="900" spc="-5" dirty="0">
                <a:solidFill>
                  <a:srgbClr val="231F20"/>
                </a:solidFill>
                <a:latin typeface="Arial Narrow"/>
                <a:cs typeface="Arial Narrow"/>
              </a:rPr>
              <a:t>alle örtlichen </a:t>
            </a:r>
            <a:r>
              <a:rPr sz="900" dirty="0">
                <a:solidFill>
                  <a:srgbClr val="231F20"/>
                </a:solidFill>
                <a:latin typeface="Arial Narrow"/>
                <a:cs typeface="Arial Narrow"/>
              </a:rPr>
              <a:t>Vorschriften </a:t>
            </a:r>
            <a:r>
              <a:rPr sz="900" spc="-5" dirty="0">
                <a:solidFill>
                  <a:srgbClr val="231F20"/>
                </a:solidFill>
                <a:latin typeface="Arial Narrow"/>
                <a:cs typeface="Arial Narrow"/>
              </a:rPr>
              <a:t>zu diesen</a:t>
            </a:r>
            <a:r>
              <a:rPr sz="900" spc="-10" dirty="0">
                <a:solidFill>
                  <a:srgbClr val="231F20"/>
                </a:solidFill>
                <a:latin typeface="Arial Narrow"/>
                <a:cs typeface="Arial Narrow"/>
              </a:rPr>
              <a:t> </a:t>
            </a:r>
            <a:r>
              <a:rPr sz="900" dirty="0">
                <a:solidFill>
                  <a:srgbClr val="231F20"/>
                </a:solidFill>
                <a:latin typeface="Arial Narrow"/>
                <a:cs typeface="Arial Narrow"/>
              </a:rPr>
              <a:t>Themen.</a:t>
            </a:r>
            <a:endParaRPr sz="900">
              <a:latin typeface="Arial Narrow"/>
              <a:cs typeface="Arial Narrow"/>
            </a:endParaRPr>
          </a:p>
          <a:p>
            <a:pPr>
              <a:lnSpc>
                <a:spcPct val="100000"/>
              </a:lnSpc>
              <a:spcBef>
                <a:spcPts val="35"/>
              </a:spcBef>
            </a:pPr>
            <a:endParaRPr sz="1050">
              <a:latin typeface="Times New Roman"/>
              <a:cs typeface="Times New Roman"/>
            </a:endParaRPr>
          </a:p>
          <a:p>
            <a:pPr marL="12700">
              <a:lnSpc>
                <a:spcPct val="100000"/>
              </a:lnSpc>
            </a:pPr>
            <a:r>
              <a:rPr sz="1200" b="1" dirty="0">
                <a:solidFill>
                  <a:srgbClr val="231F20"/>
                </a:solidFill>
                <a:latin typeface="Arial Narrow"/>
                <a:cs typeface="Arial Narrow"/>
              </a:rPr>
              <a:t>Zusätzliche Anforderungen für die </a:t>
            </a:r>
            <a:r>
              <a:rPr sz="1200" b="1" spc="-5" dirty="0">
                <a:solidFill>
                  <a:srgbClr val="231F20"/>
                </a:solidFill>
                <a:latin typeface="Arial Narrow"/>
                <a:cs typeface="Arial Narrow"/>
              </a:rPr>
              <a:t>Installation im</a:t>
            </a:r>
            <a:r>
              <a:rPr sz="1200" b="1" spc="-15" dirty="0">
                <a:solidFill>
                  <a:srgbClr val="231F20"/>
                </a:solidFill>
                <a:latin typeface="Arial Narrow"/>
                <a:cs typeface="Arial Narrow"/>
              </a:rPr>
              <a:t> </a:t>
            </a:r>
            <a:r>
              <a:rPr sz="1200" b="1" dirty="0">
                <a:solidFill>
                  <a:srgbClr val="231F20"/>
                </a:solidFill>
                <a:latin typeface="Arial Narrow"/>
                <a:cs typeface="Arial Narrow"/>
              </a:rPr>
              <a:t>Freien</a:t>
            </a:r>
            <a:endParaRPr sz="1200">
              <a:latin typeface="Arial Narrow"/>
              <a:cs typeface="Arial Narrow"/>
            </a:endParaRPr>
          </a:p>
        </p:txBody>
      </p:sp>
      <p:sp>
        <p:nvSpPr>
          <p:cNvPr id="239" name="object 239"/>
          <p:cNvSpPr txBox="1"/>
          <p:nvPr/>
        </p:nvSpPr>
        <p:spPr>
          <a:xfrm>
            <a:off x="535365" y="5311737"/>
            <a:ext cx="90043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PRCD-Prüfung</a:t>
            </a:r>
            <a:endParaRPr sz="1200">
              <a:latin typeface="Arial Narrow"/>
              <a:cs typeface="Arial Narrow"/>
            </a:endParaRPr>
          </a:p>
        </p:txBody>
      </p:sp>
      <p:sp>
        <p:nvSpPr>
          <p:cNvPr id="240" name="object 240"/>
          <p:cNvSpPr/>
          <p:nvPr/>
        </p:nvSpPr>
        <p:spPr>
          <a:xfrm>
            <a:off x="556806" y="5621223"/>
            <a:ext cx="6463665" cy="970915"/>
          </a:xfrm>
          <a:custGeom>
            <a:avLst/>
            <a:gdLst/>
            <a:ahLst/>
            <a:cxnLst/>
            <a:rect l="l" t="t" r="r" b="b"/>
            <a:pathLst>
              <a:path w="6463665" h="970915">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241" name="object 241"/>
          <p:cNvSpPr/>
          <p:nvPr/>
        </p:nvSpPr>
        <p:spPr>
          <a:xfrm>
            <a:off x="3432844" y="5648081"/>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242" name="object 242"/>
          <p:cNvSpPr txBox="1"/>
          <p:nvPr/>
        </p:nvSpPr>
        <p:spPr>
          <a:xfrm>
            <a:off x="527297" y="5632691"/>
            <a:ext cx="6574790" cy="1750060"/>
          </a:xfrm>
          <a:prstGeom prst="rect">
            <a:avLst/>
          </a:prstGeom>
        </p:spPr>
        <p:txBody>
          <a:bodyPr vert="horz" wrap="square" lIns="0" tIns="12700" rIns="0" bIns="0" rtlCol="0">
            <a:spAutoFit/>
          </a:bodyPr>
          <a:lstStyle/>
          <a:p>
            <a:pPr marL="122555" algn="ctr">
              <a:lnSpc>
                <a:spcPct val="100000"/>
              </a:lnSpc>
              <a:spcBef>
                <a:spcPts val="100"/>
              </a:spcBef>
              <a:tabLst>
                <a:tab pos="303530" algn="l"/>
              </a:tabLst>
            </a:pPr>
            <a:r>
              <a:rPr sz="1200" b="1" dirty="0">
                <a:solidFill>
                  <a:srgbClr val="58595B"/>
                </a:solidFill>
                <a:latin typeface="Arial Narrow"/>
                <a:cs typeface="Arial Narrow"/>
              </a:rPr>
              <a:t>!	</a:t>
            </a:r>
            <a:r>
              <a:rPr sz="1000" b="1" dirty="0">
                <a:solidFill>
                  <a:srgbClr val="FFFFFF"/>
                </a:solidFill>
                <a:latin typeface="Arial Narrow"/>
                <a:cs typeface="Arial Narrow"/>
              </a:rPr>
              <a:t>WARNUNG</a:t>
            </a:r>
            <a:endParaRPr sz="1000">
              <a:latin typeface="Arial Narrow"/>
              <a:cs typeface="Arial Narrow"/>
            </a:endParaRPr>
          </a:p>
          <a:p>
            <a:pPr marL="104139" marR="179070">
              <a:lnSpc>
                <a:spcPct val="100000"/>
              </a:lnSpc>
              <a:spcBef>
                <a:spcPts val="945"/>
              </a:spcBef>
            </a:pPr>
            <a:r>
              <a:rPr sz="900" spc="-10" dirty="0">
                <a:solidFill>
                  <a:srgbClr val="231F20"/>
                </a:solidFill>
                <a:latin typeface="Arial Narrow"/>
                <a:cs typeface="Arial Narrow"/>
              </a:rPr>
              <a:t>Gefahr eines </a:t>
            </a:r>
            <a:r>
              <a:rPr sz="900" spc="-5" dirty="0">
                <a:solidFill>
                  <a:srgbClr val="231F20"/>
                </a:solidFill>
                <a:latin typeface="Arial Narrow"/>
                <a:cs typeface="Arial Narrow"/>
              </a:rPr>
              <a:t>Stromschlags: Dieses Produkt wird </a:t>
            </a:r>
            <a:r>
              <a:rPr sz="900" spc="-10" dirty="0">
                <a:solidFill>
                  <a:srgbClr val="231F20"/>
                </a:solidFill>
                <a:latin typeface="Arial Narrow"/>
                <a:cs typeface="Arial Narrow"/>
              </a:rPr>
              <a:t>mit einer PRCD </a:t>
            </a:r>
            <a:r>
              <a:rPr sz="900" spc="-5" dirty="0">
                <a:solidFill>
                  <a:srgbClr val="231F20"/>
                </a:solidFill>
                <a:latin typeface="Arial Narrow"/>
                <a:cs typeface="Arial Narrow"/>
              </a:rPr>
              <a:t>(einem Fehlerstromschutzschalter) </a:t>
            </a:r>
            <a:r>
              <a:rPr sz="900" spc="-10" dirty="0">
                <a:solidFill>
                  <a:srgbClr val="231F20"/>
                </a:solidFill>
                <a:latin typeface="Arial Narrow"/>
                <a:cs typeface="Arial Narrow"/>
              </a:rPr>
              <a:t>geliefert, die sich am </a:t>
            </a:r>
            <a:r>
              <a:rPr sz="900" spc="-5" dirty="0">
                <a:solidFill>
                  <a:srgbClr val="231F20"/>
                </a:solidFill>
                <a:latin typeface="Arial Narrow"/>
                <a:cs typeface="Arial Narrow"/>
              </a:rPr>
              <a:t>Ende des Netzkabels </a:t>
            </a:r>
            <a:r>
              <a:rPr sz="900" spc="-10" dirty="0">
                <a:solidFill>
                  <a:srgbClr val="231F20"/>
                </a:solidFill>
                <a:latin typeface="Arial Narrow"/>
                <a:cs typeface="Arial Narrow"/>
              </a:rPr>
              <a:t>befindet.  </a:t>
            </a:r>
            <a:r>
              <a:rPr sz="900" spc="-5" dirty="0">
                <a:solidFill>
                  <a:srgbClr val="231F20"/>
                </a:solidFill>
                <a:latin typeface="Arial Narrow"/>
                <a:cs typeface="Arial Narrow"/>
              </a:rPr>
              <a:t>Die </a:t>
            </a:r>
            <a:r>
              <a:rPr sz="900" spc="-10" dirty="0">
                <a:solidFill>
                  <a:srgbClr val="231F20"/>
                </a:solidFill>
                <a:latin typeface="Arial Narrow"/>
                <a:cs typeface="Arial Narrow"/>
              </a:rPr>
              <a:t>PRCD muss vor jeder </a:t>
            </a:r>
            <a:r>
              <a:rPr sz="900" spc="-5" dirty="0">
                <a:solidFill>
                  <a:srgbClr val="231F20"/>
                </a:solidFill>
                <a:latin typeface="Arial Narrow"/>
                <a:cs typeface="Arial Narrow"/>
              </a:rPr>
              <a:t>Verwendung </a:t>
            </a:r>
            <a:r>
              <a:rPr sz="900" spc="-10" dirty="0">
                <a:solidFill>
                  <a:srgbClr val="231F20"/>
                </a:solidFill>
                <a:latin typeface="Arial Narrow"/>
                <a:cs typeface="Arial Narrow"/>
              </a:rPr>
              <a:t>getestet </a:t>
            </a:r>
            <a:r>
              <a:rPr sz="900" spc="-5" dirty="0">
                <a:solidFill>
                  <a:srgbClr val="231F20"/>
                </a:solidFill>
                <a:latin typeface="Arial Narrow"/>
                <a:cs typeface="Arial Narrow"/>
              </a:rPr>
              <a:t>werden. Verwenden Sie </a:t>
            </a:r>
            <a:r>
              <a:rPr sz="900" spc="-10" dirty="0">
                <a:solidFill>
                  <a:srgbClr val="231F20"/>
                </a:solidFill>
                <a:latin typeface="Arial Narrow"/>
                <a:cs typeface="Arial Narrow"/>
              </a:rPr>
              <a:t>den </a:t>
            </a:r>
            <a:r>
              <a:rPr sz="900" spc="-5" dirty="0">
                <a:solidFill>
                  <a:srgbClr val="231F20"/>
                </a:solidFill>
                <a:latin typeface="Arial Narrow"/>
                <a:cs typeface="Arial Narrow"/>
              </a:rPr>
              <a:t>Whirlpool </a:t>
            </a:r>
            <a:r>
              <a:rPr sz="900" spc="-10" dirty="0">
                <a:solidFill>
                  <a:srgbClr val="231F20"/>
                </a:solidFill>
                <a:latin typeface="Arial Narrow"/>
                <a:cs typeface="Arial Narrow"/>
              </a:rPr>
              <a:t>nicht, </a:t>
            </a:r>
            <a:r>
              <a:rPr sz="900" spc="-5" dirty="0">
                <a:solidFill>
                  <a:srgbClr val="231F20"/>
                </a:solidFill>
                <a:latin typeface="Arial Narrow"/>
                <a:cs typeface="Arial Narrow"/>
              </a:rPr>
              <a:t>wenn </a:t>
            </a:r>
            <a:r>
              <a:rPr sz="900" spc="-10" dirty="0">
                <a:solidFill>
                  <a:srgbClr val="231F20"/>
                </a:solidFill>
                <a:latin typeface="Arial Narrow"/>
                <a:cs typeface="Arial Narrow"/>
              </a:rPr>
              <a:t>die PRCD nicht ordnungsgemäß</a:t>
            </a:r>
            <a:r>
              <a:rPr sz="900" spc="140" dirty="0">
                <a:solidFill>
                  <a:srgbClr val="231F20"/>
                </a:solidFill>
                <a:latin typeface="Arial Narrow"/>
                <a:cs typeface="Arial Narrow"/>
              </a:rPr>
              <a:t> </a:t>
            </a:r>
            <a:r>
              <a:rPr sz="900" spc="-10" dirty="0">
                <a:solidFill>
                  <a:srgbClr val="231F20"/>
                </a:solidFill>
                <a:latin typeface="Arial Narrow"/>
                <a:cs typeface="Arial Narrow"/>
              </a:rPr>
              <a:t>funktioniert.</a:t>
            </a:r>
            <a:endParaRPr sz="900">
              <a:latin typeface="Arial Narrow"/>
              <a:cs typeface="Arial Narrow"/>
            </a:endParaRPr>
          </a:p>
          <a:p>
            <a:pPr marL="104139" marR="375920">
              <a:lnSpc>
                <a:spcPct val="100000"/>
              </a:lnSpc>
            </a:pPr>
            <a:r>
              <a:rPr sz="900" dirty="0">
                <a:solidFill>
                  <a:srgbClr val="231F20"/>
                </a:solidFill>
                <a:latin typeface="Arial Narrow"/>
                <a:cs typeface="Arial Narrow"/>
              </a:rPr>
              <a:t>Ziehen Sie </a:t>
            </a:r>
            <a:r>
              <a:rPr sz="900" spc="-5" dirty="0">
                <a:solidFill>
                  <a:srgbClr val="231F20"/>
                </a:solidFill>
                <a:latin typeface="Arial Narrow"/>
                <a:cs typeface="Arial Narrow"/>
              </a:rPr>
              <a:t>das </a:t>
            </a:r>
            <a:r>
              <a:rPr sz="900" dirty="0">
                <a:solidFill>
                  <a:srgbClr val="231F20"/>
                </a:solidFill>
                <a:latin typeface="Arial Narrow"/>
                <a:cs typeface="Arial Narrow"/>
              </a:rPr>
              <a:t>Netzkabel </a:t>
            </a:r>
            <a:r>
              <a:rPr sz="900" spc="-5" dirty="0">
                <a:solidFill>
                  <a:srgbClr val="231F20"/>
                </a:solidFill>
                <a:latin typeface="Arial Narrow"/>
                <a:cs typeface="Arial Narrow"/>
              </a:rPr>
              <a:t>aus der </a:t>
            </a:r>
            <a:r>
              <a:rPr sz="900" dirty="0">
                <a:solidFill>
                  <a:srgbClr val="231F20"/>
                </a:solidFill>
                <a:latin typeface="Arial Narrow"/>
                <a:cs typeface="Arial Narrow"/>
              </a:rPr>
              <a:t>Steckdose, </a:t>
            </a:r>
            <a:r>
              <a:rPr sz="900" spc="-5" dirty="0">
                <a:solidFill>
                  <a:srgbClr val="231F20"/>
                </a:solidFill>
                <a:latin typeface="Arial Narrow"/>
                <a:cs typeface="Arial Narrow"/>
              </a:rPr>
              <a:t>bis der </a:t>
            </a:r>
            <a:r>
              <a:rPr sz="900" dirty="0">
                <a:solidFill>
                  <a:srgbClr val="231F20"/>
                </a:solidFill>
                <a:latin typeface="Arial Narrow"/>
                <a:cs typeface="Arial Narrow"/>
              </a:rPr>
              <a:t>Fehler </a:t>
            </a:r>
            <a:r>
              <a:rPr sz="900" spc="-5" dirty="0">
                <a:solidFill>
                  <a:srgbClr val="231F20"/>
                </a:solidFill>
                <a:latin typeface="Arial Narrow"/>
                <a:cs typeface="Arial Narrow"/>
              </a:rPr>
              <a:t>identifiziert und behoben ist. </a:t>
            </a:r>
            <a:r>
              <a:rPr sz="900" dirty="0">
                <a:solidFill>
                  <a:srgbClr val="231F20"/>
                </a:solidFill>
                <a:latin typeface="Arial Narrow"/>
                <a:cs typeface="Arial Narrow"/>
              </a:rPr>
              <a:t>Wenden Sie </a:t>
            </a:r>
            <a:r>
              <a:rPr sz="900" spc="-5" dirty="0">
                <a:solidFill>
                  <a:srgbClr val="231F20"/>
                </a:solidFill>
                <a:latin typeface="Arial Narrow"/>
                <a:cs typeface="Arial Narrow"/>
              </a:rPr>
              <a:t>sich an einen lizenzierten </a:t>
            </a:r>
            <a:r>
              <a:rPr sz="900" dirty="0">
                <a:solidFill>
                  <a:srgbClr val="231F20"/>
                </a:solidFill>
                <a:latin typeface="Arial Narrow"/>
                <a:cs typeface="Arial Narrow"/>
              </a:rPr>
              <a:t>Elektriker, </a:t>
            </a:r>
            <a:r>
              <a:rPr sz="900" spc="-5" dirty="0">
                <a:solidFill>
                  <a:srgbClr val="231F20"/>
                </a:solidFill>
                <a:latin typeface="Arial Narrow"/>
                <a:cs typeface="Arial Narrow"/>
              </a:rPr>
              <a:t>um den  </a:t>
            </a:r>
            <a:r>
              <a:rPr sz="900" dirty="0">
                <a:solidFill>
                  <a:srgbClr val="231F20"/>
                </a:solidFill>
                <a:latin typeface="Arial Narrow"/>
                <a:cs typeface="Arial Narrow"/>
              </a:rPr>
              <a:t>Fehler </a:t>
            </a:r>
            <a:r>
              <a:rPr sz="900" spc="-5" dirty="0">
                <a:solidFill>
                  <a:srgbClr val="231F20"/>
                </a:solidFill>
                <a:latin typeface="Arial Narrow"/>
                <a:cs typeface="Arial Narrow"/>
              </a:rPr>
              <a:t>zu beheben. </a:t>
            </a:r>
            <a:r>
              <a:rPr sz="900" dirty="0">
                <a:solidFill>
                  <a:srgbClr val="231F20"/>
                </a:solidFill>
                <a:latin typeface="Arial Narrow"/>
                <a:cs typeface="Arial Narrow"/>
              </a:rPr>
              <a:t>Die PRCD </a:t>
            </a:r>
            <a:r>
              <a:rPr sz="900" spc="-5" dirty="0">
                <a:solidFill>
                  <a:srgbClr val="231F20"/>
                </a:solidFill>
                <a:latin typeface="Arial Narrow"/>
                <a:cs typeface="Arial Narrow"/>
              </a:rPr>
              <a:t>enthält keine </a:t>
            </a:r>
            <a:r>
              <a:rPr sz="900" dirty="0">
                <a:solidFill>
                  <a:srgbClr val="231F20"/>
                </a:solidFill>
                <a:latin typeface="Arial Narrow"/>
                <a:cs typeface="Arial Narrow"/>
              </a:rPr>
              <a:t>wartungsfähigen Teile. </a:t>
            </a:r>
            <a:r>
              <a:rPr sz="900" spc="-5" dirty="0">
                <a:solidFill>
                  <a:srgbClr val="231F20"/>
                </a:solidFill>
                <a:latin typeface="Arial Narrow"/>
                <a:cs typeface="Arial Narrow"/>
              </a:rPr>
              <a:t>Mit der Öffnung der </a:t>
            </a:r>
            <a:r>
              <a:rPr sz="900" dirty="0">
                <a:solidFill>
                  <a:srgbClr val="231F20"/>
                </a:solidFill>
                <a:latin typeface="Arial Narrow"/>
                <a:cs typeface="Arial Narrow"/>
              </a:rPr>
              <a:t>PRCD </a:t>
            </a:r>
            <a:r>
              <a:rPr sz="900" spc="-5" dirty="0">
                <a:solidFill>
                  <a:srgbClr val="231F20"/>
                </a:solidFill>
                <a:latin typeface="Arial Narrow"/>
                <a:cs typeface="Arial Narrow"/>
              </a:rPr>
              <a:t>erlischt die</a:t>
            </a:r>
            <a:r>
              <a:rPr sz="900" spc="-20" dirty="0">
                <a:solidFill>
                  <a:srgbClr val="231F20"/>
                </a:solidFill>
                <a:latin typeface="Arial Narrow"/>
                <a:cs typeface="Arial Narrow"/>
              </a:rPr>
              <a:t> </a:t>
            </a:r>
            <a:r>
              <a:rPr sz="900" spc="-5" dirty="0">
                <a:solidFill>
                  <a:srgbClr val="231F20"/>
                </a:solidFill>
                <a:latin typeface="Arial Narrow"/>
                <a:cs typeface="Arial Narrow"/>
              </a:rPr>
              <a:t>Garantie.</a:t>
            </a:r>
            <a:endParaRPr sz="900">
              <a:latin typeface="Arial Narrow"/>
              <a:cs typeface="Arial Narrow"/>
            </a:endParaRPr>
          </a:p>
          <a:p>
            <a:pPr>
              <a:lnSpc>
                <a:spcPct val="100000"/>
              </a:lnSpc>
              <a:spcBef>
                <a:spcPts val="35"/>
              </a:spcBef>
            </a:pPr>
            <a:endParaRPr sz="1250">
              <a:latin typeface="Times New Roman"/>
              <a:cs typeface="Times New Roman"/>
            </a:endParaRPr>
          </a:p>
          <a:p>
            <a:pPr marL="142875" indent="-130810">
              <a:lnSpc>
                <a:spcPct val="100000"/>
              </a:lnSpc>
              <a:buAutoNum type="arabicPeriod"/>
              <a:tabLst>
                <a:tab pos="143510" algn="l"/>
              </a:tabLst>
            </a:pPr>
            <a:r>
              <a:rPr sz="900" dirty="0">
                <a:solidFill>
                  <a:srgbClr val="231F20"/>
                </a:solidFill>
                <a:latin typeface="Arial Narrow"/>
                <a:cs typeface="Arial Narrow"/>
              </a:rPr>
              <a:t>Schließen Sie </a:t>
            </a:r>
            <a:r>
              <a:rPr sz="900" spc="-5" dirty="0">
                <a:solidFill>
                  <a:srgbClr val="231F20"/>
                </a:solidFill>
                <a:latin typeface="Arial Narrow"/>
                <a:cs typeface="Arial Narrow"/>
              </a:rPr>
              <a:t>das Gerät an das </a:t>
            </a:r>
            <a:r>
              <a:rPr sz="900" dirty="0">
                <a:solidFill>
                  <a:srgbClr val="231F20"/>
                </a:solidFill>
                <a:latin typeface="Arial Narrow"/>
                <a:cs typeface="Arial Narrow"/>
              </a:rPr>
              <a:t>Stromnetz</a:t>
            </a:r>
            <a:r>
              <a:rPr sz="900" spc="-5" dirty="0">
                <a:solidFill>
                  <a:srgbClr val="231F20"/>
                </a:solidFill>
                <a:latin typeface="Arial Narrow"/>
                <a:cs typeface="Arial Narrow"/>
              </a:rPr>
              <a:t> </a:t>
            </a:r>
            <a:r>
              <a:rPr sz="900" dirty="0">
                <a:solidFill>
                  <a:srgbClr val="231F20"/>
                </a:solidFill>
                <a:latin typeface="Arial Narrow"/>
                <a:cs typeface="Arial Narrow"/>
              </a:rPr>
              <a:t>an.</a:t>
            </a:r>
            <a:endParaRPr sz="900">
              <a:latin typeface="Arial Narrow"/>
              <a:cs typeface="Arial Narrow"/>
            </a:endParaRPr>
          </a:p>
          <a:p>
            <a:pPr marL="142875" indent="-130810">
              <a:lnSpc>
                <a:spcPct val="100000"/>
              </a:lnSpc>
              <a:buAutoNum type="arabicPeriod"/>
              <a:tabLst>
                <a:tab pos="14351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dirty="0">
                <a:solidFill>
                  <a:srgbClr val="231F20"/>
                </a:solidFill>
                <a:latin typeface="Arial Narrow"/>
                <a:cs typeface="Arial Narrow"/>
              </a:rPr>
              <a:t>RESET-Taste </a:t>
            </a:r>
            <a:r>
              <a:rPr sz="900" spc="-5" dirty="0">
                <a:solidFill>
                  <a:srgbClr val="231F20"/>
                </a:solidFill>
                <a:latin typeface="Arial Narrow"/>
                <a:cs typeface="Arial Narrow"/>
              </a:rPr>
              <a:t>auf der </a:t>
            </a:r>
            <a:r>
              <a:rPr sz="900" dirty="0">
                <a:solidFill>
                  <a:srgbClr val="231F20"/>
                </a:solidFill>
                <a:latin typeface="Arial Narrow"/>
                <a:cs typeface="Arial Narrow"/>
              </a:rPr>
              <a:t>PRCD. Das Anzeigesymbol </a:t>
            </a:r>
            <a:r>
              <a:rPr sz="900" spc="-5" dirty="0">
                <a:solidFill>
                  <a:srgbClr val="231F20"/>
                </a:solidFill>
                <a:latin typeface="Arial Narrow"/>
                <a:cs typeface="Arial Narrow"/>
              </a:rPr>
              <a:t>leuchtet </a:t>
            </a:r>
            <a:r>
              <a:rPr sz="900" dirty="0">
                <a:solidFill>
                  <a:srgbClr val="231F20"/>
                </a:solidFill>
                <a:latin typeface="Arial Narrow"/>
                <a:cs typeface="Arial Narrow"/>
              </a:rPr>
              <a:t>rot</a:t>
            </a:r>
            <a:r>
              <a:rPr sz="900" spc="-15" dirty="0">
                <a:solidFill>
                  <a:srgbClr val="231F20"/>
                </a:solidFill>
                <a:latin typeface="Arial Narrow"/>
                <a:cs typeface="Arial Narrow"/>
              </a:rPr>
              <a:t> </a:t>
            </a:r>
            <a:r>
              <a:rPr sz="900" dirty="0">
                <a:solidFill>
                  <a:srgbClr val="231F20"/>
                </a:solidFill>
                <a:latin typeface="Arial Narrow"/>
                <a:cs typeface="Arial Narrow"/>
              </a:rPr>
              <a:t>auf.</a:t>
            </a:r>
            <a:endParaRPr sz="900">
              <a:latin typeface="Arial Narrow"/>
              <a:cs typeface="Arial Narrow"/>
            </a:endParaRPr>
          </a:p>
          <a:p>
            <a:pPr marL="142875" marR="5080" indent="-130810">
              <a:lnSpc>
                <a:spcPct val="100000"/>
              </a:lnSpc>
              <a:buAutoNum type="arabicPeriod"/>
              <a:tabLst>
                <a:tab pos="14351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dirty="0">
                <a:solidFill>
                  <a:srgbClr val="231F20"/>
                </a:solidFill>
                <a:latin typeface="Arial Narrow"/>
                <a:cs typeface="Arial Narrow"/>
              </a:rPr>
              <a:t>TEST-Taste </a:t>
            </a:r>
            <a:r>
              <a:rPr sz="900" spc="-5" dirty="0">
                <a:solidFill>
                  <a:srgbClr val="231F20"/>
                </a:solidFill>
                <a:latin typeface="Arial Narrow"/>
                <a:cs typeface="Arial Narrow"/>
              </a:rPr>
              <a:t>auf der </a:t>
            </a:r>
            <a:r>
              <a:rPr sz="900" dirty="0">
                <a:solidFill>
                  <a:srgbClr val="231F20"/>
                </a:solidFill>
                <a:latin typeface="Arial Narrow"/>
                <a:cs typeface="Arial Narrow"/>
              </a:rPr>
              <a:t>PRCD. Die rote Farbe, </a:t>
            </a:r>
            <a:r>
              <a:rPr sz="900" spc="-5" dirty="0">
                <a:solidFill>
                  <a:srgbClr val="231F20"/>
                </a:solidFill>
                <a:latin typeface="Arial Narrow"/>
                <a:cs typeface="Arial Narrow"/>
              </a:rPr>
              <a:t>die auf dem </a:t>
            </a:r>
            <a:r>
              <a:rPr sz="900" dirty="0">
                <a:solidFill>
                  <a:srgbClr val="231F20"/>
                </a:solidFill>
                <a:latin typeface="Arial Narrow"/>
                <a:cs typeface="Arial Narrow"/>
              </a:rPr>
              <a:t>Indikator </a:t>
            </a:r>
            <a:r>
              <a:rPr sz="900" spc="-5" dirty="0">
                <a:solidFill>
                  <a:srgbClr val="231F20"/>
                </a:solidFill>
                <a:latin typeface="Arial Narrow"/>
                <a:cs typeface="Arial Narrow"/>
              </a:rPr>
              <a:t>angezeigt </a:t>
            </a:r>
            <a:r>
              <a:rPr sz="900" dirty="0">
                <a:solidFill>
                  <a:srgbClr val="231F20"/>
                </a:solidFill>
                <a:latin typeface="Arial Narrow"/>
                <a:cs typeface="Arial Narrow"/>
              </a:rPr>
              <a:t>wird, </a:t>
            </a:r>
            <a:r>
              <a:rPr sz="900" spc="-5" dirty="0">
                <a:solidFill>
                  <a:srgbClr val="231F20"/>
                </a:solidFill>
                <a:latin typeface="Arial Narrow"/>
                <a:cs typeface="Arial Narrow"/>
              </a:rPr>
              <a:t>sollte verschwinden. </a:t>
            </a:r>
            <a:r>
              <a:rPr sz="900" dirty="0">
                <a:solidFill>
                  <a:srgbClr val="231F20"/>
                </a:solidFill>
                <a:latin typeface="Arial Narrow"/>
                <a:cs typeface="Arial Narrow"/>
              </a:rPr>
              <a:t>Andernfalls </a:t>
            </a:r>
            <a:r>
              <a:rPr sz="900" spc="-5" dirty="0">
                <a:solidFill>
                  <a:srgbClr val="231F20"/>
                </a:solidFill>
                <a:latin typeface="Arial Narrow"/>
                <a:cs typeface="Arial Narrow"/>
              </a:rPr>
              <a:t>ist die </a:t>
            </a:r>
            <a:r>
              <a:rPr sz="900" dirty="0">
                <a:solidFill>
                  <a:srgbClr val="231F20"/>
                </a:solidFill>
                <a:latin typeface="Arial Narrow"/>
                <a:cs typeface="Arial Narrow"/>
              </a:rPr>
              <a:t>PRCD fehlerhaft.  Verwenden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nicht, </a:t>
            </a:r>
            <a:r>
              <a:rPr sz="900" dirty="0">
                <a:solidFill>
                  <a:srgbClr val="231F20"/>
                </a:solidFill>
                <a:latin typeface="Arial Narrow"/>
                <a:cs typeface="Arial Narrow"/>
              </a:rPr>
              <a:t>wenn </a:t>
            </a:r>
            <a:r>
              <a:rPr sz="900" spc="-5" dirty="0">
                <a:solidFill>
                  <a:srgbClr val="231F20"/>
                </a:solidFill>
                <a:latin typeface="Arial Narrow"/>
                <a:cs typeface="Arial Narrow"/>
              </a:rPr>
              <a:t>dieser defekt ist. </a:t>
            </a:r>
            <a:r>
              <a:rPr sz="900" dirty="0">
                <a:solidFill>
                  <a:srgbClr val="231F20"/>
                </a:solidFill>
                <a:latin typeface="Arial Narrow"/>
                <a:cs typeface="Arial Narrow"/>
              </a:rPr>
              <a:t>Wenden Sie </a:t>
            </a:r>
            <a:r>
              <a:rPr sz="900" spc="-5" dirty="0">
                <a:solidFill>
                  <a:srgbClr val="231F20"/>
                </a:solidFill>
                <a:latin typeface="Arial Narrow"/>
                <a:cs typeface="Arial Narrow"/>
              </a:rPr>
              <a:t>sich an einen qualifizierten </a:t>
            </a:r>
            <a:r>
              <a:rPr sz="900" dirty="0">
                <a:solidFill>
                  <a:srgbClr val="231F20"/>
                </a:solidFill>
                <a:latin typeface="Arial Narrow"/>
                <a:cs typeface="Arial Narrow"/>
              </a:rPr>
              <a:t>Elektriker, </a:t>
            </a:r>
            <a:r>
              <a:rPr sz="900" spc="-5" dirty="0">
                <a:solidFill>
                  <a:srgbClr val="231F20"/>
                </a:solidFill>
                <a:latin typeface="Arial Narrow"/>
                <a:cs typeface="Arial Narrow"/>
              </a:rPr>
              <a:t>um den </a:t>
            </a:r>
            <a:r>
              <a:rPr sz="900" dirty="0">
                <a:solidFill>
                  <a:srgbClr val="231F20"/>
                </a:solidFill>
                <a:latin typeface="Arial Narrow"/>
                <a:cs typeface="Arial Narrow"/>
              </a:rPr>
              <a:t>Fehler </a:t>
            </a:r>
            <a:r>
              <a:rPr sz="900" spc="-5" dirty="0">
                <a:solidFill>
                  <a:srgbClr val="231F20"/>
                </a:solidFill>
                <a:latin typeface="Arial Narrow"/>
                <a:cs typeface="Arial Narrow"/>
              </a:rPr>
              <a:t>zu</a:t>
            </a:r>
            <a:r>
              <a:rPr sz="900" spc="-25" dirty="0">
                <a:solidFill>
                  <a:srgbClr val="231F20"/>
                </a:solidFill>
                <a:latin typeface="Arial Narrow"/>
                <a:cs typeface="Arial Narrow"/>
              </a:rPr>
              <a:t> </a:t>
            </a:r>
            <a:r>
              <a:rPr sz="900" dirty="0">
                <a:solidFill>
                  <a:srgbClr val="231F20"/>
                </a:solidFill>
                <a:latin typeface="Arial Narrow"/>
                <a:cs typeface="Arial Narrow"/>
              </a:rPr>
              <a:t>beheben.</a:t>
            </a:r>
            <a:endParaRPr sz="900">
              <a:latin typeface="Arial Narrow"/>
              <a:cs typeface="Arial Narrow"/>
            </a:endParaRPr>
          </a:p>
          <a:p>
            <a:pPr marL="142875" indent="-130810">
              <a:lnSpc>
                <a:spcPct val="100000"/>
              </a:lnSpc>
              <a:buAutoNum type="arabicPeriod"/>
              <a:tabLst>
                <a:tab pos="14351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erneut die </a:t>
            </a:r>
            <a:r>
              <a:rPr sz="900" b="1" dirty="0">
                <a:solidFill>
                  <a:srgbClr val="231F20"/>
                </a:solidFill>
                <a:latin typeface="Arial Narrow"/>
                <a:cs typeface="Arial Narrow"/>
              </a:rPr>
              <a:t>RESET-Taste </a:t>
            </a:r>
            <a:r>
              <a:rPr sz="900" spc="-5" dirty="0">
                <a:solidFill>
                  <a:srgbClr val="231F20"/>
                </a:solidFill>
                <a:latin typeface="Arial Narrow"/>
                <a:cs typeface="Arial Narrow"/>
              </a:rPr>
              <a:t>auf der </a:t>
            </a:r>
            <a:r>
              <a:rPr sz="900" dirty="0">
                <a:solidFill>
                  <a:srgbClr val="231F20"/>
                </a:solidFill>
                <a:latin typeface="Arial Narrow"/>
                <a:cs typeface="Arial Narrow"/>
              </a:rPr>
              <a:t>PRCD. Der Indikator </a:t>
            </a:r>
            <a:r>
              <a:rPr sz="900" spc="-5" dirty="0">
                <a:solidFill>
                  <a:srgbClr val="231F20"/>
                </a:solidFill>
                <a:latin typeface="Arial Narrow"/>
                <a:cs typeface="Arial Narrow"/>
              </a:rPr>
              <a:t>sollte nun </a:t>
            </a:r>
            <a:r>
              <a:rPr sz="900" dirty="0">
                <a:solidFill>
                  <a:srgbClr val="231F20"/>
                </a:solidFill>
                <a:latin typeface="Arial Narrow"/>
                <a:cs typeface="Arial Narrow"/>
              </a:rPr>
              <a:t>rot </a:t>
            </a:r>
            <a:r>
              <a:rPr sz="900" spc="-5" dirty="0">
                <a:solidFill>
                  <a:srgbClr val="231F20"/>
                </a:solidFill>
                <a:latin typeface="Arial Narrow"/>
                <a:cs typeface="Arial Narrow"/>
              </a:rPr>
              <a:t>aufleuchten. </a:t>
            </a:r>
            <a:r>
              <a:rPr sz="900" dirty="0">
                <a:solidFill>
                  <a:srgbClr val="231F20"/>
                </a:solidFill>
                <a:latin typeface="Arial Narrow"/>
                <a:cs typeface="Arial Narrow"/>
              </a:rPr>
              <a:t>Wenn </a:t>
            </a:r>
            <a:r>
              <a:rPr sz="900" spc="-5" dirty="0">
                <a:solidFill>
                  <a:srgbClr val="231F20"/>
                </a:solidFill>
                <a:latin typeface="Arial Narrow"/>
                <a:cs typeface="Arial Narrow"/>
              </a:rPr>
              <a:t>dies der </a:t>
            </a:r>
            <a:r>
              <a:rPr sz="900" dirty="0">
                <a:solidFill>
                  <a:srgbClr val="231F20"/>
                </a:solidFill>
                <a:latin typeface="Arial Narrow"/>
                <a:cs typeface="Arial Narrow"/>
              </a:rPr>
              <a:t>Fall </a:t>
            </a:r>
            <a:r>
              <a:rPr sz="900" spc="-5" dirty="0">
                <a:solidFill>
                  <a:srgbClr val="231F20"/>
                </a:solidFill>
                <a:latin typeface="Arial Narrow"/>
                <a:cs typeface="Arial Narrow"/>
              </a:rPr>
              <a:t>ist, ist der </a:t>
            </a:r>
            <a:r>
              <a:rPr sz="900" dirty="0">
                <a:solidFill>
                  <a:srgbClr val="231F20"/>
                </a:solidFill>
                <a:latin typeface="Arial Narrow"/>
                <a:cs typeface="Arial Narrow"/>
              </a:rPr>
              <a:t>Whirlpool</a:t>
            </a:r>
            <a:r>
              <a:rPr sz="900" spc="-35" dirty="0">
                <a:solidFill>
                  <a:srgbClr val="231F20"/>
                </a:solidFill>
                <a:latin typeface="Arial Narrow"/>
                <a:cs typeface="Arial Narrow"/>
              </a:rPr>
              <a:t> </a:t>
            </a:r>
            <a:r>
              <a:rPr sz="900" dirty="0">
                <a:solidFill>
                  <a:srgbClr val="231F20"/>
                </a:solidFill>
                <a:latin typeface="Arial Narrow"/>
                <a:cs typeface="Arial Narrow"/>
              </a:rPr>
              <a:t>einsatzbereit.</a:t>
            </a:r>
            <a:endParaRPr sz="900">
              <a:latin typeface="Arial Narrow"/>
              <a:cs typeface="Arial Narrow"/>
            </a:endParaRPr>
          </a:p>
        </p:txBody>
      </p:sp>
      <p:sp>
        <p:nvSpPr>
          <p:cNvPr id="243" name="object 243"/>
          <p:cNvSpPr txBox="1"/>
          <p:nvPr/>
        </p:nvSpPr>
        <p:spPr>
          <a:xfrm>
            <a:off x="540978" y="9145886"/>
            <a:ext cx="6486525" cy="593090"/>
          </a:xfrm>
          <a:prstGeom prst="rect">
            <a:avLst/>
          </a:prstGeom>
        </p:spPr>
        <p:txBody>
          <a:bodyPr vert="horz" wrap="square" lIns="0" tIns="75565" rIns="0" bIns="0" rtlCol="0">
            <a:spAutoFit/>
          </a:bodyPr>
          <a:lstStyle/>
          <a:p>
            <a:pPr marL="12700">
              <a:lnSpc>
                <a:spcPct val="100000"/>
              </a:lnSpc>
              <a:spcBef>
                <a:spcPts val="595"/>
              </a:spcBef>
            </a:pPr>
            <a:r>
              <a:rPr sz="1200" b="1" dirty="0">
                <a:solidFill>
                  <a:srgbClr val="231F20"/>
                </a:solidFill>
                <a:latin typeface="Arial Narrow"/>
                <a:cs typeface="Arial Narrow"/>
              </a:rPr>
              <a:t>Anschluss der Whirlpool-Steuereinheit </a:t>
            </a:r>
            <a:r>
              <a:rPr sz="1200" b="1" spc="-5" dirty="0">
                <a:solidFill>
                  <a:srgbClr val="231F20"/>
                </a:solidFill>
                <a:latin typeface="Arial Narrow"/>
                <a:cs typeface="Arial Narrow"/>
              </a:rPr>
              <a:t>an externe</a:t>
            </a:r>
            <a:r>
              <a:rPr sz="1200" b="1" spc="-15" dirty="0">
                <a:solidFill>
                  <a:srgbClr val="231F20"/>
                </a:solidFill>
                <a:latin typeface="Arial Narrow"/>
                <a:cs typeface="Arial Narrow"/>
              </a:rPr>
              <a:t> </a:t>
            </a:r>
            <a:r>
              <a:rPr sz="1200" b="1" dirty="0">
                <a:solidFill>
                  <a:srgbClr val="231F20"/>
                </a:solidFill>
                <a:latin typeface="Arial Narrow"/>
                <a:cs typeface="Arial Narrow"/>
              </a:rPr>
              <a:t>Äquipotential-Verbindungsleiter</a:t>
            </a:r>
            <a:endParaRPr sz="1200">
              <a:latin typeface="Arial Narrow"/>
              <a:cs typeface="Arial Narrow"/>
            </a:endParaRPr>
          </a:p>
          <a:p>
            <a:pPr marL="12700" marR="5080">
              <a:lnSpc>
                <a:spcPct val="100000"/>
              </a:lnSpc>
              <a:spcBef>
                <a:spcPts val="370"/>
              </a:spcBef>
            </a:pPr>
            <a:r>
              <a:rPr sz="900" dirty="0">
                <a:solidFill>
                  <a:srgbClr val="231F20"/>
                </a:solidFill>
                <a:latin typeface="Arial Narrow"/>
                <a:cs typeface="Arial Narrow"/>
              </a:rPr>
              <a:t>Ein </a:t>
            </a:r>
            <a:r>
              <a:rPr sz="900" spc="-5" dirty="0">
                <a:solidFill>
                  <a:srgbClr val="231F20"/>
                </a:solidFill>
                <a:latin typeface="Arial Narrow"/>
                <a:cs typeface="Arial Narrow"/>
              </a:rPr>
              <a:t>qualifizierter </a:t>
            </a:r>
            <a:r>
              <a:rPr sz="900" dirty="0">
                <a:solidFill>
                  <a:srgbClr val="231F20"/>
                </a:solidFill>
                <a:latin typeface="Arial Narrow"/>
                <a:cs typeface="Arial Narrow"/>
              </a:rPr>
              <a:t>Elektriker </a:t>
            </a:r>
            <a:r>
              <a:rPr sz="900" spc="-5" dirty="0">
                <a:solidFill>
                  <a:srgbClr val="231F20"/>
                </a:solidFill>
                <a:latin typeface="Arial Narrow"/>
                <a:cs typeface="Arial Narrow"/>
              </a:rPr>
              <a:t>sollte die </a:t>
            </a:r>
            <a:r>
              <a:rPr sz="900" dirty="0">
                <a:solidFill>
                  <a:srgbClr val="231F20"/>
                </a:solidFill>
                <a:latin typeface="Arial Narrow"/>
                <a:cs typeface="Arial Narrow"/>
              </a:rPr>
              <a:t>Whirlpool-Steuereinheit </a:t>
            </a:r>
            <a:r>
              <a:rPr sz="900" spc="-5" dirty="0">
                <a:solidFill>
                  <a:srgbClr val="231F20"/>
                </a:solidFill>
                <a:latin typeface="Arial Narrow"/>
                <a:cs typeface="Arial Narrow"/>
              </a:rPr>
              <a:t>unter </a:t>
            </a:r>
            <a:r>
              <a:rPr sz="900" dirty="0">
                <a:solidFill>
                  <a:srgbClr val="231F20"/>
                </a:solidFill>
                <a:latin typeface="Arial Narrow"/>
                <a:cs typeface="Arial Narrow"/>
              </a:rPr>
              <a:t>Verwendung </a:t>
            </a:r>
            <a:r>
              <a:rPr sz="900" spc="-5" dirty="0">
                <a:solidFill>
                  <a:srgbClr val="231F20"/>
                </a:solidFill>
                <a:latin typeface="Arial Narrow"/>
                <a:cs typeface="Arial Narrow"/>
              </a:rPr>
              <a:t>eines massiven </a:t>
            </a:r>
            <a:r>
              <a:rPr sz="900" dirty="0">
                <a:solidFill>
                  <a:srgbClr val="231F20"/>
                </a:solidFill>
                <a:latin typeface="Arial Narrow"/>
                <a:cs typeface="Arial Narrow"/>
              </a:rPr>
              <a:t>Kupferleiters </a:t>
            </a:r>
            <a:r>
              <a:rPr sz="900" spc="-5" dirty="0">
                <a:solidFill>
                  <a:srgbClr val="231F20"/>
                </a:solidFill>
                <a:latin typeface="Arial Narrow"/>
                <a:cs typeface="Arial Narrow"/>
              </a:rPr>
              <a:t>von mindestens 1,5 mm² an den Äquipotential-  anschluss des </a:t>
            </a:r>
            <a:r>
              <a:rPr sz="900" dirty="0">
                <a:solidFill>
                  <a:srgbClr val="231F20"/>
                </a:solidFill>
                <a:latin typeface="Arial Narrow"/>
                <a:cs typeface="Arial Narrow"/>
              </a:rPr>
              <a:t>Haushalts</a:t>
            </a:r>
            <a:r>
              <a:rPr sz="900" spc="-5" dirty="0">
                <a:solidFill>
                  <a:srgbClr val="231F20"/>
                </a:solidFill>
                <a:latin typeface="Arial Narrow"/>
                <a:cs typeface="Arial Narrow"/>
              </a:rPr>
              <a:t> </a:t>
            </a:r>
            <a:r>
              <a:rPr sz="900" dirty="0">
                <a:solidFill>
                  <a:srgbClr val="231F20"/>
                </a:solidFill>
                <a:latin typeface="Arial Narrow"/>
                <a:cs typeface="Arial Narrow"/>
              </a:rPr>
              <a:t>anschließen.</a:t>
            </a:r>
            <a:endParaRPr sz="900">
              <a:latin typeface="Arial Narrow"/>
              <a:cs typeface="Arial Narrow"/>
            </a:endParaRPr>
          </a:p>
        </p:txBody>
      </p:sp>
      <p:sp>
        <p:nvSpPr>
          <p:cNvPr id="244" name="object 244"/>
          <p:cNvSpPr txBox="1"/>
          <p:nvPr/>
        </p:nvSpPr>
        <p:spPr>
          <a:xfrm>
            <a:off x="3640175" y="7569060"/>
            <a:ext cx="186055" cy="178435"/>
          </a:xfrm>
          <a:prstGeom prst="rect">
            <a:avLst/>
          </a:prstGeom>
          <a:solidFill>
            <a:srgbClr val="5A595C"/>
          </a:solidFill>
        </p:spPr>
        <p:txBody>
          <a:bodyPr vert="horz" wrap="square" lIns="0" tIns="13970" rIns="0" bIns="0" rtlCol="0">
            <a:spAutoFit/>
          </a:bodyPr>
          <a:lstStyle/>
          <a:p>
            <a:pPr marL="49530">
              <a:lnSpc>
                <a:spcPct val="100000"/>
              </a:lnSpc>
              <a:spcBef>
                <a:spcPts val="110"/>
              </a:spcBef>
            </a:pPr>
            <a:r>
              <a:rPr sz="900" dirty="0">
                <a:solidFill>
                  <a:srgbClr val="FFFFFF"/>
                </a:solidFill>
                <a:latin typeface="Arial Narrow"/>
                <a:cs typeface="Arial Narrow"/>
              </a:rPr>
              <a:t>2.</a:t>
            </a:r>
            <a:endParaRPr sz="900">
              <a:latin typeface="Arial Narrow"/>
              <a:cs typeface="Arial Narrow"/>
            </a:endParaRPr>
          </a:p>
        </p:txBody>
      </p:sp>
      <p:sp>
        <p:nvSpPr>
          <p:cNvPr id="245" name="object 245"/>
          <p:cNvSpPr/>
          <p:nvPr/>
        </p:nvSpPr>
        <p:spPr>
          <a:xfrm>
            <a:off x="4286268" y="8119654"/>
            <a:ext cx="249044" cy="307319"/>
          </a:xfrm>
          <a:prstGeom prst="rect">
            <a:avLst/>
          </a:prstGeom>
          <a:blipFill>
            <a:blip r:embed="rId2" cstate="print"/>
            <a:stretch>
              <a:fillRect/>
            </a:stretch>
          </a:blipFill>
        </p:spPr>
        <p:txBody>
          <a:bodyPr wrap="square" lIns="0" tIns="0" rIns="0" bIns="0" rtlCol="0"/>
          <a:lstStyle/>
          <a:p>
            <a:endParaRPr/>
          </a:p>
        </p:txBody>
      </p:sp>
      <p:sp>
        <p:nvSpPr>
          <p:cNvPr id="246" name="object 246"/>
          <p:cNvSpPr/>
          <p:nvPr/>
        </p:nvSpPr>
        <p:spPr>
          <a:xfrm>
            <a:off x="4219054" y="76721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47" name="object 247"/>
          <p:cNvSpPr/>
          <p:nvPr/>
        </p:nvSpPr>
        <p:spPr>
          <a:xfrm>
            <a:off x="4250333" y="77042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48" name="object 248"/>
          <p:cNvSpPr/>
          <p:nvPr/>
        </p:nvSpPr>
        <p:spPr>
          <a:xfrm>
            <a:off x="4353173" y="8187349"/>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49" name="object 249"/>
          <p:cNvSpPr/>
          <p:nvPr/>
        </p:nvSpPr>
        <p:spPr>
          <a:xfrm>
            <a:off x="4377834" y="8313287"/>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50" name="object 250"/>
          <p:cNvSpPr/>
          <p:nvPr/>
        </p:nvSpPr>
        <p:spPr>
          <a:xfrm>
            <a:off x="4377530" y="83107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sp>
        <p:nvSpPr>
          <p:cNvPr id="251" name="object 251"/>
          <p:cNvSpPr txBox="1"/>
          <p:nvPr/>
        </p:nvSpPr>
        <p:spPr>
          <a:xfrm>
            <a:off x="4366071" y="8203070"/>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52" name="object 252"/>
          <p:cNvSpPr/>
          <p:nvPr/>
        </p:nvSpPr>
        <p:spPr>
          <a:xfrm>
            <a:off x="4365378" y="82864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53" name="object 253"/>
          <p:cNvSpPr/>
          <p:nvPr/>
        </p:nvSpPr>
        <p:spPr>
          <a:xfrm>
            <a:off x="4382096" y="82637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254" name="object 254"/>
          <p:cNvSpPr/>
          <p:nvPr/>
        </p:nvSpPr>
        <p:spPr>
          <a:xfrm>
            <a:off x="4341960" y="7569587"/>
            <a:ext cx="183997" cy="114736"/>
          </a:xfrm>
          <a:prstGeom prst="rect">
            <a:avLst/>
          </a:prstGeom>
          <a:blipFill>
            <a:blip r:embed="rId3" cstate="print"/>
            <a:stretch>
              <a:fillRect/>
            </a:stretch>
          </a:blipFill>
        </p:spPr>
        <p:txBody>
          <a:bodyPr wrap="square" lIns="0" tIns="0" rIns="0" bIns="0" rtlCol="0"/>
          <a:lstStyle/>
          <a:p>
            <a:endParaRPr/>
          </a:p>
        </p:txBody>
      </p:sp>
      <p:sp>
        <p:nvSpPr>
          <p:cNvPr id="255" name="object 255"/>
          <p:cNvSpPr/>
          <p:nvPr/>
        </p:nvSpPr>
        <p:spPr>
          <a:xfrm>
            <a:off x="4355553" y="8937405"/>
            <a:ext cx="160934" cy="120912"/>
          </a:xfrm>
          <a:prstGeom prst="rect">
            <a:avLst/>
          </a:prstGeom>
          <a:blipFill>
            <a:blip r:embed="rId4" cstate="print"/>
            <a:stretch>
              <a:fillRect/>
            </a:stretch>
          </a:blipFill>
        </p:spPr>
        <p:txBody>
          <a:bodyPr wrap="square" lIns="0" tIns="0" rIns="0" bIns="0" rtlCol="0"/>
          <a:lstStyle/>
          <a:p>
            <a:endParaRPr/>
          </a:p>
        </p:txBody>
      </p:sp>
      <p:sp>
        <p:nvSpPr>
          <p:cNvPr id="256" name="object 256"/>
          <p:cNvSpPr txBox="1"/>
          <p:nvPr/>
        </p:nvSpPr>
        <p:spPr>
          <a:xfrm>
            <a:off x="3761606" y="7924093"/>
            <a:ext cx="32575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RESET</a:t>
            </a:r>
            <a:endParaRPr sz="900">
              <a:latin typeface="Arial Narrow"/>
              <a:cs typeface="Arial Narrow"/>
            </a:endParaRPr>
          </a:p>
        </p:txBody>
      </p:sp>
      <p:sp>
        <p:nvSpPr>
          <p:cNvPr id="257" name="object 257"/>
          <p:cNvSpPr txBox="1"/>
          <p:nvPr/>
        </p:nvSpPr>
        <p:spPr>
          <a:xfrm>
            <a:off x="3714972" y="8534226"/>
            <a:ext cx="408940"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Indikator</a:t>
            </a:r>
            <a:endParaRPr sz="900">
              <a:latin typeface="Arial Narrow"/>
              <a:cs typeface="Arial Narrow"/>
            </a:endParaRPr>
          </a:p>
        </p:txBody>
      </p:sp>
      <p:sp>
        <p:nvSpPr>
          <p:cNvPr id="258" name="object 258"/>
          <p:cNvSpPr/>
          <p:nvPr/>
        </p:nvSpPr>
        <p:spPr>
          <a:xfrm>
            <a:off x="3946349" y="8272099"/>
            <a:ext cx="454025" cy="297180"/>
          </a:xfrm>
          <a:custGeom>
            <a:avLst/>
            <a:gdLst/>
            <a:ahLst/>
            <a:cxnLst/>
            <a:rect l="l" t="t" r="r" b="b"/>
            <a:pathLst>
              <a:path w="454025" h="297179">
                <a:moveTo>
                  <a:pt x="453605" y="0"/>
                </a:moveTo>
                <a:lnTo>
                  <a:pt x="346925" y="28600"/>
                </a:lnTo>
                <a:lnTo>
                  <a:pt x="369341" y="43738"/>
                </a:lnTo>
                <a:lnTo>
                  <a:pt x="0" y="281178"/>
                </a:lnTo>
                <a:lnTo>
                  <a:pt x="10147" y="296976"/>
                </a:lnTo>
                <a:lnTo>
                  <a:pt x="379488" y="59537"/>
                </a:lnTo>
                <a:lnTo>
                  <a:pt x="404486" y="59537"/>
                </a:lnTo>
                <a:lnTo>
                  <a:pt x="453605" y="0"/>
                </a:lnTo>
                <a:close/>
              </a:path>
              <a:path w="454025" h="297179">
                <a:moveTo>
                  <a:pt x="404486" y="59537"/>
                </a:moveTo>
                <a:lnTo>
                  <a:pt x="379488" y="59537"/>
                </a:lnTo>
                <a:lnTo>
                  <a:pt x="383311" y="85204"/>
                </a:lnTo>
                <a:lnTo>
                  <a:pt x="404486" y="59537"/>
                </a:lnTo>
                <a:close/>
              </a:path>
            </a:pathLst>
          </a:custGeom>
          <a:solidFill>
            <a:srgbClr val="58595B"/>
          </a:solidFill>
        </p:spPr>
        <p:txBody>
          <a:bodyPr wrap="square" lIns="0" tIns="0" rIns="0" bIns="0" rtlCol="0"/>
          <a:lstStyle/>
          <a:p>
            <a:endParaRPr/>
          </a:p>
        </p:txBody>
      </p:sp>
      <p:sp>
        <p:nvSpPr>
          <p:cNvPr id="259" name="object 259"/>
          <p:cNvSpPr/>
          <p:nvPr/>
        </p:nvSpPr>
        <p:spPr>
          <a:xfrm>
            <a:off x="3962350" y="8071394"/>
            <a:ext cx="422275" cy="144145"/>
          </a:xfrm>
          <a:custGeom>
            <a:avLst/>
            <a:gdLst/>
            <a:ahLst/>
            <a:cxnLst/>
            <a:rect l="l" t="t" r="r" b="b"/>
            <a:pathLst>
              <a:path w="422275" h="144145">
                <a:moveTo>
                  <a:pt x="5105" y="0"/>
                </a:moveTo>
                <a:lnTo>
                  <a:pt x="0" y="15925"/>
                </a:lnTo>
                <a:lnTo>
                  <a:pt x="345084" y="126479"/>
                </a:lnTo>
                <a:lnTo>
                  <a:pt x="330250" y="143852"/>
                </a:lnTo>
                <a:lnTo>
                  <a:pt x="422097" y="141808"/>
                </a:lnTo>
                <a:lnTo>
                  <a:pt x="380323" y="110566"/>
                </a:lnTo>
                <a:lnTo>
                  <a:pt x="350189" y="110566"/>
                </a:lnTo>
                <a:lnTo>
                  <a:pt x="5105" y="0"/>
                </a:lnTo>
                <a:close/>
              </a:path>
              <a:path w="422275" h="144145">
                <a:moveTo>
                  <a:pt x="348551" y="86804"/>
                </a:moveTo>
                <a:lnTo>
                  <a:pt x="350189" y="110566"/>
                </a:lnTo>
                <a:lnTo>
                  <a:pt x="380323" y="110566"/>
                </a:lnTo>
                <a:lnTo>
                  <a:pt x="348551" y="86804"/>
                </a:lnTo>
                <a:close/>
              </a:path>
            </a:pathLst>
          </a:custGeom>
          <a:solidFill>
            <a:srgbClr val="58595B"/>
          </a:solidFill>
        </p:spPr>
        <p:txBody>
          <a:bodyPr wrap="square" lIns="0" tIns="0" rIns="0" bIns="0" rtlCol="0"/>
          <a:lstStyle/>
          <a:p>
            <a:endParaRPr/>
          </a:p>
        </p:txBody>
      </p:sp>
      <p:sp>
        <p:nvSpPr>
          <p:cNvPr id="260" name="object 260"/>
          <p:cNvSpPr/>
          <p:nvPr/>
        </p:nvSpPr>
        <p:spPr>
          <a:xfrm>
            <a:off x="4465592" y="81593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261" name="object 261"/>
          <p:cNvSpPr/>
          <p:nvPr/>
        </p:nvSpPr>
        <p:spPr>
          <a:xfrm>
            <a:off x="4465592" y="81593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262" name="object 262"/>
          <p:cNvSpPr/>
          <p:nvPr/>
        </p:nvSpPr>
        <p:spPr>
          <a:xfrm>
            <a:off x="4463570" y="8156566"/>
            <a:ext cx="109938" cy="142181"/>
          </a:xfrm>
          <a:prstGeom prst="rect">
            <a:avLst/>
          </a:prstGeom>
          <a:blipFill>
            <a:blip r:embed="rId5" cstate="print"/>
            <a:stretch>
              <a:fillRect/>
            </a:stretch>
          </a:blipFill>
        </p:spPr>
        <p:txBody>
          <a:bodyPr wrap="square" lIns="0" tIns="0" rIns="0" bIns="0" rtlCol="0"/>
          <a:lstStyle/>
          <a:p>
            <a:endParaRPr/>
          </a:p>
        </p:txBody>
      </p:sp>
      <p:sp>
        <p:nvSpPr>
          <p:cNvPr id="263" name="object 263"/>
          <p:cNvSpPr/>
          <p:nvPr/>
        </p:nvSpPr>
        <p:spPr>
          <a:xfrm>
            <a:off x="4662143" y="8235528"/>
            <a:ext cx="71484" cy="82814"/>
          </a:xfrm>
          <a:prstGeom prst="rect">
            <a:avLst/>
          </a:prstGeom>
          <a:blipFill>
            <a:blip r:embed="rId6" cstate="print"/>
            <a:stretch>
              <a:fillRect/>
            </a:stretch>
          </a:blipFill>
        </p:spPr>
        <p:txBody>
          <a:bodyPr wrap="square" lIns="0" tIns="0" rIns="0" bIns="0" rtlCol="0"/>
          <a:lstStyle/>
          <a:p>
            <a:endParaRPr/>
          </a:p>
        </p:txBody>
      </p:sp>
      <p:sp>
        <p:nvSpPr>
          <p:cNvPr id="264" name="object 264"/>
          <p:cNvSpPr txBox="1"/>
          <p:nvPr/>
        </p:nvSpPr>
        <p:spPr>
          <a:xfrm>
            <a:off x="5543996" y="8619362"/>
            <a:ext cx="252729"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TEST</a:t>
            </a:r>
            <a:endParaRPr sz="900">
              <a:latin typeface="Arial Narrow"/>
              <a:cs typeface="Arial Narrow"/>
            </a:endParaRPr>
          </a:p>
        </p:txBody>
      </p:sp>
      <p:sp>
        <p:nvSpPr>
          <p:cNvPr id="265" name="object 265"/>
          <p:cNvSpPr txBox="1"/>
          <p:nvPr/>
        </p:nvSpPr>
        <p:spPr>
          <a:xfrm>
            <a:off x="5399544" y="7572006"/>
            <a:ext cx="186055" cy="175895"/>
          </a:xfrm>
          <a:prstGeom prst="rect">
            <a:avLst/>
          </a:prstGeom>
          <a:solidFill>
            <a:srgbClr val="5A595C"/>
          </a:solidFill>
        </p:spPr>
        <p:txBody>
          <a:bodyPr vert="horz" wrap="square" lIns="0" tIns="12065" rIns="0" bIns="0" rtlCol="0">
            <a:spAutoFit/>
          </a:bodyPr>
          <a:lstStyle/>
          <a:p>
            <a:pPr marL="49530">
              <a:lnSpc>
                <a:spcPct val="100000"/>
              </a:lnSpc>
              <a:spcBef>
                <a:spcPts val="95"/>
              </a:spcBef>
            </a:pPr>
            <a:r>
              <a:rPr sz="900" dirty="0">
                <a:solidFill>
                  <a:srgbClr val="FFFFFF"/>
                </a:solidFill>
                <a:latin typeface="Arial Narrow"/>
                <a:cs typeface="Arial Narrow"/>
              </a:rPr>
              <a:t>3.</a:t>
            </a:r>
            <a:endParaRPr sz="900">
              <a:latin typeface="Arial Narrow"/>
              <a:cs typeface="Arial Narrow"/>
            </a:endParaRPr>
          </a:p>
        </p:txBody>
      </p:sp>
      <p:sp>
        <p:nvSpPr>
          <p:cNvPr id="266" name="object 266"/>
          <p:cNvSpPr/>
          <p:nvPr/>
        </p:nvSpPr>
        <p:spPr>
          <a:xfrm>
            <a:off x="5979554" y="8117589"/>
            <a:ext cx="249038" cy="307312"/>
          </a:xfrm>
          <a:prstGeom prst="rect">
            <a:avLst/>
          </a:prstGeom>
          <a:blipFill>
            <a:blip r:embed="rId7" cstate="print"/>
            <a:stretch>
              <a:fillRect/>
            </a:stretch>
          </a:blipFill>
        </p:spPr>
        <p:txBody>
          <a:bodyPr wrap="square" lIns="0" tIns="0" rIns="0" bIns="0" rtlCol="0"/>
          <a:lstStyle/>
          <a:p>
            <a:endParaRPr/>
          </a:p>
        </p:txBody>
      </p:sp>
      <p:sp>
        <p:nvSpPr>
          <p:cNvPr id="267" name="object 267"/>
          <p:cNvSpPr/>
          <p:nvPr/>
        </p:nvSpPr>
        <p:spPr>
          <a:xfrm>
            <a:off x="5912333" y="76701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268" name="object 268"/>
          <p:cNvSpPr/>
          <p:nvPr/>
        </p:nvSpPr>
        <p:spPr>
          <a:xfrm>
            <a:off x="5943636" y="77021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69" name="object 269"/>
          <p:cNvSpPr/>
          <p:nvPr/>
        </p:nvSpPr>
        <p:spPr>
          <a:xfrm>
            <a:off x="6046453" y="81852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270" name="object 270"/>
          <p:cNvSpPr/>
          <p:nvPr/>
        </p:nvSpPr>
        <p:spPr>
          <a:xfrm>
            <a:off x="6071114" y="8311222"/>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271" name="object 271"/>
          <p:cNvSpPr/>
          <p:nvPr/>
        </p:nvSpPr>
        <p:spPr>
          <a:xfrm>
            <a:off x="6070834" y="83087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sp>
        <p:nvSpPr>
          <p:cNvPr id="272" name="object 272"/>
          <p:cNvSpPr txBox="1"/>
          <p:nvPr/>
        </p:nvSpPr>
        <p:spPr>
          <a:xfrm>
            <a:off x="6059351" y="8200999"/>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73" name="object 273"/>
          <p:cNvSpPr/>
          <p:nvPr/>
        </p:nvSpPr>
        <p:spPr>
          <a:xfrm>
            <a:off x="6058658" y="8284364"/>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74" name="object 274"/>
          <p:cNvSpPr/>
          <p:nvPr/>
        </p:nvSpPr>
        <p:spPr>
          <a:xfrm>
            <a:off x="6075400" y="82617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275" name="object 275"/>
          <p:cNvSpPr/>
          <p:nvPr/>
        </p:nvSpPr>
        <p:spPr>
          <a:xfrm>
            <a:off x="6035266" y="7567522"/>
            <a:ext cx="183972" cy="114736"/>
          </a:xfrm>
          <a:prstGeom prst="rect">
            <a:avLst/>
          </a:prstGeom>
          <a:blipFill>
            <a:blip r:embed="rId8" cstate="print"/>
            <a:stretch>
              <a:fillRect/>
            </a:stretch>
          </a:blipFill>
        </p:spPr>
        <p:txBody>
          <a:bodyPr wrap="square" lIns="0" tIns="0" rIns="0" bIns="0" rtlCol="0"/>
          <a:lstStyle/>
          <a:p>
            <a:endParaRPr/>
          </a:p>
        </p:txBody>
      </p:sp>
      <p:sp>
        <p:nvSpPr>
          <p:cNvPr id="276" name="object 276"/>
          <p:cNvSpPr/>
          <p:nvPr/>
        </p:nvSpPr>
        <p:spPr>
          <a:xfrm>
            <a:off x="6048858" y="8935340"/>
            <a:ext cx="160909" cy="120912"/>
          </a:xfrm>
          <a:prstGeom prst="rect">
            <a:avLst/>
          </a:prstGeom>
          <a:blipFill>
            <a:blip r:embed="rId9" cstate="print"/>
            <a:stretch>
              <a:fillRect/>
            </a:stretch>
          </a:blipFill>
        </p:spPr>
        <p:txBody>
          <a:bodyPr wrap="square" lIns="0" tIns="0" rIns="0" bIns="0" rtlCol="0"/>
          <a:lstStyle/>
          <a:p>
            <a:endParaRPr/>
          </a:p>
        </p:txBody>
      </p:sp>
      <p:sp>
        <p:nvSpPr>
          <p:cNvPr id="277" name="object 277"/>
          <p:cNvSpPr/>
          <p:nvPr/>
        </p:nvSpPr>
        <p:spPr>
          <a:xfrm>
            <a:off x="5689485" y="83372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76843" y="55816"/>
                </a:lnTo>
                <a:lnTo>
                  <a:pt x="420763" y="0"/>
                </a:lnTo>
                <a:close/>
              </a:path>
              <a:path w="421004" h="276225">
                <a:moveTo>
                  <a:pt x="376843" y="55816"/>
                </a:moveTo>
                <a:lnTo>
                  <a:pt x="352501" y="55816"/>
                </a:lnTo>
                <a:lnTo>
                  <a:pt x="356996" y="81038"/>
                </a:lnTo>
                <a:lnTo>
                  <a:pt x="376843" y="55816"/>
                </a:lnTo>
                <a:close/>
              </a:path>
            </a:pathLst>
          </a:custGeom>
          <a:solidFill>
            <a:srgbClr val="58595B"/>
          </a:solidFill>
        </p:spPr>
        <p:txBody>
          <a:bodyPr wrap="square" lIns="0" tIns="0" rIns="0" bIns="0" rtlCol="0"/>
          <a:lstStyle/>
          <a:p>
            <a:endParaRPr/>
          </a:p>
        </p:txBody>
      </p:sp>
      <p:sp>
        <p:nvSpPr>
          <p:cNvPr id="278" name="object 278"/>
          <p:cNvSpPr/>
          <p:nvPr/>
        </p:nvSpPr>
        <p:spPr>
          <a:xfrm>
            <a:off x="6175827" y="8301741"/>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279" name="object 279"/>
          <p:cNvSpPr/>
          <p:nvPr/>
        </p:nvSpPr>
        <p:spPr>
          <a:xfrm>
            <a:off x="6175827" y="83017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280" name="object 280"/>
          <p:cNvSpPr/>
          <p:nvPr/>
        </p:nvSpPr>
        <p:spPr>
          <a:xfrm>
            <a:off x="6173778" y="8298959"/>
            <a:ext cx="109927" cy="142173"/>
          </a:xfrm>
          <a:prstGeom prst="rect">
            <a:avLst/>
          </a:prstGeom>
          <a:blipFill>
            <a:blip r:embed="rId10" cstate="print"/>
            <a:stretch>
              <a:fillRect/>
            </a:stretch>
          </a:blipFill>
        </p:spPr>
        <p:txBody>
          <a:bodyPr wrap="square" lIns="0" tIns="0" rIns="0" bIns="0" rtlCol="0"/>
          <a:lstStyle/>
          <a:p>
            <a:endParaRPr/>
          </a:p>
        </p:txBody>
      </p:sp>
      <p:sp>
        <p:nvSpPr>
          <p:cNvPr id="281" name="object 281"/>
          <p:cNvSpPr/>
          <p:nvPr/>
        </p:nvSpPr>
        <p:spPr>
          <a:xfrm>
            <a:off x="6372349" y="8377901"/>
            <a:ext cx="71498" cy="82826"/>
          </a:xfrm>
          <a:prstGeom prst="rect">
            <a:avLst/>
          </a:prstGeom>
          <a:blipFill>
            <a:blip r:embed="rId11" cstate="print"/>
            <a:stretch>
              <a:fillRect/>
            </a:stretch>
          </a:blipFill>
        </p:spPr>
        <p:txBody>
          <a:bodyPr wrap="square" lIns="0" tIns="0" rIns="0" bIns="0" rtlCol="0"/>
          <a:lstStyle/>
          <a:p>
            <a:endParaRPr/>
          </a:p>
        </p:txBody>
      </p:sp>
      <p:sp>
        <p:nvSpPr>
          <p:cNvPr id="282" name="object 282"/>
          <p:cNvSpPr/>
          <p:nvPr/>
        </p:nvSpPr>
        <p:spPr>
          <a:xfrm>
            <a:off x="1029059" y="78992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283" name="object 283"/>
          <p:cNvSpPr/>
          <p:nvPr/>
        </p:nvSpPr>
        <p:spPr>
          <a:xfrm>
            <a:off x="1160262" y="7969701"/>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284" name="object 284"/>
          <p:cNvSpPr/>
          <p:nvPr/>
        </p:nvSpPr>
        <p:spPr>
          <a:xfrm>
            <a:off x="1046354" y="80680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285" name="object 285"/>
          <p:cNvSpPr/>
          <p:nvPr/>
        </p:nvSpPr>
        <p:spPr>
          <a:xfrm>
            <a:off x="970793" y="83787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286" name="object 286"/>
          <p:cNvSpPr/>
          <p:nvPr/>
        </p:nvSpPr>
        <p:spPr>
          <a:xfrm>
            <a:off x="970793" y="83787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287" name="object 287"/>
          <p:cNvSpPr/>
          <p:nvPr/>
        </p:nvSpPr>
        <p:spPr>
          <a:xfrm>
            <a:off x="970795" y="81619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288" name="object 288"/>
          <p:cNvSpPr/>
          <p:nvPr/>
        </p:nvSpPr>
        <p:spPr>
          <a:xfrm>
            <a:off x="1029056" y="83156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289" name="object 289"/>
          <p:cNvSpPr/>
          <p:nvPr/>
        </p:nvSpPr>
        <p:spPr>
          <a:xfrm>
            <a:off x="1261957" y="8192510"/>
            <a:ext cx="233151" cy="190737"/>
          </a:xfrm>
          <a:prstGeom prst="rect">
            <a:avLst/>
          </a:prstGeom>
          <a:blipFill>
            <a:blip r:embed="rId12" cstate="print"/>
            <a:stretch>
              <a:fillRect/>
            </a:stretch>
          </a:blipFill>
        </p:spPr>
        <p:txBody>
          <a:bodyPr wrap="square" lIns="0" tIns="0" rIns="0" bIns="0" rtlCol="0"/>
          <a:lstStyle/>
          <a:p>
            <a:endParaRPr/>
          </a:p>
        </p:txBody>
      </p:sp>
      <p:sp>
        <p:nvSpPr>
          <p:cNvPr id="290" name="object 290"/>
          <p:cNvSpPr/>
          <p:nvPr/>
        </p:nvSpPr>
        <p:spPr>
          <a:xfrm>
            <a:off x="893127" y="84698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sp>
        <p:nvSpPr>
          <p:cNvPr id="291" name="object 291"/>
          <p:cNvSpPr/>
          <p:nvPr/>
        </p:nvSpPr>
        <p:spPr>
          <a:xfrm>
            <a:off x="1736258" y="8830703"/>
            <a:ext cx="169113" cy="158445"/>
          </a:xfrm>
          <a:prstGeom prst="rect">
            <a:avLst/>
          </a:prstGeom>
          <a:blipFill>
            <a:blip r:embed="rId13" cstate="print"/>
            <a:stretch>
              <a:fillRect/>
            </a:stretch>
          </a:blipFill>
        </p:spPr>
        <p:txBody>
          <a:bodyPr wrap="square" lIns="0" tIns="0" rIns="0" bIns="0" rtlCol="0"/>
          <a:lstStyle/>
          <a:p>
            <a:endParaRPr/>
          </a:p>
        </p:txBody>
      </p:sp>
      <p:sp>
        <p:nvSpPr>
          <p:cNvPr id="292" name="object 292"/>
          <p:cNvSpPr/>
          <p:nvPr/>
        </p:nvSpPr>
        <p:spPr>
          <a:xfrm>
            <a:off x="2178132" y="7871355"/>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293" name="object 293"/>
          <p:cNvSpPr/>
          <p:nvPr/>
        </p:nvSpPr>
        <p:spPr>
          <a:xfrm>
            <a:off x="2928631" y="7830563"/>
            <a:ext cx="141744" cy="103314"/>
          </a:xfrm>
          <a:prstGeom prst="rect">
            <a:avLst/>
          </a:prstGeom>
          <a:blipFill>
            <a:blip r:embed="rId14" cstate="print"/>
            <a:stretch>
              <a:fillRect/>
            </a:stretch>
          </a:blipFill>
        </p:spPr>
        <p:txBody>
          <a:bodyPr wrap="square" lIns="0" tIns="0" rIns="0" bIns="0" rtlCol="0"/>
          <a:lstStyle/>
          <a:p>
            <a:endParaRPr/>
          </a:p>
        </p:txBody>
      </p:sp>
      <p:sp>
        <p:nvSpPr>
          <p:cNvPr id="294" name="object 294"/>
          <p:cNvSpPr/>
          <p:nvPr/>
        </p:nvSpPr>
        <p:spPr>
          <a:xfrm>
            <a:off x="2746545" y="7990382"/>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295" name="object 295"/>
          <p:cNvSpPr/>
          <p:nvPr/>
        </p:nvSpPr>
        <p:spPr>
          <a:xfrm>
            <a:off x="2651747" y="8113197"/>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296" name="object 296"/>
          <p:cNvSpPr/>
          <p:nvPr/>
        </p:nvSpPr>
        <p:spPr>
          <a:xfrm>
            <a:off x="2195215" y="8799500"/>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297" name="object 297"/>
          <p:cNvSpPr/>
          <p:nvPr/>
        </p:nvSpPr>
        <p:spPr>
          <a:xfrm>
            <a:off x="2791818" y="8025922"/>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298" name="object 298"/>
          <p:cNvSpPr/>
          <p:nvPr/>
        </p:nvSpPr>
        <p:spPr>
          <a:xfrm>
            <a:off x="2833191" y="8051787"/>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299" name="object 299"/>
          <p:cNvSpPr/>
          <p:nvPr/>
        </p:nvSpPr>
        <p:spPr>
          <a:xfrm>
            <a:off x="2692346" y="81830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0" name="object 300"/>
          <p:cNvSpPr/>
          <p:nvPr/>
        </p:nvSpPr>
        <p:spPr>
          <a:xfrm>
            <a:off x="2760485" y="8194773"/>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1" name="object 301"/>
          <p:cNvSpPr/>
          <p:nvPr/>
        </p:nvSpPr>
        <p:spPr>
          <a:xfrm>
            <a:off x="2651747" y="8135515"/>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302" name="object 302"/>
          <p:cNvSpPr/>
          <p:nvPr/>
        </p:nvSpPr>
        <p:spPr>
          <a:xfrm>
            <a:off x="2553173" y="8252940"/>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303" name="object 303"/>
          <p:cNvSpPr/>
          <p:nvPr/>
        </p:nvSpPr>
        <p:spPr>
          <a:xfrm>
            <a:off x="2593774" y="8322814"/>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304" name="object 304"/>
          <p:cNvSpPr/>
          <p:nvPr/>
        </p:nvSpPr>
        <p:spPr>
          <a:xfrm>
            <a:off x="2661886" y="8334522"/>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5" name="object 305"/>
          <p:cNvSpPr/>
          <p:nvPr/>
        </p:nvSpPr>
        <p:spPr>
          <a:xfrm>
            <a:off x="2553173" y="8275271"/>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306" name="object 306"/>
          <p:cNvSpPr/>
          <p:nvPr/>
        </p:nvSpPr>
        <p:spPr>
          <a:xfrm>
            <a:off x="2466158" y="8392690"/>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307" name="object 307"/>
          <p:cNvSpPr/>
          <p:nvPr/>
        </p:nvSpPr>
        <p:spPr>
          <a:xfrm>
            <a:off x="2506759" y="84625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8" name="object 308"/>
          <p:cNvSpPr/>
          <p:nvPr/>
        </p:nvSpPr>
        <p:spPr>
          <a:xfrm>
            <a:off x="2574897" y="8474285"/>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09" name="object 309"/>
          <p:cNvSpPr/>
          <p:nvPr/>
        </p:nvSpPr>
        <p:spPr>
          <a:xfrm>
            <a:off x="2466158" y="8415015"/>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310" name="object 310"/>
          <p:cNvSpPr/>
          <p:nvPr/>
        </p:nvSpPr>
        <p:spPr>
          <a:xfrm>
            <a:off x="2379168" y="8532439"/>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311" name="object 311"/>
          <p:cNvSpPr/>
          <p:nvPr/>
        </p:nvSpPr>
        <p:spPr>
          <a:xfrm>
            <a:off x="2419743" y="8602313"/>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2" name="object 312"/>
          <p:cNvSpPr/>
          <p:nvPr/>
        </p:nvSpPr>
        <p:spPr>
          <a:xfrm>
            <a:off x="2487881" y="8614021"/>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3" name="object 313"/>
          <p:cNvSpPr/>
          <p:nvPr/>
        </p:nvSpPr>
        <p:spPr>
          <a:xfrm>
            <a:off x="2379168" y="8554766"/>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314" name="object 314"/>
          <p:cNvSpPr/>
          <p:nvPr/>
        </p:nvSpPr>
        <p:spPr>
          <a:xfrm>
            <a:off x="2285183" y="8672195"/>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315" name="object 315"/>
          <p:cNvSpPr/>
          <p:nvPr/>
        </p:nvSpPr>
        <p:spPr>
          <a:xfrm>
            <a:off x="2325784" y="8742075"/>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16" name="object 316"/>
          <p:cNvSpPr/>
          <p:nvPr/>
        </p:nvSpPr>
        <p:spPr>
          <a:xfrm>
            <a:off x="2393922" y="8753771"/>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7" name="object 317"/>
          <p:cNvSpPr/>
          <p:nvPr/>
        </p:nvSpPr>
        <p:spPr>
          <a:xfrm>
            <a:off x="2285183" y="8694518"/>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318" name="object 318"/>
          <p:cNvSpPr/>
          <p:nvPr/>
        </p:nvSpPr>
        <p:spPr>
          <a:xfrm>
            <a:off x="2396182" y="8029898"/>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319" name="object 319"/>
          <p:cNvSpPr/>
          <p:nvPr/>
        </p:nvSpPr>
        <p:spPr>
          <a:xfrm>
            <a:off x="2888815" y="88289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320" name="object 320"/>
          <p:cNvSpPr/>
          <p:nvPr/>
        </p:nvSpPr>
        <p:spPr>
          <a:xfrm>
            <a:off x="2888815" y="88289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sp>
        <p:nvSpPr>
          <p:cNvPr id="321" name="object 321"/>
          <p:cNvSpPr/>
          <p:nvPr/>
        </p:nvSpPr>
        <p:spPr>
          <a:xfrm>
            <a:off x="3637000" y="75658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sp>
        <p:nvSpPr>
          <p:cNvPr id="322" name="object 322"/>
          <p:cNvSpPr/>
          <p:nvPr/>
        </p:nvSpPr>
        <p:spPr>
          <a:xfrm>
            <a:off x="5396369" y="75688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graphicFrame>
        <p:nvGraphicFramePr>
          <p:cNvPr id="323" name="object 323"/>
          <p:cNvGraphicFramePr>
            <a:graphicFrameLocks noGrp="1"/>
          </p:cNvGraphicFramePr>
          <p:nvPr/>
        </p:nvGraphicFramePr>
        <p:xfrm>
          <a:off x="892873" y="7564691"/>
          <a:ext cx="2254250" cy="1495425"/>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2485">
                <a:tc rowSpan="2">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rowSpan="2">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a:txBody>
                    <a:bodyPr/>
                    <a:lstStyle/>
                    <a:p>
                      <a:pPr marL="51435">
                        <a:lnSpc>
                          <a:spcPts val="860"/>
                        </a:lnSpc>
                        <a:spcBef>
                          <a:spcPts val="395"/>
                        </a:spcBef>
                      </a:pPr>
                      <a:r>
                        <a:rPr sz="800" dirty="0">
                          <a:solidFill>
                            <a:srgbClr val="231F20"/>
                          </a:solidFill>
                          <a:latin typeface="Arial Narrow"/>
                          <a:cs typeface="Arial Narrow"/>
                        </a:rPr>
                        <a:t>Verwenden</a:t>
                      </a:r>
                      <a:r>
                        <a:rPr sz="800" spc="-5" dirty="0">
                          <a:solidFill>
                            <a:srgbClr val="231F20"/>
                          </a:solidFill>
                          <a:latin typeface="Arial Narrow"/>
                          <a:cs typeface="Arial Narrow"/>
                        </a:rPr>
                        <a:t> </a:t>
                      </a:r>
                      <a:r>
                        <a:rPr sz="800" dirty="0">
                          <a:solidFill>
                            <a:srgbClr val="231F20"/>
                          </a:solidFill>
                          <a:latin typeface="Arial Narrow"/>
                          <a:cs typeface="Arial Narrow"/>
                        </a:rPr>
                        <a:t>Sie</a:t>
                      </a:r>
                      <a:endParaRPr sz="800">
                        <a:latin typeface="Arial Narrow"/>
                        <a:cs typeface="Arial Narrow"/>
                      </a:endParaRPr>
                    </a:p>
                  </a:txBody>
                  <a:tcPr marL="0" marR="0" marT="50165" marB="0">
                    <a:lnL w="6350">
                      <a:solidFill>
                        <a:srgbClr val="050000"/>
                      </a:solidFill>
                      <a:prstDash val="solid"/>
                    </a:lnL>
                    <a:lnR w="6350">
                      <a:solidFill>
                        <a:srgbClr val="050000"/>
                      </a:solidFill>
                      <a:prstDash val="solid"/>
                    </a:lnR>
                    <a:lnT w="6350">
                      <a:solidFill>
                        <a:srgbClr val="050000"/>
                      </a:solidFill>
                      <a:prstDash val="solid"/>
                    </a:lnT>
                  </a:tcPr>
                </a:tc>
                <a:extLst>
                  <a:ext uri="{0D108BD9-81ED-4DB2-BD59-A6C34878D82A}">
                    <a16:rowId xmlns:a16="http://schemas.microsoft.com/office/drawing/2014/main" val="10000"/>
                  </a:ext>
                </a:extLst>
              </a:tr>
              <a:tr h="0">
                <a:tc vMerge="1">
                  <a:txBody>
                    <a:bodyPr/>
                    <a:lstStyle/>
                    <a:p>
                      <a:endParaRPr/>
                    </a:p>
                  </a:txBody>
                  <a:tcPr marL="0" marR="0" marT="15240" marB="0">
                    <a:lnL w="6350">
                      <a:solidFill>
                        <a:srgbClr val="050000"/>
                      </a:solidFill>
                      <a:prstDash val="solid"/>
                    </a:lnL>
                    <a:lnT w="6350">
                      <a:solidFill>
                        <a:srgbClr val="050000"/>
                      </a:solidFill>
                      <a:prstDash val="solid"/>
                    </a:lnT>
                    <a:solidFill>
                      <a:srgbClr val="5A595C"/>
                    </a:solidFill>
                  </a:tcPr>
                </a:tc>
                <a:tc vMerge="1">
                  <a:txBody>
                    <a:bodyPr/>
                    <a:lstStyle/>
                    <a:p>
                      <a:endParaRPr/>
                    </a:p>
                  </a:txBody>
                  <a:tcPr marL="0" marR="0" marT="0" marB="0">
                    <a:lnR w="6350">
                      <a:solidFill>
                        <a:srgbClr val="050000"/>
                      </a:solidFill>
                      <a:prstDash val="solid"/>
                    </a:lnR>
                    <a:lnT w="6350">
                      <a:solidFill>
                        <a:srgbClr val="050000"/>
                      </a:solidFill>
                      <a:prstDash val="solid"/>
                    </a:lnT>
                  </a:tcPr>
                </a:tc>
                <a:tc rowSpan="2">
                  <a:txBody>
                    <a:bodyPr/>
                    <a:lstStyle/>
                    <a:p>
                      <a:pPr marL="51435">
                        <a:lnSpc>
                          <a:spcPts val="800"/>
                        </a:lnSpc>
                      </a:pPr>
                      <a:r>
                        <a:rPr sz="800" spc="-5" dirty="0">
                          <a:solidFill>
                            <a:srgbClr val="231F20"/>
                          </a:solidFill>
                          <a:latin typeface="Arial Narrow"/>
                          <a:cs typeface="Arial Narrow"/>
                        </a:rPr>
                        <a:t>keine</a:t>
                      </a:r>
                      <a:r>
                        <a:rPr sz="800" spc="-10" dirty="0">
                          <a:solidFill>
                            <a:srgbClr val="231F20"/>
                          </a:solidFill>
                          <a:latin typeface="Arial Narrow"/>
                          <a:cs typeface="Arial Narrow"/>
                        </a:rPr>
                        <a:t> </a:t>
                      </a:r>
                      <a:r>
                        <a:rPr sz="800" dirty="0">
                          <a:solidFill>
                            <a:srgbClr val="231F20"/>
                          </a:solidFill>
                          <a:latin typeface="Arial Narrow"/>
                          <a:cs typeface="Arial Narrow"/>
                        </a:rPr>
                        <a:t>fehlerhaften</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1"/>
                  </a:ext>
                </a:extLst>
              </a:tr>
              <a:tr h="107715">
                <a:tc gridSpan="2">
                  <a:txBody>
                    <a:bodyPr/>
                    <a:lstStyle/>
                    <a:p>
                      <a:pPr>
                        <a:lnSpc>
                          <a:spcPct val="100000"/>
                        </a:lnSpc>
                      </a:pPr>
                      <a:endParaRPr sz="5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vMerge="1">
                  <a:txBody>
                    <a:bodyPr/>
                    <a:lstStyle/>
                    <a:p>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2"/>
                  </a:ext>
                </a:extLst>
              </a:tr>
              <a:tr h="114300">
                <a:tc gridSpan="2">
                  <a:txBody>
                    <a:bodyPr/>
                    <a:lstStyle/>
                    <a:p>
                      <a:pPr>
                        <a:lnSpc>
                          <a:spcPct val="100000"/>
                        </a:lnSpc>
                      </a:pPr>
                      <a:endParaRPr sz="6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800"/>
                        </a:lnSpc>
                      </a:pPr>
                      <a:r>
                        <a:rPr sz="800" dirty="0">
                          <a:solidFill>
                            <a:srgbClr val="231F20"/>
                          </a:solidFill>
                          <a:latin typeface="Arial Narrow"/>
                          <a:cs typeface="Arial Narrow"/>
                        </a:rPr>
                        <a:t>Steckdosen</a:t>
                      </a:r>
                      <a:r>
                        <a:rPr sz="800" spc="-5" dirty="0">
                          <a:solidFill>
                            <a:srgbClr val="231F20"/>
                          </a:solidFill>
                          <a:latin typeface="Arial Narrow"/>
                          <a:cs typeface="Arial Narrow"/>
                        </a:rPr>
                        <a:t> oder</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3"/>
                  </a:ext>
                </a:extLst>
              </a:tr>
              <a:tr h="169499">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marL="51435">
                        <a:lnSpc>
                          <a:spcPts val="900"/>
                        </a:lnSpc>
                      </a:pPr>
                      <a:r>
                        <a:rPr sz="800" dirty="0">
                          <a:solidFill>
                            <a:srgbClr val="231F20"/>
                          </a:solidFill>
                          <a:latin typeface="Arial Narrow"/>
                          <a:cs typeface="Arial Narrow"/>
                        </a:rPr>
                        <a:t>Steckerleisten.</a:t>
                      </a:r>
                      <a:endParaRPr sz="800">
                        <a:latin typeface="Arial Narrow"/>
                        <a:cs typeface="Arial Narrow"/>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4"/>
                  </a:ext>
                </a:extLst>
              </a:tr>
              <a:tr h="471062">
                <a:tc gridSpan="2">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tcPr>
                </a:tc>
                <a:extLst>
                  <a:ext uri="{0D108BD9-81ED-4DB2-BD59-A6C34878D82A}">
                    <a16:rowId xmlns:a16="http://schemas.microsoft.com/office/drawing/2014/main" val="10005"/>
                  </a:ext>
                </a:extLst>
              </a:tr>
              <a:tr h="447211">
                <a:tc gridSpan="2">
                  <a:txBody>
                    <a:bodyPr/>
                    <a:lstStyle/>
                    <a:p>
                      <a:pPr>
                        <a:lnSpc>
                          <a:spcPct val="100000"/>
                        </a:lnSpc>
                      </a:pPr>
                      <a:endParaRPr sz="1450">
                        <a:latin typeface="Times New Roman"/>
                        <a:cs typeface="Times New Roman"/>
                      </a:endParaRPr>
                    </a:p>
                    <a:p>
                      <a:pPr marR="123825" algn="r">
                        <a:lnSpc>
                          <a:spcPct val="100000"/>
                        </a:lnSpc>
                      </a:pPr>
                      <a:r>
                        <a:rPr sz="1200" dirty="0">
                          <a:solidFill>
                            <a:srgbClr val="231F20"/>
                          </a:solidFill>
                          <a:latin typeface="Georgia"/>
                          <a:cs typeface="Georgia"/>
                        </a:rPr>
                        <a:t>√</a:t>
                      </a:r>
                      <a:endParaRPr sz="1200">
                        <a:latin typeface="Georgia"/>
                        <a:cs typeface="Georgia"/>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extLst>
                  <a:ext uri="{0D108BD9-81ED-4DB2-BD59-A6C34878D82A}">
                    <a16:rowId xmlns:a16="http://schemas.microsoft.com/office/drawing/2014/main" val="10006"/>
                  </a:ext>
                </a:extLst>
              </a:tr>
            </a:tbl>
          </a:graphicData>
        </a:graphic>
      </p:graphicFrame>
      <p:sp>
        <p:nvSpPr>
          <p:cNvPr id="324" name="object 324"/>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5633" y="6816377"/>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3" name="object 3"/>
          <p:cNvSpPr/>
          <p:nvPr/>
        </p:nvSpPr>
        <p:spPr>
          <a:xfrm>
            <a:off x="844480" y="6913424"/>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4" name="object 4"/>
          <p:cNvSpPr/>
          <p:nvPr/>
        </p:nvSpPr>
        <p:spPr>
          <a:xfrm>
            <a:off x="920793" y="6661263"/>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sp>
        <p:nvSpPr>
          <p:cNvPr id="5" name="object 5"/>
          <p:cNvSpPr/>
          <p:nvPr/>
        </p:nvSpPr>
        <p:spPr>
          <a:xfrm>
            <a:off x="837039" y="7911678"/>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6" name="object 6"/>
          <p:cNvSpPr/>
          <p:nvPr/>
        </p:nvSpPr>
        <p:spPr>
          <a:xfrm>
            <a:off x="844480" y="8008732"/>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7" name="object 7"/>
          <p:cNvSpPr/>
          <p:nvPr/>
        </p:nvSpPr>
        <p:spPr>
          <a:xfrm>
            <a:off x="920793" y="7657790"/>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8" name="object 8"/>
          <p:cNvSpPr/>
          <p:nvPr/>
        </p:nvSpPr>
        <p:spPr>
          <a:xfrm>
            <a:off x="920793" y="7782891"/>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graphicFrame>
        <p:nvGraphicFramePr>
          <p:cNvPr id="9" name="object 9"/>
          <p:cNvGraphicFramePr>
            <a:graphicFrameLocks noGrp="1"/>
          </p:cNvGraphicFramePr>
          <p:nvPr/>
        </p:nvGraphicFramePr>
        <p:xfrm>
          <a:off x="536816" y="5750154"/>
          <a:ext cx="6501765" cy="3850640"/>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572300">
                <a:tc>
                  <a:txBody>
                    <a:bodyPr/>
                    <a:lstStyle/>
                    <a:p>
                      <a:pPr marL="221615" marR="446405">
                        <a:lnSpc>
                          <a:spcPct val="116700"/>
                        </a:lnSpc>
                        <a:spcBef>
                          <a:spcPts val="770"/>
                        </a:spcBef>
                      </a:pPr>
                      <a:r>
                        <a:rPr sz="1000" b="1" dirty="0">
                          <a:solidFill>
                            <a:srgbClr val="231F20"/>
                          </a:solidFill>
                          <a:latin typeface="Arial Narrow"/>
                          <a:cs typeface="Arial Narrow"/>
                        </a:rPr>
                        <a:t>WICHTIG: LESEN SIE STETS DAS </a:t>
                      </a:r>
                      <a:r>
                        <a:rPr sz="1000" b="1" spc="-5" dirty="0">
                          <a:solidFill>
                            <a:srgbClr val="231F20"/>
                          </a:solidFill>
                          <a:latin typeface="Arial Narrow"/>
                          <a:cs typeface="Arial Narrow"/>
                        </a:rPr>
                        <a:t>MANOMETER, </a:t>
                      </a:r>
                      <a:r>
                        <a:rPr sz="1000" b="1" dirty="0">
                          <a:solidFill>
                            <a:srgbClr val="231F20"/>
                          </a:solidFill>
                          <a:latin typeface="Arial Narrow"/>
                          <a:cs typeface="Arial Narrow"/>
                        </a:rPr>
                        <a:t>UM SICHERZUSTELLEN, DASS DER WHIRLPOOL </a:t>
                      </a:r>
                      <a:r>
                        <a:rPr sz="1000" b="1" spc="-5" dirty="0">
                          <a:solidFill>
                            <a:srgbClr val="231F20"/>
                          </a:solidFill>
                          <a:latin typeface="Arial Narrow"/>
                          <a:cs typeface="Arial Narrow"/>
                        </a:rPr>
                        <a:t>MIT </a:t>
                      </a:r>
                      <a:r>
                        <a:rPr sz="1000" b="1" dirty="0">
                          <a:solidFill>
                            <a:srgbClr val="231F20"/>
                          </a:solidFill>
                          <a:latin typeface="Arial Narrow"/>
                          <a:cs typeface="Arial Narrow"/>
                        </a:rPr>
                        <a:t>DEM FÜR</a:t>
                      </a:r>
                      <a:r>
                        <a:rPr sz="1000" b="1" spc="-90" dirty="0">
                          <a:solidFill>
                            <a:srgbClr val="231F20"/>
                          </a:solidFill>
                          <a:latin typeface="Arial Narrow"/>
                          <a:cs typeface="Arial Narrow"/>
                        </a:rPr>
                        <a:t> </a:t>
                      </a:r>
                      <a:r>
                        <a:rPr sz="1000" b="1" dirty="0">
                          <a:solidFill>
                            <a:srgbClr val="231F20"/>
                          </a:solidFill>
                          <a:latin typeface="Arial Narrow"/>
                          <a:cs typeface="Arial Narrow"/>
                        </a:rPr>
                        <a:t>DIE  BEDINGUNGEN RICHTIGEN LUFTDRUCK </a:t>
                      </a:r>
                      <a:r>
                        <a:rPr sz="1000" b="1" spc="-5" dirty="0">
                          <a:solidFill>
                            <a:srgbClr val="231F20"/>
                          </a:solidFill>
                          <a:latin typeface="Arial Narrow"/>
                          <a:cs typeface="Arial Narrow"/>
                        </a:rPr>
                        <a:t>GEFÜLLT</a:t>
                      </a:r>
                      <a:r>
                        <a:rPr sz="1000" b="1" spc="-10" dirty="0">
                          <a:solidFill>
                            <a:srgbClr val="231F20"/>
                          </a:solidFill>
                          <a:latin typeface="Arial Narrow"/>
                          <a:cs typeface="Arial Narrow"/>
                        </a:rPr>
                        <a:t> </a:t>
                      </a:r>
                      <a:r>
                        <a:rPr sz="1000" b="1" dirty="0">
                          <a:solidFill>
                            <a:srgbClr val="231F20"/>
                          </a:solidFill>
                          <a:latin typeface="Arial Narrow"/>
                          <a:cs typeface="Arial Narrow"/>
                        </a:rPr>
                        <a:t>IST.</a:t>
                      </a:r>
                      <a:endParaRPr sz="1000">
                        <a:latin typeface="Arial Narrow"/>
                        <a:cs typeface="Arial Narrow"/>
                      </a:endParaRPr>
                    </a:p>
                  </a:txBody>
                  <a:tcPr marL="0" marR="0" marT="9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151347">
                <a:tc>
                  <a:txBody>
                    <a:bodyPr/>
                    <a:lstStyle/>
                    <a:p>
                      <a:pPr>
                        <a:lnSpc>
                          <a:spcPct val="100000"/>
                        </a:lnSpc>
                      </a:pPr>
                      <a:endParaRPr sz="1000">
                        <a:latin typeface="Times New Roman"/>
                        <a:cs typeface="Times New Roman"/>
                      </a:endParaRPr>
                    </a:p>
                    <a:p>
                      <a:pPr marL="1364615">
                        <a:lnSpc>
                          <a:spcPts val="944"/>
                        </a:lnSpc>
                        <a:spcBef>
                          <a:spcPts val="850"/>
                        </a:spcBef>
                      </a:pP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das Manometer unter den </a:t>
                      </a:r>
                      <a:r>
                        <a:rPr sz="900" dirty="0">
                          <a:solidFill>
                            <a:srgbClr val="231F20"/>
                          </a:solidFill>
                          <a:latin typeface="Arial Narrow"/>
                          <a:cs typeface="Arial Narrow"/>
                        </a:rPr>
                        <a:t>folgenden Bedingungen </a:t>
                      </a:r>
                      <a:r>
                        <a:rPr sz="900" spc="-5" dirty="0">
                          <a:solidFill>
                            <a:srgbClr val="231F20"/>
                          </a:solidFill>
                          <a:latin typeface="Arial Narrow"/>
                          <a:cs typeface="Arial Narrow"/>
                        </a:rPr>
                        <a:t>auf den </a:t>
                      </a:r>
                      <a:r>
                        <a:rPr sz="900" b="1" dirty="0">
                          <a:solidFill>
                            <a:srgbClr val="231F20"/>
                          </a:solidFill>
                          <a:latin typeface="Arial Narrow"/>
                          <a:cs typeface="Arial Narrow"/>
                        </a:rPr>
                        <a:t>gelben </a:t>
                      </a:r>
                      <a:r>
                        <a:rPr sz="900" dirty="0">
                          <a:solidFill>
                            <a:srgbClr val="231F20"/>
                          </a:solidFill>
                          <a:latin typeface="Arial Narrow"/>
                          <a:cs typeface="Arial Narrow"/>
                        </a:rPr>
                        <a:t>Abschnitt</a:t>
                      </a:r>
                      <a:r>
                        <a:rPr sz="900" spc="-20" dirty="0">
                          <a:solidFill>
                            <a:srgbClr val="231F20"/>
                          </a:solidFill>
                          <a:latin typeface="Arial Narrow"/>
                          <a:cs typeface="Arial Narrow"/>
                        </a:rPr>
                        <a:t> </a:t>
                      </a:r>
                      <a:r>
                        <a:rPr sz="900" spc="-5" dirty="0">
                          <a:solidFill>
                            <a:srgbClr val="231F20"/>
                          </a:solidFill>
                          <a:latin typeface="Arial Narrow"/>
                          <a:cs typeface="Arial Narrow"/>
                        </a:rPr>
                        <a:t>zeigt</a:t>
                      </a:r>
                      <a:endParaRPr sz="900">
                        <a:latin typeface="Arial Narrow"/>
                        <a:cs typeface="Arial Narrow"/>
                      </a:endParaRPr>
                    </a:p>
                    <a:p>
                      <a:pPr marL="480695">
                        <a:lnSpc>
                          <a:spcPts val="625"/>
                        </a:lnSpc>
                      </a:pPr>
                      <a:r>
                        <a:rPr sz="750" dirty="0">
                          <a:solidFill>
                            <a:srgbClr val="231F20"/>
                          </a:solidFill>
                          <a:latin typeface="Arial Narrow"/>
                          <a:cs typeface="Arial Narrow"/>
                        </a:rPr>
                        <a:t>GELB</a:t>
                      </a:r>
                      <a:endParaRPr sz="750">
                        <a:latin typeface="Arial Narrow"/>
                        <a:cs typeface="Arial Narrow"/>
                      </a:endParaRPr>
                    </a:p>
                    <a:p>
                      <a:pPr marL="1517015" indent="-138430">
                        <a:lnSpc>
                          <a:spcPts val="940"/>
                        </a:lnSpc>
                        <a:buChar char="●"/>
                        <a:tabLst>
                          <a:tab pos="1517650" algn="l"/>
                        </a:tabLst>
                      </a:pPr>
                      <a:r>
                        <a:rPr sz="1350" baseline="3086" dirty="0">
                          <a:solidFill>
                            <a:srgbClr val="231F20"/>
                          </a:solidFill>
                          <a:latin typeface="Arial Narrow"/>
                          <a:cs typeface="Arial Narrow"/>
                        </a:rPr>
                        <a:t>Nach </a:t>
                      </a:r>
                      <a:r>
                        <a:rPr sz="1350" spc="-7" baseline="3086" dirty="0">
                          <a:solidFill>
                            <a:srgbClr val="231F20"/>
                          </a:solidFill>
                          <a:latin typeface="Arial Narrow"/>
                          <a:cs typeface="Arial Narrow"/>
                        </a:rPr>
                        <a:t>dem </a:t>
                      </a:r>
                      <a:r>
                        <a:rPr sz="1350" baseline="3086" dirty="0">
                          <a:solidFill>
                            <a:srgbClr val="231F20"/>
                          </a:solidFill>
                          <a:latin typeface="Arial Narrow"/>
                          <a:cs typeface="Arial Narrow"/>
                        </a:rPr>
                        <a:t>Aufpumpen, </a:t>
                      </a:r>
                      <a:r>
                        <a:rPr sz="1350" spc="-7" baseline="3086" dirty="0">
                          <a:solidFill>
                            <a:srgbClr val="231F20"/>
                          </a:solidFill>
                          <a:latin typeface="Arial Narrow"/>
                          <a:cs typeface="Arial Narrow"/>
                        </a:rPr>
                        <a:t>vor dem </a:t>
                      </a:r>
                      <a:r>
                        <a:rPr sz="1350" baseline="3086" dirty="0">
                          <a:solidFill>
                            <a:srgbClr val="231F20"/>
                          </a:solidFill>
                          <a:latin typeface="Arial Narrow"/>
                          <a:cs typeface="Arial Narrow"/>
                        </a:rPr>
                        <a:t>Einfüllen </a:t>
                      </a:r>
                      <a:r>
                        <a:rPr sz="1350" spc="-7" baseline="3086" dirty="0">
                          <a:solidFill>
                            <a:srgbClr val="231F20"/>
                          </a:solidFill>
                          <a:latin typeface="Arial Narrow"/>
                          <a:cs typeface="Arial Narrow"/>
                        </a:rPr>
                        <a:t>des</a:t>
                      </a:r>
                      <a:r>
                        <a:rPr sz="1350" spc="-15" baseline="3086" dirty="0">
                          <a:solidFill>
                            <a:srgbClr val="231F20"/>
                          </a:solidFill>
                          <a:latin typeface="Arial Narrow"/>
                          <a:cs typeface="Arial Narrow"/>
                        </a:rPr>
                        <a:t> </a:t>
                      </a:r>
                      <a:r>
                        <a:rPr sz="1350" baseline="3086" dirty="0">
                          <a:solidFill>
                            <a:srgbClr val="231F20"/>
                          </a:solidFill>
                          <a:latin typeface="Arial Narrow"/>
                          <a:cs typeface="Arial Narrow"/>
                        </a:rPr>
                        <a:t>Wassers.</a:t>
                      </a:r>
                      <a:endParaRPr sz="1350" baseline="3086">
                        <a:latin typeface="Arial Narrow"/>
                        <a:cs typeface="Arial Narrow"/>
                      </a:endParaRPr>
                    </a:p>
                    <a:p>
                      <a:pPr marL="1517015" marR="285115" indent="-137795">
                        <a:lnSpc>
                          <a:spcPct val="127299"/>
                        </a:lnSpc>
                        <a:spcBef>
                          <a:spcPts val="25"/>
                        </a:spcBef>
                        <a:buChar char="●"/>
                        <a:tabLst>
                          <a:tab pos="1517650" algn="l"/>
                        </a:tabLst>
                      </a:pPr>
                      <a:r>
                        <a:rPr sz="1350" baseline="3086" dirty="0">
                          <a:solidFill>
                            <a:srgbClr val="231F20"/>
                          </a:solidFill>
                          <a:latin typeface="Arial Narrow"/>
                          <a:cs typeface="Arial Narrow"/>
                        </a:rPr>
                        <a:t>Wenn </a:t>
                      </a:r>
                      <a:r>
                        <a:rPr sz="1350" spc="-7" baseline="3086" dirty="0">
                          <a:solidFill>
                            <a:srgbClr val="231F20"/>
                          </a:solidFill>
                          <a:latin typeface="Arial Narrow"/>
                          <a:cs typeface="Arial Narrow"/>
                        </a:rPr>
                        <a:t>der </a:t>
                      </a:r>
                      <a:r>
                        <a:rPr sz="1350" baseline="3086" dirty="0">
                          <a:solidFill>
                            <a:srgbClr val="231F20"/>
                          </a:solidFill>
                          <a:latin typeface="Arial Narrow"/>
                          <a:cs typeface="Arial Narrow"/>
                        </a:rPr>
                        <a:t>Whirlpool für </a:t>
                      </a:r>
                      <a:r>
                        <a:rPr sz="1350" spc="-7" baseline="3086" dirty="0">
                          <a:solidFill>
                            <a:srgbClr val="231F20"/>
                          </a:solidFill>
                          <a:latin typeface="Arial Narrow"/>
                          <a:cs typeface="Arial Narrow"/>
                        </a:rPr>
                        <a:t>längere </a:t>
                      </a:r>
                      <a:r>
                        <a:rPr sz="1350" baseline="3086" dirty="0">
                          <a:solidFill>
                            <a:srgbClr val="231F20"/>
                          </a:solidFill>
                          <a:latin typeface="Arial Narrow"/>
                          <a:cs typeface="Arial Narrow"/>
                        </a:rPr>
                        <a:t>Zeit </a:t>
                      </a:r>
                      <a:r>
                        <a:rPr sz="1350" spc="-7" baseline="3086" dirty="0">
                          <a:solidFill>
                            <a:srgbClr val="231F20"/>
                          </a:solidFill>
                          <a:latin typeface="Arial Narrow"/>
                          <a:cs typeface="Arial Narrow"/>
                        </a:rPr>
                        <a:t>unbeaufsichtigt bei einer </a:t>
                      </a:r>
                      <a:r>
                        <a:rPr sz="1350" baseline="3086" dirty="0">
                          <a:solidFill>
                            <a:srgbClr val="231F20"/>
                          </a:solidFill>
                          <a:latin typeface="Arial Narrow"/>
                          <a:cs typeface="Arial Narrow"/>
                        </a:rPr>
                        <a:t>Temperatur </a:t>
                      </a:r>
                      <a:r>
                        <a:rPr sz="1350" spc="-7" baseline="3086" dirty="0">
                          <a:solidFill>
                            <a:srgbClr val="231F20"/>
                          </a:solidFill>
                          <a:latin typeface="Arial Narrow"/>
                          <a:cs typeface="Arial Narrow"/>
                        </a:rPr>
                        <a:t>von mehr als 20 </a:t>
                      </a:r>
                      <a:r>
                        <a:rPr sz="1350" baseline="3086" dirty="0">
                          <a:solidFill>
                            <a:srgbClr val="231F20"/>
                          </a:solidFill>
                          <a:latin typeface="Arial Narrow"/>
                          <a:cs typeface="Arial Narrow"/>
                        </a:rPr>
                        <a:t>°C </a:t>
                      </a:r>
                      <a:r>
                        <a:rPr sz="1350" spc="-7" baseline="3086" dirty="0">
                          <a:solidFill>
                            <a:srgbClr val="231F20"/>
                          </a:solidFill>
                          <a:latin typeface="Arial Narrow"/>
                          <a:cs typeface="Arial Narrow"/>
                        </a:rPr>
                        <a:t>im </a:t>
                      </a:r>
                      <a:r>
                        <a:rPr sz="1350" baseline="3086" dirty="0">
                          <a:solidFill>
                            <a:srgbClr val="231F20"/>
                          </a:solidFill>
                          <a:latin typeface="Arial Narrow"/>
                          <a:cs typeface="Arial Narrow"/>
                        </a:rPr>
                        <a:t>Freien </a:t>
                      </a:r>
                      <a:r>
                        <a:rPr sz="1350" spc="-7" baseline="3086" dirty="0">
                          <a:solidFill>
                            <a:srgbClr val="231F20"/>
                          </a:solidFill>
                          <a:latin typeface="Arial Narrow"/>
                          <a:cs typeface="Arial Narrow"/>
                        </a:rPr>
                        <a:t>gelassen </a:t>
                      </a:r>
                      <a:r>
                        <a:rPr sz="900" spc="-5" dirty="0">
                          <a:solidFill>
                            <a:srgbClr val="231F20"/>
                          </a:solidFill>
                          <a:latin typeface="Arial Narrow"/>
                          <a:cs typeface="Arial Narrow"/>
                        </a:rPr>
                        <a:t> </a:t>
                      </a:r>
                      <a:r>
                        <a:rPr sz="900" dirty="0">
                          <a:solidFill>
                            <a:srgbClr val="231F20"/>
                          </a:solidFill>
                          <a:latin typeface="Arial Narrow"/>
                          <a:cs typeface="Arial Narrow"/>
                        </a:rPr>
                        <a:t>wird.</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970761">
                <a:tc>
                  <a:txBody>
                    <a:bodyPr/>
                    <a:lstStyle/>
                    <a:p>
                      <a:pPr>
                        <a:lnSpc>
                          <a:spcPct val="100000"/>
                        </a:lnSpc>
                        <a:spcBef>
                          <a:spcPts val="25"/>
                        </a:spcBef>
                      </a:pPr>
                      <a:endParaRPr sz="1200">
                        <a:latin typeface="Times New Roman"/>
                        <a:cs typeface="Times New Roman"/>
                      </a:endParaRPr>
                    </a:p>
                    <a:p>
                      <a:pPr marL="475615">
                        <a:lnSpc>
                          <a:spcPts val="745"/>
                        </a:lnSpc>
                      </a:pPr>
                      <a:r>
                        <a:rPr sz="750" dirty="0">
                          <a:solidFill>
                            <a:srgbClr val="231F20"/>
                          </a:solidFill>
                          <a:latin typeface="Arial Narrow"/>
                          <a:cs typeface="Arial Narrow"/>
                        </a:rPr>
                        <a:t>GELB</a:t>
                      </a:r>
                      <a:endParaRPr sz="750">
                        <a:latin typeface="Arial Narrow"/>
                        <a:cs typeface="Arial Narrow"/>
                      </a:endParaRPr>
                    </a:p>
                    <a:p>
                      <a:pPr marL="466090">
                        <a:lnSpc>
                          <a:spcPts val="925"/>
                        </a:lnSpc>
                        <a:tabLst>
                          <a:tab pos="1364615" algn="l"/>
                        </a:tabLst>
                      </a:pPr>
                      <a:r>
                        <a:rPr sz="1125" spc="7" baseline="-25925" dirty="0">
                          <a:solidFill>
                            <a:srgbClr val="231F20"/>
                          </a:solidFill>
                          <a:latin typeface="Arial Narrow"/>
                          <a:cs typeface="Arial Narrow"/>
                        </a:rPr>
                        <a:t>GRÜN	</a:t>
                      </a: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das Manometer unter den </a:t>
                      </a:r>
                      <a:r>
                        <a:rPr sz="900" dirty="0">
                          <a:solidFill>
                            <a:srgbClr val="231F20"/>
                          </a:solidFill>
                          <a:latin typeface="Arial Narrow"/>
                          <a:cs typeface="Arial Narrow"/>
                        </a:rPr>
                        <a:t>folgenden Bedingungen </a:t>
                      </a:r>
                      <a:r>
                        <a:rPr sz="900" spc="-5" dirty="0">
                          <a:solidFill>
                            <a:srgbClr val="231F20"/>
                          </a:solidFill>
                          <a:latin typeface="Arial Narrow"/>
                          <a:cs typeface="Arial Narrow"/>
                        </a:rPr>
                        <a:t>auf den </a:t>
                      </a:r>
                      <a:r>
                        <a:rPr sz="900" b="1" dirty="0">
                          <a:solidFill>
                            <a:srgbClr val="231F20"/>
                          </a:solidFill>
                          <a:latin typeface="Arial Narrow"/>
                          <a:cs typeface="Arial Narrow"/>
                        </a:rPr>
                        <a:t>grünen </a:t>
                      </a:r>
                      <a:r>
                        <a:rPr sz="900" dirty="0">
                          <a:solidFill>
                            <a:srgbClr val="231F20"/>
                          </a:solidFill>
                          <a:latin typeface="Arial Narrow"/>
                          <a:cs typeface="Arial Narrow"/>
                        </a:rPr>
                        <a:t>Bereich</a:t>
                      </a:r>
                      <a:r>
                        <a:rPr sz="900" spc="-20" dirty="0">
                          <a:solidFill>
                            <a:srgbClr val="231F20"/>
                          </a:solidFill>
                          <a:latin typeface="Arial Narrow"/>
                          <a:cs typeface="Arial Narrow"/>
                        </a:rPr>
                        <a:t> </a:t>
                      </a:r>
                      <a:r>
                        <a:rPr sz="900" spc="-5" dirty="0">
                          <a:solidFill>
                            <a:srgbClr val="231F20"/>
                          </a:solidFill>
                          <a:latin typeface="Arial Narrow"/>
                          <a:cs typeface="Arial Narrow"/>
                        </a:rPr>
                        <a:t>zeigt</a:t>
                      </a:r>
                      <a:endParaRPr sz="900">
                        <a:latin typeface="Arial Narrow"/>
                        <a:cs typeface="Arial Narrow"/>
                      </a:endParaRPr>
                    </a:p>
                    <a:p>
                      <a:pPr marL="1517015" indent="-138430">
                        <a:lnSpc>
                          <a:spcPct val="100000"/>
                        </a:lnSpc>
                        <a:spcBef>
                          <a:spcPts val="340"/>
                        </a:spcBef>
                        <a:buChar char="●"/>
                        <a:tabLst>
                          <a:tab pos="151765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517015" indent="-138430">
                        <a:lnSpc>
                          <a:spcPct val="100000"/>
                        </a:lnSpc>
                        <a:spcBef>
                          <a:spcPts val="320"/>
                        </a:spcBef>
                        <a:buChar char="●"/>
                        <a:tabLst>
                          <a:tab pos="151765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in Gebrauch</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149449">
                <a:tc>
                  <a:txBody>
                    <a:bodyPr/>
                    <a:lstStyle/>
                    <a:p>
                      <a:pPr>
                        <a:lnSpc>
                          <a:spcPct val="100000"/>
                        </a:lnSpc>
                      </a:pPr>
                      <a:endParaRPr sz="1000">
                        <a:latin typeface="Times New Roman"/>
                        <a:cs typeface="Times New Roman"/>
                      </a:endParaRPr>
                    </a:p>
                    <a:p>
                      <a:pPr>
                        <a:lnSpc>
                          <a:spcPct val="100000"/>
                        </a:lnSpc>
                        <a:spcBef>
                          <a:spcPts val="10"/>
                        </a:spcBef>
                      </a:pPr>
                      <a:endParaRPr sz="1050">
                        <a:latin typeface="Times New Roman"/>
                        <a:cs typeface="Times New Roman"/>
                      </a:endParaRPr>
                    </a:p>
                    <a:p>
                      <a:pPr marL="1364615" marR="169545">
                        <a:lnSpc>
                          <a:spcPct val="129700"/>
                        </a:lnSpc>
                      </a:pPr>
                      <a:r>
                        <a:rPr sz="900" b="1" dirty="0">
                          <a:solidFill>
                            <a:srgbClr val="231F20"/>
                          </a:solidFill>
                          <a:latin typeface="Arial Narrow"/>
                          <a:cs typeface="Arial Narrow"/>
                        </a:rPr>
                        <a:t>WARNUNG: Wenn das </a:t>
                      </a:r>
                      <a:r>
                        <a:rPr sz="900" b="1" spc="-5" dirty="0">
                          <a:solidFill>
                            <a:srgbClr val="231F20"/>
                          </a:solidFill>
                          <a:latin typeface="Arial Narrow"/>
                          <a:cs typeface="Arial Narrow"/>
                        </a:rPr>
                        <a:t>Manometer auf </a:t>
                      </a:r>
                      <a:r>
                        <a:rPr sz="900" b="1" dirty="0">
                          <a:solidFill>
                            <a:srgbClr val="231F20"/>
                          </a:solidFill>
                          <a:latin typeface="Arial Narrow"/>
                          <a:cs typeface="Arial Narrow"/>
                        </a:rPr>
                        <a:t>den </a:t>
                      </a:r>
                      <a:r>
                        <a:rPr sz="900" b="1" spc="-5" dirty="0">
                          <a:solidFill>
                            <a:srgbClr val="231F20"/>
                          </a:solidFill>
                          <a:latin typeface="Arial Narrow"/>
                          <a:cs typeface="Arial Narrow"/>
                        </a:rPr>
                        <a:t>weißen </a:t>
                      </a:r>
                      <a:r>
                        <a:rPr sz="900" b="1" dirty="0">
                          <a:solidFill>
                            <a:srgbClr val="231F20"/>
                          </a:solidFill>
                          <a:latin typeface="Arial Narrow"/>
                          <a:cs typeface="Arial Narrow"/>
                        </a:rPr>
                        <a:t>Bereich </a:t>
                      </a:r>
                      <a:r>
                        <a:rPr sz="900" b="1" spc="-5" dirty="0">
                          <a:solidFill>
                            <a:srgbClr val="231F20"/>
                          </a:solidFill>
                          <a:latin typeface="Arial Narrow"/>
                          <a:cs typeface="Arial Narrow"/>
                        </a:rPr>
                        <a:t>zeigt, </a:t>
                      </a:r>
                      <a:r>
                        <a:rPr sz="900" b="1" dirty="0">
                          <a:solidFill>
                            <a:srgbClr val="231F20"/>
                          </a:solidFill>
                          <a:latin typeface="Arial Narrow"/>
                          <a:cs typeface="Arial Narrow"/>
                        </a:rPr>
                        <a:t>ist der Luftdruck Ihres Whirlpools </a:t>
                      </a:r>
                      <a:r>
                        <a:rPr sz="900" b="1" spc="-5" dirty="0">
                          <a:solidFill>
                            <a:srgbClr val="231F20"/>
                          </a:solidFill>
                          <a:latin typeface="Arial Narrow"/>
                          <a:cs typeface="Arial Narrow"/>
                        </a:rPr>
                        <a:t>zu </a:t>
                      </a:r>
                      <a:r>
                        <a:rPr sz="900" b="1" dirty="0">
                          <a:solidFill>
                            <a:srgbClr val="231F20"/>
                          </a:solidFill>
                          <a:latin typeface="Arial Narrow"/>
                          <a:cs typeface="Arial Narrow"/>
                        </a:rPr>
                        <a:t>hoch.  </a:t>
                      </a:r>
                      <a:r>
                        <a:rPr sz="900" dirty="0">
                          <a:solidFill>
                            <a:srgbClr val="231F20"/>
                          </a:solidFill>
                          <a:latin typeface="Arial Narrow"/>
                          <a:cs typeface="Arial Narrow"/>
                        </a:rPr>
                        <a:t>Drücken Sie </a:t>
                      </a:r>
                      <a:r>
                        <a:rPr sz="900" spc="-5" dirty="0">
                          <a:solidFill>
                            <a:srgbClr val="231F20"/>
                          </a:solidFill>
                          <a:latin typeface="Arial Narrow"/>
                          <a:cs typeface="Arial Narrow"/>
                        </a:rPr>
                        <a:t>den schwarzen </a:t>
                      </a:r>
                      <a:r>
                        <a:rPr sz="900" dirty="0">
                          <a:solidFill>
                            <a:srgbClr val="231F20"/>
                          </a:solidFill>
                          <a:latin typeface="Arial Narrow"/>
                          <a:cs typeface="Arial Narrow"/>
                        </a:rPr>
                        <a:t>Knopf </a:t>
                      </a:r>
                      <a:r>
                        <a:rPr sz="900" spc="-5" dirty="0">
                          <a:solidFill>
                            <a:srgbClr val="231F20"/>
                          </a:solidFill>
                          <a:latin typeface="Arial Narrow"/>
                          <a:cs typeface="Arial Narrow"/>
                        </a:rPr>
                        <a:t>an der </a:t>
                      </a:r>
                      <a:r>
                        <a:rPr sz="900" dirty="0">
                          <a:solidFill>
                            <a:srgbClr val="231F20"/>
                          </a:solidFill>
                          <a:latin typeface="Arial Narrow"/>
                          <a:cs typeface="Arial Narrow"/>
                        </a:rPr>
                        <a:t>Unterseite </a:t>
                      </a:r>
                      <a:r>
                        <a:rPr sz="900" spc="-5" dirty="0">
                          <a:solidFill>
                            <a:srgbClr val="231F20"/>
                          </a:solidFill>
                          <a:latin typeface="Arial Narrow"/>
                          <a:cs typeface="Arial Narrow"/>
                        </a:rPr>
                        <a:t>des Manometers, um etwas Luft abzulassen, bis der </a:t>
                      </a:r>
                      <a:r>
                        <a:rPr sz="900" dirty="0">
                          <a:solidFill>
                            <a:srgbClr val="231F20"/>
                          </a:solidFill>
                          <a:latin typeface="Arial Narrow"/>
                          <a:cs typeface="Arial Narrow"/>
                        </a:rPr>
                        <a:t>Zeiger </a:t>
                      </a:r>
                      <a:r>
                        <a:rPr sz="900" spc="-5" dirty="0">
                          <a:solidFill>
                            <a:srgbClr val="231F20"/>
                          </a:solidFill>
                          <a:latin typeface="Arial Narrow"/>
                          <a:cs typeface="Arial Narrow"/>
                        </a:rPr>
                        <a:t>in den  </a:t>
                      </a:r>
                      <a:r>
                        <a:rPr sz="900" b="1" dirty="0">
                          <a:solidFill>
                            <a:srgbClr val="231F20"/>
                          </a:solidFill>
                          <a:latin typeface="Arial Narrow"/>
                          <a:cs typeface="Arial Narrow"/>
                        </a:rPr>
                        <a:t>grünen </a:t>
                      </a:r>
                      <a:r>
                        <a:rPr sz="900" spc="-5" dirty="0">
                          <a:solidFill>
                            <a:srgbClr val="231F20"/>
                          </a:solidFill>
                          <a:latin typeface="Arial Narrow"/>
                          <a:cs typeface="Arial Narrow"/>
                        </a:rPr>
                        <a:t>oder </a:t>
                      </a:r>
                      <a:r>
                        <a:rPr sz="900" b="1" dirty="0">
                          <a:solidFill>
                            <a:srgbClr val="231F20"/>
                          </a:solidFill>
                          <a:latin typeface="Arial Narrow"/>
                          <a:cs typeface="Arial Narrow"/>
                        </a:rPr>
                        <a:t>gelben </a:t>
                      </a:r>
                      <a:r>
                        <a:rPr sz="900" dirty="0">
                          <a:solidFill>
                            <a:srgbClr val="231F20"/>
                          </a:solidFill>
                          <a:latin typeface="Arial Narrow"/>
                          <a:cs typeface="Arial Narrow"/>
                        </a:rPr>
                        <a:t>Bereich</a:t>
                      </a:r>
                      <a:r>
                        <a:rPr sz="900" spc="-5" dirty="0">
                          <a:solidFill>
                            <a:srgbClr val="231F20"/>
                          </a:solidFill>
                          <a:latin typeface="Arial Narrow"/>
                          <a:cs typeface="Arial Narrow"/>
                        </a:rPr>
                        <a:t> zurückkehrt.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10" name="object 10"/>
          <p:cNvSpPr txBox="1"/>
          <p:nvPr/>
        </p:nvSpPr>
        <p:spPr>
          <a:xfrm>
            <a:off x="547947" y="461442"/>
            <a:ext cx="2812415"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INSTALLATION </a:t>
            </a:r>
            <a:r>
              <a:rPr sz="1600" b="1" dirty="0">
                <a:solidFill>
                  <a:srgbClr val="231F20"/>
                </a:solidFill>
                <a:latin typeface="Arial Narrow"/>
                <a:cs typeface="Arial Narrow"/>
              </a:rPr>
              <a:t>DES</a:t>
            </a:r>
            <a:r>
              <a:rPr sz="1600" b="1" spc="-80" dirty="0">
                <a:solidFill>
                  <a:srgbClr val="231F20"/>
                </a:solidFill>
                <a:latin typeface="Arial Narrow"/>
                <a:cs typeface="Arial Narrow"/>
              </a:rPr>
              <a:t> </a:t>
            </a:r>
            <a:r>
              <a:rPr sz="1600" b="1" dirty="0">
                <a:solidFill>
                  <a:srgbClr val="231F20"/>
                </a:solidFill>
                <a:latin typeface="Arial Narrow"/>
                <a:cs typeface="Arial Narrow"/>
              </a:rPr>
              <a:t>WHIRLPOOLS</a:t>
            </a:r>
            <a:endParaRPr sz="1600">
              <a:latin typeface="Arial Narrow"/>
              <a:cs typeface="Arial Narrow"/>
            </a:endParaRPr>
          </a:p>
        </p:txBody>
      </p:sp>
      <p:sp>
        <p:nvSpPr>
          <p:cNvPr id="11" name="object 11"/>
          <p:cNvSpPr/>
          <p:nvPr/>
        </p:nvSpPr>
        <p:spPr>
          <a:xfrm>
            <a:off x="62372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59537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56713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70885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68051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65225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79399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7656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73740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87913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85078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8225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96426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93592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90766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04940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02105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99280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13452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10619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07793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21966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19132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16307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30481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27646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24821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38993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36159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33334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47507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44673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41848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56022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53187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50362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64534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61700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5887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73048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70214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67389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81561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178727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75902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90075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187241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184415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198588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195755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192929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07102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04268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01443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15615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12782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09956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24129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21296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18470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32643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29809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26984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41156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38323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35497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49670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46835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44011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58183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55350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52524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66697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6386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61038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75211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72376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69552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83724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80889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278065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292238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289403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286579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00751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297917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295092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09265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06430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03606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17779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14944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12120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26292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23457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20633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34806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31971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29147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43320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4048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37659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51833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48998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46174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60345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57512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54686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68860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66025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63200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77374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74539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71713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85886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83053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380227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394401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391566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388741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02913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00080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397254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11427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08594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05768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19942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17107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14282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28454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25621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2279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36968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34134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31309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45481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42648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39822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53995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51161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48336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62509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59675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56850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71022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681880"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65363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79536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767021"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73877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88050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85216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482390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4965636"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493729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490904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05077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02243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499417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13590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10755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07931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22103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19269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16444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30617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2778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24958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39131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36296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33472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476443"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44810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419852"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56158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53323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50499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64672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61837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59012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73185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70351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67526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81699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78864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76040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90212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5873787"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584553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598726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595891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593067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07240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04405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01581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15753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12918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10094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24267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214325"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18608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32780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29946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27120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41294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384594"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35635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49808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46973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441490"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583209"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55486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526618"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66835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640004"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61174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753491"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725145"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69688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838619"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81027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678202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3" name="object 233"/>
          <p:cNvSpPr/>
          <p:nvPr/>
        </p:nvSpPr>
        <p:spPr>
          <a:xfrm>
            <a:off x="692374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4" name="object 234"/>
          <p:cNvSpPr/>
          <p:nvPr/>
        </p:nvSpPr>
        <p:spPr>
          <a:xfrm>
            <a:off x="6895413"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5" name="object 235"/>
          <p:cNvSpPr/>
          <p:nvPr/>
        </p:nvSpPr>
        <p:spPr>
          <a:xfrm>
            <a:off x="6867156"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6" name="object 236"/>
          <p:cNvSpPr/>
          <p:nvPr/>
        </p:nvSpPr>
        <p:spPr>
          <a:xfrm>
            <a:off x="7008888"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7" name="object 237"/>
          <p:cNvSpPr/>
          <p:nvPr/>
        </p:nvSpPr>
        <p:spPr>
          <a:xfrm>
            <a:off x="6980542" y="790041"/>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8" name="object 238"/>
          <p:cNvSpPr/>
          <p:nvPr/>
        </p:nvSpPr>
        <p:spPr>
          <a:xfrm>
            <a:off x="6952297" y="790041"/>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9" name="object 239"/>
          <p:cNvSpPr/>
          <p:nvPr/>
        </p:nvSpPr>
        <p:spPr>
          <a:xfrm>
            <a:off x="806791" y="9188934"/>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graphicFrame>
        <p:nvGraphicFramePr>
          <p:cNvPr id="240" name="object 240"/>
          <p:cNvGraphicFramePr>
            <a:graphicFrameLocks noGrp="1"/>
          </p:cNvGraphicFramePr>
          <p:nvPr/>
        </p:nvGraphicFramePr>
        <p:xfrm>
          <a:off x="988051" y="8573206"/>
          <a:ext cx="303530" cy="39306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24">
                <a:tc>
                  <a:txBody>
                    <a:bodyPr/>
                    <a:lstStyle/>
                    <a:p>
                      <a:pPr algn="ctr">
                        <a:lnSpc>
                          <a:spcPts val="915"/>
                        </a:lnSpc>
                      </a:pPr>
                      <a:r>
                        <a:rPr sz="800" dirty="0">
                          <a:solidFill>
                            <a:srgbClr val="231F20"/>
                          </a:solidFill>
                          <a:latin typeface="Arial Narrow"/>
                          <a:cs typeface="Arial Narrow"/>
                        </a:rPr>
                        <a:t>GELB</a:t>
                      </a:r>
                      <a:endParaRPr sz="8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algn="ctr">
                        <a:lnSpc>
                          <a:spcPts val="890"/>
                        </a:lnSpc>
                        <a:spcBef>
                          <a:spcPts val="20"/>
                        </a:spcBef>
                      </a:pPr>
                      <a:r>
                        <a:rPr sz="800" dirty="0">
                          <a:solidFill>
                            <a:srgbClr val="231F20"/>
                          </a:solidFill>
                          <a:latin typeface="Arial Narrow"/>
                          <a:cs typeface="Arial Narrow"/>
                        </a:rPr>
                        <a:t>GRÜN</a:t>
                      </a:r>
                      <a:endParaRPr sz="80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ts val="869"/>
                        </a:lnSpc>
                        <a:spcBef>
                          <a:spcPts val="45"/>
                        </a:spcBef>
                      </a:pPr>
                      <a:r>
                        <a:rPr sz="800" dirty="0">
                          <a:solidFill>
                            <a:srgbClr val="231F20"/>
                          </a:solidFill>
                          <a:latin typeface="Arial Narrow"/>
                          <a:cs typeface="Arial Narrow"/>
                        </a:rPr>
                        <a:t>WEISS</a:t>
                      </a:r>
                      <a:endParaRPr sz="80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sp>
        <p:nvSpPr>
          <p:cNvPr id="241" name="object 241"/>
          <p:cNvSpPr/>
          <p:nvPr/>
        </p:nvSpPr>
        <p:spPr>
          <a:xfrm>
            <a:off x="1331000" y="9358902"/>
            <a:ext cx="17145" cy="144145"/>
          </a:xfrm>
          <a:custGeom>
            <a:avLst/>
            <a:gdLst/>
            <a:ahLst/>
            <a:cxnLst/>
            <a:rect l="l" t="t" r="r" b="b"/>
            <a:pathLst>
              <a:path w="17144" h="144145">
                <a:moveTo>
                  <a:pt x="0" y="0"/>
                </a:moveTo>
                <a:lnTo>
                  <a:pt x="0" y="12966"/>
                </a:lnTo>
                <a:lnTo>
                  <a:pt x="16776" y="22097"/>
                </a:lnTo>
                <a:lnTo>
                  <a:pt x="16776" y="32016"/>
                </a:lnTo>
                <a:lnTo>
                  <a:pt x="0" y="41909"/>
                </a:lnTo>
                <a:lnTo>
                  <a:pt x="0" y="48767"/>
                </a:lnTo>
                <a:lnTo>
                  <a:pt x="16776" y="58699"/>
                </a:lnTo>
                <a:lnTo>
                  <a:pt x="16776" y="68592"/>
                </a:lnTo>
                <a:lnTo>
                  <a:pt x="0" y="77736"/>
                </a:lnTo>
                <a:lnTo>
                  <a:pt x="0" y="84607"/>
                </a:lnTo>
                <a:lnTo>
                  <a:pt x="16776" y="94500"/>
                </a:lnTo>
                <a:lnTo>
                  <a:pt x="16776" y="104406"/>
                </a:lnTo>
                <a:lnTo>
                  <a:pt x="0" y="114312"/>
                </a:lnTo>
                <a:lnTo>
                  <a:pt x="0" y="120408"/>
                </a:lnTo>
                <a:lnTo>
                  <a:pt x="16776" y="130314"/>
                </a:lnTo>
                <a:lnTo>
                  <a:pt x="0" y="144056"/>
                </a:lnTo>
              </a:path>
            </a:pathLst>
          </a:custGeom>
          <a:ln w="6350">
            <a:solidFill>
              <a:srgbClr val="231F20"/>
            </a:solidFill>
          </a:ln>
        </p:spPr>
        <p:txBody>
          <a:bodyPr wrap="square" lIns="0" tIns="0" rIns="0" bIns="0" rtlCol="0"/>
          <a:lstStyle/>
          <a:p>
            <a:endParaRPr/>
          </a:p>
        </p:txBody>
      </p:sp>
      <p:sp>
        <p:nvSpPr>
          <p:cNvPr id="242" name="object 242"/>
          <p:cNvSpPr/>
          <p:nvPr/>
        </p:nvSpPr>
        <p:spPr>
          <a:xfrm>
            <a:off x="919304" y="9358902"/>
            <a:ext cx="17145" cy="144145"/>
          </a:xfrm>
          <a:custGeom>
            <a:avLst/>
            <a:gdLst/>
            <a:ahLst/>
            <a:cxnLst/>
            <a:rect l="l" t="t" r="r" b="b"/>
            <a:pathLst>
              <a:path w="17144" h="144145">
                <a:moveTo>
                  <a:pt x="0" y="0"/>
                </a:moveTo>
                <a:lnTo>
                  <a:pt x="0" y="12966"/>
                </a:lnTo>
                <a:lnTo>
                  <a:pt x="16764" y="22097"/>
                </a:lnTo>
                <a:lnTo>
                  <a:pt x="16764" y="32016"/>
                </a:lnTo>
                <a:lnTo>
                  <a:pt x="0" y="41909"/>
                </a:lnTo>
                <a:lnTo>
                  <a:pt x="0" y="48767"/>
                </a:lnTo>
                <a:lnTo>
                  <a:pt x="16764" y="58699"/>
                </a:lnTo>
                <a:lnTo>
                  <a:pt x="16764" y="68592"/>
                </a:lnTo>
                <a:lnTo>
                  <a:pt x="0" y="77736"/>
                </a:lnTo>
                <a:lnTo>
                  <a:pt x="0" y="84607"/>
                </a:lnTo>
                <a:lnTo>
                  <a:pt x="16764" y="94500"/>
                </a:lnTo>
                <a:lnTo>
                  <a:pt x="16764" y="104406"/>
                </a:lnTo>
                <a:lnTo>
                  <a:pt x="0" y="114312"/>
                </a:lnTo>
                <a:lnTo>
                  <a:pt x="0" y="120408"/>
                </a:lnTo>
                <a:lnTo>
                  <a:pt x="16764" y="130314"/>
                </a:lnTo>
                <a:lnTo>
                  <a:pt x="0" y="144056"/>
                </a:lnTo>
              </a:path>
            </a:pathLst>
          </a:custGeom>
          <a:ln w="6350">
            <a:solidFill>
              <a:srgbClr val="231F20"/>
            </a:solidFill>
          </a:ln>
        </p:spPr>
        <p:txBody>
          <a:bodyPr wrap="square" lIns="0" tIns="0" rIns="0" bIns="0" rtlCol="0"/>
          <a:lstStyle/>
          <a:p>
            <a:endParaRPr/>
          </a:p>
        </p:txBody>
      </p:sp>
      <p:sp>
        <p:nvSpPr>
          <p:cNvPr id="243" name="object 243"/>
          <p:cNvSpPr/>
          <p:nvPr/>
        </p:nvSpPr>
        <p:spPr>
          <a:xfrm>
            <a:off x="732842" y="9233134"/>
            <a:ext cx="810260" cy="126364"/>
          </a:xfrm>
          <a:custGeom>
            <a:avLst/>
            <a:gdLst/>
            <a:ahLst/>
            <a:cxnLst/>
            <a:rect l="l" t="t" r="r" b="b"/>
            <a:pathLst>
              <a:path w="810260" h="126365">
                <a:moveTo>
                  <a:pt x="801420" y="0"/>
                </a:moveTo>
                <a:lnTo>
                  <a:pt x="806272" y="0"/>
                </a:lnTo>
                <a:lnTo>
                  <a:pt x="810183" y="3937"/>
                </a:lnTo>
                <a:lnTo>
                  <a:pt x="810183" y="8763"/>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3"/>
                </a:lnTo>
                <a:lnTo>
                  <a:pt x="787" y="3937"/>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244" name="object 244"/>
          <p:cNvSpPr/>
          <p:nvPr/>
        </p:nvSpPr>
        <p:spPr>
          <a:xfrm>
            <a:off x="788493" y="9188939"/>
            <a:ext cx="699135" cy="44450"/>
          </a:xfrm>
          <a:custGeom>
            <a:avLst/>
            <a:gdLst/>
            <a:ahLst/>
            <a:cxnLst/>
            <a:rect l="l" t="t" r="r" b="b"/>
            <a:pathLst>
              <a:path w="699135" h="44450">
                <a:moveTo>
                  <a:pt x="698131" y="44196"/>
                </a:moveTo>
                <a:lnTo>
                  <a:pt x="698131" y="18288"/>
                </a:lnTo>
                <a:lnTo>
                  <a:pt x="698919" y="17894"/>
                </a:lnTo>
                <a:lnTo>
                  <a:pt x="698919" y="8026"/>
                </a:lnTo>
                <a:lnTo>
                  <a:pt x="690892" y="0"/>
                </a:lnTo>
                <a:lnTo>
                  <a:pt x="680986" y="0"/>
                </a:lnTo>
                <a:lnTo>
                  <a:pt x="18668" y="0"/>
                </a:lnTo>
                <a:lnTo>
                  <a:pt x="8775" y="0"/>
                </a:lnTo>
                <a:lnTo>
                  <a:pt x="761" y="8026"/>
                </a:lnTo>
                <a:lnTo>
                  <a:pt x="761" y="17907"/>
                </a:lnTo>
                <a:lnTo>
                  <a:pt x="0" y="18288"/>
                </a:lnTo>
                <a:lnTo>
                  <a:pt x="0" y="44196"/>
                </a:lnTo>
              </a:path>
            </a:pathLst>
          </a:custGeom>
          <a:ln w="6350">
            <a:solidFill>
              <a:srgbClr val="231F20"/>
            </a:solidFill>
          </a:ln>
        </p:spPr>
        <p:txBody>
          <a:bodyPr wrap="square" lIns="0" tIns="0" rIns="0" bIns="0" rtlCol="0"/>
          <a:lstStyle/>
          <a:p>
            <a:endParaRPr/>
          </a:p>
        </p:txBody>
      </p:sp>
      <p:sp>
        <p:nvSpPr>
          <p:cNvPr id="245" name="object 245"/>
          <p:cNvSpPr/>
          <p:nvPr/>
        </p:nvSpPr>
        <p:spPr>
          <a:xfrm>
            <a:off x="867764" y="8962569"/>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sp>
        <p:nvSpPr>
          <p:cNvPr id="246" name="object 246"/>
          <p:cNvSpPr/>
          <p:nvPr/>
        </p:nvSpPr>
        <p:spPr>
          <a:xfrm>
            <a:off x="552043" y="4466450"/>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49">
            <a:solidFill>
              <a:srgbClr val="231F20"/>
            </a:solidFill>
          </a:ln>
        </p:spPr>
        <p:txBody>
          <a:bodyPr wrap="square" lIns="0" tIns="0" rIns="0" bIns="0" rtlCol="0"/>
          <a:lstStyle/>
          <a:p>
            <a:endParaRPr/>
          </a:p>
        </p:txBody>
      </p:sp>
      <p:sp>
        <p:nvSpPr>
          <p:cNvPr id="247" name="object 247"/>
          <p:cNvSpPr/>
          <p:nvPr/>
        </p:nvSpPr>
        <p:spPr>
          <a:xfrm>
            <a:off x="5061912" y="4608122"/>
            <a:ext cx="1796784" cy="723440"/>
          </a:xfrm>
          <a:prstGeom prst="rect">
            <a:avLst/>
          </a:prstGeom>
          <a:blipFill>
            <a:blip r:embed="rId2" cstate="print"/>
            <a:stretch>
              <a:fillRect/>
            </a:stretch>
          </a:blipFill>
        </p:spPr>
        <p:txBody>
          <a:bodyPr wrap="square" lIns="0" tIns="0" rIns="0" bIns="0" rtlCol="0"/>
          <a:lstStyle/>
          <a:p>
            <a:endParaRPr/>
          </a:p>
        </p:txBody>
      </p:sp>
      <p:sp>
        <p:nvSpPr>
          <p:cNvPr id="248" name="object 248"/>
          <p:cNvSpPr txBox="1"/>
          <p:nvPr/>
        </p:nvSpPr>
        <p:spPr>
          <a:xfrm>
            <a:off x="4904854" y="4466450"/>
            <a:ext cx="2126615" cy="1014730"/>
          </a:xfrm>
          <a:prstGeom prst="rect">
            <a:avLst/>
          </a:prstGeom>
          <a:ln w="6896">
            <a:solidFill>
              <a:srgbClr val="231F2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5"/>
              </a:spcBef>
            </a:pPr>
            <a:endParaRPr sz="850">
              <a:latin typeface="Times New Roman"/>
              <a:cs typeface="Times New Roman"/>
            </a:endParaRPr>
          </a:p>
          <a:p>
            <a:pPr marR="289560" algn="r">
              <a:lnSpc>
                <a:spcPct val="100000"/>
              </a:lnSpc>
            </a:pPr>
            <a:r>
              <a:rPr sz="800" dirty="0">
                <a:solidFill>
                  <a:srgbClr val="231F20"/>
                </a:solidFill>
                <a:latin typeface="Arial Narrow"/>
                <a:cs typeface="Arial Narrow"/>
              </a:rPr>
              <a:t>GELB</a:t>
            </a:r>
            <a:endParaRPr sz="800">
              <a:latin typeface="Arial Narrow"/>
              <a:cs typeface="Arial Narrow"/>
            </a:endParaRPr>
          </a:p>
        </p:txBody>
      </p:sp>
      <p:sp>
        <p:nvSpPr>
          <p:cNvPr id="249" name="object 249"/>
          <p:cNvSpPr/>
          <p:nvPr/>
        </p:nvSpPr>
        <p:spPr>
          <a:xfrm>
            <a:off x="682879" y="4650183"/>
            <a:ext cx="1488020" cy="680319"/>
          </a:xfrm>
          <a:prstGeom prst="rect">
            <a:avLst/>
          </a:prstGeom>
          <a:blipFill>
            <a:blip r:embed="rId3" cstate="print"/>
            <a:stretch>
              <a:fillRect/>
            </a:stretch>
          </a:blipFill>
        </p:spPr>
        <p:txBody>
          <a:bodyPr wrap="square" lIns="0" tIns="0" rIns="0" bIns="0" rtlCol="0"/>
          <a:lstStyle/>
          <a:p>
            <a:endParaRPr/>
          </a:p>
        </p:txBody>
      </p:sp>
      <p:sp>
        <p:nvSpPr>
          <p:cNvPr id="250" name="object 250"/>
          <p:cNvSpPr txBox="1"/>
          <p:nvPr/>
        </p:nvSpPr>
        <p:spPr>
          <a:xfrm>
            <a:off x="3184841" y="4599597"/>
            <a:ext cx="1078230" cy="417195"/>
          </a:xfrm>
          <a:prstGeom prst="rect">
            <a:avLst/>
          </a:prstGeom>
        </p:spPr>
        <p:txBody>
          <a:bodyPr vert="horz" wrap="square" lIns="0" tIns="14604" rIns="0" bIns="0" rtlCol="0">
            <a:spAutoFit/>
          </a:bodyPr>
          <a:lstStyle/>
          <a:p>
            <a:pPr marL="38100">
              <a:lnSpc>
                <a:spcPct val="100000"/>
              </a:lnSpc>
              <a:spcBef>
                <a:spcPts val="114"/>
              </a:spcBef>
              <a:tabLst>
                <a:tab pos="418465" algn="l"/>
                <a:tab pos="843915" algn="l"/>
              </a:tabLst>
            </a:pPr>
            <a:r>
              <a:rPr sz="750" b="1" spc="-89" baseline="5555" dirty="0">
                <a:solidFill>
                  <a:srgbClr val="231F20"/>
                </a:solidFill>
                <a:latin typeface="Calibri"/>
                <a:cs typeface="Calibri"/>
              </a:rPr>
              <a:t>UP	</a:t>
            </a:r>
            <a:r>
              <a:rPr sz="2550" spc="5" dirty="0">
                <a:solidFill>
                  <a:srgbClr val="231F20"/>
                </a:solidFill>
                <a:latin typeface="Arial Narrow"/>
                <a:cs typeface="Arial Narrow"/>
              </a:rPr>
              <a:t>+	</a:t>
            </a:r>
            <a:r>
              <a:rPr sz="750" b="1" spc="-60" baseline="11111" dirty="0">
                <a:solidFill>
                  <a:srgbClr val="231F20"/>
                </a:solidFill>
                <a:latin typeface="Calibri"/>
                <a:cs typeface="Calibri"/>
              </a:rPr>
              <a:t>BUBBLE</a:t>
            </a:r>
            <a:endParaRPr sz="750" baseline="11111">
              <a:latin typeface="Calibri"/>
              <a:cs typeface="Calibri"/>
            </a:endParaRPr>
          </a:p>
        </p:txBody>
      </p:sp>
      <p:sp>
        <p:nvSpPr>
          <p:cNvPr id="251" name="object 251"/>
          <p:cNvSpPr/>
          <p:nvPr/>
        </p:nvSpPr>
        <p:spPr>
          <a:xfrm>
            <a:off x="2422630" y="4463275"/>
            <a:ext cx="2433529" cy="1020775"/>
          </a:xfrm>
          <a:prstGeom prst="rect">
            <a:avLst/>
          </a:prstGeom>
          <a:blipFill>
            <a:blip r:embed="rId4" cstate="print"/>
            <a:stretch>
              <a:fillRect/>
            </a:stretch>
          </a:blipFill>
        </p:spPr>
        <p:txBody>
          <a:bodyPr wrap="square" lIns="0" tIns="0" rIns="0" bIns="0" rtlCol="0"/>
          <a:lstStyle/>
          <a:p>
            <a:endParaRPr/>
          </a:p>
        </p:txBody>
      </p:sp>
      <p:sp>
        <p:nvSpPr>
          <p:cNvPr id="252" name="object 252"/>
          <p:cNvSpPr txBox="1"/>
          <p:nvPr/>
        </p:nvSpPr>
        <p:spPr>
          <a:xfrm>
            <a:off x="537037" y="988490"/>
            <a:ext cx="6419215" cy="3251835"/>
          </a:xfrm>
          <a:prstGeom prst="rect">
            <a:avLst/>
          </a:prstGeom>
        </p:spPr>
        <p:txBody>
          <a:bodyPr vert="horz" wrap="square" lIns="0" tIns="12700" rIns="0" bIns="0" rtlCol="0">
            <a:spAutoFit/>
          </a:bodyPr>
          <a:lstStyle/>
          <a:p>
            <a:pPr marL="12700" marR="106045">
              <a:lnSpc>
                <a:spcPct val="111100"/>
              </a:lnSpc>
              <a:spcBef>
                <a:spcPts val="100"/>
              </a:spcBef>
            </a:pPr>
            <a:r>
              <a:rPr sz="900" b="1" dirty="0">
                <a:solidFill>
                  <a:srgbClr val="231F20"/>
                </a:solidFill>
                <a:latin typeface="Arial Narrow"/>
                <a:cs typeface="Arial Narrow"/>
              </a:rPr>
              <a:t>HINWEIS: </a:t>
            </a:r>
            <a:r>
              <a:rPr sz="900" spc="-5" dirty="0">
                <a:solidFill>
                  <a:srgbClr val="231F20"/>
                </a:solidFill>
                <a:latin typeface="Arial Narrow"/>
                <a:cs typeface="Arial Narrow"/>
              </a:rPr>
              <a:t>Verschieben Sie </a:t>
            </a:r>
            <a:r>
              <a:rPr sz="900" spc="-10" dirty="0">
                <a:solidFill>
                  <a:srgbClr val="231F20"/>
                </a:solidFill>
                <a:latin typeface="Arial Narrow"/>
                <a:cs typeface="Arial Narrow"/>
              </a:rPr>
              <a:t>das gesamte </a:t>
            </a:r>
            <a:r>
              <a:rPr sz="900" spc="-5" dirty="0">
                <a:solidFill>
                  <a:srgbClr val="231F20"/>
                </a:solidFill>
                <a:latin typeface="Arial Narrow"/>
                <a:cs typeface="Arial Narrow"/>
              </a:rPr>
              <a:t>Paket </a:t>
            </a:r>
            <a:r>
              <a:rPr sz="900" spc="-10" dirty="0">
                <a:solidFill>
                  <a:srgbClr val="231F20"/>
                </a:solidFill>
                <a:latin typeface="Arial Narrow"/>
                <a:cs typeface="Arial Narrow"/>
              </a:rPr>
              <a:t>an den ausgewählten </a:t>
            </a:r>
            <a:r>
              <a:rPr sz="900" spc="-5" dirty="0">
                <a:solidFill>
                  <a:srgbClr val="231F20"/>
                </a:solidFill>
                <a:latin typeface="Arial Narrow"/>
                <a:cs typeface="Arial Narrow"/>
              </a:rPr>
              <a:t>Standort. Ziehen Sie </a:t>
            </a:r>
            <a:r>
              <a:rPr sz="900" spc="-10" dirty="0">
                <a:solidFill>
                  <a:srgbClr val="231F20"/>
                </a:solidFill>
                <a:latin typeface="Arial Narrow"/>
                <a:cs typeface="Arial Narrow"/>
              </a:rPr>
              <a:t>den </a:t>
            </a:r>
            <a:r>
              <a:rPr sz="900" spc="-5" dirty="0">
                <a:solidFill>
                  <a:srgbClr val="231F20"/>
                </a:solidFill>
                <a:latin typeface="Arial Narrow"/>
                <a:cs typeface="Arial Narrow"/>
              </a:rPr>
              <a:t>Whirlpool </a:t>
            </a:r>
            <a:r>
              <a:rPr sz="900" spc="-10" dirty="0">
                <a:solidFill>
                  <a:srgbClr val="231F20"/>
                </a:solidFill>
                <a:latin typeface="Arial Narrow"/>
                <a:cs typeface="Arial Narrow"/>
              </a:rPr>
              <a:t>nicht über den </a:t>
            </a:r>
            <a:r>
              <a:rPr sz="900" spc="-5" dirty="0">
                <a:solidFill>
                  <a:srgbClr val="231F20"/>
                </a:solidFill>
                <a:latin typeface="Arial Narrow"/>
                <a:cs typeface="Arial Narrow"/>
              </a:rPr>
              <a:t>Boden, </a:t>
            </a:r>
            <a:r>
              <a:rPr sz="900" spc="-10" dirty="0">
                <a:solidFill>
                  <a:srgbClr val="231F20"/>
                </a:solidFill>
                <a:latin typeface="Arial Narrow"/>
                <a:cs typeface="Arial Narrow"/>
              </a:rPr>
              <a:t>da dies zu </a:t>
            </a:r>
            <a:r>
              <a:rPr sz="900" spc="-5" dirty="0">
                <a:solidFill>
                  <a:srgbClr val="231F20"/>
                </a:solidFill>
                <a:latin typeface="Arial Narrow"/>
                <a:cs typeface="Arial Narrow"/>
              </a:rPr>
              <a:t>Schäden </a:t>
            </a:r>
            <a:r>
              <a:rPr sz="900" spc="-10" dirty="0">
                <a:solidFill>
                  <a:srgbClr val="231F20"/>
                </a:solidFill>
                <a:latin typeface="Arial Narrow"/>
                <a:cs typeface="Arial Narrow"/>
              </a:rPr>
              <a:t>und  </a:t>
            </a:r>
            <a:r>
              <a:rPr sz="900" spc="-5" dirty="0">
                <a:solidFill>
                  <a:srgbClr val="231F20"/>
                </a:solidFill>
                <a:latin typeface="Arial Narrow"/>
                <a:cs typeface="Arial Narrow"/>
              </a:rPr>
              <a:t>Auslaufen führen </a:t>
            </a:r>
            <a:r>
              <a:rPr sz="900" spc="-10" dirty="0">
                <a:solidFill>
                  <a:srgbClr val="231F20"/>
                </a:solidFill>
                <a:latin typeface="Arial Narrow"/>
                <a:cs typeface="Arial Narrow"/>
              </a:rPr>
              <a:t>kann. Öffnen </a:t>
            </a:r>
            <a:r>
              <a:rPr sz="900" spc="-5" dirty="0">
                <a:solidFill>
                  <a:srgbClr val="231F20"/>
                </a:solidFill>
                <a:latin typeface="Arial Narrow"/>
                <a:cs typeface="Arial Narrow"/>
              </a:rPr>
              <a:t>Sie </a:t>
            </a:r>
            <a:r>
              <a:rPr sz="900" spc="-10" dirty="0">
                <a:solidFill>
                  <a:srgbClr val="231F20"/>
                </a:solidFill>
                <a:latin typeface="Arial Narrow"/>
                <a:cs typeface="Arial Narrow"/>
              </a:rPr>
              <a:t>den </a:t>
            </a:r>
            <a:r>
              <a:rPr sz="900" spc="-5" dirty="0">
                <a:solidFill>
                  <a:srgbClr val="231F20"/>
                </a:solidFill>
                <a:latin typeface="Arial Narrow"/>
                <a:cs typeface="Arial Narrow"/>
              </a:rPr>
              <a:t>Karton </a:t>
            </a:r>
            <a:r>
              <a:rPr sz="900" spc="-10" dirty="0">
                <a:solidFill>
                  <a:srgbClr val="231F20"/>
                </a:solidFill>
                <a:latin typeface="Arial Narrow"/>
                <a:cs typeface="Arial Narrow"/>
              </a:rPr>
              <a:t>vorsichtig, da dieser zur Lagerung des </a:t>
            </a:r>
            <a:r>
              <a:rPr sz="900" spc="-5" dirty="0">
                <a:solidFill>
                  <a:srgbClr val="231F20"/>
                </a:solidFill>
                <a:latin typeface="Arial Narrow"/>
                <a:cs typeface="Arial Narrow"/>
              </a:rPr>
              <a:t>Whirlpools </a:t>
            </a:r>
            <a:r>
              <a:rPr sz="900" spc="-10" dirty="0">
                <a:solidFill>
                  <a:srgbClr val="231F20"/>
                </a:solidFill>
                <a:latin typeface="Arial Narrow"/>
                <a:cs typeface="Arial Narrow"/>
              </a:rPr>
              <a:t>über einen langen </a:t>
            </a:r>
            <a:r>
              <a:rPr sz="900" spc="-5" dirty="0">
                <a:solidFill>
                  <a:srgbClr val="231F20"/>
                </a:solidFill>
                <a:latin typeface="Arial Narrow"/>
                <a:cs typeface="Arial Narrow"/>
              </a:rPr>
              <a:t>Zeitraum </a:t>
            </a:r>
            <a:r>
              <a:rPr sz="900" spc="-10" dirty="0">
                <a:solidFill>
                  <a:srgbClr val="231F20"/>
                </a:solidFill>
                <a:latin typeface="Arial Narrow"/>
                <a:cs typeface="Arial Narrow"/>
              </a:rPr>
              <a:t>oder bei </a:t>
            </a:r>
            <a:r>
              <a:rPr sz="900" spc="-5" dirty="0">
                <a:solidFill>
                  <a:srgbClr val="231F20"/>
                </a:solidFill>
                <a:latin typeface="Arial Narrow"/>
                <a:cs typeface="Arial Narrow"/>
              </a:rPr>
              <a:t>Nichtbenutzung  </a:t>
            </a:r>
            <a:r>
              <a:rPr sz="900" spc="-10" dirty="0">
                <a:solidFill>
                  <a:srgbClr val="231F20"/>
                </a:solidFill>
                <a:latin typeface="Arial Narrow"/>
                <a:cs typeface="Arial Narrow"/>
              </a:rPr>
              <a:t>verwendet </a:t>
            </a:r>
            <a:r>
              <a:rPr sz="900" spc="-5" dirty="0">
                <a:solidFill>
                  <a:srgbClr val="231F20"/>
                </a:solidFill>
                <a:latin typeface="Arial Narrow"/>
                <a:cs typeface="Arial Narrow"/>
              </a:rPr>
              <a:t>werden </a:t>
            </a:r>
            <a:r>
              <a:rPr sz="900" spc="-10" dirty="0">
                <a:solidFill>
                  <a:srgbClr val="231F20"/>
                </a:solidFill>
                <a:latin typeface="Arial Narrow"/>
                <a:cs typeface="Arial Narrow"/>
              </a:rPr>
              <a:t>kann.</a:t>
            </a:r>
            <a:endParaRPr sz="900">
              <a:latin typeface="Arial Narrow"/>
              <a:cs typeface="Arial Narrow"/>
            </a:endParaRPr>
          </a:p>
          <a:p>
            <a:pPr marL="12700" marR="237490">
              <a:lnSpc>
                <a:spcPct val="111100"/>
              </a:lnSpc>
              <a:spcBef>
                <a:spcPts val="400"/>
              </a:spcBef>
            </a:pPr>
            <a:r>
              <a:rPr sz="900" b="1" dirty="0">
                <a:solidFill>
                  <a:srgbClr val="231F20"/>
                </a:solidFill>
                <a:latin typeface="Arial Narrow"/>
                <a:cs typeface="Arial Narrow"/>
              </a:rPr>
              <a:t>HINWEIS: </a:t>
            </a:r>
            <a:r>
              <a:rPr sz="900" spc="-10" dirty="0">
                <a:solidFill>
                  <a:srgbClr val="231F20"/>
                </a:solidFill>
                <a:latin typeface="Arial Narrow"/>
                <a:cs typeface="Arial Narrow"/>
              </a:rPr>
              <a:t>Legen </a:t>
            </a:r>
            <a:r>
              <a:rPr sz="900" spc="-5" dirty="0">
                <a:solidFill>
                  <a:srgbClr val="231F20"/>
                </a:solidFill>
                <a:latin typeface="Arial Narrow"/>
                <a:cs typeface="Arial Narrow"/>
              </a:rPr>
              <a:t>Sie </a:t>
            </a:r>
            <a:r>
              <a:rPr sz="900" spc="-10" dirty="0">
                <a:solidFill>
                  <a:srgbClr val="231F20"/>
                </a:solidFill>
                <a:latin typeface="Arial Narrow"/>
                <a:cs typeface="Arial Narrow"/>
              </a:rPr>
              <a:t>alle </a:t>
            </a:r>
            <a:r>
              <a:rPr sz="900" spc="-5" dirty="0">
                <a:solidFill>
                  <a:srgbClr val="231F20"/>
                </a:solidFill>
                <a:latin typeface="Arial Narrow"/>
                <a:cs typeface="Arial Narrow"/>
              </a:rPr>
              <a:t>Teile </a:t>
            </a:r>
            <a:r>
              <a:rPr sz="900" spc="-10" dirty="0">
                <a:solidFill>
                  <a:srgbClr val="231F20"/>
                </a:solidFill>
                <a:latin typeface="Arial Narrow"/>
                <a:cs typeface="Arial Narrow"/>
              </a:rPr>
              <a:t>auf dem </a:t>
            </a:r>
            <a:r>
              <a:rPr sz="900" spc="-5" dirty="0">
                <a:solidFill>
                  <a:srgbClr val="231F20"/>
                </a:solidFill>
                <a:latin typeface="Arial Narrow"/>
                <a:cs typeface="Arial Narrow"/>
              </a:rPr>
              <a:t>Boden </a:t>
            </a:r>
            <a:r>
              <a:rPr sz="900" spc="-10" dirty="0">
                <a:solidFill>
                  <a:srgbClr val="231F20"/>
                </a:solidFill>
                <a:latin typeface="Arial Narrow"/>
                <a:cs typeface="Arial Narrow"/>
              </a:rPr>
              <a:t>aus und vergewissern </a:t>
            </a:r>
            <a:r>
              <a:rPr sz="900" spc="-5" dirty="0">
                <a:solidFill>
                  <a:srgbClr val="231F20"/>
                </a:solidFill>
                <a:latin typeface="Arial Narrow"/>
                <a:cs typeface="Arial Narrow"/>
              </a:rPr>
              <a:t>Sie </a:t>
            </a:r>
            <a:r>
              <a:rPr sz="900" spc="-10" dirty="0">
                <a:solidFill>
                  <a:srgbClr val="231F20"/>
                </a:solidFill>
                <a:latin typeface="Arial Narrow"/>
                <a:cs typeface="Arial Narrow"/>
              </a:rPr>
              <a:t>sich, dass sie alle verzeichnet sind. </a:t>
            </a:r>
            <a:r>
              <a:rPr sz="900" spc="-5" dirty="0">
                <a:solidFill>
                  <a:srgbClr val="231F20"/>
                </a:solidFill>
                <a:latin typeface="Arial Narrow"/>
                <a:cs typeface="Arial Narrow"/>
              </a:rPr>
              <a:t>Bei fehlenden </a:t>
            </a:r>
            <a:r>
              <a:rPr sz="900" spc="-10" dirty="0">
                <a:solidFill>
                  <a:srgbClr val="231F20"/>
                </a:solidFill>
                <a:latin typeface="Arial Narrow"/>
                <a:cs typeface="Arial Narrow"/>
              </a:rPr>
              <a:t>oder </a:t>
            </a:r>
            <a:r>
              <a:rPr sz="900" spc="-5" dirty="0">
                <a:solidFill>
                  <a:srgbClr val="231F20"/>
                </a:solidFill>
                <a:latin typeface="Arial Narrow"/>
                <a:cs typeface="Arial Narrow"/>
              </a:rPr>
              <a:t>beschädigten Teilen  wenden Sie </a:t>
            </a:r>
            <a:r>
              <a:rPr sz="900" spc="-10" dirty="0">
                <a:solidFill>
                  <a:srgbClr val="231F20"/>
                </a:solidFill>
                <a:latin typeface="Arial Narrow"/>
                <a:cs typeface="Arial Narrow"/>
              </a:rPr>
              <a:t>sich an das entsprechende</a:t>
            </a:r>
            <a:r>
              <a:rPr sz="900" spc="5" dirty="0">
                <a:solidFill>
                  <a:srgbClr val="231F20"/>
                </a:solidFill>
                <a:latin typeface="Arial Narrow"/>
                <a:cs typeface="Arial Narrow"/>
              </a:rPr>
              <a:t> </a:t>
            </a:r>
            <a:r>
              <a:rPr sz="900" spc="-10" dirty="0">
                <a:solidFill>
                  <a:srgbClr val="231F20"/>
                </a:solidFill>
                <a:latin typeface="Arial Narrow"/>
                <a:cs typeface="Arial Narrow"/>
              </a:rPr>
              <a:t>MSpa-Kundendienstzentrum.</a:t>
            </a:r>
            <a:endParaRPr sz="900">
              <a:latin typeface="Arial Narrow"/>
              <a:cs typeface="Arial Narrow"/>
            </a:endParaRPr>
          </a:p>
          <a:p>
            <a:pPr>
              <a:lnSpc>
                <a:spcPct val="100000"/>
              </a:lnSpc>
              <a:spcBef>
                <a:spcPts val="15"/>
              </a:spcBef>
            </a:pPr>
            <a:endParaRPr sz="1200">
              <a:latin typeface="Times New Roman"/>
              <a:cs typeface="Times New Roman"/>
            </a:endParaRPr>
          </a:p>
          <a:p>
            <a:pPr marL="12700">
              <a:lnSpc>
                <a:spcPct val="100000"/>
              </a:lnSpc>
            </a:pPr>
            <a:r>
              <a:rPr sz="1200" b="1" dirty="0">
                <a:solidFill>
                  <a:srgbClr val="231F20"/>
                </a:solidFill>
                <a:latin typeface="Arial Narrow"/>
                <a:cs typeface="Arial Narrow"/>
              </a:rPr>
              <a:t>ZUSAMMENFASSUNG</a:t>
            </a:r>
            <a:endParaRPr sz="1200">
              <a:latin typeface="Arial Narrow"/>
              <a:cs typeface="Arial Narrow"/>
            </a:endParaRPr>
          </a:p>
          <a:p>
            <a:pPr marL="12700">
              <a:lnSpc>
                <a:spcPct val="100000"/>
              </a:lnSpc>
              <a:spcBef>
                <a:spcPts val="60"/>
              </a:spcBef>
            </a:pPr>
            <a:r>
              <a:rPr sz="1000" b="1" dirty="0">
                <a:solidFill>
                  <a:srgbClr val="231F20"/>
                </a:solidFill>
                <a:latin typeface="Arial Narrow"/>
                <a:cs typeface="Arial Narrow"/>
              </a:rPr>
              <a:t>Aufpumpen der Wand der</a:t>
            </a:r>
            <a:r>
              <a:rPr sz="1000" b="1" spc="-5" dirty="0">
                <a:solidFill>
                  <a:srgbClr val="231F20"/>
                </a:solidFill>
                <a:latin typeface="Arial Narrow"/>
                <a:cs typeface="Arial Narrow"/>
              </a:rPr>
              <a:t> </a:t>
            </a:r>
            <a:r>
              <a:rPr sz="1000" b="1" dirty="0">
                <a:solidFill>
                  <a:srgbClr val="231F20"/>
                </a:solidFill>
                <a:latin typeface="Arial Narrow"/>
                <a:cs typeface="Arial Narrow"/>
              </a:rPr>
              <a:t>Whirlpool-Wanne</a:t>
            </a:r>
            <a:endParaRPr sz="1000">
              <a:latin typeface="Arial Narrow"/>
              <a:cs typeface="Arial Narrow"/>
            </a:endParaRPr>
          </a:p>
          <a:p>
            <a:pPr marL="12700" marR="229235">
              <a:lnSpc>
                <a:spcPct val="115700"/>
              </a:lnSpc>
              <a:spcBef>
                <a:spcPts val="130"/>
              </a:spcBef>
            </a:pPr>
            <a:r>
              <a:rPr sz="900" dirty="0">
                <a:solidFill>
                  <a:srgbClr val="231F20"/>
                </a:solidFill>
                <a:latin typeface="Arial Narrow"/>
                <a:cs typeface="Arial Narrow"/>
              </a:rPr>
              <a:t>Nehmen Sie </a:t>
            </a:r>
            <a:r>
              <a:rPr sz="900" spc="-5" dirty="0">
                <a:solidFill>
                  <a:srgbClr val="231F20"/>
                </a:solidFill>
                <a:latin typeface="Arial Narrow"/>
                <a:cs typeface="Arial Narrow"/>
              </a:rPr>
              <a:t>die </a:t>
            </a:r>
            <a:r>
              <a:rPr sz="900" dirty="0">
                <a:solidFill>
                  <a:srgbClr val="231F20"/>
                </a:solidFill>
                <a:latin typeface="Arial Narrow"/>
                <a:cs typeface="Arial Narrow"/>
              </a:rPr>
              <a:t>Wärmeschutzmatte </a:t>
            </a:r>
            <a:r>
              <a:rPr sz="900" spc="-5" dirty="0">
                <a:solidFill>
                  <a:srgbClr val="231F20"/>
                </a:solidFill>
                <a:latin typeface="Arial Narrow"/>
                <a:cs typeface="Arial Narrow"/>
              </a:rPr>
              <a:t>heraus und breiten </a:t>
            </a:r>
            <a:r>
              <a:rPr sz="900" dirty="0">
                <a:solidFill>
                  <a:srgbClr val="231F20"/>
                </a:solidFill>
                <a:latin typeface="Arial Narrow"/>
                <a:cs typeface="Arial Narrow"/>
              </a:rPr>
              <a:t>Sie </a:t>
            </a:r>
            <a:r>
              <a:rPr sz="900" spc="-5" dirty="0">
                <a:solidFill>
                  <a:srgbClr val="231F20"/>
                </a:solidFill>
                <a:latin typeface="Arial Narrow"/>
                <a:cs typeface="Arial Narrow"/>
              </a:rPr>
              <a:t>sie auf der leer geräumten </a:t>
            </a:r>
            <a:r>
              <a:rPr sz="900" dirty="0">
                <a:solidFill>
                  <a:srgbClr val="231F20"/>
                </a:solidFill>
                <a:latin typeface="Arial Narrow"/>
                <a:cs typeface="Arial Narrow"/>
              </a:rPr>
              <a:t>Fläche </a:t>
            </a:r>
            <a:r>
              <a:rPr sz="900" spc="-5" dirty="0">
                <a:solidFill>
                  <a:srgbClr val="231F20"/>
                </a:solidFill>
                <a:latin typeface="Arial Narrow"/>
                <a:cs typeface="Arial Narrow"/>
              </a:rPr>
              <a:t>aus. </a:t>
            </a:r>
            <a:r>
              <a:rPr sz="900" dirty="0">
                <a:solidFill>
                  <a:srgbClr val="231F20"/>
                </a:solidFill>
                <a:latin typeface="Arial Narrow"/>
                <a:cs typeface="Arial Narrow"/>
              </a:rPr>
              <a:t>Breiten Sie </a:t>
            </a:r>
            <a:r>
              <a:rPr sz="900" spc="-5" dirty="0">
                <a:solidFill>
                  <a:srgbClr val="231F20"/>
                </a:solidFill>
                <a:latin typeface="Arial Narrow"/>
                <a:cs typeface="Arial Narrow"/>
              </a:rPr>
              <a:t>dann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über der  </a:t>
            </a:r>
            <a:r>
              <a:rPr sz="900" dirty="0">
                <a:solidFill>
                  <a:srgbClr val="231F20"/>
                </a:solidFill>
                <a:latin typeface="Arial Narrow"/>
                <a:cs typeface="Arial Narrow"/>
              </a:rPr>
              <a:t>Wärmeschutzmatte </a:t>
            </a:r>
            <a:r>
              <a:rPr sz="900" spc="-5" dirty="0">
                <a:solidFill>
                  <a:srgbClr val="231F20"/>
                </a:solidFill>
                <a:latin typeface="Arial Narrow"/>
                <a:cs typeface="Arial Narrow"/>
              </a:rPr>
              <a:t>aus und </a:t>
            </a:r>
            <a:r>
              <a:rPr sz="900" dirty="0">
                <a:solidFill>
                  <a:srgbClr val="231F20"/>
                </a:solidFill>
                <a:latin typeface="Arial Narrow"/>
                <a:cs typeface="Arial Narrow"/>
              </a:rPr>
              <a:t>richten Sie </a:t>
            </a:r>
            <a:r>
              <a:rPr sz="900" spc="-5" dirty="0">
                <a:solidFill>
                  <a:srgbClr val="231F20"/>
                </a:solidFill>
                <a:latin typeface="Arial Narrow"/>
                <a:cs typeface="Arial Narrow"/>
              </a:rPr>
              <a:t>das </a:t>
            </a:r>
            <a:r>
              <a:rPr sz="900" dirty="0">
                <a:solidFill>
                  <a:srgbClr val="231F20"/>
                </a:solidFill>
                <a:latin typeface="Arial Narrow"/>
                <a:cs typeface="Arial Narrow"/>
              </a:rPr>
              <a:t>Ablassventil </a:t>
            </a:r>
            <a:r>
              <a:rPr sz="900" spc="-5" dirty="0">
                <a:solidFill>
                  <a:srgbClr val="231F20"/>
                </a:solidFill>
                <a:latin typeface="Arial Narrow"/>
                <a:cs typeface="Arial Narrow"/>
              </a:rPr>
              <a:t>auf einen geeigneten </a:t>
            </a:r>
            <a:r>
              <a:rPr sz="900" dirty="0">
                <a:solidFill>
                  <a:srgbClr val="231F20"/>
                </a:solidFill>
                <a:latin typeface="Arial Narrow"/>
                <a:cs typeface="Arial Narrow"/>
              </a:rPr>
              <a:t>Abflussbereich. </a:t>
            </a:r>
            <a:r>
              <a:rPr sz="900" b="1" dirty="0">
                <a:solidFill>
                  <a:srgbClr val="231F20"/>
                </a:solidFill>
                <a:latin typeface="Arial Narrow"/>
                <a:cs typeface="Arial Narrow"/>
              </a:rPr>
              <a:t>HINWEIS: </a:t>
            </a:r>
            <a:r>
              <a:rPr sz="900" dirty="0">
                <a:solidFill>
                  <a:srgbClr val="231F20"/>
                </a:solidFill>
                <a:latin typeface="Arial Narrow"/>
                <a:cs typeface="Arial Narrow"/>
              </a:rPr>
              <a:t>Breiten Sie </a:t>
            </a:r>
            <a:r>
              <a:rPr sz="900" spc="-5" dirty="0">
                <a:solidFill>
                  <a:srgbClr val="231F20"/>
                </a:solidFill>
                <a:latin typeface="Arial Narrow"/>
                <a:cs typeface="Arial Narrow"/>
              </a:rPr>
              <a:t>die </a:t>
            </a:r>
            <a:r>
              <a:rPr sz="900" dirty="0">
                <a:solidFill>
                  <a:srgbClr val="231F20"/>
                </a:solidFill>
                <a:latin typeface="Arial Narrow"/>
                <a:cs typeface="Arial Narrow"/>
              </a:rPr>
              <a:t>Wärmeschutzmatte </a:t>
            </a:r>
            <a:r>
              <a:rPr sz="900" spc="-5" dirty="0">
                <a:solidFill>
                  <a:srgbClr val="231F20"/>
                </a:solidFill>
                <a:latin typeface="Arial Narrow"/>
                <a:cs typeface="Arial Narrow"/>
              </a:rPr>
              <a:t>mit den  Luftblasen nach unten über den geräumten </a:t>
            </a:r>
            <a:r>
              <a:rPr sz="900" dirty="0">
                <a:solidFill>
                  <a:srgbClr val="231F20"/>
                </a:solidFill>
                <a:latin typeface="Arial Narrow"/>
                <a:cs typeface="Arial Narrow"/>
              </a:rPr>
              <a:t>Bereich </a:t>
            </a:r>
            <a:r>
              <a:rPr sz="900" spc="-5" dirty="0">
                <a:solidFill>
                  <a:srgbClr val="231F20"/>
                </a:solidFill>
                <a:latin typeface="Arial Narrow"/>
                <a:cs typeface="Arial Narrow"/>
              </a:rPr>
              <a:t>aus, in dem </a:t>
            </a:r>
            <a:r>
              <a:rPr sz="900" dirty="0">
                <a:solidFill>
                  <a:srgbClr val="231F20"/>
                </a:solidFill>
                <a:latin typeface="Arial Narrow"/>
                <a:cs typeface="Arial Narrow"/>
              </a:rPr>
              <a:t>Ihr Whirlpool </a:t>
            </a:r>
            <a:r>
              <a:rPr sz="900" spc="-5" dirty="0">
                <a:solidFill>
                  <a:srgbClr val="231F20"/>
                </a:solidFill>
                <a:latin typeface="Arial Narrow"/>
                <a:cs typeface="Arial Narrow"/>
              </a:rPr>
              <a:t>stehen</a:t>
            </a:r>
            <a:r>
              <a:rPr sz="900" spc="-20" dirty="0">
                <a:solidFill>
                  <a:srgbClr val="231F20"/>
                </a:solidFill>
                <a:latin typeface="Arial Narrow"/>
                <a:cs typeface="Arial Narrow"/>
              </a:rPr>
              <a:t> </a:t>
            </a:r>
            <a:r>
              <a:rPr sz="900" spc="-5" dirty="0">
                <a:solidFill>
                  <a:srgbClr val="231F20"/>
                </a:solidFill>
                <a:latin typeface="Arial Narrow"/>
                <a:cs typeface="Arial Narrow"/>
              </a:rPr>
              <a:t>soll.</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gleichzeitig die </a:t>
            </a:r>
            <a:r>
              <a:rPr sz="900" b="1" spc="-5" dirty="0">
                <a:solidFill>
                  <a:srgbClr val="231F20"/>
                </a:solidFill>
                <a:latin typeface="Arial Narrow"/>
                <a:cs typeface="Arial Narrow"/>
              </a:rPr>
              <a:t>BUBBLE</a:t>
            </a:r>
            <a:r>
              <a:rPr sz="900" spc="-5" dirty="0">
                <a:solidFill>
                  <a:srgbClr val="231F20"/>
                </a:solidFill>
                <a:latin typeface="Arial Narrow"/>
                <a:cs typeface="Arial Narrow"/>
              </a:rPr>
              <a:t>- und die </a:t>
            </a:r>
            <a:r>
              <a:rPr sz="900" b="1" dirty="0">
                <a:solidFill>
                  <a:srgbClr val="231F20"/>
                </a:solidFill>
                <a:latin typeface="Arial Narrow"/>
                <a:cs typeface="Arial Narrow"/>
              </a:rPr>
              <a:t>UP-Taste</a:t>
            </a:r>
            <a:r>
              <a:rPr sz="900" dirty="0">
                <a:solidFill>
                  <a:srgbClr val="231F20"/>
                </a:solidFill>
                <a:latin typeface="Arial Narrow"/>
                <a:cs typeface="Arial Narrow"/>
              </a:rPr>
              <a:t>, </a:t>
            </a:r>
            <a:r>
              <a:rPr sz="900" spc="-5" dirty="0">
                <a:solidFill>
                  <a:srgbClr val="231F20"/>
                </a:solidFill>
                <a:latin typeface="Arial Narrow"/>
                <a:cs typeface="Arial Narrow"/>
              </a:rPr>
              <a:t>um das automatische </a:t>
            </a:r>
            <a:r>
              <a:rPr sz="900" dirty="0">
                <a:solidFill>
                  <a:srgbClr val="231F20"/>
                </a:solidFill>
                <a:latin typeface="Arial Narrow"/>
                <a:cs typeface="Arial Narrow"/>
              </a:rPr>
              <a:t>Aufpumpen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spc="-5" dirty="0">
                <a:solidFill>
                  <a:srgbClr val="231F20"/>
                </a:solidFill>
                <a:latin typeface="Arial Narrow"/>
                <a:cs typeface="Arial Narrow"/>
              </a:rPr>
              <a:t>starten.</a:t>
            </a:r>
            <a:endParaRPr sz="900">
              <a:latin typeface="Arial Narrow"/>
              <a:cs typeface="Arial Narrow"/>
            </a:endParaRPr>
          </a:p>
          <a:p>
            <a:pPr marL="168910" marR="239395" indent="-156845">
              <a:lnSpc>
                <a:spcPct val="111100"/>
              </a:lnSpc>
              <a:buAutoNum type="arabicPeriod"/>
              <a:tabLst>
                <a:tab pos="169545" algn="l"/>
              </a:tabLst>
            </a:pPr>
            <a:r>
              <a:rPr sz="900" dirty="0">
                <a:solidFill>
                  <a:srgbClr val="231F20"/>
                </a:solidFill>
                <a:latin typeface="Arial Narrow"/>
                <a:cs typeface="Arial Narrow"/>
              </a:rPr>
              <a:t>Das Aufpumpen wird </a:t>
            </a:r>
            <a:r>
              <a:rPr sz="900" spc="-5" dirty="0">
                <a:solidFill>
                  <a:srgbClr val="231F20"/>
                </a:solidFill>
                <a:latin typeface="Arial Narrow"/>
                <a:cs typeface="Arial Narrow"/>
              </a:rPr>
              <a:t>automatisch gestoppt, sobald der </a:t>
            </a:r>
            <a:r>
              <a:rPr sz="900" dirty="0">
                <a:solidFill>
                  <a:srgbClr val="231F20"/>
                </a:solidFill>
                <a:latin typeface="Arial Narrow"/>
                <a:cs typeface="Arial Narrow"/>
              </a:rPr>
              <a:t>richtige </a:t>
            </a:r>
            <a:r>
              <a:rPr sz="900" spc="-5" dirty="0">
                <a:solidFill>
                  <a:srgbClr val="231F20"/>
                </a:solidFill>
                <a:latin typeface="Arial Narrow"/>
                <a:cs typeface="Arial Narrow"/>
              </a:rPr>
              <a:t>Luftdruck erreicht ist. </a:t>
            </a:r>
            <a:r>
              <a:rPr sz="900" dirty="0">
                <a:solidFill>
                  <a:srgbClr val="231F20"/>
                </a:solidFill>
                <a:latin typeface="Arial Narrow"/>
                <a:cs typeface="Arial Narrow"/>
              </a:rPr>
              <a:t>HINWEIS: Sie </a:t>
            </a:r>
            <a:r>
              <a:rPr sz="900" spc="-5" dirty="0">
                <a:solidFill>
                  <a:srgbClr val="231F20"/>
                </a:solidFill>
                <a:latin typeface="Arial Narrow"/>
                <a:cs typeface="Arial Narrow"/>
              </a:rPr>
              <a:t>können das </a:t>
            </a:r>
            <a:r>
              <a:rPr sz="900" dirty="0">
                <a:solidFill>
                  <a:srgbClr val="231F20"/>
                </a:solidFill>
                <a:latin typeface="Arial Narrow"/>
                <a:cs typeface="Arial Narrow"/>
              </a:rPr>
              <a:t>Aufpumpen </a:t>
            </a:r>
            <a:r>
              <a:rPr sz="900" spc="-5" dirty="0">
                <a:solidFill>
                  <a:srgbClr val="231F20"/>
                </a:solidFill>
                <a:latin typeface="Arial Narrow"/>
                <a:cs typeface="Arial Narrow"/>
              </a:rPr>
              <a:t>auch jederzeit durch  erneutes </a:t>
            </a:r>
            <a:r>
              <a:rPr sz="900" dirty="0">
                <a:solidFill>
                  <a:srgbClr val="231F20"/>
                </a:solidFill>
                <a:latin typeface="Arial Narrow"/>
                <a:cs typeface="Arial Narrow"/>
              </a:rPr>
              <a:t>Drücken </a:t>
            </a:r>
            <a:r>
              <a:rPr sz="900" spc="-5" dirty="0">
                <a:solidFill>
                  <a:srgbClr val="231F20"/>
                </a:solidFill>
                <a:latin typeface="Arial Narrow"/>
                <a:cs typeface="Arial Narrow"/>
              </a:rPr>
              <a:t>der </a:t>
            </a:r>
            <a:r>
              <a:rPr sz="900" dirty="0">
                <a:solidFill>
                  <a:srgbClr val="231F20"/>
                </a:solidFill>
                <a:latin typeface="Arial Narrow"/>
                <a:cs typeface="Arial Narrow"/>
              </a:rPr>
              <a:t>BUBBLE-Taste</a:t>
            </a:r>
            <a:r>
              <a:rPr sz="900" spc="-5" dirty="0">
                <a:solidFill>
                  <a:srgbClr val="231F20"/>
                </a:solidFill>
                <a:latin typeface="Arial Narrow"/>
                <a:cs typeface="Arial Narrow"/>
              </a:rPr>
              <a:t> stoppen.</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Das </a:t>
            </a:r>
            <a:r>
              <a:rPr sz="900" spc="-5" dirty="0">
                <a:solidFill>
                  <a:srgbClr val="231F20"/>
                </a:solidFill>
                <a:latin typeface="Arial Narrow"/>
                <a:cs typeface="Arial Narrow"/>
              </a:rPr>
              <a:t>Manometer sollte auf den gelben </a:t>
            </a:r>
            <a:r>
              <a:rPr sz="900" dirty="0">
                <a:solidFill>
                  <a:srgbClr val="231F20"/>
                </a:solidFill>
                <a:latin typeface="Arial Narrow"/>
                <a:cs typeface="Arial Narrow"/>
              </a:rPr>
              <a:t>Bereich </a:t>
            </a:r>
            <a:r>
              <a:rPr sz="900" spc="-5" dirty="0">
                <a:solidFill>
                  <a:srgbClr val="231F20"/>
                </a:solidFill>
                <a:latin typeface="Arial Narrow"/>
                <a:cs typeface="Arial Narrow"/>
              </a:rPr>
              <a:t>zeigen, nachdem das automatische </a:t>
            </a:r>
            <a:r>
              <a:rPr sz="900" dirty="0">
                <a:solidFill>
                  <a:srgbClr val="231F20"/>
                </a:solidFill>
                <a:latin typeface="Arial Narrow"/>
                <a:cs typeface="Arial Narrow"/>
              </a:rPr>
              <a:t>Aufpumpen </a:t>
            </a:r>
            <a:r>
              <a:rPr sz="900" spc="-5" dirty="0">
                <a:solidFill>
                  <a:srgbClr val="231F20"/>
                </a:solidFill>
                <a:latin typeface="Arial Narrow"/>
                <a:cs typeface="Arial Narrow"/>
              </a:rPr>
              <a:t>gestoppt</a:t>
            </a:r>
            <a:r>
              <a:rPr sz="900" spc="-15" dirty="0">
                <a:solidFill>
                  <a:srgbClr val="231F20"/>
                </a:solidFill>
                <a:latin typeface="Arial Narrow"/>
                <a:cs typeface="Arial Narrow"/>
              </a:rPr>
              <a:t> </a:t>
            </a:r>
            <a:r>
              <a:rPr sz="900" dirty="0">
                <a:solidFill>
                  <a:srgbClr val="231F20"/>
                </a:solidFill>
                <a:latin typeface="Arial Narrow"/>
                <a:cs typeface="Arial Narrow"/>
              </a:rPr>
              <a:t>wurde.</a:t>
            </a:r>
            <a:endParaRPr sz="900">
              <a:latin typeface="Arial Narrow"/>
              <a:cs typeface="Arial Narrow"/>
            </a:endParaRPr>
          </a:p>
          <a:p>
            <a:pPr>
              <a:lnSpc>
                <a:spcPct val="100000"/>
              </a:lnSpc>
              <a:spcBef>
                <a:spcPts val="50"/>
              </a:spcBef>
            </a:pPr>
            <a:endParaRPr sz="850">
              <a:latin typeface="Times New Roman"/>
              <a:cs typeface="Times New Roman"/>
            </a:endParaRPr>
          </a:p>
          <a:p>
            <a:pPr marL="12700" marR="5080" indent="-635">
              <a:lnSpc>
                <a:spcPct val="120300"/>
              </a:lnSpc>
              <a:spcBef>
                <a:spcPts val="5"/>
              </a:spcBef>
            </a:pPr>
            <a:r>
              <a:rPr sz="900" b="1" dirty="0">
                <a:solidFill>
                  <a:srgbClr val="231F20"/>
                </a:solidFill>
                <a:latin typeface="Arial Narrow"/>
                <a:cs typeface="Arial Narrow"/>
              </a:rPr>
              <a:t>HINWEIS: </a:t>
            </a:r>
            <a:r>
              <a:rPr sz="900" dirty="0">
                <a:solidFill>
                  <a:srgbClr val="231F20"/>
                </a:solidFill>
                <a:latin typeface="Arial Narrow"/>
                <a:cs typeface="Arial Narrow"/>
              </a:rPr>
              <a:t>Ihr Whirlpool </a:t>
            </a:r>
            <a:r>
              <a:rPr sz="900" spc="-5" dirty="0">
                <a:solidFill>
                  <a:srgbClr val="231F20"/>
                </a:solidFill>
                <a:latin typeface="Arial Narrow"/>
                <a:cs typeface="Arial Narrow"/>
              </a:rPr>
              <a:t>muss von </a:t>
            </a:r>
            <a:r>
              <a:rPr sz="900" dirty="0">
                <a:solidFill>
                  <a:srgbClr val="231F20"/>
                </a:solidFill>
                <a:latin typeface="Arial Narrow"/>
                <a:cs typeface="Arial Narrow"/>
              </a:rPr>
              <a:t>Zeit </a:t>
            </a:r>
            <a:r>
              <a:rPr sz="900" spc="-5" dirty="0">
                <a:solidFill>
                  <a:srgbClr val="231F20"/>
                </a:solidFill>
                <a:latin typeface="Arial Narrow"/>
                <a:cs typeface="Arial Narrow"/>
              </a:rPr>
              <a:t>zu </a:t>
            </a:r>
            <a:r>
              <a:rPr sz="900" dirty="0">
                <a:solidFill>
                  <a:srgbClr val="231F20"/>
                </a:solidFill>
                <a:latin typeface="Arial Narrow"/>
                <a:cs typeface="Arial Narrow"/>
              </a:rPr>
              <a:t>Zeit </a:t>
            </a:r>
            <a:r>
              <a:rPr sz="900" spc="-5" dirty="0">
                <a:solidFill>
                  <a:srgbClr val="231F20"/>
                </a:solidFill>
                <a:latin typeface="Arial Narrow"/>
                <a:cs typeface="Arial Narrow"/>
              </a:rPr>
              <a:t>mit zusätzlicher Luft versorgt </a:t>
            </a:r>
            <a:r>
              <a:rPr sz="900" dirty="0">
                <a:solidFill>
                  <a:srgbClr val="231F20"/>
                </a:solidFill>
                <a:latin typeface="Arial Narrow"/>
                <a:cs typeface="Arial Narrow"/>
              </a:rPr>
              <a:t>werden. Die Temperaturunterschiede </a:t>
            </a:r>
            <a:r>
              <a:rPr sz="900" spc="-5" dirty="0">
                <a:solidFill>
                  <a:srgbClr val="231F20"/>
                </a:solidFill>
                <a:latin typeface="Arial Narrow"/>
                <a:cs typeface="Arial Narrow"/>
              </a:rPr>
              <a:t>zwischen </a:t>
            </a:r>
            <a:r>
              <a:rPr sz="900" dirty="0">
                <a:solidFill>
                  <a:srgbClr val="231F20"/>
                </a:solidFill>
                <a:latin typeface="Arial Narrow"/>
                <a:cs typeface="Arial Narrow"/>
              </a:rPr>
              <a:t>Tag </a:t>
            </a:r>
            <a:r>
              <a:rPr sz="900" spc="-5" dirty="0">
                <a:solidFill>
                  <a:srgbClr val="231F20"/>
                </a:solidFill>
                <a:latin typeface="Arial Narrow"/>
                <a:cs typeface="Arial Narrow"/>
              </a:rPr>
              <a:t>und </a:t>
            </a:r>
            <a:r>
              <a:rPr sz="900" dirty="0">
                <a:solidFill>
                  <a:srgbClr val="231F20"/>
                </a:solidFill>
                <a:latin typeface="Arial Narrow"/>
                <a:cs typeface="Arial Narrow"/>
              </a:rPr>
              <a:t>Nacht </a:t>
            </a:r>
            <a:r>
              <a:rPr sz="900" spc="-5" dirty="0">
                <a:solidFill>
                  <a:srgbClr val="231F20"/>
                </a:solidFill>
                <a:latin typeface="Arial Narrow"/>
                <a:cs typeface="Arial Narrow"/>
              </a:rPr>
              <a:t>verändern den  </a:t>
            </a:r>
            <a:r>
              <a:rPr sz="900" dirty="0">
                <a:solidFill>
                  <a:srgbClr val="231F20"/>
                </a:solidFill>
                <a:latin typeface="Arial Narrow"/>
                <a:cs typeface="Arial Narrow"/>
              </a:rPr>
              <a:t>Druck </a:t>
            </a:r>
            <a:r>
              <a:rPr sz="900" spc="-5" dirty="0">
                <a:solidFill>
                  <a:srgbClr val="231F20"/>
                </a:solidFill>
                <a:latin typeface="Arial Narrow"/>
                <a:cs typeface="Arial Narrow"/>
              </a:rPr>
              <a:t>auf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können einen gewissen Luftverlust verursachen. </a:t>
            </a:r>
            <a:r>
              <a:rPr sz="900" dirty="0">
                <a:solidFill>
                  <a:srgbClr val="231F20"/>
                </a:solidFill>
                <a:latin typeface="Arial Narrow"/>
                <a:cs typeface="Arial Narrow"/>
              </a:rPr>
              <a:t>Schalten Sie </a:t>
            </a:r>
            <a:r>
              <a:rPr sz="900" spc="-5" dirty="0">
                <a:solidFill>
                  <a:srgbClr val="231F20"/>
                </a:solidFill>
                <a:latin typeface="Arial Narrow"/>
                <a:cs typeface="Arial Narrow"/>
              </a:rPr>
              <a:t>alle </a:t>
            </a:r>
            <a:r>
              <a:rPr sz="900" dirty="0">
                <a:solidFill>
                  <a:srgbClr val="231F20"/>
                </a:solidFill>
                <a:latin typeface="Arial Narrow"/>
                <a:cs typeface="Arial Narrow"/>
              </a:rPr>
              <a:t>Funktionen </a:t>
            </a:r>
            <a:r>
              <a:rPr sz="900" spc="-5" dirty="0">
                <a:solidFill>
                  <a:srgbClr val="231F20"/>
                </a:solidFill>
                <a:latin typeface="Arial Narrow"/>
                <a:cs typeface="Arial Narrow"/>
              </a:rPr>
              <a:t>ab und halten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BUBBLE-Taste  </a:t>
            </a:r>
            <a:r>
              <a:rPr sz="900" spc="-5" dirty="0">
                <a:solidFill>
                  <a:srgbClr val="231F20"/>
                </a:solidFill>
                <a:latin typeface="Arial Narrow"/>
                <a:cs typeface="Arial Narrow"/>
              </a:rPr>
              <a:t>länger als </a:t>
            </a:r>
            <a:r>
              <a:rPr sz="900" dirty="0">
                <a:solidFill>
                  <a:srgbClr val="231F20"/>
                </a:solidFill>
                <a:latin typeface="Arial Narrow"/>
                <a:cs typeface="Arial Narrow"/>
              </a:rPr>
              <a:t>3 Sekunden </a:t>
            </a:r>
            <a:r>
              <a:rPr sz="900" spc="-5" dirty="0">
                <a:solidFill>
                  <a:srgbClr val="231F20"/>
                </a:solidFill>
                <a:latin typeface="Arial Narrow"/>
                <a:cs typeface="Arial Narrow"/>
              </a:rPr>
              <a:t>gedrückt, um mehr Luft hinzuzufügen, bis das Manometer auf den GELBEN </a:t>
            </a:r>
            <a:r>
              <a:rPr sz="900" dirty="0">
                <a:solidFill>
                  <a:srgbClr val="231F20"/>
                </a:solidFill>
                <a:latin typeface="Arial Narrow"/>
                <a:cs typeface="Arial Narrow"/>
              </a:rPr>
              <a:t>Abschnitt (ohne Wasser) </a:t>
            </a:r>
            <a:r>
              <a:rPr sz="900" spc="-5" dirty="0">
                <a:solidFill>
                  <a:srgbClr val="231F20"/>
                </a:solidFill>
                <a:latin typeface="Arial Narrow"/>
                <a:cs typeface="Arial Narrow"/>
              </a:rPr>
              <a:t>oder den </a:t>
            </a:r>
            <a:r>
              <a:rPr sz="900" b="1" spc="-5" dirty="0">
                <a:solidFill>
                  <a:srgbClr val="231F20"/>
                </a:solidFill>
                <a:latin typeface="Arial Narrow"/>
                <a:cs typeface="Arial Narrow"/>
              </a:rPr>
              <a:t>GRÜNEN </a:t>
            </a:r>
            <a:r>
              <a:rPr sz="900" dirty="0">
                <a:solidFill>
                  <a:srgbClr val="231F20"/>
                </a:solidFill>
                <a:latin typeface="Arial Narrow"/>
                <a:cs typeface="Arial Narrow"/>
              </a:rPr>
              <a:t>Abschnitt  (mit Wasser)</a:t>
            </a:r>
            <a:r>
              <a:rPr sz="900" spc="-5" dirty="0">
                <a:solidFill>
                  <a:srgbClr val="231F20"/>
                </a:solidFill>
                <a:latin typeface="Arial Narrow"/>
                <a:cs typeface="Arial Narrow"/>
              </a:rPr>
              <a:t> zeigt.</a:t>
            </a:r>
            <a:endParaRPr sz="900">
              <a:latin typeface="Arial Narrow"/>
              <a:cs typeface="Arial Narrow"/>
            </a:endParaRPr>
          </a:p>
        </p:txBody>
      </p:sp>
      <p:sp>
        <p:nvSpPr>
          <p:cNvPr id="253" name="object 253"/>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53980" y="8597295"/>
            <a:ext cx="1265555" cy="787400"/>
          </a:xfrm>
          <a:prstGeom prst="rect">
            <a:avLst/>
          </a:prstGeom>
        </p:spPr>
        <p:txBody>
          <a:bodyPr vert="horz" wrap="square" lIns="0" tIns="12700" rIns="0" bIns="0" rtlCol="0">
            <a:spAutoFit/>
          </a:bodyPr>
          <a:lstStyle/>
          <a:p>
            <a:pPr marL="12700" marR="5080">
              <a:lnSpc>
                <a:spcPct val="111100"/>
              </a:lnSpc>
              <a:spcBef>
                <a:spcPts val="100"/>
              </a:spcBef>
            </a:pPr>
            <a:r>
              <a:rPr sz="900" b="1" dirty="0">
                <a:solidFill>
                  <a:srgbClr val="231F20"/>
                </a:solidFill>
                <a:latin typeface="Arial Narrow"/>
                <a:cs typeface="Arial Narrow"/>
              </a:rPr>
              <a:t>Anmerkung: </a:t>
            </a:r>
            <a:r>
              <a:rPr sz="900" spc="-5" dirty="0">
                <a:solidFill>
                  <a:srgbClr val="231F20"/>
                </a:solidFill>
                <a:latin typeface="Arial Narrow"/>
                <a:cs typeface="Arial Narrow"/>
              </a:rPr>
              <a:t>Lassen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Abdeckung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immer zu, um den</a:t>
            </a:r>
            <a:r>
              <a:rPr sz="900" spc="-80" dirty="0">
                <a:solidFill>
                  <a:srgbClr val="231F20"/>
                </a:solidFill>
                <a:latin typeface="Arial Narrow"/>
                <a:cs typeface="Arial Narrow"/>
              </a:rPr>
              <a:t> </a:t>
            </a:r>
            <a:r>
              <a:rPr sz="900" dirty="0">
                <a:solidFill>
                  <a:srgbClr val="231F20"/>
                </a:solidFill>
                <a:latin typeface="Arial Narrow"/>
                <a:cs typeface="Arial Narrow"/>
              </a:rPr>
              <a:t>Wärmever-  </a:t>
            </a:r>
            <a:r>
              <a:rPr sz="900" spc="-5" dirty="0">
                <a:solidFill>
                  <a:srgbClr val="231F20"/>
                </a:solidFill>
                <a:latin typeface="Arial Narrow"/>
                <a:cs typeface="Arial Narrow"/>
              </a:rPr>
              <a:t>lust beim </a:t>
            </a:r>
            <a:r>
              <a:rPr sz="900" dirty="0">
                <a:solidFill>
                  <a:srgbClr val="231F20"/>
                </a:solidFill>
                <a:latin typeface="Arial Narrow"/>
                <a:cs typeface="Arial Narrow"/>
              </a:rPr>
              <a:t>Erwärmen </a:t>
            </a:r>
            <a:r>
              <a:rPr sz="900" spc="-5" dirty="0">
                <a:solidFill>
                  <a:srgbClr val="231F20"/>
                </a:solidFill>
                <a:latin typeface="Arial Narrow"/>
                <a:cs typeface="Arial Narrow"/>
              </a:rPr>
              <a:t>des  </a:t>
            </a:r>
            <a:r>
              <a:rPr sz="900" dirty="0">
                <a:solidFill>
                  <a:srgbClr val="231F20"/>
                </a:solidFill>
                <a:latin typeface="Arial Narrow"/>
                <a:cs typeface="Arial Narrow"/>
              </a:rPr>
              <a:t>Wassers </a:t>
            </a:r>
            <a:r>
              <a:rPr sz="900" spc="-5" dirty="0">
                <a:solidFill>
                  <a:srgbClr val="231F20"/>
                </a:solidFill>
                <a:latin typeface="Arial Narrow"/>
                <a:cs typeface="Arial Narrow"/>
              </a:rPr>
              <a:t>zu</a:t>
            </a:r>
            <a:r>
              <a:rPr sz="900" spc="-25" dirty="0">
                <a:solidFill>
                  <a:srgbClr val="231F20"/>
                </a:solidFill>
                <a:latin typeface="Arial Narrow"/>
                <a:cs typeface="Arial Narrow"/>
              </a:rPr>
              <a:t> </a:t>
            </a:r>
            <a:r>
              <a:rPr sz="900" spc="-5" dirty="0">
                <a:solidFill>
                  <a:srgbClr val="231F20"/>
                </a:solidFill>
                <a:latin typeface="Arial Narrow"/>
                <a:cs typeface="Arial Narrow"/>
              </a:rPr>
              <a:t>minimieren.</a:t>
            </a:r>
            <a:endParaRPr sz="900">
              <a:latin typeface="Arial Narrow"/>
              <a:cs typeface="Arial Narrow"/>
            </a:endParaRPr>
          </a:p>
        </p:txBody>
      </p:sp>
      <p:sp>
        <p:nvSpPr>
          <p:cNvPr id="3" name="object 3"/>
          <p:cNvSpPr/>
          <p:nvPr/>
        </p:nvSpPr>
        <p:spPr>
          <a:xfrm>
            <a:off x="541985" y="8106118"/>
            <a:ext cx="6483985" cy="288290"/>
          </a:xfrm>
          <a:custGeom>
            <a:avLst/>
            <a:gdLst/>
            <a:ahLst/>
            <a:cxnLst/>
            <a:rect l="l" t="t" r="r" b="b"/>
            <a:pathLst>
              <a:path w="6483984" h="288290">
                <a:moveTo>
                  <a:pt x="6483718" y="287997"/>
                </a:moveTo>
                <a:lnTo>
                  <a:pt x="0" y="287997"/>
                </a:lnTo>
                <a:lnTo>
                  <a:pt x="0" y="0"/>
                </a:lnTo>
                <a:lnTo>
                  <a:pt x="6483718" y="0"/>
                </a:lnTo>
                <a:lnTo>
                  <a:pt x="6483718" y="287997"/>
                </a:lnTo>
                <a:close/>
              </a:path>
            </a:pathLst>
          </a:custGeom>
          <a:solidFill>
            <a:srgbClr val="58595B"/>
          </a:solidFill>
        </p:spPr>
        <p:txBody>
          <a:bodyPr wrap="square" lIns="0" tIns="0" rIns="0" bIns="0" rtlCol="0"/>
          <a:lstStyle/>
          <a:p>
            <a:endParaRPr/>
          </a:p>
        </p:txBody>
      </p:sp>
      <p:sp>
        <p:nvSpPr>
          <p:cNvPr id="4" name="object 4"/>
          <p:cNvSpPr txBox="1"/>
          <p:nvPr/>
        </p:nvSpPr>
        <p:spPr>
          <a:xfrm>
            <a:off x="545160" y="8109305"/>
            <a:ext cx="6478905" cy="285115"/>
          </a:xfrm>
          <a:prstGeom prst="rect">
            <a:avLst/>
          </a:prstGeom>
          <a:solidFill>
            <a:srgbClr val="58595B"/>
          </a:solidFill>
        </p:spPr>
        <p:txBody>
          <a:bodyPr vert="horz" wrap="square" lIns="0" tIns="55880" rIns="0" bIns="0" rtlCol="0">
            <a:spAutoFit/>
          </a:bodyPr>
          <a:lstStyle/>
          <a:p>
            <a:pPr marL="9525" algn="ctr">
              <a:lnSpc>
                <a:spcPct val="100000"/>
              </a:lnSpc>
              <a:spcBef>
                <a:spcPts val="440"/>
              </a:spcBef>
            </a:pPr>
            <a:r>
              <a:rPr sz="1000" b="1" dirty="0">
                <a:solidFill>
                  <a:srgbClr val="FFFFFF"/>
                </a:solidFill>
                <a:latin typeface="Arial Narrow"/>
                <a:cs typeface="Arial Narrow"/>
              </a:rPr>
              <a:t>Bedienung der</a:t>
            </a:r>
            <a:r>
              <a:rPr sz="1000" b="1" spc="-5" dirty="0">
                <a:solidFill>
                  <a:srgbClr val="FFFFFF"/>
                </a:solidFill>
                <a:latin typeface="Arial Narrow"/>
                <a:cs typeface="Arial Narrow"/>
              </a:rPr>
              <a:t> </a:t>
            </a:r>
            <a:r>
              <a:rPr sz="1000" b="1" dirty="0">
                <a:solidFill>
                  <a:srgbClr val="FFFFFF"/>
                </a:solidFill>
                <a:latin typeface="Arial Narrow"/>
                <a:cs typeface="Arial Narrow"/>
              </a:rPr>
              <a:t>Schnallenverriegelung</a:t>
            </a:r>
            <a:endParaRPr sz="1000">
              <a:latin typeface="Arial Narrow"/>
              <a:cs typeface="Arial Narrow"/>
            </a:endParaRPr>
          </a:p>
        </p:txBody>
      </p:sp>
      <p:sp>
        <p:nvSpPr>
          <p:cNvPr id="5" name="object 5"/>
          <p:cNvSpPr txBox="1"/>
          <p:nvPr/>
        </p:nvSpPr>
        <p:spPr>
          <a:xfrm>
            <a:off x="546919" y="2024051"/>
            <a:ext cx="6444615" cy="110363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Einbau der</a:t>
            </a:r>
            <a:r>
              <a:rPr sz="1200" b="1" spc="-5" dirty="0">
                <a:solidFill>
                  <a:srgbClr val="231F20"/>
                </a:solidFill>
                <a:latin typeface="Arial Narrow"/>
                <a:cs typeface="Arial Narrow"/>
              </a:rPr>
              <a:t> </a:t>
            </a:r>
            <a:r>
              <a:rPr sz="1200" b="1" dirty="0">
                <a:solidFill>
                  <a:srgbClr val="231F20"/>
                </a:solidFill>
                <a:latin typeface="Arial Narrow"/>
                <a:cs typeface="Arial Narrow"/>
              </a:rPr>
              <a:t>Filterkartusche</a:t>
            </a:r>
            <a:endParaRPr sz="1200">
              <a:latin typeface="Arial Narrow"/>
              <a:cs typeface="Arial Narrow"/>
            </a:endParaRPr>
          </a:p>
          <a:p>
            <a:pPr marL="168910" marR="5080" indent="-156845">
              <a:lnSpc>
                <a:spcPts val="1400"/>
              </a:lnSpc>
              <a:spcBef>
                <a:spcPts val="40"/>
              </a:spcBef>
              <a:buAutoNum type="arabicPeriod"/>
              <a:tabLst>
                <a:tab pos="169545" algn="l"/>
              </a:tabLst>
            </a:pPr>
            <a:r>
              <a:rPr sz="900" dirty="0">
                <a:solidFill>
                  <a:srgbClr val="231F20"/>
                </a:solidFill>
                <a:latin typeface="Arial Narrow"/>
                <a:cs typeface="Arial Narrow"/>
              </a:rPr>
              <a:t>Befestigen 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Filterkartuschenbasis </a:t>
            </a:r>
            <a:r>
              <a:rPr sz="900" spc="-5" dirty="0">
                <a:solidFill>
                  <a:srgbClr val="231F20"/>
                </a:solidFill>
                <a:latin typeface="Arial Narrow"/>
                <a:cs typeface="Arial Narrow"/>
              </a:rPr>
              <a:t>am </a:t>
            </a:r>
            <a:r>
              <a:rPr sz="900" dirty="0">
                <a:solidFill>
                  <a:srgbClr val="231F20"/>
                </a:solidFill>
                <a:latin typeface="Arial Narrow"/>
                <a:cs typeface="Arial Narrow"/>
              </a:rPr>
              <a:t>Einlassgitter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(obere Position) </a:t>
            </a:r>
            <a:r>
              <a:rPr sz="900" spc="-5" dirty="0">
                <a:solidFill>
                  <a:srgbClr val="231F20"/>
                </a:solidFill>
                <a:latin typeface="Arial Narrow"/>
                <a:cs typeface="Arial Narrow"/>
              </a:rPr>
              <a:t>und drehen </a:t>
            </a:r>
            <a:r>
              <a:rPr sz="900" dirty="0">
                <a:solidFill>
                  <a:srgbClr val="231F20"/>
                </a:solidFill>
                <a:latin typeface="Arial Narrow"/>
                <a:cs typeface="Arial Narrow"/>
              </a:rPr>
              <a:t>Sie </a:t>
            </a:r>
            <a:r>
              <a:rPr sz="900" spc="-5" dirty="0">
                <a:solidFill>
                  <a:srgbClr val="231F20"/>
                </a:solidFill>
                <a:latin typeface="Arial Narrow"/>
                <a:cs typeface="Arial Narrow"/>
              </a:rPr>
              <a:t>sie zur </a:t>
            </a:r>
            <a:r>
              <a:rPr sz="900" dirty="0">
                <a:solidFill>
                  <a:srgbClr val="231F20"/>
                </a:solidFill>
                <a:latin typeface="Arial Narrow"/>
                <a:cs typeface="Arial Narrow"/>
              </a:rPr>
              <a:t>Sicherung </a:t>
            </a:r>
            <a:r>
              <a:rPr sz="900" spc="-5" dirty="0">
                <a:solidFill>
                  <a:srgbClr val="231F20"/>
                </a:solidFill>
                <a:latin typeface="Arial Narrow"/>
                <a:cs typeface="Arial Narrow"/>
              </a:rPr>
              <a:t>leicht. </a:t>
            </a:r>
            <a:r>
              <a:rPr sz="900" b="1" dirty="0">
                <a:solidFill>
                  <a:srgbClr val="231F20"/>
                </a:solidFill>
                <a:latin typeface="Arial Narrow"/>
                <a:cs typeface="Arial Narrow"/>
              </a:rPr>
              <a:t>HINWEIS: </a:t>
            </a:r>
            <a:r>
              <a:rPr sz="900" dirty="0">
                <a:solidFill>
                  <a:srgbClr val="231F20"/>
                </a:solidFill>
                <a:latin typeface="Arial Narrow"/>
                <a:cs typeface="Arial Narrow"/>
              </a:rPr>
              <a:t>Die  Filterkartuschenbasis </a:t>
            </a:r>
            <a:r>
              <a:rPr sz="900" spc="-5" dirty="0">
                <a:solidFill>
                  <a:srgbClr val="231F20"/>
                </a:solidFill>
                <a:latin typeface="Arial Narrow"/>
                <a:cs typeface="Arial Narrow"/>
              </a:rPr>
              <a:t>ist so konstruiert, dass sie auf- und abgeschraubt </a:t>
            </a:r>
            <a:r>
              <a:rPr sz="900" dirty="0">
                <a:solidFill>
                  <a:srgbClr val="231F20"/>
                </a:solidFill>
                <a:latin typeface="Arial Narrow"/>
                <a:cs typeface="Arial Narrow"/>
              </a:rPr>
              <a:t>werden </a:t>
            </a:r>
            <a:r>
              <a:rPr sz="900" spc="-5" dirty="0">
                <a:solidFill>
                  <a:srgbClr val="231F20"/>
                </a:solidFill>
                <a:latin typeface="Arial Narrow"/>
                <a:cs typeface="Arial Narrow"/>
              </a:rPr>
              <a:t>kann. </a:t>
            </a:r>
            <a:r>
              <a:rPr sz="900" dirty="0">
                <a:solidFill>
                  <a:srgbClr val="231F20"/>
                </a:solidFill>
                <a:latin typeface="Arial Narrow"/>
                <a:cs typeface="Arial Narrow"/>
              </a:rPr>
              <a:t>Üben Sie </a:t>
            </a:r>
            <a:r>
              <a:rPr sz="900" spc="-5" dirty="0">
                <a:solidFill>
                  <a:srgbClr val="231F20"/>
                </a:solidFill>
                <a:latin typeface="Arial Narrow"/>
                <a:cs typeface="Arial Narrow"/>
              </a:rPr>
              <a:t>niemals Gewalt aus, da dies zu </a:t>
            </a:r>
            <a:r>
              <a:rPr sz="900" dirty="0">
                <a:solidFill>
                  <a:srgbClr val="231F20"/>
                </a:solidFill>
                <a:latin typeface="Arial Narrow"/>
                <a:cs typeface="Arial Narrow"/>
              </a:rPr>
              <a:t>Schäden führen</a:t>
            </a:r>
            <a:r>
              <a:rPr sz="900" spc="-30" dirty="0">
                <a:solidFill>
                  <a:srgbClr val="231F20"/>
                </a:solidFill>
                <a:latin typeface="Arial Narrow"/>
                <a:cs typeface="Arial Narrow"/>
              </a:rPr>
              <a:t> </a:t>
            </a:r>
            <a:r>
              <a:rPr sz="900" spc="-5" dirty="0">
                <a:solidFill>
                  <a:srgbClr val="231F20"/>
                </a:solidFill>
                <a:latin typeface="Arial Narrow"/>
                <a:cs typeface="Arial Narrow"/>
              </a:rPr>
              <a:t>kann.</a:t>
            </a:r>
            <a:endParaRPr sz="900">
              <a:latin typeface="Arial Narrow"/>
              <a:cs typeface="Arial Narrow"/>
            </a:endParaRPr>
          </a:p>
          <a:p>
            <a:pPr marL="168910" indent="-156845">
              <a:lnSpc>
                <a:spcPct val="100000"/>
              </a:lnSpc>
              <a:spcBef>
                <a:spcPts val="220"/>
              </a:spcBef>
              <a:buAutoNum type="arabicPeriod"/>
              <a:tabLst>
                <a:tab pos="169545" algn="l"/>
              </a:tabLst>
            </a:pPr>
            <a:r>
              <a:rPr sz="900" spc="-5" dirty="0">
                <a:solidFill>
                  <a:srgbClr val="231F20"/>
                </a:solidFill>
                <a:latin typeface="Arial Narrow"/>
                <a:cs typeface="Arial Narrow"/>
              </a:rPr>
              <a:t>Legen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Netzabdeckung </a:t>
            </a:r>
            <a:r>
              <a:rPr sz="900" spc="-5" dirty="0">
                <a:solidFill>
                  <a:srgbClr val="231F20"/>
                </a:solidFill>
                <a:latin typeface="Arial Narrow"/>
                <a:cs typeface="Arial Narrow"/>
              </a:rPr>
              <a:t>auf 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und befestigen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mit der</a:t>
            </a:r>
            <a:r>
              <a:rPr sz="900" spc="-15" dirty="0">
                <a:solidFill>
                  <a:srgbClr val="231F20"/>
                </a:solidFill>
                <a:latin typeface="Arial Narrow"/>
                <a:cs typeface="Arial Narrow"/>
              </a:rPr>
              <a:t> </a:t>
            </a:r>
            <a:r>
              <a:rPr sz="900" dirty="0">
                <a:solidFill>
                  <a:srgbClr val="231F20"/>
                </a:solidFill>
                <a:latin typeface="Arial Narrow"/>
                <a:cs typeface="Arial Narrow"/>
              </a:rPr>
              <a:t>Basis.</a:t>
            </a:r>
            <a:endParaRPr sz="900">
              <a:latin typeface="Arial Narrow"/>
              <a:cs typeface="Arial Narrow"/>
            </a:endParaRPr>
          </a:p>
          <a:p>
            <a:pPr marL="12700">
              <a:lnSpc>
                <a:spcPct val="100000"/>
              </a:lnSpc>
              <a:spcBef>
                <a:spcPts val="160"/>
              </a:spcBef>
            </a:pPr>
            <a:r>
              <a:rPr sz="1000" b="1" dirty="0">
                <a:solidFill>
                  <a:srgbClr val="231F20"/>
                </a:solidFill>
                <a:latin typeface="Arial Narrow"/>
                <a:cs typeface="Arial Narrow"/>
              </a:rPr>
              <a:t>HINWEIS: </a:t>
            </a:r>
            <a:r>
              <a:rPr sz="900" dirty="0">
                <a:solidFill>
                  <a:srgbClr val="231F20"/>
                </a:solidFill>
                <a:latin typeface="Arial Narrow"/>
                <a:cs typeface="Arial Narrow"/>
              </a:rPr>
              <a:t>Füllen Sie </a:t>
            </a:r>
            <a:r>
              <a:rPr sz="900" spc="-5" dirty="0">
                <a:solidFill>
                  <a:srgbClr val="231F20"/>
                </a:solidFill>
                <a:latin typeface="Arial Narrow"/>
                <a:cs typeface="Arial Narrow"/>
              </a:rPr>
              <a:t>zuerst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bevor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a:t>
            </a:r>
            <a:r>
              <a:rPr sz="900" spc="30" dirty="0">
                <a:solidFill>
                  <a:srgbClr val="231F20"/>
                </a:solidFill>
                <a:latin typeface="Arial Narrow"/>
                <a:cs typeface="Arial Narrow"/>
              </a:rPr>
              <a:t> </a:t>
            </a:r>
            <a:r>
              <a:rPr sz="900" spc="-5" dirty="0">
                <a:solidFill>
                  <a:srgbClr val="231F20"/>
                </a:solidFill>
                <a:latin typeface="Arial Narrow"/>
                <a:cs typeface="Arial Narrow"/>
              </a:rPr>
              <a:t>anbringen.</a:t>
            </a:r>
            <a:endParaRPr sz="900">
              <a:latin typeface="Arial Narrow"/>
              <a:cs typeface="Arial Narrow"/>
            </a:endParaRPr>
          </a:p>
          <a:p>
            <a:pPr marL="12700">
              <a:lnSpc>
                <a:spcPct val="100000"/>
              </a:lnSpc>
            </a:pPr>
            <a:r>
              <a:rPr sz="1000" b="1" dirty="0">
                <a:solidFill>
                  <a:srgbClr val="231F20"/>
                </a:solidFill>
                <a:latin typeface="Arial Narrow"/>
                <a:cs typeface="Arial Narrow"/>
              </a:rPr>
              <a:t>HINWEIS: </a:t>
            </a:r>
            <a:r>
              <a:rPr sz="900" dirty="0">
                <a:solidFill>
                  <a:srgbClr val="231F20"/>
                </a:solidFill>
                <a:latin typeface="Arial Narrow"/>
                <a:cs typeface="Arial Narrow"/>
              </a:rPr>
              <a:t>Verwenden Sie </a:t>
            </a:r>
            <a:r>
              <a:rPr sz="900" spc="-5" dirty="0">
                <a:solidFill>
                  <a:srgbClr val="231F20"/>
                </a:solidFill>
                <a:latin typeface="Arial Narrow"/>
                <a:cs typeface="Arial Narrow"/>
              </a:rPr>
              <a:t>immer eine </a:t>
            </a:r>
            <a:r>
              <a:rPr sz="900" dirty="0">
                <a:solidFill>
                  <a:srgbClr val="231F20"/>
                </a:solidFill>
                <a:latin typeface="Arial Narrow"/>
                <a:cs typeface="Arial Narrow"/>
              </a:rPr>
              <a:t>Filterkartusche, 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in Gebrauch und 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spc="-25"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p:txBody>
      </p:sp>
      <p:sp>
        <p:nvSpPr>
          <p:cNvPr id="6" name="object 6"/>
          <p:cNvSpPr txBox="1"/>
          <p:nvPr/>
        </p:nvSpPr>
        <p:spPr>
          <a:xfrm>
            <a:off x="530150" y="4633826"/>
            <a:ext cx="6445885" cy="317563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Befüllung des Whirlpools mit</a:t>
            </a:r>
            <a:r>
              <a:rPr sz="1200" b="1" spc="-5" dirty="0">
                <a:solidFill>
                  <a:srgbClr val="231F20"/>
                </a:solidFill>
                <a:latin typeface="Arial Narrow"/>
                <a:cs typeface="Arial Narrow"/>
              </a:rPr>
              <a:t> </a:t>
            </a:r>
            <a:r>
              <a:rPr sz="1200" b="1" dirty="0">
                <a:solidFill>
                  <a:srgbClr val="231F20"/>
                </a:solidFill>
                <a:latin typeface="Arial Narrow"/>
                <a:cs typeface="Arial Narrow"/>
              </a:rPr>
              <a:t>Wasser</a:t>
            </a:r>
            <a:endParaRPr sz="1200">
              <a:latin typeface="Arial Narrow"/>
              <a:cs typeface="Arial Narrow"/>
            </a:endParaRPr>
          </a:p>
          <a:p>
            <a:pPr marL="168910" indent="-156845">
              <a:lnSpc>
                <a:spcPct val="100000"/>
              </a:lnSpc>
              <a:spcBef>
                <a:spcPts val="260"/>
              </a:spcBef>
              <a:buAutoNum type="arabicPeriod"/>
              <a:tabLst>
                <a:tab pos="169545" algn="l"/>
              </a:tabLst>
            </a:pPr>
            <a:r>
              <a:rPr sz="900" dirty="0">
                <a:solidFill>
                  <a:srgbClr val="231F20"/>
                </a:solidFill>
                <a:latin typeface="Arial Narrow"/>
                <a:cs typeface="Arial Narrow"/>
              </a:rPr>
              <a:t>Vergewissern Sie </a:t>
            </a:r>
            <a:r>
              <a:rPr sz="900" spc="-5" dirty="0">
                <a:solidFill>
                  <a:srgbClr val="231F20"/>
                </a:solidFill>
                <a:latin typeface="Arial Narrow"/>
                <a:cs typeface="Arial Narrow"/>
              </a:rPr>
              <a:t>sich vor dem </a:t>
            </a:r>
            <a:r>
              <a:rPr sz="900" dirty="0">
                <a:solidFill>
                  <a:srgbClr val="231F20"/>
                </a:solidFill>
                <a:latin typeface="Arial Narrow"/>
                <a:cs typeface="Arial Narrow"/>
              </a:rPr>
              <a:t>Befüllen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dass die </a:t>
            </a:r>
            <a:r>
              <a:rPr sz="900" dirty="0">
                <a:solidFill>
                  <a:srgbClr val="231F20"/>
                </a:solidFill>
                <a:latin typeface="Arial Narrow"/>
                <a:cs typeface="Arial Narrow"/>
              </a:rPr>
              <a:t>Kappe </a:t>
            </a:r>
            <a:r>
              <a:rPr sz="900" spc="-5" dirty="0">
                <a:solidFill>
                  <a:srgbClr val="231F20"/>
                </a:solidFill>
                <a:latin typeface="Arial Narrow"/>
                <a:cs typeface="Arial Narrow"/>
              </a:rPr>
              <a:t>des </a:t>
            </a:r>
            <a:r>
              <a:rPr sz="900" dirty="0">
                <a:solidFill>
                  <a:srgbClr val="231F20"/>
                </a:solidFill>
                <a:latin typeface="Arial Narrow"/>
                <a:cs typeface="Arial Narrow"/>
              </a:rPr>
              <a:t>Bodenablassventils </a:t>
            </a:r>
            <a:r>
              <a:rPr sz="900" spc="-5" dirty="0">
                <a:solidFill>
                  <a:srgbClr val="231F20"/>
                </a:solidFill>
                <a:latin typeface="Arial Narrow"/>
                <a:cs typeface="Arial Narrow"/>
              </a:rPr>
              <a:t>sicher verschlossen</a:t>
            </a:r>
            <a:r>
              <a:rPr sz="900" spc="-2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68910" indent="-156845">
              <a:lnSpc>
                <a:spcPct val="100000"/>
              </a:lnSpc>
              <a:spcBef>
                <a:spcPts val="320"/>
              </a:spcBef>
              <a:buAutoNum type="arabicPeriod"/>
              <a:tabLst>
                <a:tab pos="169545" algn="l"/>
              </a:tabLst>
            </a:pPr>
            <a:r>
              <a:rPr sz="900" spc="-15" dirty="0">
                <a:solidFill>
                  <a:srgbClr val="231F20"/>
                </a:solidFill>
                <a:latin typeface="Arial Narrow"/>
                <a:cs typeface="Arial Narrow"/>
              </a:rPr>
              <a:t>Füllen</a:t>
            </a:r>
            <a:r>
              <a:rPr sz="900" dirty="0">
                <a:solidFill>
                  <a:srgbClr val="231F20"/>
                </a:solidFill>
                <a:latin typeface="Arial Narrow"/>
                <a:cs typeface="Arial Narrow"/>
              </a:rPr>
              <a:t> </a:t>
            </a:r>
            <a:r>
              <a:rPr sz="900" spc="-15" dirty="0">
                <a:solidFill>
                  <a:srgbClr val="231F20"/>
                </a:solidFill>
                <a:latin typeface="Arial Narrow"/>
                <a:cs typeface="Arial Narrow"/>
              </a:rPr>
              <a:t>Sie</a:t>
            </a:r>
            <a:r>
              <a:rPr sz="900" dirty="0">
                <a:solidFill>
                  <a:srgbClr val="231F20"/>
                </a:solidFill>
                <a:latin typeface="Arial Narrow"/>
                <a:cs typeface="Arial Narrow"/>
              </a:rPr>
              <a:t> </a:t>
            </a:r>
            <a:r>
              <a:rPr sz="900" spc="-15" dirty="0">
                <a:solidFill>
                  <a:srgbClr val="231F20"/>
                </a:solidFill>
                <a:latin typeface="Arial Narrow"/>
                <a:cs typeface="Arial Narrow"/>
              </a:rPr>
              <a:t>die</a:t>
            </a:r>
            <a:r>
              <a:rPr sz="900" dirty="0">
                <a:solidFill>
                  <a:srgbClr val="231F20"/>
                </a:solidFill>
                <a:latin typeface="Arial Narrow"/>
                <a:cs typeface="Arial Narrow"/>
              </a:rPr>
              <a:t> </a:t>
            </a:r>
            <a:r>
              <a:rPr sz="900" spc="-15" dirty="0">
                <a:solidFill>
                  <a:srgbClr val="231F20"/>
                </a:solidFill>
                <a:latin typeface="Arial Narrow"/>
                <a:cs typeface="Arial Narrow"/>
              </a:rPr>
              <a:t>Whirlpool-Wanne</a:t>
            </a:r>
            <a:r>
              <a:rPr sz="900" spc="5" dirty="0">
                <a:solidFill>
                  <a:srgbClr val="231F20"/>
                </a:solidFill>
                <a:latin typeface="Arial Narrow"/>
                <a:cs typeface="Arial Narrow"/>
              </a:rPr>
              <a:t> </a:t>
            </a:r>
            <a:r>
              <a:rPr sz="900" spc="-15" dirty="0">
                <a:solidFill>
                  <a:srgbClr val="231F20"/>
                </a:solidFill>
                <a:latin typeface="Arial Narrow"/>
                <a:cs typeface="Arial Narrow"/>
              </a:rPr>
              <a:t>mit</a:t>
            </a:r>
            <a:r>
              <a:rPr sz="900" dirty="0">
                <a:solidFill>
                  <a:srgbClr val="231F20"/>
                </a:solidFill>
                <a:latin typeface="Arial Narrow"/>
                <a:cs typeface="Arial Narrow"/>
              </a:rPr>
              <a:t> </a:t>
            </a:r>
            <a:r>
              <a:rPr sz="900" spc="-15" dirty="0">
                <a:solidFill>
                  <a:srgbClr val="231F20"/>
                </a:solidFill>
                <a:latin typeface="Arial Narrow"/>
                <a:cs typeface="Arial Narrow"/>
              </a:rPr>
              <a:t>frischem</a:t>
            </a:r>
            <a:r>
              <a:rPr sz="900" dirty="0">
                <a:solidFill>
                  <a:srgbClr val="231F20"/>
                </a:solidFill>
                <a:latin typeface="Arial Narrow"/>
                <a:cs typeface="Arial Narrow"/>
              </a:rPr>
              <a:t> </a:t>
            </a:r>
            <a:r>
              <a:rPr sz="900" spc="-15" dirty="0">
                <a:solidFill>
                  <a:srgbClr val="231F20"/>
                </a:solidFill>
                <a:latin typeface="Arial Narrow"/>
                <a:cs typeface="Arial Narrow"/>
              </a:rPr>
              <a:t>Wasser</a:t>
            </a:r>
            <a:r>
              <a:rPr sz="900" dirty="0">
                <a:solidFill>
                  <a:srgbClr val="231F20"/>
                </a:solidFill>
                <a:latin typeface="Arial Narrow"/>
                <a:cs typeface="Arial Narrow"/>
              </a:rPr>
              <a:t> </a:t>
            </a:r>
            <a:r>
              <a:rPr sz="900" spc="-15" dirty="0">
                <a:solidFill>
                  <a:srgbClr val="231F20"/>
                </a:solidFill>
                <a:latin typeface="Arial Narrow"/>
                <a:cs typeface="Arial Narrow"/>
              </a:rPr>
              <a:t>bis</a:t>
            </a:r>
            <a:r>
              <a:rPr sz="900" spc="5" dirty="0">
                <a:solidFill>
                  <a:srgbClr val="231F20"/>
                </a:solidFill>
                <a:latin typeface="Arial Narrow"/>
                <a:cs typeface="Arial Narrow"/>
              </a:rPr>
              <a:t> </a:t>
            </a:r>
            <a:r>
              <a:rPr sz="900" spc="-15" dirty="0">
                <a:solidFill>
                  <a:srgbClr val="231F20"/>
                </a:solidFill>
                <a:latin typeface="Arial Narrow"/>
                <a:cs typeface="Arial Narrow"/>
              </a:rPr>
              <a:t>zu</a:t>
            </a:r>
            <a:r>
              <a:rPr sz="900" dirty="0">
                <a:solidFill>
                  <a:srgbClr val="231F20"/>
                </a:solidFill>
                <a:latin typeface="Arial Narrow"/>
                <a:cs typeface="Arial Narrow"/>
              </a:rPr>
              <a:t> </a:t>
            </a:r>
            <a:r>
              <a:rPr sz="900" spc="-20" dirty="0">
                <a:solidFill>
                  <a:srgbClr val="231F20"/>
                </a:solidFill>
                <a:latin typeface="Arial Narrow"/>
                <a:cs typeface="Arial Narrow"/>
              </a:rPr>
              <a:t>einem</a:t>
            </a:r>
            <a:r>
              <a:rPr sz="900" dirty="0">
                <a:solidFill>
                  <a:srgbClr val="231F20"/>
                </a:solidFill>
                <a:latin typeface="Arial Narrow"/>
                <a:cs typeface="Arial Narrow"/>
              </a:rPr>
              <a:t> </a:t>
            </a:r>
            <a:r>
              <a:rPr sz="900" spc="-15" dirty="0">
                <a:solidFill>
                  <a:srgbClr val="231F20"/>
                </a:solidFill>
                <a:latin typeface="Arial Narrow"/>
                <a:cs typeface="Arial Narrow"/>
              </a:rPr>
              <a:t>Niveau</a:t>
            </a:r>
            <a:r>
              <a:rPr sz="900" dirty="0">
                <a:solidFill>
                  <a:srgbClr val="231F20"/>
                </a:solidFill>
                <a:latin typeface="Arial Narrow"/>
                <a:cs typeface="Arial Narrow"/>
              </a:rPr>
              <a:t> </a:t>
            </a:r>
            <a:r>
              <a:rPr sz="900" spc="-20" dirty="0">
                <a:solidFill>
                  <a:srgbClr val="231F20"/>
                </a:solidFill>
                <a:latin typeface="Arial Narrow"/>
                <a:cs typeface="Arial Narrow"/>
              </a:rPr>
              <a:t>zwischen</a:t>
            </a:r>
            <a:r>
              <a:rPr sz="900" spc="5" dirty="0">
                <a:solidFill>
                  <a:srgbClr val="231F20"/>
                </a:solidFill>
                <a:latin typeface="Arial Narrow"/>
                <a:cs typeface="Arial Narrow"/>
              </a:rPr>
              <a:t> </a:t>
            </a:r>
            <a:r>
              <a:rPr sz="900" spc="-20" dirty="0">
                <a:solidFill>
                  <a:srgbClr val="231F20"/>
                </a:solidFill>
                <a:latin typeface="Arial Narrow"/>
                <a:cs typeface="Arial Narrow"/>
              </a:rPr>
              <a:t>MIN</a:t>
            </a:r>
            <a:r>
              <a:rPr sz="900" dirty="0">
                <a:solidFill>
                  <a:srgbClr val="231F20"/>
                </a:solidFill>
                <a:latin typeface="Arial Narrow"/>
                <a:cs typeface="Arial Narrow"/>
              </a:rPr>
              <a:t> </a:t>
            </a:r>
            <a:r>
              <a:rPr sz="900" spc="-20" dirty="0">
                <a:solidFill>
                  <a:srgbClr val="231F20"/>
                </a:solidFill>
                <a:latin typeface="Arial Narrow"/>
                <a:cs typeface="Arial Narrow"/>
              </a:rPr>
              <a:t>und</a:t>
            </a:r>
            <a:r>
              <a:rPr sz="900" dirty="0">
                <a:solidFill>
                  <a:srgbClr val="231F20"/>
                </a:solidFill>
                <a:latin typeface="Arial Narrow"/>
                <a:cs typeface="Arial Narrow"/>
              </a:rPr>
              <a:t> </a:t>
            </a:r>
            <a:r>
              <a:rPr sz="900" spc="-20" dirty="0">
                <a:solidFill>
                  <a:srgbClr val="231F20"/>
                </a:solidFill>
                <a:latin typeface="Arial Narrow"/>
                <a:cs typeface="Arial Narrow"/>
              </a:rPr>
              <a:t>MAX,</a:t>
            </a:r>
            <a:r>
              <a:rPr sz="900" dirty="0">
                <a:solidFill>
                  <a:srgbClr val="231F20"/>
                </a:solidFill>
                <a:latin typeface="Arial Narrow"/>
                <a:cs typeface="Arial Narrow"/>
              </a:rPr>
              <a:t> </a:t>
            </a:r>
            <a:r>
              <a:rPr sz="900" spc="-20" dirty="0">
                <a:solidFill>
                  <a:srgbClr val="231F20"/>
                </a:solidFill>
                <a:latin typeface="Arial Narrow"/>
                <a:cs typeface="Arial Narrow"/>
              </a:rPr>
              <a:t>das</a:t>
            </a:r>
            <a:r>
              <a:rPr sz="900" spc="5" dirty="0">
                <a:solidFill>
                  <a:srgbClr val="231F20"/>
                </a:solidFill>
                <a:latin typeface="Arial Narrow"/>
                <a:cs typeface="Arial Narrow"/>
              </a:rPr>
              <a:t> </a:t>
            </a:r>
            <a:r>
              <a:rPr sz="900" spc="-15" dirty="0">
                <a:solidFill>
                  <a:srgbClr val="231F20"/>
                </a:solidFill>
                <a:latin typeface="Arial Narrow"/>
                <a:cs typeface="Arial Narrow"/>
              </a:rPr>
              <a:t>auf</a:t>
            </a:r>
            <a:r>
              <a:rPr sz="900" dirty="0">
                <a:solidFill>
                  <a:srgbClr val="231F20"/>
                </a:solidFill>
                <a:latin typeface="Arial Narrow"/>
                <a:cs typeface="Arial Narrow"/>
              </a:rPr>
              <a:t> </a:t>
            </a:r>
            <a:r>
              <a:rPr sz="900" spc="-15" dirty="0">
                <a:solidFill>
                  <a:srgbClr val="231F20"/>
                </a:solidFill>
                <a:latin typeface="Arial Narrow"/>
                <a:cs typeface="Arial Narrow"/>
              </a:rPr>
              <a:t>der</a:t>
            </a:r>
            <a:r>
              <a:rPr sz="900" dirty="0">
                <a:solidFill>
                  <a:srgbClr val="231F20"/>
                </a:solidFill>
                <a:latin typeface="Arial Narrow"/>
                <a:cs typeface="Arial Narrow"/>
              </a:rPr>
              <a:t> </a:t>
            </a:r>
            <a:r>
              <a:rPr sz="900" spc="-15" dirty="0">
                <a:solidFill>
                  <a:srgbClr val="231F20"/>
                </a:solidFill>
                <a:latin typeface="Arial Narrow"/>
                <a:cs typeface="Arial Narrow"/>
              </a:rPr>
              <a:t>Innenseite</a:t>
            </a:r>
            <a:r>
              <a:rPr sz="900" dirty="0">
                <a:solidFill>
                  <a:srgbClr val="231F20"/>
                </a:solidFill>
                <a:latin typeface="Arial Narrow"/>
                <a:cs typeface="Arial Narrow"/>
              </a:rPr>
              <a:t> </a:t>
            </a:r>
            <a:r>
              <a:rPr sz="900" spc="-15" dirty="0">
                <a:solidFill>
                  <a:srgbClr val="231F20"/>
                </a:solidFill>
                <a:latin typeface="Arial Narrow"/>
                <a:cs typeface="Arial Narrow"/>
              </a:rPr>
              <a:t>der</a:t>
            </a:r>
            <a:r>
              <a:rPr sz="900" spc="5" dirty="0">
                <a:solidFill>
                  <a:srgbClr val="231F20"/>
                </a:solidFill>
                <a:latin typeface="Arial Narrow"/>
                <a:cs typeface="Arial Narrow"/>
              </a:rPr>
              <a:t> </a:t>
            </a:r>
            <a:r>
              <a:rPr sz="900" spc="-15" dirty="0">
                <a:solidFill>
                  <a:srgbClr val="231F20"/>
                </a:solidFill>
                <a:latin typeface="Arial Narrow"/>
                <a:cs typeface="Arial Narrow"/>
              </a:rPr>
              <a:t>Whirlpool-Wand</a:t>
            </a:r>
            <a:r>
              <a:rPr sz="900" dirty="0">
                <a:solidFill>
                  <a:srgbClr val="231F20"/>
                </a:solidFill>
                <a:latin typeface="Arial Narrow"/>
                <a:cs typeface="Arial Narrow"/>
              </a:rPr>
              <a:t> </a:t>
            </a:r>
            <a:r>
              <a:rPr sz="900" spc="-15" dirty="0">
                <a:solidFill>
                  <a:srgbClr val="231F20"/>
                </a:solidFill>
                <a:latin typeface="Arial Narrow"/>
                <a:cs typeface="Arial Narrow"/>
              </a:rPr>
              <a:t>markiert</a:t>
            </a:r>
            <a:r>
              <a:rPr sz="900" dirty="0">
                <a:solidFill>
                  <a:srgbClr val="231F20"/>
                </a:solidFill>
                <a:latin typeface="Arial Narrow"/>
                <a:cs typeface="Arial Narrow"/>
              </a:rPr>
              <a:t> </a:t>
            </a:r>
            <a:r>
              <a:rPr sz="900" spc="-15" dirty="0">
                <a:solidFill>
                  <a:srgbClr val="231F20"/>
                </a:solidFill>
                <a:latin typeface="Arial Narrow"/>
                <a:cs typeface="Arial Narrow"/>
              </a:rPr>
              <a:t>ist.</a:t>
            </a:r>
            <a:endParaRPr sz="900">
              <a:latin typeface="Arial Narrow"/>
              <a:cs typeface="Arial Narrow"/>
            </a:endParaRPr>
          </a:p>
          <a:p>
            <a:pPr marL="12700">
              <a:lnSpc>
                <a:spcPct val="100000"/>
              </a:lnSpc>
              <a:spcBef>
                <a:spcPts val="560"/>
              </a:spcBef>
            </a:pPr>
            <a:r>
              <a:rPr sz="1000" b="1" dirty="0">
                <a:solidFill>
                  <a:srgbClr val="231F20"/>
                </a:solidFill>
                <a:latin typeface="Arial Narrow"/>
                <a:cs typeface="Arial Narrow"/>
              </a:rPr>
              <a:t>WARNUNG: </a:t>
            </a:r>
            <a:r>
              <a:rPr sz="900" dirty="0">
                <a:solidFill>
                  <a:srgbClr val="231F20"/>
                </a:solidFill>
                <a:latin typeface="Arial Narrow"/>
                <a:cs typeface="Arial Narrow"/>
              </a:rPr>
              <a:t>Überfüllen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a:t>
            </a:r>
            <a:r>
              <a:rPr sz="900" spc="-10" dirty="0">
                <a:solidFill>
                  <a:srgbClr val="231F20"/>
                </a:solidFill>
                <a:latin typeface="Arial Narrow"/>
                <a:cs typeface="Arial Narrow"/>
              </a:rPr>
              <a:t> </a:t>
            </a:r>
            <a:r>
              <a:rPr sz="900" dirty="0">
                <a:solidFill>
                  <a:srgbClr val="231F20"/>
                </a:solidFill>
                <a:latin typeface="Arial Narrow"/>
                <a:cs typeface="Arial Narrow"/>
              </a:rPr>
              <a:t>nicht.</a:t>
            </a:r>
            <a:endParaRPr sz="900">
              <a:latin typeface="Arial Narrow"/>
              <a:cs typeface="Arial Narrow"/>
            </a:endParaRPr>
          </a:p>
          <a:p>
            <a:pPr marL="12700" marR="2637155">
              <a:lnSpc>
                <a:spcPts val="1200"/>
              </a:lnSpc>
              <a:spcBef>
                <a:spcPts val="40"/>
              </a:spcBef>
            </a:pPr>
            <a:r>
              <a:rPr sz="900" dirty="0">
                <a:solidFill>
                  <a:srgbClr val="231F20"/>
                </a:solidFill>
                <a:latin typeface="Arial Narrow"/>
                <a:cs typeface="Arial Narrow"/>
              </a:rPr>
              <a:t>Nutzen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erst, </a:t>
            </a:r>
            <a:r>
              <a:rPr sz="900" dirty="0">
                <a:solidFill>
                  <a:srgbClr val="231F20"/>
                </a:solidFill>
                <a:latin typeface="Arial Narrow"/>
                <a:cs typeface="Arial Narrow"/>
              </a:rPr>
              <a:t>wenn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Linie mit der Markierung MIN erreicht hat.  </a:t>
            </a:r>
            <a:r>
              <a:rPr sz="900" dirty="0">
                <a:solidFill>
                  <a:srgbClr val="231F20"/>
                </a:solidFill>
                <a:latin typeface="Arial Narrow"/>
                <a:cs typeface="Arial Narrow"/>
              </a:rPr>
              <a:t>Bewegen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niemals, </a:t>
            </a:r>
            <a:r>
              <a:rPr sz="900" dirty="0">
                <a:solidFill>
                  <a:srgbClr val="231F20"/>
                </a:solidFill>
                <a:latin typeface="Arial Narrow"/>
                <a:cs typeface="Arial Narrow"/>
              </a:rPr>
              <a:t>wenn </a:t>
            </a:r>
            <a:r>
              <a:rPr sz="900" spc="-5" dirty="0">
                <a:solidFill>
                  <a:srgbClr val="231F20"/>
                </a:solidFill>
                <a:latin typeface="Arial Narrow"/>
                <a:cs typeface="Arial Narrow"/>
              </a:rPr>
              <a:t>er 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spc="-25"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2700" marR="97155">
              <a:lnSpc>
                <a:spcPts val="1200"/>
              </a:lnSpc>
            </a:pPr>
            <a:r>
              <a:rPr sz="900" spc="-5" dirty="0">
                <a:solidFill>
                  <a:srgbClr val="231F20"/>
                </a:solidFill>
                <a:latin typeface="Arial Narrow"/>
                <a:cs typeface="Arial Narrow"/>
              </a:rPr>
              <a:t>Lassen </a:t>
            </a:r>
            <a:r>
              <a:rPr sz="900" dirty="0">
                <a:solidFill>
                  <a:srgbClr val="231F20"/>
                </a:solidFill>
                <a:latin typeface="Arial Narrow"/>
                <a:cs typeface="Arial Narrow"/>
              </a:rPr>
              <a:t>Sie </a:t>
            </a:r>
            <a:r>
              <a:rPr sz="900" spc="-5" dirty="0">
                <a:solidFill>
                  <a:srgbClr val="231F20"/>
                </a:solidFill>
                <a:latin typeface="Arial Narrow"/>
                <a:cs typeface="Arial Narrow"/>
              </a:rPr>
              <a:t>niemals </a:t>
            </a:r>
            <a:r>
              <a:rPr sz="900" dirty="0">
                <a:solidFill>
                  <a:srgbClr val="231F20"/>
                </a:solidFill>
                <a:latin typeface="Arial Narrow"/>
                <a:cs typeface="Arial Narrow"/>
              </a:rPr>
              <a:t>Wasser </a:t>
            </a:r>
            <a:r>
              <a:rPr sz="900" spc="-5" dirty="0">
                <a:solidFill>
                  <a:srgbClr val="231F20"/>
                </a:solidFill>
                <a:latin typeface="Arial Narrow"/>
                <a:cs typeface="Arial Narrow"/>
              </a:rPr>
              <a:t>mit einer </a:t>
            </a:r>
            <a:r>
              <a:rPr sz="900" dirty="0">
                <a:solidFill>
                  <a:srgbClr val="231F20"/>
                </a:solidFill>
                <a:latin typeface="Arial Narrow"/>
                <a:cs typeface="Arial Narrow"/>
              </a:rPr>
              <a:t>Temperatur </a:t>
            </a:r>
            <a:r>
              <a:rPr sz="900" spc="-5" dirty="0">
                <a:solidFill>
                  <a:srgbClr val="231F20"/>
                </a:solidFill>
                <a:latin typeface="Arial Narrow"/>
                <a:cs typeface="Arial Narrow"/>
              </a:rPr>
              <a:t>von mehr als 40 </a:t>
            </a:r>
            <a:r>
              <a:rPr sz="900" dirty="0">
                <a:solidFill>
                  <a:srgbClr val="231F20"/>
                </a:solidFill>
                <a:latin typeface="Arial Narrow"/>
                <a:cs typeface="Arial Narrow"/>
              </a:rPr>
              <a:t>°C (104°F) </a:t>
            </a:r>
            <a:r>
              <a:rPr sz="900" spc="-5" dirty="0">
                <a:solidFill>
                  <a:srgbClr val="231F20"/>
                </a:solidFill>
                <a:latin typeface="Arial Narrow"/>
                <a:cs typeface="Arial Narrow"/>
              </a:rPr>
              <a:t>direkt in den </a:t>
            </a:r>
            <a:r>
              <a:rPr sz="900" dirty="0">
                <a:solidFill>
                  <a:srgbClr val="231F20"/>
                </a:solidFill>
                <a:latin typeface="Arial Narrow"/>
                <a:cs typeface="Arial Narrow"/>
              </a:rPr>
              <a:t>Whirlpool </a:t>
            </a:r>
            <a:r>
              <a:rPr sz="900" spc="-5" dirty="0">
                <a:solidFill>
                  <a:srgbClr val="231F20"/>
                </a:solidFill>
                <a:latin typeface="Arial Narrow"/>
                <a:cs typeface="Arial Narrow"/>
              </a:rPr>
              <a:t>ein. </a:t>
            </a:r>
            <a:r>
              <a:rPr sz="900" dirty="0">
                <a:solidFill>
                  <a:srgbClr val="231F20"/>
                </a:solidFill>
                <a:latin typeface="Arial Narrow"/>
                <a:cs typeface="Arial Narrow"/>
              </a:rPr>
              <a:t>Wir </a:t>
            </a:r>
            <a:r>
              <a:rPr sz="900" spc="-5" dirty="0">
                <a:solidFill>
                  <a:srgbClr val="231F20"/>
                </a:solidFill>
                <a:latin typeface="Arial Narrow"/>
                <a:cs typeface="Arial Narrow"/>
              </a:rPr>
              <a:t>empfehlen </a:t>
            </a:r>
            <a:r>
              <a:rPr sz="900" dirty="0">
                <a:solidFill>
                  <a:srgbClr val="231F20"/>
                </a:solidFill>
                <a:latin typeface="Arial Narrow"/>
                <a:cs typeface="Arial Narrow"/>
              </a:rPr>
              <a:t>Ihnen, </a:t>
            </a:r>
            <a:r>
              <a:rPr sz="900" spc="-5" dirty="0">
                <a:solidFill>
                  <a:srgbClr val="231F20"/>
                </a:solidFill>
                <a:latin typeface="Arial Narrow"/>
                <a:cs typeface="Arial Narrow"/>
              </a:rPr>
              <a:t>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mit  lauwarmem </a:t>
            </a:r>
            <a:r>
              <a:rPr sz="900" dirty="0">
                <a:solidFill>
                  <a:srgbClr val="231F20"/>
                </a:solidFill>
                <a:latin typeface="Arial Narrow"/>
                <a:cs typeface="Arial Narrow"/>
              </a:rPr>
              <a:t>Wasser </a:t>
            </a:r>
            <a:r>
              <a:rPr sz="900" spc="-5" dirty="0">
                <a:solidFill>
                  <a:srgbClr val="231F20"/>
                </a:solidFill>
                <a:latin typeface="Arial Narrow"/>
                <a:cs typeface="Arial Narrow"/>
              </a:rPr>
              <a:t>zu </a:t>
            </a:r>
            <a:r>
              <a:rPr sz="900" dirty="0">
                <a:solidFill>
                  <a:srgbClr val="231F20"/>
                </a:solidFill>
                <a:latin typeface="Arial Narrow"/>
                <a:cs typeface="Arial Narrow"/>
              </a:rPr>
              <a:t>füllen, </a:t>
            </a:r>
            <a:r>
              <a:rPr sz="900" spc="-5" dirty="0">
                <a:solidFill>
                  <a:srgbClr val="231F20"/>
                </a:solidFill>
                <a:latin typeface="Arial Narrow"/>
                <a:cs typeface="Arial Narrow"/>
              </a:rPr>
              <a:t>um sie schneller zu heizen und </a:t>
            </a:r>
            <a:r>
              <a:rPr sz="900" dirty="0">
                <a:solidFill>
                  <a:srgbClr val="231F20"/>
                </a:solidFill>
                <a:latin typeface="Arial Narrow"/>
                <a:cs typeface="Arial Narrow"/>
              </a:rPr>
              <a:t>Energie </a:t>
            </a:r>
            <a:r>
              <a:rPr sz="900" spc="-5" dirty="0">
                <a:solidFill>
                  <a:srgbClr val="231F20"/>
                </a:solidFill>
                <a:latin typeface="Arial Narrow"/>
                <a:cs typeface="Arial Narrow"/>
              </a:rPr>
              <a:t>zu</a:t>
            </a:r>
            <a:r>
              <a:rPr sz="900" spc="-20" dirty="0">
                <a:solidFill>
                  <a:srgbClr val="231F20"/>
                </a:solidFill>
                <a:latin typeface="Arial Narrow"/>
                <a:cs typeface="Arial Narrow"/>
              </a:rPr>
              <a:t> </a:t>
            </a:r>
            <a:r>
              <a:rPr sz="900" spc="-5" dirty="0">
                <a:solidFill>
                  <a:srgbClr val="231F20"/>
                </a:solidFill>
                <a:latin typeface="Arial Narrow"/>
                <a:cs typeface="Arial Narrow"/>
              </a:rPr>
              <a:t>sparen.</a:t>
            </a:r>
            <a:endParaRPr sz="900">
              <a:latin typeface="Arial Narrow"/>
              <a:cs typeface="Arial Narrow"/>
            </a:endParaRPr>
          </a:p>
          <a:p>
            <a:pPr>
              <a:lnSpc>
                <a:spcPct val="100000"/>
              </a:lnSpc>
              <a:spcBef>
                <a:spcPts val="10"/>
              </a:spcBef>
            </a:pPr>
            <a:endParaRPr sz="1250">
              <a:latin typeface="Times New Roman"/>
              <a:cs typeface="Times New Roman"/>
            </a:endParaRPr>
          </a:p>
          <a:p>
            <a:pPr marL="12700">
              <a:lnSpc>
                <a:spcPct val="100000"/>
              </a:lnSpc>
            </a:pPr>
            <a:r>
              <a:rPr sz="1200" b="1" dirty="0">
                <a:solidFill>
                  <a:srgbClr val="231F20"/>
                </a:solidFill>
                <a:latin typeface="Arial Narrow"/>
                <a:cs typeface="Arial Narrow"/>
              </a:rPr>
              <a:t>Erwärmung des</a:t>
            </a:r>
            <a:r>
              <a:rPr sz="1200" b="1" spc="-5" dirty="0">
                <a:solidFill>
                  <a:srgbClr val="231F20"/>
                </a:solidFill>
                <a:latin typeface="Arial Narrow"/>
                <a:cs typeface="Arial Narrow"/>
              </a:rPr>
              <a:t> </a:t>
            </a:r>
            <a:r>
              <a:rPr sz="1200" b="1" dirty="0">
                <a:solidFill>
                  <a:srgbClr val="231F20"/>
                </a:solidFill>
                <a:latin typeface="Arial Narrow"/>
                <a:cs typeface="Arial Narrow"/>
              </a:rPr>
              <a:t>Wassers</a:t>
            </a:r>
            <a:endParaRPr sz="1200">
              <a:latin typeface="Arial Narrow"/>
              <a:cs typeface="Arial Narrow"/>
            </a:endParaRPr>
          </a:p>
          <a:p>
            <a:pPr marL="168910" marR="412115" indent="-156845">
              <a:lnSpc>
                <a:spcPts val="1400"/>
              </a:lnSpc>
              <a:spcBef>
                <a:spcPts val="40"/>
              </a:spcBef>
              <a:buAutoNum type="arabicPeriod"/>
              <a:tabLst>
                <a:tab pos="169545" algn="l"/>
              </a:tabLst>
            </a:pPr>
            <a:r>
              <a:rPr sz="900" spc="-5" dirty="0">
                <a:solidFill>
                  <a:srgbClr val="231F20"/>
                </a:solidFill>
                <a:latin typeface="Arial Narrow"/>
                <a:cs typeface="Arial Narrow"/>
              </a:rPr>
              <a:t>Legen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Thermoabdeckung </a:t>
            </a:r>
            <a:r>
              <a:rPr sz="900" spc="-5" dirty="0">
                <a:solidFill>
                  <a:srgbClr val="231F20"/>
                </a:solidFill>
                <a:latin typeface="Arial Narrow"/>
                <a:cs typeface="Arial Narrow"/>
              </a:rPr>
              <a:t>und die </a:t>
            </a:r>
            <a:r>
              <a:rPr sz="900" dirty="0">
                <a:solidFill>
                  <a:srgbClr val="231F20"/>
                </a:solidFill>
                <a:latin typeface="Arial Narrow"/>
                <a:cs typeface="Arial Narrow"/>
              </a:rPr>
              <a:t>Whirlpool-Abdeckung </a:t>
            </a:r>
            <a:r>
              <a:rPr sz="900" spc="-5" dirty="0">
                <a:solidFill>
                  <a:srgbClr val="231F20"/>
                </a:solidFill>
                <a:latin typeface="Arial Narrow"/>
                <a:cs typeface="Arial Narrow"/>
              </a:rPr>
              <a:t>über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vergewissern </a:t>
            </a:r>
            <a:r>
              <a:rPr sz="900" dirty="0">
                <a:solidFill>
                  <a:srgbClr val="231F20"/>
                </a:solidFill>
                <a:latin typeface="Arial Narrow"/>
                <a:cs typeface="Arial Narrow"/>
              </a:rPr>
              <a:t>Sie </a:t>
            </a:r>
            <a:r>
              <a:rPr sz="900" spc="-5" dirty="0">
                <a:solidFill>
                  <a:srgbClr val="231F20"/>
                </a:solidFill>
                <a:latin typeface="Arial Narrow"/>
                <a:cs typeface="Arial Narrow"/>
              </a:rPr>
              <a:t>sich, dass die </a:t>
            </a:r>
            <a:r>
              <a:rPr sz="900" dirty="0">
                <a:solidFill>
                  <a:srgbClr val="231F20"/>
                </a:solidFill>
                <a:latin typeface="Arial Narrow"/>
                <a:cs typeface="Arial Narrow"/>
              </a:rPr>
              <a:t>Schnallen </a:t>
            </a:r>
            <a:r>
              <a:rPr sz="900" spc="-5" dirty="0">
                <a:solidFill>
                  <a:srgbClr val="231F20"/>
                </a:solidFill>
                <a:latin typeface="Arial Narrow"/>
                <a:cs typeface="Arial Narrow"/>
              </a:rPr>
              <a:t>der  Whirlpool-Abdeckung geschlossen sind. </a:t>
            </a:r>
            <a:r>
              <a:rPr sz="900" dirty="0">
                <a:solidFill>
                  <a:srgbClr val="231F20"/>
                </a:solidFill>
                <a:latin typeface="Arial Narrow"/>
                <a:cs typeface="Arial Narrow"/>
              </a:rPr>
              <a:t>Ziehen Sie </a:t>
            </a:r>
            <a:r>
              <a:rPr sz="900" spc="-5" dirty="0">
                <a:solidFill>
                  <a:srgbClr val="231F20"/>
                </a:solidFill>
                <a:latin typeface="Arial Narrow"/>
                <a:cs typeface="Arial Narrow"/>
              </a:rPr>
              <a:t>die </a:t>
            </a:r>
            <a:r>
              <a:rPr sz="900" dirty="0">
                <a:solidFill>
                  <a:srgbClr val="231F20"/>
                </a:solidFill>
                <a:latin typeface="Arial Narrow"/>
                <a:cs typeface="Arial Narrow"/>
              </a:rPr>
              <a:t>Schnallenriemen</a:t>
            </a:r>
            <a:r>
              <a:rPr sz="900" spc="-5" dirty="0">
                <a:solidFill>
                  <a:srgbClr val="231F20"/>
                </a:solidFill>
                <a:latin typeface="Arial Narrow"/>
                <a:cs typeface="Arial Narrow"/>
              </a:rPr>
              <a:t> </a:t>
            </a:r>
            <a:r>
              <a:rPr sz="900" dirty="0">
                <a:solidFill>
                  <a:srgbClr val="231F20"/>
                </a:solidFill>
                <a:latin typeface="Arial Narrow"/>
                <a:cs typeface="Arial Narrow"/>
              </a:rPr>
              <a:t>fest.</a:t>
            </a:r>
            <a:endParaRPr sz="900">
              <a:latin typeface="Arial Narrow"/>
              <a:cs typeface="Arial Narrow"/>
            </a:endParaRPr>
          </a:p>
          <a:p>
            <a:pPr marL="168910" indent="-156845">
              <a:lnSpc>
                <a:spcPct val="100000"/>
              </a:lnSpc>
              <a:spcBef>
                <a:spcPts val="20"/>
              </a:spcBef>
              <a:buAutoNum type="arabicPeriod"/>
              <a:tabLst>
                <a:tab pos="169545" algn="l"/>
              </a:tabLst>
            </a:pPr>
            <a:r>
              <a:rPr sz="900" dirty="0">
                <a:solidFill>
                  <a:srgbClr val="231F20"/>
                </a:solidFill>
                <a:latin typeface="Arial Narrow"/>
                <a:cs typeface="Arial Narrow"/>
              </a:rPr>
              <a:t>Vergewissern Sie </a:t>
            </a:r>
            <a:r>
              <a:rPr sz="900" spc="-5" dirty="0">
                <a:solidFill>
                  <a:srgbClr val="231F20"/>
                </a:solidFill>
                <a:latin typeface="Arial Narrow"/>
                <a:cs typeface="Arial Narrow"/>
              </a:rPr>
              <a:t>sich, dass der </a:t>
            </a:r>
            <a:r>
              <a:rPr sz="900" dirty="0">
                <a:solidFill>
                  <a:srgbClr val="231F20"/>
                </a:solidFill>
                <a:latin typeface="Arial Narrow"/>
                <a:cs typeface="Arial Narrow"/>
              </a:rPr>
              <a:t>Whirlpool </a:t>
            </a:r>
            <a:r>
              <a:rPr sz="900" spc="-5" dirty="0">
                <a:solidFill>
                  <a:srgbClr val="231F20"/>
                </a:solidFill>
                <a:latin typeface="Arial Narrow"/>
                <a:cs typeface="Arial Narrow"/>
              </a:rPr>
              <a:t>an eine </a:t>
            </a:r>
            <a:r>
              <a:rPr sz="900" dirty="0">
                <a:solidFill>
                  <a:srgbClr val="231F20"/>
                </a:solidFill>
                <a:latin typeface="Arial Narrow"/>
                <a:cs typeface="Arial Narrow"/>
              </a:rPr>
              <a:t>Steckdose </a:t>
            </a:r>
            <a:r>
              <a:rPr sz="900" spc="-5" dirty="0">
                <a:solidFill>
                  <a:srgbClr val="231F20"/>
                </a:solidFill>
                <a:latin typeface="Arial Narrow"/>
                <a:cs typeface="Arial Narrow"/>
              </a:rPr>
              <a:t>angeschlossen ist, und lesen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Abschnitt „Funktion </a:t>
            </a:r>
            <a:r>
              <a:rPr sz="900" spc="-5" dirty="0">
                <a:solidFill>
                  <a:srgbClr val="231F20"/>
                </a:solidFill>
                <a:latin typeface="Arial Narrow"/>
                <a:cs typeface="Arial Narrow"/>
              </a:rPr>
              <a:t>der </a:t>
            </a:r>
            <a:r>
              <a:rPr sz="900" dirty="0">
                <a:solidFill>
                  <a:srgbClr val="231F20"/>
                </a:solidFill>
                <a:latin typeface="Arial Narrow"/>
                <a:cs typeface="Arial Narrow"/>
              </a:rPr>
              <a:t>Fernbedienung“ für</a:t>
            </a:r>
            <a:r>
              <a:rPr sz="900" spc="-50" dirty="0">
                <a:solidFill>
                  <a:srgbClr val="231F20"/>
                </a:solidFill>
                <a:latin typeface="Arial Narrow"/>
                <a:cs typeface="Arial Narrow"/>
              </a:rPr>
              <a:t> </a:t>
            </a:r>
            <a:r>
              <a:rPr sz="900" dirty="0">
                <a:solidFill>
                  <a:srgbClr val="231F20"/>
                </a:solidFill>
                <a:latin typeface="Arial Narrow"/>
                <a:cs typeface="Arial Narrow"/>
              </a:rPr>
              <a:t>weitere</a:t>
            </a:r>
            <a:endParaRPr sz="900">
              <a:latin typeface="Arial Narrow"/>
              <a:cs typeface="Arial Narrow"/>
            </a:endParaRPr>
          </a:p>
          <a:p>
            <a:pPr marL="168910">
              <a:lnSpc>
                <a:spcPct val="100000"/>
              </a:lnSpc>
              <a:spcBef>
                <a:spcPts val="120"/>
              </a:spcBef>
            </a:pPr>
            <a:r>
              <a:rPr sz="900" dirty="0">
                <a:solidFill>
                  <a:srgbClr val="231F20"/>
                </a:solidFill>
                <a:latin typeface="Arial Narrow"/>
                <a:cs typeface="Arial Narrow"/>
              </a:rPr>
              <a:t>Einzelheiten </a:t>
            </a:r>
            <a:r>
              <a:rPr sz="900" spc="-5" dirty="0">
                <a:solidFill>
                  <a:srgbClr val="231F20"/>
                </a:solidFill>
                <a:latin typeface="Arial Narrow"/>
                <a:cs typeface="Arial Narrow"/>
              </a:rPr>
              <a:t>zum</a:t>
            </a:r>
            <a:r>
              <a:rPr sz="900" spc="-10" dirty="0">
                <a:solidFill>
                  <a:srgbClr val="231F20"/>
                </a:solidFill>
                <a:latin typeface="Arial Narrow"/>
                <a:cs typeface="Arial Narrow"/>
              </a:rPr>
              <a:t> </a:t>
            </a:r>
            <a:r>
              <a:rPr sz="900" dirty="0">
                <a:solidFill>
                  <a:srgbClr val="231F20"/>
                </a:solidFill>
                <a:latin typeface="Arial Narrow"/>
                <a:cs typeface="Arial Narrow"/>
              </a:rPr>
              <a:t>Betrieb.</a:t>
            </a:r>
            <a:endParaRPr sz="900">
              <a:latin typeface="Arial Narrow"/>
              <a:cs typeface="Arial Narrow"/>
            </a:endParaRPr>
          </a:p>
          <a:p>
            <a:pPr marL="12700" marR="3470275" indent="-635" algn="just">
              <a:lnSpc>
                <a:spcPct val="110200"/>
              </a:lnSpc>
              <a:spcBef>
                <a:spcPts val="745"/>
              </a:spcBef>
            </a:pPr>
            <a:r>
              <a:rPr sz="1000" b="1" spc="-5" dirty="0">
                <a:solidFill>
                  <a:srgbClr val="231F20"/>
                </a:solidFill>
                <a:latin typeface="Arial Narrow"/>
                <a:cs typeface="Arial Narrow"/>
              </a:rPr>
              <a:t>HINWEIS: </a:t>
            </a:r>
            <a:r>
              <a:rPr sz="900" dirty="0">
                <a:solidFill>
                  <a:srgbClr val="231F20"/>
                </a:solidFill>
                <a:latin typeface="Arial Narrow"/>
                <a:cs typeface="Arial Narrow"/>
              </a:rPr>
              <a:t>Die </a:t>
            </a:r>
            <a:r>
              <a:rPr sz="900" spc="-5" dirty="0">
                <a:solidFill>
                  <a:srgbClr val="231F20"/>
                </a:solidFill>
                <a:latin typeface="Arial Narrow"/>
                <a:cs typeface="Arial Narrow"/>
              </a:rPr>
              <a:t>stündliche </a:t>
            </a:r>
            <a:r>
              <a:rPr sz="900" dirty="0">
                <a:solidFill>
                  <a:srgbClr val="231F20"/>
                </a:solidFill>
                <a:latin typeface="Arial Narrow"/>
                <a:cs typeface="Arial Narrow"/>
              </a:rPr>
              <a:t>Heizrate </a:t>
            </a:r>
            <a:r>
              <a:rPr sz="900" spc="-5" dirty="0">
                <a:solidFill>
                  <a:srgbClr val="231F20"/>
                </a:solidFill>
                <a:latin typeface="Arial Narrow"/>
                <a:cs typeface="Arial Narrow"/>
              </a:rPr>
              <a:t>beträgt etwa </a:t>
            </a:r>
            <a:r>
              <a:rPr sz="900" dirty="0">
                <a:solidFill>
                  <a:srgbClr val="231F20"/>
                </a:solidFill>
                <a:latin typeface="Arial Narrow"/>
                <a:cs typeface="Arial Narrow"/>
              </a:rPr>
              <a:t>2 °C–2,5 °C für </a:t>
            </a:r>
            <a:r>
              <a:rPr sz="900" spc="-5" dirty="0">
                <a:solidFill>
                  <a:srgbClr val="231F20"/>
                </a:solidFill>
                <a:latin typeface="Arial Narrow"/>
                <a:cs typeface="Arial Narrow"/>
              </a:rPr>
              <a:t>einen  2-Personen-Whirlpool oder einen quadratischen 4-Personen-Whirlpool,  1,5 </a:t>
            </a:r>
            <a:r>
              <a:rPr sz="900" dirty="0">
                <a:solidFill>
                  <a:srgbClr val="231F20"/>
                </a:solidFill>
                <a:latin typeface="Arial Narrow"/>
                <a:cs typeface="Arial Narrow"/>
              </a:rPr>
              <a:t>°C–2 °C für </a:t>
            </a:r>
            <a:r>
              <a:rPr sz="900" spc="-5" dirty="0">
                <a:solidFill>
                  <a:srgbClr val="231F20"/>
                </a:solidFill>
                <a:latin typeface="Arial Narrow"/>
                <a:cs typeface="Arial Narrow"/>
              </a:rPr>
              <a:t>einen </a:t>
            </a:r>
            <a:r>
              <a:rPr sz="900" dirty="0">
                <a:solidFill>
                  <a:srgbClr val="231F20"/>
                </a:solidFill>
                <a:latin typeface="Arial Narrow"/>
                <a:cs typeface="Arial Narrow"/>
              </a:rPr>
              <a:t>runden </a:t>
            </a:r>
            <a:r>
              <a:rPr sz="900" spc="-5" dirty="0">
                <a:solidFill>
                  <a:srgbClr val="231F20"/>
                </a:solidFill>
                <a:latin typeface="Arial Narrow"/>
                <a:cs typeface="Arial Narrow"/>
              </a:rPr>
              <a:t>4-Personen-Whirlpool und 1,2 </a:t>
            </a:r>
            <a:r>
              <a:rPr sz="900" dirty="0">
                <a:solidFill>
                  <a:srgbClr val="231F20"/>
                </a:solidFill>
                <a:latin typeface="Arial Narrow"/>
                <a:cs typeface="Arial Narrow"/>
              </a:rPr>
              <a:t>°C–1,8 °C  für </a:t>
            </a:r>
            <a:r>
              <a:rPr sz="900" spc="-5" dirty="0">
                <a:solidFill>
                  <a:srgbClr val="231F20"/>
                </a:solidFill>
                <a:latin typeface="Arial Narrow"/>
                <a:cs typeface="Arial Narrow"/>
              </a:rPr>
              <a:t>einen</a:t>
            </a:r>
            <a:r>
              <a:rPr sz="900" spc="-15" dirty="0">
                <a:solidFill>
                  <a:srgbClr val="231F20"/>
                </a:solidFill>
                <a:latin typeface="Arial Narrow"/>
                <a:cs typeface="Arial Narrow"/>
              </a:rPr>
              <a:t> </a:t>
            </a:r>
            <a:r>
              <a:rPr sz="900" dirty="0">
                <a:solidFill>
                  <a:srgbClr val="231F20"/>
                </a:solidFill>
                <a:latin typeface="Arial Narrow"/>
                <a:cs typeface="Arial Narrow"/>
              </a:rPr>
              <a:t>6-Personen-Whirlpool.</a:t>
            </a:r>
            <a:endParaRPr sz="900">
              <a:latin typeface="Arial Narrow"/>
              <a:cs typeface="Arial Narrow"/>
            </a:endParaRPr>
          </a:p>
        </p:txBody>
      </p:sp>
      <p:sp>
        <p:nvSpPr>
          <p:cNvPr id="7" name="object 7"/>
          <p:cNvSpPr txBox="1"/>
          <p:nvPr/>
        </p:nvSpPr>
        <p:spPr>
          <a:xfrm>
            <a:off x="3629074" y="583690"/>
            <a:ext cx="3350260" cy="1282700"/>
          </a:xfrm>
          <a:prstGeom prst="rect">
            <a:avLst/>
          </a:prstGeom>
        </p:spPr>
        <p:txBody>
          <a:bodyPr vert="horz" wrap="square" lIns="0" tIns="12700" rIns="0" bIns="0" rtlCol="0">
            <a:spAutoFit/>
          </a:bodyPr>
          <a:lstStyle/>
          <a:p>
            <a:pPr marL="139700" marR="359410" indent="-140335">
              <a:lnSpc>
                <a:spcPct val="107800"/>
              </a:lnSpc>
              <a:spcBef>
                <a:spcPts val="100"/>
              </a:spcBef>
              <a:buAutoNum type="arabicPeriod"/>
              <a:tabLst>
                <a:tab pos="147955" algn="l"/>
              </a:tabLst>
            </a:pPr>
            <a:r>
              <a:rPr sz="850" spc="-25" dirty="0">
                <a:solidFill>
                  <a:srgbClr val="231F20"/>
                </a:solidFill>
                <a:latin typeface="Arial Narrow"/>
                <a:cs typeface="Arial Narrow"/>
              </a:rPr>
              <a:t>Öffnen </a:t>
            </a:r>
            <a:r>
              <a:rPr sz="850" spc="-20" dirty="0">
                <a:solidFill>
                  <a:srgbClr val="231F20"/>
                </a:solidFill>
                <a:latin typeface="Arial Narrow"/>
                <a:cs typeface="Arial Narrow"/>
              </a:rPr>
              <a:t>Sie </a:t>
            </a:r>
            <a:r>
              <a:rPr sz="850" spc="-25" dirty="0">
                <a:solidFill>
                  <a:srgbClr val="231F20"/>
                </a:solidFill>
                <a:latin typeface="Arial Narrow"/>
                <a:cs typeface="Arial Narrow"/>
              </a:rPr>
              <a:t>das </a:t>
            </a:r>
            <a:r>
              <a:rPr sz="850" spc="-20" dirty="0">
                <a:solidFill>
                  <a:srgbClr val="231F20"/>
                </a:solidFill>
                <a:latin typeface="Arial Narrow"/>
                <a:cs typeface="Arial Narrow"/>
              </a:rPr>
              <a:t>Luftventil </a:t>
            </a:r>
            <a:r>
              <a:rPr sz="850" spc="-15" dirty="0">
                <a:solidFill>
                  <a:srgbClr val="231F20"/>
                </a:solidFill>
                <a:latin typeface="Arial Narrow"/>
                <a:cs typeface="Arial Narrow"/>
              </a:rPr>
              <a:t>(a) </a:t>
            </a:r>
            <a:r>
              <a:rPr sz="850" spc="-25" dirty="0">
                <a:solidFill>
                  <a:srgbClr val="231F20"/>
                </a:solidFill>
                <a:latin typeface="Arial Narrow"/>
                <a:cs typeface="Arial Narrow"/>
              </a:rPr>
              <a:t>an der </a:t>
            </a:r>
            <a:r>
              <a:rPr sz="850" spc="-20" dirty="0">
                <a:solidFill>
                  <a:srgbClr val="231F20"/>
                </a:solidFill>
                <a:latin typeface="Arial Narrow"/>
                <a:cs typeface="Arial Narrow"/>
              </a:rPr>
              <a:t>Thermoabdeckung. Stecken Sie </a:t>
            </a:r>
            <a:r>
              <a:rPr sz="850" spc="-25" dirty="0">
                <a:solidFill>
                  <a:srgbClr val="231F20"/>
                </a:solidFill>
                <a:latin typeface="Arial Narrow"/>
                <a:cs typeface="Arial Narrow"/>
              </a:rPr>
              <a:t>den  </a:t>
            </a:r>
            <a:r>
              <a:rPr sz="850" spc="-20" dirty="0">
                <a:solidFill>
                  <a:srgbClr val="231F20"/>
                </a:solidFill>
                <a:latin typeface="Arial Narrow"/>
                <a:cs typeface="Arial Narrow"/>
              </a:rPr>
              <a:t>Aufblasschlauch </a:t>
            </a:r>
            <a:r>
              <a:rPr sz="850" spc="-15" dirty="0">
                <a:solidFill>
                  <a:srgbClr val="231F20"/>
                </a:solidFill>
                <a:latin typeface="Arial Narrow"/>
                <a:cs typeface="Arial Narrow"/>
              </a:rPr>
              <a:t>(b) </a:t>
            </a:r>
            <a:r>
              <a:rPr sz="850" spc="-20" dirty="0">
                <a:solidFill>
                  <a:srgbClr val="231F20"/>
                </a:solidFill>
                <a:latin typeface="Arial Narrow"/>
                <a:cs typeface="Arial Narrow"/>
              </a:rPr>
              <a:t>in </a:t>
            </a:r>
            <a:r>
              <a:rPr sz="850" spc="-25" dirty="0">
                <a:solidFill>
                  <a:srgbClr val="231F20"/>
                </a:solidFill>
                <a:latin typeface="Arial Narrow"/>
                <a:cs typeface="Arial Narrow"/>
              </a:rPr>
              <a:t>das </a:t>
            </a:r>
            <a:r>
              <a:rPr sz="850" spc="-15" dirty="0">
                <a:solidFill>
                  <a:srgbClr val="231F20"/>
                </a:solidFill>
                <a:latin typeface="Arial Narrow"/>
                <a:cs typeface="Arial Narrow"/>
              </a:rPr>
              <a:t>Ventil. </a:t>
            </a:r>
            <a:r>
              <a:rPr sz="850" spc="-25" dirty="0">
                <a:solidFill>
                  <a:srgbClr val="231F20"/>
                </a:solidFill>
                <a:latin typeface="Arial Narrow"/>
                <a:cs typeface="Arial Narrow"/>
              </a:rPr>
              <a:t>Öffnen </a:t>
            </a:r>
            <a:r>
              <a:rPr sz="850" spc="-20" dirty="0">
                <a:solidFill>
                  <a:srgbClr val="231F20"/>
                </a:solidFill>
                <a:latin typeface="Arial Narrow"/>
                <a:cs typeface="Arial Narrow"/>
              </a:rPr>
              <a:t>Sie </a:t>
            </a:r>
            <a:r>
              <a:rPr sz="850" spc="-25" dirty="0">
                <a:solidFill>
                  <a:srgbClr val="231F20"/>
                </a:solidFill>
                <a:latin typeface="Arial Narrow"/>
                <a:cs typeface="Arial Narrow"/>
              </a:rPr>
              <a:t>das </a:t>
            </a:r>
            <a:r>
              <a:rPr sz="850" spc="-20" dirty="0">
                <a:solidFill>
                  <a:srgbClr val="231F20"/>
                </a:solidFill>
                <a:latin typeface="Arial Narrow"/>
                <a:cs typeface="Arial Narrow"/>
              </a:rPr>
              <a:t>Luftventil </a:t>
            </a:r>
            <a:r>
              <a:rPr sz="850" spc="-15" dirty="0">
                <a:solidFill>
                  <a:srgbClr val="231F20"/>
                </a:solidFill>
                <a:latin typeface="Arial Narrow"/>
                <a:cs typeface="Arial Narrow"/>
              </a:rPr>
              <a:t>(c) </a:t>
            </a:r>
            <a:r>
              <a:rPr sz="850" spc="-30" dirty="0">
                <a:solidFill>
                  <a:srgbClr val="231F20"/>
                </a:solidFill>
                <a:latin typeface="Arial Narrow"/>
                <a:cs typeface="Arial Narrow"/>
              </a:rPr>
              <a:t>am </a:t>
            </a:r>
            <a:r>
              <a:rPr sz="850" spc="-20" dirty="0">
                <a:solidFill>
                  <a:srgbClr val="231F20"/>
                </a:solidFill>
                <a:latin typeface="Arial Narrow"/>
                <a:cs typeface="Arial Narrow"/>
              </a:rPr>
              <a:t>Whirlpool.  Achten Sie darauf, </a:t>
            </a:r>
            <a:r>
              <a:rPr sz="850" spc="-25" dirty="0">
                <a:solidFill>
                  <a:srgbClr val="231F20"/>
                </a:solidFill>
                <a:latin typeface="Arial Narrow"/>
                <a:cs typeface="Arial Narrow"/>
              </a:rPr>
              <a:t>dass </a:t>
            </a:r>
            <a:r>
              <a:rPr sz="850" spc="-20" dirty="0">
                <a:solidFill>
                  <a:srgbClr val="231F20"/>
                </a:solidFill>
                <a:latin typeface="Arial Narrow"/>
                <a:cs typeface="Arial Narrow"/>
              </a:rPr>
              <a:t>Sie </a:t>
            </a:r>
            <a:r>
              <a:rPr sz="850" spc="-25" dirty="0">
                <a:solidFill>
                  <a:srgbClr val="231F20"/>
                </a:solidFill>
                <a:latin typeface="Arial Narrow"/>
                <a:cs typeface="Arial Narrow"/>
              </a:rPr>
              <a:t>das schwarze </a:t>
            </a:r>
            <a:r>
              <a:rPr sz="850" spc="-15" dirty="0">
                <a:solidFill>
                  <a:srgbClr val="231F20"/>
                </a:solidFill>
                <a:latin typeface="Arial Narrow"/>
                <a:cs typeface="Arial Narrow"/>
              </a:rPr>
              <a:t>Ventil</a:t>
            </a:r>
            <a:r>
              <a:rPr sz="850" spc="70" dirty="0">
                <a:solidFill>
                  <a:srgbClr val="231F20"/>
                </a:solidFill>
                <a:latin typeface="Arial Narrow"/>
                <a:cs typeface="Arial Narrow"/>
              </a:rPr>
              <a:t> </a:t>
            </a:r>
            <a:r>
              <a:rPr sz="850" spc="-20" dirty="0">
                <a:solidFill>
                  <a:srgbClr val="231F20"/>
                </a:solidFill>
                <a:latin typeface="Arial Narrow"/>
                <a:cs typeface="Arial Narrow"/>
              </a:rPr>
              <a:t>auswählen.</a:t>
            </a:r>
            <a:endParaRPr sz="850">
              <a:latin typeface="Arial Narrow"/>
              <a:cs typeface="Arial Narrow"/>
            </a:endParaRPr>
          </a:p>
          <a:p>
            <a:pPr marL="139700" marR="200660" indent="-140335">
              <a:lnSpc>
                <a:spcPct val="107900"/>
              </a:lnSpc>
              <a:buAutoNum type="arabicPeriod"/>
              <a:tabLst>
                <a:tab pos="144145" algn="l"/>
              </a:tabLst>
            </a:pPr>
            <a:r>
              <a:rPr sz="850" spc="-20" dirty="0">
                <a:solidFill>
                  <a:srgbClr val="231F20"/>
                </a:solidFill>
                <a:latin typeface="Arial Narrow"/>
                <a:cs typeface="Arial Narrow"/>
              </a:rPr>
              <a:t>Drücken Sie die BUBBLE-Taste, </a:t>
            </a:r>
            <a:r>
              <a:rPr sz="850" spc="-30" dirty="0">
                <a:solidFill>
                  <a:srgbClr val="231F20"/>
                </a:solidFill>
                <a:latin typeface="Arial Narrow"/>
                <a:cs typeface="Arial Narrow"/>
              </a:rPr>
              <a:t>um </a:t>
            </a:r>
            <a:r>
              <a:rPr sz="850" spc="-20" dirty="0">
                <a:solidFill>
                  <a:srgbClr val="231F20"/>
                </a:solidFill>
                <a:latin typeface="Arial Narrow"/>
                <a:cs typeface="Arial Narrow"/>
              </a:rPr>
              <a:t>die Thermoabdeckung </a:t>
            </a:r>
            <a:r>
              <a:rPr sz="850" spc="-25" dirty="0">
                <a:solidFill>
                  <a:srgbClr val="231F20"/>
                </a:solidFill>
                <a:latin typeface="Arial Narrow"/>
                <a:cs typeface="Arial Narrow"/>
              </a:rPr>
              <a:t>aufzupumpen, </a:t>
            </a:r>
            <a:r>
              <a:rPr sz="850" spc="-20" dirty="0">
                <a:solidFill>
                  <a:srgbClr val="231F20"/>
                </a:solidFill>
                <a:latin typeface="Arial Narrow"/>
                <a:cs typeface="Arial Narrow"/>
              </a:rPr>
              <a:t>bis </a:t>
            </a:r>
            <a:r>
              <a:rPr sz="850" spc="-25" dirty="0">
                <a:solidFill>
                  <a:srgbClr val="231F20"/>
                </a:solidFill>
                <a:latin typeface="Arial Narrow"/>
                <a:cs typeface="Arial Narrow"/>
              </a:rPr>
              <a:t>er  </a:t>
            </a:r>
            <a:r>
              <a:rPr sz="850" spc="-20" dirty="0">
                <a:solidFill>
                  <a:srgbClr val="231F20"/>
                </a:solidFill>
                <a:latin typeface="Arial Narrow"/>
                <a:cs typeface="Arial Narrow"/>
              </a:rPr>
              <a:t>sich </a:t>
            </a:r>
            <a:r>
              <a:rPr sz="850" spc="-15" dirty="0">
                <a:solidFill>
                  <a:srgbClr val="231F20"/>
                </a:solidFill>
                <a:latin typeface="Arial Narrow"/>
                <a:cs typeface="Arial Narrow"/>
              </a:rPr>
              <a:t>fest, </a:t>
            </a:r>
            <a:r>
              <a:rPr sz="850" spc="-25" dirty="0">
                <a:solidFill>
                  <a:srgbClr val="231F20"/>
                </a:solidFill>
                <a:latin typeface="Arial Narrow"/>
                <a:cs typeface="Arial Narrow"/>
              </a:rPr>
              <a:t>aber </a:t>
            </a:r>
            <a:r>
              <a:rPr sz="850" spc="-20" dirty="0">
                <a:solidFill>
                  <a:srgbClr val="231F20"/>
                </a:solidFill>
                <a:latin typeface="Arial Narrow"/>
                <a:cs typeface="Arial Narrow"/>
              </a:rPr>
              <a:t>nicht hart</a:t>
            </a:r>
            <a:r>
              <a:rPr sz="850" spc="25" dirty="0">
                <a:solidFill>
                  <a:srgbClr val="231F20"/>
                </a:solidFill>
                <a:latin typeface="Arial Narrow"/>
                <a:cs typeface="Arial Narrow"/>
              </a:rPr>
              <a:t> </a:t>
            </a:r>
            <a:r>
              <a:rPr sz="850" spc="-15" dirty="0">
                <a:solidFill>
                  <a:srgbClr val="231F20"/>
                </a:solidFill>
                <a:latin typeface="Arial Narrow"/>
                <a:cs typeface="Arial Narrow"/>
              </a:rPr>
              <a:t>anfühlt.</a:t>
            </a:r>
            <a:endParaRPr sz="850">
              <a:latin typeface="Arial Narrow"/>
              <a:cs typeface="Arial Narrow"/>
            </a:endParaRPr>
          </a:p>
          <a:p>
            <a:pPr marL="135255" marR="5080" indent="-135890">
              <a:lnSpc>
                <a:spcPct val="107900"/>
              </a:lnSpc>
              <a:buAutoNum type="arabicPeriod"/>
              <a:tabLst>
                <a:tab pos="144145" algn="l"/>
              </a:tabLst>
            </a:pPr>
            <a:r>
              <a:rPr sz="850" spc="-30" dirty="0">
                <a:solidFill>
                  <a:srgbClr val="231F20"/>
                </a:solidFill>
                <a:latin typeface="Arial Narrow"/>
                <a:cs typeface="Arial Narrow"/>
              </a:rPr>
              <a:t>Drücken Sie die </a:t>
            </a:r>
            <a:r>
              <a:rPr sz="850" spc="-35" dirty="0">
                <a:solidFill>
                  <a:srgbClr val="231F20"/>
                </a:solidFill>
                <a:latin typeface="Arial Narrow"/>
                <a:cs typeface="Arial Narrow"/>
              </a:rPr>
              <a:t>BUBBLE-Taste </a:t>
            </a:r>
            <a:r>
              <a:rPr sz="850" spc="-25" dirty="0">
                <a:solidFill>
                  <a:srgbClr val="231F20"/>
                </a:solidFill>
                <a:latin typeface="Arial Narrow"/>
                <a:cs typeface="Arial Narrow"/>
              </a:rPr>
              <a:t>für </a:t>
            </a:r>
            <a:r>
              <a:rPr sz="850" spc="-40" dirty="0">
                <a:solidFill>
                  <a:srgbClr val="231F20"/>
                </a:solidFill>
                <a:latin typeface="Arial Narrow"/>
                <a:cs typeface="Arial Narrow"/>
              </a:rPr>
              <a:t>mehr </a:t>
            </a:r>
            <a:r>
              <a:rPr sz="850" spc="-30" dirty="0">
                <a:solidFill>
                  <a:srgbClr val="231F20"/>
                </a:solidFill>
                <a:latin typeface="Arial Narrow"/>
                <a:cs typeface="Arial Narrow"/>
              </a:rPr>
              <a:t>als </a:t>
            </a:r>
            <a:r>
              <a:rPr sz="850" spc="-35" dirty="0">
                <a:solidFill>
                  <a:srgbClr val="231F20"/>
                </a:solidFill>
                <a:latin typeface="Arial Narrow"/>
                <a:cs typeface="Arial Narrow"/>
              </a:rPr>
              <a:t>3 </a:t>
            </a:r>
            <a:r>
              <a:rPr sz="850" spc="-30" dirty="0">
                <a:solidFill>
                  <a:srgbClr val="231F20"/>
                </a:solidFill>
                <a:latin typeface="Arial Narrow"/>
                <a:cs typeface="Arial Narrow"/>
              </a:rPr>
              <a:t>Sekunden, </a:t>
            </a:r>
            <a:r>
              <a:rPr sz="850" spc="-45" dirty="0">
                <a:solidFill>
                  <a:srgbClr val="231F20"/>
                </a:solidFill>
                <a:latin typeface="Arial Narrow"/>
                <a:cs typeface="Arial Narrow"/>
              </a:rPr>
              <a:t>um </a:t>
            </a:r>
            <a:r>
              <a:rPr sz="850" spc="-35" dirty="0">
                <a:solidFill>
                  <a:srgbClr val="231F20"/>
                </a:solidFill>
                <a:latin typeface="Arial Narrow"/>
                <a:cs typeface="Arial Narrow"/>
              </a:rPr>
              <a:t>das Aufpumpen zu  stoppen. Lösen </a:t>
            </a:r>
            <a:r>
              <a:rPr sz="850" spc="-30" dirty="0">
                <a:solidFill>
                  <a:srgbClr val="231F20"/>
                </a:solidFill>
                <a:latin typeface="Arial Narrow"/>
                <a:cs typeface="Arial Narrow"/>
              </a:rPr>
              <a:t>Sie </a:t>
            </a:r>
            <a:r>
              <a:rPr sz="850" spc="-35" dirty="0">
                <a:solidFill>
                  <a:srgbClr val="231F20"/>
                </a:solidFill>
                <a:latin typeface="Arial Narrow"/>
                <a:cs typeface="Arial Narrow"/>
              </a:rPr>
              <a:t>den </a:t>
            </a:r>
            <a:r>
              <a:rPr sz="850" spc="-30" dirty="0">
                <a:solidFill>
                  <a:srgbClr val="231F20"/>
                </a:solidFill>
                <a:latin typeface="Arial Narrow"/>
                <a:cs typeface="Arial Narrow"/>
              </a:rPr>
              <a:t>Aufblasschlauch </a:t>
            </a:r>
            <a:r>
              <a:rPr sz="850" spc="-40" dirty="0">
                <a:solidFill>
                  <a:srgbClr val="231F20"/>
                </a:solidFill>
                <a:latin typeface="Arial Narrow"/>
                <a:cs typeface="Arial Narrow"/>
              </a:rPr>
              <a:t>vom </a:t>
            </a:r>
            <a:r>
              <a:rPr sz="850" spc="-30" dirty="0">
                <a:solidFill>
                  <a:srgbClr val="231F20"/>
                </a:solidFill>
                <a:latin typeface="Arial Narrow"/>
                <a:cs typeface="Arial Narrow"/>
              </a:rPr>
              <a:t>Auslass </a:t>
            </a:r>
            <a:r>
              <a:rPr sz="850" spc="-35" dirty="0">
                <a:solidFill>
                  <a:srgbClr val="231F20"/>
                </a:solidFill>
                <a:latin typeface="Arial Narrow"/>
                <a:cs typeface="Arial Narrow"/>
              </a:rPr>
              <a:t>des Luftgebläses und</a:t>
            </a:r>
            <a:r>
              <a:rPr sz="850" spc="75" dirty="0">
                <a:solidFill>
                  <a:srgbClr val="231F20"/>
                </a:solidFill>
                <a:latin typeface="Arial Narrow"/>
                <a:cs typeface="Arial Narrow"/>
              </a:rPr>
              <a:t> </a:t>
            </a:r>
            <a:r>
              <a:rPr sz="850" spc="-40" dirty="0">
                <a:solidFill>
                  <a:srgbClr val="231F20"/>
                </a:solidFill>
                <a:latin typeface="Arial Narrow"/>
                <a:cs typeface="Arial Narrow"/>
              </a:rPr>
              <a:t>vom </a:t>
            </a:r>
            <a:r>
              <a:rPr sz="850" spc="-25" dirty="0">
                <a:solidFill>
                  <a:srgbClr val="231F20"/>
                </a:solidFill>
                <a:latin typeface="Arial Narrow"/>
                <a:cs typeface="Arial Narrow"/>
              </a:rPr>
              <a:t>Ventil.</a:t>
            </a:r>
            <a:endParaRPr sz="850">
              <a:latin typeface="Arial Narrow"/>
              <a:cs typeface="Arial Narrow"/>
            </a:endParaRPr>
          </a:p>
          <a:p>
            <a:pPr marL="143510" indent="-144145">
              <a:lnSpc>
                <a:spcPct val="100000"/>
              </a:lnSpc>
              <a:spcBef>
                <a:spcPts val="80"/>
              </a:spcBef>
              <a:buAutoNum type="arabicPeriod"/>
              <a:tabLst>
                <a:tab pos="144145" algn="l"/>
              </a:tabLst>
            </a:pPr>
            <a:r>
              <a:rPr sz="850" spc="-20" dirty="0">
                <a:solidFill>
                  <a:srgbClr val="231F20"/>
                </a:solidFill>
                <a:latin typeface="Arial Narrow"/>
                <a:cs typeface="Arial Narrow"/>
              </a:rPr>
              <a:t>Setzen</a:t>
            </a:r>
            <a:r>
              <a:rPr sz="850" spc="-5" dirty="0">
                <a:solidFill>
                  <a:srgbClr val="231F20"/>
                </a:solidFill>
                <a:latin typeface="Arial Narrow"/>
                <a:cs typeface="Arial Narrow"/>
              </a:rPr>
              <a:t> </a:t>
            </a:r>
            <a:r>
              <a:rPr sz="850" spc="-20" dirty="0">
                <a:solidFill>
                  <a:srgbClr val="231F20"/>
                </a:solidFill>
                <a:latin typeface="Arial Narrow"/>
                <a:cs typeface="Arial Narrow"/>
              </a:rPr>
              <a:t>Sie</a:t>
            </a:r>
            <a:r>
              <a:rPr sz="850" dirty="0">
                <a:solidFill>
                  <a:srgbClr val="231F20"/>
                </a:solidFill>
                <a:latin typeface="Arial Narrow"/>
                <a:cs typeface="Arial Narrow"/>
              </a:rPr>
              <a:t> </a:t>
            </a:r>
            <a:r>
              <a:rPr sz="850" spc="-20" dirty="0">
                <a:solidFill>
                  <a:srgbClr val="231F20"/>
                </a:solidFill>
                <a:latin typeface="Arial Narrow"/>
                <a:cs typeface="Arial Narrow"/>
              </a:rPr>
              <a:t>die</a:t>
            </a:r>
            <a:r>
              <a:rPr sz="850" dirty="0">
                <a:solidFill>
                  <a:srgbClr val="231F20"/>
                </a:solidFill>
                <a:latin typeface="Arial Narrow"/>
                <a:cs typeface="Arial Narrow"/>
              </a:rPr>
              <a:t> </a:t>
            </a:r>
            <a:r>
              <a:rPr sz="850" spc="-25" dirty="0">
                <a:solidFill>
                  <a:srgbClr val="231F20"/>
                </a:solidFill>
                <a:latin typeface="Arial Narrow"/>
                <a:cs typeface="Arial Narrow"/>
              </a:rPr>
              <a:t>Luftventilkappe</a:t>
            </a:r>
            <a:r>
              <a:rPr sz="850" spc="-5" dirty="0">
                <a:solidFill>
                  <a:srgbClr val="231F20"/>
                </a:solidFill>
                <a:latin typeface="Arial Narrow"/>
                <a:cs typeface="Arial Narrow"/>
              </a:rPr>
              <a:t> </a:t>
            </a:r>
            <a:r>
              <a:rPr sz="850" spc="-15" dirty="0">
                <a:solidFill>
                  <a:srgbClr val="231F20"/>
                </a:solidFill>
                <a:latin typeface="Arial Narrow"/>
                <a:cs typeface="Arial Narrow"/>
              </a:rPr>
              <a:t>(c)</a:t>
            </a:r>
            <a:r>
              <a:rPr sz="850" dirty="0">
                <a:solidFill>
                  <a:srgbClr val="231F20"/>
                </a:solidFill>
                <a:latin typeface="Arial Narrow"/>
                <a:cs typeface="Arial Narrow"/>
              </a:rPr>
              <a:t> </a:t>
            </a:r>
            <a:r>
              <a:rPr sz="850" spc="-20" dirty="0">
                <a:solidFill>
                  <a:srgbClr val="231F20"/>
                </a:solidFill>
                <a:latin typeface="Arial Narrow"/>
                <a:cs typeface="Arial Narrow"/>
              </a:rPr>
              <a:t>wieder</a:t>
            </a:r>
            <a:r>
              <a:rPr sz="850" dirty="0">
                <a:solidFill>
                  <a:srgbClr val="231F20"/>
                </a:solidFill>
                <a:latin typeface="Arial Narrow"/>
                <a:cs typeface="Arial Narrow"/>
              </a:rPr>
              <a:t> </a:t>
            </a:r>
            <a:r>
              <a:rPr sz="850" spc="-20" dirty="0">
                <a:solidFill>
                  <a:srgbClr val="231F20"/>
                </a:solidFill>
                <a:latin typeface="Arial Narrow"/>
                <a:cs typeface="Arial Narrow"/>
              </a:rPr>
              <a:t>auf,</a:t>
            </a:r>
            <a:r>
              <a:rPr sz="850" dirty="0">
                <a:solidFill>
                  <a:srgbClr val="231F20"/>
                </a:solidFill>
                <a:latin typeface="Arial Narrow"/>
                <a:cs typeface="Arial Narrow"/>
              </a:rPr>
              <a:t> </a:t>
            </a:r>
            <a:r>
              <a:rPr sz="850" spc="-25" dirty="0">
                <a:solidFill>
                  <a:srgbClr val="231F20"/>
                </a:solidFill>
                <a:latin typeface="Arial Narrow"/>
                <a:cs typeface="Arial Narrow"/>
              </a:rPr>
              <a:t>schließen</a:t>
            </a:r>
            <a:r>
              <a:rPr sz="850" spc="-5" dirty="0">
                <a:solidFill>
                  <a:srgbClr val="231F20"/>
                </a:solidFill>
                <a:latin typeface="Arial Narrow"/>
                <a:cs typeface="Arial Narrow"/>
              </a:rPr>
              <a:t> </a:t>
            </a:r>
            <a:r>
              <a:rPr sz="850" spc="-20" dirty="0">
                <a:solidFill>
                  <a:srgbClr val="231F20"/>
                </a:solidFill>
                <a:latin typeface="Arial Narrow"/>
                <a:cs typeface="Arial Narrow"/>
              </a:rPr>
              <a:t>Sie</a:t>
            </a:r>
            <a:r>
              <a:rPr sz="850" dirty="0">
                <a:solidFill>
                  <a:srgbClr val="231F20"/>
                </a:solidFill>
                <a:latin typeface="Arial Narrow"/>
                <a:cs typeface="Arial Narrow"/>
              </a:rPr>
              <a:t> </a:t>
            </a:r>
            <a:r>
              <a:rPr sz="850" spc="-25" dirty="0">
                <a:solidFill>
                  <a:srgbClr val="231F20"/>
                </a:solidFill>
                <a:latin typeface="Arial Narrow"/>
                <a:cs typeface="Arial Narrow"/>
              </a:rPr>
              <a:t>dann</a:t>
            </a:r>
            <a:r>
              <a:rPr sz="850" dirty="0">
                <a:solidFill>
                  <a:srgbClr val="231F20"/>
                </a:solidFill>
                <a:latin typeface="Arial Narrow"/>
                <a:cs typeface="Arial Narrow"/>
              </a:rPr>
              <a:t> </a:t>
            </a:r>
            <a:r>
              <a:rPr sz="850" spc="-25" dirty="0">
                <a:solidFill>
                  <a:srgbClr val="231F20"/>
                </a:solidFill>
                <a:latin typeface="Arial Narrow"/>
                <a:cs typeface="Arial Narrow"/>
              </a:rPr>
              <a:t>das</a:t>
            </a:r>
            <a:r>
              <a:rPr sz="850" dirty="0">
                <a:solidFill>
                  <a:srgbClr val="231F20"/>
                </a:solidFill>
                <a:latin typeface="Arial Narrow"/>
                <a:cs typeface="Arial Narrow"/>
              </a:rPr>
              <a:t> </a:t>
            </a:r>
            <a:r>
              <a:rPr sz="850" spc="-20" dirty="0">
                <a:solidFill>
                  <a:srgbClr val="231F20"/>
                </a:solidFill>
                <a:latin typeface="Arial Narrow"/>
                <a:cs typeface="Arial Narrow"/>
              </a:rPr>
              <a:t>Aufblasventil</a:t>
            </a:r>
            <a:endParaRPr sz="850">
              <a:latin typeface="Arial Narrow"/>
              <a:cs typeface="Arial Narrow"/>
            </a:endParaRPr>
          </a:p>
          <a:p>
            <a:pPr marL="266065" lvl="1" indent="-127000">
              <a:lnSpc>
                <a:spcPct val="100000"/>
              </a:lnSpc>
              <a:spcBef>
                <a:spcPts val="75"/>
              </a:spcBef>
              <a:buAutoNum type="alphaLcParenBoth"/>
              <a:tabLst>
                <a:tab pos="266700" algn="l"/>
              </a:tabLst>
            </a:pPr>
            <a:r>
              <a:rPr sz="850" spc="-25" dirty="0">
                <a:solidFill>
                  <a:srgbClr val="231F20"/>
                </a:solidFill>
                <a:latin typeface="Arial Narrow"/>
                <a:cs typeface="Arial Narrow"/>
              </a:rPr>
              <a:t>und drücken </a:t>
            </a:r>
            <a:r>
              <a:rPr sz="850" spc="-20" dirty="0">
                <a:solidFill>
                  <a:srgbClr val="231F20"/>
                </a:solidFill>
                <a:latin typeface="Arial Narrow"/>
                <a:cs typeface="Arial Narrow"/>
              </a:rPr>
              <a:t>Sie </a:t>
            </a:r>
            <a:r>
              <a:rPr sz="850" spc="-25" dirty="0">
                <a:solidFill>
                  <a:srgbClr val="231F20"/>
                </a:solidFill>
                <a:latin typeface="Arial Narrow"/>
                <a:cs typeface="Arial Narrow"/>
              </a:rPr>
              <a:t>es</a:t>
            </a:r>
            <a:r>
              <a:rPr sz="850" spc="25" dirty="0">
                <a:solidFill>
                  <a:srgbClr val="231F20"/>
                </a:solidFill>
                <a:latin typeface="Arial Narrow"/>
                <a:cs typeface="Arial Narrow"/>
              </a:rPr>
              <a:t> </a:t>
            </a:r>
            <a:r>
              <a:rPr sz="850" spc="-15" dirty="0">
                <a:solidFill>
                  <a:srgbClr val="231F20"/>
                </a:solidFill>
                <a:latin typeface="Arial Narrow"/>
                <a:cs typeface="Arial Narrow"/>
              </a:rPr>
              <a:t>hinein.</a:t>
            </a:r>
            <a:endParaRPr sz="850">
              <a:latin typeface="Arial Narrow"/>
              <a:cs typeface="Arial Narrow"/>
            </a:endParaRPr>
          </a:p>
        </p:txBody>
      </p:sp>
      <p:sp>
        <p:nvSpPr>
          <p:cNvPr id="8" name="object 8"/>
          <p:cNvSpPr/>
          <p:nvPr/>
        </p:nvSpPr>
        <p:spPr>
          <a:xfrm>
            <a:off x="6396306" y="3334931"/>
            <a:ext cx="583412" cy="583425"/>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166315" y="3384617"/>
            <a:ext cx="471244" cy="56325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081144" y="3541626"/>
            <a:ext cx="33655" cy="339090"/>
          </a:xfrm>
          <a:custGeom>
            <a:avLst/>
            <a:gdLst/>
            <a:ahLst/>
            <a:cxnLst/>
            <a:rect l="l" t="t" r="r" b="b"/>
            <a:pathLst>
              <a:path w="33654" h="339089">
                <a:moveTo>
                  <a:pt x="16683" y="-996"/>
                </a:moveTo>
                <a:lnTo>
                  <a:pt x="16683" y="339991"/>
                </a:lnTo>
              </a:path>
            </a:pathLst>
          </a:custGeom>
          <a:ln w="35360">
            <a:solidFill>
              <a:srgbClr val="231F20"/>
            </a:solidFill>
          </a:ln>
        </p:spPr>
        <p:txBody>
          <a:bodyPr wrap="square" lIns="0" tIns="0" rIns="0" bIns="0" rtlCol="0"/>
          <a:lstStyle/>
          <a:p>
            <a:endParaRPr/>
          </a:p>
        </p:txBody>
      </p:sp>
      <p:sp>
        <p:nvSpPr>
          <p:cNvPr id="11" name="object 11"/>
          <p:cNvSpPr/>
          <p:nvPr/>
        </p:nvSpPr>
        <p:spPr>
          <a:xfrm>
            <a:off x="5340875" y="3619923"/>
            <a:ext cx="105700" cy="9745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042968" y="3373449"/>
            <a:ext cx="1606674" cy="113660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41985" y="8106130"/>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14" name="object 14"/>
          <p:cNvSpPr/>
          <p:nvPr/>
        </p:nvSpPr>
        <p:spPr>
          <a:xfrm>
            <a:off x="2191999" y="8634350"/>
            <a:ext cx="19685" cy="16510"/>
          </a:xfrm>
          <a:custGeom>
            <a:avLst/>
            <a:gdLst/>
            <a:ahLst/>
            <a:cxnLst/>
            <a:rect l="l" t="t" r="r" b="b"/>
            <a:pathLst>
              <a:path w="19685" h="16509">
                <a:moveTo>
                  <a:pt x="0" y="9325"/>
                </a:moveTo>
                <a:lnTo>
                  <a:pt x="2941" y="10751"/>
                </a:lnTo>
                <a:lnTo>
                  <a:pt x="18445" y="16179"/>
                </a:lnTo>
                <a:lnTo>
                  <a:pt x="19360" y="0"/>
                </a:lnTo>
              </a:path>
            </a:pathLst>
          </a:custGeom>
          <a:ln w="4292">
            <a:solidFill>
              <a:srgbClr val="070403"/>
            </a:solidFill>
          </a:ln>
        </p:spPr>
        <p:txBody>
          <a:bodyPr wrap="square" lIns="0" tIns="0" rIns="0" bIns="0" rtlCol="0"/>
          <a:lstStyle/>
          <a:p>
            <a:endParaRPr/>
          </a:p>
        </p:txBody>
      </p:sp>
      <p:sp>
        <p:nvSpPr>
          <p:cNvPr id="15" name="object 15"/>
          <p:cNvSpPr/>
          <p:nvPr/>
        </p:nvSpPr>
        <p:spPr>
          <a:xfrm>
            <a:off x="2210447" y="8650523"/>
            <a:ext cx="3175" cy="123189"/>
          </a:xfrm>
          <a:custGeom>
            <a:avLst/>
            <a:gdLst/>
            <a:ahLst/>
            <a:cxnLst/>
            <a:rect l="l" t="t" r="r" b="b"/>
            <a:pathLst>
              <a:path w="3175" h="123190">
                <a:moveTo>
                  <a:pt x="3048" y="122974"/>
                </a:moveTo>
                <a:lnTo>
                  <a:pt x="0" y="0"/>
                </a:lnTo>
              </a:path>
            </a:pathLst>
          </a:custGeom>
          <a:ln w="4292">
            <a:solidFill>
              <a:srgbClr val="070403"/>
            </a:solidFill>
          </a:ln>
        </p:spPr>
        <p:txBody>
          <a:bodyPr wrap="square" lIns="0" tIns="0" rIns="0" bIns="0" rtlCol="0"/>
          <a:lstStyle/>
          <a:p>
            <a:endParaRPr/>
          </a:p>
        </p:txBody>
      </p:sp>
      <p:sp>
        <p:nvSpPr>
          <p:cNvPr id="16" name="object 16"/>
          <p:cNvSpPr/>
          <p:nvPr/>
        </p:nvSpPr>
        <p:spPr>
          <a:xfrm>
            <a:off x="2459854" y="8599075"/>
            <a:ext cx="15240" cy="189865"/>
          </a:xfrm>
          <a:custGeom>
            <a:avLst/>
            <a:gdLst/>
            <a:ahLst/>
            <a:cxnLst/>
            <a:rect l="l" t="t" r="r" b="b"/>
            <a:pathLst>
              <a:path w="15239" h="189865">
                <a:moveTo>
                  <a:pt x="6710" y="0"/>
                </a:moveTo>
                <a:lnTo>
                  <a:pt x="3671" y="34427"/>
                </a:lnTo>
                <a:lnTo>
                  <a:pt x="6438" y="101331"/>
                </a:lnTo>
                <a:lnTo>
                  <a:pt x="12016" y="155301"/>
                </a:lnTo>
                <a:lnTo>
                  <a:pt x="15062" y="177480"/>
                </a:lnTo>
                <a:lnTo>
                  <a:pt x="15062" y="189266"/>
                </a:lnTo>
                <a:lnTo>
                  <a:pt x="0" y="186421"/>
                </a:lnTo>
              </a:path>
            </a:pathLst>
          </a:custGeom>
          <a:ln w="4292">
            <a:solidFill>
              <a:srgbClr val="070403"/>
            </a:solidFill>
          </a:ln>
        </p:spPr>
        <p:txBody>
          <a:bodyPr wrap="square" lIns="0" tIns="0" rIns="0" bIns="0" rtlCol="0"/>
          <a:lstStyle/>
          <a:p>
            <a:endParaRPr/>
          </a:p>
        </p:txBody>
      </p:sp>
      <p:sp>
        <p:nvSpPr>
          <p:cNvPr id="17" name="object 17"/>
          <p:cNvSpPr/>
          <p:nvPr/>
        </p:nvSpPr>
        <p:spPr>
          <a:xfrm>
            <a:off x="2325211" y="8831151"/>
            <a:ext cx="480695" cy="691515"/>
          </a:xfrm>
          <a:custGeom>
            <a:avLst/>
            <a:gdLst/>
            <a:ahLst/>
            <a:cxnLst/>
            <a:rect l="l" t="t" r="r" b="b"/>
            <a:pathLst>
              <a:path w="480694" h="691515">
                <a:moveTo>
                  <a:pt x="480320" y="0"/>
                </a:moveTo>
                <a:lnTo>
                  <a:pt x="462650" y="11271"/>
                </a:lnTo>
                <a:lnTo>
                  <a:pt x="428468" y="36690"/>
                </a:lnTo>
                <a:lnTo>
                  <a:pt x="407794" y="59351"/>
                </a:lnTo>
                <a:lnTo>
                  <a:pt x="384946" y="79573"/>
                </a:lnTo>
                <a:lnTo>
                  <a:pt x="366874" y="97821"/>
                </a:lnTo>
                <a:lnTo>
                  <a:pt x="354994" y="111024"/>
                </a:lnTo>
                <a:lnTo>
                  <a:pt x="350720" y="116107"/>
                </a:lnTo>
                <a:lnTo>
                  <a:pt x="311731" y="155173"/>
                </a:lnTo>
                <a:lnTo>
                  <a:pt x="230591" y="269015"/>
                </a:lnTo>
                <a:lnTo>
                  <a:pt x="158658" y="338065"/>
                </a:lnTo>
                <a:lnTo>
                  <a:pt x="128328" y="381573"/>
                </a:lnTo>
                <a:lnTo>
                  <a:pt x="107570" y="405140"/>
                </a:lnTo>
                <a:lnTo>
                  <a:pt x="86801" y="416925"/>
                </a:lnTo>
                <a:lnTo>
                  <a:pt x="56436" y="425086"/>
                </a:lnTo>
                <a:lnTo>
                  <a:pt x="40245" y="430966"/>
                </a:lnTo>
                <a:lnTo>
                  <a:pt x="32471" y="434028"/>
                </a:lnTo>
                <a:lnTo>
                  <a:pt x="26953" y="439350"/>
                </a:lnTo>
                <a:lnTo>
                  <a:pt x="17535" y="452010"/>
                </a:lnTo>
                <a:lnTo>
                  <a:pt x="9136" y="483353"/>
                </a:lnTo>
                <a:lnTo>
                  <a:pt x="18223" y="502603"/>
                </a:lnTo>
                <a:lnTo>
                  <a:pt x="35247" y="512296"/>
                </a:lnTo>
                <a:lnTo>
                  <a:pt x="50657" y="514964"/>
                </a:lnTo>
                <a:lnTo>
                  <a:pt x="71336" y="512612"/>
                </a:lnTo>
                <a:lnTo>
                  <a:pt x="110614" y="499914"/>
                </a:lnTo>
                <a:lnTo>
                  <a:pt x="215630" y="425086"/>
                </a:lnTo>
                <a:lnTo>
                  <a:pt x="353768" y="299153"/>
                </a:lnTo>
                <a:lnTo>
                  <a:pt x="240422" y="409559"/>
                </a:lnTo>
                <a:lnTo>
                  <a:pt x="167616" y="473838"/>
                </a:lnTo>
                <a:lnTo>
                  <a:pt x="103828" y="516719"/>
                </a:lnTo>
                <a:lnTo>
                  <a:pt x="17535" y="562932"/>
                </a:lnTo>
                <a:lnTo>
                  <a:pt x="0" y="618097"/>
                </a:lnTo>
                <a:lnTo>
                  <a:pt x="17142" y="640117"/>
                </a:lnTo>
                <a:lnTo>
                  <a:pt x="45000" y="643033"/>
                </a:lnTo>
                <a:lnTo>
                  <a:pt x="59611" y="640884"/>
                </a:lnTo>
                <a:lnTo>
                  <a:pt x="230591" y="514964"/>
                </a:lnTo>
                <a:lnTo>
                  <a:pt x="246692" y="504153"/>
                </a:lnTo>
                <a:lnTo>
                  <a:pt x="258007" y="495871"/>
                </a:lnTo>
                <a:lnTo>
                  <a:pt x="269888" y="485905"/>
                </a:lnTo>
                <a:lnTo>
                  <a:pt x="287690" y="470044"/>
                </a:lnTo>
                <a:lnTo>
                  <a:pt x="313038" y="447900"/>
                </a:lnTo>
                <a:lnTo>
                  <a:pt x="339495" y="425472"/>
                </a:lnTo>
                <a:lnTo>
                  <a:pt x="360315" y="408099"/>
                </a:lnTo>
                <a:lnTo>
                  <a:pt x="368754" y="401121"/>
                </a:lnTo>
                <a:lnTo>
                  <a:pt x="359826" y="421987"/>
                </a:lnTo>
                <a:lnTo>
                  <a:pt x="233613" y="538916"/>
                </a:lnTo>
                <a:lnTo>
                  <a:pt x="113560" y="643831"/>
                </a:lnTo>
                <a:lnTo>
                  <a:pt x="94796" y="659938"/>
                </a:lnTo>
                <a:lnTo>
                  <a:pt x="87606" y="671247"/>
                </a:lnTo>
                <a:lnTo>
                  <a:pt x="91148" y="683103"/>
                </a:lnTo>
                <a:lnTo>
                  <a:pt x="97157" y="691043"/>
                </a:lnTo>
              </a:path>
            </a:pathLst>
          </a:custGeom>
          <a:ln w="4292">
            <a:solidFill>
              <a:srgbClr val="070403"/>
            </a:solidFill>
          </a:ln>
        </p:spPr>
        <p:txBody>
          <a:bodyPr wrap="square" lIns="0" tIns="0" rIns="0" bIns="0" rtlCol="0"/>
          <a:lstStyle/>
          <a:p>
            <a:endParaRPr/>
          </a:p>
        </p:txBody>
      </p:sp>
      <p:sp>
        <p:nvSpPr>
          <p:cNvPr id="18" name="object 18"/>
          <p:cNvSpPr/>
          <p:nvPr/>
        </p:nvSpPr>
        <p:spPr>
          <a:xfrm>
            <a:off x="2535610" y="9265064"/>
            <a:ext cx="254635" cy="238760"/>
          </a:xfrm>
          <a:custGeom>
            <a:avLst/>
            <a:gdLst/>
            <a:ahLst/>
            <a:cxnLst/>
            <a:rect l="l" t="t" r="r" b="b"/>
            <a:pathLst>
              <a:path w="254635" h="238759">
                <a:moveTo>
                  <a:pt x="0" y="238138"/>
                </a:moveTo>
                <a:lnTo>
                  <a:pt x="34807" y="205195"/>
                </a:lnTo>
                <a:lnTo>
                  <a:pt x="73678" y="169500"/>
                </a:lnTo>
                <a:lnTo>
                  <a:pt x="93356" y="154045"/>
                </a:lnTo>
                <a:lnTo>
                  <a:pt x="107352" y="147027"/>
                </a:lnTo>
                <a:lnTo>
                  <a:pt x="124695" y="133554"/>
                </a:lnTo>
                <a:lnTo>
                  <a:pt x="142296" y="115565"/>
                </a:lnTo>
                <a:lnTo>
                  <a:pt x="155944" y="99816"/>
                </a:lnTo>
                <a:lnTo>
                  <a:pt x="161429" y="93065"/>
                </a:lnTo>
                <a:lnTo>
                  <a:pt x="254596" y="0"/>
                </a:lnTo>
              </a:path>
            </a:pathLst>
          </a:custGeom>
          <a:ln w="4292">
            <a:solidFill>
              <a:srgbClr val="070403"/>
            </a:solidFill>
          </a:ln>
        </p:spPr>
        <p:txBody>
          <a:bodyPr wrap="square" lIns="0" tIns="0" rIns="0" bIns="0" rtlCol="0"/>
          <a:lstStyle/>
          <a:p>
            <a:endParaRPr/>
          </a:p>
        </p:txBody>
      </p:sp>
      <p:sp>
        <p:nvSpPr>
          <p:cNvPr id="19" name="object 19"/>
          <p:cNvSpPr/>
          <p:nvPr/>
        </p:nvSpPr>
        <p:spPr>
          <a:xfrm>
            <a:off x="2715002" y="9298813"/>
            <a:ext cx="83185" cy="44450"/>
          </a:xfrm>
          <a:custGeom>
            <a:avLst/>
            <a:gdLst/>
            <a:ahLst/>
            <a:cxnLst/>
            <a:rect l="l" t="t" r="r" b="b"/>
            <a:pathLst>
              <a:path w="83185" h="44450">
                <a:moveTo>
                  <a:pt x="82739" y="0"/>
                </a:moveTo>
                <a:lnTo>
                  <a:pt x="72021" y="5352"/>
                </a:lnTo>
                <a:lnTo>
                  <a:pt x="0" y="44303"/>
                </a:lnTo>
              </a:path>
            </a:pathLst>
          </a:custGeom>
          <a:ln w="4292">
            <a:solidFill>
              <a:srgbClr val="070403"/>
            </a:solidFill>
          </a:ln>
        </p:spPr>
        <p:txBody>
          <a:bodyPr wrap="square" lIns="0" tIns="0" rIns="0" bIns="0" rtlCol="0"/>
          <a:lstStyle/>
          <a:p>
            <a:endParaRPr/>
          </a:p>
        </p:txBody>
      </p:sp>
      <p:sp>
        <p:nvSpPr>
          <p:cNvPr id="20" name="object 20"/>
          <p:cNvSpPr/>
          <p:nvPr/>
        </p:nvSpPr>
        <p:spPr>
          <a:xfrm>
            <a:off x="2236912" y="8596958"/>
            <a:ext cx="215900" cy="301625"/>
          </a:xfrm>
          <a:custGeom>
            <a:avLst/>
            <a:gdLst/>
            <a:ahLst/>
            <a:cxnLst/>
            <a:rect l="l" t="t" r="r" b="b"/>
            <a:pathLst>
              <a:path w="215900" h="301625">
                <a:moveTo>
                  <a:pt x="215781" y="0"/>
                </a:moveTo>
                <a:lnTo>
                  <a:pt x="214723" y="2633"/>
                </a:lnTo>
                <a:lnTo>
                  <a:pt x="192808" y="68546"/>
                </a:lnTo>
                <a:lnTo>
                  <a:pt x="169248" y="106871"/>
                </a:lnTo>
                <a:lnTo>
                  <a:pt x="126271" y="179485"/>
                </a:lnTo>
                <a:lnTo>
                  <a:pt x="84996" y="249849"/>
                </a:lnTo>
                <a:lnTo>
                  <a:pt x="66544" y="281423"/>
                </a:lnTo>
                <a:lnTo>
                  <a:pt x="36951" y="296499"/>
                </a:lnTo>
                <a:lnTo>
                  <a:pt x="20537" y="301205"/>
                </a:lnTo>
                <a:lnTo>
                  <a:pt x="11407" y="295256"/>
                </a:lnTo>
                <a:lnTo>
                  <a:pt x="3666" y="278363"/>
                </a:lnTo>
                <a:lnTo>
                  <a:pt x="0" y="253593"/>
                </a:lnTo>
                <a:lnTo>
                  <a:pt x="3658" y="228260"/>
                </a:lnTo>
                <a:lnTo>
                  <a:pt x="9573" y="208534"/>
                </a:lnTo>
                <a:lnTo>
                  <a:pt x="12671" y="200588"/>
                </a:lnTo>
                <a:lnTo>
                  <a:pt x="36763" y="161561"/>
                </a:lnTo>
                <a:lnTo>
                  <a:pt x="99717" y="32580"/>
                </a:lnTo>
                <a:lnTo>
                  <a:pt x="110540" y="137"/>
                </a:lnTo>
              </a:path>
            </a:pathLst>
          </a:custGeom>
          <a:ln w="4292">
            <a:solidFill>
              <a:srgbClr val="070403"/>
            </a:solidFill>
          </a:ln>
        </p:spPr>
        <p:txBody>
          <a:bodyPr wrap="square" lIns="0" tIns="0" rIns="0" bIns="0" rtlCol="0"/>
          <a:lstStyle/>
          <a:p>
            <a:endParaRPr/>
          </a:p>
        </p:txBody>
      </p:sp>
      <p:sp>
        <p:nvSpPr>
          <p:cNvPr id="21" name="object 21"/>
          <p:cNvSpPr/>
          <p:nvPr/>
        </p:nvSpPr>
        <p:spPr>
          <a:xfrm>
            <a:off x="2303457" y="8600194"/>
            <a:ext cx="24130" cy="92710"/>
          </a:xfrm>
          <a:custGeom>
            <a:avLst/>
            <a:gdLst/>
            <a:ahLst/>
            <a:cxnLst/>
            <a:rect l="l" t="t" r="r" b="b"/>
            <a:pathLst>
              <a:path w="24130" h="92709">
                <a:moveTo>
                  <a:pt x="23693" y="0"/>
                </a:moveTo>
                <a:lnTo>
                  <a:pt x="15239" y="26384"/>
                </a:lnTo>
                <a:lnTo>
                  <a:pt x="0" y="92399"/>
                </a:lnTo>
              </a:path>
            </a:pathLst>
          </a:custGeom>
          <a:ln w="4292">
            <a:solidFill>
              <a:srgbClr val="070403"/>
            </a:solidFill>
          </a:ln>
        </p:spPr>
        <p:txBody>
          <a:bodyPr wrap="square" lIns="0" tIns="0" rIns="0" bIns="0" rtlCol="0"/>
          <a:lstStyle/>
          <a:p>
            <a:endParaRPr/>
          </a:p>
        </p:txBody>
      </p:sp>
      <p:sp>
        <p:nvSpPr>
          <p:cNvPr id="22" name="object 22"/>
          <p:cNvSpPr/>
          <p:nvPr/>
        </p:nvSpPr>
        <p:spPr>
          <a:xfrm>
            <a:off x="2291631" y="8740448"/>
            <a:ext cx="174625" cy="288290"/>
          </a:xfrm>
          <a:custGeom>
            <a:avLst/>
            <a:gdLst/>
            <a:ahLst/>
            <a:cxnLst/>
            <a:rect l="l" t="t" r="r" b="b"/>
            <a:pathLst>
              <a:path w="174625" h="288290">
                <a:moveTo>
                  <a:pt x="0" y="147015"/>
                </a:moveTo>
                <a:lnTo>
                  <a:pt x="18008" y="212890"/>
                </a:lnTo>
                <a:lnTo>
                  <a:pt x="14935" y="224942"/>
                </a:lnTo>
                <a:lnTo>
                  <a:pt x="32994" y="272910"/>
                </a:lnTo>
                <a:lnTo>
                  <a:pt x="47879" y="272910"/>
                </a:lnTo>
                <a:lnTo>
                  <a:pt x="53975" y="287858"/>
                </a:lnTo>
                <a:lnTo>
                  <a:pt x="75057" y="284937"/>
                </a:lnTo>
                <a:lnTo>
                  <a:pt x="66179" y="245884"/>
                </a:lnTo>
                <a:lnTo>
                  <a:pt x="72110" y="236880"/>
                </a:lnTo>
                <a:lnTo>
                  <a:pt x="60071" y="188963"/>
                </a:lnTo>
                <a:lnTo>
                  <a:pt x="51117" y="176961"/>
                </a:lnTo>
                <a:lnTo>
                  <a:pt x="38989" y="119900"/>
                </a:lnTo>
                <a:lnTo>
                  <a:pt x="174129" y="63042"/>
                </a:lnTo>
                <a:lnTo>
                  <a:pt x="168614" y="38508"/>
                </a:lnTo>
                <a:lnTo>
                  <a:pt x="163964" y="24076"/>
                </a:lnTo>
                <a:lnTo>
                  <a:pt x="157650" y="14115"/>
                </a:lnTo>
                <a:lnTo>
                  <a:pt x="147142" y="2997"/>
                </a:lnTo>
                <a:lnTo>
                  <a:pt x="141160" y="0"/>
                </a:lnTo>
                <a:lnTo>
                  <a:pt x="141160" y="6007"/>
                </a:lnTo>
                <a:lnTo>
                  <a:pt x="144068" y="21094"/>
                </a:lnTo>
                <a:lnTo>
                  <a:pt x="66179" y="51028"/>
                </a:lnTo>
              </a:path>
            </a:pathLst>
          </a:custGeom>
          <a:ln w="4292">
            <a:solidFill>
              <a:srgbClr val="070403"/>
            </a:solidFill>
          </a:ln>
        </p:spPr>
        <p:txBody>
          <a:bodyPr wrap="square" lIns="0" tIns="0" rIns="0" bIns="0" rtlCol="0"/>
          <a:lstStyle/>
          <a:p>
            <a:endParaRPr/>
          </a:p>
        </p:txBody>
      </p:sp>
      <p:sp>
        <p:nvSpPr>
          <p:cNvPr id="23" name="object 23"/>
          <p:cNvSpPr/>
          <p:nvPr/>
        </p:nvSpPr>
        <p:spPr>
          <a:xfrm>
            <a:off x="2351704" y="8812472"/>
            <a:ext cx="141605" cy="210185"/>
          </a:xfrm>
          <a:custGeom>
            <a:avLst/>
            <a:gdLst/>
            <a:ahLst/>
            <a:cxnLst/>
            <a:rect l="l" t="t" r="r" b="b"/>
            <a:pathLst>
              <a:path w="141605" h="210184">
                <a:moveTo>
                  <a:pt x="108051" y="0"/>
                </a:moveTo>
                <a:lnTo>
                  <a:pt x="126085" y="77939"/>
                </a:lnTo>
                <a:lnTo>
                  <a:pt x="132156" y="83946"/>
                </a:lnTo>
                <a:lnTo>
                  <a:pt x="141236" y="131914"/>
                </a:lnTo>
                <a:lnTo>
                  <a:pt x="135216" y="140868"/>
                </a:lnTo>
                <a:lnTo>
                  <a:pt x="126085" y="164858"/>
                </a:lnTo>
                <a:lnTo>
                  <a:pt x="108051" y="167919"/>
                </a:lnTo>
                <a:lnTo>
                  <a:pt x="102222" y="131914"/>
                </a:lnTo>
                <a:lnTo>
                  <a:pt x="92976" y="128854"/>
                </a:lnTo>
                <a:lnTo>
                  <a:pt x="83985" y="83946"/>
                </a:lnTo>
                <a:lnTo>
                  <a:pt x="83985" y="74993"/>
                </a:lnTo>
                <a:lnTo>
                  <a:pt x="88949" y="67320"/>
                </a:lnTo>
                <a:lnTo>
                  <a:pt x="89982" y="59139"/>
                </a:lnTo>
                <a:lnTo>
                  <a:pt x="86524" y="45388"/>
                </a:lnTo>
                <a:lnTo>
                  <a:pt x="78016" y="21005"/>
                </a:lnTo>
                <a:lnTo>
                  <a:pt x="68935" y="21005"/>
                </a:lnTo>
                <a:lnTo>
                  <a:pt x="60083" y="27000"/>
                </a:lnTo>
                <a:lnTo>
                  <a:pt x="92976" y="194843"/>
                </a:lnTo>
                <a:lnTo>
                  <a:pt x="66052" y="206844"/>
                </a:lnTo>
                <a:lnTo>
                  <a:pt x="24168" y="35890"/>
                </a:lnTo>
                <a:lnTo>
                  <a:pt x="66052"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24" name="object 24"/>
          <p:cNvSpPr/>
          <p:nvPr/>
        </p:nvSpPr>
        <p:spPr>
          <a:xfrm>
            <a:off x="2333699" y="8839483"/>
            <a:ext cx="78105" cy="30480"/>
          </a:xfrm>
          <a:custGeom>
            <a:avLst/>
            <a:gdLst/>
            <a:ahLst/>
            <a:cxnLst/>
            <a:rect l="l" t="t" r="r" b="b"/>
            <a:pathLst>
              <a:path w="78105" h="30479">
                <a:moveTo>
                  <a:pt x="0" y="29971"/>
                </a:moveTo>
                <a:lnTo>
                  <a:pt x="68986" y="2946"/>
                </a:lnTo>
                <a:lnTo>
                  <a:pt x="78079" y="0"/>
                </a:lnTo>
              </a:path>
            </a:pathLst>
          </a:custGeom>
          <a:ln w="4292">
            <a:solidFill>
              <a:srgbClr val="070403"/>
            </a:solidFill>
          </a:ln>
        </p:spPr>
        <p:txBody>
          <a:bodyPr wrap="square" lIns="0" tIns="0" rIns="0" bIns="0" rtlCol="0"/>
          <a:lstStyle/>
          <a:p>
            <a:endParaRPr/>
          </a:p>
        </p:txBody>
      </p:sp>
      <p:sp>
        <p:nvSpPr>
          <p:cNvPr id="25" name="object 25"/>
          <p:cNvSpPr/>
          <p:nvPr/>
        </p:nvSpPr>
        <p:spPr>
          <a:xfrm>
            <a:off x="2384821" y="8842433"/>
            <a:ext cx="24130" cy="39370"/>
          </a:xfrm>
          <a:custGeom>
            <a:avLst/>
            <a:gdLst/>
            <a:ahLst/>
            <a:cxnLst/>
            <a:rect l="l" t="t" r="r" b="b"/>
            <a:pathLst>
              <a:path w="24130" h="39370">
                <a:moveTo>
                  <a:pt x="0" y="39027"/>
                </a:moveTo>
                <a:lnTo>
                  <a:pt x="23914" y="29972"/>
                </a:lnTo>
                <a:lnTo>
                  <a:pt x="17856" y="0"/>
                </a:lnTo>
              </a:path>
            </a:pathLst>
          </a:custGeom>
          <a:ln w="4292">
            <a:solidFill>
              <a:srgbClr val="070403"/>
            </a:solidFill>
          </a:ln>
        </p:spPr>
        <p:txBody>
          <a:bodyPr wrap="square" lIns="0" tIns="0" rIns="0" bIns="0" rtlCol="0"/>
          <a:lstStyle/>
          <a:p>
            <a:endParaRPr/>
          </a:p>
        </p:txBody>
      </p:sp>
      <p:sp>
        <p:nvSpPr>
          <p:cNvPr id="26" name="object 26"/>
          <p:cNvSpPr/>
          <p:nvPr/>
        </p:nvSpPr>
        <p:spPr>
          <a:xfrm>
            <a:off x="2384821" y="8881460"/>
            <a:ext cx="30480" cy="27305"/>
          </a:xfrm>
          <a:custGeom>
            <a:avLst/>
            <a:gdLst/>
            <a:ahLst/>
            <a:cxnLst/>
            <a:rect l="l" t="t" r="r" b="b"/>
            <a:pathLst>
              <a:path w="30480" h="27304">
                <a:moveTo>
                  <a:pt x="0" y="11912"/>
                </a:moveTo>
                <a:lnTo>
                  <a:pt x="26962" y="0"/>
                </a:lnTo>
                <a:lnTo>
                  <a:pt x="29908" y="14960"/>
                </a:lnTo>
                <a:lnTo>
                  <a:pt x="5854" y="27000"/>
                </a:lnTo>
              </a:path>
            </a:pathLst>
          </a:custGeom>
          <a:ln w="4292">
            <a:solidFill>
              <a:srgbClr val="070403"/>
            </a:solidFill>
          </a:ln>
        </p:spPr>
        <p:txBody>
          <a:bodyPr wrap="square" lIns="0" tIns="0" rIns="0" bIns="0" rtlCol="0"/>
          <a:lstStyle/>
          <a:p>
            <a:endParaRPr/>
          </a:p>
        </p:txBody>
      </p:sp>
      <p:sp>
        <p:nvSpPr>
          <p:cNvPr id="27" name="object 27"/>
          <p:cNvSpPr/>
          <p:nvPr/>
        </p:nvSpPr>
        <p:spPr>
          <a:xfrm>
            <a:off x="2216571" y="8767446"/>
            <a:ext cx="27305" cy="45085"/>
          </a:xfrm>
          <a:custGeom>
            <a:avLst/>
            <a:gdLst/>
            <a:ahLst/>
            <a:cxnLst/>
            <a:rect l="l" t="t" r="r" b="b"/>
            <a:pathLst>
              <a:path w="27305" h="45084">
                <a:moveTo>
                  <a:pt x="0" y="0"/>
                </a:moveTo>
                <a:lnTo>
                  <a:pt x="4208" y="17235"/>
                </a:lnTo>
                <a:lnTo>
                  <a:pt x="13468" y="31578"/>
                </a:lnTo>
                <a:lnTo>
                  <a:pt x="22727" y="41387"/>
                </a:lnTo>
                <a:lnTo>
                  <a:pt x="26936" y="45021"/>
                </a:lnTo>
              </a:path>
            </a:pathLst>
          </a:custGeom>
          <a:ln w="4292">
            <a:solidFill>
              <a:srgbClr val="070403"/>
            </a:solidFill>
          </a:ln>
        </p:spPr>
        <p:txBody>
          <a:bodyPr wrap="square" lIns="0" tIns="0" rIns="0" bIns="0" rtlCol="0"/>
          <a:lstStyle/>
          <a:p>
            <a:endParaRPr/>
          </a:p>
        </p:txBody>
      </p:sp>
      <p:sp>
        <p:nvSpPr>
          <p:cNvPr id="28" name="object 28"/>
          <p:cNvSpPr/>
          <p:nvPr/>
        </p:nvSpPr>
        <p:spPr>
          <a:xfrm>
            <a:off x="2393726" y="8905274"/>
            <a:ext cx="27305" cy="27305"/>
          </a:xfrm>
          <a:custGeom>
            <a:avLst/>
            <a:gdLst/>
            <a:ahLst/>
            <a:cxnLst/>
            <a:rect l="l" t="t" r="r" b="b"/>
            <a:pathLst>
              <a:path w="27305" h="27304">
                <a:moveTo>
                  <a:pt x="0" y="12141"/>
                </a:moveTo>
                <a:lnTo>
                  <a:pt x="24041" y="0"/>
                </a:lnTo>
                <a:lnTo>
                  <a:pt x="26911" y="14985"/>
                </a:lnTo>
                <a:lnTo>
                  <a:pt x="3073" y="26923"/>
                </a:lnTo>
              </a:path>
            </a:pathLst>
          </a:custGeom>
          <a:ln w="4292">
            <a:solidFill>
              <a:srgbClr val="070403"/>
            </a:solidFill>
          </a:ln>
        </p:spPr>
        <p:txBody>
          <a:bodyPr wrap="square" lIns="0" tIns="0" rIns="0" bIns="0" rtlCol="0"/>
          <a:lstStyle/>
          <a:p>
            <a:endParaRPr/>
          </a:p>
        </p:txBody>
      </p:sp>
      <p:sp>
        <p:nvSpPr>
          <p:cNvPr id="29" name="object 29"/>
          <p:cNvSpPr/>
          <p:nvPr/>
        </p:nvSpPr>
        <p:spPr>
          <a:xfrm>
            <a:off x="2411660" y="8986332"/>
            <a:ext cx="24130" cy="20955"/>
          </a:xfrm>
          <a:custGeom>
            <a:avLst/>
            <a:gdLst/>
            <a:ahLst/>
            <a:cxnLst/>
            <a:rect l="l" t="t" r="r" b="b"/>
            <a:pathLst>
              <a:path w="24130" h="20954">
                <a:moveTo>
                  <a:pt x="0" y="5943"/>
                </a:moveTo>
                <a:lnTo>
                  <a:pt x="21005" y="0"/>
                </a:lnTo>
                <a:lnTo>
                  <a:pt x="24041" y="11950"/>
                </a:lnTo>
                <a:lnTo>
                  <a:pt x="3073" y="20878"/>
                </a:lnTo>
              </a:path>
            </a:pathLst>
          </a:custGeom>
          <a:ln w="4292">
            <a:solidFill>
              <a:srgbClr val="070403"/>
            </a:solidFill>
          </a:ln>
        </p:spPr>
        <p:txBody>
          <a:bodyPr wrap="square" lIns="0" tIns="0" rIns="0" bIns="0" rtlCol="0"/>
          <a:lstStyle/>
          <a:p>
            <a:endParaRPr/>
          </a:p>
        </p:txBody>
      </p:sp>
      <p:sp>
        <p:nvSpPr>
          <p:cNvPr id="30" name="object 30"/>
          <p:cNvSpPr/>
          <p:nvPr/>
        </p:nvSpPr>
        <p:spPr>
          <a:xfrm>
            <a:off x="2405658" y="8959320"/>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31" name="object 31"/>
          <p:cNvSpPr/>
          <p:nvPr/>
        </p:nvSpPr>
        <p:spPr>
          <a:xfrm>
            <a:off x="2399605" y="8932202"/>
            <a:ext cx="27305" cy="24765"/>
          </a:xfrm>
          <a:custGeom>
            <a:avLst/>
            <a:gdLst/>
            <a:ahLst/>
            <a:cxnLst/>
            <a:rect l="l" t="t" r="r" b="b"/>
            <a:pathLst>
              <a:path w="27305" h="24765">
                <a:moveTo>
                  <a:pt x="0" y="9118"/>
                </a:moveTo>
                <a:lnTo>
                  <a:pt x="24155" y="0"/>
                </a:lnTo>
                <a:lnTo>
                  <a:pt x="27114" y="15049"/>
                </a:lnTo>
                <a:lnTo>
                  <a:pt x="3073" y="24193"/>
                </a:lnTo>
              </a:path>
            </a:pathLst>
          </a:custGeom>
          <a:ln w="4292">
            <a:solidFill>
              <a:srgbClr val="070403"/>
            </a:solidFill>
          </a:ln>
        </p:spPr>
        <p:txBody>
          <a:bodyPr wrap="square" lIns="0" tIns="0" rIns="0" bIns="0" rtlCol="0"/>
          <a:lstStyle/>
          <a:p>
            <a:endParaRPr/>
          </a:p>
        </p:txBody>
      </p:sp>
      <p:sp>
        <p:nvSpPr>
          <p:cNvPr id="32" name="object 32"/>
          <p:cNvSpPr/>
          <p:nvPr/>
        </p:nvSpPr>
        <p:spPr>
          <a:xfrm>
            <a:off x="2444675" y="8824343"/>
            <a:ext cx="39370" cy="135255"/>
          </a:xfrm>
          <a:custGeom>
            <a:avLst/>
            <a:gdLst/>
            <a:ahLst/>
            <a:cxnLst/>
            <a:rect l="l" t="t" r="r" b="b"/>
            <a:pathLst>
              <a:path w="39369" h="135254">
                <a:moveTo>
                  <a:pt x="0" y="3098"/>
                </a:moveTo>
                <a:lnTo>
                  <a:pt x="6083" y="0"/>
                </a:lnTo>
                <a:lnTo>
                  <a:pt x="15074" y="39014"/>
                </a:lnTo>
                <a:lnTo>
                  <a:pt x="15074" y="66065"/>
                </a:lnTo>
                <a:lnTo>
                  <a:pt x="21005" y="87096"/>
                </a:lnTo>
                <a:lnTo>
                  <a:pt x="36068" y="95923"/>
                </a:lnTo>
                <a:lnTo>
                  <a:pt x="39039" y="125882"/>
                </a:lnTo>
                <a:lnTo>
                  <a:pt x="30137" y="134975"/>
                </a:lnTo>
                <a:lnTo>
                  <a:pt x="27216"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33" name="object 33"/>
          <p:cNvSpPr/>
          <p:nvPr/>
        </p:nvSpPr>
        <p:spPr>
          <a:xfrm>
            <a:off x="2323975" y="9112987"/>
            <a:ext cx="203982" cy="166302"/>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2340523" y="9346213"/>
            <a:ext cx="68580" cy="42545"/>
          </a:xfrm>
          <a:custGeom>
            <a:avLst/>
            <a:gdLst/>
            <a:ahLst/>
            <a:cxnLst/>
            <a:rect l="l" t="t" r="r" b="b"/>
            <a:pathLst>
              <a:path w="68580" h="42545">
                <a:moveTo>
                  <a:pt x="68210" y="5841"/>
                </a:moveTo>
                <a:lnTo>
                  <a:pt x="41912" y="5750"/>
                </a:lnTo>
                <a:lnTo>
                  <a:pt x="26559" y="5111"/>
                </a:lnTo>
                <a:lnTo>
                  <a:pt x="16223" y="3377"/>
                </a:lnTo>
                <a:lnTo>
                  <a:pt x="4977" y="0"/>
                </a:lnTo>
                <a:lnTo>
                  <a:pt x="0" y="9016"/>
                </a:lnTo>
                <a:lnTo>
                  <a:pt x="553" y="23158"/>
                </a:lnTo>
                <a:lnTo>
                  <a:pt x="3318" y="36204"/>
                </a:lnTo>
                <a:lnTo>
                  <a:pt x="4977" y="41935"/>
                </a:lnTo>
              </a:path>
            </a:pathLst>
          </a:custGeom>
          <a:ln w="4292">
            <a:solidFill>
              <a:srgbClr val="070403"/>
            </a:solidFill>
          </a:ln>
        </p:spPr>
        <p:txBody>
          <a:bodyPr wrap="square" lIns="0" tIns="0" rIns="0" bIns="0" rtlCol="0"/>
          <a:lstStyle/>
          <a:p>
            <a:endParaRPr/>
          </a:p>
        </p:txBody>
      </p:sp>
      <p:sp>
        <p:nvSpPr>
          <p:cNvPr id="35" name="object 35"/>
          <p:cNvSpPr/>
          <p:nvPr/>
        </p:nvSpPr>
        <p:spPr>
          <a:xfrm>
            <a:off x="2360637" y="9474901"/>
            <a:ext cx="8255" cy="46990"/>
          </a:xfrm>
          <a:custGeom>
            <a:avLst/>
            <a:gdLst/>
            <a:ahLst/>
            <a:cxnLst/>
            <a:rect l="l" t="t" r="r" b="b"/>
            <a:pathLst>
              <a:path w="8255" h="46990">
                <a:moveTo>
                  <a:pt x="0" y="0"/>
                </a:moveTo>
                <a:lnTo>
                  <a:pt x="8204" y="46797"/>
                </a:lnTo>
              </a:path>
            </a:pathLst>
          </a:custGeom>
          <a:ln w="4292">
            <a:solidFill>
              <a:srgbClr val="070403"/>
            </a:solidFill>
          </a:ln>
        </p:spPr>
        <p:txBody>
          <a:bodyPr wrap="square" lIns="0" tIns="0" rIns="0" bIns="0" rtlCol="0"/>
          <a:lstStyle/>
          <a:p>
            <a:endParaRPr/>
          </a:p>
        </p:txBody>
      </p:sp>
      <p:sp>
        <p:nvSpPr>
          <p:cNvPr id="36" name="object 36"/>
          <p:cNvSpPr/>
          <p:nvPr/>
        </p:nvSpPr>
        <p:spPr>
          <a:xfrm>
            <a:off x="2477790" y="9403141"/>
            <a:ext cx="3175" cy="36195"/>
          </a:xfrm>
          <a:custGeom>
            <a:avLst/>
            <a:gdLst/>
            <a:ahLst/>
            <a:cxnLst/>
            <a:rect l="l" t="t" r="r" b="b"/>
            <a:pathLst>
              <a:path w="3175" h="36195">
                <a:moveTo>
                  <a:pt x="1473" y="-2146"/>
                </a:moveTo>
                <a:lnTo>
                  <a:pt x="1473" y="38049"/>
                </a:lnTo>
              </a:path>
            </a:pathLst>
          </a:custGeom>
          <a:ln w="7239">
            <a:solidFill>
              <a:srgbClr val="070403"/>
            </a:solidFill>
          </a:ln>
        </p:spPr>
        <p:txBody>
          <a:bodyPr wrap="square" lIns="0" tIns="0" rIns="0" bIns="0" rtlCol="0"/>
          <a:lstStyle/>
          <a:p>
            <a:endParaRPr/>
          </a:p>
        </p:txBody>
      </p:sp>
      <p:sp>
        <p:nvSpPr>
          <p:cNvPr id="37" name="object 37"/>
          <p:cNvSpPr/>
          <p:nvPr/>
        </p:nvSpPr>
        <p:spPr>
          <a:xfrm>
            <a:off x="2417762" y="8689553"/>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38" name="object 38"/>
          <p:cNvSpPr/>
          <p:nvPr/>
        </p:nvSpPr>
        <p:spPr>
          <a:xfrm>
            <a:off x="2194198" y="8927910"/>
            <a:ext cx="62865" cy="292100"/>
          </a:xfrm>
          <a:custGeom>
            <a:avLst/>
            <a:gdLst/>
            <a:ahLst/>
            <a:cxnLst/>
            <a:rect l="l" t="t" r="r" b="b"/>
            <a:pathLst>
              <a:path w="62864" h="292100">
                <a:moveTo>
                  <a:pt x="23939" y="206197"/>
                </a:moveTo>
                <a:lnTo>
                  <a:pt x="59461" y="292074"/>
                </a:lnTo>
                <a:lnTo>
                  <a:pt x="62019" y="212801"/>
                </a:lnTo>
                <a:lnTo>
                  <a:pt x="39090" y="212801"/>
                </a:lnTo>
                <a:lnTo>
                  <a:pt x="23939" y="206197"/>
                </a:lnTo>
                <a:close/>
              </a:path>
              <a:path w="62864" h="292100">
                <a:moveTo>
                  <a:pt x="10769" y="0"/>
                </a:moveTo>
                <a:lnTo>
                  <a:pt x="0" y="1955"/>
                </a:lnTo>
                <a:lnTo>
                  <a:pt x="39090" y="212801"/>
                </a:lnTo>
                <a:lnTo>
                  <a:pt x="62019" y="212801"/>
                </a:lnTo>
                <a:lnTo>
                  <a:pt x="62081" y="210870"/>
                </a:lnTo>
                <a:lnTo>
                  <a:pt x="49885" y="210870"/>
                </a:lnTo>
                <a:lnTo>
                  <a:pt x="10769" y="0"/>
                </a:lnTo>
                <a:close/>
              </a:path>
              <a:path w="62864" h="292100">
                <a:moveTo>
                  <a:pt x="62458" y="199199"/>
                </a:moveTo>
                <a:lnTo>
                  <a:pt x="49885" y="210870"/>
                </a:lnTo>
                <a:lnTo>
                  <a:pt x="62081" y="210870"/>
                </a:lnTo>
                <a:lnTo>
                  <a:pt x="62458" y="199199"/>
                </a:lnTo>
                <a:close/>
              </a:path>
            </a:pathLst>
          </a:custGeom>
          <a:solidFill>
            <a:srgbClr val="58595B"/>
          </a:solidFill>
        </p:spPr>
        <p:txBody>
          <a:bodyPr wrap="square" lIns="0" tIns="0" rIns="0" bIns="0" rtlCol="0"/>
          <a:lstStyle/>
          <a:p>
            <a:endParaRPr/>
          </a:p>
        </p:txBody>
      </p:sp>
      <p:sp>
        <p:nvSpPr>
          <p:cNvPr id="39" name="object 39"/>
          <p:cNvSpPr/>
          <p:nvPr/>
        </p:nvSpPr>
        <p:spPr>
          <a:xfrm>
            <a:off x="1935778" y="8593853"/>
            <a:ext cx="929640" cy="929640"/>
          </a:xfrm>
          <a:custGeom>
            <a:avLst/>
            <a:gdLst/>
            <a:ahLst/>
            <a:cxnLst/>
            <a:rect l="l" t="t" r="r" b="b"/>
            <a:pathLst>
              <a:path w="929639" h="929640">
                <a:moveTo>
                  <a:pt x="929411" y="464718"/>
                </a:moveTo>
                <a:lnTo>
                  <a:pt x="927012" y="512230"/>
                </a:lnTo>
                <a:lnTo>
                  <a:pt x="919972" y="558371"/>
                </a:lnTo>
                <a:lnTo>
                  <a:pt x="908523" y="602906"/>
                </a:lnTo>
                <a:lnTo>
                  <a:pt x="892899" y="645603"/>
                </a:lnTo>
                <a:lnTo>
                  <a:pt x="873333" y="686226"/>
                </a:lnTo>
                <a:lnTo>
                  <a:pt x="850060" y="724544"/>
                </a:lnTo>
                <a:lnTo>
                  <a:pt x="823312" y="760321"/>
                </a:lnTo>
                <a:lnTo>
                  <a:pt x="793322" y="793324"/>
                </a:lnTo>
                <a:lnTo>
                  <a:pt x="760326" y="823320"/>
                </a:lnTo>
                <a:lnTo>
                  <a:pt x="724555" y="850074"/>
                </a:lnTo>
                <a:lnTo>
                  <a:pt x="686243" y="873354"/>
                </a:lnTo>
                <a:lnTo>
                  <a:pt x="645624" y="892925"/>
                </a:lnTo>
                <a:lnTo>
                  <a:pt x="602931" y="908554"/>
                </a:lnTo>
                <a:lnTo>
                  <a:pt x="558397" y="920006"/>
                </a:lnTo>
                <a:lnTo>
                  <a:pt x="512257" y="927049"/>
                </a:lnTo>
                <a:lnTo>
                  <a:pt x="464743" y="929449"/>
                </a:lnTo>
                <a:lnTo>
                  <a:pt x="417224" y="927049"/>
                </a:lnTo>
                <a:lnTo>
                  <a:pt x="371079" y="920006"/>
                </a:lnTo>
                <a:lnTo>
                  <a:pt x="326539" y="908554"/>
                </a:lnTo>
                <a:lnTo>
                  <a:pt x="283840" y="892925"/>
                </a:lnTo>
                <a:lnTo>
                  <a:pt x="243215" y="873354"/>
                </a:lnTo>
                <a:lnTo>
                  <a:pt x="204897" y="850074"/>
                </a:lnTo>
                <a:lnTo>
                  <a:pt x="169119" y="823320"/>
                </a:lnTo>
                <a:lnTo>
                  <a:pt x="136117" y="793324"/>
                </a:lnTo>
                <a:lnTo>
                  <a:pt x="106122" y="760321"/>
                </a:lnTo>
                <a:lnTo>
                  <a:pt x="79368" y="724544"/>
                </a:lnTo>
                <a:lnTo>
                  <a:pt x="56090"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90" y="243201"/>
                </a:lnTo>
                <a:lnTo>
                  <a:pt x="79368" y="204885"/>
                </a:lnTo>
                <a:lnTo>
                  <a:pt x="106122" y="169110"/>
                </a:lnTo>
                <a:lnTo>
                  <a:pt x="136117" y="136109"/>
                </a:lnTo>
                <a:lnTo>
                  <a:pt x="169119" y="106115"/>
                </a:lnTo>
                <a:lnTo>
                  <a:pt x="204897" y="79363"/>
                </a:lnTo>
                <a:lnTo>
                  <a:pt x="243215" y="56086"/>
                </a:lnTo>
                <a:lnTo>
                  <a:pt x="283840" y="36518"/>
                </a:lnTo>
                <a:lnTo>
                  <a:pt x="326539" y="20891"/>
                </a:lnTo>
                <a:lnTo>
                  <a:pt x="371079" y="9441"/>
                </a:lnTo>
                <a:lnTo>
                  <a:pt x="417224" y="2399"/>
                </a:lnTo>
                <a:lnTo>
                  <a:pt x="464743" y="0"/>
                </a:lnTo>
                <a:lnTo>
                  <a:pt x="512257" y="2399"/>
                </a:lnTo>
                <a:lnTo>
                  <a:pt x="558397" y="9441"/>
                </a:lnTo>
                <a:lnTo>
                  <a:pt x="602931" y="20891"/>
                </a:lnTo>
                <a:lnTo>
                  <a:pt x="645624" y="36518"/>
                </a:lnTo>
                <a:lnTo>
                  <a:pt x="686243" y="56086"/>
                </a:lnTo>
                <a:lnTo>
                  <a:pt x="724555" y="79363"/>
                </a:lnTo>
                <a:lnTo>
                  <a:pt x="760326" y="106115"/>
                </a:lnTo>
                <a:lnTo>
                  <a:pt x="793322" y="136109"/>
                </a:lnTo>
                <a:lnTo>
                  <a:pt x="823312" y="169110"/>
                </a:lnTo>
                <a:lnTo>
                  <a:pt x="850060" y="204885"/>
                </a:lnTo>
                <a:lnTo>
                  <a:pt x="873333" y="243201"/>
                </a:lnTo>
                <a:lnTo>
                  <a:pt x="892899" y="283824"/>
                </a:lnTo>
                <a:lnTo>
                  <a:pt x="908523" y="326521"/>
                </a:lnTo>
                <a:lnTo>
                  <a:pt x="919972" y="371058"/>
                </a:lnTo>
                <a:lnTo>
                  <a:pt x="927012" y="417201"/>
                </a:lnTo>
                <a:lnTo>
                  <a:pt x="929411" y="464718"/>
                </a:lnTo>
                <a:close/>
              </a:path>
            </a:pathLst>
          </a:custGeom>
          <a:ln w="4292">
            <a:solidFill>
              <a:srgbClr val="231F20"/>
            </a:solidFill>
          </a:ln>
        </p:spPr>
        <p:txBody>
          <a:bodyPr wrap="square" lIns="0" tIns="0" rIns="0" bIns="0" rtlCol="0"/>
          <a:lstStyle/>
          <a:p>
            <a:endParaRPr/>
          </a:p>
        </p:txBody>
      </p:sp>
      <p:sp>
        <p:nvSpPr>
          <p:cNvPr id="40" name="object 40"/>
          <p:cNvSpPr txBox="1"/>
          <p:nvPr/>
        </p:nvSpPr>
        <p:spPr>
          <a:xfrm>
            <a:off x="2824373" y="9335293"/>
            <a:ext cx="64516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Abschließen</a:t>
            </a:r>
            <a:endParaRPr sz="1000">
              <a:latin typeface="Arial Narrow"/>
              <a:cs typeface="Arial Narrow"/>
            </a:endParaRPr>
          </a:p>
        </p:txBody>
      </p:sp>
      <p:sp>
        <p:nvSpPr>
          <p:cNvPr id="41" name="object 41"/>
          <p:cNvSpPr txBox="1"/>
          <p:nvPr/>
        </p:nvSpPr>
        <p:spPr>
          <a:xfrm>
            <a:off x="4582688" y="9335293"/>
            <a:ext cx="68008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Aufschließen</a:t>
            </a:r>
            <a:endParaRPr sz="1000">
              <a:latin typeface="Arial Narrow"/>
              <a:cs typeface="Arial Narrow"/>
            </a:endParaRPr>
          </a:p>
        </p:txBody>
      </p:sp>
      <p:sp>
        <p:nvSpPr>
          <p:cNvPr id="42" name="object 42"/>
          <p:cNvSpPr/>
          <p:nvPr/>
        </p:nvSpPr>
        <p:spPr>
          <a:xfrm>
            <a:off x="3703310" y="8594889"/>
            <a:ext cx="927353" cy="927379"/>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624334" y="8652178"/>
            <a:ext cx="1229360" cy="26670"/>
          </a:xfrm>
          <a:custGeom>
            <a:avLst/>
            <a:gdLst/>
            <a:ahLst/>
            <a:cxnLst/>
            <a:rect l="l" t="t" r="r" b="b"/>
            <a:pathLst>
              <a:path w="1229360" h="26670">
                <a:moveTo>
                  <a:pt x="0" y="0"/>
                </a:moveTo>
                <a:lnTo>
                  <a:pt x="426764" y="18316"/>
                </a:lnTo>
                <a:lnTo>
                  <a:pt x="663773" y="26562"/>
                </a:lnTo>
                <a:lnTo>
                  <a:pt x="796304" y="26664"/>
                </a:lnTo>
                <a:lnTo>
                  <a:pt x="909637" y="20548"/>
                </a:lnTo>
                <a:lnTo>
                  <a:pt x="990317" y="15205"/>
                </a:lnTo>
                <a:lnTo>
                  <a:pt x="1057421" y="10646"/>
                </a:lnTo>
                <a:lnTo>
                  <a:pt x="1112899" y="6859"/>
                </a:lnTo>
                <a:lnTo>
                  <a:pt x="1158703" y="3831"/>
                </a:lnTo>
                <a:lnTo>
                  <a:pt x="1196784" y="1549"/>
                </a:lnTo>
                <a:lnTo>
                  <a:pt x="1229093" y="0"/>
                </a:lnTo>
              </a:path>
            </a:pathLst>
          </a:custGeom>
          <a:ln w="4787">
            <a:solidFill>
              <a:srgbClr val="070403"/>
            </a:solidFill>
          </a:ln>
        </p:spPr>
        <p:txBody>
          <a:bodyPr wrap="square" lIns="0" tIns="0" rIns="0" bIns="0" rtlCol="0"/>
          <a:lstStyle/>
          <a:p>
            <a:endParaRPr/>
          </a:p>
        </p:txBody>
      </p:sp>
      <p:sp>
        <p:nvSpPr>
          <p:cNvPr id="44" name="object 44"/>
          <p:cNvSpPr/>
          <p:nvPr/>
        </p:nvSpPr>
        <p:spPr>
          <a:xfrm>
            <a:off x="1132358" y="8672828"/>
            <a:ext cx="223520" cy="376555"/>
          </a:xfrm>
          <a:custGeom>
            <a:avLst/>
            <a:gdLst/>
            <a:ahLst/>
            <a:cxnLst/>
            <a:rect l="l" t="t" r="r" b="b"/>
            <a:pathLst>
              <a:path w="223519" h="376554">
                <a:moveTo>
                  <a:pt x="0" y="0"/>
                </a:moveTo>
                <a:lnTo>
                  <a:pt x="10665" y="206439"/>
                </a:lnTo>
                <a:lnTo>
                  <a:pt x="16217" y="313682"/>
                </a:lnTo>
                <a:lnTo>
                  <a:pt x="18455" y="356314"/>
                </a:lnTo>
                <a:lnTo>
                  <a:pt x="44122" y="375999"/>
                </a:lnTo>
                <a:lnTo>
                  <a:pt x="60935" y="374876"/>
                </a:lnTo>
                <a:lnTo>
                  <a:pt x="68554" y="373951"/>
                </a:lnTo>
                <a:lnTo>
                  <a:pt x="194614" y="372503"/>
                </a:lnTo>
                <a:lnTo>
                  <a:pt x="211600" y="374414"/>
                </a:lnTo>
                <a:lnTo>
                  <a:pt x="220249" y="373643"/>
                </a:lnTo>
                <a:lnTo>
                  <a:pt x="223250"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45" name="object 45"/>
          <p:cNvSpPr/>
          <p:nvPr/>
        </p:nvSpPr>
        <p:spPr>
          <a:xfrm>
            <a:off x="1104946" y="9003082"/>
            <a:ext cx="291465" cy="530225"/>
          </a:xfrm>
          <a:custGeom>
            <a:avLst/>
            <a:gdLst/>
            <a:ahLst/>
            <a:cxnLst/>
            <a:rect l="l" t="t" r="r" b="b"/>
            <a:pathLst>
              <a:path w="291465" h="530225">
                <a:moveTo>
                  <a:pt x="42989" y="4838"/>
                </a:moveTo>
                <a:lnTo>
                  <a:pt x="19840" y="14481"/>
                </a:lnTo>
                <a:lnTo>
                  <a:pt x="8199" y="23590"/>
                </a:lnTo>
                <a:lnTo>
                  <a:pt x="4532" y="37471"/>
                </a:lnTo>
                <a:lnTo>
                  <a:pt x="5308" y="61429"/>
                </a:lnTo>
                <a:lnTo>
                  <a:pt x="9553" y="87125"/>
                </a:lnTo>
                <a:lnTo>
                  <a:pt x="17665" y="105235"/>
                </a:lnTo>
                <a:lnTo>
                  <a:pt x="28140" y="117872"/>
                </a:lnTo>
                <a:lnTo>
                  <a:pt x="39471" y="127152"/>
                </a:lnTo>
                <a:lnTo>
                  <a:pt x="49582" y="135680"/>
                </a:lnTo>
                <a:lnTo>
                  <a:pt x="57227" y="143643"/>
                </a:lnTo>
                <a:lnTo>
                  <a:pt x="62065" y="149530"/>
                </a:lnTo>
                <a:lnTo>
                  <a:pt x="63754" y="151828"/>
                </a:lnTo>
                <a:lnTo>
                  <a:pt x="55168" y="160464"/>
                </a:lnTo>
                <a:lnTo>
                  <a:pt x="55168" y="165112"/>
                </a:lnTo>
                <a:lnTo>
                  <a:pt x="55168" y="169748"/>
                </a:lnTo>
                <a:lnTo>
                  <a:pt x="45123" y="170446"/>
                </a:lnTo>
                <a:lnTo>
                  <a:pt x="45910" y="177660"/>
                </a:lnTo>
                <a:lnTo>
                  <a:pt x="39471" y="188747"/>
                </a:lnTo>
                <a:lnTo>
                  <a:pt x="35178" y="202061"/>
                </a:lnTo>
                <a:lnTo>
                  <a:pt x="32434" y="221991"/>
                </a:lnTo>
                <a:lnTo>
                  <a:pt x="31811" y="243466"/>
                </a:lnTo>
                <a:lnTo>
                  <a:pt x="33883" y="261416"/>
                </a:lnTo>
                <a:lnTo>
                  <a:pt x="24546" y="258067"/>
                </a:lnTo>
                <a:lnTo>
                  <a:pt x="6868" y="298759"/>
                </a:lnTo>
                <a:lnTo>
                  <a:pt x="595" y="339247"/>
                </a:lnTo>
                <a:lnTo>
                  <a:pt x="0" y="356666"/>
                </a:lnTo>
                <a:lnTo>
                  <a:pt x="750" y="380073"/>
                </a:lnTo>
                <a:lnTo>
                  <a:pt x="4638" y="446670"/>
                </a:lnTo>
                <a:lnTo>
                  <a:pt x="14229" y="489295"/>
                </a:lnTo>
                <a:lnTo>
                  <a:pt x="39370" y="527151"/>
                </a:lnTo>
                <a:lnTo>
                  <a:pt x="47650" y="530021"/>
                </a:lnTo>
                <a:lnTo>
                  <a:pt x="48348" y="524268"/>
                </a:lnTo>
                <a:lnTo>
                  <a:pt x="74891" y="523582"/>
                </a:lnTo>
                <a:lnTo>
                  <a:pt x="240652" y="512114"/>
                </a:lnTo>
                <a:lnTo>
                  <a:pt x="252488" y="512114"/>
                </a:lnTo>
                <a:lnTo>
                  <a:pt x="254304" y="504609"/>
                </a:lnTo>
                <a:lnTo>
                  <a:pt x="270395" y="499935"/>
                </a:lnTo>
                <a:lnTo>
                  <a:pt x="272923" y="489178"/>
                </a:lnTo>
                <a:lnTo>
                  <a:pt x="274874" y="482896"/>
                </a:lnTo>
                <a:lnTo>
                  <a:pt x="285457" y="435825"/>
                </a:lnTo>
                <a:lnTo>
                  <a:pt x="288563" y="381623"/>
                </a:lnTo>
                <a:lnTo>
                  <a:pt x="288722" y="361918"/>
                </a:lnTo>
                <a:lnTo>
                  <a:pt x="288658" y="354177"/>
                </a:lnTo>
                <a:lnTo>
                  <a:pt x="287235" y="350964"/>
                </a:lnTo>
                <a:lnTo>
                  <a:pt x="287385" y="341313"/>
                </a:lnTo>
                <a:lnTo>
                  <a:pt x="280818" y="298875"/>
                </a:lnTo>
                <a:lnTo>
                  <a:pt x="268960" y="261061"/>
                </a:lnTo>
                <a:lnTo>
                  <a:pt x="256438" y="261061"/>
                </a:lnTo>
                <a:lnTo>
                  <a:pt x="260727" y="250301"/>
                </a:lnTo>
                <a:lnTo>
                  <a:pt x="262604" y="243471"/>
                </a:lnTo>
                <a:lnTo>
                  <a:pt x="250739" y="194995"/>
                </a:lnTo>
                <a:lnTo>
                  <a:pt x="243166" y="169748"/>
                </a:lnTo>
                <a:lnTo>
                  <a:pt x="241401" y="157213"/>
                </a:lnTo>
                <a:lnTo>
                  <a:pt x="235280" y="157213"/>
                </a:lnTo>
                <a:lnTo>
                  <a:pt x="247286" y="137719"/>
                </a:lnTo>
                <a:lnTo>
                  <a:pt x="254796" y="126182"/>
                </a:lnTo>
                <a:lnTo>
                  <a:pt x="260969" y="118067"/>
                </a:lnTo>
                <a:lnTo>
                  <a:pt x="268960" y="108839"/>
                </a:lnTo>
                <a:lnTo>
                  <a:pt x="278156" y="98694"/>
                </a:lnTo>
                <a:lnTo>
                  <a:pt x="285418" y="89655"/>
                </a:lnTo>
                <a:lnTo>
                  <a:pt x="290000" y="80006"/>
                </a:lnTo>
                <a:lnTo>
                  <a:pt x="291160" y="68033"/>
                </a:lnTo>
                <a:lnTo>
                  <a:pt x="289226" y="51409"/>
                </a:lnTo>
                <a:lnTo>
                  <a:pt x="283430" y="31730"/>
                </a:lnTo>
                <a:lnTo>
                  <a:pt x="271384" y="13194"/>
                </a:lnTo>
                <a:lnTo>
                  <a:pt x="250698" y="0"/>
                </a:lnTo>
              </a:path>
            </a:pathLst>
          </a:custGeom>
          <a:ln w="4787">
            <a:solidFill>
              <a:srgbClr val="070403"/>
            </a:solidFill>
          </a:ln>
        </p:spPr>
        <p:txBody>
          <a:bodyPr wrap="square" lIns="0" tIns="0" rIns="0" bIns="0" rtlCol="0"/>
          <a:lstStyle/>
          <a:p>
            <a:endParaRPr/>
          </a:p>
        </p:txBody>
      </p:sp>
      <p:sp>
        <p:nvSpPr>
          <p:cNvPr id="46" name="object 46"/>
          <p:cNvSpPr/>
          <p:nvPr/>
        </p:nvSpPr>
        <p:spPr>
          <a:xfrm>
            <a:off x="1138299" y="9029427"/>
            <a:ext cx="249558" cy="273551"/>
          </a:xfrm>
          <a:prstGeom prst="rect">
            <a:avLst/>
          </a:prstGeom>
          <a:blipFill>
            <a:blip r:embed="rId8" cstate="print"/>
            <a:stretch>
              <a:fillRect/>
            </a:stretch>
          </a:blipFill>
        </p:spPr>
        <p:txBody>
          <a:bodyPr wrap="square" lIns="0" tIns="0" rIns="0" bIns="0" rtlCol="0"/>
          <a:lstStyle/>
          <a:p>
            <a:endParaRPr/>
          </a:p>
        </p:txBody>
      </p:sp>
      <p:sp>
        <p:nvSpPr>
          <p:cNvPr id="47" name="object 47"/>
          <p:cNvSpPr/>
          <p:nvPr/>
        </p:nvSpPr>
        <p:spPr>
          <a:xfrm>
            <a:off x="1108522" y="9354052"/>
            <a:ext cx="283845" cy="50165"/>
          </a:xfrm>
          <a:custGeom>
            <a:avLst/>
            <a:gdLst/>
            <a:ahLst/>
            <a:cxnLst/>
            <a:rect l="l" t="t" r="r" b="b"/>
            <a:pathLst>
              <a:path w="283844" h="50165">
                <a:moveTo>
                  <a:pt x="0" y="12992"/>
                </a:moveTo>
                <a:lnTo>
                  <a:pt x="5458" y="9602"/>
                </a:lnTo>
                <a:lnTo>
                  <a:pt x="9517" y="8685"/>
                </a:lnTo>
                <a:lnTo>
                  <a:pt x="14192" y="10432"/>
                </a:lnTo>
                <a:lnTo>
                  <a:pt x="21501" y="15036"/>
                </a:lnTo>
                <a:lnTo>
                  <a:pt x="33684" y="22519"/>
                </a:lnTo>
                <a:lnTo>
                  <a:pt x="50931" y="31694"/>
                </a:lnTo>
                <a:lnTo>
                  <a:pt x="72205" y="40881"/>
                </a:lnTo>
                <a:lnTo>
                  <a:pt x="96469" y="48399"/>
                </a:lnTo>
                <a:lnTo>
                  <a:pt x="101727" y="49822"/>
                </a:lnTo>
                <a:lnTo>
                  <a:pt x="101727" y="38150"/>
                </a:lnTo>
                <a:lnTo>
                  <a:pt x="101581" y="29880"/>
                </a:lnTo>
                <a:lnTo>
                  <a:pt x="102203" y="23282"/>
                </a:lnTo>
                <a:lnTo>
                  <a:pt x="105177" y="19412"/>
                </a:lnTo>
                <a:lnTo>
                  <a:pt x="112090" y="19329"/>
                </a:lnTo>
                <a:lnTo>
                  <a:pt x="122546" y="21504"/>
                </a:lnTo>
                <a:lnTo>
                  <a:pt x="134710" y="23145"/>
                </a:lnTo>
                <a:lnTo>
                  <a:pt x="148010" y="23358"/>
                </a:lnTo>
                <a:lnTo>
                  <a:pt x="161874" y="21247"/>
                </a:lnTo>
                <a:lnTo>
                  <a:pt x="175018" y="17877"/>
                </a:lnTo>
                <a:lnTo>
                  <a:pt x="186058" y="15503"/>
                </a:lnTo>
                <a:lnTo>
                  <a:pt x="194321" y="14924"/>
                </a:lnTo>
                <a:lnTo>
                  <a:pt x="199136" y="16941"/>
                </a:lnTo>
                <a:lnTo>
                  <a:pt x="201037" y="23355"/>
                </a:lnTo>
                <a:lnTo>
                  <a:pt x="201504" y="32810"/>
                </a:lnTo>
                <a:lnTo>
                  <a:pt x="201257" y="41369"/>
                </a:lnTo>
                <a:lnTo>
                  <a:pt x="201015" y="45097"/>
                </a:lnTo>
                <a:lnTo>
                  <a:pt x="210585" y="42503"/>
                </a:lnTo>
                <a:lnTo>
                  <a:pt x="216661" y="40347"/>
                </a:lnTo>
                <a:lnTo>
                  <a:pt x="221843" y="37468"/>
                </a:lnTo>
                <a:lnTo>
                  <a:pt x="228727" y="32702"/>
                </a:lnTo>
                <a:lnTo>
                  <a:pt x="240002" y="24397"/>
                </a:lnTo>
                <a:lnTo>
                  <a:pt x="254763" y="13927"/>
                </a:lnTo>
                <a:lnTo>
                  <a:pt x="270241" y="4668"/>
                </a:lnTo>
                <a:lnTo>
                  <a:pt x="283667" y="0"/>
                </a:lnTo>
              </a:path>
            </a:pathLst>
          </a:custGeom>
          <a:ln w="4787">
            <a:solidFill>
              <a:srgbClr val="070403"/>
            </a:solidFill>
          </a:ln>
        </p:spPr>
        <p:txBody>
          <a:bodyPr wrap="square" lIns="0" tIns="0" rIns="0" bIns="0" rtlCol="0"/>
          <a:lstStyle/>
          <a:p>
            <a:endParaRPr/>
          </a:p>
        </p:txBody>
      </p:sp>
      <p:sp>
        <p:nvSpPr>
          <p:cNvPr id="48" name="object 48"/>
          <p:cNvSpPr/>
          <p:nvPr/>
        </p:nvSpPr>
        <p:spPr>
          <a:xfrm>
            <a:off x="1104900" y="9357265"/>
            <a:ext cx="288925" cy="61594"/>
          </a:xfrm>
          <a:custGeom>
            <a:avLst/>
            <a:gdLst/>
            <a:ahLst/>
            <a:cxnLst/>
            <a:rect l="l" t="t" r="r" b="b"/>
            <a:pathLst>
              <a:path w="288925" h="61595">
                <a:moveTo>
                  <a:pt x="0" y="9779"/>
                </a:moveTo>
                <a:lnTo>
                  <a:pt x="7099" y="14211"/>
                </a:lnTo>
                <a:lnTo>
                  <a:pt x="12547" y="16573"/>
                </a:lnTo>
                <a:lnTo>
                  <a:pt x="17957" y="18973"/>
                </a:lnTo>
                <a:lnTo>
                  <a:pt x="20345" y="13957"/>
                </a:lnTo>
                <a:lnTo>
                  <a:pt x="30861" y="21018"/>
                </a:lnTo>
                <a:lnTo>
                  <a:pt x="40391" y="27160"/>
                </a:lnTo>
                <a:lnTo>
                  <a:pt x="52285" y="34156"/>
                </a:lnTo>
                <a:lnTo>
                  <a:pt x="65161" y="40638"/>
                </a:lnTo>
                <a:lnTo>
                  <a:pt x="77635" y="45237"/>
                </a:lnTo>
                <a:lnTo>
                  <a:pt x="93408" y="49530"/>
                </a:lnTo>
                <a:lnTo>
                  <a:pt x="99618" y="49009"/>
                </a:lnTo>
                <a:lnTo>
                  <a:pt x="100088" y="54991"/>
                </a:lnTo>
                <a:lnTo>
                  <a:pt x="100533" y="60985"/>
                </a:lnTo>
                <a:lnTo>
                  <a:pt x="109639" y="61468"/>
                </a:lnTo>
                <a:lnTo>
                  <a:pt x="121119" y="61468"/>
                </a:lnTo>
                <a:lnTo>
                  <a:pt x="135565" y="61511"/>
                </a:lnTo>
                <a:lnTo>
                  <a:pt x="179328" y="59951"/>
                </a:lnTo>
                <a:lnTo>
                  <a:pt x="209529" y="45554"/>
                </a:lnTo>
                <a:lnTo>
                  <a:pt x="215150" y="42379"/>
                </a:lnTo>
                <a:lnTo>
                  <a:pt x="256118" y="18175"/>
                </a:lnTo>
                <a:lnTo>
                  <a:pt x="274091" y="6070"/>
                </a:lnTo>
                <a:lnTo>
                  <a:pt x="273418" y="2032"/>
                </a:lnTo>
                <a:lnTo>
                  <a:pt x="288696" y="0"/>
                </a:lnTo>
              </a:path>
            </a:pathLst>
          </a:custGeom>
          <a:ln w="4787">
            <a:solidFill>
              <a:srgbClr val="070403"/>
            </a:solidFill>
          </a:ln>
        </p:spPr>
        <p:txBody>
          <a:bodyPr wrap="square" lIns="0" tIns="0" rIns="0" bIns="0" rtlCol="0"/>
          <a:lstStyle/>
          <a:p>
            <a:endParaRPr/>
          </a:p>
        </p:txBody>
      </p:sp>
      <p:sp>
        <p:nvSpPr>
          <p:cNvPr id="49" name="object 49"/>
          <p:cNvSpPr/>
          <p:nvPr/>
        </p:nvSpPr>
        <p:spPr>
          <a:xfrm>
            <a:off x="1113688" y="9152519"/>
            <a:ext cx="261886" cy="377230"/>
          </a:xfrm>
          <a:prstGeom prst="rect">
            <a:avLst/>
          </a:prstGeom>
          <a:blipFill>
            <a:blip r:embed="rId9" cstate="print"/>
            <a:stretch>
              <a:fillRect/>
            </a:stretch>
          </a:blipFill>
        </p:spPr>
        <p:txBody>
          <a:bodyPr wrap="square" lIns="0" tIns="0" rIns="0" bIns="0" rtlCol="0"/>
          <a:lstStyle/>
          <a:p>
            <a:endParaRPr/>
          </a:p>
        </p:txBody>
      </p:sp>
      <p:sp>
        <p:nvSpPr>
          <p:cNvPr id="50" name="object 50"/>
          <p:cNvSpPr txBox="1"/>
          <p:nvPr/>
        </p:nvSpPr>
        <p:spPr>
          <a:xfrm>
            <a:off x="2158057" y="1544377"/>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51" name="object 51"/>
          <p:cNvSpPr txBox="1"/>
          <p:nvPr/>
        </p:nvSpPr>
        <p:spPr>
          <a:xfrm>
            <a:off x="1888512" y="1017276"/>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(b)</a:t>
            </a:r>
            <a:endParaRPr sz="800">
              <a:latin typeface="Arial Narrow"/>
              <a:cs typeface="Arial Narrow"/>
            </a:endParaRPr>
          </a:p>
        </p:txBody>
      </p:sp>
      <p:sp>
        <p:nvSpPr>
          <p:cNvPr id="52" name="object 52"/>
          <p:cNvSpPr txBox="1"/>
          <p:nvPr/>
        </p:nvSpPr>
        <p:spPr>
          <a:xfrm>
            <a:off x="1010993" y="712882"/>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sp>
        <p:nvSpPr>
          <p:cNvPr id="53" name="object 53"/>
          <p:cNvSpPr/>
          <p:nvPr/>
        </p:nvSpPr>
        <p:spPr>
          <a:xfrm>
            <a:off x="538807" y="540524"/>
            <a:ext cx="1592705" cy="1201802"/>
          </a:xfrm>
          <a:prstGeom prst="rect">
            <a:avLst/>
          </a:prstGeom>
          <a:blipFill>
            <a:blip r:embed="rId10" cstate="print"/>
            <a:stretch>
              <a:fillRect/>
            </a:stretch>
          </a:blipFill>
        </p:spPr>
        <p:txBody>
          <a:bodyPr wrap="square" lIns="0" tIns="0" rIns="0" bIns="0" rtlCol="0"/>
          <a:lstStyle/>
          <a:p>
            <a:endParaRPr/>
          </a:p>
        </p:txBody>
      </p:sp>
      <p:sp>
        <p:nvSpPr>
          <p:cNvPr id="54" name="object 54"/>
          <p:cNvSpPr txBox="1"/>
          <p:nvPr/>
        </p:nvSpPr>
        <p:spPr>
          <a:xfrm>
            <a:off x="3097720" y="1616348"/>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sp>
        <p:nvSpPr>
          <p:cNvPr id="55" name="object 55"/>
          <p:cNvSpPr/>
          <p:nvPr/>
        </p:nvSpPr>
        <p:spPr>
          <a:xfrm>
            <a:off x="4816551" y="3290265"/>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49">
            <a:solidFill>
              <a:srgbClr val="231F20"/>
            </a:solidFill>
          </a:ln>
        </p:spPr>
        <p:txBody>
          <a:bodyPr wrap="square" lIns="0" tIns="0" rIns="0" bIns="0" rtlCol="0"/>
          <a:lstStyle/>
          <a:p>
            <a:endParaRPr/>
          </a:p>
        </p:txBody>
      </p:sp>
      <p:sp>
        <p:nvSpPr>
          <p:cNvPr id="56" name="object 56"/>
          <p:cNvSpPr/>
          <p:nvPr/>
        </p:nvSpPr>
        <p:spPr>
          <a:xfrm>
            <a:off x="2024081" y="3287585"/>
            <a:ext cx="1339326" cy="1252648"/>
          </a:xfrm>
          <a:prstGeom prst="rect">
            <a:avLst/>
          </a:prstGeom>
          <a:blipFill>
            <a:blip r:embed="rId11" cstate="print"/>
            <a:stretch>
              <a:fillRect/>
            </a:stretch>
          </a:blipFill>
        </p:spPr>
        <p:txBody>
          <a:bodyPr wrap="square" lIns="0" tIns="0" rIns="0" bIns="0" rtlCol="0"/>
          <a:lstStyle/>
          <a:p>
            <a:endParaRPr/>
          </a:p>
        </p:txBody>
      </p:sp>
      <p:sp>
        <p:nvSpPr>
          <p:cNvPr id="57" name="object 57"/>
          <p:cNvSpPr/>
          <p:nvPr/>
        </p:nvSpPr>
        <p:spPr>
          <a:xfrm>
            <a:off x="4176862" y="3643304"/>
            <a:ext cx="357985" cy="364953"/>
          </a:xfrm>
          <a:prstGeom prst="rect">
            <a:avLst/>
          </a:prstGeom>
          <a:blipFill>
            <a:blip r:embed="rId12" cstate="print"/>
            <a:stretch>
              <a:fillRect/>
            </a:stretch>
          </a:blipFill>
        </p:spPr>
        <p:txBody>
          <a:bodyPr wrap="square" lIns="0" tIns="0" rIns="0" bIns="0" rtlCol="0"/>
          <a:lstStyle/>
          <a:p>
            <a:endParaRPr/>
          </a:p>
        </p:txBody>
      </p:sp>
      <p:sp>
        <p:nvSpPr>
          <p:cNvPr id="58" name="object 58"/>
          <p:cNvSpPr/>
          <p:nvPr/>
        </p:nvSpPr>
        <p:spPr>
          <a:xfrm>
            <a:off x="3362597" y="3282575"/>
            <a:ext cx="1321257" cy="1199471"/>
          </a:xfrm>
          <a:prstGeom prst="rect">
            <a:avLst/>
          </a:prstGeom>
          <a:blipFill>
            <a:blip r:embed="rId13" cstate="print"/>
            <a:stretch>
              <a:fillRect/>
            </a:stretch>
          </a:blipFill>
        </p:spPr>
        <p:txBody>
          <a:bodyPr wrap="square" lIns="0" tIns="0" rIns="0" bIns="0" rtlCol="0"/>
          <a:lstStyle/>
          <a:p>
            <a:endParaRPr/>
          </a:p>
        </p:txBody>
      </p:sp>
      <p:sp>
        <p:nvSpPr>
          <p:cNvPr id="59" name="object 59"/>
          <p:cNvSpPr/>
          <p:nvPr/>
        </p:nvSpPr>
        <p:spPr>
          <a:xfrm>
            <a:off x="919259" y="1056048"/>
            <a:ext cx="144867" cy="84607"/>
          </a:xfrm>
          <a:prstGeom prst="rect">
            <a:avLst/>
          </a:prstGeom>
          <a:blipFill>
            <a:blip r:embed="rId14" cstate="print"/>
            <a:stretch>
              <a:fillRect/>
            </a:stretch>
          </a:blipFill>
        </p:spPr>
        <p:txBody>
          <a:bodyPr wrap="square" lIns="0" tIns="0" rIns="0" bIns="0" rtlCol="0"/>
          <a:lstStyle/>
          <a:p>
            <a:endParaRPr/>
          </a:p>
        </p:txBody>
      </p:sp>
      <p:sp>
        <p:nvSpPr>
          <p:cNvPr id="60" name="object 60"/>
          <p:cNvSpPr/>
          <p:nvPr/>
        </p:nvSpPr>
        <p:spPr>
          <a:xfrm>
            <a:off x="2489232" y="1086502"/>
            <a:ext cx="164099" cy="111991"/>
          </a:xfrm>
          <a:prstGeom prst="rect">
            <a:avLst/>
          </a:prstGeom>
          <a:blipFill>
            <a:blip r:embed="rId15" cstate="print"/>
            <a:stretch>
              <a:fillRect/>
            </a:stretch>
          </a:blipFill>
        </p:spPr>
        <p:txBody>
          <a:bodyPr wrap="square" lIns="0" tIns="0" rIns="0" bIns="0" rtlCol="0"/>
          <a:lstStyle/>
          <a:p>
            <a:endParaRPr/>
          </a:p>
        </p:txBody>
      </p:sp>
      <p:sp>
        <p:nvSpPr>
          <p:cNvPr id="61" name="object 61"/>
          <p:cNvSpPr/>
          <p:nvPr/>
        </p:nvSpPr>
        <p:spPr>
          <a:xfrm>
            <a:off x="2614016" y="1048744"/>
            <a:ext cx="395605" cy="215265"/>
          </a:xfrm>
          <a:custGeom>
            <a:avLst/>
            <a:gdLst/>
            <a:ahLst/>
            <a:cxnLst/>
            <a:rect l="l" t="t" r="r" b="b"/>
            <a:pathLst>
              <a:path w="395605" h="215265">
                <a:moveTo>
                  <a:pt x="0" y="137012"/>
                </a:moveTo>
                <a:lnTo>
                  <a:pt x="109261" y="167479"/>
                </a:lnTo>
                <a:lnTo>
                  <a:pt x="199189" y="155517"/>
                </a:lnTo>
                <a:lnTo>
                  <a:pt x="260186" y="128366"/>
                </a:lnTo>
                <a:lnTo>
                  <a:pt x="282651" y="113263"/>
                </a:lnTo>
                <a:lnTo>
                  <a:pt x="323655" y="99863"/>
                </a:lnTo>
                <a:lnTo>
                  <a:pt x="348954" y="101352"/>
                </a:lnTo>
                <a:lnTo>
                  <a:pt x="361771" y="108796"/>
                </a:lnTo>
                <a:lnTo>
                  <a:pt x="365328" y="113263"/>
                </a:lnTo>
                <a:lnTo>
                  <a:pt x="367978" y="148286"/>
                </a:lnTo>
                <a:lnTo>
                  <a:pt x="344043"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44" y="123209"/>
                </a:lnTo>
                <a:lnTo>
                  <a:pt x="12434" y="95813"/>
                </a:lnTo>
                <a:lnTo>
                  <a:pt x="25066" y="77247"/>
                </a:lnTo>
                <a:lnTo>
                  <a:pt x="31178" y="70413"/>
                </a:lnTo>
                <a:lnTo>
                  <a:pt x="125407" y="32246"/>
                </a:lnTo>
                <a:lnTo>
                  <a:pt x="202844" y="22178"/>
                </a:lnTo>
                <a:lnTo>
                  <a:pt x="255306" y="26322"/>
                </a:lnTo>
                <a:lnTo>
                  <a:pt x="274612" y="30789"/>
                </a:lnTo>
                <a:lnTo>
                  <a:pt x="319585" y="7563"/>
                </a:lnTo>
                <a:lnTo>
                  <a:pt x="363894" y="8259"/>
                </a:lnTo>
                <a:lnTo>
                  <a:pt x="391260" y="51410"/>
                </a:lnTo>
                <a:lnTo>
                  <a:pt x="395000" y="81040"/>
                </a:lnTo>
                <a:lnTo>
                  <a:pt x="392887" y="105440"/>
                </a:lnTo>
              </a:path>
            </a:pathLst>
          </a:custGeom>
          <a:ln w="6350">
            <a:solidFill>
              <a:srgbClr val="231F20"/>
            </a:solidFill>
          </a:ln>
        </p:spPr>
        <p:txBody>
          <a:bodyPr wrap="square" lIns="0" tIns="0" rIns="0" bIns="0" rtlCol="0"/>
          <a:lstStyle/>
          <a:p>
            <a:endParaRPr/>
          </a:p>
        </p:txBody>
      </p:sp>
      <p:sp>
        <p:nvSpPr>
          <p:cNvPr id="62" name="object 62"/>
          <p:cNvSpPr/>
          <p:nvPr/>
        </p:nvSpPr>
        <p:spPr>
          <a:xfrm>
            <a:off x="2615882" y="1102711"/>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5" y="118565"/>
                </a:lnTo>
                <a:lnTo>
                  <a:pt x="375200" y="127935"/>
                </a:lnTo>
                <a:lnTo>
                  <a:pt x="319824" y="131144"/>
                </a:lnTo>
                <a:lnTo>
                  <a:pt x="316280" y="165967"/>
                </a:lnTo>
                <a:lnTo>
                  <a:pt x="297337" y="185362"/>
                </a:lnTo>
                <a:lnTo>
                  <a:pt x="247006" y="196340"/>
                </a:lnTo>
                <a:lnTo>
                  <a:pt x="149301" y="205909"/>
                </a:lnTo>
                <a:lnTo>
                  <a:pt x="102953" y="205643"/>
                </a:lnTo>
                <a:lnTo>
                  <a:pt x="58223" y="198359"/>
                </a:lnTo>
                <a:lnTo>
                  <a:pt x="23503" y="182074"/>
                </a:lnTo>
                <a:lnTo>
                  <a:pt x="7188" y="154805"/>
                </a:lnTo>
                <a:lnTo>
                  <a:pt x="7188" y="127830"/>
                </a:lnTo>
                <a:lnTo>
                  <a:pt x="0" y="102557"/>
                </a:lnTo>
                <a:lnTo>
                  <a:pt x="54929" y="145744"/>
                </a:lnTo>
                <a:lnTo>
                  <a:pt x="101349" y="159542"/>
                </a:lnTo>
                <a:lnTo>
                  <a:pt x="164556" y="143412"/>
                </a:lnTo>
                <a:lnTo>
                  <a:pt x="269849" y="96816"/>
                </a:lnTo>
                <a:lnTo>
                  <a:pt x="281447" y="88620"/>
                </a:lnTo>
                <a:lnTo>
                  <a:pt x="287289" y="83018"/>
                </a:lnTo>
                <a:lnTo>
                  <a:pt x="289155" y="77425"/>
                </a:lnTo>
                <a:lnTo>
                  <a:pt x="288823" y="69257"/>
                </a:lnTo>
                <a:lnTo>
                  <a:pt x="284213" y="58742"/>
                </a:lnTo>
              </a:path>
            </a:pathLst>
          </a:custGeom>
          <a:ln w="6350">
            <a:solidFill>
              <a:srgbClr val="231F20"/>
            </a:solidFill>
          </a:ln>
        </p:spPr>
        <p:txBody>
          <a:bodyPr wrap="square" lIns="0" tIns="0" rIns="0" bIns="0" rtlCol="0"/>
          <a:lstStyle/>
          <a:p>
            <a:endParaRPr/>
          </a:p>
        </p:txBody>
      </p:sp>
      <p:sp>
        <p:nvSpPr>
          <p:cNvPr id="63" name="object 63"/>
          <p:cNvSpPr/>
          <p:nvPr/>
        </p:nvSpPr>
        <p:spPr>
          <a:xfrm>
            <a:off x="2704901" y="1113335"/>
            <a:ext cx="127000" cy="43815"/>
          </a:xfrm>
          <a:custGeom>
            <a:avLst/>
            <a:gdLst/>
            <a:ahLst/>
            <a:cxnLst/>
            <a:rect l="l" t="t" r="r" b="b"/>
            <a:pathLst>
              <a:path w="127000" h="43815">
                <a:moveTo>
                  <a:pt x="0" y="43703"/>
                </a:moveTo>
                <a:lnTo>
                  <a:pt x="33907" y="12719"/>
                </a:lnTo>
                <a:lnTo>
                  <a:pt x="58426" y="0"/>
                </a:lnTo>
                <a:lnTo>
                  <a:pt x="85449" y="3391"/>
                </a:lnTo>
                <a:lnTo>
                  <a:pt x="126873" y="20742"/>
                </a:lnTo>
              </a:path>
            </a:pathLst>
          </a:custGeom>
          <a:ln w="6350">
            <a:solidFill>
              <a:srgbClr val="231F20"/>
            </a:solidFill>
          </a:ln>
        </p:spPr>
        <p:txBody>
          <a:bodyPr wrap="square" lIns="0" tIns="0" rIns="0" bIns="0" rtlCol="0"/>
          <a:lstStyle/>
          <a:p>
            <a:endParaRPr/>
          </a:p>
        </p:txBody>
      </p:sp>
      <p:sp>
        <p:nvSpPr>
          <p:cNvPr id="64" name="object 64"/>
          <p:cNvSpPr/>
          <p:nvPr/>
        </p:nvSpPr>
        <p:spPr>
          <a:xfrm>
            <a:off x="2596869" y="1240015"/>
            <a:ext cx="367665" cy="139700"/>
          </a:xfrm>
          <a:custGeom>
            <a:avLst/>
            <a:gdLst/>
            <a:ahLst/>
            <a:cxnLst/>
            <a:rect l="l" t="t" r="r" b="b"/>
            <a:pathLst>
              <a:path w="367664" h="139700">
                <a:moveTo>
                  <a:pt x="30789" y="31280"/>
                </a:moveTo>
                <a:lnTo>
                  <a:pt x="8420" y="50083"/>
                </a:lnTo>
                <a:lnTo>
                  <a:pt x="0" y="63309"/>
                </a:lnTo>
                <a:lnTo>
                  <a:pt x="4659" y="77221"/>
                </a:lnTo>
                <a:lnTo>
                  <a:pt x="42828" y="114054"/>
                </a:lnTo>
                <a:lnTo>
                  <a:pt x="120313" y="135901"/>
                </a:lnTo>
                <a:lnTo>
                  <a:pt x="169146" y="139532"/>
                </a:lnTo>
                <a:lnTo>
                  <a:pt x="219803" y="136807"/>
                </a:lnTo>
                <a:lnTo>
                  <a:pt x="268608" y="126603"/>
                </a:lnTo>
                <a:lnTo>
                  <a:pt x="311883" y="107799"/>
                </a:lnTo>
                <a:lnTo>
                  <a:pt x="345951" y="79273"/>
                </a:lnTo>
                <a:lnTo>
                  <a:pt x="367136" y="39903"/>
                </a:lnTo>
                <a:lnTo>
                  <a:pt x="364697" y="26115"/>
                </a:lnTo>
                <a:lnTo>
                  <a:pt x="360170" y="15317"/>
                </a:lnTo>
                <a:lnTo>
                  <a:pt x="352623" y="6836"/>
                </a:lnTo>
                <a:lnTo>
                  <a:pt x="341126" y="0"/>
                </a:lnTo>
              </a:path>
            </a:pathLst>
          </a:custGeom>
          <a:ln w="6350">
            <a:solidFill>
              <a:srgbClr val="231F20"/>
            </a:solidFill>
          </a:ln>
        </p:spPr>
        <p:txBody>
          <a:bodyPr wrap="square" lIns="0" tIns="0" rIns="0" bIns="0" rtlCol="0"/>
          <a:lstStyle/>
          <a:p>
            <a:endParaRPr/>
          </a:p>
        </p:txBody>
      </p:sp>
      <p:sp>
        <p:nvSpPr>
          <p:cNvPr id="65" name="object 65"/>
          <p:cNvSpPr/>
          <p:nvPr/>
        </p:nvSpPr>
        <p:spPr>
          <a:xfrm>
            <a:off x="2598555" y="1284494"/>
            <a:ext cx="384175" cy="248285"/>
          </a:xfrm>
          <a:custGeom>
            <a:avLst/>
            <a:gdLst/>
            <a:ahLst/>
            <a:cxnLst/>
            <a:rect l="l" t="t" r="r" b="b"/>
            <a:pathLst>
              <a:path w="384175" h="248284">
                <a:moveTo>
                  <a:pt x="8442" y="25298"/>
                </a:moveTo>
                <a:lnTo>
                  <a:pt x="2505" y="79739"/>
                </a:lnTo>
                <a:lnTo>
                  <a:pt x="0" y="110643"/>
                </a:lnTo>
                <a:lnTo>
                  <a:pt x="452" y="129491"/>
                </a:lnTo>
                <a:lnTo>
                  <a:pt x="3387" y="147764"/>
                </a:lnTo>
                <a:lnTo>
                  <a:pt x="5142" y="171632"/>
                </a:lnTo>
                <a:lnTo>
                  <a:pt x="38411" y="211617"/>
                </a:lnTo>
                <a:lnTo>
                  <a:pt x="100435" y="238248"/>
                </a:lnTo>
                <a:lnTo>
                  <a:pt x="138133" y="245424"/>
                </a:lnTo>
                <a:lnTo>
                  <a:pt x="178103" y="247902"/>
                </a:lnTo>
                <a:lnTo>
                  <a:pt x="218706" y="245230"/>
                </a:lnTo>
                <a:lnTo>
                  <a:pt x="258303" y="236956"/>
                </a:lnTo>
                <a:lnTo>
                  <a:pt x="295255" y="222626"/>
                </a:lnTo>
                <a:lnTo>
                  <a:pt x="327924" y="201788"/>
                </a:lnTo>
                <a:lnTo>
                  <a:pt x="354671" y="173988"/>
                </a:lnTo>
                <a:lnTo>
                  <a:pt x="373856" y="138775"/>
                </a:lnTo>
                <a:lnTo>
                  <a:pt x="383841" y="95694"/>
                </a:lnTo>
                <a:lnTo>
                  <a:pt x="365452" y="0"/>
                </a:lnTo>
              </a:path>
            </a:pathLst>
          </a:custGeom>
          <a:ln w="6350">
            <a:solidFill>
              <a:srgbClr val="231F20"/>
            </a:solidFill>
          </a:ln>
        </p:spPr>
        <p:txBody>
          <a:bodyPr wrap="square" lIns="0" tIns="0" rIns="0" bIns="0" rtlCol="0"/>
          <a:lstStyle/>
          <a:p>
            <a:endParaRPr/>
          </a:p>
        </p:txBody>
      </p:sp>
      <p:sp>
        <p:nvSpPr>
          <p:cNvPr id="66" name="object 66"/>
          <p:cNvSpPr/>
          <p:nvPr/>
        </p:nvSpPr>
        <p:spPr>
          <a:xfrm>
            <a:off x="2462552" y="1323033"/>
            <a:ext cx="650875" cy="386080"/>
          </a:xfrm>
          <a:custGeom>
            <a:avLst/>
            <a:gdLst/>
            <a:ahLst/>
            <a:cxnLst/>
            <a:rect l="l" t="t" r="r" b="b"/>
            <a:pathLst>
              <a:path w="650875" h="386080">
                <a:moveTo>
                  <a:pt x="140401" y="30378"/>
                </a:moveTo>
                <a:lnTo>
                  <a:pt x="94856" y="60997"/>
                </a:lnTo>
                <a:lnTo>
                  <a:pt x="58994" y="90887"/>
                </a:lnTo>
                <a:lnTo>
                  <a:pt x="32195" y="119940"/>
                </a:lnTo>
                <a:lnTo>
                  <a:pt x="3316" y="175123"/>
                </a:lnTo>
                <a:lnTo>
                  <a:pt x="0" y="201042"/>
                </a:lnTo>
                <a:lnTo>
                  <a:pt x="3274" y="225707"/>
                </a:lnTo>
                <a:lnTo>
                  <a:pt x="27125" y="270854"/>
                </a:lnTo>
                <a:lnTo>
                  <a:pt x="69923" y="309726"/>
                </a:lnTo>
                <a:lnTo>
                  <a:pt x="126723" y="341483"/>
                </a:lnTo>
                <a:lnTo>
                  <a:pt x="192581" y="365288"/>
                </a:lnTo>
                <a:lnTo>
                  <a:pt x="262551" y="380303"/>
                </a:lnTo>
                <a:lnTo>
                  <a:pt x="331689" y="385688"/>
                </a:lnTo>
                <a:lnTo>
                  <a:pt x="364400" y="384508"/>
                </a:lnTo>
                <a:lnTo>
                  <a:pt x="460659" y="368431"/>
                </a:lnTo>
                <a:lnTo>
                  <a:pt x="515006" y="352608"/>
                </a:lnTo>
                <a:lnTo>
                  <a:pt x="558907" y="333626"/>
                </a:lnTo>
                <a:lnTo>
                  <a:pt x="593179" y="311975"/>
                </a:lnTo>
                <a:lnTo>
                  <a:pt x="636110" y="262624"/>
                </a:lnTo>
                <a:lnTo>
                  <a:pt x="650345" y="208475"/>
                </a:lnTo>
                <a:lnTo>
                  <a:pt x="648745" y="180825"/>
                </a:lnTo>
                <a:lnTo>
                  <a:pt x="632204" y="126826"/>
                </a:lnTo>
                <a:lnTo>
                  <a:pt x="603325" y="77825"/>
                </a:lnTo>
                <a:lnTo>
                  <a:pt x="568653" y="37741"/>
                </a:lnTo>
                <a:lnTo>
                  <a:pt x="534731" y="10493"/>
                </a:lnTo>
                <a:lnTo>
                  <a:pt x="520097" y="2907"/>
                </a:lnTo>
                <a:lnTo>
                  <a:pt x="508104" y="0"/>
                </a:lnTo>
              </a:path>
            </a:pathLst>
          </a:custGeom>
          <a:ln w="6350">
            <a:solidFill>
              <a:srgbClr val="231F20"/>
            </a:solidFill>
          </a:ln>
        </p:spPr>
        <p:txBody>
          <a:bodyPr wrap="square" lIns="0" tIns="0" rIns="0" bIns="0" rtlCol="0"/>
          <a:lstStyle/>
          <a:p>
            <a:endParaRPr/>
          </a:p>
        </p:txBody>
      </p:sp>
      <p:sp>
        <p:nvSpPr>
          <p:cNvPr id="67" name="object 67"/>
          <p:cNvSpPr/>
          <p:nvPr/>
        </p:nvSpPr>
        <p:spPr>
          <a:xfrm>
            <a:off x="2555608" y="1121085"/>
            <a:ext cx="20320" cy="24130"/>
          </a:xfrm>
          <a:custGeom>
            <a:avLst/>
            <a:gdLst/>
            <a:ahLst/>
            <a:cxnLst/>
            <a:rect l="l" t="t" r="r" b="b"/>
            <a:pathLst>
              <a:path w="20319" h="24130">
                <a:moveTo>
                  <a:pt x="19862" y="0"/>
                </a:moveTo>
                <a:lnTo>
                  <a:pt x="0" y="23888"/>
                </a:lnTo>
              </a:path>
            </a:pathLst>
          </a:custGeom>
          <a:ln w="6350">
            <a:solidFill>
              <a:srgbClr val="231F20"/>
            </a:solidFill>
          </a:ln>
        </p:spPr>
        <p:txBody>
          <a:bodyPr wrap="square" lIns="0" tIns="0" rIns="0" bIns="0" rtlCol="0"/>
          <a:lstStyle/>
          <a:p>
            <a:endParaRPr/>
          </a:p>
        </p:txBody>
      </p:sp>
      <p:sp>
        <p:nvSpPr>
          <p:cNvPr id="68" name="object 68"/>
          <p:cNvSpPr/>
          <p:nvPr/>
        </p:nvSpPr>
        <p:spPr>
          <a:xfrm>
            <a:off x="2590054" y="1124279"/>
            <a:ext cx="14604" cy="26034"/>
          </a:xfrm>
          <a:custGeom>
            <a:avLst/>
            <a:gdLst/>
            <a:ahLst/>
            <a:cxnLst/>
            <a:rect l="l" t="t" r="r" b="b"/>
            <a:pathLst>
              <a:path w="14605" h="26034">
                <a:moveTo>
                  <a:pt x="14363" y="0"/>
                </a:moveTo>
                <a:lnTo>
                  <a:pt x="0" y="25869"/>
                </a:lnTo>
              </a:path>
            </a:pathLst>
          </a:custGeom>
          <a:ln w="6349">
            <a:solidFill>
              <a:srgbClr val="231F20"/>
            </a:solidFill>
          </a:ln>
        </p:spPr>
        <p:txBody>
          <a:bodyPr wrap="square" lIns="0" tIns="0" rIns="0" bIns="0" rtlCol="0"/>
          <a:lstStyle/>
          <a:p>
            <a:endParaRPr/>
          </a:p>
        </p:txBody>
      </p:sp>
      <p:sp>
        <p:nvSpPr>
          <p:cNvPr id="69" name="object 69"/>
          <p:cNvSpPr/>
          <p:nvPr/>
        </p:nvSpPr>
        <p:spPr>
          <a:xfrm>
            <a:off x="2584302" y="1164214"/>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70" name="object 70"/>
          <p:cNvSpPr/>
          <p:nvPr/>
        </p:nvSpPr>
        <p:spPr>
          <a:xfrm>
            <a:off x="2693965" y="1091417"/>
            <a:ext cx="144335" cy="83228"/>
          </a:xfrm>
          <a:prstGeom prst="rect">
            <a:avLst/>
          </a:prstGeom>
          <a:blipFill>
            <a:blip r:embed="rId16" cstate="print"/>
            <a:stretch>
              <a:fillRect/>
            </a:stretch>
          </a:blipFill>
        </p:spPr>
        <p:txBody>
          <a:bodyPr wrap="square" lIns="0" tIns="0" rIns="0" bIns="0" rtlCol="0"/>
          <a:lstStyle/>
          <a:p>
            <a:endParaRPr/>
          </a:p>
        </p:txBody>
      </p:sp>
      <p:sp>
        <p:nvSpPr>
          <p:cNvPr id="71" name="object 71"/>
          <p:cNvSpPr/>
          <p:nvPr/>
        </p:nvSpPr>
        <p:spPr>
          <a:xfrm>
            <a:off x="2663022" y="540613"/>
            <a:ext cx="638175" cy="626110"/>
          </a:xfrm>
          <a:custGeom>
            <a:avLst/>
            <a:gdLst/>
            <a:ahLst/>
            <a:cxnLst/>
            <a:rect l="l" t="t" r="r" b="b"/>
            <a:pathLst>
              <a:path w="638175" h="626110">
                <a:moveTo>
                  <a:pt x="593881" y="0"/>
                </a:moveTo>
                <a:lnTo>
                  <a:pt x="480763" y="0"/>
                </a:lnTo>
                <a:lnTo>
                  <a:pt x="472555" y="30499"/>
                </a:lnTo>
                <a:lnTo>
                  <a:pt x="416088" y="153740"/>
                </a:lnTo>
                <a:lnTo>
                  <a:pt x="319445" y="261794"/>
                </a:lnTo>
                <a:lnTo>
                  <a:pt x="147293" y="408035"/>
                </a:lnTo>
                <a:lnTo>
                  <a:pt x="114802" y="433870"/>
                </a:lnTo>
                <a:lnTo>
                  <a:pt x="80632" y="458972"/>
                </a:lnTo>
                <a:lnTo>
                  <a:pt x="44749" y="483230"/>
                </a:lnTo>
                <a:lnTo>
                  <a:pt x="7123" y="506537"/>
                </a:lnTo>
                <a:lnTo>
                  <a:pt x="0" y="589274"/>
                </a:lnTo>
                <a:lnTo>
                  <a:pt x="25195" y="625991"/>
                </a:lnTo>
                <a:lnTo>
                  <a:pt x="107521" y="624910"/>
                </a:lnTo>
                <a:lnTo>
                  <a:pt x="271791" y="594255"/>
                </a:lnTo>
                <a:lnTo>
                  <a:pt x="475724" y="474665"/>
                </a:lnTo>
                <a:lnTo>
                  <a:pt x="581852" y="387676"/>
                </a:lnTo>
                <a:lnTo>
                  <a:pt x="624510" y="290873"/>
                </a:lnTo>
                <a:lnTo>
                  <a:pt x="638033" y="141843"/>
                </a:lnTo>
                <a:lnTo>
                  <a:pt x="593881" y="0"/>
                </a:lnTo>
                <a:close/>
              </a:path>
            </a:pathLst>
          </a:custGeom>
          <a:solidFill>
            <a:srgbClr val="FFFFFF"/>
          </a:solidFill>
        </p:spPr>
        <p:txBody>
          <a:bodyPr wrap="square" lIns="0" tIns="0" rIns="0" bIns="0" rtlCol="0"/>
          <a:lstStyle/>
          <a:p>
            <a:endParaRPr/>
          </a:p>
        </p:txBody>
      </p:sp>
      <p:sp>
        <p:nvSpPr>
          <p:cNvPr id="72" name="object 72"/>
          <p:cNvSpPr/>
          <p:nvPr/>
        </p:nvSpPr>
        <p:spPr>
          <a:xfrm>
            <a:off x="2663022" y="540613"/>
            <a:ext cx="638175" cy="626110"/>
          </a:xfrm>
          <a:custGeom>
            <a:avLst/>
            <a:gdLst/>
            <a:ahLst/>
            <a:cxnLst/>
            <a:rect l="l" t="t" r="r" b="b"/>
            <a:pathLst>
              <a:path w="638175" h="626110">
                <a:moveTo>
                  <a:pt x="480763" y="0"/>
                </a:moveTo>
                <a:lnTo>
                  <a:pt x="416088" y="153740"/>
                </a:lnTo>
                <a:lnTo>
                  <a:pt x="319445" y="261794"/>
                </a:lnTo>
                <a:lnTo>
                  <a:pt x="147293" y="408035"/>
                </a:lnTo>
                <a:lnTo>
                  <a:pt x="114802" y="433870"/>
                </a:lnTo>
                <a:lnTo>
                  <a:pt x="80632" y="458972"/>
                </a:lnTo>
                <a:lnTo>
                  <a:pt x="44749" y="483230"/>
                </a:lnTo>
                <a:lnTo>
                  <a:pt x="7123" y="506537"/>
                </a:lnTo>
                <a:lnTo>
                  <a:pt x="0" y="589274"/>
                </a:lnTo>
                <a:lnTo>
                  <a:pt x="25195" y="625991"/>
                </a:lnTo>
                <a:lnTo>
                  <a:pt x="107521" y="624910"/>
                </a:lnTo>
                <a:lnTo>
                  <a:pt x="271791" y="594255"/>
                </a:lnTo>
                <a:lnTo>
                  <a:pt x="475724" y="474665"/>
                </a:lnTo>
                <a:lnTo>
                  <a:pt x="581852" y="387676"/>
                </a:lnTo>
                <a:lnTo>
                  <a:pt x="624510" y="290873"/>
                </a:lnTo>
                <a:lnTo>
                  <a:pt x="638033" y="141843"/>
                </a:lnTo>
                <a:lnTo>
                  <a:pt x="593881" y="0"/>
                </a:lnTo>
                <a:lnTo>
                  <a:pt x="480763" y="0"/>
                </a:lnTo>
              </a:path>
            </a:pathLst>
          </a:custGeom>
          <a:ln w="6350">
            <a:solidFill>
              <a:srgbClr val="231F20"/>
            </a:solidFill>
          </a:ln>
        </p:spPr>
        <p:txBody>
          <a:bodyPr wrap="square" lIns="0" tIns="0" rIns="0" bIns="0" rtlCol="0"/>
          <a:lstStyle/>
          <a:p>
            <a:endParaRPr/>
          </a:p>
        </p:txBody>
      </p:sp>
      <p:sp>
        <p:nvSpPr>
          <p:cNvPr id="73" name="object 73"/>
          <p:cNvSpPr/>
          <p:nvPr/>
        </p:nvSpPr>
        <p:spPr>
          <a:xfrm>
            <a:off x="2679278" y="966356"/>
            <a:ext cx="165649" cy="99364"/>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3255515" y="740836"/>
            <a:ext cx="181447" cy="186381"/>
          </a:xfrm>
          <a:prstGeom prst="rect">
            <a:avLst/>
          </a:prstGeom>
          <a:blipFill>
            <a:blip r:embed="rId18" cstate="print"/>
            <a:stretch>
              <a:fillRect/>
            </a:stretch>
          </a:blipFill>
        </p:spPr>
        <p:txBody>
          <a:bodyPr wrap="square" lIns="0" tIns="0" rIns="0" bIns="0" rtlCol="0"/>
          <a:lstStyle/>
          <a:p>
            <a:endParaRPr/>
          </a:p>
        </p:txBody>
      </p:sp>
      <p:sp>
        <p:nvSpPr>
          <p:cNvPr id="75" name="object 75"/>
          <p:cNvSpPr/>
          <p:nvPr/>
        </p:nvSpPr>
        <p:spPr>
          <a:xfrm>
            <a:off x="2898849" y="1028459"/>
            <a:ext cx="535305" cy="297815"/>
          </a:xfrm>
          <a:custGeom>
            <a:avLst/>
            <a:gdLst/>
            <a:ahLst/>
            <a:cxnLst/>
            <a:rect l="l" t="t" r="r" b="b"/>
            <a:pathLst>
              <a:path w="535304" h="297815">
                <a:moveTo>
                  <a:pt x="534938" y="0"/>
                </a:moveTo>
                <a:lnTo>
                  <a:pt x="45839" y="204830"/>
                </a:lnTo>
                <a:lnTo>
                  <a:pt x="13492" y="236606"/>
                </a:lnTo>
                <a:lnTo>
                  <a:pt x="0" y="256822"/>
                </a:lnTo>
                <a:lnTo>
                  <a:pt x="2921" y="274140"/>
                </a:lnTo>
                <a:lnTo>
                  <a:pt x="19816" y="297222"/>
                </a:lnTo>
                <a:lnTo>
                  <a:pt x="88917" y="288193"/>
                </a:lnTo>
                <a:lnTo>
                  <a:pt x="136567" y="280282"/>
                </a:lnTo>
                <a:lnTo>
                  <a:pt x="184923" y="269078"/>
                </a:lnTo>
                <a:lnTo>
                  <a:pt x="256138" y="250169"/>
                </a:lnTo>
                <a:lnTo>
                  <a:pt x="376582" y="171794"/>
                </a:lnTo>
                <a:lnTo>
                  <a:pt x="445881" y="129520"/>
                </a:lnTo>
                <a:lnTo>
                  <a:pt x="490269" y="108814"/>
                </a:lnTo>
                <a:lnTo>
                  <a:pt x="534938" y="95452"/>
                </a:lnTo>
                <a:lnTo>
                  <a:pt x="534938" y="0"/>
                </a:lnTo>
                <a:close/>
              </a:path>
            </a:pathLst>
          </a:custGeom>
          <a:solidFill>
            <a:srgbClr val="FFFFFF"/>
          </a:solidFill>
        </p:spPr>
        <p:txBody>
          <a:bodyPr wrap="square" lIns="0" tIns="0" rIns="0" bIns="0" rtlCol="0"/>
          <a:lstStyle/>
          <a:p>
            <a:endParaRPr/>
          </a:p>
        </p:txBody>
      </p:sp>
      <p:sp>
        <p:nvSpPr>
          <p:cNvPr id="76" name="object 76"/>
          <p:cNvSpPr/>
          <p:nvPr/>
        </p:nvSpPr>
        <p:spPr>
          <a:xfrm>
            <a:off x="2898849" y="1028459"/>
            <a:ext cx="535305" cy="297815"/>
          </a:xfrm>
          <a:custGeom>
            <a:avLst/>
            <a:gdLst/>
            <a:ahLst/>
            <a:cxnLst/>
            <a:rect l="l" t="t" r="r" b="b"/>
            <a:pathLst>
              <a:path w="535304" h="297815">
                <a:moveTo>
                  <a:pt x="45839" y="204830"/>
                </a:moveTo>
                <a:lnTo>
                  <a:pt x="13492" y="236606"/>
                </a:lnTo>
                <a:lnTo>
                  <a:pt x="0" y="256822"/>
                </a:lnTo>
                <a:lnTo>
                  <a:pt x="2921" y="274140"/>
                </a:lnTo>
                <a:lnTo>
                  <a:pt x="19816" y="297222"/>
                </a:lnTo>
                <a:lnTo>
                  <a:pt x="88917" y="288193"/>
                </a:lnTo>
                <a:lnTo>
                  <a:pt x="136567" y="280282"/>
                </a:lnTo>
                <a:lnTo>
                  <a:pt x="184923" y="269078"/>
                </a:lnTo>
                <a:lnTo>
                  <a:pt x="256138" y="250169"/>
                </a:lnTo>
                <a:lnTo>
                  <a:pt x="376582" y="171794"/>
                </a:lnTo>
                <a:lnTo>
                  <a:pt x="445881" y="129520"/>
                </a:lnTo>
                <a:lnTo>
                  <a:pt x="490269" y="108814"/>
                </a:lnTo>
                <a:lnTo>
                  <a:pt x="534938" y="95452"/>
                </a:lnTo>
                <a:lnTo>
                  <a:pt x="534938" y="0"/>
                </a:lnTo>
                <a:lnTo>
                  <a:pt x="45839" y="204830"/>
                </a:lnTo>
              </a:path>
            </a:pathLst>
          </a:custGeom>
          <a:ln w="6349">
            <a:solidFill>
              <a:srgbClr val="231F20"/>
            </a:solidFill>
          </a:ln>
        </p:spPr>
        <p:txBody>
          <a:bodyPr wrap="square" lIns="0" tIns="0" rIns="0" bIns="0" rtlCol="0"/>
          <a:lstStyle/>
          <a:p>
            <a:endParaRPr/>
          </a:p>
        </p:txBody>
      </p:sp>
      <p:sp>
        <p:nvSpPr>
          <p:cNvPr id="77" name="object 77"/>
          <p:cNvSpPr/>
          <p:nvPr/>
        </p:nvSpPr>
        <p:spPr>
          <a:xfrm>
            <a:off x="2979290" y="1106946"/>
            <a:ext cx="46355" cy="60960"/>
          </a:xfrm>
          <a:custGeom>
            <a:avLst/>
            <a:gdLst/>
            <a:ahLst/>
            <a:cxnLst/>
            <a:rect l="l" t="t" r="r" b="b"/>
            <a:pathLst>
              <a:path w="46355" h="60959">
                <a:moveTo>
                  <a:pt x="0" y="0"/>
                </a:moveTo>
                <a:lnTo>
                  <a:pt x="45885" y="60566"/>
                </a:lnTo>
              </a:path>
            </a:pathLst>
          </a:custGeom>
          <a:ln w="6350">
            <a:solidFill>
              <a:srgbClr val="231F20"/>
            </a:solidFill>
          </a:ln>
        </p:spPr>
        <p:txBody>
          <a:bodyPr wrap="square" lIns="0" tIns="0" rIns="0" bIns="0" rtlCol="0"/>
          <a:lstStyle/>
          <a:p>
            <a:endParaRPr/>
          </a:p>
        </p:txBody>
      </p:sp>
      <p:sp>
        <p:nvSpPr>
          <p:cNvPr id="78" name="object 78"/>
          <p:cNvSpPr/>
          <p:nvPr/>
        </p:nvSpPr>
        <p:spPr>
          <a:xfrm>
            <a:off x="3062212" y="1016959"/>
            <a:ext cx="176610" cy="81190"/>
          </a:xfrm>
          <a:prstGeom prst="rect">
            <a:avLst/>
          </a:prstGeom>
          <a:blipFill>
            <a:blip r:embed="rId19" cstate="print"/>
            <a:stretch>
              <a:fillRect/>
            </a:stretch>
          </a:blipFill>
        </p:spPr>
        <p:txBody>
          <a:bodyPr wrap="square" lIns="0" tIns="0" rIns="0" bIns="0" rtlCol="0"/>
          <a:lstStyle/>
          <a:p>
            <a:endParaRPr/>
          </a:p>
        </p:txBody>
      </p:sp>
      <p:sp>
        <p:nvSpPr>
          <p:cNvPr id="79" name="object 79"/>
          <p:cNvSpPr/>
          <p:nvPr/>
        </p:nvSpPr>
        <p:spPr>
          <a:xfrm>
            <a:off x="3183751" y="1171557"/>
            <a:ext cx="250036" cy="87521"/>
          </a:xfrm>
          <a:prstGeom prst="rect">
            <a:avLst/>
          </a:prstGeom>
          <a:blipFill>
            <a:blip r:embed="rId20" cstate="print"/>
            <a:stretch>
              <a:fillRect/>
            </a:stretch>
          </a:blipFill>
        </p:spPr>
        <p:txBody>
          <a:bodyPr wrap="square" lIns="0" tIns="0" rIns="0" bIns="0" rtlCol="0"/>
          <a:lstStyle/>
          <a:p>
            <a:endParaRPr/>
          </a:p>
        </p:txBody>
      </p:sp>
      <p:sp>
        <p:nvSpPr>
          <p:cNvPr id="80" name="object 80"/>
          <p:cNvSpPr/>
          <p:nvPr/>
        </p:nvSpPr>
        <p:spPr>
          <a:xfrm>
            <a:off x="3183751" y="1171557"/>
            <a:ext cx="250190" cy="87630"/>
          </a:xfrm>
          <a:custGeom>
            <a:avLst/>
            <a:gdLst/>
            <a:ahLst/>
            <a:cxnLst/>
            <a:rect l="l" t="t" r="r" b="b"/>
            <a:pathLst>
              <a:path w="250189" h="87630">
                <a:moveTo>
                  <a:pt x="250036" y="68435"/>
                </a:moveTo>
                <a:lnTo>
                  <a:pt x="222377" y="64838"/>
                </a:lnTo>
                <a:lnTo>
                  <a:pt x="145700" y="52850"/>
                </a:lnTo>
                <a:lnTo>
                  <a:pt x="73917" y="62373"/>
                </a:lnTo>
                <a:lnTo>
                  <a:pt x="20769" y="78799"/>
                </a:lnTo>
                <a:lnTo>
                  <a:pt x="0" y="87521"/>
                </a:lnTo>
                <a:lnTo>
                  <a:pt x="250036" y="0"/>
                </a:lnTo>
                <a:lnTo>
                  <a:pt x="250036" y="68435"/>
                </a:lnTo>
              </a:path>
            </a:pathLst>
          </a:custGeom>
          <a:ln w="6350">
            <a:solidFill>
              <a:srgbClr val="231F20"/>
            </a:solidFill>
          </a:ln>
        </p:spPr>
        <p:txBody>
          <a:bodyPr wrap="square" lIns="0" tIns="0" rIns="0" bIns="0" rtlCol="0"/>
          <a:lstStyle/>
          <a:p>
            <a:endParaRPr/>
          </a:p>
        </p:txBody>
      </p:sp>
      <p:sp>
        <p:nvSpPr>
          <p:cNvPr id="81" name="object 81"/>
          <p:cNvSpPr/>
          <p:nvPr/>
        </p:nvSpPr>
        <p:spPr>
          <a:xfrm>
            <a:off x="3007667" y="910201"/>
            <a:ext cx="418465" cy="296545"/>
          </a:xfrm>
          <a:custGeom>
            <a:avLst/>
            <a:gdLst/>
            <a:ahLst/>
            <a:cxnLst/>
            <a:rect l="l" t="t" r="r" b="b"/>
            <a:pathLst>
              <a:path w="418464" h="296544">
                <a:moveTo>
                  <a:pt x="68319" y="219022"/>
                </a:moveTo>
                <a:lnTo>
                  <a:pt x="21799" y="248157"/>
                </a:lnTo>
                <a:lnTo>
                  <a:pt x="34874" y="253898"/>
                </a:lnTo>
                <a:lnTo>
                  <a:pt x="25999" y="267002"/>
                </a:lnTo>
                <a:lnTo>
                  <a:pt x="11209" y="289483"/>
                </a:lnTo>
                <a:lnTo>
                  <a:pt x="8251" y="296096"/>
                </a:lnTo>
                <a:lnTo>
                  <a:pt x="34874" y="261594"/>
                </a:lnTo>
                <a:lnTo>
                  <a:pt x="68319" y="219022"/>
                </a:lnTo>
                <a:close/>
              </a:path>
              <a:path w="418464" h="296544">
                <a:moveTo>
                  <a:pt x="13589" y="246972"/>
                </a:moveTo>
                <a:lnTo>
                  <a:pt x="7467" y="251299"/>
                </a:lnTo>
                <a:lnTo>
                  <a:pt x="0" y="261810"/>
                </a:lnTo>
                <a:lnTo>
                  <a:pt x="21799" y="248157"/>
                </a:lnTo>
                <a:lnTo>
                  <a:pt x="21634" y="248085"/>
                </a:lnTo>
                <a:lnTo>
                  <a:pt x="13589" y="246972"/>
                </a:lnTo>
                <a:close/>
              </a:path>
              <a:path w="418464" h="296544">
                <a:moveTo>
                  <a:pt x="124046" y="184121"/>
                </a:moveTo>
                <a:lnTo>
                  <a:pt x="105649" y="187771"/>
                </a:lnTo>
                <a:lnTo>
                  <a:pt x="73290" y="212695"/>
                </a:lnTo>
                <a:lnTo>
                  <a:pt x="68319" y="219022"/>
                </a:lnTo>
                <a:lnTo>
                  <a:pt x="124046" y="184121"/>
                </a:lnTo>
                <a:close/>
              </a:path>
              <a:path w="418464" h="296544">
                <a:moveTo>
                  <a:pt x="259611" y="99218"/>
                </a:moveTo>
                <a:lnTo>
                  <a:pt x="124046" y="184121"/>
                </a:lnTo>
                <a:lnTo>
                  <a:pt x="149551" y="179061"/>
                </a:lnTo>
                <a:lnTo>
                  <a:pt x="222592" y="178803"/>
                </a:lnTo>
                <a:lnTo>
                  <a:pt x="259611" y="99218"/>
                </a:lnTo>
                <a:close/>
              </a:path>
              <a:path w="418464" h="296544">
                <a:moveTo>
                  <a:pt x="418033" y="0"/>
                </a:moveTo>
                <a:lnTo>
                  <a:pt x="342270" y="19567"/>
                </a:lnTo>
                <a:lnTo>
                  <a:pt x="296657" y="44715"/>
                </a:lnTo>
                <a:lnTo>
                  <a:pt x="262872" y="92206"/>
                </a:lnTo>
                <a:lnTo>
                  <a:pt x="259611" y="99218"/>
                </a:lnTo>
                <a:lnTo>
                  <a:pt x="418033" y="0"/>
                </a:lnTo>
                <a:close/>
              </a:path>
            </a:pathLst>
          </a:custGeom>
          <a:solidFill>
            <a:srgbClr val="FFFFFF"/>
          </a:solidFill>
        </p:spPr>
        <p:txBody>
          <a:bodyPr wrap="square" lIns="0" tIns="0" rIns="0" bIns="0" rtlCol="0"/>
          <a:lstStyle/>
          <a:p>
            <a:endParaRPr/>
          </a:p>
        </p:txBody>
      </p:sp>
      <p:sp>
        <p:nvSpPr>
          <p:cNvPr id="82" name="object 82"/>
          <p:cNvSpPr/>
          <p:nvPr/>
        </p:nvSpPr>
        <p:spPr>
          <a:xfrm>
            <a:off x="3007667" y="910201"/>
            <a:ext cx="418465" cy="296545"/>
          </a:xfrm>
          <a:custGeom>
            <a:avLst/>
            <a:gdLst/>
            <a:ahLst/>
            <a:cxnLst/>
            <a:rect l="l" t="t" r="r" b="b"/>
            <a:pathLst>
              <a:path w="418464" h="296544">
                <a:moveTo>
                  <a:pt x="418033" y="0"/>
                </a:moveTo>
                <a:lnTo>
                  <a:pt x="342270" y="19567"/>
                </a:lnTo>
                <a:lnTo>
                  <a:pt x="296657" y="44715"/>
                </a:lnTo>
                <a:lnTo>
                  <a:pt x="262872" y="92206"/>
                </a:lnTo>
                <a:lnTo>
                  <a:pt x="222592" y="178803"/>
                </a:lnTo>
                <a:lnTo>
                  <a:pt x="149551" y="179061"/>
                </a:lnTo>
                <a:lnTo>
                  <a:pt x="105649" y="187771"/>
                </a:lnTo>
                <a:lnTo>
                  <a:pt x="73290" y="212695"/>
                </a:lnTo>
                <a:lnTo>
                  <a:pt x="34874" y="261594"/>
                </a:lnTo>
                <a:lnTo>
                  <a:pt x="8251" y="296096"/>
                </a:lnTo>
                <a:lnTo>
                  <a:pt x="11209" y="289483"/>
                </a:lnTo>
                <a:lnTo>
                  <a:pt x="25999" y="267002"/>
                </a:lnTo>
                <a:lnTo>
                  <a:pt x="34874" y="253898"/>
                </a:lnTo>
                <a:lnTo>
                  <a:pt x="21634" y="248085"/>
                </a:lnTo>
                <a:lnTo>
                  <a:pt x="13589" y="246972"/>
                </a:lnTo>
                <a:lnTo>
                  <a:pt x="7467" y="251299"/>
                </a:lnTo>
                <a:lnTo>
                  <a:pt x="0" y="261810"/>
                </a:lnTo>
              </a:path>
            </a:pathLst>
          </a:custGeom>
          <a:ln w="6350">
            <a:solidFill>
              <a:srgbClr val="231F20"/>
            </a:solidFill>
          </a:ln>
        </p:spPr>
        <p:txBody>
          <a:bodyPr wrap="square" lIns="0" tIns="0" rIns="0" bIns="0" rtlCol="0"/>
          <a:lstStyle/>
          <a:p>
            <a:endParaRPr/>
          </a:p>
        </p:txBody>
      </p:sp>
      <p:sp>
        <p:nvSpPr>
          <p:cNvPr id="83" name="object 83"/>
          <p:cNvSpPr/>
          <p:nvPr/>
        </p:nvSpPr>
        <p:spPr>
          <a:xfrm>
            <a:off x="2586101" y="763029"/>
            <a:ext cx="52705" cy="258445"/>
          </a:xfrm>
          <a:custGeom>
            <a:avLst/>
            <a:gdLst/>
            <a:ahLst/>
            <a:cxnLst/>
            <a:rect l="l" t="t" r="r" b="b"/>
            <a:pathLst>
              <a:path w="52705" h="258444">
                <a:moveTo>
                  <a:pt x="0" y="136550"/>
                </a:moveTo>
                <a:lnTo>
                  <a:pt x="26263" y="258432"/>
                </a:lnTo>
                <a:lnTo>
                  <a:pt x="49873" y="148920"/>
                </a:lnTo>
                <a:lnTo>
                  <a:pt x="18453" y="148920"/>
                </a:lnTo>
                <a:lnTo>
                  <a:pt x="0" y="136550"/>
                </a:lnTo>
                <a:close/>
              </a:path>
              <a:path w="52705" h="258444">
                <a:moveTo>
                  <a:pt x="33134" y="0"/>
                </a:moveTo>
                <a:lnTo>
                  <a:pt x="18453" y="0"/>
                </a:lnTo>
                <a:lnTo>
                  <a:pt x="18453" y="148920"/>
                </a:lnTo>
                <a:lnTo>
                  <a:pt x="33134" y="148920"/>
                </a:lnTo>
                <a:lnTo>
                  <a:pt x="33134" y="0"/>
                </a:lnTo>
                <a:close/>
              </a:path>
              <a:path w="52705" h="258444">
                <a:moveTo>
                  <a:pt x="52539" y="136550"/>
                </a:moveTo>
                <a:lnTo>
                  <a:pt x="33134" y="148920"/>
                </a:lnTo>
                <a:lnTo>
                  <a:pt x="49873" y="148920"/>
                </a:lnTo>
                <a:lnTo>
                  <a:pt x="52539" y="136550"/>
                </a:lnTo>
                <a:close/>
              </a:path>
            </a:pathLst>
          </a:custGeom>
          <a:solidFill>
            <a:srgbClr val="58595B"/>
          </a:solidFill>
        </p:spPr>
        <p:txBody>
          <a:bodyPr wrap="square" lIns="0" tIns="0" rIns="0" bIns="0" rtlCol="0"/>
          <a:lstStyle/>
          <a:p>
            <a:endParaRPr/>
          </a:p>
        </p:txBody>
      </p:sp>
      <p:sp>
        <p:nvSpPr>
          <p:cNvPr id="84" name="object 84"/>
          <p:cNvSpPr/>
          <p:nvPr/>
        </p:nvSpPr>
        <p:spPr>
          <a:xfrm>
            <a:off x="1310731" y="3647733"/>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85" name="object 85"/>
          <p:cNvSpPr/>
          <p:nvPr/>
        </p:nvSpPr>
        <p:spPr>
          <a:xfrm>
            <a:off x="1297189" y="3655057"/>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86" name="object 86"/>
          <p:cNvSpPr/>
          <p:nvPr/>
        </p:nvSpPr>
        <p:spPr>
          <a:xfrm>
            <a:off x="1226014" y="3647656"/>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87" name="object 87"/>
          <p:cNvSpPr/>
          <p:nvPr/>
        </p:nvSpPr>
        <p:spPr>
          <a:xfrm>
            <a:off x="1683785" y="3648834"/>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88" name="object 88"/>
          <p:cNvSpPr/>
          <p:nvPr/>
        </p:nvSpPr>
        <p:spPr>
          <a:xfrm>
            <a:off x="1702546" y="3655169"/>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89" name="object 89"/>
          <p:cNvSpPr/>
          <p:nvPr/>
        </p:nvSpPr>
        <p:spPr>
          <a:xfrm>
            <a:off x="1263202" y="3846308"/>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90" name="object 90"/>
          <p:cNvSpPr/>
          <p:nvPr/>
        </p:nvSpPr>
        <p:spPr>
          <a:xfrm>
            <a:off x="1335782" y="4346289"/>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91" name="object 91"/>
          <p:cNvSpPr/>
          <p:nvPr/>
        </p:nvSpPr>
        <p:spPr>
          <a:xfrm>
            <a:off x="1355079" y="4294801"/>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92" name="object 92"/>
          <p:cNvSpPr/>
          <p:nvPr/>
        </p:nvSpPr>
        <p:spPr>
          <a:xfrm>
            <a:off x="1358577" y="4243239"/>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93" name="object 93"/>
          <p:cNvSpPr/>
          <p:nvPr/>
        </p:nvSpPr>
        <p:spPr>
          <a:xfrm>
            <a:off x="1365820" y="4191682"/>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94" name="object 94"/>
          <p:cNvSpPr/>
          <p:nvPr/>
        </p:nvSpPr>
        <p:spPr>
          <a:xfrm>
            <a:off x="1371004" y="4140131"/>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95" name="object 95"/>
          <p:cNvSpPr/>
          <p:nvPr/>
        </p:nvSpPr>
        <p:spPr>
          <a:xfrm>
            <a:off x="1373585" y="4088550"/>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96" name="object 96"/>
          <p:cNvSpPr/>
          <p:nvPr/>
        </p:nvSpPr>
        <p:spPr>
          <a:xfrm>
            <a:off x="1377156" y="4037019"/>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97" name="object 97"/>
          <p:cNvSpPr/>
          <p:nvPr/>
        </p:nvSpPr>
        <p:spPr>
          <a:xfrm>
            <a:off x="1373882" y="3985443"/>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98" name="object 98"/>
          <p:cNvSpPr/>
          <p:nvPr/>
        </p:nvSpPr>
        <p:spPr>
          <a:xfrm>
            <a:off x="1371574" y="3933868"/>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99" name="object 99"/>
          <p:cNvSpPr/>
          <p:nvPr/>
        </p:nvSpPr>
        <p:spPr>
          <a:xfrm>
            <a:off x="1369987" y="3882287"/>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100" name="object 100"/>
          <p:cNvSpPr/>
          <p:nvPr/>
        </p:nvSpPr>
        <p:spPr>
          <a:xfrm>
            <a:off x="1368350" y="3830736"/>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101" name="object 101"/>
          <p:cNvSpPr/>
          <p:nvPr/>
        </p:nvSpPr>
        <p:spPr>
          <a:xfrm>
            <a:off x="1362421" y="3779130"/>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102" name="object 102"/>
          <p:cNvSpPr/>
          <p:nvPr/>
        </p:nvSpPr>
        <p:spPr>
          <a:xfrm>
            <a:off x="1356989" y="3727568"/>
            <a:ext cx="387985" cy="1270"/>
          </a:xfrm>
          <a:custGeom>
            <a:avLst/>
            <a:gdLst/>
            <a:ahLst/>
            <a:cxnLst/>
            <a:rect l="l" t="t" r="r" b="b"/>
            <a:pathLst>
              <a:path w="387985" h="1270">
                <a:moveTo>
                  <a:pt x="0" y="0"/>
                </a:moveTo>
                <a:lnTo>
                  <a:pt x="387794" y="1066"/>
                </a:lnTo>
              </a:path>
            </a:pathLst>
          </a:custGeom>
          <a:ln w="5918">
            <a:solidFill>
              <a:srgbClr val="231F20"/>
            </a:solidFill>
          </a:ln>
        </p:spPr>
        <p:txBody>
          <a:bodyPr wrap="square" lIns="0" tIns="0" rIns="0" bIns="0" rtlCol="0"/>
          <a:lstStyle/>
          <a:p>
            <a:endParaRPr/>
          </a:p>
        </p:txBody>
      </p:sp>
      <p:sp>
        <p:nvSpPr>
          <p:cNvPr id="103" name="object 103"/>
          <p:cNvSpPr/>
          <p:nvPr/>
        </p:nvSpPr>
        <p:spPr>
          <a:xfrm>
            <a:off x="1340048" y="3675949"/>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104" name="object 104"/>
          <p:cNvSpPr/>
          <p:nvPr/>
        </p:nvSpPr>
        <p:spPr>
          <a:xfrm>
            <a:off x="1285775" y="4373958"/>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105" name="object 105"/>
          <p:cNvSpPr/>
          <p:nvPr/>
        </p:nvSpPr>
        <p:spPr>
          <a:xfrm>
            <a:off x="1287660" y="3647733"/>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106" name="object 106"/>
          <p:cNvSpPr/>
          <p:nvPr/>
        </p:nvSpPr>
        <p:spPr>
          <a:xfrm>
            <a:off x="1277862" y="3861396"/>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107" name="object 107"/>
          <p:cNvSpPr/>
          <p:nvPr/>
        </p:nvSpPr>
        <p:spPr>
          <a:xfrm>
            <a:off x="1272510" y="3883434"/>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108" name="object 108"/>
          <p:cNvSpPr/>
          <p:nvPr/>
        </p:nvSpPr>
        <p:spPr>
          <a:xfrm>
            <a:off x="1268857" y="3908090"/>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109" name="object 109"/>
          <p:cNvSpPr/>
          <p:nvPr/>
        </p:nvSpPr>
        <p:spPr>
          <a:xfrm>
            <a:off x="1266178" y="3935003"/>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110" name="object 110"/>
          <p:cNvSpPr/>
          <p:nvPr/>
        </p:nvSpPr>
        <p:spPr>
          <a:xfrm>
            <a:off x="1263197" y="3960210"/>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111" name="object 111"/>
          <p:cNvSpPr/>
          <p:nvPr/>
        </p:nvSpPr>
        <p:spPr>
          <a:xfrm>
            <a:off x="1262308" y="3985443"/>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2" name="object 112"/>
          <p:cNvSpPr/>
          <p:nvPr/>
        </p:nvSpPr>
        <p:spPr>
          <a:xfrm>
            <a:off x="1263197" y="4010843"/>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113" name="object 113"/>
          <p:cNvSpPr/>
          <p:nvPr/>
        </p:nvSpPr>
        <p:spPr>
          <a:xfrm>
            <a:off x="1262308" y="4037019"/>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4" name="object 114"/>
          <p:cNvSpPr/>
          <p:nvPr/>
        </p:nvSpPr>
        <p:spPr>
          <a:xfrm>
            <a:off x="1262308" y="4062797"/>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115" name="object 115"/>
          <p:cNvSpPr/>
          <p:nvPr/>
        </p:nvSpPr>
        <p:spPr>
          <a:xfrm>
            <a:off x="1263205" y="4089691"/>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116" name="object 116"/>
          <p:cNvSpPr/>
          <p:nvPr/>
        </p:nvSpPr>
        <p:spPr>
          <a:xfrm>
            <a:off x="1268853" y="4120356"/>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117" name="object 117"/>
          <p:cNvSpPr/>
          <p:nvPr/>
        </p:nvSpPr>
        <p:spPr>
          <a:xfrm>
            <a:off x="1272503" y="4146289"/>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118" name="object 118"/>
          <p:cNvSpPr/>
          <p:nvPr/>
        </p:nvSpPr>
        <p:spPr>
          <a:xfrm>
            <a:off x="1281188" y="4188079"/>
            <a:ext cx="11430" cy="9525"/>
          </a:xfrm>
          <a:custGeom>
            <a:avLst/>
            <a:gdLst/>
            <a:ahLst/>
            <a:cxnLst/>
            <a:rect l="l" t="t" r="r" b="b"/>
            <a:pathLst>
              <a:path w="11430"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119" name="object 119"/>
          <p:cNvSpPr/>
          <p:nvPr/>
        </p:nvSpPr>
        <p:spPr>
          <a:xfrm>
            <a:off x="1281188" y="3822458"/>
            <a:ext cx="11430" cy="9525"/>
          </a:xfrm>
          <a:custGeom>
            <a:avLst/>
            <a:gdLst/>
            <a:ahLst/>
            <a:cxnLst/>
            <a:rect l="l" t="t" r="r" b="b"/>
            <a:pathLst>
              <a:path w="11430"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120" name="object 120"/>
          <p:cNvSpPr/>
          <p:nvPr/>
        </p:nvSpPr>
        <p:spPr>
          <a:xfrm>
            <a:off x="1323263" y="3994150"/>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121" name="object 121"/>
          <p:cNvSpPr/>
          <p:nvPr/>
        </p:nvSpPr>
        <p:spPr>
          <a:xfrm>
            <a:off x="1241628" y="3994150"/>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122" name="object 122"/>
          <p:cNvSpPr/>
          <p:nvPr/>
        </p:nvSpPr>
        <p:spPr>
          <a:xfrm>
            <a:off x="1321605" y="3907763"/>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123" name="object 123"/>
          <p:cNvSpPr/>
          <p:nvPr/>
        </p:nvSpPr>
        <p:spPr>
          <a:xfrm>
            <a:off x="1245805" y="3908054"/>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124" name="object 124"/>
          <p:cNvSpPr/>
          <p:nvPr/>
        </p:nvSpPr>
        <p:spPr>
          <a:xfrm>
            <a:off x="1243719" y="4085597"/>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125" name="object 125"/>
          <p:cNvSpPr/>
          <p:nvPr/>
        </p:nvSpPr>
        <p:spPr>
          <a:xfrm>
            <a:off x="1321779" y="4085890"/>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126" name="object 126"/>
          <p:cNvSpPr/>
          <p:nvPr/>
        </p:nvSpPr>
        <p:spPr>
          <a:xfrm>
            <a:off x="1487412" y="3649153"/>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127" name="object 127"/>
          <p:cNvSpPr/>
          <p:nvPr/>
        </p:nvSpPr>
        <p:spPr>
          <a:xfrm>
            <a:off x="1484359" y="4346940"/>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128" name="object 128"/>
          <p:cNvSpPr/>
          <p:nvPr/>
        </p:nvSpPr>
        <p:spPr>
          <a:xfrm>
            <a:off x="746441" y="3634225"/>
            <a:ext cx="737920" cy="754637"/>
          </a:xfrm>
          <a:prstGeom prst="rect">
            <a:avLst/>
          </a:prstGeom>
          <a:blipFill>
            <a:blip r:embed="rId21" cstate="print"/>
            <a:stretch>
              <a:fillRect/>
            </a:stretch>
          </a:blipFill>
        </p:spPr>
        <p:txBody>
          <a:bodyPr wrap="square" lIns="0" tIns="0" rIns="0" bIns="0" rtlCol="0"/>
          <a:lstStyle/>
          <a:p>
            <a:endParaRPr/>
          </a:p>
        </p:txBody>
      </p:sp>
      <p:sp>
        <p:nvSpPr>
          <p:cNvPr id="129" name="object 129"/>
          <p:cNvSpPr/>
          <p:nvPr/>
        </p:nvSpPr>
        <p:spPr>
          <a:xfrm>
            <a:off x="853633" y="3649153"/>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130" name="object 130"/>
          <p:cNvSpPr/>
          <p:nvPr/>
        </p:nvSpPr>
        <p:spPr>
          <a:xfrm>
            <a:off x="746428" y="3634225"/>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131" name="object 131"/>
          <p:cNvSpPr/>
          <p:nvPr/>
        </p:nvSpPr>
        <p:spPr>
          <a:xfrm>
            <a:off x="1426754" y="3647659"/>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132" name="object 132"/>
          <p:cNvSpPr/>
          <p:nvPr/>
        </p:nvSpPr>
        <p:spPr>
          <a:xfrm>
            <a:off x="1288008" y="3454326"/>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3" name="object 133"/>
          <p:cNvSpPr/>
          <p:nvPr/>
        </p:nvSpPr>
        <p:spPr>
          <a:xfrm>
            <a:off x="5635878" y="7123024"/>
            <a:ext cx="1245301" cy="738633"/>
          </a:xfrm>
          <a:prstGeom prst="rect">
            <a:avLst/>
          </a:prstGeom>
          <a:blipFill>
            <a:blip r:embed="rId22" cstate="print"/>
            <a:stretch>
              <a:fillRect/>
            </a:stretch>
          </a:blipFill>
        </p:spPr>
        <p:txBody>
          <a:bodyPr wrap="square" lIns="0" tIns="0" rIns="0" bIns="0" rtlCol="0"/>
          <a:lstStyle/>
          <a:p>
            <a:endParaRPr/>
          </a:p>
        </p:txBody>
      </p:sp>
      <p:sp>
        <p:nvSpPr>
          <p:cNvPr id="134" name="object 134"/>
          <p:cNvSpPr/>
          <p:nvPr/>
        </p:nvSpPr>
        <p:spPr>
          <a:xfrm>
            <a:off x="5195861" y="7349145"/>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5" name="object 135"/>
          <p:cNvSpPr/>
          <p:nvPr/>
        </p:nvSpPr>
        <p:spPr>
          <a:xfrm>
            <a:off x="3785002" y="7137348"/>
            <a:ext cx="1262222" cy="727572"/>
          </a:xfrm>
          <a:prstGeom prst="rect">
            <a:avLst/>
          </a:prstGeom>
          <a:blipFill>
            <a:blip r:embed="rId23" cstate="print"/>
            <a:stretch>
              <a:fillRect/>
            </a:stretch>
          </a:blipFill>
        </p:spPr>
        <p:txBody>
          <a:bodyPr wrap="square" lIns="0" tIns="0" rIns="0" bIns="0" rtlCol="0"/>
          <a:lstStyle/>
          <a:p>
            <a:endParaRPr/>
          </a:p>
        </p:txBody>
      </p:sp>
      <p:sp>
        <p:nvSpPr>
          <p:cNvPr id="136" name="object 136"/>
          <p:cNvSpPr/>
          <p:nvPr/>
        </p:nvSpPr>
        <p:spPr>
          <a:xfrm>
            <a:off x="543102" y="3290265"/>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sp>
        <p:nvSpPr>
          <p:cNvPr id="137" name="object 137"/>
          <p:cNvSpPr/>
          <p:nvPr/>
        </p:nvSpPr>
        <p:spPr>
          <a:xfrm>
            <a:off x="541985" y="543700"/>
            <a:ext cx="6493510" cy="1368425"/>
          </a:xfrm>
          <a:custGeom>
            <a:avLst/>
            <a:gdLst/>
            <a:ahLst/>
            <a:cxnLst/>
            <a:rect l="l" t="t" r="r" b="b"/>
            <a:pathLst>
              <a:path w="6493509" h="1368425">
                <a:moveTo>
                  <a:pt x="6492951" y="1367866"/>
                </a:moveTo>
                <a:lnTo>
                  <a:pt x="0" y="1367866"/>
                </a:lnTo>
                <a:lnTo>
                  <a:pt x="0" y="0"/>
                </a:lnTo>
                <a:lnTo>
                  <a:pt x="6492951" y="0"/>
                </a:lnTo>
                <a:lnTo>
                  <a:pt x="6492951" y="1367866"/>
                </a:lnTo>
                <a:close/>
              </a:path>
            </a:pathLst>
          </a:custGeom>
          <a:ln w="6350">
            <a:solidFill>
              <a:srgbClr val="231F20"/>
            </a:solidFill>
          </a:ln>
        </p:spPr>
        <p:txBody>
          <a:bodyPr wrap="square" lIns="0" tIns="0" rIns="0" bIns="0" rtlCol="0"/>
          <a:lstStyle/>
          <a:p>
            <a:endParaRPr/>
          </a:p>
        </p:txBody>
      </p:sp>
      <p:sp>
        <p:nvSpPr>
          <p:cNvPr id="138" name="object 138"/>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608" y="466576"/>
            <a:ext cx="278384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FUNKTION DER</a:t>
            </a:r>
            <a:r>
              <a:rPr sz="1600" b="1" spc="-90" dirty="0">
                <a:solidFill>
                  <a:srgbClr val="231F20"/>
                </a:solidFill>
                <a:latin typeface="Arial Narrow"/>
                <a:cs typeface="Arial Narrow"/>
              </a:rPr>
              <a:t> </a:t>
            </a:r>
            <a:r>
              <a:rPr sz="1600" b="1" dirty="0">
                <a:solidFill>
                  <a:srgbClr val="231F20"/>
                </a:solidFill>
                <a:latin typeface="Arial Narrow"/>
                <a:cs typeface="Arial Narrow"/>
              </a:rPr>
              <a:t>FERNBEDIENUNG</a:t>
            </a:r>
            <a:endParaRPr sz="1600">
              <a:latin typeface="Arial Narrow"/>
              <a:cs typeface="Arial Narrow"/>
            </a:endParaRPr>
          </a:p>
        </p:txBody>
      </p:sp>
      <p:sp>
        <p:nvSpPr>
          <p:cNvPr id="3" name="object 3"/>
          <p:cNvSpPr/>
          <p:nvPr/>
        </p:nvSpPr>
        <p:spPr>
          <a:xfrm>
            <a:off x="62241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9406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6578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70760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7923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5097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9279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6442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3615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7797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4963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21359"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6315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3480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0653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4835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19987"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9173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3353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0519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76921"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21873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9037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6210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30392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7554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4729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8910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6075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32483"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7429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45945"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1766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5948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31111"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50285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44675"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1631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8804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2985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701507"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7322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81504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8668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5841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900237"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7186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4360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8541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57070"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2878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7060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4224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1397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55799"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27427"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09917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4097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12632"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8434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2617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9781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6954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41136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8298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5473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9654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6819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3991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8173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5337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2510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6692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38551"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1029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5210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2375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695473"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3729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0893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8066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92248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9412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6585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300766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7931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5106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9285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6449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3622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7804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4968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2141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6322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34867"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0662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4841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2005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9178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3362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405251"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7698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51878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9042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6218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60398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7563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4735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8918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6081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32543"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7436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4600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1773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5954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3119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80292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4474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1637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8810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2993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400156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7329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11510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8675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58500"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20029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7193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4366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8550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5712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2885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7066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4232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14063"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5585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2749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39922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4106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1269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8442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2624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9788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69624"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71142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83074"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5480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9662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68253"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3998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81816"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5344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2518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6698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38636"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1036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5218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2381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9554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37378"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0900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8074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22254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94198"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6592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30774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7937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51106"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92940"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6456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3629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7811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49773" y="79518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2149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6331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3493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506681"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4850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2013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9186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33681"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70533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7705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81886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9050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6224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90406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75693"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4742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89243"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6089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3261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74422"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4606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1780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5962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3125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102997"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44806"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1645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8818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29984"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30163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73368"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415189"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86817"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5855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500367"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72008"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43751"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8555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5720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2893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70750"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42379"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14121"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5593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27570"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69931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41121"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12775"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84492"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926313"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9795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69683"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7011504" y="79518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83133"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54875" y="795185"/>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1671960" y="1894017"/>
            <a:ext cx="44259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Heizknopf</a:t>
            </a:r>
            <a:endParaRPr sz="900">
              <a:latin typeface="Arial Narrow"/>
              <a:cs typeface="Arial Narrow"/>
            </a:endParaRPr>
          </a:p>
        </p:txBody>
      </p:sp>
      <p:sp>
        <p:nvSpPr>
          <p:cNvPr id="232" name="object 232"/>
          <p:cNvSpPr/>
          <p:nvPr/>
        </p:nvSpPr>
        <p:spPr>
          <a:xfrm>
            <a:off x="1642902" y="2091574"/>
            <a:ext cx="1790700" cy="0"/>
          </a:xfrm>
          <a:custGeom>
            <a:avLst/>
            <a:gdLst/>
            <a:ahLst/>
            <a:cxnLst/>
            <a:rect l="l" t="t" r="r" b="b"/>
            <a:pathLst>
              <a:path w="1790700">
                <a:moveTo>
                  <a:pt x="1790103" y="0"/>
                </a:moveTo>
                <a:lnTo>
                  <a:pt x="0" y="0"/>
                </a:lnTo>
              </a:path>
            </a:pathLst>
          </a:custGeom>
          <a:ln w="6235">
            <a:solidFill>
              <a:srgbClr val="86888A"/>
            </a:solidFill>
          </a:ln>
        </p:spPr>
        <p:txBody>
          <a:bodyPr wrap="square" lIns="0" tIns="0" rIns="0" bIns="0" rtlCol="0"/>
          <a:lstStyle/>
          <a:p>
            <a:endParaRPr/>
          </a:p>
        </p:txBody>
      </p:sp>
      <p:sp>
        <p:nvSpPr>
          <p:cNvPr id="233" name="object 233"/>
          <p:cNvSpPr txBox="1"/>
          <p:nvPr/>
        </p:nvSpPr>
        <p:spPr>
          <a:xfrm>
            <a:off x="1671960" y="1330368"/>
            <a:ext cx="5461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LED-Display</a:t>
            </a:r>
            <a:endParaRPr sz="900">
              <a:latin typeface="Arial Narrow"/>
              <a:cs typeface="Arial Narrow"/>
            </a:endParaRPr>
          </a:p>
        </p:txBody>
      </p:sp>
      <p:sp>
        <p:nvSpPr>
          <p:cNvPr id="234" name="object 234"/>
          <p:cNvSpPr/>
          <p:nvPr/>
        </p:nvSpPr>
        <p:spPr>
          <a:xfrm>
            <a:off x="1663689" y="1527919"/>
            <a:ext cx="1922780" cy="0"/>
          </a:xfrm>
          <a:custGeom>
            <a:avLst/>
            <a:gdLst/>
            <a:ahLst/>
            <a:cxnLst/>
            <a:rect l="l" t="t" r="r" b="b"/>
            <a:pathLst>
              <a:path w="1922779">
                <a:moveTo>
                  <a:pt x="1922386" y="0"/>
                </a:moveTo>
                <a:lnTo>
                  <a:pt x="0" y="0"/>
                </a:lnTo>
              </a:path>
            </a:pathLst>
          </a:custGeom>
          <a:ln w="6235">
            <a:solidFill>
              <a:srgbClr val="86888A"/>
            </a:solidFill>
          </a:ln>
        </p:spPr>
        <p:txBody>
          <a:bodyPr wrap="square" lIns="0" tIns="0" rIns="0" bIns="0" rtlCol="0"/>
          <a:lstStyle/>
          <a:p>
            <a:endParaRPr/>
          </a:p>
        </p:txBody>
      </p:sp>
      <p:sp>
        <p:nvSpPr>
          <p:cNvPr id="235" name="object 235"/>
          <p:cNvSpPr txBox="1"/>
          <p:nvPr/>
        </p:nvSpPr>
        <p:spPr>
          <a:xfrm>
            <a:off x="1671960" y="2142706"/>
            <a:ext cx="1458595" cy="330200"/>
          </a:xfrm>
          <a:prstGeom prst="rect">
            <a:avLst/>
          </a:prstGeom>
        </p:spPr>
        <p:txBody>
          <a:bodyPr vert="horz" wrap="square" lIns="0" tIns="16510" rIns="0" bIns="0" rtlCol="0">
            <a:spAutoFit/>
          </a:bodyPr>
          <a:lstStyle/>
          <a:p>
            <a:pPr marL="12700">
              <a:lnSpc>
                <a:spcPts val="955"/>
              </a:lnSpc>
              <a:spcBef>
                <a:spcPts val="130"/>
              </a:spcBef>
            </a:pPr>
            <a:r>
              <a:rPr sz="850" spc="15" dirty="0">
                <a:solidFill>
                  <a:srgbClr val="231F20"/>
                </a:solidFill>
                <a:latin typeface="Arial Narrow"/>
                <a:cs typeface="Arial Narrow"/>
              </a:rPr>
              <a:t>BUBBLE-Taste</a:t>
            </a:r>
            <a:endParaRPr sz="850">
              <a:latin typeface="Arial Narrow"/>
              <a:cs typeface="Arial Narrow"/>
            </a:endParaRPr>
          </a:p>
          <a:p>
            <a:pPr marL="12700" marR="5080">
              <a:lnSpc>
                <a:spcPts val="690"/>
              </a:lnSpc>
              <a:spcBef>
                <a:spcPts val="35"/>
              </a:spcBef>
            </a:pPr>
            <a:r>
              <a:rPr sz="650" spc="10" dirty="0">
                <a:solidFill>
                  <a:srgbClr val="231F20"/>
                </a:solidFill>
                <a:latin typeface="Arial Narrow"/>
                <a:cs typeface="Arial Narrow"/>
              </a:rPr>
              <a:t>- Stellen Sie die Bläschenintensität mit dieser  </a:t>
            </a:r>
            <a:r>
              <a:rPr sz="650" spc="15" dirty="0">
                <a:solidFill>
                  <a:srgbClr val="231F20"/>
                </a:solidFill>
                <a:latin typeface="Arial Narrow"/>
                <a:cs typeface="Arial Narrow"/>
              </a:rPr>
              <a:t>Taste </a:t>
            </a:r>
            <a:r>
              <a:rPr sz="650" spc="10" dirty="0">
                <a:solidFill>
                  <a:srgbClr val="231F20"/>
                </a:solidFill>
                <a:latin typeface="Arial Narrow"/>
                <a:cs typeface="Arial Narrow"/>
              </a:rPr>
              <a:t>ein (L1: 300 </a:t>
            </a:r>
            <a:r>
              <a:rPr sz="650" spc="15" dirty="0">
                <a:solidFill>
                  <a:srgbClr val="231F20"/>
                </a:solidFill>
                <a:latin typeface="Arial Narrow"/>
                <a:cs typeface="Arial Narrow"/>
              </a:rPr>
              <a:t>W, </a:t>
            </a:r>
            <a:r>
              <a:rPr sz="650" spc="10" dirty="0">
                <a:solidFill>
                  <a:srgbClr val="231F20"/>
                </a:solidFill>
                <a:latin typeface="Arial Narrow"/>
                <a:cs typeface="Arial Narrow"/>
              </a:rPr>
              <a:t>L2: 500 </a:t>
            </a:r>
            <a:r>
              <a:rPr sz="650" spc="15" dirty="0">
                <a:solidFill>
                  <a:srgbClr val="231F20"/>
                </a:solidFill>
                <a:latin typeface="Arial Narrow"/>
                <a:cs typeface="Arial Narrow"/>
              </a:rPr>
              <a:t>W, </a:t>
            </a:r>
            <a:r>
              <a:rPr sz="650" spc="10" dirty="0">
                <a:solidFill>
                  <a:srgbClr val="231F20"/>
                </a:solidFill>
                <a:latin typeface="Arial Narrow"/>
                <a:cs typeface="Arial Narrow"/>
              </a:rPr>
              <a:t>L3: 720</a:t>
            </a:r>
            <a:r>
              <a:rPr sz="650" spc="-80" dirty="0">
                <a:solidFill>
                  <a:srgbClr val="231F20"/>
                </a:solidFill>
                <a:latin typeface="Arial Narrow"/>
                <a:cs typeface="Arial Narrow"/>
              </a:rPr>
              <a:t> </a:t>
            </a:r>
            <a:r>
              <a:rPr sz="650" spc="15" dirty="0">
                <a:solidFill>
                  <a:srgbClr val="231F20"/>
                </a:solidFill>
                <a:latin typeface="Arial Narrow"/>
                <a:cs typeface="Arial Narrow"/>
              </a:rPr>
              <a:t>W)</a:t>
            </a:r>
            <a:endParaRPr sz="650">
              <a:latin typeface="Arial Narrow"/>
              <a:cs typeface="Arial Narrow"/>
            </a:endParaRPr>
          </a:p>
        </p:txBody>
      </p:sp>
      <p:sp>
        <p:nvSpPr>
          <p:cNvPr id="236" name="object 236"/>
          <p:cNvSpPr txBox="1"/>
          <p:nvPr/>
        </p:nvSpPr>
        <p:spPr>
          <a:xfrm>
            <a:off x="1671960" y="2611735"/>
            <a:ext cx="41148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Up-Taste</a:t>
            </a:r>
            <a:endParaRPr sz="900">
              <a:latin typeface="Arial Narrow"/>
              <a:cs typeface="Arial Narrow"/>
            </a:endParaRPr>
          </a:p>
        </p:txBody>
      </p:sp>
      <p:sp>
        <p:nvSpPr>
          <p:cNvPr id="237" name="object 237"/>
          <p:cNvSpPr txBox="1"/>
          <p:nvPr/>
        </p:nvSpPr>
        <p:spPr>
          <a:xfrm>
            <a:off x="5118791" y="1906503"/>
            <a:ext cx="49974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Filter-Taste</a:t>
            </a:r>
            <a:endParaRPr sz="900">
              <a:latin typeface="Arial Narrow"/>
              <a:cs typeface="Arial Narrow"/>
            </a:endParaRPr>
          </a:p>
        </p:txBody>
      </p:sp>
      <p:sp>
        <p:nvSpPr>
          <p:cNvPr id="238" name="object 238"/>
          <p:cNvSpPr txBox="1"/>
          <p:nvPr/>
        </p:nvSpPr>
        <p:spPr>
          <a:xfrm>
            <a:off x="5107246" y="2324841"/>
            <a:ext cx="53086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Timer-Taste</a:t>
            </a:r>
            <a:endParaRPr sz="900">
              <a:latin typeface="Arial Narrow"/>
              <a:cs typeface="Arial Narrow"/>
            </a:endParaRPr>
          </a:p>
        </p:txBody>
      </p:sp>
      <p:sp>
        <p:nvSpPr>
          <p:cNvPr id="239" name="object 239"/>
          <p:cNvSpPr txBox="1"/>
          <p:nvPr/>
        </p:nvSpPr>
        <p:spPr>
          <a:xfrm>
            <a:off x="5107132" y="2624308"/>
            <a:ext cx="53086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Down-Taste</a:t>
            </a:r>
            <a:endParaRPr sz="900">
              <a:latin typeface="Arial Narrow"/>
              <a:cs typeface="Arial Narrow"/>
            </a:endParaRPr>
          </a:p>
        </p:txBody>
      </p:sp>
      <p:sp>
        <p:nvSpPr>
          <p:cNvPr id="240" name="object 240"/>
          <p:cNvSpPr txBox="1"/>
          <p:nvPr/>
        </p:nvSpPr>
        <p:spPr>
          <a:xfrm>
            <a:off x="5188012" y="1617002"/>
            <a:ext cx="450215" cy="160655"/>
          </a:xfrm>
          <a:prstGeom prst="rect">
            <a:avLst/>
          </a:prstGeom>
        </p:spPr>
        <p:txBody>
          <a:bodyPr vert="horz" wrap="square" lIns="0" tIns="16510" rIns="0" bIns="0" rtlCol="0">
            <a:spAutoFit/>
          </a:bodyPr>
          <a:lstStyle/>
          <a:p>
            <a:pPr marL="12700">
              <a:lnSpc>
                <a:spcPct val="100000"/>
              </a:lnSpc>
              <a:spcBef>
                <a:spcPts val="130"/>
              </a:spcBef>
            </a:pPr>
            <a:r>
              <a:rPr sz="850" spc="5" dirty="0">
                <a:solidFill>
                  <a:srgbClr val="231F20"/>
                </a:solidFill>
                <a:latin typeface="Arial Narrow"/>
                <a:cs typeface="Arial Narrow"/>
              </a:rPr>
              <a:t>JET-Taste</a:t>
            </a:r>
            <a:endParaRPr sz="850">
              <a:latin typeface="Arial Narrow"/>
              <a:cs typeface="Arial Narrow"/>
            </a:endParaRPr>
          </a:p>
        </p:txBody>
      </p:sp>
      <p:sp>
        <p:nvSpPr>
          <p:cNvPr id="241" name="object 241"/>
          <p:cNvSpPr txBox="1"/>
          <p:nvPr/>
        </p:nvSpPr>
        <p:spPr>
          <a:xfrm>
            <a:off x="1671960" y="2922572"/>
            <a:ext cx="480695" cy="160655"/>
          </a:xfrm>
          <a:prstGeom prst="rect">
            <a:avLst/>
          </a:prstGeom>
        </p:spPr>
        <p:txBody>
          <a:bodyPr vert="horz" wrap="square" lIns="0" tIns="16510" rIns="0" bIns="0" rtlCol="0">
            <a:spAutoFit/>
          </a:bodyPr>
          <a:lstStyle/>
          <a:p>
            <a:pPr marL="12700">
              <a:lnSpc>
                <a:spcPct val="100000"/>
              </a:lnSpc>
              <a:spcBef>
                <a:spcPts val="130"/>
              </a:spcBef>
            </a:pPr>
            <a:r>
              <a:rPr sz="850" spc="15" dirty="0">
                <a:solidFill>
                  <a:srgbClr val="231F20"/>
                </a:solidFill>
                <a:latin typeface="Arial Narrow"/>
                <a:cs typeface="Arial Narrow"/>
              </a:rPr>
              <a:t>UVC-Taste</a:t>
            </a:r>
            <a:endParaRPr sz="850">
              <a:latin typeface="Arial Narrow"/>
              <a:cs typeface="Arial Narrow"/>
            </a:endParaRPr>
          </a:p>
        </p:txBody>
      </p:sp>
      <p:sp>
        <p:nvSpPr>
          <p:cNvPr id="242" name="object 242"/>
          <p:cNvSpPr txBox="1"/>
          <p:nvPr/>
        </p:nvSpPr>
        <p:spPr>
          <a:xfrm>
            <a:off x="5085746" y="2935027"/>
            <a:ext cx="552450" cy="160655"/>
          </a:xfrm>
          <a:prstGeom prst="rect">
            <a:avLst/>
          </a:prstGeom>
        </p:spPr>
        <p:txBody>
          <a:bodyPr vert="horz" wrap="square" lIns="0" tIns="16510" rIns="0" bIns="0" rtlCol="0">
            <a:spAutoFit/>
          </a:bodyPr>
          <a:lstStyle/>
          <a:p>
            <a:pPr marL="12700">
              <a:lnSpc>
                <a:spcPct val="100000"/>
              </a:lnSpc>
              <a:spcBef>
                <a:spcPts val="130"/>
              </a:spcBef>
            </a:pPr>
            <a:r>
              <a:rPr sz="850" spc="10" dirty="0">
                <a:solidFill>
                  <a:srgbClr val="231F20"/>
                </a:solidFill>
                <a:latin typeface="Arial Narrow"/>
                <a:cs typeface="Arial Narrow"/>
              </a:rPr>
              <a:t>OZON-Taste</a:t>
            </a:r>
            <a:endParaRPr sz="850">
              <a:latin typeface="Arial Narrow"/>
              <a:cs typeface="Arial Narrow"/>
            </a:endParaRPr>
          </a:p>
        </p:txBody>
      </p:sp>
      <p:sp>
        <p:nvSpPr>
          <p:cNvPr id="243" name="object 243"/>
          <p:cNvSpPr txBox="1"/>
          <p:nvPr/>
        </p:nvSpPr>
        <p:spPr>
          <a:xfrm>
            <a:off x="981322" y="3618553"/>
            <a:ext cx="5890260" cy="5734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LED-Display</a:t>
            </a:r>
            <a:endParaRPr sz="1000">
              <a:latin typeface="Arial Narrow"/>
              <a:cs typeface="Arial Narrow"/>
            </a:endParaRPr>
          </a:p>
          <a:p>
            <a:pPr marL="12700">
              <a:lnSpc>
                <a:spcPct val="100000"/>
              </a:lnSpc>
              <a:spcBef>
                <a:spcPts val="300"/>
              </a:spcBef>
            </a:pPr>
            <a:r>
              <a:rPr sz="900" dirty="0">
                <a:solidFill>
                  <a:srgbClr val="231F20"/>
                </a:solidFill>
                <a:latin typeface="Arial Narrow"/>
                <a:cs typeface="Arial Narrow"/>
              </a:rPr>
              <a:t>Drücken Sie </a:t>
            </a:r>
            <a:r>
              <a:rPr sz="900" spc="-5" dirty="0">
                <a:solidFill>
                  <a:srgbClr val="231F20"/>
                </a:solidFill>
                <a:latin typeface="Arial Narrow"/>
                <a:cs typeface="Arial Narrow"/>
              </a:rPr>
              <a:t>nach dem </a:t>
            </a:r>
            <a:r>
              <a:rPr sz="900" dirty="0">
                <a:solidFill>
                  <a:srgbClr val="231F20"/>
                </a:solidFill>
                <a:latin typeface="Arial Narrow"/>
                <a:cs typeface="Arial Narrow"/>
              </a:rPr>
              <a:t>Einschalten </a:t>
            </a:r>
            <a:r>
              <a:rPr sz="900" spc="-5" dirty="0">
                <a:solidFill>
                  <a:srgbClr val="231F20"/>
                </a:solidFill>
                <a:latin typeface="Arial Narrow"/>
                <a:cs typeface="Arial Narrow"/>
              </a:rPr>
              <a:t>die </a:t>
            </a:r>
            <a:r>
              <a:rPr sz="900" b="1" spc="-5" dirty="0">
                <a:solidFill>
                  <a:srgbClr val="231F20"/>
                </a:solidFill>
                <a:latin typeface="Arial Narrow"/>
                <a:cs typeface="Arial Narrow"/>
              </a:rPr>
              <a:t>RESET</a:t>
            </a:r>
            <a:r>
              <a:rPr sz="900" spc="-5" dirty="0">
                <a:solidFill>
                  <a:srgbClr val="231F20"/>
                </a:solidFill>
                <a:latin typeface="Arial Narrow"/>
                <a:cs typeface="Arial Narrow"/>
              </a:rPr>
              <a:t>-Taste auf der </a:t>
            </a:r>
            <a:r>
              <a:rPr sz="900" dirty="0">
                <a:solidFill>
                  <a:srgbClr val="231F20"/>
                </a:solidFill>
                <a:latin typeface="Arial Narrow"/>
                <a:cs typeface="Arial Narrow"/>
              </a:rPr>
              <a:t>PRCD. Das </a:t>
            </a:r>
            <a:r>
              <a:rPr sz="900" spc="-5" dirty="0">
                <a:solidFill>
                  <a:srgbClr val="231F20"/>
                </a:solidFill>
                <a:latin typeface="Arial Narrow"/>
                <a:cs typeface="Arial Narrow"/>
              </a:rPr>
              <a:t>LED-Display zeigt automatisch die aktuelle </a:t>
            </a:r>
            <a:r>
              <a:rPr sz="900" dirty="0">
                <a:solidFill>
                  <a:srgbClr val="231F20"/>
                </a:solidFill>
                <a:latin typeface="Arial Narrow"/>
                <a:cs typeface="Arial Narrow"/>
              </a:rPr>
              <a:t>Wassertemperatur</a:t>
            </a:r>
            <a:r>
              <a:rPr sz="900" spc="-5" dirty="0">
                <a:solidFill>
                  <a:srgbClr val="231F20"/>
                </a:solidFill>
                <a:latin typeface="Arial Narrow"/>
                <a:cs typeface="Arial Narrow"/>
              </a:rPr>
              <a:t> </a:t>
            </a:r>
            <a:r>
              <a:rPr sz="900" dirty="0">
                <a:solidFill>
                  <a:srgbClr val="231F20"/>
                </a:solidFill>
                <a:latin typeface="Arial Narrow"/>
                <a:cs typeface="Arial Narrow"/>
              </a:rPr>
              <a:t>an.</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tatsächliche Wassertemperatur </a:t>
            </a:r>
            <a:r>
              <a:rPr sz="900" spc="-5" dirty="0">
                <a:solidFill>
                  <a:srgbClr val="231F20"/>
                </a:solidFill>
                <a:latin typeface="Arial Narrow"/>
                <a:cs typeface="Arial Narrow"/>
              </a:rPr>
              <a:t>kann von der auf dem LED-Bildschirm angezeigten </a:t>
            </a:r>
            <a:r>
              <a:rPr sz="900" dirty="0">
                <a:solidFill>
                  <a:srgbClr val="231F20"/>
                </a:solidFill>
                <a:latin typeface="Arial Narrow"/>
                <a:cs typeface="Arial Narrow"/>
              </a:rPr>
              <a:t>Temperatur </a:t>
            </a:r>
            <a:r>
              <a:rPr sz="900" spc="-5" dirty="0">
                <a:solidFill>
                  <a:srgbClr val="231F20"/>
                </a:solidFill>
                <a:latin typeface="Arial Narrow"/>
                <a:cs typeface="Arial Narrow"/>
              </a:rPr>
              <a:t>um bis zu ca. </a:t>
            </a:r>
            <a:r>
              <a:rPr sz="900" dirty="0">
                <a:solidFill>
                  <a:srgbClr val="231F20"/>
                </a:solidFill>
                <a:latin typeface="Arial Narrow"/>
                <a:cs typeface="Arial Narrow"/>
              </a:rPr>
              <a:t>1 °C</a:t>
            </a:r>
            <a:r>
              <a:rPr sz="900" spc="-20" dirty="0">
                <a:solidFill>
                  <a:srgbClr val="231F20"/>
                </a:solidFill>
                <a:latin typeface="Arial Narrow"/>
                <a:cs typeface="Arial Narrow"/>
              </a:rPr>
              <a:t> </a:t>
            </a:r>
            <a:r>
              <a:rPr sz="900" spc="-5" dirty="0">
                <a:solidFill>
                  <a:srgbClr val="231F20"/>
                </a:solidFill>
                <a:latin typeface="Arial Narrow"/>
                <a:cs typeface="Arial Narrow"/>
              </a:rPr>
              <a:t>abweichen.</a:t>
            </a:r>
            <a:endParaRPr sz="900">
              <a:latin typeface="Arial Narrow"/>
              <a:cs typeface="Arial Narrow"/>
            </a:endParaRPr>
          </a:p>
        </p:txBody>
      </p:sp>
      <p:sp>
        <p:nvSpPr>
          <p:cNvPr id="244" name="object 244"/>
          <p:cNvSpPr txBox="1"/>
          <p:nvPr/>
        </p:nvSpPr>
        <p:spPr>
          <a:xfrm>
            <a:off x="981322" y="4290242"/>
            <a:ext cx="5652770" cy="955675"/>
          </a:xfrm>
          <a:prstGeom prst="rect">
            <a:avLst/>
          </a:prstGeom>
        </p:spPr>
        <p:txBody>
          <a:bodyPr vert="horz" wrap="square" lIns="0" tIns="69215" rIns="0" bIns="0" rtlCol="0">
            <a:spAutoFit/>
          </a:bodyPr>
          <a:lstStyle/>
          <a:p>
            <a:pPr marL="12700">
              <a:lnSpc>
                <a:spcPct val="100000"/>
              </a:lnSpc>
              <a:spcBef>
                <a:spcPts val="545"/>
              </a:spcBef>
            </a:pPr>
            <a:r>
              <a:rPr sz="1000" b="1" spc="-5" dirty="0">
                <a:solidFill>
                  <a:srgbClr val="231F20"/>
                </a:solidFill>
                <a:latin typeface="Arial Narrow"/>
                <a:cs typeface="Arial Narrow"/>
              </a:rPr>
              <a:t>JET-Taste</a:t>
            </a:r>
            <a:endParaRPr sz="1000">
              <a:latin typeface="Arial Narrow"/>
              <a:cs typeface="Arial Narrow"/>
            </a:endParaRPr>
          </a:p>
          <a:p>
            <a:pPr marL="12700" marR="5080">
              <a:lnSpc>
                <a:spcPct val="111100"/>
              </a:lnSpc>
              <a:spcBef>
                <a:spcPts val="280"/>
              </a:spcBef>
              <a:tabLst>
                <a:tab pos="908685" algn="l"/>
              </a:tabLst>
            </a:pPr>
            <a:r>
              <a:rPr sz="900" dirty="0">
                <a:solidFill>
                  <a:srgbClr val="231F20"/>
                </a:solidFill>
                <a:latin typeface="Arial Narrow"/>
                <a:cs typeface="Arial Narrow"/>
              </a:rPr>
              <a:t>Drücken Sie die	</a:t>
            </a:r>
            <a:r>
              <a:rPr sz="900" b="1" dirty="0">
                <a:solidFill>
                  <a:srgbClr val="231F20"/>
                </a:solidFill>
                <a:latin typeface="Arial Narrow"/>
                <a:cs typeface="Arial Narrow"/>
              </a:rPr>
              <a:t>JET</a:t>
            </a:r>
            <a:r>
              <a:rPr sz="900" dirty="0">
                <a:solidFill>
                  <a:srgbClr val="231F20"/>
                </a:solidFill>
                <a:latin typeface="Arial Narrow"/>
                <a:cs typeface="Arial Narrow"/>
              </a:rPr>
              <a:t>-Taste, </a:t>
            </a:r>
            <a:r>
              <a:rPr sz="900" spc="-5" dirty="0">
                <a:solidFill>
                  <a:srgbClr val="231F20"/>
                </a:solidFill>
                <a:latin typeface="Arial Narrow"/>
                <a:cs typeface="Arial Narrow"/>
              </a:rPr>
              <a:t>um die Wasserstrahlmassagefunktion ein- und </a:t>
            </a:r>
            <a:r>
              <a:rPr sz="900" dirty="0">
                <a:solidFill>
                  <a:srgbClr val="231F20"/>
                </a:solidFill>
                <a:latin typeface="Arial Narrow"/>
                <a:cs typeface="Arial Narrow"/>
              </a:rPr>
              <a:t>auszuschalten. Das </a:t>
            </a:r>
            <a:r>
              <a:rPr sz="900" spc="-5" dirty="0">
                <a:solidFill>
                  <a:srgbClr val="231F20"/>
                </a:solidFill>
                <a:latin typeface="Arial Narrow"/>
                <a:cs typeface="Arial Narrow"/>
              </a:rPr>
              <a:t>Licht über der JET-Taste </a:t>
            </a:r>
            <a:r>
              <a:rPr sz="900" dirty="0">
                <a:solidFill>
                  <a:srgbClr val="231F20"/>
                </a:solidFill>
                <a:latin typeface="Arial Narrow"/>
                <a:cs typeface="Arial Narrow"/>
              </a:rPr>
              <a:t>wird </a:t>
            </a:r>
            <a:r>
              <a:rPr sz="900" spc="-5" dirty="0">
                <a:solidFill>
                  <a:srgbClr val="231F20"/>
                </a:solidFill>
                <a:latin typeface="Arial Narrow"/>
                <a:cs typeface="Arial Narrow"/>
              </a:rPr>
              <a:t>grün  angezeigt, </a:t>
            </a:r>
            <a:r>
              <a:rPr sz="900" dirty="0">
                <a:solidFill>
                  <a:srgbClr val="231F20"/>
                </a:solidFill>
                <a:latin typeface="Arial Narrow"/>
                <a:cs typeface="Arial Narrow"/>
              </a:rPr>
              <a:t>wenn </a:t>
            </a:r>
            <a:r>
              <a:rPr sz="900" spc="-5" dirty="0">
                <a:solidFill>
                  <a:srgbClr val="231F20"/>
                </a:solidFill>
                <a:latin typeface="Arial Narrow"/>
                <a:cs typeface="Arial Narrow"/>
              </a:rPr>
              <a:t>es aktiviert</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a:t>
            </a:r>
            <a:r>
              <a:rPr sz="900" b="1" spc="-5" dirty="0">
                <a:solidFill>
                  <a:srgbClr val="231F20"/>
                </a:solidFill>
                <a:latin typeface="Arial Narrow"/>
                <a:cs typeface="Arial Narrow"/>
              </a:rPr>
              <a:t>BUBBLE</a:t>
            </a:r>
            <a:r>
              <a:rPr sz="900" spc="-5" dirty="0">
                <a:solidFill>
                  <a:srgbClr val="231F20"/>
                </a:solidFill>
                <a:latin typeface="Arial Narrow"/>
                <a:cs typeface="Arial Narrow"/>
              </a:rPr>
              <a:t>-Taste kann nur auf L1 oder L2 eingestellt </a:t>
            </a:r>
            <a:r>
              <a:rPr sz="900" dirty="0">
                <a:solidFill>
                  <a:srgbClr val="231F20"/>
                </a:solidFill>
                <a:latin typeface="Arial Narrow"/>
                <a:cs typeface="Arial Narrow"/>
              </a:rPr>
              <a:t>werden, wenn </a:t>
            </a:r>
            <a:r>
              <a:rPr sz="900" spc="-5" dirty="0">
                <a:solidFill>
                  <a:srgbClr val="231F20"/>
                </a:solidFill>
                <a:latin typeface="Arial Narrow"/>
                <a:cs typeface="Arial Narrow"/>
              </a:rPr>
              <a:t>das JET-System aktiviert</a:t>
            </a:r>
            <a:r>
              <a:rPr sz="90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Das </a:t>
            </a:r>
            <a:r>
              <a:rPr sz="900" spc="-5" dirty="0">
                <a:solidFill>
                  <a:srgbClr val="231F20"/>
                </a:solidFill>
                <a:latin typeface="Arial Narrow"/>
                <a:cs typeface="Arial Narrow"/>
              </a:rPr>
              <a:t>JET-System schaltet sich nach einer </a:t>
            </a:r>
            <a:r>
              <a:rPr sz="900" dirty="0">
                <a:solidFill>
                  <a:srgbClr val="231F20"/>
                </a:solidFill>
                <a:latin typeface="Arial Narrow"/>
                <a:cs typeface="Arial Narrow"/>
              </a:rPr>
              <a:t>Stunde </a:t>
            </a:r>
            <a:r>
              <a:rPr sz="900" spc="-5" dirty="0">
                <a:solidFill>
                  <a:srgbClr val="231F20"/>
                </a:solidFill>
                <a:latin typeface="Arial Narrow"/>
                <a:cs typeface="Arial Narrow"/>
              </a:rPr>
              <a:t>automatisch</a:t>
            </a:r>
            <a:r>
              <a:rPr sz="900" spc="-15" dirty="0">
                <a:solidFill>
                  <a:srgbClr val="231F20"/>
                </a:solidFill>
                <a:latin typeface="Arial Narrow"/>
                <a:cs typeface="Arial Narrow"/>
              </a:rPr>
              <a:t> </a:t>
            </a:r>
            <a:r>
              <a:rPr sz="900" dirty="0">
                <a:solidFill>
                  <a:srgbClr val="231F20"/>
                </a:solidFill>
                <a:latin typeface="Arial Narrow"/>
                <a:cs typeface="Arial Narrow"/>
              </a:rPr>
              <a:t>ab.</a:t>
            </a:r>
            <a:endParaRPr sz="900">
              <a:latin typeface="Arial Narrow"/>
              <a:cs typeface="Arial Narrow"/>
            </a:endParaRPr>
          </a:p>
        </p:txBody>
      </p:sp>
      <p:sp>
        <p:nvSpPr>
          <p:cNvPr id="245" name="object 245"/>
          <p:cNvSpPr txBox="1"/>
          <p:nvPr/>
        </p:nvSpPr>
        <p:spPr>
          <a:xfrm>
            <a:off x="981335" y="7908095"/>
            <a:ext cx="5761990" cy="162560"/>
          </a:xfrm>
          <a:prstGeom prst="rect">
            <a:avLst/>
          </a:prstGeom>
        </p:spPr>
        <p:txBody>
          <a:bodyPr vert="horz" wrap="square" lIns="0" tIns="12700" rIns="0" bIns="0" rtlCol="0">
            <a:spAutoFit/>
          </a:bodyPr>
          <a:lstStyle/>
          <a:p>
            <a:pPr marL="12700">
              <a:lnSpc>
                <a:spcPct val="100000"/>
              </a:lnSpc>
              <a:spcBef>
                <a:spcPts val="100"/>
              </a:spcBef>
              <a:tabLst>
                <a:tab pos="1163955" algn="l"/>
                <a:tab pos="1773555" algn="l"/>
              </a:tabLst>
            </a:pPr>
            <a:r>
              <a:rPr sz="900" spc="-5" dirty="0">
                <a:solidFill>
                  <a:srgbClr val="231F20"/>
                </a:solidFill>
                <a:latin typeface="Arial Narrow"/>
                <a:cs typeface="Arial Narrow"/>
              </a:rPr>
              <a:t>2.  </a:t>
            </a:r>
            <a:r>
              <a:rPr sz="900" dirty="0">
                <a:solidFill>
                  <a:srgbClr val="231F20"/>
                </a:solidFill>
                <a:latin typeface="Arial Narrow"/>
                <a:cs typeface="Arial Narrow"/>
              </a:rPr>
              <a:t>Durch</a:t>
            </a:r>
            <a:r>
              <a:rPr sz="900" spc="5" dirty="0">
                <a:solidFill>
                  <a:srgbClr val="231F20"/>
                </a:solidFill>
                <a:latin typeface="Arial Narrow"/>
                <a:cs typeface="Arial Narrow"/>
              </a:rPr>
              <a:t> </a:t>
            </a:r>
            <a:r>
              <a:rPr sz="900" dirty="0">
                <a:solidFill>
                  <a:srgbClr val="231F20"/>
                </a:solidFill>
                <a:latin typeface="Arial Narrow"/>
                <a:cs typeface="Arial Narrow"/>
              </a:rPr>
              <a:t>Drücken</a:t>
            </a:r>
            <a:r>
              <a:rPr sz="900" spc="5" dirty="0">
                <a:solidFill>
                  <a:srgbClr val="231F20"/>
                </a:solidFill>
                <a:latin typeface="Arial Narrow"/>
                <a:cs typeface="Arial Narrow"/>
              </a:rPr>
              <a:t> </a:t>
            </a:r>
            <a:r>
              <a:rPr sz="900" spc="-5" dirty="0">
                <a:solidFill>
                  <a:srgbClr val="231F20"/>
                </a:solidFill>
                <a:latin typeface="Arial Narrow"/>
                <a:cs typeface="Arial Narrow"/>
              </a:rPr>
              <a:t>der	</a:t>
            </a:r>
            <a:r>
              <a:rPr sz="900" b="1" dirty="0">
                <a:solidFill>
                  <a:srgbClr val="231F20"/>
                </a:solidFill>
                <a:latin typeface="Arial Narrow"/>
                <a:cs typeface="Arial Narrow"/>
              </a:rPr>
              <a:t>UP</a:t>
            </a:r>
            <a:r>
              <a:rPr sz="900" dirty="0">
                <a:solidFill>
                  <a:srgbClr val="231F20"/>
                </a:solidFill>
                <a:latin typeface="Arial Narrow"/>
                <a:cs typeface="Arial Narrow"/>
              </a:rPr>
              <a:t>- </a:t>
            </a:r>
            <a:r>
              <a:rPr sz="900" spc="-5" dirty="0">
                <a:solidFill>
                  <a:srgbClr val="231F20"/>
                </a:solidFill>
                <a:latin typeface="Arial Narrow"/>
                <a:cs typeface="Arial Narrow"/>
              </a:rPr>
              <a:t>oder	</a:t>
            </a:r>
            <a:r>
              <a:rPr sz="900" b="1" dirty="0">
                <a:solidFill>
                  <a:srgbClr val="231F20"/>
                </a:solidFill>
                <a:latin typeface="Arial Narrow"/>
                <a:cs typeface="Arial Narrow"/>
              </a:rPr>
              <a:t>DOWN</a:t>
            </a:r>
            <a:r>
              <a:rPr sz="900" dirty="0">
                <a:solidFill>
                  <a:srgbClr val="231F20"/>
                </a:solidFill>
                <a:latin typeface="Arial Narrow"/>
                <a:cs typeface="Arial Narrow"/>
              </a:rPr>
              <a:t>-Taste </a:t>
            </a:r>
            <a:r>
              <a:rPr sz="900" spc="-5" dirty="0">
                <a:solidFill>
                  <a:srgbClr val="231F20"/>
                </a:solidFill>
                <a:latin typeface="Arial Narrow"/>
                <a:cs typeface="Arial Narrow"/>
              </a:rPr>
              <a:t>beginnt das LED-Licht zu blinken. </a:t>
            </a:r>
            <a:r>
              <a:rPr sz="900" dirty="0">
                <a:solidFill>
                  <a:srgbClr val="231F20"/>
                </a:solidFill>
                <a:latin typeface="Arial Narrow"/>
                <a:cs typeface="Arial Narrow"/>
              </a:rPr>
              <a:t>Wenn </a:t>
            </a:r>
            <a:r>
              <a:rPr sz="900" spc="-5" dirty="0">
                <a:solidFill>
                  <a:srgbClr val="231F20"/>
                </a:solidFill>
                <a:latin typeface="Arial Narrow"/>
                <a:cs typeface="Arial Narrow"/>
              </a:rPr>
              <a:t>es blinkt, können </a:t>
            </a:r>
            <a:r>
              <a:rPr sz="900" dirty="0">
                <a:solidFill>
                  <a:srgbClr val="231F20"/>
                </a:solidFill>
                <a:latin typeface="Arial Narrow"/>
                <a:cs typeface="Arial Narrow"/>
              </a:rPr>
              <a:t>Sie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auf</a:t>
            </a:r>
            <a:r>
              <a:rPr sz="900" spc="-50" dirty="0">
                <a:solidFill>
                  <a:srgbClr val="231F20"/>
                </a:solidFill>
                <a:latin typeface="Arial Narrow"/>
                <a:cs typeface="Arial Narrow"/>
              </a:rPr>
              <a:t> </a:t>
            </a:r>
            <a:r>
              <a:rPr sz="900" spc="-5" dirty="0">
                <a:solidFill>
                  <a:srgbClr val="231F20"/>
                </a:solidFill>
                <a:latin typeface="Arial Narrow"/>
                <a:cs typeface="Arial Narrow"/>
              </a:rPr>
              <a:t>die</a:t>
            </a:r>
            <a:endParaRPr sz="900">
              <a:latin typeface="Arial Narrow"/>
              <a:cs typeface="Arial Narrow"/>
            </a:endParaRPr>
          </a:p>
        </p:txBody>
      </p:sp>
      <p:sp>
        <p:nvSpPr>
          <p:cNvPr id="246" name="object 246"/>
          <p:cNvSpPr txBox="1"/>
          <p:nvPr/>
        </p:nvSpPr>
        <p:spPr>
          <a:xfrm>
            <a:off x="981328" y="8045256"/>
            <a:ext cx="6042660" cy="1804035"/>
          </a:xfrm>
          <a:prstGeom prst="rect">
            <a:avLst/>
          </a:prstGeom>
        </p:spPr>
        <p:txBody>
          <a:bodyPr vert="horz" wrap="square" lIns="0" tIns="12700" rIns="0" bIns="0" rtlCol="0">
            <a:spAutoFit/>
          </a:bodyPr>
          <a:lstStyle/>
          <a:p>
            <a:pPr marL="142875" marR="229870">
              <a:lnSpc>
                <a:spcPct val="129700"/>
              </a:lnSpc>
              <a:spcBef>
                <a:spcPts val="100"/>
              </a:spcBef>
            </a:pPr>
            <a:r>
              <a:rPr sz="900" spc="-5" dirty="0">
                <a:solidFill>
                  <a:srgbClr val="231F20"/>
                </a:solidFill>
                <a:latin typeface="Arial Narrow"/>
                <a:cs typeface="Arial Narrow"/>
              </a:rPr>
              <a:t>gewünschte </a:t>
            </a:r>
            <a:r>
              <a:rPr sz="900" dirty="0">
                <a:solidFill>
                  <a:srgbClr val="231F20"/>
                </a:solidFill>
                <a:latin typeface="Arial Narrow"/>
                <a:cs typeface="Arial Narrow"/>
              </a:rPr>
              <a:t>Temperatur </a:t>
            </a:r>
            <a:r>
              <a:rPr sz="900" spc="-5" dirty="0">
                <a:solidFill>
                  <a:srgbClr val="231F20"/>
                </a:solidFill>
                <a:latin typeface="Arial Narrow"/>
                <a:cs typeface="Arial Narrow"/>
              </a:rPr>
              <a:t>einstellen </a:t>
            </a:r>
            <a:r>
              <a:rPr sz="900" dirty="0">
                <a:solidFill>
                  <a:srgbClr val="231F20"/>
                </a:solidFill>
                <a:latin typeface="Arial Narrow"/>
                <a:cs typeface="Arial Narrow"/>
              </a:rPr>
              <a:t>(von </a:t>
            </a:r>
            <a:r>
              <a:rPr sz="900" spc="-5" dirty="0">
                <a:solidFill>
                  <a:srgbClr val="231F20"/>
                </a:solidFill>
                <a:latin typeface="Arial Narrow"/>
                <a:cs typeface="Arial Narrow"/>
              </a:rPr>
              <a:t>20 </a:t>
            </a:r>
            <a:r>
              <a:rPr sz="900" dirty="0">
                <a:solidFill>
                  <a:srgbClr val="231F20"/>
                </a:solidFill>
                <a:latin typeface="Arial Narrow"/>
                <a:cs typeface="Arial Narrow"/>
              </a:rPr>
              <a:t>°C </a:t>
            </a:r>
            <a:r>
              <a:rPr sz="900" spc="-5" dirty="0">
                <a:solidFill>
                  <a:srgbClr val="231F20"/>
                </a:solidFill>
                <a:latin typeface="Arial Narrow"/>
                <a:cs typeface="Arial Narrow"/>
              </a:rPr>
              <a:t>bis 40 </a:t>
            </a:r>
            <a:r>
              <a:rPr sz="900" dirty="0">
                <a:solidFill>
                  <a:srgbClr val="231F20"/>
                </a:solidFill>
                <a:latin typeface="Arial Narrow"/>
                <a:cs typeface="Arial Narrow"/>
              </a:rPr>
              <a:t>°C). Die </a:t>
            </a:r>
            <a:r>
              <a:rPr sz="900" spc="-5" dirty="0">
                <a:solidFill>
                  <a:srgbClr val="231F20"/>
                </a:solidFill>
                <a:latin typeface="Arial Narrow"/>
                <a:cs typeface="Arial Narrow"/>
              </a:rPr>
              <a:t>neue gewünschte </a:t>
            </a:r>
            <a:r>
              <a:rPr sz="900" dirty="0">
                <a:solidFill>
                  <a:srgbClr val="231F20"/>
                </a:solidFill>
                <a:latin typeface="Arial Narrow"/>
                <a:cs typeface="Arial Narrow"/>
              </a:rPr>
              <a:t>Temperatureinstellung </a:t>
            </a:r>
            <a:r>
              <a:rPr sz="900" spc="-5" dirty="0">
                <a:solidFill>
                  <a:srgbClr val="231F20"/>
                </a:solidFill>
                <a:latin typeface="Arial Narrow"/>
                <a:cs typeface="Arial Narrow"/>
              </a:rPr>
              <a:t>bleibt zur </a:t>
            </a:r>
            <a:r>
              <a:rPr sz="900" dirty="0">
                <a:solidFill>
                  <a:srgbClr val="231F20"/>
                </a:solidFill>
                <a:latin typeface="Arial Narrow"/>
                <a:cs typeface="Arial Narrow"/>
              </a:rPr>
              <a:t>Bestätigung </a:t>
            </a:r>
            <a:r>
              <a:rPr sz="900" spc="-5" dirty="0">
                <a:solidFill>
                  <a:srgbClr val="231F20"/>
                </a:solidFill>
                <a:latin typeface="Arial Narrow"/>
                <a:cs typeface="Arial Narrow"/>
              </a:rPr>
              <a:t>des neuen  </a:t>
            </a:r>
            <a:r>
              <a:rPr sz="900" dirty="0">
                <a:solidFill>
                  <a:srgbClr val="231F20"/>
                </a:solidFill>
                <a:latin typeface="Arial Narrow"/>
                <a:cs typeface="Arial Narrow"/>
              </a:rPr>
              <a:t>Wertes 3 Sekunden </a:t>
            </a:r>
            <a:r>
              <a:rPr sz="900" spc="-5" dirty="0">
                <a:solidFill>
                  <a:srgbClr val="231F20"/>
                </a:solidFill>
                <a:latin typeface="Arial Narrow"/>
                <a:cs typeface="Arial Narrow"/>
              </a:rPr>
              <a:t>lang auf dem LED-Display</a:t>
            </a:r>
            <a:r>
              <a:rPr sz="900" spc="-15" dirty="0">
                <a:solidFill>
                  <a:srgbClr val="231F20"/>
                </a:solidFill>
                <a:latin typeface="Arial Narrow"/>
                <a:cs typeface="Arial Narrow"/>
              </a:rPr>
              <a:t> </a:t>
            </a:r>
            <a:r>
              <a:rPr sz="900" spc="-5" dirty="0">
                <a:solidFill>
                  <a:srgbClr val="231F20"/>
                </a:solidFill>
                <a:latin typeface="Arial Narrow"/>
                <a:cs typeface="Arial Narrow"/>
              </a:rPr>
              <a:t>stehen.</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Standard-Temperatur </a:t>
            </a:r>
            <a:r>
              <a:rPr sz="900" spc="-5" dirty="0">
                <a:solidFill>
                  <a:srgbClr val="231F20"/>
                </a:solidFill>
                <a:latin typeface="Arial Narrow"/>
                <a:cs typeface="Arial Narrow"/>
              </a:rPr>
              <a:t>ist 38</a:t>
            </a:r>
            <a:r>
              <a:rPr sz="900" spc="-1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dirty="0">
                <a:solidFill>
                  <a:srgbClr val="231F20"/>
                </a:solidFill>
                <a:latin typeface="Arial Narrow"/>
                <a:cs typeface="Arial Narrow"/>
              </a:rPr>
              <a:t>Wenn </a:t>
            </a:r>
            <a:r>
              <a:rPr sz="900" spc="-5" dirty="0">
                <a:solidFill>
                  <a:srgbClr val="231F20"/>
                </a:solidFill>
                <a:latin typeface="Arial Narrow"/>
                <a:cs typeface="Arial Narrow"/>
              </a:rPr>
              <a:t>das Heizsystem </a:t>
            </a:r>
            <a:r>
              <a:rPr sz="900" dirty="0">
                <a:solidFill>
                  <a:srgbClr val="231F20"/>
                </a:solidFill>
                <a:latin typeface="Arial Narrow"/>
                <a:cs typeface="Arial Narrow"/>
              </a:rPr>
              <a:t>eingeschaltet wird, </a:t>
            </a:r>
            <a:r>
              <a:rPr sz="900" spc="-5" dirty="0">
                <a:solidFill>
                  <a:srgbClr val="231F20"/>
                </a:solidFill>
                <a:latin typeface="Arial Narrow"/>
                <a:cs typeface="Arial Narrow"/>
              </a:rPr>
              <a:t>startet das Filtersystem</a:t>
            </a:r>
            <a:r>
              <a:rPr sz="900" spc="-10" dirty="0">
                <a:solidFill>
                  <a:srgbClr val="231F20"/>
                </a:solidFill>
                <a:latin typeface="Arial Narrow"/>
                <a:cs typeface="Arial Narrow"/>
              </a:rPr>
              <a:t> </a:t>
            </a:r>
            <a:r>
              <a:rPr sz="900" dirty="0">
                <a:solidFill>
                  <a:srgbClr val="231F20"/>
                </a:solidFill>
                <a:latin typeface="Arial Narrow"/>
                <a:cs typeface="Arial Narrow"/>
              </a:rPr>
              <a:t>automatisch.</a:t>
            </a:r>
            <a:endParaRPr sz="900">
              <a:latin typeface="Arial Narrow"/>
              <a:cs typeface="Arial Narrow"/>
            </a:endParaRPr>
          </a:p>
          <a:p>
            <a:pPr marL="12700">
              <a:lnSpc>
                <a:spcPct val="100000"/>
              </a:lnSpc>
              <a:spcBef>
                <a:spcPts val="320"/>
              </a:spcBef>
            </a:pPr>
            <a:r>
              <a:rPr sz="900" b="1" dirty="0">
                <a:solidFill>
                  <a:srgbClr val="231F20"/>
                </a:solidFill>
                <a:latin typeface="Arial Narrow"/>
                <a:cs typeface="Arial Narrow"/>
              </a:rPr>
              <a:t>HINWEIS: </a:t>
            </a:r>
            <a:r>
              <a:rPr sz="900" spc="-15" dirty="0">
                <a:solidFill>
                  <a:srgbClr val="231F20"/>
                </a:solidFill>
                <a:latin typeface="Arial Narrow"/>
                <a:cs typeface="Arial Narrow"/>
              </a:rPr>
              <a:t>Wenn</a:t>
            </a:r>
            <a:r>
              <a:rPr sz="900" spc="-30" dirty="0">
                <a:solidFill>
                  <a:srgbClr val="231F20"/>
                </a:solidFill>
                <a:latin typeface="Arial Narrow"/>
                <a:cs typeface="Arial Narrow"/>
              </a:rPr>
              <a:t> </a:t>
            </a:r>
            <a:r>
              <a:rPr sz="900" spc="-10" dirty="0">
                <a:solidFill>
                  <a:srgbClr val="231F20"/>
                </a:solidFill>
                <a:latin typeface="Arial Narrow"/>
                <a:cs typeface="Arial Narrow"/>
              </a:rPr>
              <a:t>die</a:t>
            </a:r>
            <a:r>
              <a:rPr sz="900" spc="-25" dirty="0">
                <a:solidFill>
                  <a:srgbClr val="231F20"/>
                </a:solidFill>
                <a:latin typeface="Arial Narrow"/>
                <a:cs typeface="Arial Narrow"/>
              </a:rPr>
              <a:t> </a:t>
            </a:r>
            <a:r>
              <a:rPr sz="900" spc="-15" dirty="0">
                <a:solidFill>
                  <a:srgbClr val="231F20"/>
                </a:solidFill>
                <a:latin typeface="Arial Narrow"/>
                <a:cs typeface="Arial Narrow"/>
              </a:rPr>
              <a:t>Wassertemperatur</a:t>
            </a:r>
            <a:r>
              <a:rPr sz="900" spc="-30" dirty="0">
                <a:solidFill>
                  <a:srgbClr val="231F20"/>
                </a:solidFill>
                <a:latin typeface="Arial Narrow"/>
                <a:cs typeface="Arial Narrow"/>
              </a:rPr>
              <a:t> </a:t>
            </a:r>
            <a:r>
              <a:rPr sz="900" spc="-15" dirty="0">
                <a:solidFill>
                  <a:srgbClr val="231F20"/>
                </a:solidFill>
                <a:latin typeface="Arial Narrow"/>
                <a:cs typeface="Arial Narrow"/>
              </a:rPr>
              <a:t>unter</a:t>
            </a:r>
            <a:r>
              <a:rPr sz="900" spc="-25" dirty="0">
                <a:solidFill>
                  <a:srgbClr val="231F20"/>
                </a:solidFill>
                <a:latin typeface="Arial Narrow"/>
                <a:cs typeface="Arial Narrow"/>
              </a:rPr>
              <a:t> </a:t>
            </a:r>
            <a:r>
              <a:rPr sz="900" dirty="0">
                <a:solidFill>
                  <a:srgbClr val="231F20"/>
                </a:solidFill>
                <a:latin typeface="Arial Narrow"/>
                <a:cs typeface="Arial Narrow"/>
              </a:rPr>
              <a:t>1</a:t>
            </a:r>
            <a:r>
              <a:rPr sz="900" spc="-30" dirty="0">
                <a:solidFill>
                  <a:srgbClr val="231F20"/>
                </a:solidFill>
                <a:latin typeface="Arial Narrow"/>
                <a:cs typeface="Arial Narrow"/>
              </a:rPr>
              <a:t> </a:t>
            </a:r>
            <a:r>
              <a:rPr sz="900" dirty="0">
                <a:solidFill>
                  <a:srgbClr val="231F20"/>
                </a:solidFill>
                <a:latin typeface="Arial Narrow"/>
                <a:cs typeface="Arial Narrow"/>
              </a:rPr>
              <a:t>°C</a:t>
            </a:r>
            <a:r>
              <a:rPr sz="900" spc="-15" dirty="0">
                <a:solidFill>
                  <a:srgbClr val="231F20"/>
                </a:solidFill>
                <a:latin typeface="Arial Narrow"/>
                <a:cs typeface="Arial Narrow"/>
              </a:rPr>
              <a:t> liegt,</a:t>
            </a:r>
            <a:r>
              <a:rPr sz="900" spc="-25" dirty="0">
                <a:solidFill>
                  <a:srgbClr val="231F20"/>
                </a:solidFill>
                <a:latin typeface="Arial Narrow"/>
                <a:cs typeface="Arial Narrow"/>
              </a:rPr>
              <a:t> </a:t>
            </a:r>
            <a:r>
              <a:rPr sz="900" spc="-15" dirty="0">
                <a:solidFill>
                  <a:srgbClr val="231F20"/>
                </a:solidFill>
                <a:latin typeface="Arial Narrow"/>
                <a:cs typeface="Arial Narrow"/>
              </a:rPr>
              <a:t>wird</a:t>
            </a:r>
            <a:r>
              <a:rPr sz="900" spc="-30" dirty="0">
                <a:solidFill>
                  <a:srgbClr val="231F20"/>
                </a:solidFill>
                <a:latin typeface="Arial Narrow"/>
                <a:cs typeface="Arial Narrow"/>
              </a:rPr>
              <a:t> </a:t>
            </a:r>
            <a:r>
              <a:rPr sz="900" spc="-10" dirty="0">
                <a:solidFill>
                  <a:srgbClr val="231F20"/>
                </a:solidFill>
                <a:latin typeface="Arial Narrow"/>
                <a:cs typeface="Arial Narrow"/>
              </a:rPr>
              <a:t>das</a:t>
            </a:r>
            <a:r>
              <a:rPr sz="900" spc="-25" dirty="0">
                <a:solidFill>
                  <a:srgbClr val="231F20"/>
                </a:solidFill>
                <a:latin typeface="Arial Narrow"/>
                <a:cs typeface="Arial Narrow"/>
              </a:rPr>
              <a:t> </a:t>
            </a:r>
            <a:r>
              <a:rPr sz="900" spc="-15" dirty="0">
                <a:solidFill>
                  <a:srgbClr val="231F20"/>
                </a:solidFill>
                <a:latin typeface="Arial Narrow"/>
                <a:cs typeface="Arial Narrow"/>
              </a:rPr>
              <a:t>Vereisungsschutzsystem</a:t>
            </a:r>
            <a:r>
              <a:rPr sz="900" spc="-30" dirty="0">
                <a:solidFill>
                  <a:srgbClr val="231F20"/>
                </a:solidFill>
                <a:latin typeface="Arial Narrow"/>
                <a:cs typeface="Arial Narrow"/>
              </a:rPr>
              <a:t> </a:t>
            </a:r>
            <a:r>
              <a:rPr sz="900" spc="-15" dirty="0">
                <a:solidFill>
                  <a:srgbClr val="231F20"/>
                </a:solidFill>
                <a:latin typeface="Arial Narrow"/>
                <a:cs typeface="Arial Narrow"/>
              </a:rPr>
              <a:t>automatisch</a:t>
            </a:r>
            <a:r>
              <a:rPr sz="900" spc="-25" dirty="0">
                <a:solidFill>
                  <a:srgbClr val="231F20"/>
                </a:solidFill>
                <a:latin typeface="Arial Narrow"/>
                <a:cs typeface="Arial Narrow"/>
              </a:rPr>
              <a:t> </a:t>
            </a:r>
            <a:r>
              <a:rPr sz="900" spc="-15" dirty="0">
                <a:solidFill>
                  <a:srgbClr val="231F20"/>
                </a:solidFill>
                <a:latin typeface="Arial Narrow"/>
                <a:cs typeface="Arial Narrow"/>
              </a:rPr>
              <a:t>aktiviert,</a:t>
            </a:r>
            <a:r>
              <a:rPr sz="900" spc="-30" dirty="0">
                <a:solidFill>
                  <a:srgbClr val="231F20"/>
                </a:solidFill>
                <a:latin typeface="Arial Narrow"/>
                <a:cs typeface="Arial Narrow"/>
              </a:rPr>
              <a:t> </a:t>
            </a:r>
            <a:r>
              <a:rPr sz="900" spc="-10" dirty="0">
                <a:solidFill>
                  <a:srgbClr val="231F20"/>
                </a:solidFill>
                <a:latin typeface="Arial Narrow"/>
                <a:cs typeface="Arial Narrow"/>
              </a:rPr>
              <a:t>um</a:t>
            </a:r>
            <a:r>
              <a:rPr sz="900" spc="-30" dirty="0">
                <a:solidFill>
                  <a:srgbClr val="231F20"/>
                </a:solidFill>
                <a:latin typeface="Arial Narrow"/>
                <a:cs typeface="Arial Narrow"/>
              </a:rPr>
              <a:t> </a:t>
            </a:r>
            <a:r>
              <a:rPr sz="900" spc="-10" dirty="0">
                <a:solidFill>
                  <a:srgbClr val="231F20"/>
                </a:solidFill>
                <a:latin typeface="Arial Narrow"/>
                <a:cs typeface="Arial Narrow"/>
              </a:rPr>
              <a:t>das</a:t>
            </a:r>
            <a:r>
              <a:rPr sz="900" spc="-25" dirty="0">
                <a:solidFill>
                  <a:srgbClr val="231F20"/>
                </a:solidFill>
                <a:latin typeface="Arial Narrow"/>
                <a:cs typeface="Arial Narrow"/>
              </a:rPr>
              <a:t> </a:t>
            </a:r>
            <a:r>
              <a:rPr sz="900" spc="-15" dirty="0">
                <a:solidFill>
                  <a:srgbClr val="231F20"/>
                </a:solidFill>
                <a:latin typeface="Arial Narrow"/>
                <a:cs typeface="Arial Narrow"/>
              </a:rPr>
              <a:t>Wasser</a:t>
            </a:r>
            <a:r>
              <a:rPr sz="900" spc="-30" dirty="0">
                <a:solidFill>
                  <a:srgbClr val="231F20"/>
                </a:solidFill>
                <a:latin typeface="Arial Narrow"/>
                <a:cs typeface="Arial Narrow"/>
              </a:rPr>
              <a:t> </a:t>
            </a:r>
            <a:r>
              <a:rPr sz="900" spc="-10" dirty="0">
                <a:solidFill>
                  <a:srgbClr val="231F20"/>
                </a:solidFill>
                <a:latin typeface="Arial Narrow"/>
                <a:cs typeface="Arial Narrow"/>
              </a:rPr>
              <a:t>auf</a:t>
            </a:r>
            <a:r>
              <a:rPr sz="900" spc="-25" dirty="0">
                <a:solidFill>
                  <a:srgbClr val="231F20"/>
                </a:solidFill>
                <a:latin typeface="Arial Narrow"/>
                <a:cs typeface="Arial Narrow"/>
              </a:rPr>
              <a:t> </a:t>
            </a:r>
            <a:r>
              <a:rPr sz="900" dirty="0">
                <a:solidFill>
                  <a:srgbClr val="231F20"/>
                </a:solidFill>
                <a:latin typeface="Arial Narrow"/>
                <a:cs typeface="Arial Narrow"/>
              </a:rPr>
              <a:t>3</a:t>
            </a:r>
            <a:r>
              <a:rPr sz="900" spc="-30" dirty="0">
                <a:solidFill>
                  <a:srgbClr val="231F20"/>
                </a:solidFill>
                <a:latin typeface="Arial Narrow"/>
                <a:cs typeface="Arial Narrow"/>
              </a:rPr>
              <a:t> </a:t>
            </a:r>
            <a:r>
              <a:rPr sz="900" dirty="0">
                <a:solidFill>
                  <a:srgbClr val="231F20"/>
                </a:solidFill>
                <a:latin typeface="Arial Narrow"/>
                <a:cs typeface="Arial Narrow"/>
              </a:rPr>
              <a:t>°C</a:t>
            </a:r>
            <a:r>
              <a:rPr sz="900" spc="-15" dirty="0">
                <a:solidFill>
                  <a:srgbClr val="231F20"/>
                </a:solidFill>
                <a:latin typeface="Arial Narrow"/>
                <a:cs typeface="Arial Narrow"/>
              </a:rPr>
              <a:t> </a:t>
            </a:r>
            <a:r>
              <a:rPr sz="900" spc="-10" dirty="0">
                <a:solidFill>
                  <a:srgbClr val="231F20"/>
                </a:solidFill>
                <a:latin typeface="Arial Narrow"/>
                <a:cs typeface="Arial Narrow"/>
              </a:rPr>
              <a:t>zu</a:t>
            </a:r>
            <a:r>
              <a:rPr sz="900" spc="-25" dirty="0">
                <a:solidFill>
                  <a:srgbClr val="231F20"/>
                </a:solidFill>
                <a:latin typeface="Arial Narrow"/>
                <a:cs typeface="Arial Narrow"/>
              </a:rPr>
              <a:t> </a:t>
            </a:r>
            <a:r>
              <a:rPr sz="900" spc="-15" dirty="0">
                <a:solidFill>
                  <a:srgbClr val="231F20"/>
                </a:solidFill>
                <a:latin typeface="Arial Narrow"/>
                <a:cs typeface="Arial Narrow"/>
              </a:rPr>
              <a:t>erhitzen.</a:t>
            </a:r>
            <a:endParaRPr sz="900">
              <a:latin typeface="Arial Narrow"/>
              <a:cs typeface="Arial Narrow"/>
            </a:endParaRPr>
          </a:p>
          <a:p>
            <a:pPr marL="12700">
              <a:lnSpc>
                <a:spcPct val="100000"/>
              </a:lnSpc>
              <a:spcBef>
                <a:spcPts val="320"/>
              </a:spcBef>
            </a:pPr>
            <a:r>
              <a:rPr sz="900" b="1" spc="-5" dirty="0">
                <a:solidFill>
                  <a:srgbClr val="231F20"/>
                </a:solidFill>
                <a:latin typeface="Arial Narrow"/>
                <a:cs typeface="Arial Narrow"/>
              </a:rPr>
              <a:t>WICHTIG: </a:t>
            </a:r>
            <a:r>
              <a:rPr sz="900" b="1" dirty="0">
                <a:solidFill>
                  <a:srgbClr val="231F20"/>
                </a:solidFill>
                <a:latin typeface="Arial Narrow"/>
                <a:cs typeface="Arial Narrow"/>
              </a:rPr>
              <a:t>Die folgenden Bedingungen führen </a:t>
            </a:r>
            <a:r>
              <a:rPr sz="900" b="1" spc="-5" dirty="0">
                <a:solidFill>
                  <a:srgbClr val="231F20"/>
                </a:solidFill>
                <a:latin typeface="Arial Narrow"/>
                <a:cs typeface="Arial Narrow"/>
              </a:rPr>
              <a:t>zu einer </a:t>
            </a:r>
            <a:r>
              <a:rPr sz="900" b="1" dirty="0">
                <a:solidFill>
                  <a:srgbClr val="231F20"/>
                </a:solidFill>
                <a:latin typeface="Arial Narrow"/>
                <a:cs typeface="Arial Narrow"/>
              </a:rPr>
              <a:t>langsamen</a:t>
            </a:r>
            <a:r>
              <a:rPr sz="900" b="1" spc="-10" dirty="0">
                <a:solidFill>
                  <a:srgbClr val="231F20"/>
                </a:solidFill>
                <a:latin typeface="Arial Narrow"/>
                <a:cs typeface="Arial Narrow"/>
              </a:rPr>
              <a:t> </a:t>
            </a:r>
            <a:r>
              <a:rPr sz="900" b="1" dirty="0">
                <a:solidFill>
                  <a:srgbClr val="231F20"/>
                </a:solidFill>
                <a:latin typeface="Arial Narrow"/>
                <a:cs typeface="Arial Narrow"/>
              </a:rPr>
              <a:t>Wassererwärmung</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Eine </a:t>
            </a:r>
            <a:r>
              <a:rPr sz="900" spc="-5" dirty="0">
                <a:solidFill>
                  <a:srgbClr val="231F20"/>
                </a:solidFill>
                <a:latin typeface="Arial Narrow"/>
                <a:cs typeface="Arial Narrow"/>
              </a:rPr>
              <a:t>Umgebungstemperatur von </a:t>
            </a:r>
            <a:r>
              <a:rPr sz="900" dirty="0">
                <a:solidFill>
                  <a:srgbClr val="231F20"/>
                </a:solidFill>
                <a:latin typeface="Arial Narrow"/>
                <a:cs typeface="Arial Narrow"/>
              </a:rPr>
              <a:t>weniger </a:t>
            </a:r>
            <a:r>
              <a:rPr sz="900" spc="-5" dirty="0">
                <a:solidFill>
                  <a:srgbClr val="231F20"/>
                </a:solidFill>
                <a:latin typeface="Arial Narrow"/>
                <a:cs typeface="Arial Narrow"/>
              </a:rPr>
              <a:t>als 10</a:t>
            </a:r>
            <a:r>
              <a:rPr sz="900" spc="-1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Eine </a:t>
            </a:r>
            <a:r>
              <a:rPr sz="900" spc="-5" dirty="0">
                <a:solidFill>
                  <a:srgbClr val="231F20"/>
                </a:solidFill>
                <a:latin typeface="Arial Narrow"/>
                <a:cs typeface="Arial Narrow"/>
              </a:rPr>
              <a:t>Windgeschwindigkeit im </a:t>
            </a:r>
            <a:r>
              <a:rPr sz="900" dirty="0">
                <a:solidFill>
                  <a:srgbClr val="231F20"/>
                </a:solidFill>
                <a:latin typeface="Arial Narrow"/>
                <a:cs typeface="Arial Narrow"/>
              </a:rPr>
              <a:t>Freien </a:t>
            </a:r>
            <a:r>
              <a:rPr sz="900" spc="-5" dirty="0">
                <a:solidFill>
                  <a:srgbClr val="231F20"/>
                </a:solidFill>
                <a:latin typeface="Arial Narrow"/>
                <a:cs typeface="Arial Narrow"/>
              </a:rPr>
              <a:t>von über 3,5–5,4</a:t>
            </a:r>
            <a:r>
              <a:rPr sz="900" spc="-10" dirty="0">
                <a:solidFill>
                  <a:srgbClr val="231F20"/>
                </a:solidFill>
                <a:latin typeface="Arial Narrow"/>
                <a:cs typeface="Arial Narrow"/>
              </a:rPr>
              <a:t> </a:t>
            </a:r>
            <a:r>
              <a:rPr sz="900" spc="-5" dirty="0">
                <a:solidFill>
                  <a:srgbClr val="231F20"/>
                </a:solidFill>
                <a:latin typeface="Arial Narrow"/>
                <a:cs typeface="Arial Narrow"/>
              </a:rPr>
              <a:t>m/s.</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Bubble-Funktion während </a:t>
            </a:r>
            <a:r>
              <a:rPr sz="900" spc="-5" dirty="0">
                <a:solidFill>
                  <a:srgbClr val="231F20"/>
                </a:solidFill>
                <a:latin typeface="Arial Narrow"/>
                <a:cs typeface="Arial Narrow"/>
              </a:rPr>
              <a:t>des </a:t>
            </a:r>
            <a:r>
              <a:rPr sz="900" dirty="0">
                <a:solidFill>
                  <a:srgbClr val="231F20"/>
                </a:solidFill>
                <a:latin typeface="Arial Narrow"/>
                <a:cs typeface="Arial Narrow"/>
              </a:rPr>
              <a:t>Heizvorgangs </a:t>
            </a:r>
            <a:r>
              <a:rPr sz="900" spc="-5" dirty="0">
                <a:solidFill>
                  <a:srgbClr val="231F20"/>
                </a:solidFill>
                <a:latin typeface="Arial Narrow"/>
                <a:cs typeface="Arial Narrow"/>
              </a:rPr>
              <a:t>aktiviert</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64465" indent="-152400">
              <a:lnSpc>
                <a:spcPct val="100000"/>
              </a:lnSpc>
              <a:spcBef>
                <a:spcPts val="320"/>
              </a:spcBef>
              <a:buChar char="●"/>
              <a:tabLst>
                <a:tab pos="165100"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Abdeckung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bei </a:t>
            </a:r>
            <a:r>
              <a:rPr sz="900" dirty="0">
                <a:solidFill>
                  <a:srgbClr val="231F20"/>
                </a:solidFill>
                <a:latin typeface="Arial Narrow"/>
                <a:cs typeface="Arial Narrow"/>
              </a:rPr>
              <a:t>eingeschalteter Heizung </a:t>
            </a:r>
            <a:r>
              <a:rPr sz="900" spc="-5" dirty="0">
                <a:solidFill>
                  <a:srgbClr val="231F20"/>
                </a:solidFill>
                <a:latin typeface="Arial Narrow"/>
                <a:cs typeface="Arial Narrow"/>
              </a:rPr>
              <a:t>nicht </a:t>
            </a:r>
            <a:r>
              <a:rPr sz="900" dirty="0">
                <a:solidFill>
                  <a:srgbClr val="231F20"/>
                </a:solidFill>
                <a:latin typeface="Arial Narrow"/>
                <a:cs typeface="Arial Narrow"/>
              </a:rPr>
              <a:t>richtig </a:t>
            </a:r>
            <a:r>
              <a:rPr sz="900" spc="-5" dirty="0">
                <a:solidFill>
                  <a:srgbClr val="231F20"/>
                </a:solidFill>
                <a:latin typeface="Arial Narrow"/>
                <a:cs typeface="Arial Narrow"/>
              </a:rPr>
              <a:t>aufgesetzt</a:t>
            </a:r>
            <a:r>
              <a:rPr sz="900" spc="-2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p:txBody>
      </p:sp>
      <p:sp>
        <p:nvSpPr>
          <p:cNvPr id="247" name="object 247"/>
          <p:cNvSpPr/>
          <p:nvPr/>
        </p:nvSpPr>
        <p:spPr>
          <a:xfrm>
            <a:off x="545020" y="3712248"/>
            <a:ext cx="292735" cy="146685"/>
          </a:xfrm>
          <a:custGeom>
            <a:avLst/>
            <a:gdLst/>
            <a:ahLst/>
            <a:cxnLst/>
            <a:rect l="l" t="t" r="r" b="b"/>
            <a:pathLst>
              <a:path w="292734" h="146685">
                <a:moveTo>
                  <a:pt x="0" y="0"/>
                </a:moveTo>
                <a:lnTo>
                  <a:pt x="292417" y="0"/>
                </a:lnTo>
                <a:lnTo>
                  <a:pt x="292417" y="146227"/>
                </a:lnTo>
                <a:lnTo>
                  <a:pt x="0" y="146227"/>
                </a:lnTo>
                <a:lnTo>
                  <a:pt x="0" y="0"/>
                </a:lnTo>
                <a:close/>
              </a:path>
            </a:pathLst>
          </a:custGeom>
          <a:ln w="3175">
            <a:solidFill>
              <a:srgbClr val="231F20"/>
            </a:solidFill>
          </a:ln>
        </p:spPr>
        <p:txBody>
          <a:bodyPr wrap="square" lIns="0" tIns="0" rIns="0" bIns="0" rtlCol="0"/>
          <a:lstStyle/>
          <a:p>
            <a:endParaRPr/>
          </a:p>
        </p:txBody>
      </p:sp>
      <p:sp>
        <p:nvSpPr>
          <p:cNvPr id="248" name="object 248"/>
          <p:cNvSpPr txBox="1"/>
          <p:nvPr/>
        </p:nvSpPr>
        <p:spPr>
          <a:xfrm>
            <a:off x="839972" y="3693807"/>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249" name="object 249"/>
          <p:cNvSpPr/>
          <p:nvPr/>
        </p:nvSpPr>
        <p:spPr>
          <a:xfrm>
            <a:off x="1663688" y="920319"/>
            <a:ext cx="3997646" cy="2517749"/>
          </a:xfrm>
          <a:prstGeom prst="rect">
            <a:avLst/>
          </a:prstGeom>
          <a:blipFill>
            <a:blip r:embed="rId2" cstate="print"/>
            <a:stretch>
              <a:fillRect/>
            </a:stretch>
          </a:blipFill>
        </p:spPr>
        <p:txBody>
          <a:bodyPr wrap="square" lIns="0" tIns="0" rIns="0" bIns="0" rtlCol="0"/>
          <a:lstStyle/>
          <a:p>
            <a:endParaRPr/>
          </a:p>
        </p:txBody>
      </p:sp>
      <p:sp>
        <p:nvSpPr>
          <p:cNvPr id="250" name="object 250"/>
          <p:cNvSpPr/>
          <p:nvPr/>
        </p:nvSpPr>
        <p:spPr>
          <a:xfrm>
            <a:off x="540353" y="4420923"/>
            <a:ext cx="245046" cy="246011"/>
          </a:xfrm>
          <a:prstGeom prst="rect">
            <a:avLst/>
          </a:prstGeom>
          <a:blipFill>
            <a:blip r:embed="rId3" cstate="print"/>
            <a:stretch>
              <a:fillRect/>
            </a:stretch>
          </a:blipFill>
        </p:spPr>
        <p:txBody>
          <a:bodyPr wrap="square" lIns="0" tIns="0" rIns="0" bIns="0" rtlCol="0"/>
          <a:lstStyle/>
          <a:p>
            <a:endParaRPr/>
          </a:p>
        </p:txBody>
      </p:sp>
      <p:sp>
        <p:nvSpPr>
          <p:cNvPr id="251" name="object 251"/>
          <p:cNvSpPr/>
          <p:nvPr/>
        </p:nvSpPr>
        <p:spPr>
          <a:xfrm>
            <a:off x="1696675" y="4568482"/>
            <a:ext cx="142532" cy="143090"/>
          </a:xfrm>
          <a:prstGeom prst="rect">
            <a:avLst/>
          </a:prstGeom>
          <a:blipFill>
            <a:blip r:embed="rId4" cstate="print"/>
            <a:stretch>
              <a:fillRect/>
            </a:stretch>
          </a:blipFill>
        </p:spPr>
        <p:txBody>
          <a:bodyPr wrap="square" lIns="0" tIns="0" rIns="0" bIns="0" rtlCol="0"/>
          <a:lstStyle/>
          <a:p>
            <a:endParaRPr/>
          </a:p>
        </p:txBody>
      </p:sp>
      <p:sp>
        <p:nvSpPr>
          <p:cNvPr id="252" name="object 252"/>
          <p:cNvSpPr/>
          <p:nvPr/>
        </p:nvSpPr>
        <p:spPr>
          <a:xfrm>
            <a:off x="541323" y="7265657"/>
            <a:ext cx="286385" cy="287655"/>
          </a:xfrm>
          <a:custGeom>
            <a:avLst/>
            <a:gdLst/>
            <a:ahLst/>
            <a:cxnLst/>
            <a:rect l="l" t="t" r="r" b="b"/>
            <a:pathLst>
              <a:path w="286384" h="287654">
                <a:moveTo>
                  <a:pt x="283296" y="105092"/>
                </a:moveTo>
                <a:lnTo>
                  <a:pt x="272235" y="67233"/>
                </a:lnTo>
                <a:lnTo>
                  <a:pt x="245793" y="31648"/>
                </a:lnTo>
                <a:lnTo>
                  <a:pt x="209230" y="9905"/>
                </a:lnTo>
                <a:lnTo>
                  <a:pt x="170555" y="1376"/>
                </a:lnTo>
                <a:lnTo>
                  <a:pt x="143126" y="0"/>
                </a:lnTo>
                <a:lnTo>
                  <a:pt x="133961" y="139"/>
                </a:lnTo>
                <a:lnTo>
                  <a:pt x="94587" y="4737"/>
                </a:lnTo>
                <a:lnTo>
                  <a:pt x="88707" y="6337"/>
                </a:lnTo>
                <a:lnTo>
                  <a:pt x="82827" y="7937"/>
                </a:lnTo>
                <a:lnTo>
                  <a:pt x="47579" y="25879"/>
                </a:lnTo>
                <a:lnTo>
                  <a:pt x="17790" y="60261"/>
                </a:lnTo>
                <a:lnTo>
                  <a:pt x="9230" y="79959"/>
                </a:lnTo>
                <a:lnTo>
                  <a:pt x="6893" y="86753"/>
                </a:lnTo>
                <a:lnTo>
                  <a:pt x="302" y="129171"/>
                </a:lnTo>
                <a:lnTo>
                  <a:pt x="124" y="136309"/>
                </a:lnTo>
                <a:lnTo>
                  <a:pt x="124" y="143459"/>
                </a:lnTo>
                <a:lnTo>
                  <a:pt x="0" y="150727"/>
                </a:lnTo>
                <a:lnTo>
                  <a:pt x="5373" y="193890"/>
                </a:lnTo>
                <a:lnTo>
                  <a:pt x="22223" y="233932"/>
                </a:lnTo>
                <a:lnTo>
                  <a:pt x="52730" y="264643"/>
                </a:lnTo>
                <a:lnTo>
                  <a:pt x="92706" y="281656"/>
                </a:lnTo>
                <a:lnTo>
                  <a:pt x="135860" y="287097"/>
                </a:lnTo>
                <a:lnTo>
                  <a:pt x="143126" y="286956"/>
                </a:lnTo>
                <a:lnTo>
                  <a:pt x="150364" y="287097"/>
                </a:lnTo>
                <a:lnTo>
                  <a:pt x="193530" y="281656"/>
                </a:lnTo>
                <a:lnTo>
                  <a:pt x="233497" y="264643"/>
                </a:lnTo>
                <a:lnTo>
                  <a:pt x="264035" y="233932"/>
                </a:lnTo>
                <a:lnTo>
                  <a:pt x="280860" y="193890"/>
                </a:lnTo>
                <a:lnTo>
                  <a:pt x="286246" y="150727"/>
                </a:lnTo>
                <a:lnTo>
                  <a:pt x="286128" y="143459"/>
                </a:lnTo>
                <a:lnTo>
                  <a:pt x="285989" y="133849"/>
                </a:lnTo>
                <a:lnTo>
                  <a:pt x="285503" y="124228"/>
                </a:lnTo>
                <a:lnTo>
                  <a:pt x="284621" y="114630"/>
                </a:lnTo>
                <a:lnTo>
                  <a:pt x="283296" y="105092"/>
                </a:lnTo>
                <a:close/>
              </a:path>
            </a:pathLst>
          </a:custGeom>
          <a:ln w="3594">
            <a:solidFill>
              <a:srgbClr val="050100"/>
            </a:solidFill>
          </a:ln>
        </p:spPr>
        <p:txBody>
          <a:bodyPr wrap="square" lIns="0" tIns="0" rIns="0" bIns="0" rtlCol="0"/>
          <a:lstStyle/>
          <a:p>
            <a:endParaRPr/>
          </a:p>
        </p:txBody>
      </p:sp>
      <p:sp>
        <p:nvSpPr>
          <p:cNvPr id="253" name="object 253"/>
          <p:cNvSpPr txBox="1"/>
          <p:nvPr/>
        </p:nvSpPr>
        <p:spPr>
          <a:xfrm>
            <a:off x="621110" y="7436091"/>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254" name="object 254"/>
          <p:cNvSpPr/>
          <p:nvPr/>
        </p:nvSpPr>
        <p:spPr>
          <a:xfrm>
            <a:off x="642127" y="7318501"/>
            <a:ext cx="84416" cy="109232"/>
          </a:xfrm>
          <a:prstGeom prst="rect">
            <a:avLst/>
          </a:prstGeom>
          <a:blipFill>
            <a:blip r:embed="rId5" cstate="print"/>
            <a:stretch>
              <a:fillRect/>
            </a:stretch>
          </a:blipFill>
        </p:spPr>
        <p:txBody>
          <a:bodyPr wrap="square" lIns="0" tIns="0" rIns="0" bIns="0" rtlCol="0"/>
          <a:lstStyle/>
          <a:p>
            <a:endParaRPr/>
          </a:p>
        </p:txBody>
      </p:sp>
      <p:sp>
        <p:nvSpPr>
          <p:cNvPr id="255" name="object 255"/>
          <p:cNvSpPr/>
          <p:nvPr/>
        </p:nvSpPr>
        <p:spPr>
          <a:xfrm>
            <a:off x="1821176" y="7404986"/>
            <a:ext cx="171450" cy="172085"/>
          </a:xfrm>
          <a:custGeom>
            <a:avLst/>
            <a:gdLst/>
            <a:ahLst/>
            <a:cxnLst/>
            <a:rect l="l" t="t" r="r" b="b"/>
            <a:pathLst>
              <a:path w="171450" h="172084">
                <a:moveTo>
                  <a:pt x="169189" y="62712"/>
                </a:moveTo>
                <a:lnTo>
                  <a:pt x="160337" y="35966"/>
                </a:lnTo>
                <a:lnTo>
                  <a:pt x="157010" y="29527"/>
                </a:lnTo>
                <a:lnTo>
                  <a:pt x="152323" y="23710"/>
                </a:lnTo>
                <a:lnTo>
                  <a:pt x="146837" y="18884"/>
                </a:lnTo>
                <a:lnTo>
                  <a:pt x="141363" y="14046"/>
                </a:lnTo>
                <a:lnTo>
                  <a:pt x="135039" y="10185"/>
                </a:lnTo>
                <a:lnTo>
                  <a:pt x="128358" y="7340"/>
                </a:lnTo>
                <a:lnTo>
                  <a:pt x="124993" y="5905"/>
                </a:lnTo>
                <a:lnTo>
                  <a:pt x="92837" y="0"/>
                </a:lnTo>
                <a:lnTo>
                  <a:pt x="85547" y="0"/>
                </a:lnTo>
                <a:lnTo>
                  <a:pt x="78257" y="0"/>
                </a:lnTo>
                <a:lnTo>
                  <a:pt x="42760" y="7340"/>
                </a:lnTo>
                <a:lnTo>
                  <a:pt x="36068" y="10185"/>
                </a:lnTo>
                <a:lnTo>
                  <a:pt x="29756" y="14046"/>
                </a:lnTo>
                <a:lnTo>
                  <a:pt x="24257" y="18884"/>
                </a:lnTo>
                <a:lnTo>
                  <a:pt x="18770" y="23710"/>
                </a:lnTo>
                <a:lnTo>
                  <a:pt x="14109" y="29527"/>
                </a:lnTo>
                <a:lnTo>
                  <a:pt x="10756" y="35966"/>
                </a:lnTo>
                <a:lnTo>
                  <a:pt x="8724" y="39712"/>
                </a:lnTo>
                <a:lnTo>
                  <a:pt x="7010" y="43662"/>
                </a:lnTo>
                <a:lnTo>
                  <a:pt x="5651" y="47701"/>
                </a:lnTo>
                <a:lnTo>
                  <a:pt x="4267" y="51765"/>
                </a:lnTo>
                <a:lnTo>
                  <a:pt x="215" y="81330"/>
                </a:lnTo>
                <a:lnTo>
                  <a:pt x="215" y="85610"/>
                </a:lnTo>
                <a:lnTo>
                  <a:pt x="0" y="91389"/>
                </a:lnTo>
                <a:lnTo>
                  <a:pt x="4533" y="119888"/>
                </a:lnTo>
                <a:lnTo>
                  <a:pt x="6197" y="125399"/>
                </a:lnTo>
                <a:lnTo>
                  <a:pt x="8356" y="130797"/>
                </a:lnTo>
                <a:lnTo>
                  <a:pt x="11214" y="135864"/>
                </a:lnTo>
                <a:lnTo>
                  <a:pt x="13982" y="140931"/>
                </a:lnTo>
                <a:lnTo>
                  <a:pt x="35344" y="160159"/>
                </a:lnTo>
                <a:lnTo>
                  <a:pt x="40373" y="162991"/>
                </a:lnTo>
                <a:lnTo>
                  <a:pt x="68237" y="170484"/>
                </a:lnTo>
                <a:lnTo>
                  <a:pt x="73964" y="171221"/>
                </a:lnTo>
                <a:lnTo>
                  <a:pt x="79794" y="171462"/>
                </a:lnTo>
                <a:lnTo>
                  <a:pt x="85547" y="171234"/>
                </a:lnTo>
                <a:lnTo>
                  <a:pt x="91300" y="171462"/>
                </a:lnTo>
                <a:lnTo>
                  <a:pt x="97129" y="171221"/>
                </a:lnTo>
                <a:lnTo>
                  <a:pt x="102857" y="170484"/>
                </a:lnTo>
                <a:lnTo>
                  <a:pt x="108597" y="169760"/>
                </a:lnTo>
                <a:lnTo>
                  <a:pt x="135775" y="160159"/>
                </a:lnTo>
                <a:lnTo>
                  <a:pt x="140817" y="157340"/>
                </a:lnTo>
                <a:lnTo>
                  <a:pt x="159931" y="135864"/>
                </a:lnTo>
                <a:lnTo>
                  <a:pt x="162737" y="130797"/>
                </a:lnTo>
                <a:lnTo>
                  <a:pt x="164922" y="125399"/>
                </a:lnTo>
                <a:lnTo>
                  <a:pt x="166585" y="119888"/>
                </a:lnTo>
                <a:lnTo>
                  <a:pt x="168275" y="114325"/>
                </a:lnTo>
                <a:lnTo>
                  <a:pt x="169443" y="108661"/>
                </a:lnTo>
                <a:lnTo>
                  <a:pt x="170154" y="102933"/>
                </a:lnTo>
                <a:lnTo>
                  <a:pt x="170878" y="97180"/>
                </a:lnTo>
                <a:lnTo>
                  <a:pt x="171094" y="91389"/>
                </a:lnTo>
                <a:lnTo>
                  <a:pt x="170903" y="85610"/>
                </a:lnTo>
                <a:lnTo>
                  <a:pt x="170903" y="77978"/>
                </a:lnTo>
                <a:lnTo>
                  <a:pt x="170459" y="70269"/>
                </a:lnTo>
                <a:lnTo>
                  <a:pt x="169189" y="62712"/>
                </a:lnTo>
                <a:close/>
              </a:path>
            </a:pathLst>
          </a:custGeom>
          <a:ln w="3594">
            <a:solidFill>
              <a:srgbClr val="050100"/>
            </a:solidFill>
          </a:ln>
        </p:spPr>
        <p:txBody>
          <a:bodyPr wrap="square" lIns="0" tIns="0" rIns="0" bIns="0" rtlCol="0"/>
          <a:lstStyle/>
          <a:p>
            <a:endParaRPr/>
          </a:p>
        </p:txBody>
      </p:sp>
      <p:sp>
        <p:nvSpPr>
          <p:cNvPr id="256" name="object 256"/>
          <p:cNvSpPr txBox="1"/>
          <p:nvPr/>
        </p:nvSpPr>
        <p:spPr>
          <a:xfrm>
            <a:off x="981335" y="7179886"/>
            <a:ext cx="6002020" cy="7131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HEIZSYSTEM</a:t>
            </a:r>
            <a:endParaRPr sz="1000">
              <a:latin typeface="Arial Narrow"/>
              <a:cs typeface="Arial Narrow"/>
            </a:endParaRPr>
          </a:p>
          <a:p>
            <a:pPr marL="142875" marR="5080" indent="-130810">
              <a:lnSpc>
                <a:spcPts val="1400"/>
              </a:lnSpc>
              <a:spcBef>
                <a:spcPts val="80"/>
              </a:spcBef>
            </a:pPr>
            <a:r>
              <a:rPr sz="900" spc="-5" dirty="0">
                <a:solidFill>
                  <a:srgbClr val="231F20"/>
                </a:solidFill>
                <a:latin typeface="Arial Narrow"/>
                <a:cs typeface="Arial Narrow"/>
              </a:rPr>
              <a:t>1.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150" b="1" dirty="0">
                <a:solidFill>
                  <a:srgbClr val="231F20"/>
                </a:solidFill>
                <a:latin typeface="Calibri"/>
                <a:cs typeface="Calibri"/>
              </a:rPr>
              <a:t>HEATER </a:t>
            </a:r>
            <a:r>
              <a:rPr sz="900" b="1" spc="-5" dirty="0">
                <a:solidFill>
                  <a:srgbClr val="231F20"/>
                </a:solidFill>
                <a:latin typeface="Arial Narrow"/>
                <a:cs typeface="Arial Narrow"/>
              </a:rPr>
              <a:t>HEATER</a:t>
            </a:r>
            <a:r>
              <a:rPr sz="900" spc="-5" dirty="0">
                <a:solidFill>
                  <a:srgbClr val="231F20"/>
                </a:solidFill>
                <a:latin typeface="Arial Narrow"/>
                <a:cs typeface="Arial Narrow"/>
              </a:rPr>
              <a:t>-Taste, um das Heizsystem </a:t>
            </a:r>
            <a:r>
              <a:rPr sz="900" dirty="0">
                <a:solidFill>
                  <a:srgbClr val="231F20"/>
                </a:solidFill>
                <a:latin typeface="Arial Narrow"/>
                <a:cs typeface="Arial Narrow"/>
              </a:rPr>
              <a:t>ein-/auszuschalten. Wenn </a:t>
            </a:r>
            <a:r>
              <a:rPr sz="900" spc="-5" dirty="0">
                <a:solidFill>
                  <a:srgbClr val="231F20"/>
                </a:solidFill>
                <a:latin typeface="Arial Narrow"/>
                <a:cs typeface="Arial Narrow"/>
              </a:rPr>
              <a:t>das Licht über der </a:t>
            </a:r>
            <a:r>
              <a:rPr sz="900" dirty="0">
                <a:solidFill>
                  <a:srgbClr val="231F20"/>
                </a:solidFill>
                <a:latin typeface="Arial Narrow"/>
                <a:cs typeface="Arial Narrow"/>
              </a:rPr>
              <a:t>Heiztaste rot </a:t>
            </a:r>
            <a:r>
              <a:rPr sz="900" spc="-5" dirty="0">
                <a:solidFill>
                  <a:srgbClr val="231F20"/>
                </a:solidFill>
                <a:latin typeface="Arial Narrow"/>
                <a:cs typeface="Arial Narrow"/>
              </a:rPr>
              <a:t>leuchtet, ist das  Heizsystem aktiviert. </a:t>
            </a:r>
            <a:r>
              <a:rPr sz="900" dirty="0">
                <a:solidFill>
                  <a:srgbClr val="231F20"/>
                </a:solidFill>
                <a:latin typeface="Arial Narrow"/>
                <a:cs typeface="Arial Narrow"/>
              </a:rPr>
              <a:t>Wenn </a:t>
            </a:r>
            <a:r>
              <a:rPr sz="900" spc="-5" dirty="0">
                <a:solidFill>
                  <a:srgbClr val="231F20"/>
                </a:solidFill>
                <a:latin typeface="Arial Narrow"/>
                <a:cs typeface="Arial Narrow"/>
              </a:rPr>
              <a:t>das Licht grün leuchtet, hat das </a:t>
            </a:r>
            <a:r>
              <a:rPr sz="900" dirty="0">
                <a:solidFill>
                  <a:srgbClr val="231F20"/>
                </a:solidFill>
                <a:latin typeface="Arial Narrow"/>
                <a:cs typeface="Arial Narrow"/>
              </a:rPr>
              <a:t>Wasser </a:t>
            </a:r>
            <a:r>
              <a:rPr sz="900" spc="-5" dirty="0">
                <a:solidFill>
                  <a:srgbClr val="231F20"/>
                </a:solidFill>
                <a:latin typeface="Arial Narrow"/>
                <a:cs typeface="Arial Narrow"/>
              </a:rPr>
              <a:t>die eingestellte </a:t>
            </a:r>
            <a:r>
              <a:rPr sz="900" dirty="0">
                <a:solidFill>
                  <a:srgbClr val="231F20"/>
                </a:solidFill>
                <a:latin typeface="Arial Narrow"/>
                <a:cs typeface="Arial Narrow"/>
              </a:rPr>
              <a:t>Temperatur </a:t>
            </a:r>
            <a:r>
              <a:rPr sz="900" spc="-5" dirty="0">
                <a:solidFill>
                  <a:srgbClr val="231F20"/>
                </a:solidFill>
                <a:latin typeface="Arial Narrow"/>
                <a:cs typeface="Arial Narrow"/>
              </a:rPr>
              <a:t>erreicht und das Heizsystem </a:t>
            </a:r>
            <a:r>
              <a:rPr sz="900" dirty="0">
                <a:solidFill>
                  <a:srgbClr val="231F20"/>
                </a:solidFill>
                <a:latin typeface="Arial Narrow"/>
                <a:cs typeface="Arial Narrow"/>
              </a:rPr>
              <a:t>wechselt </a:t>
            </a:r>
            <a:r>
              <a:rPr sz="900" spc="-5" dirty="0">
                <a:solidFill>
                  <a:srgbClr val="231F20"/>
                </a:solidFill>
                <a:latin typeface="Arial Narrow"/>
                <a:cs typeface="Arial Narrow"/>
              </a:rPr>
              <a:t>in</a:t>
            </a:r>
            <a:r>
              <a:rPr sz="900" spc="40" dirty="0">
                <a:solidFill>
                  <a:srgbClr val="231F20"/>
                </a:solidFill>
                <a:latin typeface="Arial Narrow"/>
                <a:cs typeface="Arial Narrow"/>
              </a:rPr>
              <a:t> </a:t>
            </a:r>
            <a:r>
              <a:rPr sz="900" spc="-5" dirty="0">
                <a:solidFill>
                  <a:srgbClr val="231F20"/>
                </a:solidFill>
                <a:latin typeface="Arial Narrow"/>
                <a:cs typeface="Arial Narrow"/>
              </a:rPr>
              <a:t>den</a:t>
            </a:r>
            <a:endParaRPr sz="900">
              <a:latin typeface="Arial Narrow"/>
              <a:cs typeface="Arial Narrow"/>
            </a:endParaRPr>
          </a:p>
          <a:p>
            <a:pPr marL="12700">
              <a:lnSpc>
                <a:spcPts val="1000"/>
              </a:lnSpc>
            </a:pPr>
            <a:r>
              <a:rPr sz="900" dirty="0">
                <a:solidFill>
                  <a:srgbClr val="231F20"/>
                </a:solidFill>
                <a:latin typeface="Arial Narrow"/>
                <a:cs typeface="Arial Narrow"/>
              </a:rPr>
              <a:t>Stand-by-Betrieb.</a:t>
            </a:r>
            <a:endParaRPr sz="900">
              <a:latin typeface="Arial Narrow"/>
              <a:cs typeface="Arial Narrow"/>
            </a:endParaRPr>
          </a:p>
        </p:txBody>
      </p:sp>
      <p:sp>
        <p:nvSpPr>
          <p:cNvPr id="257" name="object 257"/>
          <p:cNvSpPr/>
          <p:nvPr/>
        </p:nvSpPr>
        <p:spPr>
          <a:xfrm>
            <a:off x="1881470" y="7436508"/>
            <a:ext cx="50800" cy="65405"/>
          </a:xfrm>
          <a:custGeom>
            <a:avLst/>
            <a:gdLst/>
            <a:ahLst/>
            <a:cxnLst/>
            <a:rect l="l" t="t" r="r" b="b"/>
            <a:pathLst>
              <a:path w="50800" h="65404">
                <a:moveTo>
                  <a:pt x="990" y="13830"/>
                </a:moveTo>
                <a:lnTo>
                  <a:pt x="2997" y="16065"/>
                </a:lnTo>
                <a:lnTo>
                  <a:pt x="6197" y="21031"/>
                </a:lnTo>
                <a:lnTo>
                  <a:pt x="4737" y="30454"/>
                </a:lnTo>
                <a:lnTo>
                  <a:pt x="0" y="37503"/>
                </a:lnTo>
                <a:lnTo>
                  <a:pt x="25" y="45593"/>
                </a:lnTo>
                <a:lnTo>
                  <a:pt x="1586" y="52591"/>
                </a:lnTo>
                <a:lnTo>
                  <a:pt x="6170" y="58878"/>
                </a:lnTo>
                <a:lnTo>
                  <a:pt x="13628" y="63425"/>
                </a:lnTo>
                <a:lnTo>
                  <a:pt x="23812" y="65201"/>
                </a:lnTo>
                <a:lnTo>
                  <a:pt x="35691" y="63969"/>
                </a:lnTo>
                <a:lnTo>
                  <a:pt x="40476" y="61912"/>
                </a:lnTo>
                <a:lnTo>
                  <a:pt x="15278" y="61912"/>
                </a:lnTo>
                <a:lnTo>
                  <a:pt x="5727" y="56108"/>
                </a:lnTo>
                <a:lnTo>
                  <a:pt x="3798" y="47320"/>
                </a:lnTo>
                <a:lnTo>
                  <a:pt x="2463" y="41122"/>
                </a:lnTo>
                <a:lnTo>
                  <a:pt x="6502" y="32600"/>
                </a:lnTo>
                <a:lnTo>
                  <a:pt x="9283" y="27863"/>
                </a:lnTo>
                <a:lnTo>
                  <a:pt x="14823" y="27863"/>
                </a:lnTo>
                <a:lnTo>
                  <a:pt x="12700" y="15062"/>
                </a:lnTo>
                <a:lnTo>
                  <a:pt x="990" y="13830"/>
                </a:lnTo>
                <a:close/>
              </a:path>
              <a:path w="50800" h="65404">
                <a:moveTo>
                  <a:pt x="44946" y="26771"/>
                </a:moveTo>
                <a:lnTo>
                  <a:pt x="41325" y="26771"/>
                </a:lnTo>
                <a:lnTo>
                  <a:pt x="41998" y="35115"/>
                </a:lnTo>
                <a:lnTo>
                  <a:pt x="47625" y="38074"/>
                </a:lnTo>
                <a:lnTo>
                  <a:pt x="47180" y="47320"/>
                </a:lnTo>
                <a:lnTo>
                  <a:pt x="46190" y="51375"/>
                </a:lnTo>
                <a:lnTo>
                  <a:pt x="42830" y="56168"/>
                </a:lnTo>
                <a:lnTo>
                  <a:pt x="36004" y="60186"/>
                </a:lnTo>
                <a:lnTo>
                  <a:pt x="24612" y="61912"/>
                </a:lnTo>
                <a:lnTo>
                  <a:pt x="40476" y="61912"/>
                </a:lnTo>
                <a:lnTo>
                  <a:pt x="43730" y="60513"/>
                </a:lnTo>
                <a:lnTo>
                  <a:pt x="48453" y="55370"/>
                </a:lnTo>
                <a:lnTo>
                  <a:pt x="50380" y="49072"/>
                </a:lnTo>
                <a:lnTo>
                  <a:pt x="49689" y="40489"/>
                </a:lnTo>
                <a:lnTo>
                  <a:pt x="47094" y="33543"/>
                </a:lnTo>
                <a:lnTo>
                  <a:pt x="44933" y="26927"/>
                </a:lnTo>
                <a:lnTo>
                  <a:pt x="44946" y="26771"/>
                </a:lnTo>
                <a:close/>
              </a:path>
              <a:path w="50800" h="65404">
                <a:moveTo>
                  <a:pt x="30386" y="9359"/>
                </a:moveTo>
                <a:lnTo>
                  <a:pt x="26289" y="9359"/>
                </a:lnTo>
                <a:lnTo>
                  <a:pt x="28787" y="16298"/>
                </a:lnTo>
                <a:lnTo>
                  <a:pt x="28872" y="22901"/>
                </a:lnTo>
                <a:lnTo>
                  <a:pt x="28985" y="25742"/>
                </a:lnTo>
                <a:lnTo>
                  <a:pt x="29823" y="34032"/>
                </a:lnTo>
                <a:lnTo>
                  <a:pt x="34772" y="42735"/>
                </a:lnTo>
                <a:lnTo>
                  <a:pt x="36308" y="32766"/>
                </a:lnTo>
                <a:lnTo>
                  <a:pt x="33489" y="32766"/>
                </a:lnTo>
                <a:lnTo>
                  <a:pt x="32647" y="26771"/>
                </a:lnTo>
                <a:lnTo>
                  <a:pt x="32524" y="17473"/>
                </a:lnTo>
                <a:lnTo>
                  <a:pt x="30386" y="9359"/>
                </a:lnTo>
                <a:close/>
              </a:path>
              <a:path w="50800" h="65404">
                <a:moveTo>
                  <a:pt x="14823" y="27863"/>
                </a:moveTo>
                <a:lnTo>
                  <a:pt x="9283" y="27863"/>
                </a:lnTo>
                <a:lnTo>
                  <a:pt x="11861" y="31165"/>
                </a:lnTo>
                <a:lnTo>
                  <a:pt x="11442" y="38074"/>
                </a:lnTo>
                <a:lnTo>
                  <a:pt x="13449" y="36606"/>
                </a:lnTo>
                <a:lnTo>
                  <a:pt x="18032" y="31765"/>
                </a:lnTo>
                <a:lnTo>
                  <a:pt x="20025" y="28232"/>
                </a:lnTo>
                <a:lnTo>
                  <a:pt x="14884" y="28232"/>
                </a:lnTo>
                <a:lnTo>
                  <a:pt x="14823" y="27863"/>
                </a:lnTo>
                <a:close/>
              </a:path>
              <a:path w="50800" h="65404">
                <a:moveTo>
                  <a:pt x="45542" y="19329"/>
                </a:moveTo>
                <a:lnTo>
                  <a:pt x="35814" y="23075"/>
                </a:lnTo>
                <a:lnTo>
                  <a:pt x="33489" y="32766"/>
                </a:lnTo>
                <a:lnTo>
                  <a:pt x="36308" y="32766"/>
                </a:lnTo>
                <a:lnTo>
                  <a:pt x="36715" y="30124"/>
                </a:lnTo>
                <a:lnTo>
                  <a:pt x="41325" y="26771"/>
                </a:lnTo>
                <a:lnTo>
                  <a:pt x="44946" y="26771"/>
                </a:lnTo>
                <a:lnTo>
                  <a:pt x="45542" y="19329"/>
                </a:lnTo>
                <a:close/>
              </a:path>
              <a:path w="50800" h="65404">
                <a:moveTo>
                  <a:pt x="22072" y="0"/>
                </a:moveTo>
                <a:lnTo>
                  <a:pt x="24296" y="7863"/>
                </a:lnTo>
                <a:lnTo>
                  <a:pt x="24288" y="13425"/>
                </a:lnTo>
                <a:lnTo>
                  <a:pt x="21376" y="19332"/>
                </a:lnTo>
                <a:lnTo>
                  <a:pt x="14884" y="28232"/>
                </a:lnTo>
                <a:lnTo>
                  <a:pt x="20025" y="28232"/>
                </a:lnTo>
                <a:lnTo>
                  <a:pt x="23031" y="22901"/>
                </a:lnTo>
                <a:lnTo>
                  <a:pt x="26289" y="9359"/>
                </a:lnTo>
                <a:lnTo>
                  <a:pt x="30386" y="9359"/>
                </a:lnTo>
                <a:lnTo>
                  <a:pt x="30143" y="8436"/>
                </a:lnTo>
                <a:lnTo>
                  <a:pt x="22072" y="0"/>
                </a:lnTo>
                <a:close/>
              </a:path>
            </a:pathLst>
          </a:custGeom>
          <a:solidFill>
            <a:srgbClr val="231F20"/>
          </a:solidFill>
        </p:spPr>
        <p:txBody>
          <a:bodyPr wrap="square" lIns="0" tIns="0" rIns="0" bIns="0" rtlCol="0"/>
          <a:lstStyle/>
          <a:p>
            <a:endParaRPr/>
          </a:p>
        </p:txBody>
      </p:sp>
      <p:sp>
        <p:nvSpPr>
          <p:cNvPr id="258" name="object 258"/>
          <p:cNvSpPr/>
          <p:nvPr/>
        </p:nvSpPr>
        <p:spPr>
          <a:xfrm>
            <a:off x="1957283" y="7866428"/>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4"/>
                </a:lnTo>
                <a:lnTo>
                  <a:pt x="118617" y="11810"/>
                </a:lnTo>
                <a:lnTo>
                  <a:pt x="113334" y="8572"/>
                </a:lnTo>
                <a:lnTo>
                  <a:pt x="107708" y="6172"/>
                </a:lnTo>
                <a:lnTo>
                  <a:pt x="104901" y="4965"/>
                </a:lnTo>
                <a:lnTo>
                  <a:pt x="102006" y="3975"/>
                </a:lnTo>
                <a:lnTo>
                  <a:pt x="99047" y="3174"/>
                </a:lnTo>
                <a:lnTo>
                  <a:pt x="96100" y="2374"/>
                </a:lnTo>
                <a:lnTo>
                  <a:pt x="93090" y="1752"/>
                </a:lnTo>
                <a:lnTo>
                  <a:pt x="90068" y="1295"/>
                </a:lnTo>
                <a:lnTo>
                  <a:pt x="84048" y="355"/>
                </a:lnTo>
                <a:lnTo>
                  <a:pt x="77914" y="0"/>
                </a:lnTo>
                <a:lnTo>
                  <a:pt x="71793" y="0"/>
                </a:lnTo>
                <a:lnTo>
                  <a:pt x="65658" y="0"/>
                </a:lnTo>
                <a:lnTo>
                  <a:pt x="59562" y="355"/>
                </a:lnTo>
                <a:lnTo>
                  <a:pt x="53530" y="1295"/>
                </a:lnTo>
                <a:lnTo>
                  <a:pt x="50507" y="1752"/>
                </a:lnTo>
                <a:lnTo>
                  <a:pt x="35877" y="6172"/>
                </a:lnTo>
                <a:lnTo>
                  <a:pt x="30238" y="8572"/>
                </a:lnTo>
                <a:lnTo>
                  <a:pt x="24980" y="11810"/>
                </a:lnTo>
                <a:lnTo>
                  <a:pt x="20370" y="15874"/>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4"/>
                </a:lnTo>
                <a:lnTo>
                  <a:pt x="876" y="57556"/>
                </a:lnTo>
                <a:lnTo>
                  <a:pt x="571" y="61125"/>
                </a:lnTo>
                <a:lnTo>
                  <a:pt x="253" y="64693"/>
                </a:lnTo>
                <a:lnTo>
                  <a:pt x="177" y="68287"/>
                </a:lnTo>
                <a:lnTo>
                  <a:pt x="177" y="71869"/>
                </a:lnTo>
                <a:lnTo>
                  <a:pt x="0" y="76707"/>
                </a:lnTo>
                <a:lnTo>
                  <a:pt x="3797" y="100622"/>
                </a:lnTo>
                <a:lnTo>
                  <a:pt x="5194" y="105282"/>
                </a:lnTo>
                <a:lnTo>
                  <a:pt x="7023" y="109791"/>
                </a:lnTo>
                <a:lnTo>
                  <a:pt x="9385" y="114045"/>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3"/>
                </a:lnTo>
                <a:lnTo>
                  <a:pt x="125590" y="125717"/>
                </a:lnTo>
                <a:lnTo>
                  <a:pt x="134226" y="114045"/>
                </a:lnTo>
                <a:lnTo>
                  <a:pt x="136575" y="109804"/>
                </a:lnTo>
                <a:lnTo>
                  <a:pt x="138391" y="105282"/>
                </a:lnTo>
                <a:lnTo>
                  <a:pt x="139801" y="100622"/>
                </a:lnTo>
                <a:lnTo>
                  <a:pt x="141223" y="95986"/>
                </a:lnTo>
                <a:lnTo>
                  <a:pt x="142189" y="91211"/>
                </a:lnTo>
                <a:lnTo>
                  <a:pt x="142798" y="86398"/>
                </a:lnTo>
                <a:lnTo>
                  <a:pt x="143395" y="81572"/>
                </a:lnTo>
                <a:lnTo>
                  <a:pt x="143598" y="76707"/>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59" name="object 259"/>
          <p:cNvSpPr/>
          <p:nvPr/>
        </p:nvSpPr>
        <p:spPr>
          <a:xfrm>
            <a:off x="2006847" y="7902674"/>
            <a:ext cx="45085" cy="38735"/>
          </a:xfrm>
          <a:custGeom>
            <a:avLst/>
            <a:gdLst/>
            <a:ahLst/>
            <a:cxnLst/>
            <a:rect l="l" t="t" r="r" b="b"/>
            <a:pathLst>
              <a:path w="45085" h="38734">
                <a:moveTo>
                  <a:pt x="22225" y="0"/>
                </a:moveTo>
                <a:lnTo>
                  <a:pt x="7391" y="25780"/>
                </a:lnTo>
                <a:lnTo>
                  <a:pt x="3721" y="32219"/>
                </a:lnTo>
                <a:lnTo>
                  <a:pt x="0" y="38658"/>
                </a:lnTo>
                <a:lnTo>
                  <a:pt x="5981" y="38658"/>
                </a:lnTo>
                <a:lnTo>
                  <a:pt x="9702" y="32219"/>
                </a:lnTo>
                <a:lnTo>
                  <a:pt x="22225" y="10401"/>
                </a:lnTo>
                <a:lnTo>
                  <a:pt x="28198" y="10401"/>
                </a:lnTo>
                <a:lnTo>
                  <a:pt x="22225" y="0"/>
                </a:lnTo>
                <a:close/>
              </a:path>
              <a:path w="45085" h="38734">
                <a:moveTo>
                  <a:pt x="28198" y="10401"/>
                </a:moveTo>
                <a:lnTo>
                  <a:pt x="22225" y="10401"/>
                </a:lnTo>
                <a:lnTo>
                  <a:pt x="38468" y="38658"/>
                </a:lnTo>
                <a:lnTo>
                  <a:pt x="44475" y="38658"/>
                </a:lnTo>
                <a:lnTo>
                  <a:pt x="37058" y="25780"/>
                </a:lnTo>
                <a:lnTo>
                  <a:pt x="33362" y="19316"/>
                </a:lnTo>
                <a:lnTo>
                  <a:pt x="28198" y="10401"/>
                </a:lnTo>
                <a:close/>
              </a:path>
            </a:pathLst>
          </a:custGeom>
          <a:solidFill>
            <a:srgbClr val="231F20"/>
          </a:solidFill>
        </p:spPr>
        <p:txBody>
          <a:bodyPr wrap="square" lIns="0" tIns="0" rIns="0" bIns="0" rtlCol="0"/>
          <a:lstStyle/>
          <a:p>
            <a:endParaRPr/>
          </a:p>
        </p:txBody>
      </p:sp>
      <p:sp>
        <p:nvSpPr>
          <p:cNvPr id="260" name="object 260"/>
          <p:cNvSpPr/>
          <p:nvPr/>
        </p:nvSpPr>
        <p:spPr>
          <a:xfrm>
            <a:off x="2564776" y="7866428"/>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4"/>
                </a:lnTo>
                <a:lnTo>
                  <a:pt x="118643" y="11810"/>
                </a:lnTo>
                <a:lnTo>
                  <a:pt x="99072" y="3174"/>
                </a:lnTo>
                <a:lnTo>
                  <a:pt x="96126" y="2374"/>
                </a:lnTo>
                <a:lnTo>
                  <a:pt x="93091" y="1752"/>
                </a:lnTo>
                <a:lnTo>
                  <a:pt x="90068" y="1295"/>
                </a:lnTo>
                <a:lnTo>
                  <a:pt x="84061" y="368"/>
                </a:lnTo>
                <a:lnTo>
                  <a:pt x="77914" y="0"/>
                </a:lnTo>
                <a:lnTo>
                  <a:pt x="71818" y="0"/>
                </a:lnTo>
                <a:lnTo>
                  <a:pt x="65709" y="0"/>
                </a:lnTo>
                <a:lnTo>
                  <a:pt x="59563" y="368"/>
                </a:lnTo>
                <a:lnTo>
                  <a:pt x="53530" y="1295"/>
                </a:lnTo>
                <a:lnTo>
                  <a:pt x="50533" y="1752"/>
                </a:lnTo>
                <a:lnTo>
                  <a:pt x="35890" y="6172"/>
                </a:lnTo>
                <a:lnTo>
                  <a:pt x="30289" y="8572"/>
                </a:lnTo>
                <a:lnTo>
                  <a:pt x="24980" y="11810"/>
                </a:lnTo>
                <a:lnTo>
                  <a:pt x="20396" y="15874"/>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2"/>
                </a:lnTo>
                <a:lnTo>
                  <a:pt x="18059" y="125717"/>
                </a:lnTo>
                <a:lnTo>
                  <a:pt x="21463" y="129158"/>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3"/>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61" name="object 261"/>
          <p:cNvSpPr txBox="1"/>
          <p:nvPr/>
        </p:nvSpPr>
        <p:spPr>
          <a:xfrm>
            <a:off x="2007195" y="7945464"/>
            <a:ext cx="668020" cy="49530"/>
          </a:xfrm>
          <a:prstGeom prst="rect">
            <a:avLst/>
          </a:prstGeom>
        </p:spPr>
        <p:txBody>
          <a:bodyPr vert="horz" wrap="square" lIns="0" tIns="13335" rIns="0" bIns="0" rtlCol="0">
            <a:spAutoFit/>
          </a:bodyPr>
          <a:lstStyle/>
          <a:p>
            <a:pPr marL="12700">
              <a:lnSpc>
                <a:spcPct val="100000"/>
              </a:lnSpc>
              <a:spcBef>
                <a:spcPts val="105"/>
              </a:spcBef>
              <a:tabLst>
                <a:tab pos="608965" algn="l"/>
              </a:tabLst>
            </a:pPr>
            <a:r>
              <a:rPr sz="150" b="1" spc="-15" dirty="0">
                <a:solidFill>
                  <a:srgbClr val="231F20"/>
                </a:solidFill>
                <a:latin typeface="Calibri"/>
                <a:cs typeface="Calibri"/>
              </a:rPr>
              <a:t>UP</a:t>
            </a:r>
            <a:r>
              <a:rPr sz="150" b="1" dirty="0">
                <a:solidFill>
                  <a:srgbClr val="231F20"/>
                </a:solidFill>
                <a:latin typeface="Calibri"/>
                <a:cs typeface="Calibri"/>
              </a:rPr>
              <a:t>	</a:t>
            </a:r>
            <a:r>
              <a:rPr sz="150" b="1" spc="-15" dirty="0">
                <a:solidFill>
                  <a:srgbClr val="231F20"/>
                </a:solidFill>
                <a:latin typeface="Calibri"/>
                <a:cs typeface="Calibri"/>
              </a:rPr>
              <a:t>D</a:t>
            </a:r>
            <a:r>
              <a:rPr sz="150" b="1" spc="-25" dirty="0">
                <a:solidFill>
                  <a:srgbClr val="231F20"/>
                </a:solidFill>
                <a:latin typeface="Calibri"/>
                <a:cs typeface="Calibri"/>
              </a:rPr>
              <a:t>OW</a:t>
            </a:r>
            <a:r>
              <a:rPr sz="150" b="1" spc="-20" dirty="0">
                <a:solidFill>
                  <a:srgbClr val="231F20"/>
                </a:solidFill>
                <a:latin typeface="Calibri"/>
                <a:cs typeface="Calibri"/>
              </a:rPr>
              <a:t>N</a:t>
            </a:r>
            <a:endParaRPr sz="150">
              <a:latin typeface="Calibri"/>
              <a:cs typeface="Calibri"/>
            </a:endParaRPr>
          </a:p>
        </p:txBody>
      </p:sp>
      <p:sp>
        <p:nvSpPr>
          <p:cNvPr id="262" name="object 262"/>
          <p:cNvSpPr/>
          <p:nvPr/>
        </p:nvSpPr>
        <p:spPr>
          <a:xfrm>
            <a:off x="2615653" y="7902673"/>
            <a:ext cx="45085" cy="38735"/>
          </a:xfrm>
          <a:custGeom>
            <a:avLst/>
            <a:gdLst/>
            <a:ahLst/>
            <a:cxnLst/>
            <a:rect l="l" t="t" r="r" b="b"/>
            <a:pathLst>
              <a:path w="45085" h="38734">
                <a:moveTo>
                  <a:pt x="5981" y="0"/>
                </a:moveTo>
                <a:lnTo>
                  <a:pt x="0" y="0"/>
                </a:lnTo>
                <a:lnTo>
                  <a:pt x="11112" y="19329"/>
                </a:lnTo>
                <a:lnTo>
                  <a:pt x="15087" y="26187"/>
                </a:lnTo>
                <a:lnTo>
                  <a:pt x="18288" y="31826"/>
                </a:lnTo>
                <a:lnTo>
                  <a:pt x="22250" y="38658"/>
                </a:lnTo>
                <a:lnTo>
                  <a:pt x="28216" y="28257"/>
                </a:lnTo>
                <a:lnTo>
                  <a:pt x="22250" y="28257"/>
                </a:lnTo>
                <a:lnTo>
                  <a:pt x="20510" y="25273"/>
                </a:lnTo>
                <a:lnTo>
                  <a:pt x="17119" y="19329"/>
                </a:lnTo>
                <a:lnTo>
                  <a:pt x="5981" y="0"/>
                </a:lnTo>
                <a:close/>
              </a:path>
              <a:path w="45085" h="38734">
                <a:moveTo>
                  <a:pt x="44475" y="0"/>
                </a:moveTo>
                <a:lnTo>
                  <a:pt x="38493" y="0"/>
                </a:lnTo>
                <a:lnTo>
                  <a:pt x="34772" y="6438"/>
                </a:lnTo>
                <a:lnTo>
                  <a:pt x="31076" y="12915"/>
                </a:lnTo>
                <a:lnTo>
                  <a:pt x="23939" y="25273"/>
                </a:lnTo>
                <a:lnTo>
                  <a:pt x="22250" y="28257"/>
                </a:lnTo>
                <a:lnTo>
                  <a:pt x="28216" y="28257"/>
                </a:lnTo>
                <a:lnTo>
                  <a:pt x="44475" y="0"/>
                </a:lnTo>
                <a:close/>
              </a:path>
            </a:pathLst>
          </a:custGeom>
          <a:solidFill>
            <a:srgbClr val="231F20"/>
          </a:solidFill>
        </p:spPr>
        <p:txBody>
          <a:bodyPr wrap="square" lIns="0" tIns="0" rIns="0" bIns="0" rtlCol="0"/>
          <a:lstStyle/>
          <a:p>
            <a:endParaRPr/>
          </a:p>
        </p:txBody>
      </p:sp>
      <p:sp>
        <p:nvSpPr>
          <p:cNvPr id="263" name="object 263"/>
          <p:cNvSpPr txBox="1"/>
          <p:nvPr/>
        </p:nvSpPr>
        <p:spPr>
          <a:xfrm>
            <a:off x="528612" y="7576753"/>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264" name="object 264"/>
          <p:cNvSpPr/>
          <p:nvPr/>
        </p:nvSpPr>
        <p:spPr>
          <a:xfrm>
            <a:off x="3786301" y="5798985"/>
            <a:ext cx="1538478" cy="1161580"/>
          </a:xfrm>
          <a:prstGeom prst="rect">
            <a:avLst/>
          </a:prstGeom>
          <a:blipFill>
            <a:blip r:embed="rId6" cstate="print"/>
            <a:stretch>
              <a:fillRect/>
            </a:stretch>
          </a:blipFill>
        </p:spPr>
        <p:txBody>
          <a:bodyPr wrap="square" lIns="0" tIns="0" rIns="0" bIns="0" rtlCol="0"/>
          <a:lstStyle/>
          <a:p>
            <a:endParaRPr/>
          </a:p>
        </p:txBody>
      </p:sp>
      <p:sp>
        <p:nvSpPr>
          <p:cNvPr id="265" name="object 265"/>
          <p:cNvSpPr/>
          <p:nvPr/>
        </p:nvSpPr>
        <p:spPr>
          <a:xfrm>
            <a:off x="5436108" y="5805919"/>
            <a:ext cx="1525270" cy="1149350"/>
          </a:xfrm>
          <a:custGeom>
            <a:avLst/>
            <a:gdLst/>
            <a:ahLst/>
            <a:cxnLst/>
            <a:rect l="l" t="t" r="r" b="b"/>
            <a:pathLst>
              <a:path w="1525270" h="1149350">
                <a:moveTo>
                  <a:pt x="1524990" y="0"/>
                </a:moveTo>
                <a:lnTo>
                  <a:pt x="0" y="0"/>
                </a:lnTo>
                <a:lnTo>
                  <a:pt x="0" y="1149261"/>
                </a:lnTo>
                <a:lnTo>
                  <a:pt x="1524990" y="1149261"/>
                </a:lnTo>
                <a:lnTo>
                  <a:pt x="1524990" y="0"/>
                </a:lnTo>
                <a:close/>
              </a:path>
            </a:pathLst>
          </a:custGeom>
          <a:ln w="8597">
            <a:solidFill>
              <a:srgbClr val="231F20"/>
            </a:solidFill>
          </a:ln>
        </p:spPr>
        <p:txBody>
          <a:bodyPr wrap="square" lIns="0" tIns="0" rIns="0" bIns="0" rtlCol="0"/>
          <a:lstStyle/>
          <a:p>
            <a:endParaRPr/>
          </a:p>
        </p:txBody>
      </p:sp>
      <p:sp>
        <p:nvSpPr>
          <p:cNvPr id="266" name="object 266"/>
          <p:cNvSpPr/>
          <p:nvPr/>
        </p:nvSpPr>
        <p:spPr>
          <a:xfrm>
            <a:off x="5978682" y="6285283"/>
            <a:ext cx="338455" cy="75565"/>
          </a:xfrm>
          <a:custGeom>
            <a:avLst/>
            <a:gdLst/>
            <a:ahLst/>
            <a:cxnLst/>
            <a:rect l="l" t="t" r="r" b="b"/>
            <a:pathLst>
              <a:path w="338454" h="75564">
                <a:moveTo>
                  <a:pt x="338315" y="43397"/>
                </a:moveTo>
                <a:lnTo>
                  <a:pt x="291709" y="21628"/>
                </a:lnTo>
                <a:lnTo>
                  <a:pt x="244362" y="7153"/>
                </a:lnTo>
                <a:lnTo>
                  <a:pt x="197261" y="0"/>
                </a:lnTo>
                <a:lnTo>
                  <a:pt x="151393" y="195"/>
                </a:lnTo>
                <a:lnTo>
                  <a:pt x="107746" y="7767"/>
                </a:lnTo>
                <a:lnTo>
                  <a:pt x="67306" y="22741"/>
                </a:lnTo>
                <a:lnTo>
                  <a:pt x="31061" y="45146"/>
                </a:lnTo>
                <a:lnTo>
                  <a:pt x="0" y="75008"/>
                </a:lnTo>
              </a:path>
            </a:pathLst>
          </a:custGeom>
          <a:ln w="10541">
            <a:solidFill>
              <a:srgbClr val="231F20"/>
            </a:solidFill>
          </a:ln>
        </p:spPr>
        <p:txBody>
          <a:bodyPr wrap="square" lIns="0" tIns="0" rIns="0" bIns="0" rtlCol="0"/>
          <a:lstStyle/>
          <a:p>
            <a:endParaRPr/>
          </a:p>
        </p:txBody>
      </p:sp>
      <p:sp>
        <p:nvSpPr>
          <p:cNvPr id="267" name="object 267"/>
          <p:cNvSpPr/>
          <p:nvPr/>
        </p:nvSpPr>
        <p:spPr>
          <a:xfrm>
            <a:off x="6274363" y="6277756"/>
            <a:ext cx="105410" cy="94615"/>
          </a:xfrm>
          <a:custGeom>
            <a:avLst/>
            <a:gdLst/>
            <a:ahLst/>
            <a:cxnLst/>
            <a:rect l="l" t="t" r="r" b="b"/>
            <a:pathLst>
              <a:path w="105410" h="94614">
                <a:moveTo>
                  <a:pt x="57988" y="0"/>
                </a:moveTo>
                <a:lnTo>
                  <a:pt x="0" y="87553"/>
                </a:lnTo>
                <a:lnTo>
                  <a:pt x="104800" y="93992"/>
                </a:lnTo>
                <a:lnTo>
                  <a:pt x="57988" y="0"/>
                </a:lnTo>
                <a:close/>
              </a:path>
            </a:pathLst>
          </a:custGeom>
          <a:solidFill>
            <a:srgbClr val="231F20"/>
          </a:solidFill>
        </p:spPr>
        <p:txBody>
          <a:bodyPr wrap="square" lIns="0" tIns="0" rIns="0" bIns="0" rtlCol="0"/>
          <a:lstStyle/>
          <a:p>
            <a:endParaRPr/>
          </a:p>
        </p:txBody>
      </p:sp>
      <p:sp>
        <p:nvSpPr>
          <p:cNvPr id="268" name="object 268"/>
          <p:cNvSpPr/>
          <p:nvPr/>
        </p:nvSpPr>
        <p:spPr>
          <a:xfrm>
            <a:off x="6009468" y="6285255"/>
            <a:ext cx="338455" cy="74930"/>
          </a:xfrm>
          <a:custGeom>
            <a:avLst/>
            <a:gdLst/>
            <a:ahLst/>
            <a:cxnLst/>
            <a:rect l="l" t="t" r="r" b="b"/>
            <a:pathLst>
              <a:path w="338454" h="74929">
                <a:moveTo>
                  <a:pt x="0" y="43586"/>
                </a:moveTo>
                <a:lnTo>
                  <a:pt x="46572" y="21753"/>
                </a:lnTo>
                <a:lnTo>
                  <a:pt x="93898" y="7215"/>
                </a:lnTo>
                <a:lnTo>
                  <a:pt x="140988" y="0"/>
                </a:lnTo>
                <a:lnTo>
                  <a:pt x="186856" y="136"/>
                </a:lnTo>
                <a:lnTo>
                  <a:pt x="230515" y="7653"/>
                </a:lnTo>
                <a:lnTo>
                  <a:pt x="270978" y="22580"/>
                </a:lnTo>
                <a:lnTo>
                  <a:pt x="307257" y="44945"/>
                </a:lnTo>
                <a:lnTo>
                  <a:pt x="338366" y="74777"/>
                </a:lnTo>
              </a:path>
            </a:pathLst>
          </a:custGeom>
          <a:ln w="10541">
            <a:solidFill>
              <a:srgbClr val="231F20"/>
            </a:solidFill>
          </a:ln>
        </p:spPr>
        <p:txBody>
          <a:bodyPr wrap="square" lIns="0" tIns="0" rIns="0" bIns="0" rtlCol="0"/>
          <a:lstStyle/>
          <a:p>
            <a:endParaRPr/>
          </a:p>
        </p:txBody>
      </p:sp>
      <p:sp>
        <p:nvSpPr>
          <p:cNvPr id="269" name="object 269"/>
          <p:cNvSpPr/>
          <p:nvPr/>
        </p:nvSpPr>
        <p:spPr>
          <a:xfrm>
            <a:off x="5947060" y="6277473"/>
            <a:ext cx="104775" cy="94615"/>
          </a:xfrm>
          <a:custGeom>
            <a:avLst/>
            <a:gdLst/>
            <a:ahLst/>
            <a:cxnLst/>
            <a:rect l="l" t="t" r="r" b="b"/>
            <a:pathLst>
              <a:path w="104775" h="94614">
                <a:moveTo>
                  <a:pt x="46685" y="0"/>
                </a:moveTo>
                <a:lnTo>
                  <a:pt x="0" y="94043"/>
                </a:lnTo>
                <a:lnTo>
                  <a:pt x="104775" y="87464"/>
                </a:lnTo>
                <a:lnTo>
                  <a:pt x="46685" y="0"/>
                </a:lnTo>
                <a:close/>
              </a:path>
            </a:pathLst>
          </a:custGeom>
          <a:solidFill>
            <a:srgbClr val="231F20"/>
          </a:solidFill>
        </p:spPr>
        <p:txBody>
          <a:bodyPr wrap="square" lIns="0" tIns="0" rIns="0" bIns="0" rtlCol="0"/>
          <a:lstStyle/>
          <a:p>
            <a:endParaRPr/>
          </a:p>
        </p:txBody>
      </p:sp>
      <p:sp>
        <p:nvSpPr>
          <p:cNvPr id="270" name="object 270"/>
          <p:cNvSpPr/>
          <p:nvPr/>
        </p:nvSpPr>
        <p:spPr>
          <a:xfrm>
            <a:off x="5809094" y="6102255"/>
            <a:ext cx="704215" cy="704215"/>
          </a:xfrm>
          <a:custGeom>
            <a:avLst/>
            <a:gdLst/>
            <a:ahLst/>
            <a:cxnLst/>
            <a:rect l="l" t="t" r="r" b="b"/>
            <a:pathLst>
              <a:path w="704215" h="704215">
                <a:moveTo>
                  <a:pt x="703910" y="351967"/>
                </a:moveTo>
                <a:lnTo>
                  <a:pt x="700697" y="399727"/>
                </a:lnTo>
                <a:lnTo>
                  <a:pt x="691339" y="445534"/>
                </a:lnTo>
                <a:lnTo>
                  <a:pt x="676254" y="488969"/>
                </a:lnTo>
                <a:lnTo>
                  <a:pt x="655862" y="529612"/>
                </a:lnTo>
                <a:lnTo>
                  <a:pt x="630581" y="567044"/>
                </a:lnTo>
                <a:lnTo>
                  <a:pt x="600832" y="600846"/>
                </a:lnTo>
                <a:lnTo>
                  <a:pt x="567032" y="630598"/>
                </a:lnTo>
                <a:lnTo>
                  <a:pt x="529602" y="655881"/>
                </a:lnTo>
                <a:lnTo>
                  <a:pt x="488960" y="676276"/>
                </a:lnTo>
                <a:lnTo>
                  <a:pt x="445525" y="691362"/>
                </a:lnTo>
                <a:lnTo>
                  <a:pt x="399717" y="700722"/>
                </a:lnTo>
                <a:lnTo>
                  <a:pt x="351955" y="703935"/>
                </a:lnTo>
                <a:lnTo>
                  <a:pt x="304192" y="700722"/>
                </a:lnTo>
                <a:lnTo>
                  <a:pt x="258384" y="691362"/>
                </a:lnTo>
                <a:lnTo>
                  <a:pt x="214950" y="676276"/>
                </a:lnTo>
                <a:lnTo>
                  <a:pt x="174307" y="655881"/>
                </a:lnTo>
                <a:lnTo>
                  <a:pt x="136877" y="630598"/>
                </a:lnTo>
                <a:lnTo>
                  <a:pt x="103077" y="600846"/>
                </a:lnTo>
                <a:lnTo>
                  <a:pt x="73328" y="567044"/>
                </a:lnTo>
                <a:lnTo>
                  <a:pt x="48047" y="529612"/>
                </a:lnTo>
                <a:lnTo>
                  <a:pt x="27655" y="488969"/>
                </a:lnTo>
                <a:lnTo>
                  <a:pt x="12570" y="445534"/>
                </a:lnTo>
                <a:lnTo>
                  <a:pt x="3212" y="399727"/>
                </a:lnTo>
                <a:lnTo>
                  <a:pt x="0" y="351967"/>
                </a:lnTo>
                <a:lnTo>
                  <a:pt x="3212" y="304210"/>
                </a:lnTo>
                <a:lnTo>
                  <a:pt x="12570" y="258405"/>
                </a:lnTo>
                <a:lnTo>
                  <a:pt x="27655" y="214971"/>
                </a:lnTo>
                <a:lnTo>
                  <a:pt x="48047" y="174328"/>
                </a:lnTo>
                <a:lnTo>
                  <a:pt x="73328" y="136896"/>
                </a:lnTo>
                <a:lnTo>
                  <a:pt x="103077" y="103093"/>
                </a:lnTo>
                <a:lnTo>
                  <a:pt x="136877" y="73340"/>
                </a:lnTo>
                <a:lnTo>
                  <a:pt x="174307" y="48056"/>
                </a:lnTo>
                <a:lnTo>
                  <a:pt x="214950" y="27661"/>
                </a:lnTo>
                <a:lnTo>
                  <a:pt x="258384" y="12573"/>
                </a:lnTo>
                <a:lnTo>
                  <a:pt x="304192" y="3213"/>
                </a:lnTo>
                <a:lnTo>
                  <a:pt x="351955" y="0"/>
                </a:lnTo>
                <a:lnTo>
                  <a:pt x="399717" y="3213"/>
                </a:lnTo>
                <a:lnTo>
                  <a:pt x="445525" y="12573"/>
                </a:lnTo>
                <a:lnTo>
                  <a:pt x="488960" y="27661"/>
                </a:lnTo>
                <a:lnTo>
                  <a:pt x="529602" y="48056"/>
                </a:lnTo>
                <a:lnTo>
                  <a:pt x="567032" y="73340"/>
                </a:lnTo>
                <a:lnTo>
                  <a:pt x="600832" y="103093"/>
                </a:lnTo>
                <a:lnTo>
                  <a:pt x="630581" y="136896"/>
                </a:lnTo>
                <a:lnTo>
                  <a:pt x="655862" y="174328"/>
                </a:lnTo>
                <a:lnTo>
                  <a:pt x="676254" y="214971"/>
                </a:lnTo>
                <a:lnTo>
                  <a:pt x="691339" y="258405"/>
                </a:lnTo>
                <a:lnTo>
                  <a:pt x="700697" y="304210"/>
                </a:lnTo>
                <a:lnTo>
                  <a:pt x="703910" y="351967"/>
                </a:lnTo>
                <a:close/>
              </a:path>
            </a:pathLst>
          </a:custGeom>
          <a:ln w="8305">
            <a:solidFill>
              <a:srgbClr val="231F20"/>
            </a:solidFill>
          </a:ln>
        </p:spPr>
        <p:txBody>
          <a:bodyPr wrap="square" lIns="0" tIns="0" rIns="0" bIns="0" rtlCol="0"/>
          <a:lstStyle/>
          <a:p>
            <a:endParaRPr/>
          </a:p>
        </p:txBody>
      </p:sp>
      <p:sp>
        <p:nvSpPr>
          <p:cNvPr id="271" name="object 271"/>
          <p:cNvSpPr/>
          <p:nvPr/>
        </p:nvSpPr>
        <p:spPr>
          <a:xfrm>
            <a:off x="5732321" y="5978126"/>
            <a:ext cx="857885" cy="857885"/>
          </a:xfrm>
          <a:custGeom>
            <a:avLst/>
            <a:gdLst/>
            <a:ahLst/>
            <a:cxnLst/>
            <a:rect l="l" t="t" r="r" b="b"/>
            <a:pathLst>
              <a:path w="857884" h="857884">
                <a:moveTo>
                  <a:pt x="857453" y="428713"/>
                </a:moveTo>
                <a:lnTo>
                  <a:pt x="854937" y="475430"/>
                </a:lnTo>
                <a:lnTo>
                  <a:pt x="847565" y="520689"/>
                </a:lnTo>
                <a:lnTo>
                  <a:pt x="835597" y="564229"/>
                </a:lnTo>
                <a:lnTo>
                  <a:pt x="819296" y="605788"/>
                </a:lnTo>
                <a:lnTo>
                  <a:pt x="798922" y="645105"/>
                </a:lnTo>
                <a:lnTo>
                  <a:pt x="774737" y="681919"/>
                </a:lnTo>
                <a:lnTo>
                  <a:pt x="747003" y="715968"/>
                </a:lnTo>
                <a:lnTo>
                  <a:pt x="715980" y="746990"/>
                </a:lnTo>
                <a:lnTo>
                  <a:pt x="681932" y="774724"/>
                </a:lnTo>
                <a:lnTo>
                  <a:pt x="645118" y="798909"/>
                </a:lnTo>
                <a:lnTo>
                  <a:pt x="605801" y="819283"/>
                </a:lnTo>
                <a:lnTo>
                  <a:pt x="564242" y="835584"/>
                </a:lnTo>
                <a:lnTo>
                  <a:pt x="520702" y="847552"/>
                </a:lnTo>
                <a:lnTo>
                  <a:pt x="475443" y="854924"/>
                </a:lnTo>
                <a:lnTo>
                  <a:pt x="428726" y="857440"/>
                </a:lnTo>
                <a:lnTo>
                  <a:pt x="382012" y="854924"/>
                </a:lnTo>
                <a:lnTo>
                  <a:pt x="336754" y="847552"/>
                </a:lnTo>
                <a:lnTo>
                  <a:pt x="293215" y="835584"/>
                </a:lnTo>
                <a:lnTo>
                  <a:pt x="251657" y="819283"/>
                </a:lnTo>
                <a:lnTo>
                  <a:pt x="212340" y="798909"/>
                </a:lnTo>
                <a:lnTo>
                  <a:pt x="175526" y="774724"/>
                </a:lnTo>
                <a:lnTo>
                  <a:pt x="141477" y="746990"/>
                </a:lnTo>
                <a:lnTo>
                  <a:pt x="110454" y="715968"/>
                </a:lnTo>
                <a:lnTo>
                  <a:pt x="82719" y="681919"/>
                </a:lnTo>
                <a:lnTo>
                  <a:pt x="58533" y="645105"/>
                </a:lnTo>
                <a:lnTo>
                  <a:pt x="38159" y="605788"/>
                </a:lnTo>
                <a:lnTo>
                  <a:pt x="21856" y="564229"/>
                </a:lnTo>
                <a:lnTo>
                  <a:pt x="9888" y="520689"/>
                </a:lnTo>
                <a:lnTo>
                  <a:pt x="2515" y="475430"/>
                </a:lnTo>
                <a:lnTo>
                  <a:pt x="0" y="428713"/>
                </a:lnTo>
                <a:lnTo>
                  <a:pt x="2515" y="382001"/>
                </a:lnTo>
                <a:lnTo>
                  <a:pt x="9888" y="336746"/>
                </a:lnTo>
                <a:lnTo>
                  <a:pt x="21856" y="293209"/>
                </a:lnTo>
                <a:lnTo>
                  <a:pt x="38159" y="251652"/>
                </a:lnTo>
                <a:lnTo>
                  <a:pt x="58533" y="212336"/>
                </a:lnTo>
                <a:lnTo>
                  <a:pt x="82719" y="175523"/>
                </a:lnTo>
                <a:lnTo>
                  <a:pt x="110454" y="141475"/>
                </a:lnTo>
                <a:lnTo>
                  <a:pt x="141477" y="110453"/>
                </a:lnTo>
                <a:lnTo>
                  <a:pt x="175526" y="82718"/>
                </a:lnTo>
                <a:lnTo>
                  <a:pt x="212340" y="58533"/>
                </a:lnTo>
                <a:lnTo>
                  <a:pt x="251657" y="38158"/>
                </a:lnTo>
                <a:lnTo>
                  <a:pt x="293215" y="21856"/>
                </a:lnTo>
                <a:lnTo>
                  <a:pt x="336754" y="9888"/>
                </a:lnTo>
                <a:lnTo>
                  <a:pt x="382012" y="2515"/>
                </a:lnTo>
                <a:lnTo>
                  <a:pt x="428726" y="0"/>
                </a:lnTo>
                <a:lnTo>
                  <a:pt x="475443" y="2515"/>
                </a:lnTo>
                <a:lnTo>
                  <a:pt x="520702" y="9888"/>
                </a:lnTo>
                <a:lnTo>
                  <a:pt x="564242" y="21856"/>
                </a:lnTo>
                <a:lnTo>
                  <a:pt x="605801" y="38158"/>
                </a:lnTo>
                <a:lnTo>
                  <a:pt x="645118" y="58533"/>
                </a:lnTo>
                <a:lnTo>
                  <a:pt x="681932" y="82718"/>
                </a:lnTo>
                <a:lnTo>
                  <a:pt x="715980" y="110453"/>
                </a:lnTo>
                <a:lnTo>
                  <a:pt x="747003" y="141475"/>
                </a:lnTo>
                <a:lnTo>
                  <a:pt x="774737" y="175523"/>
                </a:lnTo>
                <a:lnTo>
                  <a:pt x="798922" y="212336"/>
                </a:lnTo>
                <a:lnTo>
                  <a:pt x="819296" y="251652"/>
                </a:lnTo>
                <a:lnTo>
                  <a:pt x="835597" y="293209"/>
                </a:lnTo>
                <a:lnTo>
                  <a:pt x="847565" y="336746"/>
                </a:lnTo>
                <a:lnTo>
                  <a:pt x="854937" y="382001"/>
                </a:lnTo>
                <a:lnTo>
                  <a:pt x="857453" y="428713"/>
                </a:lnTo>
                <a:close/>
              </a:path>
            </a:pathLst>
          </a:custGeom>
          <a:ln w="8305">
            <a:solidFill>
              <a:srgbClr val="231F20"/>
            </a:solidFill>
          </a:ln>
        </p:spPr>
        <p:txBody>
          <a:bodyPr wrap="square" lIns="0" tIns="0" rIns="0" bIns="0" rtlCol="0"/>
          <a:lstStyle/>
          <a:p>
            <a:endParaRPr/>
          </a:p>
        </p:txBody>
      </p:sp>
      <p:sp>
        <p:nvSpPr>
          <p:cNvPr id="272" name="object 272"/>
          <p:cNvSpPr/>
          <p:nvPr/>
        </p:nvSpPr>
        <p:spPr>
          <a:xfrm>
            <a:off x="6072815" y="5977695"/>
            <a:ext cx="78496" cy="128701"/>
          </a:xfrm>
          <a:prstGeom prst="rect">
            <a:avLst/>
          </a:prstGeom>
          <a:blipFill>
            <a:blip r:embed="rId7" cstate="print"/>
            <a:stretch>
              <a:fillRect/>
            </a:stretch>
          </a:blipFill>
        </p:spPr>
        <p:txBody>
          <a:bodyPr wrap="square" lIns="0" tIns="0" rIns="0" bIns="0" rtlCol="0"/>
          <a:lstStyle/>
          <a:p>
            <a:endParaRPr/>
          </a:p>
        </p:txBody>
      </p:sp>
      <p:sp>
        <p:nvSpPr>
          <p:cNvPr id="273" name="object 273"/>
          <p:cNvSpPr/>
          <p:nvPr/>
        </p:nvSpPr>
        <p:spPr>
          <a:xfrm>
            <a:off x="6175024" y="5981848"/>
            <a:ext cx="23495" cy="120650"/>
          </a:xfrm>
          <a:custGeom>
            <a:avLst/>
            <a:gdLst/>
            <a:ahLst/>
            <a:cxnLst/>
            <a:rect l="l" t="t" r="r" b="b"/>
            <a:pathLst>
              <a:path w="23495" h="120650">
                <a:moveTo>
                  <a:pt x="22885" y="0"/>
                </a:moveTo>
                <a:lnTo>
                  <a:pt x="6362" y="43700"/>
                </a:lnTo>
                <a:lnTo>
                  <a:pt x="0" y="70808"/>
                </a:lnTo>
                <a:lnTo>
                  <a:pt x="3029" y="92611"/>
                </a:lnTo>
                <a:lnTo>
                  <a:pt x="14681" y="120396"/>
                </a:lnTo>
              </a:path>
            </a:pathLst>
          </a:custGeom>
          <a:ln w="8305">
            <a:solidFill>
              <a:srgbClr val="231F20"/>
            </a:solidFill>
          </a:ln>
        </p:spPr>
        <p:txBody>
          <a:bodyPr wrap="square" lIns="0" tIns="0" rIns="0" bIns="0" rtlCol="0"/>
          <a:lstStyle/>
          <a:p>
            <a:endParaRPr/>
          </a:p>
        </p:txBody>
      </p:sp>
      <p:sp>
        <p:nvSpPr>
          <p:cNvPr id="274" name="object 274"/>
          <p:cNvSpPr/>
          <p:nvPr/>
        </p:nvSpPr>
        <p:spPr>
          <a:xfrm>
            <a:off x="6226479" y="5984368"/>
            <a:ext cx="84674" cy="141735"/>
          </a:xfrm>
          <a:prstGeom prst="rect">
            <a:avLst/>
          </a:prstGeom>
          <a:blipFill>
            <a:blip r:embed="rId8" cstate="print"/>
            <a:stretch>
              <a:fillRect/>
            </a:stretch>
          </a:blipFill>
        </p:spPr>
        <p:txBody>
          <a:bodyPr wrap="square" lIns="0" tIns="0" rIns="0" bIns="0" rtlCol="0"/>
          <a:lstStyle/>
          <a:p>
            <a:endParaRPr/>
          </a:p>
        </p:txBody>
      </p:sp>
      <p:sp>
        <p:nvSpPr>
          <p:cNvPr id="275" name="object 275"/>
          <p:cNvSpPr/>
          <p:nvPr/>
        </p:nvSpPr>
        <p:spPr>
          <a:xfrm>
            <a:off x="5728173" y="6439249"/>
            <a:ext cx="102737" cy="148721"/>
          </a:xfrm>
          <a:prstGeom prst="rect">
            <a:avLst/>
          </a:prstGeom>
          <a:blipFill>
            <a:blip r:embed="rId9" cstate="print"/>
            <a:stretch>
              <a:fillRect/>
            </a:stretch>
          </a:blipFill>
        </p:spPr>
        <p:txBody>
          <a:bodyPr wrap="square" lIns="0" tIns="0" rIns="0" bIns="0" rtlCol="0"/>
          <a:lstStyle/>
          <a:p>
            <a:endParaRPr/>
          </a:p>
        </p:txBody>
      </p:sp>
      <p:sp>
        <p:nvSpPr>
          <p:cNvPr id="276" name="object 276"/>
          <p:cNvSpPr/>
          <p:nvPr/>
        </p:nvSpPr>
        <p:spPr>
          <a:xfrm>
            <a:off x="6412853" y="6598111"/>
            <a:ext cx="114026" cy="128179"/>
          </a:xfrm>
          <a:prstGeom prst="rect">
            <a:avLst/>
          </a:prstGeom>
          <a:blipFill>
            <a:blip r:embed="rId10" cstate="print"/>
            <a:stretch>
              <a:fillRect/>
            </a:stretch>
          </a:blipFill>
        </p:spPr>
        <p:txBody>
          <a:bodyPr wrap="square" lIns="0" tIns="0" rIns="0" bIns="0" rtlCol="0"/>
          <a:lstStyle/>
          <a:p>
            <a:endParaRPr/>
          </a:p>
        </p:txBody>
      </p:sp>
      <p:sp>
        <p:nvSpPr>
          <p:cNvPr id="277" name="object 277"/>
          <p:cNvSpPr/>
          <p:nvPr/>
        </p:nvSpPr>
        <p:spPr>
          <a:xfrm>
            <a:off x="5950902" y="6750236"/>
            <a:ext cx="19685" cy="30480"/>
          </a:xfrm>
          <a:custGeom>
            <a:avLst/>
            <a:gdLst/>
            <a:ahLst/>
            <a:cxnLst/>
            <a:rect l="l" t="t" r="r" b="b"/>
            <a:pathLst>
              <a:path w="19685" h="30479">
                <a:moveTo>
                  <a:pt x="19672" y="0"/>
                </a:moveTo>
                <a:lnTo>
                  <a:pt x="0" y="30378"/>
                </a:lnTo>
              </a:path>
            </a:pathLst>
          </a:custGeom>
          <a:ln w="8305">
            <a:solidFill>
              <a:srgbClr val="231F20"/>
            </a:solidFill>
          </a:ln>
        </p:spPr>
        <p:txBody>
          <a:bodyPr wrap="square" lIns="0" tIns="0" rIns="0" bIns="0" rtlCol="0"/>
          <a:lstStyle/>
          <a:p>
            <a:endParaRPr/>
          </a:p>
        </p:txBody>
      </p:sp>
      <p:sp>
        <p:nvSpPr>
          <p:cNvPr id="278" name="object 278"/>
          <p:cNvSpPr/>
          <p:nvPr/>
        </p:nvSpPr>
        <p:spPr>
          <a:xfrm>
            <a:off x="5982361" y="6766792"/>
            <a:ext cx="17145" cy="30480"/>
          </a:xfrm>
          <a:custGeom>
            <a:avLst/>
            <a:gdLst/>
            <a:ahLst/>
            <a:cxnLst/>
            <a:rect l="l" t="t" r="r" b="b"/>
            <a:pathLst>
              <a:path w="17145" h="30479">
                <a:moveTo>
                  <a:pt x="16738" y="0"/>
                </a:moveTo>
                <a:lnTo>
                  <a:pt x="0" y="29857"/>
                </a:lnTo>
              </a:path>
            </a:pathLst>
          </a:custGeom>
          <a:ln w="8305">
            <a:solidFill>
              <a:srgbClr val="231F20"/>
            </a:solidFill>
          </a:ln>
        </p:spPr>
        <p:txBody>
          <a:bodyPr wrap="square" lIns="0" tIns="0" rIns="0" bIns="0" rtlCol="0"/>
          <a:lstStyle/>
          <a:p>
            <a:endParaRPr/>
          </a:p>
        </p:txBody>
      </p:sp>
      <p:sp>
        <p:nvSpPr>
          <p:cNvPr id="279" name="object 279"/>
          <p:cNvSpPr/>
          <p:nvPr/>
        </p:nvSpPr>
        <p:spPr>
          <a:xfrm>
            <a:off x="6013264" y="6780609"/>
            <a:ext cx="15875" cy="30480"/>
          </a:xfrm>
          <a:custGeom>
            <a:avLst/>
            <a:gdLst/>
            <a:ahLst/>
            <a:cxnLst/>
            <a:rect l="l" t="t" r="r" b="b"/>
            <a:pathLst>
              <a:path w="15875" h="30479">
                <a:moveTo>
                  <a:pt x="15849" y="0"/>
                </a:moveTo>
                <a:lnTo>
                  <a:pt x="0" y="30175"/>
                </a:lnTo>
              </a:path>
            </a:pathLst>
          </a:custGeom>
          <a:ln w="8305">
            <a:solidFill>
              <a:srgbClr val="231F20"/>
            </a:solidFill>
          </a:ln>
        </p:spPr>
        <p:txBody>
          <a:bodyPr wrap="square" lIns="0" tIns="0" rIns="0" bIns="0" rtlCol="0"/>
          <a:lstStyle/>
          <a:p>
            <a:endParaRPr/>
          </a:p>
        </p:txBody>
      </p:sp>
      <p:sp>
        <p:nvSpPr>
          <p:cNvPr id="280" name="object 280"/>
          <p:cNvSpPr/>
          <p:nvPr/>
        </p:nvSpPr>
        <p:spPr>
          <a:xfrm>
            <a:off x="6046080" y="6791430"/>
            <a:ext cx="13970" cy="28575"/>
          </a:xfrm>
          <a:custGeom>
            <a:avLst/>
            <a:gdLst/>
            <a:ahLst/>
            <a:cxnLst/>
            <a:rect l="l" t="t" r="r" b="b"/>
            <a:pathLst>
              <a:path w="13970" h="28575">
                <a:moveTo>
                  <a:pt x="0" y="28536"/>
                </a:moveTo>
                <a:lnTo>
                  <a:pt x="13792" y="0"/>
                </a:lnTo>
              </a:path>
            </a:pathLst>
          </a:custGeom>
          <a:ln w="8305">
            <a:solidFill>
              <a:srgbClr val="231F20"/>
            </a:solidFill>
          </a:ln>
        </p:spPr>
        <p:txBody>
          <a:bodyPr wrap="square" lIns="0" tIns="0" rIns="0" bIns="0" rtlCol="0"/>
          <a:lstStyle/>
          <a:p>
            <a:endParaRPr/>
          </a:p>
        </p:txBody>
      </p:sp>
      <p:sp>
        <p:nvSpPr>
          <p:cNvPr id="281" name="object 281"/>
          <p:cNvSpPr/>
          <p:nvPr/>
        </p:nvSpPr>
        <p:spPr>
          <a:xfrm>
            <a:off x="5757120" y="6095151"/>
            <a:ext cx="210513" cy="215381"/>
          </a:xfrm>
          <a:prstGeom prst="rect">
            <a:avLst/>
          </a:prstGeom>
          <a:blipFill>
            <a:blip r:embed="rId11" cstate="print"/>
            <a:stretch>
              <a:fillRect/>
            </a:stretch>
          </a:blipFill>
        </p:spPr>
        <p:txBody>
          <a:bodyPr wrap="square" lIns="0" tIns="0" rIns="0" bIns="0" rtlCol="0"/>
          <a:lstStyle/>
          <a:p>
            <a:endParaRPr/>
          </a:p>
        </p:txBody>
      </p:sp>
      <p:sp>
        <p:nvSpPr>
          <p:cNvPr id="282" name="object 282"/>
          <p:cNvSpPr/>
          <p:nvPr/>
        </p:nvSpPr>
        <p:spPr>
          <a:xfrm>
            <a:off x="6434486" y="6172390"/>
            <a:ext cx="158296" cy="234208"/>
          </a:xfrm>
          <a:prstGeom prst="rect">
            <a:avLst/>
          </a:prstGeom>
          <a:blipFill>
            <a:blip r:embed="rId12" cstate="print"/>
            <a:stretch>
              <a:fillRect/>
            </a:stretch>
          </a:blipFill>
        </p:spPr>
        <p:txBody>
          <a:bodyPr wrap="square" lIns="0" tIns="0" rIns="0" bIns="0" rtlCol="0"/>
          <a:lstStyle/>
          <a:p>
            <a:endParaRPr/>
          </a:p>
        </p:txBody>
      </p:sp>
      <p:graphicFrame>
        <p:nvGraphicFramePr>
          <p:cNvPr id="283" name="object 283"/>
          <p:cNvGraphicFramePr>
            <a:graphicFrameLocks noGrp="1"/>
          </p:cNvGraphicFramePr>
          <p:nvPr/>
        </p:nvGraphicFramePr>
        <p:xfrm>
          <a:off x="543394" y="5426088"/>
          <a:ext cx="6494780" cy="1618615"/>
        </p:xfrm>
        <a:graphic>
          <a:graphicData uri="http://schemas.openxmlformats.org/drawingml/2006/table">
            <a:tbl>
              <a:tblPr firstRow="1" bandRow="1">
                <a:tableStyleId>{2D5ABB26-0587-4C30-8999-92F81FD0307C}</a:tableStyleId>
              </a:tblPr>
              <a:tblGrid>
                <a:gridCol w="3577590">
                  <a:extLst>
                    <a:ext uri="{9D8B030D-6E8A-4147-A177-3AD203B41FA5}">
                      <a16:colId xmlns:a16="http://schemas.microsoft.com/office/drawing/2014/main" val="20000"/>
                    </a:ext>
                  </a:extLst>
                </a:gridCol>
                <a:gridCol w="1347469">
                  <a:extLst>
                    <a:ext uri="{9D8B030D-6E8A-4147-A177-3AD203B41FA5}">
                      <a16:colId xmlns:a16="http://schemas.microsoft.com/office/drawing/2014/main" val="20001"/>
                    </a:ext>
                  </a:extLst>
                </a:gridCol>
                <a:gridCol w="1094739">
                  <a:extLst>
                    <a:ext uri="{9D8B030D-6E8A-4147-A177-3AD203B41FA5}">
                      <a16:colId xmlns:a16="http://schemas.microsoft.com/office/drawing/2014/main" val="20002"/>
                    </a:ext>
                  </a:extLst>
                </a:gridCol>
                <a:gridCol w="466089">
                  <a:extLst>
                    <a:ext uri="{9D8B030D-6E8A-4147-A177-3AD203B41FA5}">
                      <a16:colId xmlns:a16="http://schemas.microsoft.com/office/drawing/2014/main" val="20003"/>
                    </a:ext>
                  </a:extLst>
                </a:gridCol>
              </a:tblGrid>
              <a:tr h="287985">
                <a:tc gridSpan="4">
                  <a:txBody>
                    <a:bodyPr/>
                    <a:lstStyle/>
                    <a:p>
                      <a:pPr marR="10160" algn="ctr">
                        <a:lnSpc>
                          <a:spcPct val="100000"/>
                        </a:lnSpc>
                        <a:spcBef>
                          <a:spcPts val="570"/>
                        </a:spcBef>
                      </a:pPr>
                      <a:r>
                        <a:rPr sz="1000" b="1" spc="-5" dirty="0">
                          <a:solidFill>
                            <a:srgbClr val="FFFFFF"/>
                          </a:solidFill>
                          <a:latin typeface="Arial Narrow"/>
                          <a:cs typeface="Arial Narrow"/>
                        </a:rPr>
                        <a:t>Jet-Betrieb</a:t>
                      </a:r>
                      <a:endParaRPr sz="1000">
                        <a:latin typeface="Arial Narrow"/>
                        <a:cs typeface="Arial Narrow"/>
                      </a:endParaRPr>
                    </a:p>
                  </a:txBody>
                  <a:tcPr marL="0" marR="0" marT="72390" marB="0">
                    <a:lnL w="6350">
                      <a:solidFill>
                        <a:srgbClr val="231F20"/>
                      </a:solidFill>
                      <a:prstDash val="solid"/>
                    </a:lnL>
                    <a:lnR w="6350">
                      <a:solidFill>
                        <a:srgbClr val="231F20"/>
                      </a:solidFill>
                      <a:prstDash val="solid"/>
                    </a:lnR>
                    <a:lnT w="6350">
                      <a:solidFill>
                        <a:srgbClr val="231F20"/>
                      </a:solidFill>
                      <a:prstDash val="solid"/>
                    </a:lnT>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23657">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
                        </a:spcBef>
                      </a:pPr>
                      <a:endParaRPr sz="950">
                        <a:latin typeface="Times New Roman"/>
                        <a:cs typeface="Times New Roman"/>
                      </a:endParaRPr>
                    </a:p>
                    <a:p>
                      <a:pPr marL="206375" marR="934085">
                        <a:lnSpc>
                          <a:spcPts val="1000"/>
                        </a:lnSpc>
                      </a:pPr>
                      <a:r>
                        <a:rPr sz="900" dirty="0">
                          <a:solidFill>
                            <a:srgbClr val="231F20"/>
                          </a:solidFill>
                          <a:latin typeface="Arial Narrow"/>
                          <a:cs typeface="Arial Narrow"/>
                        </a:rPr>
                        <a:t>Stellen Sie </a:t>
                      </a:r>
                      <a:r>
                        <a:rPr sz="900" spc="-5" dirty="0">
                          <a:solidFill>
                            <a:srgbClr val="231F20"/>
                          </a:solidFill>
                          <a:latin typeface="Arial Narrow"/>
                          <a:cs typeface="Arial Narrow"/>
                        </a:rPr>
                        <a:t>die </a:t>
                      </a:r>
                      <a:r>
                        <a:rPr sz="900" dirty="0">
                          <a:solidFill>
                            <a:srgbClr val="231F20"/>
                          </a:solidFill>
                          <a:latin typeface="Arial Narrow"/>
                          <a:cs typeface="Arial Narrow"/>
                        </a:rPr>
                        <a:t>Strahldüsen (a) </a:t>
                      </a:r>
                      <a:r>
                        <a:rPr sz="900" spc="-5" dirty="0">
                          <a:solidFill>
                            <a:srgbClr val="231F20"/>
                          </a:solidFill>
                          <a:latin typeface="Arial Narrow"/>
                          <a:cs typeface="Arial Narrow"/>
                        </a:rPr>
                        <a:t>ein, um die </a:t>
                      </a:r>
                      <a:r>
                        <a:rPr sz="900" dirty="0">
                          <a:solidFill>
                            <a:srgbClr val="231F20"/>
                          </a:solidFill>
                          <a:latin typeface="Arial Narrow"/>
                          <a:cs typeface="Arial Narrow"/>
                        </a:rPr>
                        <a:t>Richtungen </a:t>
                      </a:r>
                      <a:r>
                        <a:rPr sz="900" spc="-5" dirty="0">
                          <a:solidFill>
                            <a:srgbClr val="231F20"/>
                          </a:solidFill>
                          <a:latin typeface="Arial Narrow"/>
                          <a:cs typeface="Arial Narrow"/>
                        </a:rPr>
                        <a:t>des  </a:t>
                      </a:r>
                      <a:r>
                        <a:rPr sz="900" dirty="0">
                          <a:solidFill>
                            <a:srgbClr val="231F20"/>
                          </a:solidFill>
                          <a:latin typeface="Arial Narrow"/>
                          <a:cs typeface="Arial Narrow"/>
                        </a:rPr>
                        <a:t>Wasserstrahls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dirty="0">
                          <a:solidFill>
                            <a:srgbClr val="231F20"/>
                          </a:solidFill>
                          <a:latin typeface="Arial Narrow"/>
                          <a:cs typeface="Arial Narrow"/>
                        </a:rPr>
                        <a:t>ändern.</a:t>
                      </a:r>
                      <a:endParaRPr sz="900">
                        <a:latin typeface="Arial Narrow"/>
                        <a:cs typeface="Arial Narrow"/>
                      </a:endParaRPr>
                    </a:p>
                    <a:p>
                      <a:pPr marL="206375" marR="787400">
                        <a:lnSpc>
                          <a:spcPts val="1000"/>
                        </a:lnSpc>
                        <a:spcBef>
                          <a:spcPts val="300"/>
                        </a:spcBef>
                      </a:pPr>
                      <a:r>
                        <a:rPr sz="900" dirty="0">
                          <a:solidFill>
                            <a:srgbClr val="231F20"/>
                          </a:solidFill>
                          <a:latin typeface="Arial Narrow"/>
                          <a:cs typeface="Arial Narrow"/>
                        </a:rPr>
                        <a:t>Drehen Sie </a:t>
                      </a:r>
                      <a:r>
                        <a:rPr sz="900" spc="-5" dirty="0">
                          <a:solidFill>
                            <a:srgbClr val="231F20"/>
                          </a:solidFill>
                          <a:latin typeface="Arial Narrow"/>
                          <a:cs typeface="Arial Narrow"/>
                        </a:rPr>
                        <a:t>den </a:t>
                      </a:r>
                      <a:r>
                        <a:rPr sz="900" dirty="0">
                          <a:solidFill>
                            <a:srgbClr val="231F20"/>
                          </a:solidFill>
                          <a:latin typeface="Arial Narrow"/>
                          <a:cs typeface="Arial Narrow"/>
                        </a:rPr>
                        <a:t>Düsensteuerknopf (b), </a:t>
                      </a:r>
                      <a:r>
                        <a:rPr sz="900" spc="-5" dirty="0">
                          <a:solidFill>
                            <a:srgbClr val="231F20"/>
                          </a:solidFill>
                          <a:latin typeface="Arial Narrow"/>
                          <a:cs typeface="Arial Narrow"/>
                        </a:rPr>
                        <a:t>um die </a:t>
                      </a:r>
                      <a:r>
                        <a:rPr sz="900" dirty="0">
                          <a:solidFill>
                            <a:srgbClr val="231F20"/>
                          </a:solidFill>
                          <a:latin typeface="Arial Narrow"/>
                          <a:cs typeface="Arial Narrow"/>
                        </a:rPr>
                        <a:t>Einstellung</a:t>
                      </a:r>
                      <a:r>
                        <a:rPr sz="900" spc="-85" dirty="0">
                          <a:solidFill>
                            <a:srgbClr val="231F20"/>
                          </a:solidFill>
                          <a:latin typeface="Arial Narrow"/>
                          <a:cs typeface="Arial Narrow"/>
                        </a:rPr>
                        <a:t> </a:t>
                      </a:r>
                      <a:r>
                        <a:rPr sz="900" spc="-5" dirty="0">
                          <a:solidFill>
                            <a:srgbClr val="231F20"/>
                          </a:solidFill>
                          <a:latin typeface="Arial Narrow"/>
                          <a:cs typeface="Arial Narrow"/>
                        </a:rPr>
                        <a:t>des  </a:t>
                      </a:r>
                      <a:r>
                        <a:rPr sz="900" dirty="0">
                          <a:solidFill>
                            <a:srgbClr val="231F20"/>
                          </a:solidFill>
                          <a:latin typeface="Arial Narrow"/>
                          <a:cs typeface="Arial Narrow"/>
                        </a:rPr>
                        <a:t>Wasserstrahls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dirty="0">
                          <a:solidFill>
                            <a:srgbClr val="231F20"/>
                          </a:solidFill>
                          <a:latin typeface="Arial Narrow"/>
                          <a:cs typeface="Arial Narrow"/>
                        </a:rPr>
                        <a:t>ändern.</a:t>
                      </a:r>
                      <a:endParaRPr sz="900">
                        <a:latin typeface="Arial Narrow"/>
                        <a:cs typeface="Arial Narrow"/>
                      </a:endParaRPr>
                    </a:p>
                  </a:txBody>
                  <a:tcPr marL="0" marR="0" marT="0" marB="0">
                    <a:lnL w="6350">
                      <a:solidFill>
                        <a:srgbClr val="231F20"/>
                      </a:solidFill>
                      <a:prstDash val="solid"/>
                    </a:lnL>
                    <a:lnB w="6350">
                      <a:solidFill>
                        <a:srgbClr val="231F2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650">
                        <a:latin typeface="Times New Roman"/>
                        <a:cs typeface="Times New Roman"/>
                      </a:endParaRPr>
                    </a:p>
                    <a:p>
                      <a:pPr marL="795020">
                        <a:lnSpc>
                          <a:spcPct val="100000"/>
                        </a:lnSpc>
                      </a:pPr>
                      <a:r>
                        <a:rPr sz="1050" spc="-5" dirty="0">
                          <a:solidFill>
                            <a:srgbClr val="231F20"/>
                          </a:solidFill>
                          <a:latin typeface="Georgia"/>
                          <a:cs typeface="Georgia"/>
                        </a:rPr>
                        <a:t>(</a:t>
                      </a:r>
                      <a:r>
                        <a:rPr sz="1050" spc="-5" dirty="0">
                          <a:solidFill>
                            <a:srgbClr val="231F20"/>
                          </a:solidFill>
                          <a:latin typeface="Arial Narrow"/>
                          <a:cs typeface="Arial Narrow"/>
                        </a:rPr>
                        <a:t>a</a:t>
                      </a:r>
                      <a:r>
                        <a:rPr sz="1050" spc="-5" dirty="0">
                          <a:solidFill>
                            <a:srgbClr val="231F20"/>
                          </a:solidFill>
                          <a:latin typeface="Georgia"/>
                          <a:cs typeface="Georgia"/>
                        </a:rPr>
                        <a:t>)</a:t>
                      </a:r>
                      <a:endParaRPr sz="1050">
                        <a:latin typeface="Georgia"/>
                        <a:cs typeface="Georgia"/>
                      </a:endParaRPr>
                    </a:p>
                  </a:txBody>
                  <a:tcPr marL="0" marR="0" marT="0" marB="0">
                    <a:lnB w="6350">
                      <a:solidFill>
                        <a:srgbClr val="231F2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050">
                        <a:latin typeface="Times New Roman"/>
                        <a:cs typeface="Times New Roman"/>
                      </a:endParaRPr>
                    </a:p>
                    <a:p>
                      <a:pPr marL="391160">
                        <a:lnSpc>
                          <a:spcPct val="100000"/>
                        </a:lnSpc>
                      </a:pPr>
                      <a:r>
                        <a:rPr sz="1050" spc="-10" dirty="0">
                          <a:solidFill>
                            <a:srgbClr val="231F20"/>
                          </a:solidFill>
                          <a:latin typeface="Arial Narrow"/>
                          <a:cs typeface="Arial Narrow"/>
                        </a:rPr>
                        <a:t>close</a:t>
                      </a:r>
                      <a:r>
                        <a:rPr sz="1050" spc="45" dirty="0">
                          <a:solidFill>
                            <a:srgbClr val="231F20"/>
                          </a:solidFill>
                          <a:latin typeface="Arial Narrow"/>
                          <a:cs typeface="Arial Narrow"/>
                        </a:rPr>
                        <a:t> </a:t>
                      </a:r>
                      <a:r>
                        <a:rPr sz="1050" spc="-10" dirty="0">
                          <a:solidFill>
                            <a:srgbClr val="231F20"/>
                          </a:solidFill>
                          <a:latin typeface="Arial Narrow"/>
                          <a:cs typeface="Arial Narrow"/>
                        </a:rPr>
                        <a:t>open</a:t>
                      </a:r>
                      <a:endParaRPr sz="1050">
                        <a:latin typeface="Arial Narrow"/>
                        <a:cs typeface="Arial Narrow"/>
                      </a:endParaRPr>
                    </a:p>
                  </a:txBody>
                  <a:tcPr marL="0" marR="0" marT="0" marB="0">
                    <a:lnB w="6350">
                      <a:solidFill>
                        <a:srgbClr val="231F2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650">
                        <a:latin typeface="Times New Roman"/>
                        <a:cs typeface="Times New Roman"/>
                      </a:endParaRPr>
                    </a:p>
                    <a:p>
                      <a:pPr marL="107314">
                        <a:lnSpc>
                          <a:spcPct val="100000"/>
                        </a:lnSpc>
                      </a:pPr>
                      <a:r>
                        <a:rPr sz="1050" spc="-5" dirty="0">
                          <a:solidFill>
                            <a:srgbClr val="231F20"/>
                          </a:solidFill>
                          <a:latin typeface="Georgia"/>
                          <a:cs typeface="Georgia"/>
                        </a:rPr>
                        <a:t>(</a:t>
                      </a:r>
                      <a:r>
                        <a:rPr sz="1050" spc="-5" dirty="0">
                          <a:solidFill>
                            <a:srgbClr val="231F20"/>
                          </a:solidFill>
                          <a:latin typeface="Arial Narrow"/>
                          <a:cs typeface="Arial Narrow"/>
                        </a:rPr>
                        <a:t>b</a:t>
                      </a:r>
                      <a:r>
                        <a:rPr sz="1050" spc="-5" dirty="0">
                          <a:solidFill>
                            <a:srgbClr val="231F20"/>
                          </a:solidFill>
                          <a:latin typeface="Georgia"/>
                          <a:cs typeface="Georgia"/>
                        </a:rPr>
                        <a:t>)</a:t>
                      </a:r>
                      <a:endParaRPr sz="1050">
                        <a:latin typeface="Georgia"/>
                        <a:cs typeface="Georgia"/>
                      </a:endParaRPr>
                    </a:p>
                  </a:txBody>
                  <a:tcPr marL="0" marR="0" marT="0" marB="0">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bl>
          </a:graphicData>
        </a:graphic>
      </p:graphicFrame>
      <p:sp>
        <p:nvSpPr>
          <p:cNvPr id="284" name="object 284"/>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6560" y="1753865"/>
            <a:ext cx="104965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SPRUDELMASSAGE</a:t>
            </a:r>
            <a:endParaRPr sz="1000">
              <a:latin typeface="Arial Narrow"/>
              <a:cs typeface="Arial Narrow"/>
            </a:endParaRPr>
          </a:p>
        </p:txBody>
      </p:sp>
      <p:sp>
        <p:nvSpPr>
          <p:cNvPr id="3" name="object 3"/>
          <p:cNvSpPr txBox="1"/>
          <p:nvPr/>
        </p:nvSpPr>
        <p:spPr>
          <a:xfrm>
            <a:off x="976560" y="1957065"/>
            <a:ext cx="5861050" cy="162560"/>
          </a:xfrm>
          <a:prstGeom prst="rect">
            <a:avLst/>
          </a:prstGeom>
        </p:spPr>
        <p:txBody>
          <a:bodyPr vert="horz" wrap="square" lIns="0" tIns="12700" rIns="0" bIns="0" rtlCol="0">
            <a:spAutoFit/>
          </a:bodyPr>
          <a:lstStyle/>
          <a:p>
            <a:pPr marL="12700">
              <a:lnSpc>
                <a:spcPct val="100000"/>
              </a:lnSpc>
              <a:spcBef>
                <a:spcPts val="100"/>
              </a:spcBef>
              <a:tabLst>
                <a:tab pos="96075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spc="-5" dirty="0">
                <a:solidFill>
                  <a:srgbClr val="231F20"/>
                </a:solidFill>
                <a:latin typeface="Arial Narrow"/>
                <a:cs typeface="Arial Narrow"/>
              </a:rPr>
              <a:t>BUBBLE</a:t>
            </a:r>
            <a:r>
              <a:rPr sz="900" spc="-5" dirty="0">
                <a:solidFill>
                  <a:srgbClr val="231F20"/>
                </a:solidFill>
                <a:latin typeface="Arial Narrow"/>
                <a:cs typeface="Arial Narrow"/>
              </a:rPr>
              <a:t>-Taste, um die </a:t>
            </a:r>
            <a:r>
              <a:rPr sz="900" dirty="0">
                <a:solidFill>
                  <a:srgbClr val="231F20"/>
                </a:solidFill>
                <a:latin typeface="Arial Narrow"/>
                <a:cs typeface="Arial Narrow"/>
              </a:rPr>
              <a:t>Funktion einzuschalten, </a:t>
            </a:r>
            <a:r>
              <a:rPr sz="900" spc="-5" dirty="0">
                <a:solidFill>
                  <a:srgbClr val="231F20"/>
                </a:solidFill>
                <a:latin typeface="Arial Narrow"/>
                <a:cs typeface="Arial Narrow"/>
              </a:rPr>
              <a:t>und halten </a:t>
            </a:r>
            <a:r>
              <a:rPr sz="900" dirty="0">
                <a:solidFill>
                  <a:srgbClr val="231F20"/>
                </a:solidFill>
                <a:latin typeface="Arial Narrow"/>
                <a:cs typeface="Arial Narrow"/>
              </a:rPr>
              <a:t>Sie </a:t>
            </a:r>
            <a:r>
              <a:rPr sz="900" spc="-5" dirty="0">
                <a:solidFill>
                  <a:srgbClr val="231F20"/>
                </a:solidFill>
                <a:latin typeface="Arial Narrow"/>
                <a:cs typeface="Arial Narrow"/>
              </a:rPr>
              <a:t>die BUBBLE-Taste </a:t>
            </a:r>
            <a:r>
              <a:rPr sz="900" dirty="0">
                <a:solidFill>
                  <a:srgbClr val="231F20"/>
                </a:solidFill>
                <a:latin typeface="Arial Narrow"/>
                <a:cs typeface="Arial Narrow"/>
              </a:rPr>
              <a:t>3 Sekunden </a:t>
            </a:r>
            <a:r>
              <a:rPr sz="900" spc="-5" dirty="0">
                <a:solidFill>
                  <a:srgbClr val="231F20"/>
                </a:solidFill>
                <a:latin typeface="Arial Narrow"/>
                <a:cs typeface="Arial Narrow"/>
              </a:rPr>
              <a:t>lang gedrückt, um</a:t>
            </a:r>
            <a:r>
              <a:rPr sz="900" spc="45" dirty="0">
                <a:solidFill>
                  <a:srgbClr val="231F20"/>
                </a:solidFill>
                <a:latin typeface="Arial Narrow"/>
                <a:cs typeface="Arial Narrow"/>
              </a:rPr>
              <a:t> </a:t>
            </a:r>
            <a:r>
              <a:rPr sz="900" spc="-5" dirty="0">
                <a:solidFill>
                  <a:srgbClr val="231F20"/>
                </a:solidFill>
                <a:latin typeface="Arial Narrow"/>
                <a:cs typeface="Arial Narrow"/>
              </a:rPr>
              <a:t>die</a:t>
            </a:r>
            <a:endParaRPr sz="900">
              <a:latin typeface="Arial Narrow"/>
              <a:cs typeface="Arial Narrow"/>
            </a:endParaRPr>
          </a:p>
        </p:txBody>
      </p:sp>
      <p:sp>
        <p:nvSpPr>
          <p:cNvPr id="4" name="object 4"/>
          <p:cNvSpPr txBox="1"/>
          <p:nvPr/>
        </p:nvSpPr>
        <p:spPr>
          <a:xfrm>
            <a:off x="976560" y="2056049"/>
            <a:ext cx="6007100" cy="1245235"/>
          </a:xfrm>
          <a:prstGeom prst="rect">
            <a:avLst/>
          </a:prstGeom>
        </p:spPr>
        <p:txBody>
          <a:bodyPr vert="horz" wrap="square" lIns="0" tIns="66040" rIns="0" bIns="0" rtlCol="0">
            <a:spAutoFit/>
          </a:bodyPr>
          <a:lstStyle/>
          <a:p>
            <a:pPr marL="12700">
              <a:lnSpc>
                <a:spcPct val="100000"/>
              </a:lnSpc>
              <a:spcBef>
                <a:spcPts val="520"/>
              </a:spcBef>
            </a:pPr>
            <a:r>
              <a:rPr sz="900" dirty="0">
                <a:solidFill>
                  <a:srgbClr val="231F20"/>
                </a:solidFill>
                <a:latin typeface="Arial Narrow"/>
                <a:cs typeface="Arial Narrow"/>
              </a:rPr>
              <a:t>Funktion auszuschalten. Die </a:t>
            </a:r>
            <a:r>
              <a:rPr sz="900" b="1" spc="-5" dirty="0">
                <a:solidFill>
                  <a:srgbClr val="231F20"/>
                </a:solidFill>
                <a:latin typeface="Arial Narrow"/>
                <a:cs typeface="Arial Narrow"/>
              </a:rPr>
              <a:t>BUBBLE</a:t>
            </a:r>
            <a:r>
              <a:rPr sz="900" spc="-5" dirty="0">
                <a:solidFill>
                  <a:srgbClr val="231F20"/>
                </a:solidFill>
                <a:latin typeface="Arial Narrow"/>
                <a:cs typeface="Arial Narrow"/>
              </a:rPr>
              <a:t>-Taste </a:t>
            </a:r>
            <a:r>
              <a:rPr sz="900" dirty="0">
                <a:solidFill>
                  <a:srgbClr val="231F20"/>
                </a:solidFill>
                <a:latin typeface="Arial Narrow"/>
                <a:cs typeface="Arial Narrow"/>
              </a:rPr>
              <a:t>wird </a:t>
            </a:r>
            <a:r>
              <a:rPr sz="900" spc="-5" dirty="0">
                <a:solidFill>
                  <a:srgbClr val="231F20"/>
                </a:solidFill>
                <a:latin typeface="Arial Narrow"/>
                <a:cs typeface="Arial Narrow"/>
              </a:rPr>
              <a:t>grün angezeigt, </a:t>
            </a:r>
            <a:r>
              <a:rPr sz="900" dirty="0">
                <a:solidFill>
                  <a:srgbClr val="231F20"/>
                </a:solidFill>
                <a:latin typeface="Arial Narrow"/>
                <a:cs typeface="Arial Narrow"/>
              </a:rPr>
              <a:t>wenn </a:t>
            </a:r>
            <a:r>
              <a:rPr sz="900" spc="-5" dirty="0">
                <a:solidFill>
                  <a:srgbClr val="231F20"/>
                </a:solidFill>
                <a:latin typeface="Arial Narrow"/>
                <a:cs typeface="Arial Narrow"/>
              </a:rPr>
              <a:t>sie aktiviert ist.</a:t>
            </a:r>
            <a:endParaRPr sz="900">
              <a:latin typeface="Arial Narrow"/>
              <a:cs typeface="Arial Narrow"/>
            </a:endParaRPr>
          </a:p>
          <a:p>
            <a:pPr marL="12700">
              <a:lnSpc>
                <a:spcPct val="100000"/>
              </a:lnSpc>
              <a:spcBef>
                <a:spcPts val="420"/>
              </a:spcBef>
            </a:pPr>
            <a:r>
              <a:rPr sz="900" dirty="0">
                <a:solidFill>
                  <a:srgbClr val="231F20"/>
                </a:solidFill>
                <a:latin typeface="Arial Narrow"/>
                <a:cs typeface="Arial Narrow"/>
              </a:rPr>
              <a:t>Die Sprudelmassage </a:t>
            </a:r>
            <a:r>
              <a:rPr sz="900" spc="-5" dirty="0">
                <a:solidFill>
                  <a:srgbClr val="231F20"/>
                </a:solidFill>
                <a:latin typeface="Arial Narrow"/>
                <a:cs typeface="Arial Narrow"/>
              </a:rPr>
              <a:t>kann auf drei verschiedene </a:t>
            </a:r>
            <a:r>
              <a:rPr sz="900" dirty="0">
                <a:solidFill>
                  <a:srgbClr val="231F20"/>
                </a:solidFill>
                <a:latin typeface="Arial Narrow"/>
                <a:cs typeface="Arial Narrow"/>
              </a:rPr>
              <a:t>Stufen </a:t>
            </a:r>
            <a:r>
              <a:rPr sz="900" spc="-5" dirty="0">
                <a:solidFill>
                  <a:srgbClr val="231F20"/>
                </a:solidFill>
                <a:latin typeface="Arial Narrow"/>
                <a:cs typeface="Arial Narrow"/>
              </a:rPr>
              <a:t>eingestellt </a:t>
            </a:r>
            <a:r>
              <a:rPr sz="900" dirty="0">
                <a:solidFill>
                  <a:srgbClr val="231F20"/>
                </a:solidFill>
                <a:latin typeface="Arial Narrow"/>
                <a:cs typeface="Arial Narrow"/>
              </a:rPr>
              <a:t>werden. Die Standardeinstellung </a:t>
            </a:r>
            <a:r>
              <a:rPr sz="900" spc="-5" dirty="0">
                <a:solidFill>
                  <a:srgbClr val="231F20"/>
                </a:solidFill>
                <a:latin typeface="Arial Narrow"/>
                <a:cs typeface="Arial Narrow"/>
              </a:rPr>
              <a:t>ist die </a:t>
            </a:r>
            <a:r>
              <a:rPr sz="900" dirty="0">
                <a:solidFill>
                  <a:srgbClr val="231F20"/>
                </a:solidFill>
                <a:latin typeface="Arial Narrow"/>
                <a:cs typeface="Arial Narrow"/>
              </a:rPr>
              <a:t>Stufe 2 (500 W). Drücken Sie</a:t>
            </a:r>
            <a:r>
              <a:rPr sz="900" spc="-55" dirty="0">
                <a:solidFill>
                  <a:srgbClr val="231F20"/>
                </a:solidFill>
                <a:latin typeface="Arial Narrow"/>
                <a:cs typeface="Arial Narrow"/>
              </a:rPr>
              <a:t> </a:t>
            </a:r>
            <a:r>
              <a:rPr sz="900" spc="-5" dirty="0">
                <a:solidFill>
                  <a:srgbClr val="231F20"/>
                </a:solidFill>
                <a:latin typeface="Arial Narrow"/>
                <a:cs typeface="Arial Narrow"/>
              </a:rPr>
              <a:t>die</a:t>
            </a:r>
            <a:endParaRPr sz="900">
              <a:latin typeface="Arial Narrow"/>
              <a:cs typeface="Arial Narrow"/>
            </a:endParaRPr>
          </a:p>
          <a:p>
            <a:pPr marL="12700">
              <a:lnSpc>
                <a:spcPct val="100000"/>
              </a:lnSpc>
              <a:spcBef>
                <a:spcPts val="120"/>
              </a:spcBef>
            </a:pPr>
            <a:r>
              <a:rPr sz="900" b="1" spc="-5" dirty="0">
                <a:solidFill>
                  <a:srgbClr val="231F20"/>
                </a:solidFill>
                <a:latin typeface="Arial Narrow"/>
                <a:cs typeface="Arial Narrow"/>
              </a:rPr>
              <a:t>BUBBLE</a:t>
            </a:r>
            <a:r>
              <a:rPr sz="900" spc="-5" dirty="0">
                <a:solidFill>
                  <a:srgbClr val="231F20"/>
                </a:solidFill>
                <a:latin typeface="Arial Narrow"/>
                <a:cs typeface="Arial Narrow"/>
              </a:rPr>
              <a:t>-Taste, um die </a:t>
            </a:r>
            <a:r>
              <a:rPr sz="900" dirty="0">
                <a:solidFill>
                  <a:srgbClr val="231F20"/>
                </a:solidFill>
                <a:latin typeface="Arial Narrow"/>
                <a:cs typeface="Arial Narrow"/>
              </a:rPr>
              <a:t>Einstellung </a:t>
            </a:r>
            <a:r>
              <a:rPr sz="900" spc="-5" dirty="0">
                <a:solidFill>
                  <a:srgbClr val="231F20"/>
                </a:solidFill>
                <a:latin typeface="Arial Narrow"/>
                <a:cs typeface="Arial Narrow"/>
              </a:rPr>
              <a:t>auf </a:t>
            </a:r>
            <a:r>
              <a:rPr sz="900" dirty="0">
                <a:solidFill>
                  <a:srgbClr val="231F20"/>
                </a:solidFill>
                <a:latin typeface="Arial Narrow"/>
                <a:cs typeface="Arial Narrow"/>
              </a:rPr>
              <a:t>Stufe 3 (720 W) umzuschalten. Drücken Sie </a:t>
            </a:r>
            <a:r>
              <a:rPr sz="900" spc="-5" dirty="0">
                <a:solidFill>
                  <a:srgbClr val="231F20"/>
                </a:solidFill>
                <a:latin typeface="Arial Narrow"/>
                <a:cs typeface="Arial Narrow"/>
              </a:rPr>
              <a:t>sie erneut, um auf </a:t>
            </a:r>
            <a:r>
              <a:rPr sz="900" dirty="0">
                <a:solidFill>
                  <a:srgbClr val="231F20"/>
                </a:solidFill>
                <a:latin typeface="Arial Narrow"/>
                <a:cs typeface="Arial Narrow"/>
              </a:rPr>
              <a:t>Stufe 1 (300 W) </a:t>
            </a:r>
            <a:r>
              <a:rPr sz="900" spc="-5" dirty="0">
                <a:solidFill>
                  <a:srgbClr val="231F20"/>
                </a:solidFill>
                <a:latin typeface="Arial Narrow"/>
                <a:cs typeface="Arial Narrow"/>
              </a:rPr>
              <a:t>zu</a:t>
            </a:r>
            <a:r>
              <a:rPr sz="900" spc="-15" dirty="0">
                <a:solidFill>
                  <a:srgbClr val="231F20"/>
                </a:solidFill>
                <a:latin typeface="Arial Narrow"/>
                <a:cs typeface="Arial Narrow"/>
              </a:rPr>
              <a:t> </a:t>
            </a:r>
            <a:r>
              <a:rPr sz="900" dirty="0">
                <a:solidFill>
                  <a:srgbClr val="231F20"/>
                </a:solidFill>
                <a:latin typeface="Arial Narrow"/>
                <a:cs typeface="Arial Narrow"/>
              </a:rPr>
              <a:t>wechseln.</a:t>
            </a:r>
            <a:endParaRPr sz="900">
              <a:latin typeface="Arial Narrow"/>
              <a:cs typeface="Arial Narrow"/>
            </a:endParaRPr>
          </a:p>
          <a:p>
            <a:pPr marL="12700" marR="119380">
              <a:lnSpc>
                <a:spcPct val="111100"/>
              </a:lnSpc>
              <a:spcBef>
                <a:spcPts val="300"/>
              </a:spcBef>
            </a:pPr>
            <a:r>
              <a:rPr sz="900" b="1" dirty="0">
                <a:solidFill>
                  <a:srgbClr val="231F20"/>
                </a:solidFill>
                <a:latin typeface="Arial Narrow"/>
                <a:cs typeface="Arial Narrow"/>
              </a:rPr>
              <a:t>WICHTIG: </a:t>
            </a:r>
            <a:r>
              <a:rPr sz="900" dirty="0">
                <a:solidFill>
                  <a:srgbClr val="231F20"/>
                </a:solidFill>
                <a:latin typeface="Arial Narrow"/>
                <a:cs typeface="Arial Narrow"/>
              </a:rPr>
              <a:t>Schalten Sie </a:t>
            </a:r>
            <a:r>
              <a:rPr sz="900" spc="-5" dirty="0">
                <a:solidFill>
                  <a:srgbClr val="231F20"/>
                </a:solidFill>
                <a:latin typeface="Arial Narrow"/>
                <a:cs typeface="Arial Narrow"/>
              </a:rPr>
              <a:t>das Massagesystem nicht ein,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Abdeckung </a:t>
            </a:r>
            <a:r>
              <a:rPr sz="900" spc="-5" dirty="0">
                <a:solidFill>
                  <a:srgbClr val="231F20"/>
                </a:solidFill>
                <a:latin typeface="Arial Narrow"/>
                <a:cs typeface="Arial Narrow"/>
              </a:rPr>
              <a:t>angebracht ist. </a:t>
            </a:r>
            <a:r>
              <a:rPr sz="900" dirty="0">
                <a:solidFill>
                  <a:srgbClr val="231F20"/>
                </a:solidFill>
                <a:latin typeface="Arial Narrow"/>
                <a:cs typeface="Arial Narrow"/>
              </a:rPr>
              <a:t>Im Inneren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kann sich Luft </a:t>
            </a:r>
            <a:r>
              <a:rPr sz="900" dirty="0">
                <a:solidFill>
                  <a:srgbClr val="231F20"/>
                </a:solidFill>
                <a:latin typeface="Arial Narrow"/>
                <a:cs typeface="Arial Narrow"/>
              </a:rPr>
              <a:t>ansam-  </a:t>
            </a:r>
            <a:r>
              <a:rPr sz="900" spc="-5" dirty="0">
                <a:solidFill>
                  <a:srgbClr val="231F20"/>
                </a:solidFill>
                <a:latin typeface="Arial Narrow"/>
                <a:cs typeface="Arial Narrow"/>
              </a:rPr>
              <a:t>meln, </a:t>
            </a:r>
            <a:r>
              <a:rPr sz="900" dirty="0">
                <a:solidFill>
                  <a:srgbClr val="231F20"/>
                </a:solidFill>
                <a:latin typeface="Arial Narrow"/>
                <a:cs typeface="Arial Narrow"/>
              </a:rPr>
              <a:t>was </a:t>
            </a:r>
            <a:r>
              <a:rPr sz="900" spc="-5" dirty="0">
                <a:solidFill>
                  <a:srgbClr val="231F20"/>
                </a:solidFill>
                <a:latin typeface="Arial Narrow"/>
                <a:cs typeface="Arial Narrow"/>
              </a:rPr>
              <a:t>irreparable </a:t>
            </a:r>
            <a:r>
              <a:rPr sz="900" dirty="0">
                <a:solidFill>
                  <a:srgbClr val="231F20"/>
                </a:solidFill>
                <a:latin typeface="Arial Narrow"/>
                <a:cs typeface="Arial Narrow"/>
              </a:rPr>
              <a:t>Schäden </a:t>
            </a:r>
            <a:r>
              <a:rPr sz="900" spc="-5" dirty="0">
                <a:solidFill>
                  <a:srgbClr val="231F20"/>
                </a:solidFill>
                <a:latin typeface="Arial Narrow"/>
                <a:cs typeface="Arial Narrow"/>
              </a:rPr>
              <a:t>und </a:t>
            </a:r>
            <a:r>
              <a:rPr sz="900" dirty="0">
                <a:solidFill>
                  <a:srgbClr val="231F20"/>
                </a:solidFill>
                <a:latin typeface="Arial Narrow"/>
                <a:cs typeface="Arial Narrow"/>
              </a:rPr>
              <a:t>Körperverletzungen </a:t>
            </a:r>
            <a:r>
              <a:rPr sz="900" spc="-5" dirty="0">
                <a:solidFill>
                  <a:srgbClr val="231F20"/>
                </a:solidFill>
                <a:latin typeface="Arial Narrow"/>
                <a:cs typeface="Arial Narrow"/>
              </a:rPr>
              <a:t>verursachen kann.</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HINWEIS: </a:t>
            </a:r>
            <a:r>
              <a:rPr sz="900" dirty="0">
                <a:solidFill>
                  <a:srgbClr val="231F20"/>
                </a:solidFill>
                <a:latin typeface="Arial Narrow"/>
                <a:cs typeface="Arial Narrow"/>
              </a:rPr>
              <a:t>Die </a:t>
            </a:r>
            <a:r>
              <a:rPr sz="900" spc="-5" dirty="0">
                <a:solidFill>
                  <a:srgbClr val="231F20"/>
                </a:solidFill>
                <a:latin typeface="Arial Narrow"/>
                <a:cs typeface="Arial Narrow"/>
              </a:rPr>
              <a:t>Sprudelmassagefunktion schaltet sich aus </a:t>
            </a:r>
            <a:r>
              <a:rPr sz="900" dirty="0">
                <a:solidFill>
                  <a:srgbClr val="231F20"/>
                </a:solidFill>
                <a:latin typeface="Arial Narrow"/>
                <a:cs typeface="Arial Narrow"/>
              </a:rPr>
              <a:t>Sicherheitsgründen </a:t>
            </a:r>
            <a:r>
              <a:rPr sz="900" spc="-5" dirty="0">
                <a:solidFill>
                  <a:srgbClr val="231F20"/>
                </a:solidFill>
                <a:latin typeface="Arial Narrow"/>
                <a:cs typeface="Arial Narrow"/>
              </a:rPr>
              <a:t>nach jeweils 20 Minuten </a:t>
            </a:r>
            <a:r>
              <a:rPr sz="900" dirty="0">
                <a:solidFill>
                  <a:srgbClr val="231F20"/>
                </a:solidFill>
                <a:latin typeface="Arial Narrow"/>
                <a:cs typeface="Arial Narrow"/>
              </a:rPr>
              <a:t>Betrieb </a:t>
            </a:r>
            <a:r>
              <a:rPr sz="900" spc="-5" dirty="0">
                <a:solidFill>
                  <a:srgbClr val="231F20"/>
                </a:solidFill>
                <a:latin typeface="Arial Narrow"/>
                <a:cs typeface="Arial Narrow"/>
              </a:rPr>
              <a:t>automatisch ab. </a:t>
            </a:r>
            <a:r>
              <a:rPr sz="900" dirty="0">
                <a:solidFill>
                  <a:srgbClr val="231F20"/>
                </a:solidFill>
                <a:latin typeface="Arial Narrow"/>
                <a:cs typeface="Arial Narrow"/>
              </a:rPr>
              <a:t>Nach </a:t>
            </a:r>
            <a:r>
              <a:rPr sz="900" spc="-5" dirty="0">
                <a:solidFill>
                  <a:srgbClr val="231F20"/>
                </a:solidFill>
                <a:latin typeface="Arial Narrow"/>
                <a:cs typeface="Arial Narrow"/>
              </a:rPr>
              <a:t>10 Minuten  kann sie durch erneutes </a:t>
            </a:r>
            <a:r>
              <a:rPr sz="900" dirty="0">
                <a:solidFill>
                  <a:srgbClr val="231F20"/>
                </a:solidFill>
                <a:latin typeface="Arial Narrow"/>
                <a:cs typeface="Arial Narrow"/>
              </a:rPr>
              <a:t>Drücken </a:t>
            </a:r>
            <a:r>
              <a:rPr sz="900" spc="-5" dirty="0">
                <a:solidFill>
                  <a:srgbClr val="231F20"/>
                </a:solidFill>
                <a:latin typeface="Arial Narrow"/>
                <a:cs typeface="Arial Narrow"/>
              </a:rPr>
              <a:t>der BUBBLE-Taste </a:t>
            </a:r>
            <a:r>
              <a:rPr sz="900" dirty="0">
                <a:solidFill>
                  <a:srgbClr val="231F20"/>
                </a:solidFill>
                <a:latin typeface="Arial Narrow"/>
                <a:cs typeface="Arial Narrow"/>
              </a:rPr>
              <a:t>wieder </a:t>
            </a:r>
            <a:r>
              <a:rPr sz="900" spc="-5" dirty="0">
                <a:solidFill>
                  <a:srgbClr val="231F20"/>
                </a:solidFill>
                <a:latin typeface="Arial Narrow"/>
                <a:cs typeface="Arial Narrow"/>
              </a:rPr>
              <a:t>aktiviert </a:t>
            </a:r>
            <a:r>
              <a:rPr sz="900" dirty="0">
                <a:solidFill>
                  <a:srgbClr val="231F20"/>
                </a:solidFill>
                <a:latin typeface="Arial Narrow"/>
                <a:cs typeface="Arial Narrow"/>
              </a:rPr>
              <a:t>werden.</a:t>
            </a:r>
            <a:endParaRPr sz="900">
              <a:latin typeface="Arial Narrow"/>
              <a:cs typeface="Arial Narrow"/>
            </a:endParaRPr>
          </a:p>
        </p:txBody>
      </p:sp>
      <p:sp>
        <p:nvSpPr>
          <p:cNvPr id="5" name="object 5"/>
          <p:cNvSpPr txBox="1"/>
          <p:nvPr/>
        </p:nvSpPr>
        <p:spPr>
          <a:xfrm>
            <a:off x="976560" y="4139000"/>
            <a:ext cx="6048375" cy="2628900"/>
          </a:xfrm>
          <a:prstGeom prst="rect">
            <a:avLst/>
          </a:prstGeom>
        </p:spPr>
        <p:txBody>
          <a:bodyPr vert="horz" wrap="square" lIns="0" tIns="12700" rIns="0" bIns="0" rtlCol="0">
            <a:spAutoFit/>
          </a:bodyPr>
          <a:lstStyle/>
          <a:p>
            <a:pPr marL="116839" marR="253365" indent="26034">
              <a:lnSpc>
                <a:spcPct val="138900"/>
              </a:lnSpc>
              <a:spcBef>
                <a:spcPts val="100"/>
              </a:spcBef>
            </a:pPr>
            <a:r>
              <a:rPr sz="900" spc="-5" dirty="0">
                <a:solidFill>
                  <a:srgbClr val="231F20"/>
                </a:solidFill>
                <a:latin typeface="Arial Narrow"/>
                <a:cs typeface="Arial Narrow"/>
              </a:rPr>
              <a:t>zur </a:t>
            </a:r>
            <a:r>
              <a:rPr sz="900" dirty="0">
                <a:solidFill>
                  <a:srgbClr val="231F20"/>
                </a:solidFill>
                <a:latin typeface="Arial Narrow"/>
                <a:cs typeface="Arial Narrow"/>
              </a:rPr>
              <a:t>Aktivierung </a:t>
            </a:r>
            <a:r>
              <a:rPr sz="900" spc="-5" dirty="0">
                <a:solidFill>
                  <a:srgbClr val="231F20"/>
                </a:solidFill>
                <a:latin typeface="Arial Narrow"/>
                <a:cs typeface="Arial Narrow"/>
              </a:rPr>
              <a:t>des </a:t>
            </a:r>
            <a:r>
              <a:rPr sz="900" dirty="0">
                <a:solidFill>
                  <a:srgbClr val="231F20"/>
                </a:solidFill>
                <a:latin typeface="Arial Narrow"/>
                <a:cs typeface="Arial Narrow"/>
              </a:rPr>
              <a:t>Heizgeräts </a:t>
            </a:r>
            <a:r>
              <a:rPr sz="900" spc="-5" dirty="0">
                <a:solidFill>
                  <a:srgbClr val="231F20"/>
                </a:solidFill>
                <a:latin typeface="Arial Narrow"/>
                <a:cs typeface="Arial Narrow"/>
              </a:rPr>
              <a:t>einstellen </a:t>
            </a:r>
            <a:r>
              <a:rPr sz="900" dirty="0">
                <a:solidFill>
                  <a:srgbClr val="231F20"/>
                </a:solidFill>
                <a:latin typeface="Arial Narrow"/>
                <a:cs typeface="Arial Narrow"/>
              </a:rPr>
              <a:t>(von 1 </a:t>
            </a:r>
            <a:r>
              <a:rPr sz="900" spc="-5" dirty="0">
                <a:solidFill>
                  <a:srgbClr val="231F20"/>
                </a:solidFill>
                <a:latin typeface="Arial Narrow"/>
                <a:cs typeface="Arial Narrow"/>
              </a:rPr>
              <a:t>bis 99 </a:t>
            </a:r>
            <a:r>
              <a:rPr sz="900" dirty="0">
                <a:solidFill>
                  <a:srgbClr val="231F20"/>
                </a:solidFill>
                <a:latin typeface="Arial Narrow"/>
                <a:cs typeface="Arial Narrow"/>
              </a:rPr>
              <a:t>Stunden). Die </a:t>
            </a:r>
            <a:r>
              <a:rPr sz="900" spc="-5" dirty="0">
                <a:solidFill>
                  <a:srgbClr val="231F20"/>
                </a:solidFill>
                <a:latin typeface="Arial Narrow"/>
                <a:cs typeface="Arial Narrow"/>
              </a:rPr>
              <a:t>gewünschte </a:t>
            </a:r>
            <a:r>
              <a:rPr sz="900" dirty="0">
                <a:solidFill>
                  <a:srgbClr val="231F20"/>
                </a:solidFill>
                <a:latin typeface="Arial Narrow"/>
                <a:cs typeface="Arial Narrow"/>
              </a:rPr>
              <a:t>Timer-Einstellung </a:t>
            </a:r>
            <a:r>
              <a:rPr sz="900" spc="-5" dirty="0">
                <a:solidFill>
                  <a:srgbClr val="231F20"/>
                </a:solidFill>
                <a:latin typeface="Arial Narrow"/>
                <a:cs typeface="Arial Narrow"/>
              </a:rPr>
              <a:t>bleibt zur </a:t>
            </a:r>
            <a:r>
              <a:rPr sz="900" dirty="0">
                <a:solidFill>
                  <a:srgbClr val="231F20"/>
                </a:solidFill>
                <a:latin typeface="Arial Narrow"/>
                <a:cs typeface="Arial Narrow"/>
              </a:rPr>
              <a:t>Bestätigung </a:t>
            </a:r>
            <a:r>
              <a:rPr sz="900" spc="-5" dirty="0">
                <a:solidFill>
                  <a:srgbClr val="231F20"/>
                </a:solidFill>
                <a:latin typeface="Arial Narrow"/>
                <a:cs typeface="Arial Narrow"/>
              </a:rPr>
              <a:t>des </a:t>
            </a:r>
            <a:r>
              <a:rPr sz="900" dirty="0">
                <a:solidFill>
                  <a:srgbClr val="231F20"/>
                </a:solidFill>
                <a:latin typeface="Arial Narrow"/>
                <a:cs typeface="Arial Narrow"/>
              </a:rPr>
              <a:t>Wertes 3  Sekunden </a:t>
            </a:r>
            <a:r>
              <a:rPr sz="900" spc="-5" dirty="0">
                <a:solidFill>
                  <a:srgbClr val="231F20"/>
                </a:solidFill>
                <a:latin typeface="Arial Narrow"/>
                <a:cs typeface="Arial Narrow"/>
              </a:rPr>
              <a:t>lang auf dem LED-Display</a:t>
            </a:r>
            <a:r>
              <a:rPr sz="900" spc="-10" dirty="0">
                <a:solidFill>
                  <a:srgbClr val="231F20"/>
                </a:solidFill>
                <a:latin typeface="Arial Narrow"/>
                <a:cs typeface="Arial Narrow"/>
              </a:rPr>
              <a:t> </a:t>
            </a:r>
            <a:r>
              <a:rPr sz="900" spc="-5" dirty="0">
                <a:solidFill>
                  <a:srgbClr val="231F20"/>
                </a:solidFill>
                <a:latin typeface="Arial Narrow"/>
                <a:cs typeface="Arial Narrow"/>
              </a:rPr>
              <a:t>stehen.</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Änderung der Timer-Einstellung: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dirty="0">
                <a:solidFill>
                  <a:srgbClr val="231F20"/>
                </a:solidFill>
                <a:latin typeface="Arial Narrow"/>
                <a:cs typeface="Arial Narrow"/>
              </a:rPr>
              <a:t>Timer-Taste </a:t>
            </a:r>
            <a:r>
              <a:rPr sz="900" spc="-5" dirty="0">
                <a:solidFill>
                  <a:srgbClr val="231F20"/>
                </a:solidFill>
                <a:latin typeface="Arial Narrow"/>
                <a:cs typeface="Arial Narrow"/>
              </a:rPr>
              <a:t>erneut und verwenden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UP- </a:t>
            </a:r>
            <a:r>
              <a:rPr sz="900" spc="-5" dirty="0">
                <a:solidFill>
                  <a:srgbClr val="231F20"/>
                </a:solidFill>
                <a:latin typeface="Arial Narrow"/>
                <a:cs typeface="Arial Narrow"/>
              </a:rPr>
              <a:t>oder </a:t>
            </a:r>
            <a:r>
              <a:rPr sz="900" dirty="0">
                <a:solidFill>
                  <a:srgbClr val="231F20"/>
                </a:solidFill>
                <a:latin typeface="Arial Narrow"/>
                <a:cs typeface="Arial Narrow"/>
              </a:rPr>
              <a:t>DOWN-Taste </a:t>
            </a:r>
            <a:r>
              <a:rPr sz="900" spc="-5" dirty="0">
                <a:solidFill>
                  <a:srgbClr val="231F20"/>
                </a:solidFill>
                <a:latin typeface="Arial Narrow"/>
                <a:cs typeface="Arial Narrow"/>
              </a:rPr>
              <a:t>zur</a:t>
            </a:r>
            <a:r>
              <a:rPr sz="900" spc="-40" dirty="0">
                <a:solidFill>
                  <a:srgbClr val="231F20"/>
                </a:solidFill>
                <a:latin typeface="Arial Narrow"/>
                <a:cs typeface="Arial Narrow"/>
              </a:rPr>
              <a:t> </a:t>
            </a:r>
            <a:r>
              <a:rPr sz="900" dirty="0">
                <a:solidFill>
                  <a:srgbClr val="231F20"/>
                </a:solidFill>
                <a:latin typeface="Arial Narrow"/>
                <a:cs typeface="Arial Narrow"/>
              </a:rPr>
              <a:t>Einstellung.</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Aufhebung der Einstellung: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dirty="0">
                <a:solidFill>
                  <a:srgbClr val="231F20"/>
                </a:solidFill>
                <a:latin typeface="Arial Narrow"/>
                <a:cs typeface="Arial Narrow"/>
              </a:rPr>
              <a:t>TIMER-Taste 3 Sekunden</a:t>
            </a:r>
            <a:r>
              <a:rPr sz="900" spc="-15" dirty="0">
                <a:solidFill>
                  <a:srgbClr val="231F20"/>
                </a:solidFill>
                <a:latin typeface="Arial Narrow"/>
                <a:cs typeface="Arial Narrow"/>
              </a:rPr>
              <a:t> </a:t>
            </a:r>
            <a:r>
              <a:rPr sz="900" spc="-5" dirty="0">
                <a:solidFill>
                  <a:srgbClr val="231F20"/>
                </a:solidFill>
                <a:latin typeface="Arial Narrow"/>
                <a:cs typeface="Arial Narrow"/>
              </a:rPr>
              <a:t>lang.</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Durch Aktivieren </a:t>
            </a:r>
            <a:r>
              <a:rPr sz="900" spc="-5" dirty="0">
                <a:solidFill>
                  <a:srgbClr val="231F20"/>
                </a:solidFill>
                <a:latin typeface="Arial Narrow"/>
                <a:cs typeface="Arial Narrow"/>
              </a:rPr>
              <a:t>des Heizsystems oder </a:t>
            </a:r>
            <a:r>
              <a:rPr sz="900" dirty="0">
                <a:solidFill>
                  <a:srgbClr val="231F20"/>
                </a:solidFill>
                <a:latin typeface="Arial Narrow"/>
                <a:cs typeface="Arial Narrow"/>
              </a:rPr>
              <a:t>Neustart </a:t>
            </a:r>
            <a:r>
              <a:rPr sz="900" spc="-5" dirty="0">
                <a:solidFill>
                  <a:srgbClr val="231F20"/>
                </a:solidFill>
                <a:latin typeface="Arial Narrow"/>
                <a:cs typeface="Arial Narrow"/>
              </a:rPr>
              <a:t>des </a:t>
            </a:r>
            <a:r>
              <a:rPr sz="900" dirty="0">
                <a:solidFill>
                  <a:srgbClr val="231F20"/>
                </a:solidFill>
                <a:latin typeface="Arial Narrow"/>
                <a:cs typeface="Arial Narrow"/>
              </a:rPr>
              <a:t>Whirlpools wird </a:t>
            </a:r>
            <a:r>
              <a:rPr sz="900" spc="-5" dirty="0">
                <a:solidFill>
                  <a:srgbClr val="231F20"/>
                </a:solidFill>
                <a:latin typeface="Arial Narrow"/>
                <a:cs typeface="Arial Narrow"/>
              </a:rPr>
              <a:t>die </a:t>
            </a:r>
            <a:r>
              <a:rPr sz="900" dirty="0">
                <a:solidFill>
                  <a:srgbClr val="231F20"/>
                </a:solidFill>
                <a:latin typeface="Arial Narrow"/>
                <a:cs typeface="Arial Narrow"/>
              </a:rPr>
              <a:t>Timer-Einstellung</a:t>
            </a:r>
            <a:r>
              <a:rPr sz="900" spc="-10" dirty="0">
                <a:solidFill>
                  <a:srgbClr val="231F20"/>
                </a:solidFill>
                <a:latin typeface="Arial Narrow"/>
                <a:cs typeface="Arial Narrow"/>
              </a:rPr>
              <a:t> </a:t>
            </a:r>
            <a:r>
              <a:rPr sz="900" dirty="0">
                <a:solidFill>
                  <a:srgbClr val="231F20"/>
                </a:solidFill>
                <a:latin typeface="Arial Narrow"/>
                <a:cs typeface="Arial Narrow"/>
              </a:rPr>
              <a:t>aufgehoben.</a:t>
            </a:r>
            <a:endParaRPr sz="900">
              <a:latin typeface="Arial Narrow"/>
              <a:cs typeface="Arial Narrow"/>
            </a:endParaRPr>
          </a:p>
          <a:p>
            <a:pPr>
              <a:lnSpc>
                <a:spcPct val="100000"/>
              </a:lnSpc>
              <a:spcBef>
                <a:spcPts val="25"/>
              </a:spcBef>
            </a:pPr>
            <a:endParaRPr sz="950">
              <a:latin typeface="Times New Roman"/>
              <a:cs typeface="Times New Roman"/>
            </a:endParaRPr>
          </a:p>
          <a:p>
            <a:pPr marL="12700">
              <a:lnSpc>
                <a:spcPct val="100000"/>
              </a:lnSpc>
            </a:pPr>
            <a:r>
              <a:rPr sz="1000" b="1" dirty="0">
                <a:solidFill>
                  <a:srgbClr val="231F20"/>
                </a:solidFill>
                <a:latin typeface="Arial Narrow"/>
                <a:cs typeface="Arial Narrow"/>
              </a:rPr>
              <a:t>UVC</a:t>
            </a:r>
            <a:r>
              <a:rPr sz="1000" b="1" spc="-5" dirty="0">
                <a:solidFill>
                  <a:srgbClr val="231F20"/>
                </a:solidFill>
                <a:latin typeface="Arial Narrow"/>
                <a:cs typeface="Arial Narrow"/>
              </a:rPr>
              <a:t> </a:t>
            </a:r>
            <a:r>
              <a:rPr sz="1000" b="1" dirty="0">
                <a:solidFill>
                  <a:srgbClr val="231F20"/>
                </a:solidFill>
                <a:latin typeface="Arial Narrow"/>
                <a:cs typeface="Arial Narrow"/>
              </a:rPr>
              <a:t>SANITIZER</a:t>
            </a:r>
            <a:endParaRPr sz="1000">
              <a:latin typeface="Arial Narrow"/>
              <a:cs typeface="Arial Narrow"/>
            </a:endParaRPr>
          </a:p>
          <a:p>
            <a:pPr marL="12700" marR="82550">
              <a:lnSpc>
                <a:spcPct val="111100"/>
              </a:lnSpc>
              <a:spcBef>
                <a:spcPts val="280"/>
              </a:spcBef>
              <a:tabLst>
                <a:tab pos="96075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UVC-Taste, um das UVC-Reinigungssystem </a:t>
            </a:r>
            <a:r>
              <a:rPr sz="900" dirty="0">
                <a:solidFill>
                  <a:srgbClr val="231F20"/>
                </a:solidFill>
                <a:latin typeface="Arial Narrow"/>
                <a:cs typeface="Arial Narrow"/>
              </a:rPr>
              <a:t>ein-/auszuschalten. Wenn </a:t>
            </a:r>
            <a:r>
              <a:rPr sz="900" spc="-5" dirty="0">
                <a:solidFill>
                  <a:srgbClr val="231F20"/>
                </a:solidFill>
                <a:latin typeface="Arial Narrow"/>
                <a:cs typeface="Arial Narrow"/>
              </a:rPr>
              <a:t>das Licht über dieser </a:t>
            </a:r>
            <a:r>
              <a:rPr sz="900" dirty="0">
                <a:solidFill>
                  <a:srgbClr val="231F20"/>
                </a:solidFill>
                <a:latin typeface="Arial Narrow"/>
                <a:cs typeface="Arial Narrow"/>
              </a:rPr>
              <a:t>Taste </a:t>
            </a:r>
            <a:r>
              <a:rPr sz="900" spc="-5" dirty="0">
                <a:solidFill>
                  <a:srgbClr val="231F20"/>
                </a:solidFill>
                <a:latin typeface="Arial Narrow"/>
                <a:cs typeface="Arial Narrow"/>
              </a:rPr>
              <a:t>grün leuchtet, ist das  UVC-Reinigungssystem</a:t>
            </a:r>
            <a:r>
              <a:rPr sz="900" spc="-10" dirty="0">
                <a:solidFill>
                  <a:srgbClr val="231F20"/>
                </a:solidFill>
                <a:latin typeface="Arial Narrow"/>
                <a:cs typeface="Arial Narrow"/>
              </a:rPr>
              <a:t> </a:t>
            </a:r>
            <a:r>
              <a:rPr sz="900" dirty="0">
                <a:solidFill>
                  <a:srgbClr val="231F20"/>
                </a:solidFill>
                <a:latin typeface="Arial Narrow"/>
                <a:cs typeface="Arial Narrow"/>
              </a:rPr>
              <a:t>aktiviert.</a:t>
            </a:r>
            <a:endParaRPr sz="900">
              <a:latin typeface="Arial Narrow"/>
              <a:cs typeface="Arial Narrow"/>
            </a:endParaRPr>
          </a:p>
          <a:p>
            <a:pPr>
              <a:lnSpc>
                <a:spcPct val="100000"/>
              </a:lnSpc>
              <a:spcBef>
                <a:spcPts val="40"/>
              </a:spcBef>
            </a:pPr>
            <a:endParaRPr sz="1200">
              <a:latin typeface="Times New Roman"/>
              <a:cs typeface="Times New Roman"/>
            </a:endParaRPr>
          </a:p>
          <a:p>
            <a:pPr marL="12700">
              <a:lnSpc>
                <a:spcPct val="100000"/>
              </a:lnSpc>
            </a:pPr>
            <a:r>
              <a:rPr sz="1000" b="1" spc="-5" dirty="0">
                <a:solidFill>
                  <a:srgbClr val="231F20"/>
                </a:solidFill>
                <a:latin typeface="Arial Narrow"/>
                <a:cs typeface="Arial Narrow"/>
              </a:rPr>
              <a:t>OZON</a:t>
            </a:r>
            <a:endParaRPr sz="1000">
              <a:latin typeface="Arial Narrow"/>
              <a:cs typeface="Arial Narrow"/>
            </a:endParaRPr>
          </a:p>
          <a:p>
            <a:pPr marL="12700" marR="25400">
              <a:lnSpc>
                <a:spcPct val="111100"/>
              </a:lnSpc>
              <a:spcBef>
                <a:spcPts val="280"/>
              </a:spcBef>
              <a:tabLst>
                <a:tab pos="986790"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b="1" spc="-5" dirty="0">
                <a:solidFill>
                  <a:srgbClr val="231F20"/>
                </a:solidFill>
                <a:latin typeface="Arial Narrow"/>
                <a:cs typeface="Arial Narrow"/>
              </a:rPr>
              <a:t>OZON</a:t>
            </a:r>
            <a:r>
              <a:rPr sz="900" spc="-5" dirty="0">
                <a:solidFill>
                  <a:srgbClr val="231F20"/>
                </a:solidFill>
                <a:latin typeface="Arial Narrow"/>
                <a:cs typeface="Arial Narrow"/>
              </a:rPr>
              <a:t>-Taste, um die </a:t>
            </a:r>
            <a:r>
              <a:rPr sz="900" dirty="0">
                <a:solidFill>
                  <a:srgbClr val="231F20"/>
                </a:solidFill>
                <a:latin typeface="Arial Narrow"/>
                <a:cs typeface="Arial Narrow"/>
              </a:rPr>
              <a:t>Funktion ein-/auszuschalten. Die </a:t>
            </a:r>
            <a:r>
              <a:rPr sz="900" b="1" spc="-5" dirty="0">
                <a:solidFill>
                  <a:srgbClr val="231F20"/>
                </a:solidFill>
                <a:latin typeface="Arial Narrow"/>
                <a:cs typeface="Arial Narrow"/>
              </a:rPr>
              <a:t>OZON</a:t>
            </a:r>
            <a:r>
              <a:rPr sz="900" spc="-5" dirty="0">
                <a:solidFill>
                  <a:srgbClr val="231F20"/>
                </a:solidFill>
                <a:latin typeface="Arial Narrow"/>
                <a:cs typeface="Arial Narrow"/>
              </a:rPr>
              <a:t>-Taste leuchtet grün auf,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Funktion </a:t>
            </a:r>
            <a:r>
              <a:rPr sz="900" spc="-5" dirty="0">
                <a:solidFill>
                  <a:srgbClr val="231F20"/>
                </a:solidFill>
                <a:latin typeface="Arial Narrow"/>
                <a:cs typeface="Arial Narrow"/>
              </a:rPr>
              <a:t>aktiviert ist. </a:t>
            </a:r>
            <a:r>
              <a:rPr sz="900" dirty="0">
                <a:solidFill>
                  <a:srgbClr val="231F20"/>
                </a:solidFill>
                <a:latin typeface="Arial Narrow"/>
                <a:cs typeface="Arial Narrow"/>
              </a:rPr>
              <a:t>Der  </a:t>
            </a:r>
            <a:r>
              <a:rPr sz="900" spc="-5" dirty="0">
                <a:solidFill>
                  <a:srgbClr val="231F20"/>
                </a:solidFill>
                <a:latin typeface="Arial Narrow"/>
                <a:cs typeface="Arial Narrow"/>
              </a:rPr>
              <a:t>Ozonator schaltet sich nach </a:t>
            </a:r>
            <a:r>
              <a:rPr sz="900" dirty="0">
                <a:solidFill>
                  <a:srgbClr val="231F20"/>
                </a:solidFill>
                <a:latin typeface="Arial Narrow"/>
                <a:cs typeface="Arial Narrow"/>
              </a:rPr>
              <a:t>2 Stunden Betriebsdauer </a:t>
            </a:r>
            <a:r>
              <a:rPr sz="900" spc="-5" dirty="0">
                <a:solidFill>
                  <a:srgbClr val="231F20"/>
                </a:solidFill>
                <a:latin typeface="Arial Narrow"/>
                <a:cs typeface="Arial Narrow"/>
              </a:rPr>
              <a:t>automatisch</a:t>
            </a:r>
            <a:r>
              <a:rPr sz="900" spc="-15" dirty="0">
                <a:solidFill>
                  <a:srgbClr val="231F20"/>
                </a:solidFill>
                <a:latin typeface="Arial Narrow"/>
                <a:cs typeface="Arial Narrow"/>
              </a:rPr>
              <a:t> </a:t>
            </a:r>
            <a:r>
              <a:rPr sz="900" spc="-5" dirty="0">
                <a:solidFill>
                  <a:srgbClr val="231F20"/>
                </a:solidFill>
                <a:latin typeface="Arial Narrow"/>
                <a:cs typeface="Arial Narrow"/>
              </a:rPr>
              <a:t>ab.</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HINWEIS: </a:t>
            </a:r>
            <a:r>
              <a:rPr sz="900" dirty="0">
                <a:solidFill>
                  <a:srgbClr val="231F20"/>
                </a:solidFill>
                <a:latin typeface="Arial Narrow"/>
                <a:cs typeface="Arial Narrow"/>
              </a:rPr>
              <a:t>Zu Ihrer </a:t>
            </a:r>
            <a:r>
              <a:rPr sz="900" spc="-5" dirty="0">
                <a:solidFill>
                  <a:srgbClr val="231F20"/>
                </a:solidFill>
                <a:latin typeface="Arial Narrow"/>
                <a:cs typeface="Arial Narrow"/>
              </a:rPr>
              <a:t>eigenen </a:t>
            </a:r>
            <a:r>
              <a:rPr sz="900" dirty="0">
                <a:solidFill>
                  <a:srgbClr val="231F20"/>
                </a:solidFill>
                <a:latin typeface="Arial Narrow"/>
                <a:cs typeface="Arial Narrow"/>
              </a:rPr>
              <a:t>Sicherheit </a:t>
            </a:r>
            <a:r>
              <a:rPr sz="900" spc="-5" dirty="0">
                <a:solidFill>
                  <a:srgbClr val="231F20"/>
                </a:solidFill>
                <a:latin typeface="Arial Narrow"/>
                <a:cs typeface="Arial Narrow"/>
              </a:rPr>
              <a:t>sollten </a:t>
            </a:r>
            <a:r>
              <a:rPr sz="900" dirty="0">
                <a:solidFill>
                  <a:srgbClr val="231F20"/>
                </a:solidFill>
                <a:latin typeface="Arial Narrow"/>
                <a:cs typeface="Arial Narrow"/>
              </a:rPr>
              <a:t>Sie </a:t>
            </a:r>
            <a:r>
              <a:rPr sz="900" spc="-5" dirty="0">
                <a:solidFill>
                  <a:srgbClr val="231F20"/>
                </a:solidFill>
                <a:latin typeface="Arial Narrow"/>
                <a:cs typeface="Arial Narrow"/>
              </a:rPr>
              <a:t>nicht im </a:t>
            </a:r>
            <a:r>
              <a:rPr sz="900" dirty="0">
                <a:solidFill>
                  <a:srgbClr val="231F20"/>
                </a:solidFill>
                <a:latin typeface="Arial Narrow"/>
                <a:cs typeface="Arial Narrow"/>
              </a:rPr>
              <a:t>Whirlpool </a:t>
            </a:r>
            <a:r>
              <a:rPr sz="900" spc="-5" dirty="0">
                <a:solidFill>
                  <a:srgbClr val="231F20"/>
                </a:solidFill>
                <a:latin typeface="Arial Narrow"/>
                <a:cs typeface="Arial Narrow"/>
              </a:rPr>
              <a:t>baden,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b="1" spc="-5" dirty="0">
                <a:solidFill>
                  <a:srgbClr val="231F20"/>
                </a:solidFill>
                <a:latin typeface="Arial Narrow"/>
                <a:cs typeface="Arial Narrow"/>
              </a:rPr>
              <a:t>OZON</a:t>
            </a:r>
            <a:r>
              <a:rPr sz="900" spc="-5" dirty="0">
                <a:solidFill>
                  <a:srgbClr val="231F20"/>
                </a:solidFill>
                <a:latin typeface="Arial Narrow"/>
                <a:cs typeface="Arial Narrow"/>
              </a:rPr>
              <a:t>-Funktion </a:t>
            </a:r>
            <a:r>
              <a:rPr sz="900" dirty="0">
                <a:solidFill>
                  <a:srgbClr val="231F20"/>
                </a:solidFill>
                <a:latin typeface="Arial Narrow"/>
                <a:cs typeface="Arial Narrow"/>
              </a:rPr>
              <a:t>eingeschaltet </a:t>
            </a:r>
            <a:r>
              <a:rPr sz="900" spc="-5" dirty="0">
                <a:solidFill>
                  <a:srgbClr val="231F20"/>
                </a:solidFill>
                <a:latin typeface="Arial Narrow"/>
                <a:cs typeface="Arial Narrow"/>
              </a:rPr>
              <a:t>ist. </a:t>
            </a:r>
            <a:r>
              <a:rPr sz="900" dirty="0">
                <a:solidFill>
                  <a:srgbClr val="231F20"/>
                </a:solidFill>
                <a:latin typeface="Arial Narrow"/>
                <a:cs typeface="Arial Narrow"/>
              </a:rPr>
              <a:t>Die </a:t>
            </a:r>
            <a:r>
              <a:rPr sz="900" b="1" spc="-5" dirty="0">
                <a:solidFill>
                  <a:srgbClr val="231F20"/>
                </a:solidFill>
                <a:latin typeface="Arial Narrow"/>
                <a:cs typeface="Arial Narrow"/>
              </a:rPr>
              <a:t>OZON</a:t>
            </a:r>
            <a:r>
              <a:rPr sz="900" spc="-5" dirty="0">
                <a:solidFill>
                  <a:srgbClr val="231F20"/>
                </a:solidFill>
                <a:latin typeface="Arial Narrow"/>
                <a:cs typeface="Arial Narrow"/>
              </a:rPr>
              <a:t>-Funktion kann  nicht </a:t>
            </a:r>
            <a:r>
              <a:rPr sz="900" dirty="0">
                <a:solidFill>
                  <a:srgbClr val="231F20"/>
                </a:solidFill>
                <a:latin typeface="Arial Narrow"/>
                <a:cs typeface="Arial Narrow"/>
              </a:rPr>
              <a:t>eingeschaltet werden, wenn </a:t>
            </a:r>
            <a:r>
              <a:rPr sz="900" spc="-5" dirty="0">
                <a:solidFill>
                  <a:srgbClr val="231F20"/>
                </a:solidFill>
                <a:latin typeface="Arial Narrow"/>
                <a:cs typeface="Arial Narrow"/>
              </a:rPr>
              <a:t>die JET- oder BUBBLE-Funktion </a:t>
            </a:r>
            <a:r>
              <a:rPr sz="900" dirty="0">
                <a:solidFill>
                  <a:srgbClr val="231F20"/>
                </a:solidFill>
                <a:latin typeface="Arial Narrow"/>
                <a:cs typeface="Arial Narrow"/>
              </a:rPr>
              <a:t>eingeschaltet</a:t>
            </a:r>
            <a:r>
              <a:rPr sz="900" spc="-10"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p:txBody>
      </p:sp>
      <p:sp>
        <p:nvSpPr>
          <p:cNvPr id="6" name="object 6"/>
          <p:cNvSpPr txBox="1"/>
          <p:nvPr/>
        </p:nvSpPr>
        <p:spPr>
          <a:xfrm>
            <a:off x="976560" y="7595865"/>
            <a:ext cx="115379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SICHERHEITSSPERRE</a:t>
            </a:r>
            <a:endParaRPr sz="1000">
              <a:latin typeface="Arial Narrow"/>
              <a:cs typeface="Arial Narrow"/>
            </a:endParaRPr>
          </a:p>
        </p:txBody>
      </p:sp>
      <p:sp>
        <p:nvSpPr>
          <p:cNvPr id="7" name="object 7"/>
          <p:cNvSpPr txBox="1"/>
          <p:nvPr/>
        </p:nvSpPr>
        <p:spPr>
          <a:xfrm>
            <a:off x="976560" y="7951427"/>
            <a:ext cx="466344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Sicherheitssperre wird </a:t>
            </a:r>
            <a:r>
              <a:rPr sz="900" spc="-5" dirty="0">
                <a:solidFill>
                  <a:srgbClr val="231F20"/>
                </a:solidFill>
                <a:latin typeface="Arial Narrow"/>
                <a:cs typeface="Arial Narrow"/>
              </a:rPr>
              <a:t>die </a:t>
            </a:r>
            <a:r>
              <a:rPr sz="900" dirty="0">
                <a:solidFill>
                  <a:srgbClr val="231F20"/>
                </a:solidFill>
                <a:latin typeface="Arial Narrow"/>
                <a:cs typeface="Arial Narrow"/>
              </a:rPr>
              <a:t>Fernbedienung </a:t>
            </a:r>
            <a:r>
              <a:rPr sz="900" spc="-5" dirty="0">
                <a:solidFill>
                  <a:srgbClr val="231F20"/>
                </a:solidFill>
                <a:latin typeface="Arial Narrow"/>
                <a:cs typeface="Arial Narrow"/>
              </a:rPr>
              <a:t>deaktiviert und der </a:t>
            </a:r>
            <a:r>
              <a:rPr sz="900" dirty="0">
                <a:solidFill>
                  <a:srgbClr val="231F20"/>
                </a:solidFill>
                <a:latin typeface="Arial Narrow"/>
                <a:cs typeface="Arial Narrow"/>
              </a:rPr>
              <a:t>Whirlpool </a:t>
            </a:r>
            <a:r>
              <a:rPr sz="900" spc="-5" dirty="0">
                <a:solidFill>
                  <a:srgbClr val="231F20"/>
                </a:solidFill>
                <a:latin typeface="Arial Narrow"/>
                <a:cs typeface="Arial Narrow"/>
              </a:rPr>
              <a:t>behält alle vorherigen </a:t>
            </a:r>
            <a:r>
              <a:rPr sz="900" dirty="0">
                <a:solidFill>
                  <a:srgbClr val="231F20"/>
                </a:solidFill>
                <a:latin typeface="Arial Narrow"/>
                <a:cs typeface="Arial Narrow"/>
              </a:rPr>
              <a:t>Einstellungen</a:t>
            </a:r>
            <a:r>
              <a:rPr sz="900" spc="-60" dirty="0">
                <a:solidFill>
                  <a:srgbClr val="231F20"/>
                </a:solidFill>
                <a:latin typeface="Arial Narrow"/>
                <a:cs typeface="Arial Narrow"/>
              </a:rPr>
              <a:t> </a:t>
            </a:r>
            <a:r>
              <a:rPr sz="900" spc="-5" dirty="0">
                <a:solidFill>
                  <a:srgbClr val="231F20"/>
                </a:solidFill>
                <a:latin typeface="Arial Narrow"/>
                <a:cs typeface="Arial Narrow"/>
              </a:rPr>
              <a:t>bei.</a:t>
            </a:r>
            <a:endParaRPr sz="900">
              <a:latin typeface="Arial Narrow"/>
              <a:cs typeface="Arial Narrow"/>
            </a:endParaRPr>
          </a:p>
        </p:txBody>
      </p:sp>
      <p:sp>
        <p:nvSpPr>
          <p:cNvPr id="8" name="object 8"/>
          <p:cNvSpPr/>
          <p:nvPr/>
        </p:nvSpPr>
        <p:spPr>
          <a:xfrm>
            <a:off x="539520" y="567194"/>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9" name="object 9"/>
          <p:cNvSpPr txBox="1"/>
          <p:nvPr/>
        </p:nvSpPr>
        <p:spPr>
          <a:xfrm>
            <a:off x="620675" y="737622"/>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10" name="object 10"/>
          <p:cNvSpPr/>
          <p:nvPr/>
        </p:nvSpPr>
        <p:spPr>
          <a:xfrm>
            <a:off x="634163" y="637697"/>
            <a:ext cx="96946" cy="8907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710404" y="704690"/>
            <a:ext cx="171450" cy="171450"/>
          </a:xfrm>
          <a:custGeom>
            <a:avLst/>
            <a:gdLst/>
            <a:ahLst/>
            <a:cxnLst/>
            <a:rect l="l" t="t" r="r" b="b"/>
            <a:pathLst>
              <a:path w="171450" h="171450">
                <a:moveTo>
                  <a:pt x="168922" y="62623"/>
                </a:moveTo>
                <a:lnTo>
                  <a:pt x="168173" y="58000"/>
                </a:lnTo>
                <a:lnTo>
                  <a:pt x="167068" y="53390"/>
                </a:lnTo>
                <a:lnTo>
                  <a:pt x="165595" y="48907"/>
                </a:lnTo>
                <a:lnTo>
                  <a:pt x="164185" y="44424"/>
                </a:lnTo>
                <a:lnTo>
                  <a:pt x="162356" y="40055"/>
                </a:lnTo>
                <a:lnTo>
                  <a:pt x="160134" y="35902"/>
                </a:lnTo>
                <a:lnTo>
                  <a:pt x="156756" y="29502"/>
                </a:lnTo>
                <a:lnTo>
                  <a:pt x="124802" y="5905"/>
                </a:lnTo>
                <a:lnTo>
                  <a:pt x="92697" y="0"/>
                </a:lnTo>
                <a:lnTo>
                  <a:pt x="85432" y="0"/>
                </a:lnTo>
                <a:lnTo>
                  <a:pt x="78168" y="0"/>
                </a:lnTo>
                <a:lnTo>
                  <a:pt x="36004" y="10185"/>
                </a:lnTo>
                <a:lnTo>
                  <a:pt x="24244" y="18859"/>
                </a:lnTo>
                <a:lnTo>
                  <a:pt x="18732" y="23685"/>
                </a:lnTo>
                <a:lnTo>
                  <a:pt x="14071" y="29502"/>
                </a:lnTo>
                <a:lnTo>
                  <a:pt x="10731" y="35902"/>
                </a:lnTo>
                <a:lnTo>
                  <a:pt x="8712" y="39662"/>
                </a:lnTo>
                <a:lnTo>
                  <a:pt x="2400" y="60007"/>
                </a:lnTo>
                <a:lnTo>
                  <a:pt x="1574" y="64223"/>
                </a:lnTo>
                <a:lnTo>
                  <a:pt x="1028" y="68465"/>
                </a:lnTo>
                <a:lnTo>
                  <a:pt x="685" y="72707"/>
                </a:lnTo>
                <a:lnTo>
                  <a:pt x="342" y="76962"/>
                </a:lnTo>
                <a:lnTo>
                  <a:pt x="203" y="81216"/>
                </a:lnTo>
                <a:lnTo>
                  <a:pt x="228" y="85496"/>
                </a:lnTo>
                <a:lnTo>
                  <a:pt x="0" y="91249"/>
                </a:lnTo>
                <a:lnTo>
                  <a:pt x="241" y="97028"/>
                </a:lnTo>
                <a:lnTo>
                  <a:pt x="965" y="102781"/>
                </a:lnTo>
                <a:lnTo>
                  <a:pt x="1676" y="108508"/>
                </a:lnTo>
                <a:lnTo>
                  <a:pt x="17373" y="145453"/>
                </a:lnTo>
                <a:lnTo>
                  <a:pt x="21475" y="149567"/>
                </a:lnTo>
                <a:lnTo>
                  <a:pt x="25526" y="153657"/>
                </a:lnTo>
                <a:lnTo>
                  <a:pt x="30251" y="157111"/>
                </a:lnTo>
                <a:lnTo>
                  <a:pt x="35305" y="159931"/>
                </a:lnTo>
                <a:lnTo>
                  <a:pt x="40335" y="162750"/>
                </a:lnTo>
                <a:lnTo>
                  <a:pt x="79667" y="171234"/>
                </a:lnTo>
                <a:lnTo>
                  <a:pt x="85432" y="171005"/>
                </a:lnTo>
                <a:lnTo>
                  <a:pt x="91185" y="171234"/>
                </a:lnTo>
                <a:lnTo>
                  <a:pt x="119608" y="166649"/>
                </a:lnTo>
                <a:lnTo>
                  <a:pt x="125120" y="164960"/>
                </a:lnTo>
                <a:lnTo>
                  <a:pt x="130517" y="162750"/>
                </a:lnTo>
                <a:lnTo>
                  <a:pt x="135547" y="159931"/>
                </a:lnTo>
                <a:lnTo>
                  <a:pt x="140601" y="157111"/>
                </a:lnTo>
                <a:lnTo>
                  <a:pt x="164693" y="125222"/>
                </a:lnTo>
                <a:lnTo>
                  <a:pt x="169875" y="102781"/>
                </a:lnTo>
                <a:lnTo>
                  <a:pt x="170599" y="97028"/>
                </a:lnTo>
                <a:lnTo>
                  <a:pt x="170840" y="91249"/>
                </a:lnTo>
                <a:lnTo>
                  <a:pt x="170611" y="85496"/>
                </a:lnTo>
                <a:lnTo>
                  <a:pt x="170649" y="77863"/>
                </a:lnTo>
                <a:lnTo>
                  <a:pt x="170179" y="70167"/>
                </a:lnTo>
                <a:lnTo>
                  <a:pt x="168922" y="62623"/>
                </a:lnTo>
                <a:close/>
              </a:path>
            </a:pathLst>
          </a:custGeom>
          <a:ln w="3594">
            <a:solidFill>
              <a:srgbClr val="050100"/>
            </a:solidFill>
          </a:ln>
        </p:spPr>
        <p:txBody>
          <a:bodyPr wrap="square" lIns="0" tIns="0" rIns="0" bIns="0" rtlCol="0"/>
          <a:lstStyle/>
          <a:p>
            <a:endParaRPr/>
          </a:p>
        </p:txBody>
      </p:sp>
      <p:sp>
        <p:nvSpPr>
          <p:cNvPr id="12" name="object 12"/>
          <p:cNvSpPr txBox="1"/>
          <p:nvPr/>
        </p:nvSpPr>
        <p:spPr>
          <a:xfrm>
            <a:off x="976560" y="452820"/>
            <a:ext cx="5970905" cy="11461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FILTERUNG</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150" b="1" dirty="0">
                <a:solidFill>
                  <a:srgbClr val="231F20"/>
                </a:solidFill>
                <a:latin typeface="Calibri"/>
                <a:cs typeface="Calibri"/>
              </a:rPr>
              <a:t>FILTER </a:t>
            </a:r>
            <a:r>
              <a:rPr sz="900" b="1" dirty="0">
                <a:solidFill>
                  <a:srgbClr val="231F20"/>
                </a:solidFill>
                <a:latin typeface="Arial Narrow"/>
                <a:cs typeface="Arial Narrow"/>
              </a:rPr>
              <a:t>FILTER</a:t>
            </a:r>
            <a:r>
              <a:rPr sz="900" dirty="0">
                <a:solidFill>
                  <a:srgbClr val="231F20"/>
                </a:solidFill>
                <a:latin typeface="Arial Narrow"/>
                <a:cs typeface="Arial Narrow"/>
              </a:rPr>
              <a:t>-Taste, </a:t>
            </a:r>
            <a:r>
              <a:rPr sz="900" spc="-5" dirty="0">
                <a:solidFill>
                  <a:srgbClr val="231F20"/>
                </a:solidFill>
                <a:latin typeface="Arial Narrow"/>
                <a:cs typeface="Arial Narrow"/>
              </a:rPr>
              <a:t>um die </a:t>
            </a:r>
            <a:r>
              <a:rPr sz="900" dirty="0">
                <a:solidFill>
                  <a:srgbClr val="231F20"/>
                </a:solidFill>
                <a:latin typeface="Arial Narrow"/>
                <a:cs typeface="Arial Narrow"/>
              </a:rPr>
              <a:t>Funktion ein-/auszuschalten. Das </a:t>
            </a:r>
            <a:r>
              <a:rPr sz="900" spc="-5" dirty="0">
                <a:solidFill>
                  <a:srgbClr val="231F20"/>
                </a:solidFill>
                <a:latin typeface="Arial Narrow"/>
                <a:cs typeface="Arial Narrow"/>
              </a:rPr>
              <a:t>Licht leuchtet grün auf,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Funktion </a:t>
            </a:r>
            <a:r>
              <a:rPr sz="900" spc="-5" dirty="0">
                <a:solidFill>
                  <a:srgbClr val="231F20"/>
                </a:solidFill>
                <a:latin typeface="Arial Narrow"/>
                <a:cs typeface="Arial Narrow"/>
              </a:rPr>
              <a:t>aktiviert</a:t>
            </a:r>
            <a:r>
              <a:rPr sz="900" spc="-114"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Das </a:t>
            </a:r>
            <a:r>
              <a:rPr sz="900" spc="-5" dirty="0">
                <a:solidFill>
                  <a:srgbClr val="231F20"/>
                </a:solidFill>
                <a:latin typeface="Arial Narrow"/>
                <a:cs typeface="Arial Narrow"/>
              </a:rPr>
              <a:t>Filtersystem startet automatisch,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Heizung </a:t>
            </a:r>
            <a:r>
              <a:rPr sz="900" spc="-5" dirty="0">
                <a:solidFill>
                  <a:srgbClr val="231F20"/>
                </a:solidFill>
                <a:latin typeface="Arial Narrow"/>
                <a:cs typeface="Arial Narrow"/>
              </a:rPr>
              <a:t>oder die OZON oder die UVC-Desinfektion aktiviert</a:t>
            </a:r>
            <a:r>
              <a:rPr sz="900" spc="25" dirty="0">
                <a:solidFill>
                  <a:srgbClr val="231F20"/>
                </a:solidFill>
                <a:latin typeface="Arial Narrow"/>
                <a:cs typeface="Arial Narrow"/>
              </a:rPr>
              <a:t> </a:t>
            </a:r>
            <a:r>
              <a:rPr sz="900" dirty="0">
                <a:solidFill>
                  <a:srgbClr val="231F20"/>
                </a:solidFill>
                <a:latin typeface="Arial Narrow"/>
                <a:cs typeface="Arial Narrow"/>
              </a:rPr>
              <a:t>werden.</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HINWEIS: </a:t>
            </a:r>
            <a:r>
              <a:rPr sz="900" dirty="0">
                <a:solidFill>
                  <a:srgbClr val="231F20"/>
                </a:solidFill>
                <a:latin typeface="Arial Narrow"/>
                <a:cs typeface="Arial Narrow"/>
              </a:rPr>
              <a:t>Nach </a:t>
            </a:r>
            <a:r>
              <a:rPr sz="900" spc="-5" dirty="0">
                <a:solidFill>
                  <a:srgbClr val="231F20"/>
                </a:solidFill>
                <a:latin typeface="Arial Narrow"/>
                <a:cs typeface="Arial Narrow"/>
              </a:rPr>
              <a:t>dem </a:t>
            </a:r>
            <a:r>
              <a:rPr sz="900" dirty="0">
                <a:solidFill>
                  <a:srgbClr val="231F20"/>
                </a:solidFill>
                <a:latin typeface="Arial Narrow"/>
                <a:cs typeface="Arial Narrow"/>
              </a:rPr>
              <a:t>Abschalten </a:t>
            </a:r>
            <a:r>
              <a:rPr sz="900" spc="-5" dirty="0">
                <a:solidFill>
                  <a:srgbClr val="231F20"/>
                </a:solidFill>
                <a:latin typeface="Arial Narrow"/>
                <a:cs typeface="Arial Narrow"/>
              </a:rPr>
              <a:t>des Heizsystems stoppt das </a:t>
            </a:r>
            <a:r>
              <a:rPr sz="900" dirty="0">
                <a:solidFill>
                  <a:srgbClr val="231F20"/>
                </a:solidFill>
                <a:latin typeface="Arial Narrow"/>
                <a:cs typeface="Arial Narrow"/>
              </a:rPr>
              <a:t>Filtersystem </a:t>
            </a:r>
            <a:r>
              <a:rPr sz="900" spc="-5" dirty="0">
                <a:solidFill>
                  <a:srgbClr val="231F20"/>
                </a:solidFill>
                <a:latin typeface="Arial Narrow"/>
                <a:cs typeface="Arial Narrow"/>
              </a:rPr>
              <a:t>nach 30 </a:t>
            </a:r>
            <a:r>
              <a:rPr sz="900" dirty="0">
                <a:solidFill>
                  <a:srgbClr val="231F20"/>
                </a:solidFill>
                <a:latin typeface="Arial Narrow"/>
                <a:cs typeface="Arial Narrow"/>
              </a:rPr>
              <a:t>Sekunden</a:t>
            </a:r>
            <a:r>
              <a:rPr sz="900" spc="-5" dirty="0">
                <a:solidFill>
                  <a:srgbClr val="231F20"/>
                </a:solidFill>
                <a:latin typeface="Arial Narrow"/>
                <a:cs typeface="Arial Narrow"/>
              </a:rPr>
              <a:t> automatisch.</a:t>
            </a:r>
            <a:endParaRPr sz="900">
              <a:latin typeface="Arial Narrow"/>
              <a:cs typeface="Arial Narrow"/>
            </a:endParaRPr>
          </a:p>
          <a:p>
            <a:pPr marL="12700" marR="5080">
              <a:lnSpc>
                <a:spcPct val="111100"/>
              </a:lnSpc>
              <a:spcBef>
                <a:spcPts val="300"/>
              </a:spcBef>
            </a:pPr>
            <a:r>
              <a:rPr sz="900" dirty="0">
                <a:solidFill>
                  <a:srgbClr val="231F20"/>
                </a:solidFill>
                <a:latin typeface="Arial Narrow"/>
                <a:cs typeface="Arial Narrow"/>
              </a:rPr>
              <a:t>Erinnerung </a:t>
            </a:r>
            <a:r>
              <a:rPr sz="900" spc="-5" dirty="0">
                <a:solidFill>
                  <a:srgbClr val="231F20"/>
                </a:solidFill>
                <a:latin typeface="Arial Narrow"/>
                <a:cs typeface="Arial Narrow"/>
              </a:rPr>
              <a:t>an die </a:t>
            </a:r>
            <a:r>
              <a:rPr sz="900" dirty="0">
                <a:solidFill>
                  <a:srgbClr val="231F20"/>
                </a:solidFill>
                <a:latin typeface="Arial Narrow"/>
                <a:cs typeface="Arial Narrow"/>
              </a:rPr>
              <a:t>Reinigung </a:t>
            </a:r>
            <a:r>
              <a:rPr sz="900" spc="-5" dirty="0">
                <a:solidFill>
                  <a:srgbClr val="231F20"/>
                </a:solidFill>
                <a:latin typeface="Arial Narrow"/>
                <a:cs typeface="Arial Narrow"/>
              </a:rPr>
              <a:t>der </a:t>
            </a:r>
            <a:r>
              <a:rPr sz="900" dirty="0">
                <a:solidFill>
                  <a:srgbClr val="231F20"/>
                </a:solidFill>
                <a:latin typeface="Arial Narrow"/>
                <a:cs typeface="Arial Narrow"/>
              </a:rPr>
              <a:t>Filterkartusche: Wenn </a:t>
            </a:r>
            <a:r>
              <a:rPr sz="900" spc="-5" dirty="0">
                <a:solidFill>
                  <a:srgbClr val="231F20"/>
                </a:solidFill>
                <a:latin typeface="Arial Narrow"/>
                <a:cs typeface="Arial Narrow"/>
              </a:rPr>
              <a:t>die </a:t>
            </a:r>
            <a:r>
              <a:rPr sz="900" dirty="0">
                <a:solidFill>
                  <a:srgbClr val="231F20"/>
                </a:solidFill>
                <a:latin typeface="Arial Narrow"/>
                <a:cs typeface="Arial Narrow"/>
              </a:rPr>
              <a:t>FILTER-Taste </a:t>
            </a:r>
            <a:r>
              <a:rPr sz="900" spc="-5" dirty="0">
                <a:solidFill>
                  <a:srgbClr val="231F20"/>
                </a:solidFill>
                <a:latin typeface="Arial Narrow"/>
                <a:cs typeface="Arial Narrow"/>
              </a:rPr>
              <a:t>blinkt oder </a:t>
            </a:r>
            <a:r>
              <a:rPr sz="900" dirty="0">
                <a:solidFill>
                  <a:srgbClr val="231F20"/>
                </a:solidFill>
                <a:latin typeface="Arial Narrow"/>
                <a:cs typeface="Arial Narrow"/>
              </a:rPr>
              <a:t>rot </a:t>
            </a:r>
            <a:r>
              <a:rPr sz="900" spc="-5" dirty="0">
                <a:solidFill>
                  <a:srgbClr val="231F20"/>
                </a:solidFill>
                <a:latin typeface="Arial Narrow"/>
                <a:cs typeface="Arial Narrow"/>
              </a:rPr>
              <a:t>angezeigt </a:t>
            </a:r>
            <a:r>
              <a:rPr sz="900" dirty="0">
                <a:solidFill>
                  <a:srgbClr val="231F20"/>
                </a:solidFill>
                <a:latin typeface="Arial Narrow"/>
                <a:cs typeface="Arial Narrow"/>
              </a:rPr>
              <a:t>wird, </a:t>
            </a:r>
            <a:r>
              <a:rPr sz="900" spc="-5" dirty="0">
                <a:solidFill>
                  <a:srgbClr val="231F20"/>
                </a:solidFill>
                <a:latin typeface="Arial Narrow"/>
                <a:cs typeface="Arial Narrow"/>
              </a:rPr>
              <a:t>muss 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gereinigt oder  ausgetauscht </a:t>
            </a:r>
            <a:r>
              <a:rPr sz="900" dirty="0">
                <a:solidFill>
                  <a:srgbClr val="231F20"/>
                </a:solidFill>
                <a:latin typeface="Arial Narrow"/>
                <a:cs typeface="Arial Narrow"/>
              </a:rPr>
              <a:t>werden. Sobald </a:t>
            </a:r>
            <a:r>
              <a:rPr sz="900" spc="-5" dirty="0">
                <a:solidFill>
                  <a:srgbClr val="231F20"/>
                </a:solidFill>
                <a:latin typeface="Arial Narrow"/>
                <a:cs typeface="Arial Narrow"/>
              </a:rPr>
              <a:t>dies geschehen ist, drücken </a:t>
            </a:r>
            <a:r>
              <a:rPr sz="900" dirty="0">
                <a:solidFill>
                  <a:srgbClr val="231F20"/>
                </a:solidFill>
                <a:latin typeface="Arial Narrow"/>
                <a:cs typeface="Arial Narrow"/>
              </a:rPr>
              <a:t>Sie 3 Sekunden </a:t>
            </a:r>
            <a:r>
              <a:rPr sz="900" spc="-5" dirty="0">
                <a:solidFill>
                  <a:srgbClr val="231F20"/>
                </a:solidFill>
                <a:latin typeface="Arial Narrow"/>
                <a:cs typeface="Arial Narrow"/>
              </a:rPr>
              <a:t>lang die </a:t>
            </a:r>
            <a:r>
              <a:rPr sz="900" dirty="0">
                <a:solidFill>
                  <a:srgbClr val="231F20"/>
                </a:solidFill>
                <a:latin typeface="Arial Narrow"/>
                <a:cs typeface="Arial Narrow"/>
              </a:rPr>
              <a:t>Filter-Taste, </a:t>
            </a:r>
            <a:r>
              <a:rPr sz="900" spc="-5" dirty="0">
                <a:solidFill>
                  <a:srgbClr val="231F20"/>
                </a:solidFill>
                <a:latin typeface="Arial Narrow"/>
                <a:cs typeface="Arial Narrow"/>
              </a:rPr>
              <a:t>um die </a:t>
            </a:r>
            <a:r>
              <a:rPr sz="900" dirty="0">
                <a:solidFill>
                  <a:srgbClr val="231F20"/>
                </a:solidFill>
                <a:latin typeface="Arial Narrow"/>
                <a:cs typeface="Arial Narrow"/>
              </a:rPr>
              <a:t>Erinnerung</a:t>
            </a:r>
            <a:r>
              <a:rPr sz="900" spc="-25" dirty="0">
                <a:solidFill>
                  <a:srgbClr val="231F20"/>
                </a:solidFill>
                <a:latin typeface="Arial Narrow"/>
                <a:cs typeface="Arial Narrow"/>
              </a:rPr>
              <a:t> </a:t>
            </a:r>
            <a:r>
              <a:rPr sz="900" spc="-5" dirty="0">
                <a:solidFill>
                  <a:srgbClr val="231F20"/>
                </a:solidFill>
                <a:latin typeface="Arial Narrow"/>
                <a:cs typeface="Arial Narrow"/>
              </a:rPr>
              <a:t>zurückzusetzen.</a:t>
            </a:r>
            <a:endParaRPr sz="900">
              <a:latin typeface="Arial Narrow"/>
              <a:cs typeface="Arial Narrow"/>
            </a:endParaRPr>
          </a:p>
        </p:txBody>
      </p:sp>
      <p:sp>
        <p:nvSpPr>
          <p:cNvPr id="13" name="object 13"/>
          <p:cNvSpPr/>
          <p:nvPr/>
        </p:nvSpPr>
        <p:spPr>
          <a:xfrm>
            <a:off x="1766953" y="790271"/>
            <a:ext cx="57785" cy="9525"/>
          </a:xfrm>
          <a:custGeom>
            <a:avLst/>
            <a:gdLst/>
            <a:ahLst/>
            <a:cxnLst/>
            <a:rect l="l" t="t" r="r" b="b"/>
            <a:pathLst>
              <a:path w="57785" h="9525">
                <a:moveTo>
                  <a:pt x="17643" y="4749"/>
                </a:moveTo>
                <a:lnTo>
                  <a:pt x="8077" y="4749"/>
                </a:lnTo>
                <a:lnTo>
                  <a:pt x="13893" y="8102"/>
                </a:lnTo>
                <a:lnTo>
                  <a:pt x="16382" y="9512"/>
                </a:lnTo>
                <a:lnTo>
                  <a:pt x="23520" y="9512"/>
                </a:lnTo>
                <a:lnTo>
                  <a:pt x="31816" y="4762"/>
                </a:lnTo>
                <a:lnTo>
                  <a:pt x="17643" y="4749"/>
                </a:lnTo>
                <a:close/>
              </a:path>
              <a:path w="57785" h="9525">
                <a:moveTo>
                  <a:pt x="46205" y="4749"/>
                </a:moveTo>
                <a:lnTo>
                  <a:pt x="36614" y="4749"/>
                </a:lnTo>
                <a:lnTo>
                  <a:pt x="40309" y="6845"/>
                </a:lnTo>
                <a:lnTo>
                  <a:pt x="42468" y="8102"/>
                </a:lnTo>
                <a:lnTo>
                  <a:pt x="44945" y="9512"/>
                </a:lnTo>
                <a:lnTo>
                  <a:pt x="52069" y="9512"/>
                </a:lnTo>
                <a:lnTo>
                  <a:pt x="57113" y="6642"/>
                </a:lnTo>
                <a:lnTo>
                  <a:pt x="57759" y="6337"/>
                </a:lnTo>
                <a:lnTo>
                  <a:pt x="57759" y="4762"/>
                </a:lnTo>
                <a:lnTo>
                  <a:pt x="46205" y="4749"/>
                </a:lnTo>
                <a:close/>
              </a:path>
              <a:path w="57785" h="9525">
                <a:moveTo>
                  <a:pt x="9347" y="0"/>
                </a:moveTo>
                <a:lnTo>
                  <a:pt x="3352" y="0"/>
                </a:lnTo>
                <a:lnTo>
                  <a:pt x="1625" y="596"/>
                </a:lnTo>
                <a:lnTo>
                  <a:pt x="0" y="1320"/>
                </a:lnTo>
                <a:lnTo>
                  <a:pt x="0" y="6642"/>
                </a:lnTo>
                <a:lnTo>
                  <a:pt x="1803" y="5613"/>
                </a:lnTo>
                <a:lnTo>
                  <a:pt x="3416" y="4749"/>
                </a:lnTo>
                <a:lnTo>
                  <a:pt x="17643" y="4749"/>
                </a:lnTo>
                <a:lnTo>
                  <a:pt x="15989" y="3822"/>
                </a:lnTo>
                <a:lnTo>
                  <a:pt x="14096" y="2705"/>
                </a:lnTo>
                <a:lnTo>
                  <a:pt x="11861" y="1447"/>
                </a:lnTo>
                <a:lnTo>
                  <a:pt x="9347" y="0"/>
                </a:lnTo>
                <a:close/>
              </a:path>
              <a:path w="57785" h="9525">
                <a:moveTo>
                  <a:pt x="37909" y="0"/>
                </a:moveTo>
                <a:lnTo>
                  <a:pt x="30581" y="0"/>
                </a:lnTo>
                <a:lnTo>
                  <a:pt x="25819" y="2705"/>
                </a:lnTo>
                <a:lnTo>
                  <a:pt x="22263" y="4762"/>
                </a:lnTo>
                <a:lnTo>
                  <a:pt x="31838" y="4749"/>
                </a:lnTo>
                <a:lnTo>
                  <a:pt x="46205" y="4749"/>
                </a:lnTo>
                <a:lnTo>
                  <a:pt x="44564" y="3822"/>
                </a:lnTo>
                <a:lnTo>
                  <a:pt x="42646" y="2705"/>
                </a:lnTo>
                <a:lnTo>
                  <a:pt x="40411" y="1447"/>
                </a:lnTo>
                <a:lnTo>
                  <a:pt x="37909" y="0"/>
                </a:lnTo>
                <a:close/>
              </a:path>
              <a:path w="57785" h="9525">
                <a:moveTo>
                  <a:pt x="57759" y="1028"/>
                </a:moveTo>
                <a:lnTo>
                  <a:pt x="56514" y="1524"/>
                </a:lnTo>
                <a:lnTo>
                  <a:pt x="54355" y="2705"/>
                </a:lnTo>
                <a:lnTo>
                  <a:pt x="52476" y="3822"/>
                </a:lnTo>
                <a:lnTo>
                  <a:pt x="50812" y="4762"/>
                </a:lnTo>
                <a:lnTo>
                  <a:pt x="57759" y="4762"/>
                </a:lnTo>
                <a:lnTo>
                  <a:pt x="57759" y="1028"/>
                </a:lnTo>
                <a:close/>
              </a:path>
            </a:pathLst>
          </a:custGeom>
          <a:solidFill>
            <a:srgbClr val="231F20"/>
          </a:solidFill>
        </p:spPr>
        <p:txBody>
          <a:bodyPr wrap="square" lIns="0" tIns="0" rIns="0" bIns="0" rtlCol="0"/>
          <a:lstStyle/>
          <a:p>
            <a:endParaRPr/>
          </a:p>
        </p:txBody>
      </p:sp>
      <p:sp>
        <p:nvSpPr>
          <p:cNvPr id="14" name="object 14"/>
          <p:cNvSpPr/>
          <p:nvPr/>
        </p:nvSpPr>
        <p:spPr>
          <a:xfrm>
            <a:off x="1766943" y="777785"/>
            <a:ext cx="33020" cy="9525"/>
          </a:xfrm>
          <a:custGeom>
            <a:avLst/>
            <a:gdLst/>
            <a:ahLst/>
            <a:cxnLst/>
            <a:rect l="l" t="t" r="r" b="b"/>
            <a:pathLst>
              <a:path w="33019" h="9525">
                <a:moveTo>
                  <a:pt x="17634" y="4749"/>
                </a:moveTo>
                <a:lnTo>
                  <a:pt x="8089" y="4749"/>
                </a:lnTo>
                <a:lnTo>
                  <a:pt x="11734" y="6832"/>
                </a:lnTo>
                <a:lnTo>
                  <a:pt x="13906" y="8102"/>
                </a:lnTo>
                <a:lnTo>
                  <a:pt x="16395" y="9525"/>
                </a:lnTo>
                <a:lnTo>
                  <a:pt x="23533" y="9525"/>
                </a:lnTo>
                <a:lnTo>
                  <a:pt x="26022" y="8102"/>
                </a:lnTo>
                <a:lnTo>
                  <a:pt x="28168" y="6832"/>
                </a:lnTo>
                <a:lnTo>
                  <a:pt x="29768" y="5943"/>
                </a:lnTo>
                <a:lnTo>
                  <a:pt x="31267" y="5283"/>
                </a:lnTo>
                <a:lnTo>
                  <a:pt x="32994" y="5003"/>
                </a:lnTo>
                <a:lnTo>
                  <a:pt x="32945" y="4775"/>
                </a:lnTo>
                <a:lnTo>
                  <a:pt x="17678" y="4775"/>
                </a:lnTo>
                <a:close/>
              </a:path>
              <a:path w="33019" h="9525">
                <a:moveTo>
                  <a:pt x="9359" y="0"/>
                </a:moveTo>
                <a:lnTo>
                  <a:pt x="3365" y="0"/>
                </a:lnTo>
                <a:lnTo>
                  <a:pt x="1625" y="596"/>
                </a:lnTo>
                <a:lnTo>
                  <a:pt x="0" y="1333"/>
                </a:lnTo>
                <a:lnTo>
                  <a:pt x="0" y="6654"/>
                </a:lnTo>
                <a:lnTo>
                  <a:pt x="3429" y="4749"/>
                </a:lnTo>
                <a:lnTo>
                  <a:pt x="17634" y="4749"/>
                </a:lnTo>
                <a:lnTo>
                  <a:pt x="9359" y="0"/>
                </a:lnTo>
                <a:close/>
              </a:path>
              <a:path w="33019" h="9525">
                <a:moveTo>
                  <a:pt x="32004" y="406"/>
                </a:moveTo>
                <a:lnTo>
                  <a:pt x="29578" y="876"/>
                </a:lnTo>
                <a:lnTo>
                  <a:pt x="27533" y="1739"/>
                </a:lnTo>
                <a:lnTo>
                  <a:pt x="25831" y="2730"/>
                </a:lnTo>
                <a:lnTo>
                  <a:pt x="23888" y="3822"/>
                </a:lnTo>
                <a:lnTo>
                  <a:pt x="22263" y="4775"/>
                </a:lnTo>
                <a:lnTo>
                  <a:pt x="32945" y="4775"/>
                </a:lnTo>
                <a:lnTo>
                  <a:pt x="32004" y="406"/>
                </a:lnTo>
                <a:close/>
              </a:path>
            </a:pathLst>
          </a:custGeom>
          <a:solidFill>
            <a:srgbClr val="231F20"/>
          </a:solidFill>
        </p:spPr>
        <p:txBody>
          <a:bodyPr wrap="square" lIns="0" tIns="0" rIns="0" bIns="0" rtlCol="0"/>
          <a:lstStyle/>
          <a:p>
            <a:endParaRPr/>
          </a:p>
        </p:txBody>
      </p:sp>
      <p:sp>
        <p:nvSpPr>
          <p:cNvPr id="15" name="object 15"/>
          <p:cNvSpPr/>
          <p:nvPr/>
        </p:nvSpPr>
        <p:spPr>
          <a:xfrm>
            <a:off x="1766947" y="752816"/>
            <a:ext cx="32384" cy="9525"/>
          </a:xfrm>
          <a:custGeom>
            <a:avLst/>
            <a:gdLst/>
            <a:ahLst/>
            <a:cxnLst/>
            <a:rect l="l" t="t" r="r" b="b"/>
            <a:pathLst>
              <a:path w="32385" h="9525">
                <a:moveTo>
                  <a:pt x="31838" y="444"/>
                </a:moveTo>
                <a:lnTo>
                  <a:pt x="29476" y="914"/>
                </a:lnTo>
                <a:lnTo>
                  <a:pt x="27470" y="1777"/>
                </a:lnTo>
                <a:lnTo>
                  <a:pt x="22263" y="4762"/>
                </a:lnTo>
                <a:lnTo>
                  <a:pt x="8089" y="4762"/>
                </a:lnTo>
                <a:lnTo>
                  <a:pt x="16383" y="9524"/>
                </a:lnTo>
                <a:lnTo>
                  <a:pt x="23533" y="9524"/>
                </a:lnTo>
                <a:lnTo>
                  <a:pt x="26022" y="8102"/>
                </a:lnTo>
                <a:lnTo>
                  <a:pt x="28168" y="6845"/>
                </a:lnTo>
                <a:lnTo>
                  <a:pt x="28790" y="6527"/>
                </a:lnTo>
                <a:lnTo>
                  <a:pt x="29337" y="6286"/>
                </a:lnTo>
                <a:lnTo>
                  <a:pt x="29895" y="5994"/>
                </a:lnTo>
                <a:lnTo>
                  <a:pt x="30353" y="5206"/>
                </a:lnTo>
                <a:lnTo>
                  <a:pt x="31000" y="4457"/>
                </a:lnTo>
                <a:lnTo>
                  <a:pt x="31165" y="3517"/>
                </a:lnTo>
                <a:lnTo>
                  <a:pt x="31838" y="444"/>
                </a:lnTo>
                <a:close/>
              </a:path>
              <a:path w="32385" h="9525">
                <a:moveTo>
                  <a:pt x="9359" y="0"/>
                </a:moveTo>
                <a:lnTo>
                  <a:pt x="3365" y="0"/>
                </a:lnTo>
                <a:lnTo>
                  <a:pt x="1625" y="609"/>
                </a:lnTo>
                <a:lnTo>
                  <a:pt x="0" y="1346"/>
                </a:lnTo>
                <a:lnTo>
                  <a:pt x="0" y="6642"/>
                </a:lnTo>
                <a:lnTo>
                  <a:pt x="1816" y="5626"/>
                </a:lnTo>
                <a:lnTo>
                  <a:pt x="3429" y="4762"/>
                </a:lnTo>
                <a:lnTo>
                  <a:pt x="17678" y="4762"/>
                </a:lnTo>
                <a:lnTo>
                  <a:pt x="16002" y="3822"/>
                </a:lnTo>
                <a:lnTo>
                  <a:pt x="9359" y="0"/>
                </a:lnTo>
                <a:close/>
              </a:path>
            </a:pathLst>
          </a:custGeom>
          <a:solidFill>
            <a:srgbClr val="231F20"/>
          </a:solidFill>
        </p:spPr>
        <p:txBody>
          <a:bodyPr wrap="square" lIns="0" tIns="0" rIns="0" bIns="0" rtlCol="0"/>
          <a:lstStyle/>
          <a:p>
            <a:endParaRPr/>
          </a:p>
        </p:txBody>
      </p:sp>
      <p:sp>
        <p:nvSpPr>
          <p:cNvPr id="16" name="object 16"/>
          <p:cNvSpPr/>
          <p:nvPr/>
        </p:nvSpPr>
        <p:spPr>
          <a:xfrm>
            <a:off x="1766947" y="765299"/>
            <a:ext cx="29845" cy="9525"/>
          </a:xfrm>
          <a:custGeom>
            <a:avLst/>
            <a:gdLst/>
            <a:ahLst/>
            <a:cxnLst/>
            <a:rect l="l" t="t" r="r" b="b"/>
            <a:pathLst>
              <a:path w="29844" h="9525">
                <a:moveTo>
                  <a:pt x="25514" y="2882"/>
                </a:moveTo>
                <a:lnTo>
                  <a:pt x="23723" y="3911"/>
                </a:lnTo>
                <a:lnTo>
                  <a:pt x="22136" y="4749"/>
                </a:lnTo>
                <a:lnTo>
                  <a:pt x="8089" y="4749"/>
                </a:lnTo>
                <a:lnTo>
                  <a:pt x="16383" y="9512"/>
                </a:lnTo>
                <a:lnTo>
                  <a:pt x="23533" y="9512"/>
                </a:lnTo>
                <a:lnTo>
                  <a:pt x="26022" y="8102"/>
                </a:lnTo>
                <a:lnTo>
                  <a:pt x="28689" y="6553"/>
                </a:lnTo>
                <a:lnTo>
                  <a:pt x="29197" y="6337"/>
                </a:lnTo>
                <a:lnTo>
                  <a:pt x="29654" y="6083"/>
                </a:lnTo>
                <a:lnTo>
                  <a:pt x="28651" y="4635"/>
                </a:lnTo>
                <a:lnTo>
                  <a:pt x="27305" y="3416"/>
                </a:lnTo>
                <a:lnTo>
                  <a:pt x="25514" y="2882"/>
                </a:lnTo>
                <a:close/>
              </a:path>
              <a:path w="29844" h="9525">
                <a:moveTo>
                  <a:pt x="9359" y="0"/>
                </a:moveTo>
                <a:lnTo>
                  <a:pt x="3365" y="0"/>
                </a:lnTo>
                <a:lnTo>
                  <a:pt x="1625" y="609"/>
                </a:lnTo>
                <a:lnTo>
                  <a:pt x="0" y="1346"/>
                </a:lnTo>
                <a:lnTo>
                  <a:pt x="0" y="6654"/>
                </a:lnTo>
                <a:lnTo>
                  <a:pt x="3429" y="4749"/>
                </a:lnTo>
                <a:lnTo>
                  <a:pt x="17678" y="4749"/>
                </a:lnTo>
                <a:lnTo>
                  <a:pt x="16002" y="3809"/>
                </a:lnTo>
                <a:lnTo>
                  <a:pt x="14109" y="2692"/>
                </a:lnTo>
                <a:lnTo>
                  <a:pt x="11874" y="1447"/>
                </a:lnTo>
                <a:lnTo>
                  <a:pt x="9359" y="0"/>
                </a:lnTo>
                <a:close/>
              </a:path>
            </a:pathLst>
          </a:custGeom>
          <a:solidFill>
            <a:srgbClr val="231F20"/>
          </a:solidFill>
        </p:spPr>
        <p:txBody>
          <a:bodyPr wrap="square" lIns="0" tIns="0" rIns="0" bIns="0" rtlCol="0"/>
          <a:lstStyle/>
          <a:p>
            <a:endParaRPr/>
          </a:p>
        </p:txBody>
      </p:sp>
      <p:sp>
        <p:nvSpPr>
          <p:cNvPr id="17" name="object 17"/>
          <p:cNvSpPr/>
          <p:nvPr/>
        </p:nvSpPr>
        <p:spPr>
          <a:xfrm>
            <a:off x="1803313" y="778352"/>
            <a:ext cx="21590" cy="9525"/>
          </a:xfrm>
          <a:custGeom>
            <a:avLst/>
            <a:gdLst/>
            <a:ahLst/>
            <a:cxnLst/>
            <a:rect l="l" t="t" r="r" b="b"/>
            <a:pathLst>
              <a:path w="21589" h="9525">
                <a:moveTo>
                  <a:pt x="1003" y="0"/>
                </a:moveTo>
                <a:lnTo>
                  <a:pt x="0" y="4597"/>
                </a:lnTo>
                <a:lnTo>
                  <a:pt x="1333" y="4978"/>
                </a:lnTo>
                <a:lnTo>
                  <a:pt x="2616" y="5524"/>
                </a:lnTo>
                <a:lnTo>
                  <a:pt x="3949" y="6273"/>
                </a:lnTo>
                <a:lnTo>
                  <a:pt x="6108" y="7543"/>
                </a:lnTo>
                <a:lnTo>
                  <a:pt x="8585" y="8953"/>
                </a:lnTo>
                <a:lnTo>
                  <a:pt x="15709" y="8953"/>
                </a:lnTo>
                <a:lnTo>
                  <a:pt x="20726" y="6083"/>
                </a:lnTo>
                <a:lnTo>
                  <a:pt x="21399" y="5778"/>
                </a:lnTo>
                <a:lnTo>
                  <a:pt x="21399" y="4203"/>
                </a:lnTo>
                <a:lnTo>
                  <a:pt x="9867" y="4203"/>
                </a:lnTo>
                <a:lnTo>
                  <a:pt x="4787" y="1282"/>
                </a:lnTo>
                <a:lnTo>
                  <a:pt x="2997" y="533"/>
                </a:lnTo>
                <a:lnTo>
                  <a:pt x="1003" y="0"/>
                </a:lnTo>
                <a:close/>
              </a:path>
              <a:path w="21589" h="9525">
                <a:moveTo>
                  <a:pt x="21399" y="469"/>
                </a:moveTo>
                <a:lnTo>
                  <a:pt x="20154" y="965"/>
                </a:lnTo>
                <a:lnTo>
                  <a:pt x="19037" y="1562"/>
                </a:lnTo>
                <a:lnTo>
                  <a:pt x="17995" y="2146"/>
                </a:lnTo>
                <a:lnTo>
                  <a:pt x="14452" y="4203"/>
                </a:lnTo>
                <a:lnTo>
                  <a:pt x="21399" y="4203"/>
                </a:lnTo>
                <a:lnTo>
                  <a:pt x="21399" y="469"/>
                </a:lnTo>
                <a:close/>
              </a:path>
            </a:pathLst>
          </a:custGeom>
          <a:solidFill>
            <a:srgbClr val="231F20"/>
          </a:solidFill>
        </p:spPr>
        <p:txBody>
          <a:bodyPr wrap="square" lIns="0" tIns="0" rIns="0" bIns="0" rtlCol="0"/>
          <a:lstStyle/>
          <a:p>
            <a:endParaRPr/>
          </a:p>
        </p:txBody>
      </p:sp>
      <p:sp>
        <p:nvSpPr>
          <p:cNvPr id="18" name="object 18"/>
          <p:cNvSpPr/>
          <p:nvPr/>
        </p:nvSpPr>
        <p:spPr>
          <a:xfrm>
            <a:off x="1804532" y="753436"/>
            <a:ext cx="20320" cy="9525"/>
          </a:xfrm>
          <a:custGeom>
            <a:avLst/>
            <a:gdLst/>
            <a:ahLst/>
            <a:cxnLst/>
            <a:rect l="l" t="t" r="r" b="b"/>
            <a:pathLst>
              <a:path w="20319" h="9525">
                <a:moveTo>
                  <a:pt x="0" y="0"/>
                </a:moveTo>
                <a:lnTo>
                  <a:pt x="888" y="4076"/>
                </a:lnTo>
                <a:lnTo>
                  <a:pt x="2285" y="6019"/>
                </a:lnTo>
                <a:lnTo>
                  <a:pt x="2730" y="6223"/>
                </a:lnTo>
                <a:lnTo>
                  <a:pt x="7365" y="8902"/>
                </a:lnTo>
                <a:lnTo>
                  <a:pt x="14490" y="8902"/>
                </a:lnTo>
                <a:lnTo>
                  <a:pt x="19535" y="6019"/>
                </a:lnTo>
                <a:lnTo>
                  <a:pt x="20180" y="5727"/>
                </a:lnTo>
                <a:lnTo>
                  <a:pt x="20180" y="4140"/>
                </a:lnTo>
                <a:lnTo>
                  <a:pt x="8648" y="4140"/>
                </a:lnTo>
                <a:lnTo>
                  <a:pt x="5067" y="2108"/>
                </a:lnTo>
                <a:lnTo>
                  <a:pt x="3657" y="1282"/>
                </a:lnTo>
                <a:lnTo>
                  <a:pt x="1943" y="546"/>
                </a:lnTo>
                <a:lnTo>
                  <a:pt x="0" y="0"/>
                </a:lnTo>
                <a:close/>
              </a:path>
              <a:path w="20319" h="9525">
                <a:moveTo>
                  <a:pt x="20180" y="419"/>
                </a:moveTo>
                <a:lnTo>
                  <a:pt x="18935" y="927"/>
                </a:lnTo>
                <a:lnTo>
                  <a:pt x="17818" y="1511"/>
                </a:lnTo>
                <a:lnTo>
                  <a:pt x="13233" y="4140"/>
                </a:lnTo>
                <a:lnTo>
                  <a:pt x="20180" y="4140"/>
                </a:lnTo>
                <a:lnTo>
                  <a:pt x="20180" y="419"/>
                </a:lnTo>
                <a:close/>
              </a:path>
            </a:pathLst>
          </a:custGeom>
          <a:solidFill>
            <a:srgbClr val="231F20"/>
          </a:solidFill>
        </p:spPr>
        <p:txBody>
          <a:bodyPr wrap="square" lIns="0" tIns="0" rIns="0" bIns="0" rtlCol="0"/>
          <a:lstStyle/>
          <a:p>
            <a:endParaRPr/>
          </a:p>
        </p:txBody>
      </p:sp>
      <p:sp>
        <p:nvSpPr>
          <p:cNvPr id="19" name="object 19"/>
          <p:cNvSpPr/>
          <p:nvPr/>
        </p:nvSpPr>
        <p:spPr>
          <a:xfrm>
            <a:off x="1787682" y="746708"/>
            <a:ext cx="27940" cy="37465"/>
          </a:xfrm>
          <a:custGeom>
            <a:avLst/>
            <a:gdLst/>
            <a:ahLst/>
            <a:cxnLst/>
            <a:rect l="l" t="t" r="r" b="b"/>
            <a:pathLst>
              <a:path w="27939" h="37465">
                <a:moveTo>
                  <a:pt x="13944" y="0"/>
                </a:moveTo>
                <a:lnTo>
                  <a:pt x="11087" y="13436"/>
                </a:lnTo>
                <a:lnTo>
                  <a:pt x="8394" y="16268"/>
                </a:lnTo>
                <a:lnTo>
                  <a:pt x="0" y="18592"/>
                </a:lnTo>
                <a:lnTo>
                  <a:pt x="8394" y="20942"/>
                </a:lnTo>
                <a:lnTo>
                  <a:pt x="11087" y="23761"/>
                </a:lnTo>
                <a:lnTo>
                  <a:pt x="13944" y="37185"/>
                </a:lnTo>
                <a:lnTo>
                  <a:pt x="16852" y="23761"/>
                </a:lnTo>
                <a:lnTo>
                  <a:pt x="19494" y="20942"/>
                </a:lnTo>
                <a:lnTo>
                  <a:pt x="27940" y="18592"/>
                </a:lnTo>
                <a:lnTo>
                  <a:pt x="23012" y="17208"/>
                </a:lnTo>
                <a:lnTo>
                  <a:pt x="19494" y="16268"/>
                </a:lnTo>
                <a:lnTo>
                  <a:pt x="16852" y="13436"/>
                </a:lnTo>
                <a:lnTo>
                  <a:pt x="16103" y="9906"/>
                </a:lnTo>
                <a:lnTo>
                  <a:pt x="13944" y="0"/>
                </a:lnTo>
                <a:close/>
              </a:path>
            </a:pathLst>
          </a:custGeom>
          <a:solidFill>
            <a:srgbClr val="231F20"/>
          </a:solidFill>
        </p:spPr>
        <p:txBody>
          <a:bodyPr wrap="square" lIns="0" tIns="0" rIns="0" bIns="0" rtlCol="0"/>
          <a:lstStyle/>
          <a:p>
            <a:endParaRPr/>
          </a:p>
        </p:txBody>
      </p:sp>
      <p:sp>
        <p:nvSpPr>
          <p:cNvPr id="20" name="object 20"/>
          <p:cNvSpPr/>
          <p:nvPr/>
        </p:nvSpPr>
        <p:spPr>
          <a:xfrm>
            <a:off x="545786" y="1818199"/>
            <a:ext cx="286385" cy="287655"/>
          </a:xfrm>
          <a:custGeom>
            <a:avLst/>
            <a:gdLst/>
            <a:ahLst/>
            <a:cxnLst/>
            <a:rect l="l" t="t" r="r" b="b"/>
            <a:pathLst>
              <a:path w="286384" h="287655">
                <a:moveTo>
                  <a:pt x="283286" y="105130"/>
                </a:moveTo>
                <a:lnTo>
                  <a:pt x="272224" y="67233"/>
                </a:lnTo>
                <a:lnTo>
                  <a:pt x="245808" y="31686"/>
                </a:lnTo>
                <a:lnTo>
                  <a:pt x="209219" y="9931"/>
                </a:lnTo>
                <a:lnTo>
                  <a:pt x="170555" y="1403"/>
                </a:lnTo>
                <a:lnTo>
                  <a:pt x="143116" y="0"/>
                </a:lnTo>
                <a:lnTo>
                  <a:pt x="133954" y="142"/>
                </a:lnTo>
                <a:lnTo>
                  <a:pt x="94602" y="4762"/>
                </a:lnTo>
                <a:lnTo>
                  <a:pt x="88722" y="6350"/>
                </a:lnTo>
                <a:lnTo>
                  <a:pt x="82816" y="7937"/>
                </a:lnTo>
                <a:lnTo>
                  <a:pt x="47579" y="25918"/>
                </a:lnTo>
                <a:lnTo>
                  <a:pt x="17779" y="60299"/>
                </a:lnTo>
                <a:lnTo>
                  <a:pt x="9220" y="79959"/>
                </a:lnTo>
                <a:lnTo>
                  <a:pt x="6908" y="86753"/>
                </a:lnTo>
                <a:lnTo>
                  <a:pt x="914" y="122047"/>
                </a:lnTo>
                <a:lnTo>
                  <a:pt x="291" y="129184"/>
                </a:lnTo>
                <a:lnTo>
                  <a:pt x="114" y="136347"/>
                </a:lnTo>
                <a:lnTo>
                  <a:pt x="114" y="143484"/>
                </a:lnTo>
                <a:lnTo>
                  <a:pt x="0" y="150744"/>
                </a:lnTo>
                <a:lnTo>
                  <a:pt x="5373" y="193901"/>
                </a:lnTo>
                <a:lnTo>
                  <a:pt x="22223" y="233929"/>
                </a:lnTo>
                <a:lnTo>
                  <a:pt x="52731" y="264654"/>
                </a:lnTo>
                <a:lnTo>
                  <a:pt x="92699" y="281670"/>
                </a:lnTo>
                <a:lnTo>
                  <a:pt x="135852" y="287103"/>
                </a:lnTo>
                <a:lnTo>
                  <a:pt x="143116" y="286956"/>
                </a:lnTo>
                <a:lnTo>
                  <a:pt x="150368" y="287103"/>
                </a:lnTo>
                <a:lnTo>
                  <a:pt x="193545" y="281670"/>
                </a:lnTo>
                <a:lnTo>
                  <a:pt x="233508" y="264654"/>
                </a:lnTo>
                <a:lnTo>
                  <a:pt x="264035" y="233954"/>
                </a:lnTo>
                <a:lnTo>
                  <a:pt x="280849" y="193911"/>
                </a:lnTo>
                <a:lnTo>
                  <a:pt x="286239" y="150744"/>
                </a:lnTo>
                <a:lnTo>
                  <a:pt x="286118" y="143484"/>
                </a:lnTo>
                <a:lnTo>
                  <a:pt x="285979" y="133869"/>
                </a:lnTo>
                <a:lnTo>
                  <a:pt x="285492" y="124250"/>
                </a:lnTo>
                <a:lnTo>
                  <a:pt x="284610" y="114659"/>
                </a:lnTo>
                <a:lnTo>
                  <a:pt x="283286" y="105130"/>
                </a:lnTo>
                <a:close/>
              </a:path>
            </a:pathLst>
          </a:custGeom>
          <a:ln w="3594">
            <a:solidFill>
              <a:srgbClr val="050100"/>
            </a:solidFill>
          </a:ln>
        </p:spPr>
        <p:txBody>
          <a:bodyPr wrap="square" lIns="0" tIns="0" rIns="0" bIns="0" rtlCol="0"/>
          <a:lstStyle/>
          <a:p>
            <a:endParaRPr/>
          </a:p>
        </p:txBody>
      </p:sp>
      <p:sp>
        <p:nvSpPr>
          <p:cNvPr id="21" name="object 21"/>
          <p:cNvSpPr txBox="1"/>
          <p:nvPr/>
        </p:nvSpPr>
        <p:spPr>
          <a:xfrm>
            <a:off x="623850" y="1988622"/>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22" name="object 22"/>
          <p:cNvSpPr/>
          <p:nvPr/>
        </p:nvSpPr>
        <p:spPr>
          <a:xfrm>
            <a:off x="643232" y="1881633"/>
            <a:ext cx="91313" cy="105644"/>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542572" y="3482420"/>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24" name="object 24"/>
          <p:cNvSpPr txBox="1"/>
          <p:nvPr/>
        </p:nvSpPr>
        <p:spPr>
          <a:xfrm>
            <a:off x="626120" y="3652855"/>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25" name="object 25"/>
          <p:cNvSpPr/>
          <p:nvPr/>
        </p:nvSpPr>
        <p:spPr>
          <a:xfrm>
            <a:off x="633765" y="3546791"/>
            <a:ext cx="103847" cy="103860"/>
          </a:xfrm>
          <a:prstGeom prst="rect">
            <a:avLst/>
          </a:prstGeom>
          <a:blipFill>
            <a:blip r:embed="rId4" cstate="print"/>
            <a:stretch>
              <a:fillRect/>
            </a:stretch>
          </a:blipFill>
        </p:spPr>
        <p:txBody>
          <a:bodyPr wrap="square" lIns="0" tIns="0" rIns="0" bIns="0" rtlCol="0"/>
          <a:lstStyle/>
          <a:p>
            <a:endParaRPr/>
          </a:p>
        </p:txBody>
      </p:sp>
      <p:sp>
        <p:nvSpPr>
          <p:cNvPr id="26" name="object 26"/>
          <p:cNvSpPr/>
          <p:nvPr/>
        </p:nvSpPr>
        <p:spPr>
          <a:xfrm>
            <a:off x="1959417" y="4008524"/>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5"/>
                </a:lnTo>
                <a:lnTo>
                  <a:pt x="118617" y="11811"/>
                </a:lnTo>
                <a:lnTo>
                  <a:pt x="113334" y="8572"/>
                </a:lnTo>
                <a:lnTo>
                  <a:pt x="107708" y="6172"/>
                </a:lnTo>
                <a:lnTo>
                  <a:pt x="104901" y="4965"/>
                </a:lnTo>
                <a:lnTo>
                  <a:pt x="102006" y="3975"/>
                </a:lnTo>
                <a:lnTo>
                  <a:pt x="99047" y="3175"/>
                </a:lnTo>
                <a:lnTo>
                  <a:pt x="96100" y="2374"/>
                </a:lnTo>
                <a:lnTo>
                  <a:pt x="93090" y="1752"/>
                </a:lnTo>
                <a:lnTo>
                  <a:pt x="90068" y="1308"/>
                </a:lnTo>
                <a:lnTo>
                  <a:pt x="84048" y="355"/>
                </a:lnTo>
                <a:lnTo>
                  <a:pt x="77914" y="0"/>
                </a:lnTo>
                <a:lnTo>
                  <a:pt x="71793" y="0"/>
                </a:lnTo>
                <a:lnTo>
                  <a:pt x="65658" y="0"/>
                </a:lnTo>
                <a:lnTo>
                  <a:pt x="59562" y="355"/>
                </a:lnTo>
                <a:lnTo>
                  <a:pt x="53530" y="1308"/>
                </a:lnTo>
                <a:lnTo>
                  <a:pt x="50507" y="1752"/>
                </a:lnTo>
                <a:lnTo>
                  <a:pt x="35877" y="6172"/>
                </a:lnTo>
                <a:lnTo>
                  <a:pt x="30238" y="8572"/>
                </a:lnTo>
                <a:lnTo>
                  <a:pt x="24980" y="11811"/>
                </a:lnTo>
                <a:lnTo>
                  <a:pt x="20370" y="15875"/>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5"/>
                </a:lnTo>
                <a:lnTo>
                  <a:pt x="876" y="57556"/>
                </a:lnTo>
                <a:lnTo>
                  <a:pt x="571" y="61125"/>
                </a:lnTo>
                <a:lnTo>
                  <a:pt x="253" y="64693"/>
                </a:lnTo>
                <a:lnTo>
                  <a:pt x="177" y="68287"/>
                </a:lnTo>
                <a:lnTo>
                  <a:pt x="177" y="71869"/>
                </a:lnTo>
                <a:lnTo>
                  <a:pt x="0" y="76708"/>
                </a:lnTo>
                <a:lnTo>
                  <a:pt x="3797" y="100622"/>
                </a:lnTo>
                <a:lnTo>
                  <a:pt x="5194" y="105283"/>
                </a:lnTo>
                <a:lnTo>
                  <a:pt x="7023" y="109791"/>
                </a:lnTo>
                <a:lnTo>
                  <a:pt x="9385" y="114046"/>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4"/>
                </a:lnTo>
                <a:lnTo>
                  <a:pt x="125590" y="125717"/>
                </a:lnTo>
                <a:lnTo>
                  <a:pt x="134226" y="114046"/>
                </a:lnTo>
                <a:lnTo>
                  <a:pt x="136575" y="109804"/>
                </a:lnTo>
                <a:lnTo>
                  <a:pt x="138391" y="105283"/>
                </a:lnTo>
                <a:lnTo>
                  <a:pt x="139801" y="100622"/>
                </a:lnTo>
                <a:lnTo>
                  <a:pt x="141223" y="95986"/>
                </a:lnTo>
                <a:lnTo>
                  <a:pt x="142189" y="91211"/>
                </a:lnTo>
                <a:lnTo>
                  <a:pt x="142798" y="86398"/>
                </a:lnTo>
                <a:lnTo>
                  <a:pt x="143395" y="81572"/>
                </a:lnTo>
                <a:lnTo>
                  <a:pt x="143598" y="76708"/>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7" name="object 27"/>
          <p:cNvSpPr txBox="1"/>
          <p:nvPr/>
        </p:nvSpPr>
        <p:spPr>
          <a:xfrm>
            <a:off x="2009327" y="4087554"/>
            <a:ext cx="46355" cy="49530"/>
          </a:xfrm>
          <a:prstGeom prst="rect">
            <a:avLst/>
          </a:prstGeom>
        </p:spPr>
        <p:txBody>
          <a:bodyPr vert="horz" wrap="square" lIns="0" tIns="13335" rIns="0" bIns="0" rtlCol="0">
            <a:spAutoFit/>
          </a:bodyPr>
          <a:lstStyle/>
          <a:p>
            <a:pPr marL="12700">
              <a:lnSpc>
                <a:spcPct val="100000"/>
              </a:lnSpc>
              <a:spcBef>
                <a:spcPts val="105"/>
              </a:spcBef>
            </a:pPr>
            <a:r>
              <a:rPr sz="150" b="1" spc="-15" dirty="0">
                <a:solidFill>
                  <a:srgbClr val="231F20"/>
                </a:solidFill>
                <a:latin typeface="Calibri"/>
                <a:cs typeface="Calibri"/>
              </a:rPr>
              <a:t>UP</a:t>
            </a:r>
            <a:endParaRPr sz="150">
              <a:latin typeface="Calibri"/>
              <a:cs typeface="Calibri"/>
            </a:endParaRPr>
          </a:p>
        </p:txBody>
      </p:sp>
      <p:sp>
        <p:nvSpPr>
          <p:cNvPr id="28" name="object 28"/>
          <p:cNvSpPr/>
          <p:nvPr/>
        </p:nvSpPr>
        <p:spPr>
          <a:xfrm>
            <a:off x="2008981" y="4044769"/>
            <a:ext cx="45085" cy="38735"/>
          </a:xfrm>
          <a:custGeom>
            <a:avLst/>
            <a:gdLst/>
            <a:ahLst/>
            <a:cxnLst/>
            <a:rect l="l" t="t" r="r" b="b"/>
            <a:pathLst>
              <a:path w="45085" h="38735">
                <a:moveTo>
                  <a:pt x="22225" y="0"/>
                </a:moveTo>
                <a:lnTo>
                  <a:pt x="18300" y="6870"/>
                </a:lnTo>
                <a:lnTo>
                  <a:pt x="7391" y="25780"/>
                </a:lnTo>
                <a:lnTo>
                  <a:pt x="3721" y="32219"/>
                </a:lnTo>
                <a:lnTo>
                  <a:pt x="0" y="38658"/>
                </a:lnTo>
                <a:lnTo>
                  <a:pt x="5981" y="38658"/>
                </a:lnTo>
                <a:lnTo>
                  <a:pt x="9702" y="32219"/>
                </a:lnTo>
                <a:lnTo>
                  <a:pt x="22225" y="10401"/>
                </a:lnTo>
                <a:lnTo>
                  <a:pt x="28198" y="10401"/>
                </a:lnTo>
                <a:lnTo>
                  <a:pt x="22225" y="0"/>
                </a:lnTo>
                <a:close/>
              </a:path>
              <a:path w="45085" h="38735">
                <a:moveTo>
                  <a:pt x="28198" y="10401"/>
                </a:moveTo>
                <a:lnTo>
                  <a:pt x="22225" y="10401"/>
                </a:lnTo>
                <a:lnTo>
                  <a:pt x="38468" y="38658"/>
                </a:lnTo>
                <a:lnTo>
                  <a:pt x="44475" y="38658"/>
                </a:lnTo>
                <a:lnTo>
                  <a:pt x="37058" y="25780"/>
                </a:lnTo>
                <a:lnTo>
                  <a:pt x="33362" y="19316"/>
                </a:lnTo>
                <a:lnTo>
                  <a:pt x="28198" y="10401"/>
                </a:lnTo>
                <a:close/>
              </a:path>
            </a:pathLst>
          </a:custGeom>
          <a:solidFill>
            <a:srgbClr val="231F20"/>
          </a:solidFill>
        </p:spPr>
        <p:txBody>
          <a:bodyPr wrap="square" lIns="0" tIns="0" rIns="0" bIns="0" rtlCol="0"/>
          <a:lstStyle/>
          <a:p>
            <a:endParaRPr/>
          </a:p>
        </p:txBody>
      </p:sp>
      <p:sp>
        <p:nvSpPr>
          <p:cNvPr id="29" name="object 29"/>
          <p:cNvSpPr/>
          <p:nvPr/>
        </p:nvSpPr>
        <p:spPr>
          <a:xfrm>
            <a:off x="2564714" y="4011531"/>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5"/>
                </a:lnTo>
                <a:lnTo>
                  <a:pt x="118643" y="11811"/>
                </a:lnTo>
                <a:lnTo>
                  <a:pt x="99072" y="3175"/>
                </a:lnTo>
                <a:lnTo>
                  <a:pt x="96126" y="2374"/>
                </a:lnTo>
                <a:lnTo>
                  <a:pt x="93091" y="1752"/>
                </a:lnTo>
                <a:lnTo>
                  <a:pt x="90068" y="1308"/>
                </a:lnTo>
                <a:lnTo>
                  <a:pt x="84061" y="368"/>
                </a:lnTo>
                <a:lnTo>
                  <a:pt x="77914" y="0"/>
                </a:lnTo>
                <a:lnTo>
                  <a:pt x="71818" y="0"/>
                </a:lnTo>
                <a:lnTo>
                  <a:pt x="65709" y="0"/>
                </a:lnTo>
                <a:lnTo>
                  <a:pt x="59563" y="368"/>
                </a:lnTo>
                <a:lnTo>
                  <a:pt x="53530" y="1308"/>
                </a:lnTo>
                <a:lnTo>
                  <a:pt x="50533" y="1752"/>
                </a:lnTo>
                <a:lnTo>
                  <a:pt x="35890" y="6172"/>
                </a:lnTo>
                <a:lnTo>
                  <a:pt x="30289" y="8572"/>
                </a:lnTo>
                <a:lnTo>
                  <a:pt x="24980" y="11811"/>
                </a:lnTo>
                <a:lnTo>
                  <a:pt x="20396" y="15875"/>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3"/>
                </a:lnTo>
                <a:lnTo>
                  <a:pt x="18059" y="125717"/>
                </a:lnTo>
                <a:lnTo>
                  <a:pt x="21463" y="129159"/>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4"/>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30" name="object 30"/>
          <p:cNvSpPr txBox="1"/>
          <p:nvPr/>
        </p:nvSpPr>
        <p:spPr>
          <a:xfrm>
            <a:off x="951160" y="4001841"/>
            <a:ext cx="6068695" cy="162560"/>
          </a:xfrm>
          <a:prstGeom prst="rect">
            <a:avLst/>
          </a:prstGeom>
        </p:spPr>
        <p:txBody>
          <a:bodyPr vert="horz" wrap="square" lIns="0" tIns="12700" rIns="0" bIns="0" rtlCol="0">
            <a:spAutoFit/>
          </a:bodyPr>
          <a:lstStyle/>
          <a:p>
            <a:pPr marL="38100">
              <a:lnSpc>
                <a:spcPct val="100000"/>
              </a:lnSpc>
              <a:spcBef>
                <a:spcPts val="100"/>
              </a:spcBef>
              <a:tabLst>
                <a:tab pos="1189355" algn="l"/>
              </a:tabLst>
            </a:pPr>
            <a:r>
              <a:rPr sz="900" spc="-5" dirty="0">
                <a:solidFill>
                  <a:srgbClr val="231F20"/>
                </a:solidFill>
                <a:latin typeface="Arial Narrow"/>
                <a:cs typeface="Arial Narrow"/>
              </a:rPr>
              <a:t>2.  </a:t>
            </a:r>
            <a:r>
              <a:rPr sz="900" dirty="0">
                <a:solidFill>
                  <a:srgbClr val="231F20"/>
                </a:solidFill>
                <a:latin typeface="Arial Narrow"/>
                <a:cs typeface="Arial Narrow"/>
              </a:rPr>
              <a:t>Durch</a:t>
            </a:r>
            <a:r>
              <a:rPr sz="900" spc="5" dirty="0">
                <a:solidFill>
                  <a:srgbClr val="231F20"/>
                </a:solidFill>
                <a:latin typeface="Arial Narrow"/>
                <a:cs typeface="Arial Narrow"/>
              </a:rPr>
              <a:t> </a:t>
            </a:r>
            <a:r>
              <a:rPr sz="900" dirty="0">
                <a:solidFill>
                  <a:srgbClr val="231F20"/>
                </a:solidFill>
                <a:latin typeface="Arial Narrow"/>
                <a:cs typeface="Arial Narrow"/>
              </a:rPr>
              <a:t>Drücken</a:t>
            </a:r>
            <a:r>
              <a:rPr sz="900" spc="5" dirty="0">
                <a:solidFill>
                  <a:srgbClr val="231F20"/>
                </a:solidFill>
                <a:latin typeface="Arial Narrow"/>
                <a:cs typeface="Arial Narrow"/>
              </a:rPr>
              <a:t> </a:t>
            </a:r>
            <a:r>
              <a:rPr sz="900" spc="-5" dirty="0">
                <a:solidFill>
                  <a:srgbClr val="231F20"/>
                </a:solidFill>
                <a:latin typeface="Arial Narrow"/>
                <a:cs typeface="Arial Narrow"/>
              </a:rPr>
              <a:t>der	</a:t>
            </a:r>
            <a:r>
              <a:rPr sz="900" b="1" dirty="0">
                <a:solidFill>
                  <a:srgbClr val="231F20"/>
                </a:solidFill>
                <a:latin typeface="Arial Narrow"/>
                <a:cs typeface="Arial Narrow"/>
              </a:rPr>
              <a:t>UP</a:t>
            </a:r>
            <a:r>
              <a:rPr sz="900" dirty="0">
                <a:solidFill>
                  <a:srgbClr val="231F20"/>
                </a:solidFill>
                <a:latin typeface="Arial Narrow"/>
                <a:cs typeface="Arial Narrow"/>
              </a:rPr>
              <a:t>- </a:t>
            </a:r>
            <a:r>
              <a:rPr sz="900" spc="-5" dirty="0">
                <a:solidFill>
                  <a:srgbClr val="231F20"/>
                </a:solidFill>
                <a:latin typeface="Arial Narrow"/>
                <a:cs typeface="Arial Narrow"/>
              </a:rPr>
              <a:t>oder </a:t>
            </a:r>
            <a:r>
              <a:rPr sz="225" b="1" spc="-30" baseline="18518" dirty="0">
                <a:solidFill>
                  <a:srgbClr val="231F20"/>
                </a:solidFill>
                <a:latin typeface="Calibri"/>
                <a:cs typeface="Calibri"/>
              </a:rPr>
              <a:t>DOWN </a:t>
            </a:r>
            <a:r>
              <a:rPr sz="900" b="1" dirty="0">
                <a:solidFill>
                  <a:srgbClr val="231F20"/>
                </a:solidFill>
                <a:latin typeface="Arial Narrow"/>
                <a:cs typeface="Arial Narrow"/>
              </a:rPr>
              <a:t>DOWN</a:t>
            </a:r>
            <a:r>
              <a:rPr sz="900" dirty="0">
                <a:solidFill>
                  <a:srgbClr val="231F20"/>
                </a:solidFill>
                <a:latin typeface="Arial Narrow"/>
                <a:cs typeface="Arial Narrow"/>
              </a:rPr>
              <a:t>-Taste </a:t>
            </a:r>
            <a:r>
              <a:rPr sz="900" spc="-5" dirty="0">
                <a:solidFill>
                  <a:srgbClr val="231F20"/>
                </a:solidFill>
                <a:latin typeface="Arial Narrow"/>
                <a:cs typeface="Arial Narrow"/>
              </a:rPr>
              <a:t>beginnt das LED-Licht zu blinken. </a:t>
            </a:r>
            <a:r>
              <a:rPr sz="900" dirty="0">
                <a:solidFill>
                  <a:srgbClr val="231F20"/>
                </a:solidFill>
                <a:latin typeface="Arial Narrow"/>
                <a:cs typeface="Arial Narrow"/>
              </a:rPr>
              <a:t>Während </a:t>
            </a:r>
            <a:r>
              <a:rPr sz="900" spc="-5" dirty="0">
                <a:solidFill>
                  <a:srgbClr val="231F20"/>
                </a:solidFill>
                <a:latin typeface="Arial Narrow"/>
                <a:cs typeface="Arial Narrow"/>
              </a:rPr>
              <a:t>es blinkt, können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Stundenanzahl</a:t>
            </a:r>
            <a:r>
              <a:rPr sz="900" spc="-60" dirty="0">
                <a:solidFill>
                  <a:srgbClr val="231F20"/>
                </a:solidFill>
                <a:latin typeface="Arial Narrow"/>
                <a:cs typeface="Arial Narrow"/>
              </a:rPr>
              <a:t> </a:t>
            </a:r>
            <a:r>
              <a:rPr sz="900" spc="-5" dirty="0">
                <a:solidFill>
                  <a:srgbClr val="231F20"/>
                </a:solidFill>
                <a:latin typeface="Arial Narrow"/>
                <a:cs typeface="Arial Narrow"/>
              </a:rPr>
              <a:t>bis</a:t>
            </a:r>
            <a:endParaRPr sz="900">
              <a:latin typeface="Arial Narrow"/>
              <a:cs typeface="Arial Narrow"/>
            </a:endParaRPr>
          </a:p>
        </p:txBody>
      </p:sp>
      <p:sp>
        <p:nvSpPr>
          <p:cNvPr id="31" name="object 31"/>
          <p:cNvSpPr/>
          <p:nvPr/>
        </p:nvSpPr>
        <p:spPr>
          <a:xfrm>
            <a:off x="2615591" y="4047777"/>
            <a:ext cx="45085" cy="38735"/>
          </a:xfrm>
          <a:custGeom>
            <a:avLst/>
            <a:gdLst/>
            <a:ahLst/>
            <a:cxnLst/>
            <a:rect l="l" t="t" r="r" b="b"/>
            <a:pathLst>
              <a:path w="45085" h="38735">
                <a:moveTo>
                  <a:pt x="5981" y="0"/>
                </a:moveTo>
                <a:lnTo>
                  <a:pt x="0" y="0"/>
                </a:lnTo>
                <a:lnTo>
                  <a:pt x="11112" y="19329"/>
                </a:lnTo>
                <a:lnTo>
                  <a:pt x="15087" y="26187"/>
                </a:lnTo>
                <a:lnTo>
                  <a:pt x="18288" y="31826"/>
                </a:lnTo>
                <a:lnTo>
                  <a:pt x="22250" y="38658"/>
                </a:lnTo>
                <a:lnTo>
                  <a:pt x="28216" y="28257"/>
                </a:lnTo>
                <a:lnTo>
                  <a:pt x="22250" y="28257"/>
                </a:lnTo>
                <a:lnTo>
                  <a:pt x="20510" y="25272"/>
                </a:lnTo>
                <a:lnTo>
                  <a:pt x="17119" y="19329"/>
                </a:lnTo>
                <a:lnTo>
                  <a:pt x="5981" y="0"/>
                </a:lnTo>
                <a:close/>
              </a:path>
              <a:path w="45085" h="38735">
                <a:moveTo>
                  <a:pt x="44475" y="0"/>
                </a:moveTo>
                <a:lnTo>
                  <a:pt x="38493" y="0"/>
                </a:lnTo>
                <a:lnTo>
                  <a:pt x="34772" y="6438"/>
                </a:lnTo>
                <a:lnTo>
                  <a:pt x="31076" y="12915"/>
                </a:lnTo>
                <a:lnTo>
                  <a:pt x="23939" y="25272"/>
                </a:lnTo>
                <a:lnTo>
                  <a:pt x="22250" y="28257"/>
                </a:lnTo>
                <a:lnTo>
                  <a:pt x="28216" y="28257"/>
                </a:lnTo>
                <a:lnTo>
                  <a:pt x="44475" y="0"/>
                </a:lnTo>
                <a:close/>
              </a:path>
            </a:pathLst>
          </a:custGeom>
          <a:solidFill>
            <a:srgbClr val="231F20"/>
          </a:solidFill>
        </p:spPr>
        <p:txBody>
          <a:bodyPr wrap="square" lIns="0" tIns="0" rIns="0" bIns="0" rtlCol="0"/>
          <a:lstStyle/>
          <a:p>
            <a:endParaRPr/>
          </a:p>
        </p:txBody>
      </p:sp>
      <p:sp>
        <p:nvSpPr>
          <p:cNvPr id="32" name="object 32"/>
          <p:cNvSpPr/>
          <p:nvPr/>
        </p:nvSpPr>
        <p:spPr>
          <a:xfrm>
            <a:off x="3020647" y="7819107"/>
            <a:ext cx="144145" cy="144145"/>
          </a:xfrm>
          <a:custGeom>
            <a:avLst/>
            <a:gdLst/>
            <a:ahLst/>
            <a:cxnLst/>
            <a:rect l="l" t="t" r="r" b="b"/>
            <a:pathLst>
              <a:path w="144144" h="144145">
                <a:moveTo>
                  <a:pt x="142011" y="52654"/>
                </a:moveTo>
                <a:lnTo>
                  <a:pt x="141338" y="48755"/>
                </a:lnTo>
                <a:lnTo>
                  <a:pt x="140449" y="44894"/>
                </a:lnTo>
                <a:lnTo>
                  <a:pt x="139230" y="41122"/>
                </a:lnTo>
                <a:lnTo>
                  <a:pt x="138023" y="37350"/>
                </a:lnTo>
                <a:lnTo>
                  <a:pt x="136474" y="33680"/>
                </a:lnTo>
                <a:lnTo>
                  <a:pt x="134594" y="30187"/>
                </a:lnTo>
                <a:lnTo>
                  <a:pt x="131787" y="24790"/>
                </a:lnTo>
                <a:lnTo>
                  <a:pt x="127825" y="19926"/>
                </a:lnTo>
                <a:lnTo>
                  <a:pt x="123228" y="15874"/>
                </a:lnTo>
                <a:lnTo>
                  <a:pt x="118643" y="11810"/>
                </a:lnTo>
                <a:lnTo>
                  <a:pt x="113334" y="8572"/>
                </a:lnTo>
                <a:lnTo>
                  <a:pt x="107734" y="6172"/>
                </a:lnTo>
                <a:lnTo>
                  <a:pt x="104927" y="4965"/>
                </a:lnTo>
                <a:lnTo>
                  <a:pt x="90093" y="1295"/>
                </a:lnTo>
                <a:lnTo>
                  <a:pt x="84073" y="355"/>
                </a:lnTo>
                <a:lnTo>
                  <a:pt x="77914" y="0"/>
                </a:lnTo>
                <a:lnTo>
                  <a:pt x="71818" y="0"/>
                </a:lnTo>
                <a:lnTo>
                  <a:pt x="65684" y="0"/>
                </a:lnTo>
                <a:lnTo>
                  <a:pt x="59588" y="355"/>
                </a:lnTo>
                <a:lnTo>
                  <a:pt x="53530" y="1295"/>
                </a:lnTo>
                <a:lnTo>
                  <a:pt x="50507" y="1752"/>
                </a:lnTo>
                <a:lnTo>
                  <a:pt x="47510" y="2374"/>
                </a:lnTo>
                <a:lnTo>
                  <a:pt x="44576" y="3174"/>
                </a:lnTo>
                <a:lnTo>
                  <a:pt x="41605" y="3975"/>
                </a:lnTo>
                <a:lnTo>
                  <a:pt x="38696" y="4965"/>
                </a:lnTo>
                <a:lnTo>
                  <a:pt x="35877" y="6172"/>
                </a:lnTo>
                <a:lnTo>
                  <a:pt x="30264" y="8572"/>
                </a:lnTo>
                <a:lnTo>
                  <a:pt x="24980" y="11810"/>
                </a:lnTo>
                <a:lnTo>
                  <a:pt x="20370" y="15874"/>
                </a:lnTo>
                <a:lnTo>
                  <a:pt x="15760" y="19926"/>
                </a:lnTo>
                <a:lnTo>
                  <a:pt x="11836" y="24790"/>
                </a:lnTo>
                <a:lnTo>
                  <a:pt x="9029" y="30187"/>
                </a:lnTo>
                <a:lnTo>
                  <a:pt x="7340" y="33337"/>
                </a:lnTo>
                <a:lnTo>
                  <a:pt x="2019" y="50457"/>
                </a:lnTo>
                <a:lnTo>
                  <a:pt x="1320" y="53974"/>
                </a:lnTo>
                <a:lnTo>
                  <a:pt x="901" y="57556"/>
                </a:lnTo>
                <a:lnTo>
                  <a:pt x="571" y="61125"/>
                </a:lnTo>
                <a:lnTo>
                  <a:pt x="279" y="64693"/>
                </a:lnTo>
                <a:lnTo>
                  <a:pt x="177" y="68287"/>
                </a:lnTo>
                <a:lnTo>
                  <a:pt x="177" y="71869"/>
                </a:lnTo>
                <a:lnTo>
                  <a:pt x="0" y="76707"/>
                </a:lnTo>
                <a:lnTo>
                  <a:pt x="3822" y="100622"/>
                </a:lnTo>
                <a:lnTo>
                  <a:pt x="5219" y="105282"/>
                </a:lnTo>
                <a:lnTo>
                  <a:pt x="7023" y="109791"/>
                </a:lnTo>
                <a:lnTo>
                  <a:pt x="9410" y="114045"/>
                </a:lnTo>
                <a:lnTo>
                  <a:pt x="11734" y="118300"/>
                </a:lnTo>
                <a:lnTo>
                  <a:pt x="29667" y="134429"/>
                </a:lnTo>
                <a:lnTo>
                  <a:pt x="33883" y="136804"/>
                </a:lnTo>
                <a:lnTo>
                  <a:pt x="57276" y="143090"/>
                </a:lnTo>
                <a:lnTo>
                  <a:pt x="62090" y="143700"/>
                </a:lnTo>
                <a:lnTo>
                  <a:pt x="66979" y="143916"/>
                </a:lnTo>
                <a:lnTo>
                  <a:pt x="71818" y="143725"/>
                </a:lnTo>
                <a:lnTo>
                  <a:pt x="76631" y="143916"/>
                </a:lnTo>
                <a:lnTo>
                  <a:pt x="81533" y="143700"/>
                </a:lnTo>
                <a:lnTo>
                  <a:pt x="86321" y="143090"/>
                </a:lnTo>
                <a:lnTo>
                  <a:pt x="91160" y="142493"/>
                </a:lnTo>
                <a:lnTo>
                  <a:pt x="95923" y="141503"/>
                </a:lnTo>
                <a:lnTo>
                  <a:pt x="100558" y="140080"/>
                </a:lnTo>
                <a:lnTo>
                  <a:pt x="105206" y="138658"/>
                </a:lnTo>
                <a:lnTo>
                  <a:pt x="109715" y="136804"/>
                </a:lnTo>
                <a:lnTo>
                  <a:pt x="113957" y="134429"/>
                </a:lnTo>
                <a:lnTo>
                  <a:pt x="118198" y="132067"/>
                </a:lnTo>
                <a:lnTo>
                  <a:pt x="134226" y="114045"/>
                </a:lnTo>
                <a:lnTo>
                  <a:pt x="136601" y="109804"/>
                </a:lnTo>
                <a:lnTo>
                  <a:pt x="142798" y="86398"/>
                </a:lnTo>
                <a:lnTo>
                  <a:pt x="143421" y="81572"/>
                </a:lnTo>
                <a:lnTo>
                  <a:pt x="143598" y="76707"/>
                </a:lnTo>
                <a:lnTo>
                  <a:pt x="143421" y="71869"/>
                </a:lnTo>
                <a:lnTo>
                  <a:pt x="143446"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33" name="object 33"/>
          <p:cNvSpPr/>
          <p:nvPr/>
        </p:nvSpPr>
        <p:spPr>
          <a:xfrm>
            <a:off x="3070212" y="7855353"/>
            <a:ext cx="45085" cy="38735"/>
          </a:xfrm>
          <a:custGeom>
            <a:avLst/>
            <a:gdLst/>
            <a:ahLst/>
            <a:cxnLst/>
            <a:rect l="l" t="t" r="r" b="b"/>
            <a:pathLst>
              <a:path w="45085" h="38734">
                <a:moveTo>
                  <a:pt x="22250" y="0"/>
                </a:moveTo>
                <a:lnTo>
                  <a:pt x="15087" y="12471"/>
                </a:lnTo>
                <a:lnTo>
                  <a:pt x="11112" y="19316"/>
                </a:lnTo>
                <a:lnTo>
                  <a:pt x="3721" y="32219"/>
                </a:lnTo>
                <a:lnTo>
                  <a:pt x="0" y="38658"/>
                </a:lnTo>
                <a:lnTo>
                  <a:pt x="6007" y="38658"/>
                </a:lnTo>
                <a:lnTo>
                  <a:pt x="20510" y="13385"/>
                </a:lnTo>
                <a:lnTo>
                  <a:pt x="22250" y="10401"/>
                </a:lnTo>
                <a:lnTo>
                  <a:pt x="28223" y="10401"/>
                </a:lnTo>
                <a:lnTo>
                  <a:pt x="22250" y="0"/>
                </a:lnTo>
                <a:close/>
              </a:path>
              <a:path w="45085" h="38734">
                <a:moveTo>
                  <a:pt x="28223" y="10401"/>
                </a:moveTo>
                <a:lnTo>
                  <a:pt x="22250" y="10401"/>
                </a:lnTo>
                <a:lnTo>
                  <a:pt x="38468" y="38658"/>
                </a:lnTo>
                <a:lnTo>
                  <a:pt x="44500" y="38658"/>
                </a:lnTo>
                <a:lnTo>
                  <a:pt x="40754" y="32219"/>
                </a:lnTo>
                <a:lnTo>
                  <a:pt x="28223" y="10401"/>
                </a:lnTo>
                <a:close/>
              </a:path>
            </a:pathLst>
          </a:custGeom>
          <a:solidFill>
            <a:srgbClr val="231F20"/>
          </a:solidFill>
        </p:spPr>
        <p:txBody>
          <a:bodyPr wrap="square" lIns="0" tIns="0" rIns="0" bIns="0" rtlCol="0"/>
          <a:lstStyle/>
          <a:p>
            <a:endParaRPr/>
          </a:p>
        </p:txBody>
      </p:sp>
      <p:sp>
        <p:nvSpPr>
          <p:cNvPr id="34" name="object 34"/>
          <p:cNvSpPr/>
          <p:nvPr/>
        </p:nvSpPr>
        <p:spPr>
          <a:xfrm>
            <a:off x="3632320" y="7819107"/>
            <a:ext cx="144145" cy="144145"/>
          </a:xfrm>
          <a:custGeom>
            <a:avLst/>
            <a:gdLst/>
            <a:ahLst/>
            <a:cxnLst/>
            <a:rect l="l" t="t" r="r" b="b"/>
            <a:pathLst>
              <a:path w="144145"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4"/>
                </a:lnTo>
                <a:lnTo>
                  <a:pt x="118643" y="11810"/>
                </a:lnTo>
                <a:lnTo>
                  <a:pt x="113334" y="8572"/>
                </a:lnTo>
                <a:lnTo>
                  <a:pt x="107708" y="6172"/>
                </a:lnTo>
                <a:lnTo>
                  <a:pt x="104902" y="4965"/>
                </a:lnTo>
                <a:lnTo>
                  <a:pt x="102006" y="3975"/>
                </a:lnTo>
                <a:lnTo>
                  <a:pt x="99047" y="3174"/>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4"/>
                </a:lnTo>
                <a:lnTo>
                  <a:pt x="41579" y="3975"/>
                </a:lnTo>
                <a:lnTo>
                  <a:pt x="38696" y="4965"/>
                </a:lnTo>
                <a:lnTo>
                  <a:pt x="35877" y="6172"/>
                </a:lnTo>
                <a:lnTo>
                  <a:pt x="30264" y="8572"/>
                </a:lnTo>
                <a:lnTo>
                  <a:pt x="24955" y="11810"/>
                </a:lnTo>
                <a:lnTo>
                  <a:pt x="20370" y="15874"/>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5"/>
                </a:lnTo>
                <a:lnTo>
                  <a:pt x="11734" y="118300"/>
                </a:lnTo>
                <a:lnTo>
                  <a:pt x="14617" y="122275"/>
                </a:lnTo>
                <a:lnTo>
                  <a:pt x="18034" y="125717"/>
                </a:lnTo>
                <a:lnTo>
                  <a:pt x="21437" y="129158"/>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3"/>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35" name="object 35"/>
          <p:cNvSpPr txBox="1"/>
          <p:nvPr/>
        </p:nvSpPr>
        <p:spPr>
          <a:xfrm>
            <a:off x="976560" y="7803846"/>
            <a:ext cx="5871845" cy="162560"/>
          </a:xfrm>
          <a:prstGeom prst="rect">
            <a:avLst/>
          </a:prstGeom>
        </p:spPr>
        <p:txBody>
          <a:bodyPr vert="horz" wrap="square" lIns="0" tIns="12700" rIns="0" bIns="0" rtlCol="0">
            <a:spAutoFit/>
          </a:bodyPr>
          <a:lstStyle/>
          <a:p>
            <a:pPr marL="12700">
              <a:lnSpc>
                <a:spcPct val="100000"/>
              </a:lnSpc>
              <a:spcBef>
                <a:spcPts val="100"/>
              </a:spcBef>
            </a:pPr>
            <a:r>
              <a:rPr sz="1350" baseline="3086" dirty="0">
                <a:solidFill>
                  <a:srgbClr val="231F20"/>
                </a:solidFill>
                <a:latin typeface="Arial Narrow"/>
                <a:cs typeface="Arial Narrow"/>
              </a:rPr>
              <a:t>Drücken Sie für 3 Sekunden </a:t>
            </a:r>
            <a:r>
              <a:rPr sz="1350" spc="-7" baseline="3086" dirty="0">
                <a:solidFill>
                  <a:srgbClr val="231F20"/>
                </a:solidFill>
                <a:latin typeface="Arial Narrow"/>
                <a:cs typeface="Arial Narrow"/>
              </a:rPr>
              <a:t>gleichzeitig auf die </a:t>
            </a:r>
            <a:r>
              <a:rPr sz="150" b="1" spc="-15" dirty="0">
                <a:solidFill>
                  <a:srgbClr val="231F20"/>
                </a:solidFill>
                <a:latin typeface="Calibri"/>
                <a:cs typeface="Calibri"/>
              </a:rPr>
              <a:t>UP </a:t>
            </a:r>
            <a:r>
              <a:rPr sz="1350" b="1" baseline="3086" dirty="0">
                <a:solidFill>
                  <a:srgbClr val="231F20"/>
                </a:solidFill>
                <a:latin typeface="Arial Narrow"/>
                <a:cs typeface="Arial Narrow"/>
              </a:rPr>
              <a:t>UP</a:t>
            </a:r>
            <a:r>
              <a:rPr sz="1350" baseline="3086" dirty="0">
                <a:solidFill>
                  <a:srgbClr val="231F20"/>
                </a:solidFill>
                <a:latin typeface="Arial Narrow"/>
                <a:cs typeface="Arial Narrow"/>
              </a:rPr>
              <a:t>- </a:t>
            </a:r>
            <a:r>
              <a:rPr sz="1350" spc="-7" baseline="3086" dirty="0">
                <a:solidFill>
                  <a:srgbClr val="231F20"/>
                </a:solidFill>
                <a:latin typeface="Arial Narrow"/>
                <a:cs typeface="Arial Narrow"/>
              </a:rPr>
              <a:t>und </a:t>
            </a:r>
            <a:r>
              <a:rPr sz="150" b="1" spc="-20" dirty="0">
                <a:solidFill>
                  <a:srgbClr val="231F20"/>
                </a:solidFill>
                <a:latin typeface="Calibri"/>
                <a:cs typeface="Calibri"/>
              </a:rPr>
              <a:t>DOWN </a:t>
            </a:r>
            <a:r>
              <a:rPr sz="1350" baseline="3086" dirty="0">
                <a:solidFill>
                  <a:srgbClr val="231F20"/>
                </a:solidFill>
                <a:latin typeface="Arial Narrow"/>
                <a:cs typeface="Arial Narrow"/>
              </a:rPr>
              <a:t>DOWN-Tasten, </a:t>
            </a:r>
            <a:r>
              <a:rPr sz="1350" spc="-7" baseline="3086" dirty="0">
                <a:solidFill>
                  <a:srgbClr val="231F20"/>
                </a:solidFill>
                <a:latin typeface="Arial Narrow"/>
                <a:cs typeface="Arial Narrow"/>
              </a:rPr>
              <a:t>um die </a:t>
            </a:r>
            <a:r>
              <a:rPr sz="1350" baseline="3086" dirty="0">
                <a:solidFill>
                  <a:srgbClr val="231F20"/>
                </a:solidFill>
                <a:latin typeface="Arial Narrow"/>
                <a:cs typeface="Arial Narrow"/>
              </a:rPr>
              <a:t>Fernbedienung </a:t>
            </a:r>
            <a:r>
              <a:rPr sz="1350" spc="-7" baseline="3086" dirty="0">
                <a:solidFill>
                  <a:srgbClr val="231F20"/>
                </a:solidFill>
                <a:latin typeface="Arial Narrow"/>
                <a:cs typeface="Arial Narrow"/>
              </a:rPr>
              <a:t>zu sperren/entsperren. </a:t>
            </a:r>
            <a:r>
              <a:rPr sz="1350" baseline="3086" dirty="0">
                <a:solidFill>
                  <a:srgbClr val="231F20"/>
                </a:solidFill>
                <a:latin typeface="Arial Narrow"/>
                <a:cs typeface="Arial Narrow"/>
              </a:rPr>
              <a:t>Im</a:t>
            </a:r>
            <a:r>
              <a:rPr sz="1350" spc="-209" baseline="3086" dirty="0">
                <a:solidFill>
                  <a:srgbClr val="231F20"/>
                </a:solidFill>
                <a:latin typeface="Arial Narrow"/>
                <a:cs typeface="Arial Narrow"/>
              </a:rPr>
              <a:t> </a:t>
            </a:r>
            <a:r>
              <a:rPr sz="1350" spc="-7" baseline="3086" dirty="0">
                <a:solidFill>
                  <a:srgbClr val="231F20"/>
                </a:solidFill>
                <a:latin typeface="Arial Narrow"/>
                <a:cs typeface="Arial Narrow"/>
              </a:rPr>
              <a:t>Modus</a:t>
            </a:r>
            <a:endParaRPr sz="1350" baseline="3086">
              <a:latin typeface="Arial Narrow"/>
              <a:cs typeface="Arial Narrow"/>
            </a:endParaRPr>
          </a:p>
        </p:txBody>
      </p:sp>
      <p:sp>
        <p:nvSpPr>
          <p:cNvPr id="36" name="object 36"/>
          <p:cNvSpPr/>
          <p:nvPr/>
        </p:nvSpPr>
        <p:spPr>
          <a:xfrm>
            <a:off x="3683198" y="7855353"/>
            <a:ext cx="45085" cy="38735"/>
          </a:xfrm>
          <a:custGeom>
            <a:avLst/>
            <a:gdLst/>
            <a:ahLst/>
            <a:cxnLst/>
            <a:rect l="l" t="t" r="r" b="b"/>
            <a:pathLst>
              <a:path w="45085" h="38734">
                <a:moveTo>
                  <a:pt x="5981" y="0"/>
                </a:moveTo>
                <a:lnTo>
                  <a:pt x="0" y="0"/>
                </a:lnTo>
                <a:lnTo>
                  <a:pt x="3670" y="6451"/>
                </a:lnTo>
                <a:lnTo>
                  <a:pt x="11087" y="19329"/>
                </a:lnTo>
                <a:lnTo>
                  <a:pt x="15062" y="26187"/>
                </a:lnTo>
                <a:lnTo>
                  <a:pt x="18275" y="31826"/>
                </a:lnTo>
                <a:lnTo>
                  <a:pt x="22225" y="38658"/>
                </a:lnTo>
                <a:lnTo>
                  <a:pt x="26174" y="31826"/>
                </a:lnTo>
                <a:lnTo>
                  <a:pt x="28208" y="28257"/>
                </a:lnTo>
                <a:lnTo>
                  <a:pt x="22225" y="28257"/>
                </a:lnTo>
                <a:lnTo>
                  <a:pt x="5981" y="0"/>
                </a:lnTo>
                <a:close/>
              </a:path>
              <a:path w="45085" h="38734">
                <a:moveTo>
                  <a:pt x="44475" y="0"/>
                </a:moveTo>
                <a:lnTo>
                  <a:pt x="38468" y="0"/>
                </a:lnTo>
                <a:lnTo>
                  <a:pt x="25654" y="22301"/>
                </a:lnTo>
                <a:lnTo>
                  <a:pt x="23914" y="25273"/>
                </a:lnTo>
                <a:lnTo>
                  <a:pt x="22225" y="28257"/>
                </a:lnTo>
                <a:lnTo>
                  <a:pt x="28208" y="28257"/>
                </a:lnTo>
                <a:lnTo>
                  <a:pt x="44475" y="0"/>
                </a:lnTo>
                <a:close/>
              </a:path>
            </a:pathLst>
          </a:custGeom>
          <a:solidFill>
            <a:srgbClr val="231F20"/>
          </a:solidFill>
        </p:spPr>
        <p:txBody>
          <a:bodyPr wrap="square" lIns="0" tIns="0" rIns="0" bIns="0" rtlCol="0"/>
          <a:lstStyle/>
          <a:p>
            <a:endParaRPr/>
          </a:p>
        </p:txBody>
      </p:sp>
      <p:sp>
        <p:nvSpPr>
          <p:cNvPr id="37" name="object 37"/>
          <p:cNvSpPr/>
          <p:nvPr/>
        </p:nvSpPr>
        <p:spPr>
          <a:xfrm>
            <a:off x="4976176" y="7142864"/>
            <a:ext cx="144145" cy="144145"/>
          </a:xfrm>
          <a:custGeom>
            <a:avLst/>
            <a:gdLst/>
            <a:ahLst/>
            <a:cxnLst/>
            <a:rect l="l" t="t" r="r" b="b"/>
            <a:pathLst>
              <a:path w="144145" h="144145">
                <a:moveTo>
                  <a:pt x="141986" y="52641"/>
                </a:moveTo>
                <a:lnTo>
                  <a:pt x="141363" y="48742"/>
                </a:lnTo>
                <a:lnTo>
                  <a:pt x="140423" y="44881"/>
                </a:lnTo>
                <a:lnTo>
                  <a:pt x="139204" y="41109"/>
                </a:lnTo>
                <a:lnTo>
                  <a:pt x="137998" y="37338"/>
                </a:lnTo>
                <a:lnTo>
                  <a:pt x="136448" y="33667"/>
                </a:lnTo>
                <a:lnTo>
                  <a:pt x="134594" y="30187"/>
                </a:lnTo>
                <a:lnTo>
                  <a:pt x="131737" y="24777"/>
                </a:lnTo>
                <a:lnTo>
                  <a:pt x="127850" y="19913"/>
                </a:lnTo>
                <a:lnTo>
                  <a:pt x="123228" y="15862"/>
                </a:lnTo>
                <a:lnTo>
                  <a:pt x="118643" y="11798"/>
                </a:lnTo>
                <a:lnTo>
                  <a:pt x="113334" y="8559"/>
                </a:lnTo>
                <a:lnTo>
                  <a:pt x="107708" y="6159"/>
                </a:lnTo>
                <a:lnTo>
                  <a:pt x="104902" y="4953"/>
                </a:lnTo>
                <a:lnTo>
                  <a:pt x="102006" y="3962"/>
                </a:lnTo>
                <a:lnTo>
                  <a:pt x="99047" y="3175"/>
                </a:lnTo>
                <a:lnTo>
                  <a:pt x="96100" y="2362"/>
                </a:lnTo>
                <a:lnTo>
                  <a:pt x="93091" y="1739"/>
                </a:lnTo>
                <a:lnTo>
                  <a:pt x="90068" y="1282"/>
                </a:lnTo>
                <a:lnTo>
                  <a:pt x="84048" y="355"/>
                </a:lnTo>
                <a:lnTo>
                  <a:pt x="77914" y="0"/>
                </a:lnTo>
                <a:lnTo>
                  <a:pt x="71818" y="0"/>
                </a:lnTo>
                <a:lnTo>
                  <a:pt x="65684" y="0"/>
                </a:lnTo>
                <a:lnTo>
                  <a:pt x="59563" y="355"/>
                </a:lnTo>
                <a:lnTo>
                  <a:pt x="53505" y="1282"/>
                </a:lnTo>
                <a:lnTo>
                  <a:pt x="50507" y="1739"/>
                </a:lnTo>
                <a:lnTo>
                  <a:pt x="47485" y="2362"/>
                </a:lnTo>
                <a:lnTo>
                  <a:pt x="44551" y="3175"/>
                </a:lnTo>
                <a:lnTo>
                  <a:pt x="41579" y="3962"/>
                </a:lnTo>
                <a:lnTo>
                  <a:pt x="38696" y="4953"/>
                </a:lnTo>
                <a:lnTo>
                  <a:pt x="35877" y="6159"/>
                </a:lnTo>
                <a:lnTo>
                  <a:pt x="30264" y="8559"/>
                </a:lnTo>
                <a:lnTo>
                  <a:pt x="24955" y="11798"/>
                </a:lnTo>
                <a:lnTo>
                  <a:pt x="20370" y="15862"/>
                </a:lnTo>
                <a:lnTo>
                  <a:pt x="15760" y="19913"/>
                </a:lnTo>
                <a:lnTo>
                  <a:pt x="11811" y="24777"/>
                </a:lnTo>
                <a:lnTo>
                  <a:pt x="9004" y="30187"/>
                </a:lnTo>
                <a:lnTo>
                  <a:pt x="7315" y="33337"/>
                </a:lnTo>
                <a:lnTo>
                  <a:pt x="2019" y="50444"/>
                </a:lnTo>
                <a:lnTo>
                  <a:pt x="1320" y="53975"/>
                </a:lnTo>
                <a:lnTo>
                  <a:pt x="850" y="57543"/>
                </a:lnTo>
                <a:lnTo>
                  <a:pt x="571" y="61112"/>
                </a:lnTo>
                <a:lnTo>
                  <a:pt x="279" y="64681"/>
                </a:lnTo>
                <a:lnTo>
                  <a:pt x="177" y="68275"/>
                </a:lnTo>
                <a:lnTo>
                  <a:pt x="177" y="71856"/>
                </a:lnTo>
                <a:lnTo>
                  <a:pt x="0" y="76708"/>
                </a:lnTo>
                <a:lnTo>
                  <a:pt x="9385" y="114033"/>
                </a:lnTo>
                <a:lnTo>
                  <a:pt x="11734" y="118287"/>
                </a:lnTo>
                <a:lnTo>
                  <a:pt x="14617" y="122262"/>
                </a:lnTo>
                <a:lnTo>
                  <a:pt x="18034" y="125704"/>
                </a:lnTo>
                <a:lnTo>
                  <a:pt x="21437" y="129146"/>
                </a:lnTo>
                <a:lnTo>
                  <a:pt x="25425" y="132054"/>
                </a:lnTo>
                <a:lnTo>
                  <a:pt x="29667" y="134416"/>
                </a:lnTo>
                <a:lnTo>
                  <a:pt x="33883" y="136791"/>
                </a:lnTo>
                <a:lnTo>
                  <a:pt x="57277" y="143078"/>
                </a:lnTo>
                <a:lnTo>
                  <a:pt x="62090" y="143687"/>
                </a:lnTo>
                <a:lnTo>
                  <a:pt x="66954" y="143903"/>
                </a:lnTo>
                <a:lnTo>
                  <a:pt x="71818" y="143713"/>
                </a:lnTo>
                <a:lnTo>
                  <a:pt x="76644" y="143903"/>
                </a:lnTo>
                <a:lnTo>
                  <a:pt x="81508" y="143687"/>
                </a:lnTo>
                <a:lnTo>
                  <a:pt x="86321" y="143078"/>
                </a:lnTo>
                <a:lnTo>
                  <a:pt x="91135" y="142481"/>
                </a:lnTo>
                <a:lnTo>
                  <a:pt x="113931" y="134416"/>
                </a:lnTo>
                <a:lnTo>
                  <a:pt x="118173" y="132054"/>
                </a:lnTo>
                <a:lnTo>
                  <a:pt x="139827" y="100609"/>
                </a:lnTo>
                <a:lnTo>
                  <a:pt x="141211" y="95973"/>
                </a:lnTo>
                <a:lnTo>
                  <a:pt x="142214" y="91198"/>
                </a:lnTo>
                <a:lnTo>
                  <a:pt x="142798" y="86398"/>
                </a:lnTo>
                <a:lnTo>
                  <a:pt x="143370" y="81559"/>
                </a:lnTo>
                <a:lnTo>
                  <a:pt x="143598" y="76708"/>
                </a:lnTo>
                <a:lnTo>
                  <a:pt x="143395" y="71856"/>
                </a:lnTo>
                <a:lnTo>
                  <a:pt x="143446" y="65443"/>
                </a:lnTo>
                <a:lnTo>
                  <a:pt x="143052" y="58991"/>
                </a:lnTo>
                <a:lnTo>
                  <a:pt x="141986" y="52641"/>
                </a:lnTo>
                <a:close/>
              </a:path>
            </a:pathLst>
          </a:custGeom>
          <a:ln w="3594">
            <a:solidFill>
              <a:srgbClr val="050100"/>
            </a:solidFill>
          </a:ln>
        </p:spPr>
        <p:txBody>
          <a:bodyPr wrap="square" lIns="0" tIns="0" rIns="0" bIns="0" rtlCol="0"/>
          <a:lstStyle/>
          <a:p>
            <a:endParaRPr/>
          </a:p>
        </p:txBody>
      </p:sp>
      <p:sp>
        <p:nvSpPr>
          <p:cNvPr id="38" name="object 38"/>
          <p:cNvSpPr txBox="1"/>
          <p:nvPr/>
        </p:nvSpPr>
        <p:spPr>
          <a:xfrm>
            <a:off x="976560" y="6864515"/>
            <a:ext cx="5706110" cy="576580"/>
          </a:xfrm>
          <a:prstGeom prst="rect">
            <a:avLst/>
          </a:prstGeom>
        </p:spPr>
        <p:txBody>
          <a:bodyPr vert="horz" wrap="square" lIns="0" tIns="70485" rIns="0" bIns="0" rtlCol="0">
            <a:spAutoFit/>
          </a:bodyPr>
          <a:lstStyle/>
          <a:p>
            <a:pPr marL="12700">
              <a:lnSpc>
                <a:spcPct val="100000"/>
              </a:lnSpc>
              <a:spcBef>
                <a:spcPts val="555"/>
              </a:spcBef>
            </a:pPr>
            <a:r>
              <a:rPr sz="1000" b="1" dirty="0">
                <a:solidFill>
                  <a:srgbClr val="231F20"/>
                </a:solidFill>
                <a:latin typeface="Arial Narrow"/>
                <a:cs typeface="Arial Narrow"/>
              </a:rPr>
              <a:t>Umschalttaste</a:t>
            </a:r>
            <a:r>
              <a:rPr sz="1000" b="1" spc="-5" dirty="0">
                <a:solidFill>
                  <a:srgbClr val="231F20"/>
                </a:solidFill>
                <a:latin typeface="Arial Narrow"/>
                <a:cs typeface="Arial Narrow"/>
              </a:rPr>
              <a:t> </a:t>
            </a:r>
            <a:r>
              <a:rPr sz="1000" b="1" dirty="0">
                <a:solidFill>
                  <a:srgbClr val="231F20"/>
                </a:solidFill>
                <a:latin typeface="Arial Narrow"/>
                <a:cs typeface="Arial Narrow"/>
              </a:rPr>
              <a:t>Celsius/Fahrenheit</a:t>
            </a:r>
            <a:endParaRPr sz="1000">
              <a:latin typeface="Arial Narrow"/>
              <a:cs typeface="Arial Narrow"/>
            </a:endParaRPr>
          </a:p>
          <a:p>
            <a:pPr marL="12700" marR="5080">
              <a:lnSpc>
                <a:spcPct val="109900"/>
              </a:lnSpc>
              <a:spcBef>
                <a:spcPts val="309"/>
              </a:spcBef>
              <a:tabLst>
                <a:tab pos="4050665" algn="l"/>
              </a:tabLst>
            </a:pPr>
            <a:r>
              <a:rPr sz="900" dirty="0">
                <a:solidFill>
                  <a:srgbClr val="231F20"/>
                </a:solidFill>
                <a:latin typeface="Arial Narrow"/>
                <a:cs typeface="Arial Narrow"/>
              </a:rPr>
              <a:t>Die Temperatur </a:t>
            </a:r>
            <a:r>
              <a:rPr sz="900" spc="-5" dirty="0">
                <a:solidFill>
                  <a:srgbClr val="231F20"/>
                </a:solidFill>
                <a:latin typeface="Arial Narrow"/>
                <a:cs typeface="Arial Narrow"/>
              </a:rPr>
              <a:t>kann entweder in </a:t>
            </a:r>
            <a:r>
              <a:rPr sz="900" dirty="0">
                <a:solidFill>
                  <a:srgbClr val="231F20"/>
                </a:solidFill>
                <a:latin typeface="Arial Narrow"/>
                <a:cs typeface="Arial Narrow"/>
              </a:rPr>
              <a:t>Celsius </a:t>
            </a:r>
            <a:r>
              <a:rPr sz="900" spc="-5" dirty="0">
                <a:solidFill>
                  <a:srgbClr val="231F20"/>
                </a:solidFill>
                <a:latin typeface="Arial Narrow"/>
                <a:cs typeface="Arial Narrow"/>
              </a:rPr>
              <a:t>oder </a:t>
            </a:r>
            <a:r>
              <a:rPr sz="900" dirty="0">
                <a:solidFill>
                  <a:srgbClr val="231F20"/>
                </a:solidFill>
                <a:latin typeface="Arial Narrow"/>
                <a:cs typeface="Arial Narrow"/>
              </a:rPr>
              <a:t>Fahrenheit </a:t>
            </a:r>
            <a:r>
              <a:rPr sz="900" spc="-5" dirty="0">
                <a:solidFill>
                  <a:srgbClr val="231F20"/>
                </a:solidFill>
                <a:latin typeface="Arial Narrow"/>
                <a:cs typeface="Arial Narrow"/>
              </a:rPr>
              <a:t>angezeigt </a:t>
            </a:r>
            <a:r>
              <a:rPr sz="900" dirty="0">
                <a:solidFill>
                  <a:srgbClr val="231F20"/>
                </a:solidFill>
                <a:latin typeface="Arial Narrow"/>
                <a:cs typeface="Arial Narrow"/>
              </a:rPr>
              <a:t>werden. Drücken</a:t>
            </a:r>
            <a:r>
              <a:rPr sz="900" spc="45" dirty="0">
                <a:solidFill>
                  <a:srgbClr val="231F20"/>
                </a:solidFill>
                <a:latin typeface="Arial Narrow"/>
                <a:cs typeface="Arial Narrow"/>
              </a:rPr>
              <a:t> </a:t>
            </a:r>
            <a:r>
              <a:rPr sz="900" dirty="0">
                <a:solidFill>
                  <a:srgbClr val="231F20"/>
                </a:solidFill>
                <a:latin typeface="Arial Narrow"/>
                <a:cs typeface="Arial Narrow"/>
              </a:rPr>
              <a:t>Sie die	</a:t>
            </a:r>
            <a:r>
              <a:rPr sz="150" b="1" spc="-20" dirty="0">
                <a:solidFill>
                  <a:srgbClr val="231F20"/>
                </a:solidFill>
                <a:latin typeface="Calibri"/>
                <a:cs typeface="Calibri"/>
              </a:rPr>
              <a:t>DOWN </a:t>
            </a:r>
            <a:r>
              <a:rPr sz="900" b="1" dirty="0">
                <a:solidFill>
                  <a:srgbClr val="231F20"/>
                </a:solidFill>
                <a:latin typeface="Arial Narrow"/>
                <a:cs typeface="Arial Narrow"/>
              </a:rPr>
              <a:t>DOWN</a:t>
            </a:r>
            <a:r>
              <a:rPr sz="900" dirty="0">
                <a:solidFill>
                  <a:srgbClr val="231F20"/>
                </a:solidFill>
                <a:latin typeface="Arial Narrow"/>
                <a:cs typeface="Arial Narrow"/>
              </a:rPr>
              <a:t>-Taste 3 Sekunden </a:t>
            </a:r>
            <a:r>
              <a:rPr sz="900" spc="-5" dirty="0">
                <a:solidFill>
                  <a:srgbClr val="231F20"/>
                </a:solidFill>
                <a:latin typeface="Arial Narrow"/>
                <a:cs typeface="Arial Narrow"/>
              </a:rPr>
              <a:t>lang, um  zwischen den beiden Optionen zu</a:t>
            </a:r>
            <a:r>
              <a:rPr sz="900" spc="-10" dirty="0">
                <a:solidFill>
                  <a:srgbClr val="231F20"/>
                </a:solidFill>
                <a:latin typeface="Arial Narrow"/>
                <a:cs typeface="Arial Narrow"/>
              </a:rPr>
              <a:t> </a:t>
            </a:r>
            <a:r>
              <a:rPr sz="900" dirty="0">
                <a:solidFill>
                  <a:srgbClr val="231F20"/>
                </a:solidFill>
                <a:latin typeface="Arial Narrow"/>
                <a:cs typeface="Arial Narrow"/>
              </a:rPr>
              <a:t>wechseln.</a:t>
            </a:r>
            <a:endParaRPr sz="900">
              <a:latin typeface="Arial Narrow"/>
              <a:cs typeface="Arial Narrow"/>
            </a:endParaRPr>
          </a:p>
        </p:txBody>
      </p:sp>
      <p:sp>
        <p:nvSpPr>
          <p:cNvPr id="39" name="object 39"/>
          <p:cNvSpPr/>
          <p:nvPr/>
        </p:nvSpPr>
        <p:spPr>
          <a:xfrm>
            <a:off x="5027054" y="7179095"/>
            <a:ext cx="45085" cy="38735"/>
          </a:xfrm>
          <a:custGeom>
            <a:avLst/>
            <a:gdLst/>
            <a:ahLst/>
            <a:cxnLst/>
            <a:rect l="l" t="t" r="r" b="b"/>
            <a:pathLst>
              <a:path w="45085" h="38734">
                <a:moveTo>
                  <a:pt x="5981" y="0"/>
                </a:moveTo>
                <a:lnTo>
                  <a:pt x="0" y="0"/>
                </a:lnTo>
                <a:lnTo>
                  <a:pt x="3670" y="6451"/>
                </a:lnTo>
                <a:lnTo>
                  <a:pt x="11087" y="19329"/>
                </a:lnTo>
                <a:lnTo>
                  <a:pt x="15062" y="26187"/>
                </a:lnTo>
                <a:lnTo>
                  <a:pt x="18275" y="31826"/>
                </a:lnTo>
                <a:lnTo>
                  <a:pt x="22225" y="38658"/>
                </a:lnTo>
                <a:lnTo>
                  <a:pt x="26174" y="31826"/>
                </a:lnTo>
                <a:lnTo>
                  <a:pt x="28208" y="28257"/>
                </a:lnTo>
                <a:lnTo>
                  <a:pt x="22225" y="28257"/>
                </a:lnTo>
                <a:lnTo>
                  <a:pt x="5981" y="0"/>
                </a:lnTo>
                <a:close/>
              </a:path>
              <a:path w="45085" h="38734">
                <a:moveTo>
                  <a:pt x="44475" y="0"/>
                </a:moveTo>
                <a:lnTo>
                  <a:pt x="38468" y="0"/>
                </a:lnTo>
                <a:lnTo>
                  <a:pt x="25654" y="22301"/>
                </a:lnTo>
                <a:lnTo>
                  <a:pt x="23914" y="25273"/>
                </a:lnTo>
                <a:lnTo>
                  <a:pt x="22225" y="28257"/>
                </a:lnTo>
                <a:lnTo>
                  <a:pt x="28208" y="28257"/>
                </a:lnTo>
                <a:lnTo>
                  <a:pt x="44475" y="0"/>
                </a:lnTo>
                <a:close/>
              </a:path>
            </a:pathLst>
          </a:custGeom>
          <a:solidFill>
            <a:srgbClr val="231F20"/>
          </a:solidFill>
        </p:spPr>
        <p:txBody>
          <a:bodyPr wrap="square" lIns="0" tIns="0" rIns="0" bIns="0" rtlCol="0"/>
          <a:lstStyle/>
          <a:p>
            <a:endParaRPr/>
          </a:p>
        </p:txBody>
      </p:sp>
      <p:sp>
        <p:nvSpPr>
          <p:cNvPr id="40" name="object 40"/>
          <p:cNvSpPr txBox="1"/>
          <p:nvPr/>
        </p:nvSpPr>
        <p:spPr>
          <a:xfrm>
            <a:off x="566613" y="3790634"/>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41" name="object 41"/>
          <p:cNvSpPr/>
          <p:nvPr/>
        </p:nvSpPr>
        <p:spPr>
          <a:xfrm>
            <a:off x="1842002" y="3803686"/>
            <a:ext cx="172720" cy="173355"/>
          </a:xfrm>
          <a:custGeom>
            <a:avLst/>
            <a:gdLst/>
            <a:ahLst/>
            <a:cxnLst/>
            <a:rect l="l" t="t" r="r" b="b"/>
            <a:pathLst>
              <a:path w="172719" h="173354">
                <a:moveTo>
                  <a:pt x="170611" y="63284"/>
                </a:moveTo>
                <a:lnTo>
                  <a:pt x="169862" y="58585"/>
                </a:lnTo>
                <a:lnTo>
                  <a:pt x="168757" y="53949"/>
                </a:lnTo>
                <a:lnTo>
                  <a:pt x="167258" y="49390"/>
                </a:lnTo>
                <a:lnTo>
                  <a:pt x="165823" y="44869"/>
                </a:lnTo>
                <a:lnTo>
                  <a:pt x="163969" y="40474"/>
                </a:lnTo>
                <a:lnTo>
                  <a:pt x="161709" y="36283"/>
                </a:lnTo>
                <a:lnTo>
                  <a:pt x="158305" y="29781"/>
                </a:lnTo>
                <a:lnTo>
                  <a:pt x="153619" y="23939"/>
                </a:lnTo>
                <a:lnTo>
                  <a:pt x="148094" y="19075"/>
                </a:lnTo>
                <a:lnTo>
                  <a:pt x="142557" y="14198"/>
                </a:lnTo>
                <a:lnTo>
                  <a:pt x="136182" y="10299"/>
                </a:lnTo>
                <a:lnTo>
                  <a:pt x="129412" y="7416"/>
                </a:lnTo>
                <a:lnTo>
                  <a:pt x="126034" y="5969"/>
                </a:lnTo>
                <a:lnTo>
                  <a:pt x="108229" y="1562"/>
                </a:lnTo>
                <a:lnTo>
                  <a:pt x="100990" y="431"/>
                </a:lnTo>
                <a:lnTo>
                  <a:pt x="93624" y="0"/>
                </a:lnTo>
                <a:lnTo>
                  <a:pt x="86271" y="0"/>
                </a:lnTo>
                <a:lnTo>
                  <a:pt x="78930" y="0"/>
                </a:lnTo>
                <a:lnTo>
                  <a:pt x="71564" y="431"/>
                </a:lnTo>
                <a:lnTo>
                  <a:pt x="64300" y="1562"/>
                </a:lnTo>
                <a:lnTo>
                  <a:pt x="60680" y="2108"/>
                </a:lnTo>
                <a:lnTo>
                  <a:pt x="24460" y="19075"/>
                </a:lnTo>
                <a:lnTo>
                  <a:pt x="18910" y="23939"/>
                </a:lnTo>
                <a:lnTo>
                  <a:pt x="14198" y="29781"/>
                </a:lnTo>
                <a:lnTo>
                  <a:pt x="10820" y="36283"/>
                </a:lnTo>
                <a:lnTo>
                  <a:pt x="8788" y="40055"/>
                </a:lnTo>
                <a:lnTo>
                  <a:pt x="2387" y="60642"/>
                </a:lnTo>
                <a:lnTo>
                  <a:pt x="1562" y="64871"/>
                </a:lnTo>
                <a:lnTo>
                  <a:pt x="1015" y="69151"/>
                </a:lnTo>
                <a:lnTo>
                  <a:pt x="673" y="73456"/>
                </a:lnTo>
                <a:lnTo>
                  <a:pt x="330" y="77749"/>
                </a:lnTo>
                <a:lnTo>
                  <a:pt x="203" y="82067"/>
                </a:lnTo>
                <a:lnTo>
                  <a:pt x="203" y="86360"/>
                </a:lnTo>
                <a:lnTo>
                  <a:pt x="0" y="92176"/>
                </a:lnTo>
                <a:lnTo>
                  <a:pt x="8420" y="131940"/>
                </a:lnTo>
                <a:lnTo>
                  <a:pt x="21653" y="151079"/>
                </a:lnTo>
                <a:lnTo>
                  <a:pt x="25755" y="155206"/>
                </a:lnTo>
                <a:lnTo>
                  <a:pt x="63030" y="171246"/>
                </a:lnTo>
                <a:lnTo>
                  <a:pt x="68808" y="171970"/>
                </a:lnTo>
                <a:lnTo>
                  <a:pt x="74587" y="172694"/>
                </a:lnTo>
                <a:lnTo>
                  <a:pt x="80441" y="172961"/>
                </a:lnTo>
                <a:lnTo>
                  <a:pt x="86271" y="172720"/>
                </a:lnTo>
                <a:lnTo>
                  <a:pt x="92074" y="172961"/>
                </a:lnTo>
                <a:lnTo>
                  <a:pt x="97929" y="172694"/>
                </a:lnTo>
                <a:lnTo>
                  <a:pt x="103708" y="171970"/>
                </a:lnTo>
                <a:lnTo>
                  <a:pt x="109512" y="171246"/>
                </a:lnTo>
                <a:lnTo>
                  <a:pt x="146773" y="155206"/>
                </a:lnTo>
                <a:lnTo>
                  <a:pt x="150863" y="151079"/>
                </a:lnTo>
                <a:lnTo>
                  <a:pt x="154965" y="146951"/>
                </a:lnTo>
                <a:lnTo>
                  <a:pt x="168008" y="120929"/>
                </a:lnTo>
                <a:lnTo>
                  <a:pt x="169697" y="115341"/>
                </a:lnTo>
                <a:lnTo>
                  <a:pt x="170865" y="109601"/>
                </a:lnTo>
                <a:lnTo>
                  <a:pt x="171576" y="103809"/>
                </a:lnTo>
                <a:lnTo>
                  <a:pt x="172300" y="98031"/>
                </a:lnTo>
                <a:lnTo>
                  <a:pt x="172542" y="92176"/>
                </a:lnTo>
                <a:lnTo>
                  <a:pt x="172326" y="86360"/>
                </a:lnTo>
                <a:lnTo>
                  <a:pt x="172377" y="78651"/>
                </a:lnTo>
                <a:lnTo>
                  <a:pt x="171881" y="70891"/>
                </a:lnTo>
                <a:lnTo>
                  <a:pt x="170611" y="63284"/>
                </a:lnTo>
                <a:close/>
              </a:path>
            </a:pathLst>
          </a:custGeom>
          <a:ln w="3594">
            <a:solidFill>
              <a:srgbClr val="050100"/>
            </a:solidFill>
          </a:ln>
        </p:spPr>
        <p:txBody>
          <a:bodyPr wrap="square" lIns="0" tIns="0" rIns="0" bIns="0" rtlCol="0"/>
          <a:lstStyle/>
          <a:p>
            <a:endParaRPr/>
          </a:p>
        </p:txBody>
      </p:sp>
      <p:sp>
        <p:nvSpPr>
          <p:cNvPr id="42" name="object 42"/>
          <p:cNvSpPr txBox="1"/>
          <p:nvPr/>
        </p:nvSpPr>
        <p:spPr>
          <a:xfrm>
            <a:off x="976560" y="3361120"/>
            <a:ext cx="4934585" cy="6127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HEIZTIMER</a:t>
            </a:r>
            <a:endParaRPr sz="1000">
              <a:latin typeface="Arial Narrow"/>
              <a:cs typeface="Arial Narrow"/>
            </a:endParaRPr>
          </a:p>
          <a:p>
            <a:pPr marL="12700">
              <a:lnSpc>
                <a:spcPct val="100000"/>
              </a:lnSpc>
              <a:spcBef>
                <a:spcPts val="400"/>
              </a:spcBef>
            </a:pPr>
            <a:r>
              <a:rPr sz="900" dirty="0">
                <a:solidFill>
                  <a:srgbClr val="231F20"/>
                </a:solidFill>
                <a:latin typeface="Arial Narrow"/>
                <a:cs typeface="Arial Narrow"/>
              </a:rPr>
              <a:t>Zum Einstellen </a:t>
            </a:r>
            <a:r>
              <a:rPr sz="900" spc="-5" dirty="0">
                <a:solidFill>
                  <a:srgbClr val="231F20"/>
                </a:solidFill>
                <a:latin typeface="Arial Narrow"/>
                <a:cs typeface="Arial Narrow"/>
              </a:rPr>
              <a:t>der </a:t>
            </a:r>
            <a:r>
              <a:rPr sz="900" dirty="0">
                <a:solidFill>
                  <a:srgbClr val="231F20"/>
                </a:solidFill>
                <a:latin typeface="Arial Narrow"/>
                <a:cs typeface="Arial Narrow"/>
              </a:rPr>
              <a:t>Stundenanzahl AB DEM ZEITPUNKT, </a:t>
            </a:r>
            <a:r>
              <a:rPr sz="900" spc="-5" dirty="0">
                <a:solidFill>
                  <a:srgbClr val="231F20"/>
                </a:solidFill>
                <a:latin typeface="Arial Narrow"/>
                <a:cs typeface="Arial Narrow"/>
              </a:rPr>
              <a:t>an dem das </a:t>
            </a:r>
            <a:r>
              <a:rPr sz="900" dirty="0">
                <a:solidFill>
                  <a:srgbClr val="231F20"/>
                </a:solidFill>
                <a:latin typeface="Arial Narrow"/>
                <a:cs typeface="Arial Narrow"/>
              </a:rPr>
              <a:t>Heizgerät </a:t>
            </a:r>
            <a:r>
              <a:rPr sz="900" spc="-5" dirty="0">
                <a:solidFill>
                  <a:srgbClr val="231F20"/>
                </a:solidFill>
                <a:latin typeface="Arial Narrow"/>
                <a:cs typeface="Arial Narrow"/>
              </a:rPr>
              <a:t>aktiviert</a:t>
            </a:r>
            <a:r>
              <a:rPr sz="900" spc="-30" dirty="0">
                <a:solidFill>
                  <a:srgbClr val="231F20"/>
                </a:solidFill>
                <a:latin typeface="Arial Narrow"/>
                <a:cs typeface="Arial Narrow"/>
              </a:rPr>
              <a:t> </a:t>
            </a:r>
            <a:r>
              <a:rPr sz="900" dirty="0">
                <a:solidFill>
                  <a:srgbClr val="231F20"/>
                </a:solidFill>
                <a:latin typeface="Arial Narrow"/>
                <a:cs typeface="Arial Narrow"/>
              </a:rPr>
              <a:t>wird:</a:t>
            </a:r>
            <a:endParaRPr sz="900">
              <a:latin typeface="Arial Narrow"/>
              <a:cs typeface="Arial Narrow"/>
            </a:endParaRPr>
          </a:p>
          <a:p>
            <a:pPr marL="12700">
              <a:lnSpc>
                <a:spcPct val="100000"/>
              </a:lnSpc>
              <a:spcBef>
                <a:spcPts val="420"/>
              </a:spcBef>
            </a:pPr>
            <a:r>
              <a:rPr sz="900" spc="-5" dirty="0">
                <a:solidFill>
                  <a:srgbClr val="231F20"/>
                </a:solidFill>
                <a:latin typeface="Arial Narrow"/>
                <a:cs typeface="Arial Narrow"/>
              </a:rPr>
              <a:t>1. </a:t>
            </a: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150" b="1" dirty="0">
                <a:solidFill>
                  <a:srgbClr val="231F20"/>
                </a:solidFill>
                <a:latin typeface="Calibri"/>
                <a:cs typeface="Calibri"/>
              </a:rPr>
              <a:t>TIMER </a:t>
            </a:r>
            <a:r>
              <a:rPr sz="900" b="1" dirty="0">
                <a:solidFill>
                  <a:srgbClr val="231F20"/>
                </a:solidFill>
                <a:latin typeface="Arial Narrow"/>
                <a:cs typeface="Arial Narrow"/>
              </a:rPr>
              <a:t>TIMER</a:t>
            </a:r>
            <a:r>
              <a:rPr sz="900" dirty="0">
                <a:solidFill>
                  <a:srgbClr val="231F20"/>
                </a:solidFill>
                <a:latin typeface="Arial Narrow"/>
                <a:cs typeface="Arial Narrow"/>
              </a:rPr>
              <a:t>-Taste, </a:t>
            </a:r>
            <a:r>
              <a:rPr sz="900" spc="-5" dirty="0">
                <a:solidFill>
                  <a:srgbClr val="231F20"/>
                </a:solidFill>
                <a:latin typeface="Arial Narrow"/>
                <a:cs typeface="Arial Narrow"/>
              </a:rPr>
              <a:t>um in den </a:t>
            </a:r>
            <a:r>
              <a:rPr sz="900" dirty="0">
                <a:solidFill>
                  <a:srgbClr val="231F20"/>
                </a:solidFill>
                <a:latin typeface="Arial Narrow"/>
                <a:cs typeface="Arial Narrow"/>
              </a:rPr>
              <a:t>Voreinstellungsmodus </a:t>
            </a:r>
            <a:r>
              <a:rPr sz="900" spc="-5" dirty="0">
                <a:solidFill>
                  <a:srgbClr val="231F20"/>
                </a:solidFill>
                <a:latin typeface="Arial Narrow"/>
                <a:cs typeface="Arial Narrow"/>
              </a:rPr>
              <a:t>zu gelangen. </a:t>
            </a:r>
            <a:r>
              <a:rPr sz="900" dirty="0">
                <a:solidFill>
                  <a:srgbClr val="231F20"/>
                </a:solidFill>
                <a:latin typeface="Arial Narrow"/>
                <a:cs typeface="Arial Narrow"/>
              </a:rPr>
              <a:t>Die Taste wird </a:t>
            </a:r>
            <a:r>
              <a:rPr sz="900" spc="-5" dirty="0">
                <a:solidFill>
                  <a:srgbClr val="231F20"/>
                </a:solidFill>
                <a:latin typeface="Arial Narrow"/>
                <a:cs typeface="Arial Narrow"/>
              </a:rPr>
              <a:t>grün</a:t>
            </a:r>
            <a:r>
              <a:rPr sz="900" spc="-110" dirty="0">
                <a:solidFill>
                  <a:srgbClr val="231F20"/>
                </a:solidFill>
                <a:latin typeface="Arial Narrow"/>
                <a:cs typeface="Arial Narrow"/>
              </a:rPr>
              <a:t> </a:t>
            </a:r>
            <a:r>
              <a:rPr sz="900" dirty="0">
                <a:solidFill>
                  <a:srgbClr val="231F20"/>
                </a:solidFill>
                <a:latin typeface="Arial Narrow"/>
                <a:cs typeface="Arial Narrow"/>
              </a:rPr>
              <a:t>angezeigt.</a:t>
            </a:r>
            <a:endParaRPr sz="900">
              <a:latin typeface="Arial Narrow"/>
              <a:cs typeface="Arial Narrow"/>
            </a:endParaRPr>
          </a:p>
        </p:txBody>
      </p:sp>
      <p:sp>
        <p:nvSpPr>
          <p:cNvPr id="43" name="object 43"/>
          <p:cNvSpPr/>
          <p:nvPr/>
        </p:nvSpPr>
        <p:spPr>
          <a:xfrm>
            <a:off x="1897132" y="3842419"/>
            <a:ext cx="62865" cy="62865"/>
          </a:xfrm>
          <a:custGeom>
            <a:avLst/>
            <a:gdLst/>
            <a:ahLst/>
            <a:cxnLst/>
            <a:rect l="l" t="t" r="r" b="b"/>
            <a:pathLst>
              <a:path w="62864" h="62864">
                <a:moveTo>
                  <a:pt x="35269" y="0"/>
                </a:moveTo>
                <a:lnTo>
                  <a:pt x="27027" y="0"/>
                </a:lnTo>
                <a:lnTo>
                  <a:pt x="22963" y="800"/>
                </a:lnTo>
                <a:lnTo>
                  <a:pt x="0" y="31800"/>
                </a:lnTo>
                <a:lnTo>
                  <a:pt x="2343" y="43414"/>
                </a:lnTo>
                <a:lnTo>
                  <a:pt x="9039" y="53352"/>
                </a:lnTo>
                <a:lnTo>
                  <a:pt x="18966" y="60052"/>
                </a:lnTo>
                <a:lnTo>
                  <a:pt x="31116" y="62509"/>
                </a:lnTo>
                <a:lnTo>
                  <a:pt x="43301" y="60052"/>
                </a:lnTo>
                <a:lnTo>
                  <a:pt x="47005" y="57556"/>
                </a:lnTo>
                <a:lnTo>
                  <a:pt x="30595" y="57556"/>
                </a:lnTo>
                <a:lnTo>
                  <a:pt x="26328" y="57480"/>
                </a:lnTo>
                <a:lnTo>
                  <a:pt x="22188" y="56349"/>
                </a:lnTo>
                <a:lnTo>
                  <a:pt x="18441" y="54292"/>
                </a:lnTo>
                <a:lnTo>
                  <a:pt x="18767" y="53759"/>
                </a:lnTo>
                <a:lnTo>
                  <a:pt x="17527" y="53759"/>
                </a:lnTo>
                <a:lnTo>
                  <a:pt x="13882" y="51562"/>
                </a:lnTo>
                <a:lnTo>
                  <a:pt x="10834" y="48514"/>
                </a:lnTo>
                <a:lnTo>
                  <a:pt x="8624" y="44869"/>
                </a:lnTo>
                <a:lnTo>
                  <a:pt x="9615" y="44310"/>
                </a:lnTo>
                <a:lnTo>
                  <a:pt x="10110" y="44005"/>
                </a:lnTo>
                <a:lnTo>
                  <a:pt x="8104" y="43929"/>
                </a:lnTo>
                <a:lnTo>
                  <a:pt x="6046" y="40208"/>
                </a:lnTo>
                <a:lnTo>
                  <a:pt x="4929" y="36055"/>
                </a:lnTo>
                <a:lnTo>
                  <a:pt x="4802" y="31800"/>
                </a:lnTo>
                <a:lnTo>
                  <a:pt x="6542" y="31800"/>
                </a:lnTo>
                <a:lnTo>
                  <a:pt x="6542" y="30708"/>
                </a:lnTo>
                <a:lnTo>
                  <a:pt x="4802" y="30708"/>
                </a:lnTo>
                <a:lnTo>
                  <a:pt x="4929" y="26454"/>
                </a:lnTo>
                <a:lnTo>
                  <a:pt x="6046" y="22288"/>
                </a:lnTo>
                <a:lnTo>
                  <a:pt x="8104" y="18567"/>
                </a:lnTo>
                <a:lnTo>
                  <a:pt x="10056" y="18567"/>
                </a:lnTo>
                <a:lnTo>
                  <a:pt x="8624" y="17627"/>
                </a:lnTo>
                <a:lnTo>
                  <a:pt x="10834" y="13995"/>
                </a:lnTo>
                <a:lnTo>
                  <a:pt x="13882" y="10934"/>
                </a:lnTo>
                <a:lnTo>
                  <a:pt x="17527" y="8737"/>
                </a:lnTo>
                <a:lnTo>
                  <a:pt x="18764" y="8737"/>
                </a:lnTo>
                <a:lnTo>
                  <a:pt x="18441" y="8191"/>
                </a:lnTo>
                <a:lnTo>
                  <a:pt x="22188" y="6146"/>
                </a:lnTo>
                <a:lnTo>
                  <a:pt x="26328" y="5029"/>
                </a:lnTo>
                <a:lnTo>
                  <a:pt x="30595" y="4953"/>
                </a:lnTo>
                <a:lnTo>
                  <a:pt x="48401" y="4953"/>
                </a:lnTo>
                <a:lnTo>
                  <a:pt x="46877" y="3937"/>
                </a:lnTo>
                <a:lnTo>
                  <a:pt x="39333" y="800"/>
                </a:lnTo>
                <a:lnTo>
                  <a:pt x="35269" y="0"/>
                </a:lnTo>
                <a:close/>
              </a:path>
              <a:path w="62864" h="62864">
                <a:moveTo>
                  <a:pt x="31662" y="55854"/>
                </a:moveTo>
                <a:lnTo>
                  <a:pt x="30595" y="55854"/>
                </a:lnTo>
                <a:lnTo>
                  <a:pt x="30595" y="57556"/>
                </a:lnTo>
                <a:lnTo>
                  <a:pt x="31662" y="57556"/>
                </a:lnTo>
                <a:lnTo>
                  <a:pt x="31662" y="55854"/>
                </a:lnTo>
                <a:close/>
              </a:path>
              <a:path w="62864" h="62864">
                <a:moveTo>
                  <a:pt x="43918" y="52285"/>
                </a:moveTo>
                <a:lnTo>
                  <a:pt x="42952" y="52819"/>
                </a:lnTo>
                <a:lnTo>
                  <a:pt x="43841" y="54292"/>
                </a:lnTo>
                <a:lnTo>
                  <a:pt x="40120" y="56349"/>
                </a:lnTo>
                <a:lnTo>
                  <a:pt x="35929" y="57480"/>
                </a:lnTo>
                <a:lnTo>
                  <a:pt x="31662" y="57556"/>
                </a:lnTo>
                <a:lnTo>
                  <a:pt x="47005" y="57556"/>
                </a:lnTo>
                <a:lnTo>
                  <a:pt x="52640" y="53759"/>
                </a:lnTo>
                <a:lnTo>
                  <a:pt x="44794" y="53759"/>
                </a:lnTo>
                <a:lnTo>
                  <a:pt x="44197" y="52781"/>
                </a:lnTo>
                <a:lnTo>
                  <a:pt x="43918" y="52285"/>
                </a:lnTo>
                <a:close/>
              </a:path>
              <a:path w="62864" h="62864">
                <a:moveTo>
                  <a:pt x="18378" y="52285"/>
                </a:moveTo>
                <a:lnTo>
                  <a:pt x="17527" y="53759"/>
                </a:lnTo>
                <a:lnTo>
                  <a:pt x="18767" y="53759"/>
                </a:lnTo>
                <a:lnTo>
                  <a:pt x="19318" y="52819"/>
                </a:lnTo>
                <a:lnTo>
                  <a:pt x="18378" y="52285"/>
                </a:lnTo>
                <a:close/>
              </a:path>
              <a:path w="62864" h="62864">
                <a:moveTo>
                  <a:pt x="52731" y="43091"/>
                </a:moveTo>
                <a:lnTo>
                  <a:pt x="52494" y="43414"/>
                </a:lnTo>
                <a:lnTo>
                  <a:pt x="52350" y="43713"/>
                </a:lnTo>
                <a:lnTo>
                  <a:pt x="52160" y="44005"/>
                </a:lnTo>
                <a:lnTo>
                  <a:pt x="53646" y="44869"/>
                </a:lnTo>
                <a:lnTo>
                  <a:pt x="51436" y="48514"/>
                </a:lnTo>
                <a:lnTo>
                  <a:pt x="48413" y="51562"/>
                </a:lnTo>
                <a:lnTo>
                  <a:pt x="44794" y="53759"/>
                </a:lnTo>
                <a:lnTo>
                  <a:pt x="52640" y="53759"/>
                </a:lnTo>
                <a:lnTo>
                  <a:pt x="53243" y="53352"/>
                </a:lnTo>
                <a:lnTo>
                  <a:pt x="59594" y="43929"/>
                </a:lnTo>
                <a:lnTo>
                  <a:pt x="54192" y="43929"/>
                </a:lnTo>
                <a:lnTo>
                  <a:pt x="53176" y="43370"/>
                </a:lnTo>
                <a:lnTo>
                  <a:pt x="52731" y="43091"/>
                </a:lnTo>
                <a:close/>
              </a:path>
              <a:path w="62864" h="62864">
                <a:moveTo>
                  <a:pt x="9564" y="43091"/>
                </a:moveTo>
                <a:lnTo>
                  <a:pt x="8104" y="43929"/>
                </a:lnTo>
                <a:lnTo>
                  <a:pt x="10057" y="43929"/>
                </a:lnTo>
                <a:lnTo>
                  <a:pt x="9907" y="43713"/>
                </a:lnTo>
                <a:lnTo>
                  <a:pt x="9750" y="43370"/>
                </a:lnTo>
                <a:lnTo>
                  <a:pt x="9564" y="43091"/>
                </a:lnTo>
                <a:close/>
              </a:path>
              <a:path w="62864" h="62864">
                <a:moveTo>
                  <a:pt x="59726" y="18567"/>
                </a:moveTo>
                <a:lnTo>
                  <a:pt x="54192" y="18567"/>
                </a:lnTo>
                <a:lnTo>
                  <a:pt x="56249" y="22288"/>
                </a:lnTo>
                <a:lnTo>
                  <a:pt x="57342" y="26454"/>
                </a:lnTo>
                <a:lnTo>
                  <a:pt x="57469" y="30708"/>
                </a:lnTo>
                <a:lnTo>
                  <a:pt x="55729" y="30708"/>
                </a:lnTo>
                <a:lnTo>
                  <a:pt x="55729" y="31800"/>
                </a:lnTo>
                <a:lnTo>
                  <a:pt x="57469" y="31800"/>
                </a:lnTo>
                <a:lnTo>
                  <a:pt x="57342" y="36055"/>
                </a:lnTo>
                <a:lnTo>
                  <a:pt x="56249" y="40208"/>
                </a:lnTo>
                <a:lnTo>
                  <a:pt x="54192" y="43929"/>
                </a:lnTo>
                <a:lnTo>
                  <a:pt x="59594" y="43929"/>
                </a:lnTo>
                <a:lnTo>
                  <a:pt x="59941" y="43414"/>
                </a:lnTo>
                <a:lnTo>
                  <a:pt x="62283" y="31800"/>
                </a:lnTo>
                <a:lnTo>
                  <a:pt x="62396" y="27139"/>
                </a:lnTo>
                <a:lnTo>
                  <a:pt x="61583" y="23075"/>
                </a:lnTo>
                <a:lnTo>
                  <a:pt x="59726" y="18567"/>
                </a:lnTo>
                <a:close/>
              </a:path>
              <a:path w="62864" h="62864">
                <a:moveTo>
                  <a:pt x="10056" y="18567"/>
                </a:moveTo>
                <a:lnTo>
                  <a:pt x="8104" y="18567"/>
                </a:lnTo>
                <a:lnTo>
                  <a:pt x="9564" y="19418"/>
                </a:lnTo>
                <a:lnTo>
                  <a:pt x="9767" y="19126"/>
                </a:lnTo>
                <a:lnTo>
                  <a:pt x="9907" y="18808"/>
                </a:lnTo>
                <a:lnTo>
                  <a:pt x="10056" y="18567"/>
                </a:lnTo>
                <a:close/>
              </a:path>
              <a:path w="62864" h="62864">
                <a:moveTo>
                  <a:pt x="52833" y="8737"/>
                </a:moveTo>
                <a:lnTo>
                  <a:pt x="44794" y="8737"/>
                </a:lnTo>
                <a:lnTo>
                  <a:pt x="48413" y="10934"/>
                </a:lnTo>
                <a:lnTo>
                  <a:pt x="51436" y="13995"/>
                </a:lnTo>
                <a:lnTo>
                  <a:pt x="53646" y="17627"/>
                </a:lnTo>
                <a:lnTo>
                  <a:pt x="52160" y="18478"/>
                </a:lnTo>
                <a:lnTo>
                  <a:pt x="52513" y="19138"/>
                </a:lnTo>
                <a:lnTo>
                  <a:pt x="52731" y="19418"/>
                </a:lnTo>
                <a:lnTo>
                  <a:pt x="53199" y="19126"/>
                </a:lnTo>
                <a:lnTo>
                  <a:pt x="54192" y="18567"/>
                </a:lnTo>
                <a:lnTo>
                  <a:pt x="59726" y="18567"/>
                </a:lnTo>
                <a:lnTo>
                  <a:pt x="58459" y="15494"/>
                </a:lnTo>
                <a:lnTo>
                  <a:pt x="56148" y="12052"/>
                </a:lnTo>
                <a:lnTo>
                  <a:pt x="52833" y="8737"/>
                </a:lnTo>
                <a:close/>
              </a:path>
              <a:path w="62864" h="62864">
                <a:moveTo>
                  <a:pt x="18764" y="8737"/>
                </a:moveTo>
                <a:lnTo>
                  <a:pt x="17527" y="8737"/>
                </a:lnTo>
                <a:lnTo>
                  <a:pt x="18073" y="9728"/>
                </a:lnTo>
                <a:lnTo>
                  <a:pt x="18378" y="10210"/>
                </a:lnTo>
                <a:lnTo>
                  <a:pt x="19318" y="9677"/>
                </a:lnTo>
                <a:lnTo>
                  <a:pt x="18764" y="8737"/>
                </a:lnTo>
                <a:close/>
              </a:path>
              <a:path w="62864" h="62864">
                <a:moveTo>
                  <a:pt x="48401" y="4953"/>
                </a:moveTo>
                <a:lnTo>
                  <a:pt x="31637" y="4953"/>
                </a:lnTo>
                <a:lnTo>
                  <a:pt x="35879" y="5029"/>
                </a:lnTo>
                <a:lnTo>
                  <a:pt x="40070" y="6146"/>
                </a:lnTo>
                <a:lnTo>
                  <a:pt x="43841" y="8191"/>
                </a:lnTo>
                <a:lnTo>
                  <a:pt x="42952" y="9677"/>
                </a:lnTo>
                <a:lnTo>
                  <a:pt x="43575" y="10045"/>
                </a:lnTo>
                <a:lnTo>
                  <a:pt x="43918" y="10210"/>
                </a:lnTo>
                <a:lnTo>
                  <a:pt x="44794" y="8737"/>
                </a:lnTo>
                <a:lnTo>
                  <a:pt x="52833" y="8737"/>
                </a:lnTo>
                <a:lnTo>
                  <a:pt x="50344" y="6248"/>
                </a:lnTo>
                <a:lnTo>
                  <a:pt x="48401" y="4953"/>
                </a:lnTo>
                <a:close/>
              </a:path>
              <a:path w="62864" h="62864">
                <a:moveTo>
                  <a:pt x="31637" y="4953"/>
                </a:moveTo>
                <a:lnTo>
                  <a:pt x="30595" y="4953"/>
                </a:lnTo>
                <a:lnTo>
                  <a:pt x="30595" y="6642"/>
                </a:lnTo>
                <a:lnTo>
                  <a:pt x="31662" y="6642"/>
                </a:lnTo>
                <a:lnTo>
                  <a:pt x="31637" y="4953"/>
                </a:lnTo>
                <a:close/>
              </a:path>
            </a:pathLst>
          </a:custGeom>
          <a:solidFill>
            <a:srgbClr val="231F20"/>
          </a:solidFill>
        </p:spPr>
        <p:txBody>
          <a:bodyPr wrap="square" lIns="0" tIns="0" rIns="0" bIns="0" rtlCol="0"/>
          <a:lstStyle/>
          <a:p>
            <a:endParaRPr/>
          </a:p>
        </p:txBody>
      </p:sp>
      <p:sp>
        <p:nvSpPr>
          <p:cNvPr id="44" name="object 44"/>
          <p:cNvSpPr/>
          <p:nvPr/>
        </p:nvSpPr>
        <p:spPr>
          <a:xfrm>
            <a:off x="1923934" y="3857309"/>
            <a:ext cx="8890" cy="20955"/>
          </a:xfrm>
          <a:custGeom>
            <a:avLst/>
            <a:gdLst/>
            <a:ahLst/>
            <a:cxnLst/>
            <a:rect l="l" t="t" r="r" b="b"/>
            <a:pathLst>
              <a:path w="8889" h="20954">
                <a:moveTo>
                  <a:pt x="3924" y="0"/>
                </a:moveTo>
                <a:lnTo>
                  <a:pt x="0" y="17335"/>
                </a:lnTo>
                <a:lnTo>
                  <a:pt x="355" y="18262"/>
                </a:lnTo>
                <a:lnTo>
                  <a:pt x="1739" y="20078"/>
                </a:lnTo>
                <a:lnTo>
                  <a:pt x="3009" y="20688"/>
                </a:lnTo>
                <a:lnTo>
                  <a:pt x="7696" y="20688"/>
                </a:lnTo>
                <a:lnTo>
                  <a:pt x="8788" y="19075"/>
                </a:lnTo>
                <a:lnTo>
                  <a:pt x="8559" y="15836"/>
                </a:lnTo>
                <a:lnTo>
                  <a:pt x="7931" y="12750"/>
                </a:lnTo>
                <a:lnTo>
                  <a:pt x="7366" y="10261"/>
                </a:lnTo>
                <a:lnTo>
                  <a:pt x="6756" y="7721"/>
                </a:lnTo>
                <a:lnTo>
                  <a:pt x="6163" y="5105"/>
                </a:lnTo>
                <a:lnTo>
                  <a:pt x="5526" y="2565"/>
                </a:lnTo>
                <a:lnTo>
                  <a:pt x="4660" y="152"/>
                </a:lnTo>
                <a:lnTo>
                  <a:pt x="3924" y="0"/>
                </a:lnTo>
                <a:close/>
              </a:path>
            </a:pathLst>
          </a:custGeom>
          <a:solidFill>
            <a:srgbClr val="231F20"/>
          </a:solidFill>
        </p:spPr>
        <p:txBody>
          <a:bodyPr wrap="square" lIns="0" tIns="0" rIns="0" bIns="0" rtlCol="0"/>
          <a:lstStyle/>
          <a:p>
            <a:endParaRPr/>
          </a:p>
        </p:txBody>
      </p:sp>
      <p:sp>
        <p:nvSpPr>
          <p:cNvPr id="45" name="object 45"/>
          <p:cNvSpPr/>
          <p:nvPr/>
        </p:nvSpPr>
        <p:spPr>
          <a:xfrm>
            <a:off x="1711451" y="1955746"/>
            <a:ext cx="172720" cy="172720"/>
          </a:xfrm>
          <a:custGeom>
            <a:avLst/>
            <a:gdLst/>
            <a:ahLst/>
            <a:cxnLst/>
            <a:rect l="l" t="t" r="r" b="b"/>
            <a:pathLst>
              <a:path w="172719" h="172719">
                <a:moveTo>
                  <a:pt x="170281" y="63144"/>
                </a:moveTo>
                <a:lnTo>
                  <a:pt x="161378" y="36220"/>
                </a:lnTo>
                <a:lnTo>
                  <a:pt x="158026" y="29730"/>
                </a:lnTo>
                <a:lnTo>
                  <a:pt x="153288" y="23901"/>
                </a:lnTo>
                <a:lnTo>
                  <a:pt x="147764" y="19037"/>
                </a:lnTo>
                <a:lnTo>
                  <a:pt x="142252" y="14173"/>
                </a:lnTo>
                <a:lnTo>
                  <a:pt x="108026" y="1574"/>
                </a:lnTo>
                <a:lnTo>
                  <a:pt x="100774" y="431"/>
                </a:lnTo>
                <a:lnTo>
                  <a:pt x="93408" y="0"/>
                </a:lnTo>
                <a:lnTo>
                  <a:pt x="86093" y="0"/>
                </a:lnTo>
                <a:lnTo>
                  <a:pt x="78752" y="0"/>
                </a:lnTo>
                <a:lnTo>
                  <a:pt x="71437" y="431"/>
                </a:lnTo>
                <a:lnTo>
                  <a:pt x="64185" y="1574"/>
                </a:lnTo>
                <a:lnTo>
                  <a:pt x="60540" y="2108"/>
                </a:lnTo>
                <a:lnTo>
                  <a:pt x="56946" y="2857"/>
                </a:lnTo>
                <a:lnTo>
                  <a:pt x="53428" y="3809"/>
                </a:lnTo>
                <a:lnTo>
                  <a:pt x="49885" y="4762"/>
                </a:lnTo>
                <a:lnTo>
                  <a:pt x="46380" y="5968"/>
                </a:lnTo>
                <a:lnTo>
                  <a:pt x="43014" y="7404"/>
                </a:lnTo>
                <a:lnTo>
                  <a:pt x="36258" y="10261"/>
                </a:lnTo>
                <a:lnTo>
                  <a:pt x="10807" y="36220"/>
                </a:lnTo>
                <a:lnTo>
                  <a:pt x="8750" y="39992"/>
                </a:lnTo>
                <a:lnTo>
                  <a:pt x="7035" y="43954"/>
                </a:lnTo>
                <a:lnTo>
                  <a:pt x="5676" y="48031"/>
                </a:lnTo>
                <a:lnTo>
                  <a:pt x="4292" y="52108"/>
                </a:lnTo>
                <a:lnTo>
                  <a:pt x="673" y="73304"/>
                </a:lnTo>
                <a:lnTo>
                  <a:pt x="292" y="77596"/>
                </a:lnTo>
                <a:lnTo>
                  <a:pt x="190" y="81902"/>
                </a:lnTo>
                <a:lnTo>
                  <a:pt x="190" y="86182"/>
                </a:lnTo>
                <a:lnTo>
                  <a:pt x="0" y="91986"/>
                </a:lnTo>
                <a:lnTo>
                  <a:pt x="241" y="97840"/>
                </a:lnTo>
                <a:lnTo>
                  <a:pt x="965" y="103606"/>
                </a:lnTo>
                <a:lnTo>
                  <a:pt x="1663" y="109372"/>
                </a:lnTo>
                <a:lnTo>
                  <a:pt x="2819" y="115112"/>
                </a:lnTo>
                <a:lnTo>
                  <a:pt x="4533" y="120662"/>
                </a:lnTo>
                <a:lnTo>
                  <a:pt x="6222" y="126237"/>
                </a:lnTo>
                <a:lnTo>
                  <a:pt x="8407" y="131673"/>
                </a:lnTo>
                <a:lnTo>
                  <a:pt x="11264" y="136753"/>
                </a:lnTo>
                <a:lnTo>
                  <a:pt x="14058" y="141858"/>
                </a:lnTo>
                <a:lnTo>
                  <a:pt x="35547" y="161226"/>
                </a:lnTo>
                <a:lnTo>
                  <a:pt x="40627" y="164071"/>
                </a:lnTo>
                <a:lnTo>
                  <a:pt x="80289" y="172605"/>
                </a:lnTo>
                <a:lnTo>
                  <a:pt x="86093" y="172364"/>
                </a:lnTo>
                <a:lnTo>
                  <a:pt x="91871" y="172605"/>
                </a:lnTo>
                <a:lnTo>
                  <a:pt x="131559" y="164071"/>
                </a:lnTo>
                <a:lnTo>
                  <a:pt x="160959" y="136766"/>
                </a:lnTo>
                <a:lnTo>
                  <a:pt x="163779" y="131673"/>
                </a:lnTo>
                <a:lnTo>
                  <a:pt x="165963" y="126263"/>
                </a:lnTo>
                <a:lnTo>
                  <a:pt x="167652" y="120675"/>
                </a:lnTo>
                <a:lnTo>
                  <a:pt x="169367" y="115112"/>
                </a:lnTo>
                <a:lnTo>
                  <a:pt x="170510" y="109372"/>
                </a:lnTo>
                <a:lnTo>
                  <a:pt x="171246" y="103606"/>
                </a:lnTo>
                <a:lnTo>
                  <a:pt x="171970" y="97840"/>
                </a:lnTo>
                <a:lnTo>
                  <a:pt x="172186" y="91986"/>
                </a:lnTo>
                <a:lnTo>
                  <a:pt x="171996" y="86182"/>
                </a:lnTo>
                <a:lnTo>
                  <a:pt x="171996" y="78485"/>
                </a:lnTo>
                <a:lnTo>
                  <a:pt x="171526" y="70751"/>
                </a:lnTo>
                <a:lnTo>
                  <a:pt x="170281" y="63144"/>
                </a:lnTo>
                <a:close/>
              </a:path>
            </a:pathLst>
          </a:custGeom>
          <a:ln w="3594">
            <a:solidFill>
              <a:srgbClr val="050100"/>
            </a:solidFill>
          </a:ln>
        </p:spPr>
        <p:txBody>
          <a:bodyPr wrap="square" lIns="0" tIns="0" rIns="0" bIns="0" rtlCol="0"/>
          <a:lstStyle/>
          <a:p>
            <a:endParaRPr/>
          </a:p>
        </p:txBody>
      </p:sp>
      <p:sp>
        <p:nvSpPr>
          <p:cNvPr id="46" name="object 46"/>
          <p:cNvSpPr txBox="1"/>
          <p:nvPr/>
        </p:nvSpPr>
        <p:spPr>
          <a:xfrm>
            <a:off x="1753393" y="2053041"/>
            <a:ext cx="95885" cy="54610"/>
          </a:xfrm>
          <a:prstGeom prst="rect">
            <a:avLst/>
          </a:prstGeom>
        </p:spPr>
        <p:txBody>
          <a:bodyPr vert="horz" wrap="square" lIns="0" tIns="17145" rIns="0" bIns="0" rtlCol="0">
            <a:spAutoFit/>
          </a:bodyPr>
          <a:lstStyle/>
          <a:p>
            <a:pPr marL="12700">
              <a:lnSpc>
                <a:spcPct val="100000"/>
              </a:lnSpc>
              <a:spcBef>
                <a:spcPts val="135"/>
              </a:spcBef>
            </a:pPr>
            <a:r>
              <a:rPr sz="150" b="1" spc="5" dirty="0">
                <a:solidFill>
                  <a:srgbClr val="231F20"/>
                </a:solidFill>
                <a:latin typeface="Calibri"/>
                <a:cs typeface="Calibri"/>
              </a:rPr>
              <a:t>BUBBLE</a:t>
            </a:r>
            <a:endParaRPr sz="150">
              <a:latin typeface="Calibri"/>
              <a:cs typeface="Calibri"/>
            </a:endParaRPr>
          </a:p>
        </p:txBody>
      </p:sp>
      <p:sp>
        <p:nvSpPr>
          <p:cNvPr id="47" name="object 47"/>
          <p:cNvSpPr/>
          <p:nvPr/>
        </p:nvSpPr>
        <p:spPr>
          <a:xfrm>
            <a:off x="1796756" y="1998469"/>
            <a:ext cx="28575" cy="28575"/>
          </a:xfrm>
          <a:custGeom>
            <a:avLst/>
            <a:gdLst/>
            <a:ahLst/>
            <a:cxnLst/>
            <a:rect l="l" t="t" r="r" b="b"/>
            <a:pathLst>
              <a:path w="28575" h="28575">
                <a:moveTo>
                  <a:pt x="21894" y="0"/>
                </a:moveTo>
                <a:lnTo>
                  <a:pt x="6299" y="0"/>
                </a:lnTo>
                <a:lnTo>
                  <a:pt x="0" y="6324"/>
                </a:lnTo>
                <a:lnTo>
                  <a:pt x="0" y="21907"/>
                </a:lnTo>
                <a:lnTo>
                  <a:pt x="6299" y="28206"/>
                </a:lnTo>
                <a:lnTo>
                  <a:pt x="21894" y="28206"/>
                </a:lnTo>
                <a:lnTo>
                  <a:pt x="27851" y="22250"/>
                </a:lnTo>
                <a:lnTo>
                  <a:pt x="8978" y="22250"/>
                </a:lnTo>
                <a:lnTo>
                  <a:pt x="5029" y="18326"/>
                </a:lnTo>
                <a:lnTo>
                  <a:pt x="5029" y="8597"/>
                </a:lnTo>
                <a:lnTo>
                  <a:pt x="8978" y="4648"/>
                </a:lnTo>
                <a:lnTo>
                  <a:pt x="26524" y="4648"/>
                </a:lnTo>
                <a:lnTo>
                  <a:pt x="21894" y="0"/>
                </a:lnTo>
                <a:close/>
              </a:path>
              <a:path w="28575" h="28575">
                <a:moveTo>
                  <a:pt x="26524" y="4648"/>
                </a:moveTo>
                <a:lnTo>
                  <a:pt x="18694" y="4648"/>
                </a:lnTo>
                <a:lnTo>
                  <a:pt x="22618" y="8597"/>
                </a:lnTo>
                <a:lnTo>
                  <a:pt x="22618" y="18326"/>
                </a:lnTo>
                <a:lnTo>
                  <a:pt x="18694" y="22250"/>
                </a:lnTo>
                <a:lnTo>
                  <a:pt x="27851" y="22250"/>
                </a:lnTo>
                <a:lnTo>
                  <a:pt x="28193" y="21907"/>
                </a:lnTo>
                <a:lnTo>
                  <a:pt x="28193" y="6324"/>
                </a:lnTo>
                <a:lnTo>
                  <a:pt x="26524" y="4648"/>
                </a:lnTo>
                <a:close/>
              </a:path>
            </a:pathLst>
          </a:custGeom>
          <a:solidFill>
            <a:srgbClr val="231F20"/>
          </a:solidFill>
        </p:spPr>
        <p:txBody>
          <a:bodyPr wrap="square" lIns="0" tIns="0" rIns="0" bIns="0" rtlCol="0"/>
          <a:lstStyle/>
          <a:p>
            <a:endParaRPr/>
          </a:p>
        </p:txBody>
      </p:sp>
      <p:sp>
        <p:nvSpPr>
          <p:cNvPr id="48" name="object 48"/>
          <p:cNvSpPr/>
          <p:nvPr/>
        </p:nvSpPr>
        <p:spPr>
          <a:xfrm>
            <a:off x="1785565" y="2037246"/>
            <a:ext cx="20320" cy="20320"/>
          </a:xfrm>
          <a:custGeom>
            <a:avLst/>
            <a:gdLst/>
            <a:ahLst/>
            <a:cxnLst/>
            <a:rect l="l" t="t" r="r" b="b"/>
            <a:pathLst>
              <a:path w="20319" h="20319">
                <a:moveTo>
                  <a:pt x="15557" y="0"/>
                </a:moveTo>
                <a:lnTo>
                  <a:pt x="4470" y="0"/>
                </a:lnTo>
                <a:lnTo>
                  <a:pt x="0" y="4483"/>
                </a:lnTo>
                <a:lnTo>
                  <a:pt x="0" y="15570"/>
                </a:lnTo>
                <a:lnTo>
                  <a:pt x="4470" y="20066"/>
                </a:lnTo>
                <a:lnTo>
                  <a:pt x="15557" y="20066"/>
                </a:lnTo>
                <a:lnTo>
                  <a:pt x="20065" y="15570"/>
                </a:lnTo>
                <a:lnTo>
                  <a:pt x="20065" y="15265"/>
                </a:lnTo>
                <a:lnTo>
                  <a:pt x="7137" y="15265"/>
                </a:lnTo>
                <a:lnTo>
                  <a:pt x="4787" y="12915"/>
                </a:lnTo>
                <a:lnTo>
                  <a:pt x="4787" y="7137"/>
                </a:lnTo>
                <a:lnTo>
                  <a:pt x="7137" y="4787"/>
                </a:lnTo>
                <a:lnTo>
                  <a:pt x="20065" y="4787"/>
                </a:lnTo>
                <a:lnTo>
                  <a:pt x="20065" y="4483"/>
                </a:lnTo>
                <a:lnTo>
                  <a:pt x="15557" y="0"/>
                </a:lnTo>
                <a:close/>
              </a:path>
              <a:path w="20319" h="20319">
                <a:moveTo>
                  <a:pt x="20065" y="4787"/>
                </a:moveTo>
                <a:lnTo>
                  <a:pt x="12903" y="4787"/>
                </a:lnTo>
                <a:lnTo>
                  <a:pt x="15252" y="7137"/>
                </a:lnTo>
                <a:lnTo>
                  <a:pt x="15252" y="12915"/>
                </a:lnTo>
                <a:lnTo>
                  <a:pt x="12903" y="15265"/>
                </a:lnTo>
                <a:lnTo>
                  <a:pt x="20065" y="15265"/>
                </a:lnTo>
                <a:lnTo>
                  <a:pt x="20065" y="4787"/>
                </a:lnTo>
                <a:close/>
              </a:path>
            </a:pathLst>
          </a:custGeom>
          <a:solidFill>
            <a:srgbClr val="231F20"/>
          </a:solidFill>
        </p:spPr>
        <p:txBody>
          <a:bodyPr wrap="square" lIns="0" tIns="0" rIns="0" bIns="0" rtlCol="0"/>
          <a:lstStyle/>
          <a:p>
            <a:endParaRPr/>
          </a:p>
        </p:txBody>
      </p:sp>
      <p:sp>
        <p:nvSpPr>
          <p:cNvPr id="49" name="object 49"/>
          <p:cNvSpPr/>
          <p:nvPr/>
        </p:nvSpPr>
        <p:spPr>
          <a:xfrm>
            <a:off x="1770106" y="2012305"/>
            <a:ext cx="24130" cy="24130"/>
          </a:xfrm>
          <a:custGeom>
            <a:avLst/>
            <a:gdLst/>
            <a:ahLst/>
            <a:cxnLst/>
            <a:rect l="l" t="t" r="r" b="b"/>
            <a:pathLst>
              <a:path w="24130" h="24130">
                <a:moveTo>
                  <a:pt x="18389" y="0"/>
                </a:moveTo>
                <a:lnTo>
                  <a:pt x="5283" y="0"/>
                </a:lnTo>
                <a:lnTo>
                  <a:pt x="0" y="5295"/>
                </a:lnTo>
                <a:lnTo>
                  <a:pt x="0" y="18364"/>
                </a:lnTo>
                <a:lnTo>
                  <a:pt x="5283" y="23660"/>
                </a:lnTo>
                <a:lnTo>
                  <a:pt x="18389" y="23660"/>
                </a:lnTo>
                <a:lnTo>
                  <a:pt x="21987" y="20053"/>
                </a:lnTo>
                <a:lnTo>
                  <a:pt x="8394" y="20053"/>
                </a:lnTo>
                <a:lnTo>
                  <a:pt x="5041" y="16687"/>
                </a:lnTo>
                <a:lnTo>
                  <a:pt x="5041" y="8382"/>
                </a:lnTo>
                <a:lnTo>
                  <a:pt x="8394" y="5003"/>
                </a:lnTo>
                <a:lnTo>
                  <a:pt x="23381" y="5003"/>
                </a:lnTo>
                <a:lnTo>
                  <a:pt x="18389" y="0"/>
                </a:lnTo>
                <a:close/>
              </a:path>
              <a:path w="24130" h="24130">
                <a:moveTo>
                  <a:pt x="23381" y="5003"/>
                </a:moveTo>
                <a:lnTo>
                  <a:pt x="16725" y="5003"/>
                </a:lnTo>
                <a:lnTo>
                  <a:pt x="20091" y="8382"/>
                </a:lnTo>
                <a:lnTo>
                  <a:pt x="20091" y="16687"/>
                </a:lnTo>
                <a:lnTo>
                  <a:pt x="16725" y="20053"/>
                </a:lnTo>
                <a:lnTo>
                  <a:pt x="21987" y="20053"/>
                </a:lnTo>
                <a:lnTo>
                  <a:pt x="23672" y="18364"/>
                </a:lnTo>
                <a:lnTo>
                  <a:pt x="23672" y="5295"/>
                </a:lnTo>
                <a:lnTo>
                  <a:pt x="23381" y="5003"/>
                </a:lnTo>
                <a:close/>
              </a:path>
            </a:pathLst>
          </a:custGeom>
          <a:solidFill>
            <a:srgbClr val="231F20"/>
          </a:solidFill>
        </p:spPr>
        <p:txBody>
          <a:bodyPr wrap="square" lIns="0" tIns="0" rIns="0" bIns="0" rtlCol="0"/>
          <a:lstStyle/>
          <a:p>
            <a:endParaRPr/>
          </a:p>
        </p:txBody>
      </p:sp>
      <p:sp>
        <p:nvSpPr>
          <p:cNvPr id="50" name="object 50"/>
          <p:cNvSpPr/>
          <p:nvPr/>
        </p:nvSpPr>
        <p:spPr>
          <a:xfrm>
            <a:off x="610081" y="8035019"/>
            <a:ext cx="92100" cy="92100"/>
          </a:xfrm>
          <a:prstGeom prst="rect">
            <a:avLst/>
          </a:prstGeom>
          <a:blipFill>
            <a:blip r:embed="rId5" cstate="print"/>
            <a:stretch>
              <a:fillRect/>
            </a:stretch>
          </a:blipFill>
        </p:spPr>
        <p:txBody>
          <a:bodyPr wrap="square" lIns="0" tIns="0" rIns="0" bIns="0" rtlCol="0"/>
          <a:lstStyle/>
          <a:p>
            <a:endParaRPr/>
          </a:p>
        </p:txBody>
      </p:sp>
      <p:sp>
        <p:nvSpPr>
          <p:cNvPr id="51" name="object 51"/>
          <p:cNvSpPr/>
          <p:nvPr/>
        </p:nvSpPr>
        <p:spPr>
          <a:xfrm>
            <a:off x="545672" y="7891016"/>
            <a:ext cx="123189" cy="123189"/>
          </a:xfrm>
          <a:custGeom>
            <a:avLst/>
            <a:gdLst/>
            <a:ahLst/>
            <a:cxnLst/>
            <a:rect l="l" t="t" r="r" b="b"/>
            <a:pathLst>
              <a:path w="123190" h="123190">
                <a:moveTo>
                  <a:pt x="121424" y="45008"/>
                </a:moveTo>
                <a:lnTo>
                  <a:pt x="115074" y="25806"/>
                </a:lnTo>
                <a:lnTo>
                  <a:pt x="112699" y="21183"/>
                </a:lnTo>
                <a:lnTo>
                  <a:pt x="109308" y="17018"/>
                </a:lnTo>
                <a:lnTo>
                  <a:pt x="105371" y="13563"/>
                </a:lnTo>
                <a:lnTo>
                  <a:pt x="101434" y="10083"/>
                </a:lnTo>
                <a:lnTo>
                  <a:pt x="96901" y="7327"/>
                </a:lnTo>
                <a:lnTo>
                  <a:pt x="92100" y="5270"/>
                </a:lnTo>
                <a:lnTo>
                  <a:pt x="89712" y="4241"/>
                </a:lnTo>
                <a:lnTo>
                  <a:pt x="87223" y="3390"/>
                </a:lnTo>
                <a:lnTo>
                  <a:pt x="84696" y="2705"/>
                </a:lnTo>
                <a:lnTo>
                  <a:pt x="82181" y="2019"/>
                </a:lnTo>
                <a:lnTo>
                  <a:pt x="79616" y="1485"/>
                </a:lnTo>
                <a:lnTo>
                  <a:pt x="77025" y="1092"/>
                </a:lnTo>
                <a:lnTo>
                  <a:pt x="71894" y="292"/>
                </a:lnTo>
                <a:lnTo>
                  <a:pt x="66624" y="0"/>
                </a:lnTo>
                <a:lnTo>
                  <a:pt x="61391" y="0"/>
                </a:lnTo>
                <a:lnTo>
                  <a:pt x="56146" y="0"/>
                </a:lnTo>
                <a:lnTo>
                  <a:pt x="50952" y="292"/>
                </a:lnTo>
                <a:lnTo>
                  <a:pt x="45783" y="1092"/>
                </a:lnTo>
                <a:lnTo>
                  <a:pt x="43205" y="1485"/>
                </a:lnTo>
                <a:lnTo>
                  <a:pt x="40614" y="2019"/>
                </a:lnTo>
                <a:lnTo>
                  <a:pt x="38112" y="2705"/>
                </a:lnTo>
                <a:lnTo>
                  <a:pt x="35572" y="3390"/>
                </a:lnTo>
                <a:lnTo>
                  <a:pt x="17437" y="13563"/>
                </a:lnTo>
                <a:lnTo>
                  <a:pt x="13474" y="17018"/>
                </a:lnTo>
                <a:lnTo>
                  <a:pt x="10134" y="21183"/>
                </a:lnTo>
                <a:lnTo>
                  <a:pt x="7721" y="25806"/>
                </a:lnTo>
                <a:lnTo>
                  <a:pt x="6286" y="28511"/>
                </a:lnTo>
                <a:lnTo>
                  <a:pt x="5054" y="31330"/>
                </a:lnTo>
                <a:lnTo>
                  <a:pt x="4076" y="34239"/>
                </a:lnTo>
                <a:lnTo>
                  <a:pt x="3086" y="37134"/>
                </a:lnTo>
                <a:lnTo>
                  <a:pt x="2285" y="40132"/>
                </a:lnTo>
                <a:lnTo>
                  <a:pt x="1714" y="43129"/>
                </a:lnTo>
                <a:lnTo>
                  <a:pt x="1130" y="46139"/>
                </a:lnTo>
                <a:lnTo>
                  <a:pt x="774" y="49199"/>
                </a:lnTo>
                <a:lnTo>
                  <a:pt x="507" y="52247"/>
                </a:lnTo>
                <a:lnTo>
                  <a:pt x="241" y="55308"/>
                </a:lnTo>
                <a:lnTo>
                  <a:pt x="165" y="58381"/>
                </a:lnTo>
                <a:lnTo>
                  <a:pt x="165" y="61429"/>
                </a:lnTo>
                <a:lnTo>
                  <a:pt x="0" y="65570"/>
                </a:lnTo>
                <a:lnTo>
                  <a:pt x="3276" y="86029"/>
                </a:lnTo>
                <a:lnTo>
                  <a:pt x="4470" y="90004"/>
                </a:lnTo>
                <a:lnTo>
                  <a:pt x="6019" y="93865"/>
                </a:lnTo>
                <a:lnTo>
                  <a:pt x="8039" y="97497"/>
                </a:lnTo>
                <a:lnTo>
                  <a:pt x="10032" y="101130"/>
                </a:lnTo>
                <a:lnTo>
                  <a:pt x="25361" y="114935"/>
                </a:lnTo>
                <a:lnTo>
                  <a:pt x="28994" y="116967"/>
                </a:lnTo>
                <a:lnTo>
                  <a:pt x="32842" y="118554"/>
                </a:lnTo>
                <a:lnTo>
                  <a:pt x="36817" y="119761"/>
                </a:lnTo>
                <a:lnTo>
                  <a:pt x="40792" y="120967"/>
                </a:lnTo>
                <a:lnTo>
                  <a:pt x="44856" y="121818"/>
                </a:lnTo>
                <a:lnTo>
                  <a:pt x="48971" y="122339"/>
                </a:lnTo>
                <a:lnTo>
                  <a:pt x="53098" y="122859"/>
                </a:lnTo>
                <a:lnTo>
                  <a:pt x="57251" y="123037"/>
                </a:lnTo>
                <a:lnTo>
                  <a:pt x="61391" y="122872"/>
                </a:lnTo>
                <a:lnTo>
                  <a:pt x="65519" y="123037"/>
                </a:lnTo>
                <a:lnTo>
                  <a:pt x="69723" y="122859"/>
                </a:lnTo>
                <a:lnTo>
                  <a:pt x="73825" y="122339"/>
                </a:lnTo>
                <a:lnTo>
                  <a:pt x="77939" y="121818"/>
                </a:lnTo>
                <a:lnTo>
                  <a:pt x="82016" y="120967"/>
                </a:lnTo>
                <a:lnTo>
                  <a:pt x="85979" y="119761"/>
                </a:lnTo>
                <a:lnTo>
                  <a:pt x="89941" y="118554"/>
                </a:lnTo>
                <a:lnTo>
                  <a:pt x="93814" y="116967"/>
                </a:lnTo>
                <a:lnTo>
                  <a:pt x="97434" y="114935"/>
                </a:lnTo>
                <a:lnTo>
                  <a:pt x="101053" y="112903"/>
                </a:lnTo>
                <a:lnTo>
                  <a:pt x="114769" y="97497"/>
                </a:lnTo>
                <a:lnTo>
                  <a:pt x="116801" y="93878"/>
                </a:lnTo>
                <a:lnTo>
                  <a:pt x="122097" y="73863"/>
                </a:lnTo>
                <a:lnTo>
                  <a:pt x="122631" y="69735"/>
                </a:lnTo>
                <a:lnTo>
                  <a:pt x="122783" y="65570"/>
                </a:lnTo>
                <a:lnTo>
                  <a:pt x="122631" y="61429"/>
                </a:lnTo>
                <a:lnTo>
                  <a:pt x="122656" y="55943"/>
                </a:lnTo>
                <a:lnTo>
                  <a:pt x="122313" y="50431"/>
                </a:lnTo>
                <a:lnTo>
                  <a:pt x="121424" y="45008"/>
                </a:lnTo>
                <a:close/>
              </a:path>
            </a:pathLst>
          </a:custGeom>
          <a:ln w="3175">
            <a:solidFill>
              <a:srgbClr val="050100"/>
            </a:solidFill>
          </a:ln>
        </p:spPr>
        <p:txBody>
          <a:bodyPr wrap="square" lIns="0" tIns="0" rIns="0" bIns="0" rtlCol="0"/>
          <a:lstStyle/>
          <a:p>
            <a:endParaRPr/>
          </a:p>
        </p:txBody>
      </p:sp>
      <p:sp>
        <p:nvSpPr>
          <p:cNvPr id="52" name="object 52"/>
          <p:cNvSpPr/>
          <p:nvPr/>
        </p:nvSpPr>
        <p:spPr>
          <a:xfrm>
            <a:off x="588070" y="7921990"/>
            <a:ext cx="38100" cy="33655"/>
          </a:xfrm>
          <a:custGeom>
            <a:avLst/>
            <a:gdLst/>
            <a:ahLst/>
            <a:cxnLst/>
            <a:rect l="l" t="t" r="r" b="b"/>
            <a:pathLst>
              <a:path w="38100" h="33654">
                <a:moveTo>
                  <a:pt x="18999" y="0"/>
                </a:moveTo>
                <a:lnTo>
                  <a:pt x="6324" y="22047"/>
                </a:lnTo>
                <a:lnTo>
                  <a:pt x="3175" y="27558"/>
                </a:lnTo>
                <a:lnTo>
                  <a:pt x="0" y="33058"/>
                </a:lnTo>
                <a:lnTo>
                  <a:pt x="5118" y="33058"/>
                </a:lnTo>
                <a:lnTo>
                  <a:pt x="18999" y="8902"/>
                </a:lnTo>
                <a:lnTo>
                  <a:pt x="24107" y="8902"/>
                </a:lnTo>
                <a:lnTo>
                  <a:pt x="18999" y="0"/>
                </a:lnTo>
                <a:close/>
              </a:path>
              <a:path w="38100" h="33654">
                <a:moveTo>
                  <a:pt x="24107" y="8902"/>
                </a:moveTo>
                <a:lnTo>
                  <a:pt x="18999" y="8902"/>
                </a:lnTo>
                <a:lnTo>
                  <a:pt x="32880" y="33058"/>
                </a:lnTo>
                <a:lnTo>
                  <a:pt x="38023" y="33058"/>
                </a:lnTo>
                <a:lnTo>
                  <a:pt x="34823" y="27558"/>
                </a:lnTo>
                <a:lnTo>
                  <a:pt x="28524" y="16535"/>
                </a:lnTo>
                <a:lnTo>
                  <a:pt x="24107" y="8902"/>
                </a:lnTo>
                <a:close/>
              </a:path>
            </a:pathLst>
          </a:custGeom>
          <a:solidFill>
            <a:srgbClr val="231F20"/>
          </a:solidFill>
        </p:spPr>
        <p:txBody>
          <a:bodyPr wrap="square" lIns="0" tIns="0" rIns="0" bIns="0" rtlCol="0"/>
          <a:lstStyle/>
          <a:p>
            <a:endParaRPr/>
          </a:p>
        </p:txBody>
      </p:sp>
      <p:sp>
        <p:nvSpPr>
          <p:cNvPr id="53" name="object 53"/>
          <p:cNvSpPr/>
          <p:nvPr/>
        </p:nvSpPr>
        <p:spPr>
          <a:xfrm>
            <a:off x="735577" y="7891016"/>
            <a:ext cx="123189" cy="123189"/>
          </a:xfrm>
          <a:custGeom>
            <a:avLst/>
            <a:gdLst/>
            <a:ahLst/>
            <a:cxnLst/>
            <a:rect l="l" t="t" r="r" b="b"/>
            <a:pathLst>
              <a:path w="123190" h="123190">
                <a:moveTo>
                  <a:pt x="121399" y="45008"/>
                </a:moveTo>
                <a:lnTo>
                  <a:pt x="120853" y="41681"/>
                </a:lnTo>
                <a:lnTo>
                  <a:pt x="120078" y="38379"/>
                </a:lnTo>
                <a:lnTo>
                  <a:pt x="119024" y="35153"/>
                </a:lnTo>
                <a:lnTo>
                  <a:pt x="117995" y="31927"/>
                </a:lnTo>
                <a:lnTo>
                  <a:pt x="116687" y="28790"/>
                </a:lnTo>
                <a:lnTo>
                  <a:pt x="115087" y="25819"/>
                </a:lnTo>
                <a:lnTo>
                  <a:pt x="112648" y="21183"/>
                </a:lnTo>
                <a:lnTo>
                  <a:pt x="109334" y="17018"/>
                </a:lnTo>
                <a:lnTo>
                  <a:pt x="105359" y="13563"/>
                </a:lnTo>
                <a:lnTo>
                  <a:pt x="101447" y="10083"/>
                </a:lnTo>
                <a:lnTo>
                  <a:pt x="96913" y="7327"/>
                </a:lnTo>
                <a:lnTo>
                  <a:pt x="92100" y="5270"/>
                </a:lnTo>
                <a:lnTo>
                  <a:pt x="89700" y="4241"/>
                </a:lnTo>
                <a:lnTo>
                  <a:pt x="87236" y="3390"/>
                </a:lnTo>
                <a:lnTo>
                  <a:pt x="84708" y="2705"/>
                </a:lnTo>
                <a:lnTo>
                  <a:pt x="82181" y="2019"/>
                </a:lnTo>
                <a:lnTo>
                  <a:pt x="79603" y="1485"/>
                </a:lnTo>
                <a:lnTo>
                  <a:pt x="77025" y="1092"/>
                </a:lnTo>
                <a:lnTo>
                  <a:pt x="71869" y="304"/>
                </a:lnTo>
                <a:lnTo>
                  <a:pt x="66636" y="0"/>
                </a:lnTo>
                <a:lnTo>
                  <a:pt x="61391" y="0"/>
                </a:lnTo>
                <a:lnTo>
                  <a:pt x="56172" y="0"/>
                </a:lnTo>
                <a:lnTo>
                  <a:pt x="50914" y="304"/>
                </a:lnTo>
                <a:lnTo>
                  <a:pt x="45770" y="1092"/>
                </a:lnTo>
                <a:lnTo>
                  <a:pt x="43192" y="1485"/>
                </a:lnTo>
                <a:lnTo>
                  <a:pt x="40614" y="2019"/>
                </a:lnTo>
                <a:lnTo>
                  <a:pt x="38099" y="2705"/>
                </a:lnTo>
                <a:lnTo>
                  <a:pt x="35547" y="3390"/>
                </a:lnTo>
                <a:lnTo>
                  <a:pt x="17411" y="13563"/>
                </a:lnTo>
                <a:lnTo>
                  <a:pt x="13474" y="17018"/>
                </a:lnTo>
                <a:lnTo>
                  <a:pt x="10096" y="21183"/>
                </a:lnTo>
                <a:lnTo>
                  <a:pt x="7721" y="25819"/>
                </a:lnTo>
                <a:lnTo>
                  <a:pt x="6286" y="28511"/>
                </a:lnTo>
                <a:lnTo>
                  <a:pt x="1727" y="43129"/>
                </a:lnTo>
                <a:lnTo>
                  <a:pt x="1130" y="46151"/>
                </a:lnTo>
                <a:lnTo>
                  <a:pt x="749" y="49199"/>
                </a:lnTo>
                <a:lnTo>
                  <a:pt x="482" y="52247"/>
                </a:lnTo>
                <a:lnTo>
                  <a:pt x="228" y="55308"/>
                </a:lnTo>
                <a:lnTo>
                  <a:pt x="152" y="58381"/>
                </a:lnTo>
                <a:lnTo>
                  <a:pt x="152" y="61429"/>
                </a:lnTo>
                <a:lnTo>
                  <a:pt x="0" y="65582"/>
                </a:lnTo>
                <a:lnTo>
                  <a:pt x="3238" y="86029"/>
                </a:lnTo>
                <a:lnTo>
                  <a:pt x="4419" y="90004"/>
                </a:lnTo>
                <a:lnTo>
                  <a:pt x="15430" y="107480"/>
                </a:lnTo>
                <a:lnTo>
                  <a:pt x="18351" y="110426"/>
                </a:lnTo>
                <a:lnTo>
                  <a:pt x="48983" y="122339"/>
                </a:lnTo>
                <a:lnTo>
                  <a:pt x="53085" y="122859"/>
                </a:lnTo>
                <a:lnTo>
                  <a:pt x="57251" y="123037"/>
                </a:lnTo>
                <a:lnTo>
                  <a:pt x="61391" y="122872"/>
                </a:lnTo>
                <a:lnTo>
                  <a:pt x="65544" y="123037"/>
                </a:lnTo>
                <a:lnTo>
                  <a:pt x="69710" y="122859"/>
                </a:lnTo>
                <a:lnTo>
                  <a:pt x="73799" y="122339"/>
                </a:lnTo>
                <a:lnTo>
                  <a:pt x="77914" y="121818"/>
                </a:lnTo>
                <a:lnTo>
                  <a:pt x="97408" y="114935"/>
                </a:lnTo>
                <a:lnTo>
                  <a:pt x="101041" y="112903"/>
                </a:lnTo>
                <a:lnTo>
                  <a:pt x="121602" y="77978"/>
                </a:lnTo>
                <a:lnTo>
                  <a:pt x="122770" y="65582"/>
                </a:lnTo>
                <a:lnTo>
                  <a:pt x="122618" y="61429"/>
                </a:lnTo>
                <a:lnTo>
                  <a:pt x="122656" y="55956"/>
                </a:lnTo>
                <a:lnTo>
                  <a:pt x="122300" y="50431"/>
                </a:lnTo>
                <a:lnTo>
                  <a:pt x="121399" y="45008"/>
                </a:lnTo>
                <a:close/>
              </a:path>
            </a:pathLst>
          </a:custGeom>
          <a:ln w="3175">
            <a:solidFill>
              <a:srgbClr val="050100"/>
            </a:solidFill>
          </a:ln>
        </p:spPr>
        <p:txBody>
          <a:bodyPr wrap="square" lIns="0" tIns="0" rIns="0" bIns="0" rtlCol="0"/>
          <a:lstStyle/>
          <a:p>
            <a:endParaRPr/>
          </a:p>
        </p:txBody>
      </p:sp>
      <p:sp>
        <p:nvSpPr>
          <p:cNvPr id="54" name="object 54"/>
          <p:cNvSpPr/>
          <p:nvPr/>
        </p:nvSpPr>
        <p:spPr>
          <a:xfrm>
            <a:off x="779078" y="7921984"/>
            <a:ext cx="38100" cy="33655"/>
          </a:xfrm>
          <a:custGeom>
            <a:avLst/>
            <a:gdLst/>
            <a:ahLst/>
            <a:cxnLst/>
            <a:rect l="l" t="t" r="r" b="b"/>
            <a:pathLst>
              <a:path w="38100" h="33654">
                <a:moveTo>
                  <a:pt x="5105" y="0"/>
                </a:moveTo>
                <a:lnTo>
                  <a:pt x="0" y="0"/>
                </a:lnTo>
                <a:lnTo>
                  <a:pt x="3162" y="5537"/>
                </a:lnTo>
                <a:lnTo>
                  <a:pt x="6337" y="11036"/>
                </a:lnTo>
                <a:lnTo>
                  <a:pt x="9486" y="16548"/>
                </a:lnTo>
                <a:lnTo>
                  <a:pt x="12877" y="22390"/>
                </a:lnTo>
                <a:lnTo>
                  <a:pt x="15633" y="27216"/>
                </a:lnTo>
                <a:lnTo>
                  <a:pt x="19011" y="33058"/>
                </a:lnTo>
                <a:lnTo>
                  <a:pt x="22390" y="27216"/>
                </a:lnTo>
                <a:lnTo>
                  <a:pt x="24122" y="24168"/>
                </a:lnTo>
                <a:lnTo>
                  <a:pt x="19011" y="24168"/>
                </a:lnTo>
                <a:lnTo>
                  <a:pt x="16065" y="19075"/>
                </a:lnTo>
                <a:lnTo>
                  <a:pt x="5105" y="0"/>
                </a:lnTo>
                <a:close/>
              </a:path>
              <a:path w="38100" h="33654">
                <a:moveTo>
                  <a:pt x="38036" y="0"/>
                </a:moveTo>
                <a:lnTo>
                  <a:pt x="32905" y="0"/>
                </a:lnTo>
                <a:lnTo>
                  <a:pt x="23406" y="16548"/>
                </a:lnTo>
                <a:lnTo>
                  <a:pt x="21920" y="19075"/>
                </a:lnTo>
                <a:lnTo>
                  <a:pt x="19011" y="24168"/>
                </a:lnTo>
                <a:lnTo>
                  <a:pt x="24122" y="24168"/>
                </a:lnTo>
                <a:lnTo>
                  <a:pt x="38036" y="0"/>
                </a:lnTo>
                <a:close/>
              </a:path>
            </a:pathLst>
          </a:custGeom>
          <a:solidFill>
            <a:srgbClr val="231F20"/>
          </a:solidFill>
        </p:spPr>
        <p:txBody>
          <a:bodyPr wrap="square" lIns="0" tIns="0" rIns="0" bIns="0" rtlCol="0"/>
          <a:lstStyle/>
          <a:p>
            <a:endParaRPr/>
          </a:p>
        </p:txBody>
      </p:sp>
      <p:sp>
        <p:nvSpPr>
          <p:cNvPr id="55" name="object 55"/>
          <p:cNvSpPr/>
          <p:nvPr/>
        </p:nvSpPr>
        <p:spPr>
          <a:xfrm>
            <a:off x="559155" y="7304365"/>
            <a:ext cx="99720" cy="99694"/>
          </a:xfrm>
          <a:prstGeom prst="rect">
            <a:avLst/>
          </a:prstGeom>
          <a:blipFill>
            <a:blip r:embed="rId6" cstate="print"/>
            <a:stretch>
              <a:fillRect/>
            </a:stretch>
          </a:blipFill>
        </p:spPr>
        <p:txBody>
          <a:bodyPr wrap="square" lIns="0" tIns="0" rIns="0" bIns="0" rtlCol="0"/>
          <a:lstStyle/>
          <a:p>
            <a:endParaRPr/>
          </a:p>
        </p:txBody>
      </p:sp>
      <p:sp>
        <p:nvSpPr>
          <p:cNvPr id="56" name="object 56"/>
          <p:cNvSpPr txBox="1"/>
          <p:nvPr/>
        </p:nvSpPr>
        <p:spPr>
          <a:xfrm>
            <a:off x="670979" y="7297096"/>
            <a:ext cx="92075" cy="117475"/>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231F20"/>
                </a:solidFill>
                <a:latin typeface="Arial Narrow"/>
                <a:cs typeface="Arial Narrow"/>
              </a:rPr>
              <a:t>3s</a:t>
            </a:r>
            <a:endParaRPr sz="600">
              <a:latin typeface="Arial Narrow"/>
              <a:cs typeface="Arial Narrow"/>
            </a:endParaRPr>
          </a:p>
        </p:txBody>
      </p:sp>
      <p:sp>
        <p:nvSpPr>
          <p:cNvPr id="57" name="object 57"/>
          <p:cNvSpPr/>
          <p:nvPr/>
        </p:nvSpPr>
        <p:spPr>
          <a:xfrm>
            <a:off x="539817" y="7018218"/>
            <a:ext cx="239395" cy="240029"/>
          </a:xfrm>
          <a:custGeom>
            <a:avLst/>
            <a:gdLst/>
            <a:ahLst/>
            <a:cxnLst/>
            <a:rect l="l" t="t" r="r" b="b"/>
            <a:pathLst>
              <a:path w="239395" h="240029">
                <a:moveTo>
                  <a:pt x="236321" y="87617"/>
                </a:moveTo>
                <a:lnTo>
                  <a:pt x="235280" y="81140"/>
                </a:lnTo>
                <a:lnTo>
                  <a:pt x="233743" y="74701"/>
                </a:lnTo>
                <a:lnTo>
                  <a:pt x="231698" y="68427"/>
                </a:lnTo>
                <a:lnTo>
                  <a:pt x="229704" y="62153"/>
                </a:lnTo>
                <a:lnTo>
                  <a:pt x="205130" y="26403"/>
                </a:lnTo>
                <a:lnTo>
                  <a:pt x="169786" y="6591"/>
                </a:lnTo>
                <a:lnTo>
                  <a:pt x="164884" y="5270"/>
                </a:lnTo>
                <a:lnTo>
                  <a:pt x="159969" y="3936"/>
                </a:lnTo>
                <a:lnTo>
                  <a:pt x="119519" y="0"/>
                </a:lnTo>
                <a:lnTo>
                  <a:pt x="111882" y="117"/>
                </a:lnTo>
                <a:lnTo>
                  <a:pt x="74142" y="5270"/>
                </a:lnTo>
                <a:lnTo>
                  <a:pt x="69214" y="6591"/>
                </a:lnTo>
                <a:lnTo>
                  <a:pt x="33908" y="26403"/>
                </a:lnTo>
                <a:lnTo>
                  <a:pt x="9791" y="60998"/>
                </a:lnTo>
                <a:lnTo>
                  <a:pt x="3340" y="83959"/>
                </a:lnTo>
                <a:lnTo>
                  <a:pt x="2184" y="89852"/>
                </a:lnTo>
                <a:lnTo>
                  <a:pt x="1422" y="95770"/>
                </a:lnTo>
                <a:lnTo>
                  <a:pt x="927" y="101726"/>
                </a:lnTo>
                <a:lnTo>
                  <a:pt x="431" y="107670"/>
                </a:lnTo>
                <a:lnTo>
                  <a:pt x="279" y="113652"/>
                </a:lnTo>
                <a:lnTo>
                  <a:pt x="279" y="119595"/>
                </a:lnTo>
                <a:lnTo>
                  <a:pt x="0" y="127673"/>
                </a:lnTo>
                <a:lnTo>
                  <a:pt x="6299" y="167474"/>
                </a:lnTo>
                <a:lnTo>
                  <a:pt x="8610" y="175209"/>
                </a:lnTo>
                <a:lnTo>
                  <a:pt x="30035" y="209232"/>
                </a:lnTo>
                <a:lnTo>
                  <a:pt x="35686" y="214972"/>
                </a:lnTo>
                <a:lnTo>
                  <a:pt x="42303" y="219798"/>
                </a:lnTo>
                <a:lnTo>
                  <a:pt x="49364" y="223735"/>
                </a:lnTo>
                <a:lnTo>
                  <a:pt x="56413" y="227685"/>
                </a:lnTo>
                <a:lnTo>
                  <a:pt x="95313" y="238163"/>
                </a:lnTo>
                <a:lnTo>
                  <a:pt x="111455" y="239509"/>
                </a:lnTo>
                <a:lnTo>
                  <a:pt x="119519" y="239217"/>
                </a:lnTo>
                <a:lnTo>
                  <a:pt x="127571" y="239509"/>
                </a:lnTo>
                <a:lnTo>
                  <a:pt x="135674" y="239166"/>
                </a:lnTo>
                <a:lnTo>
                  <a:pt x="143675" y="238163"/>
                </a:lnTo>
                <a:lnTo>
                  <a:pt x="151676" y="237159"/>
                </a:lnTo>
                <a:lnTo>
                  <a:pt x="189636" y="223735"/>
                </a:lnTo>
                <a:lnTo>
                  <a:pt x="196722" y="219798"/>
                </a:lnTo>
                <a:lnTo>
                  <a:pt x="223405" y="189801"/>
                </a:lnTo>
                <a:lnTo>
                  <a:pt x="236689" y="151803"/>
                </a:lnTo>
                <a:lnTo>
                  <a:pt x="239013" y="127673"/>
                </a:lnTo>
                <a:lnTo>
                  <a:pt x="238696" y="119595"/>
                </a:lnTo>
                <a:lnTo>
                  <a:pt x="238600" y="111579"/>
                </a:lnTo>
                <a:lnTo>
                  <a:pt x="238194" y="103563"/>
                </a:lnTo>
                <a:lnTo>
                  <a:pt x="237446" y="95569"/>
                </a:lnTo>
                <a:lnTo>
                  <a:pt x="236321" y="87617"/>
                </a:lnTo>
                <a:close/>
              </a:path>
            </a:pathLst>
          </a:custGeom>
          <a:ln w="5981">
            <a:solidFill>
              <a:srgbClr val="050100"/>
            </a:solidFill>
          </a:ln>
        </p:spPr>
        <p:txBody>
          <a:bodyPr wrap="square" lIns="0" tIns="0" rIns="0" bIns="0" rtlCol="0"/>
          <a:lstStyle/>
          <a:p>
            <a:endParaRPr/>
          </a:p>
        </p:txBody>
      </p:sp>
      <p:sp>
        <p:nvSpPr>
          <p:cNvPr id="58" name="object 58"/>
          <p:cNvSpPr txBox="1"/>
          <p:nvPr/>
        </p:nvSpPr>
        <p:spPr>
          <a:xfrm>
            <a:off x="613222" y="7158195"/>
            <a:ext cx="103505" cy="65405"/>
          </a:xfrm>
          <a:prstGeom prst="rect">
            <a:avLst/>
          </a:prstGeom>
        </p:spPr>
        <p:txBody>
          <a:bodyPr vert="horz" wrap="square" lIns="0" tIns="13970" rIns="0" bIns="0" rtlCol="0">
            <a:spAutoFit/>
          </a:bodyPr>
          <a:lstStyle/>
          <a:p>
            <a:pPr marL="12700">
              <a:lnSpc>
                <a:spcPct val="100000"/>
              </a:lnSpc>
              <a:spcBef>
                <a:spcPts val="110"/>
              </a:spcBef>
            </a:pPr>
            <a:r>
              <a:rPr sz="250" b="1" spc="-30" dirty="0">
                <a:solidFill>
                  <a:srgbClr val="231F20"/>
                </a:solidFill>
                <a:latin typeface="Calibri"/>
                <a:cs typeface="Calibri"/>
              </a:rPr>
              <a:t>DOWN</a:t>
            </a:r>
            <a:endParaRPr sz="250">
              <a:latin typeface="Calibri"/>
              <a:cs typeface="Calibri"/>
            </a:endParaRPr>
          </a:p>
        </p:txBody>
      </p:sp>
      <p:sp>
        <p:nvSpPr>
          <p:cNvPr id="59" name="object 59"/>
          <p:cNvSpPr/>
          <p:nvPr/>
        </p:nvSpPr>
        <p:spPr>
          <a:xfrm>
            <a:off x="624483" y="7078525"/>
            <a:ext cx="74295" cy="64769"/>
          </a:xfrm>
          <a:custGeom>
            <a:avLst/>
            <a:gdLst/>
            <a:ahLst/>
            <a:cxnLst/>
            <a:rect l="l" t="t" r="r" b="b"/>
            <a:pathLst>
              <a:path w="74295" h="64770">
                <a:moveTo>
                  <a:pt x="9944" y="0"/>
                </a:moveTo>
                <a:lnTo>
                  <a:pt x="0" y="0"/>
                </a:lnTo>
                <a:lnTo>
                  <a:pt x="4607" y="8053"/>
                </a:lnTo>
                <a:lnTo>
                  <a:pt x="37007" y="64338"/>
                </a:lnTo>
                <a:lnTo>
                  <a:pt x="46947" y="47028"/>
                </a:lnTo>
                <a:lnTo>
                  <a:pt x="37007" y="47028"/>
                </a:lnTo>
                <a:lnTo>
                  <a:pt x="31292" y="37122"/>
                </a:lnTo>
                <a:lnTo>
                  <a:pt x="28473" y="32156"/>
                </a:lnTo>
                <a:lnTo>
                  <a:pt x="9944" y="0"/>
                </a:lnTo>
                <a:close/>
              </a:path>
              <a:path w="74295" h="64770">
                <a:moveTo>
                  <a:pt x="74041" y="0"/>
                </a:moveTo>
                <a:lnTo>
                  <a:pt x="64071" y="0"/>
                </a:lnTo>
                <a:lnTo>
                  <a:pt x="37007" y="47028"/>
                </a:lnTo>
                <a:lnTo>
                  <a:pt x="46947" y="47028"/>
                </a:lnTo>
                <a:lnTo>
                  <a:pt x="74041" y="0"/>
                </a:lnTo>
                <a:close/>
              </a:path>
            </a:pathLst>
          </a:custGeom>
          <a:solidFill>
            <a:srgbClr val="231F20"/>
          </a:solidFill>
        </p:spPr>
        <p:txBody>
          <a:bodyPr wrap="square" lIns="0" tIns="0" rIns="0" bIns="0" rtlCol="0"/>
          <a:lstStyle/>
          <a:p>
            <a:endParaRPr/>
          </a:p>
        </p:txBody>
      </p:sp>
      <p:sp>
        <p:nvSpPr>
          <p:cNvPr id="60" name="object 60"/>
          <p:cNvSpPr txBox="1"/>
          <p:nvPr/>
        </p:nvSpPr>
        <p:spPr>
          <a:xfrm>
            <a:off x="586506" y="7829143"/>
            <a:ext cx="246379" cy="308610"/>
          </a:xfrm>
          <a:prstGeom prst="rect">
            <a:avLst/>
          </a:prstGeom>
        </p:spPr>
        <p:txBody>
          <a:bodyPr vert="horz" wrap="square" lIns="0" tIns="62229" rIns="0" bIns="0" rtlCol="0">
            <a:spAutoFit/>
          </a:bodyPr>
          <a:lstStyle/>
          <a:p>
            <a:pPr marL="12700">
              <a:lnSpc>
                <a:spcPct val="100000"/>
              </a:lnSpc>
              <a:spcBef>
                <a:spcPts val="489"/>
              </a:spcBef>
            </a:pPr>
            <a:r>
              <a:rPr sz="100" b="1" spc="5" dirty="0">
                <a:solidFill>
                  <a:srgbClr val="231F20"/>
                </a:solidFill>
                <a:latin typeface="Calibri"/>
                <a:cs typeface="Calibri"/>
              </a:rPr>
              <a:t>UP </a:t>
            </a:r>
            <a:r>
              <a:rPr sz="750" spc="5" dirty="0">
                <a:solidFill>
                  <a:srgbClr val="231F20"/>
                </a:solidFill>
                <a:latin typeface="Arial Narrow"/>
                <a:cs typeface="Arial Narrow"/>
              </a:rPr>
              <a:t>+</a:t>
            </a:r>
            <a:r>
              <a:rPr sz="750" spc="40" dirty="0">
                <a:solidFill>
                  <a:srgbClr val="231F20"/>
                </a:solidFill>
                <a:latin typeface="Arial Narrow"/>
                <a:cs typeface="Arial Narrow"/>
              </a:rPr>
              <a:t> </a:t>
            </a:r>
            <a:r>
              <a:rPr sz="100" b="1" spc="5" dirty="0">
                <a:solidFill>
                  <a:srgbClr val="231F20"/>
                </a:solidFill>
                <a:latin typeface="Calibri"/>
                <a:cs typeface="Calibri"/>
              </a:rPr>
              <a:t>DOWN</a:t>
            </a:r>
            <a:endParaRPr sz="100">
              <a:latin typeface="Calibri"/>
              <a:cs typeface="Calibri"/>
            </a:endParaRPr>
          </a:p>
          <a:p>
            <a:pPr marL="138430">
              <a:lnSpc>
                <a:spcPct val="100000"/>
              </a:lnSpc>
              <a:spcBef>
                <a:spcPts val="275"/>
              </a:spcBef>
            </a:pPr>
            <a:r>
              <a:rPr sz="550" dirty="0">
                <a:solidFill>
                  <a:srgbClr val="231F20"/>
                </a:solidFill>
                <a:latin typeface="Arial Narrow"/>
                <a:cs typeface="Arial Narrow"/>
              </a:rPr>
              <a:t>3s</a:t>
            </a:r>
            <a:endParaRPr sz="550">
              <a:latin typeface="Arial Narrow"/>
              <a:cs typeface="Arial Narrow"/>
            </a:endParaRPr>
          </a:p>
        </p:txBody>
      </p:sp>
      <p:sp>
        <p:nvSpPr>
          <p:cNvPr id="61" name="object 61"/>
          <p:cNvSpPr/>
          <p:nvPr/>
        </p:nvSpPr>
        <p:spPr>
          <a:xfrm>
            <a:off x="545144" y="5992304"/>
            <a:ext cx="284480" cy="285115"/>
          </a:xfrm>
          <a:custGeom>
            <a:avLst/>
            <a:gdLst/>
            <a:ahLst/>
            <a:cxnLst/>
            <a:rect l="l" t="t" r="r" b="b"/>
            <a:pathLst>
              <a:path w="284480" h="285114">
                <a:moveTo>
                  <a:pt x="0" y="142310"/>
                </a:moveTo>
                <a:lnTo>
                  <a:pt x="3707" y="98933"/>
                </a:lnTo>
                <a:lnTo>
                  <a:pt x="18965" y="57460"/>
                </a:lnTo>
                <a:lnTo>
                  <a:pt x="45554" y="26706"/>
                </a:lnTo>
                <a:lnTo>
                  <a:pt x="84620" y="7334"/>
                </a:lnTo>
                <a:lnTo>
                  <a:pt x="127334" y="0"/>
                </a:lnTo>
                <a:lnTo>
                  <a:pt x="141998" y="19"/>
                </a:lnTo>
                <a:lnTo>
                  <a:pt x="156675" y="0"/>
                </a:lnTo>
                <a:lnTo>
                  <a:pt x="199174" y="7334"/>
                </a:lnTo>
                <a:lnTo>
                  <a:pt x="238432" y="26706"/>
                </a:lnTo>
                <a:lnTo>
                  <a:pt x="264958" y="57460"/>
                </a:lnTo>
                <a:lnTo>
                  <a:pt x="280402" y="98933"/>
                </a:lnTo>
                <a:lnTo>
                  <a:pt x="283984" y="142310"/>
                </a:lnTo>
                <a:lnTo>
                  <a:pt x="282886" y="166213"/>
                </a:lnTo>
                <a:lnTo>
                  <a:pt x="274142" y="207527"/>
                </a:lnTo>
                <a:lnTo>
                  <a:pt x="250657" y="246889"/>
                </a:lnTo>
                <a:lnTo>
                  <a:pt x="213156" y="272663"/>
                </a:lnTo>
                <a:lnTo>
                  <a:pt x="162557" y="283989"/>
                </a:lnTo>
                <a:lnTo>
                  <a:pt x="141998" y="284740"/>
                </a:lnTo>
                <a:lnTo>
                  <a:pt x="121630" y="283989"/>
                </a:lnTo>
                <a:lnTo>
                  <a:pt x="70827" y="272663"/>
                </a:lnTo>
                <a:lnTo>
                  <a:pt x="33085" y="246701"/>
                </a:lnTo>
                <a:lnTo>
                  <a:pt x="9963" y="207527"/>
                </a:lnTo>
                <a:lnTo>
                  <a:pt x="963" y="166213"/>
                </a:lnTo>
                <a:lnTo>
                  <a:pt x="0" y="142310"/>
                </a:lnTo>
                <a:close/>
              </a:path>
            </a:pathLst>
          </a:custGeom>
          <a:ln w="7556">
            <a:solidFill>
              <a:srgbClr val="050100"/>
            </a:solidFill>
          </a:ln>
        </p:spPr>
        <p:txBody>
          <a:bodyPr wrap="square" lIns="0" tIns="0" rIns="0" bIns="0" rtlCol="0"/>
          <a:lstStyle/>
          <a:p>
            <a:endParaRPr/>
          </a:p>
        </p:txBody>
      </p:sp>
      <p:sp>
        <p:nvSpPr>
          <p:cNvPr id="62" name="object 62"/>
          <p:cNvSpPr/>
          <p:nvPr/>
        </p:nvSpPr>
        <p:spPr>
          <a:xfrm>
            <a:off x="634606" y="6056028"/>
            <a:ext cx="105039" cy="82511"/>
          </a:xfrm>
          <a:prstGeom prst="rect">
            <a:avLst/>
          </a:prstGeom>
          <a:blipFill>
            <a:blip r:embed="rId7" cstate="print"/>
            <a:stretch>
              <a:fillRect/>
            </a:stretch>
          </a:blipFill>
        </p:spPr>
        <p:txBody>
          <a:bodyPr wrap="square" lIns="0" tIns="0" rIns="0" bIns="0" rtlCol="0"/>
          <a:lstStyle/>
          <a:p>
            <a:endParaRPr/>
          </a:p>
        </p:txBody>
      </p:sp>
      <p:sp>
        <p:nvSpPr>
          <p:cNvPr id="63" name="object 63"/>
          <p:cNvSpPr/>
          <p:nvPr/>
        </p:nvSpPr>
        <p:spPr>
          <a:xfrm>
            <a:off x="639521" y="6178708"/>
            <a:ext cx="15240" cy="27305"/>
          </a:xfrm>
          <a:custGeom>
            <a:avLst/>
            <a:gdLst/>
            <a:ahLst/>
            <a:cxnLst/>
            <a:rect l="l" t="t" r="r" b="b"/>
            <a:pathLst>
              <a:path w="15240" h="27304">
                <a:moveTo>
                  <a:pt x="9766" y="0"/>
                </a:moveTo>
                <a:lnTo>
                  <a:pt x="4991" y="0"/>
                </a:lnTo>
                <a:lnTo>
                  <a:pt x="3301" y="469"/>
                </a:lnTo>
                <a:lnTo>
                  <a:pt x="1676" y="1841"/>
                </a:lnTo>
                <a:lnTo>
                  <a:pt x="800" y="3517"/>
                </a:lnTo>
                <a:lnTo>
                  <a:pt x="0" y="5499"/>
                </a:lnTo>
                <a:lnTo>
                  <a:pt x="0" y="21348"/>
                </a:lnTo>
                <a:lnTo>
                  <a:pt x="800" y="23279"/>
                </a:lnTo>
                <a:lnTo>
                  <a:pt x="1676" y="24396"/>
                </a:lnTo>
                <a:lnTo>
                  <a:pt x="3301" y="25869"/>
                </a:lnTo>
                <a:lnTo>
                  <a:pt x="4991" y="26682"/>
                </a:lnTo>
                <a:lnTo>
                  <a:pt x="9766" y="26682"/>
                </a:lnTo>
                <a:lnTo>
                  <a:pt x="11798" y="25869"/>
                </a:lnTo>
                <a:lnTo>
                  <a:pt x="12865" y="24396"/>
                </a:lnTo>
                <a:lnTo>
                  <a:pt x="14427" y="23279"/>
                </a:lnTo>
                <a:lnTo>
                  <a:pt x="14596" y="22542"/>
                </a:lnTo>
                <a:lnTo>
                  <a:pt x="5460" y="22542"/>
                </a:lnTo>
                <a:lnTo>
                  <a:pt x="4991" y="21742"/>
                </a:lnTo>
                <a:lnTo>
                  <a:pt x="4673" y="20904"/>
                </a:lnTo>
                <a:lnTo>
                  <a:pt x="4673" y="5499"/>
                </a:lnTo>
                <a:lnTo>
                  <a:pt x="5460" y="4279"/>
                </a:lnTo>
                <a:lnTo>
                  <a:pt x="14598" y="4279"/>
                </a:lnTo>
                <a:lnTo>
                  <a:pt x="14427" y="3517"/>
                </a:lnTo>
                <a:lnTo>
                  <a:pt x="12865" y="1841"/>
                </a:lnTo>
                <a:lnTo>
                  <a:pt x="11798" y="469"/>
                </a:lnTo>
                <a:lnTo>
                  <a:pt x="9766" y="0"/>
                </a:lnTo>
                <a:close/>
              </a:path>
              <a:path w="15240" h="27304">
                <a:moveTo>
                  <a:pt x="14598" y="4279"/>
                </a:moveTo>
                <a:lnTo>
                  <a:pt x="8851" y="4279"/>
                </a:lnTo>
                <a:lnTo>
                  <a:pt x="9766" y="5130"/>
                </a:lnTo>
                <a:lnTo>
                  <a:pt x="10452" y="6667"/>
                </a:lnTo>
                <a:lnTo>
                  <a:pt x="10452" y="20231"/>
                </a:lnTo>
                <a:lnTo>
                  <a:pt x="9918" y="20904"/>
                </a:lnTo>
                <a:lnTo>
                  <a:pt x="9766" y="21742"/>
                </a:lnTo>
                <a:lnTo>
                  <a:pt x="8851" y="22542"/>
                </a:lnTo>
                <a:lnTo>
                  <a:pt x="14596" y="22542"/>
                </a:lnTo>
                <a:lnTo>
                  <a:pt x="14781" y="21742"/>
                </a:lnTo>
                <a:lnTo>
                  <a:pt x="14789" y="5130"/>
                </a:lnTo>
                <a:lnTo>
                  <a:pt x="14598" y="4279"/>
                </a:lnTo>
                <a:close/>
              </a:path>
            </a:pathLst>
          </a:custGeom>
          <a:solidFill>
            <a:srgbClr val="231F20"/>
          </a:solidFill>
        </p:spPr>
        <p:txBody>
          <a:bodyPr wrap="square" lIns="0" tIns="0" rIns="0" bIns="0" rtlCol="0"/>
          <a:lstStyle/>
          <a:p>
            <a:endParaRPr/>
          </a:p>
        </p:txBody>
      </p:sp>
      <p:sp>
        <p:nvSpPr>
          <p:cNvPr id="64" name="object 64"/>
          <p:cNvSpPr/>
          <p:nvPr/>
        </p:nvSpPr>
        <p:spPr>
          <a:xfrm>
            <a:off x="659408" y="6179175"/>
            <a:ext cx="13970" cy="26034"/>
          </a:xfrm>
          <a:custGeom>
            <a:avLst/>
            <a:gdLst/>
            <a:ahLst/>
            <a:cxnLst/>
            <a:rect l="l" t="t" r="r" b="b"/>
            <a:pathLst>
              <a:path w="13970" h="26035">
                <a:moveTo>
                  <a:pt x="13462" y="0"/>
                </a:moveTo>
                <a:lnTo>
                  <a:pt x="749" y="0"/>
                </a:lnTo>
                <a:lnTo>
                  <a:pt x="749" y="3809"/>
                </a:lnTo>
                <a:lnTo>
                  <a:pt x="8648" y="3809"/>
                </a:lnTo>
                <a:lnTo>
                  <a:pt x="0" y="22809"/>
                </a:lnTo>
                <a:lnTo>
                  <a:pt x="0" y="25793"/>
                </a:lnTo>
                <a:lnTo>
                  <a:pt x="13462" y="25793"/>
                </a:lnTo>
                <a:lnTo>
                  <a:pt x="13462" y="22072"/>
                </a:lnTo>
                <a:lnTo>
                  <a:pt x="4572" y="22072"/>
                </a:lnTo>
                <a:lnTo>
                  <a:pt x="13462" y="3517"/>
                </a:lnTo>
                <a:lnTo>
                  <a:pt x="13462" y="0"/>
                </a:lnTo>
                <a:close/>
              </a:path>
            </a:pathLst>
          </a:custGeom>
          <a:solidFill>
            <a:srgbClr val="231F20"/>
          </a:solidFill>
        </p:spPr>
        <p:txBody>
          <a:bodyPr wrap="square" lIns="0" tIns="0" rIns="0" bIns="0" rtlCol="0"/>
          <a:lstStyle/>
          <a:p>
            <a:endParaRPr/>
          </a:p>
        </p:txBody>
      </p:sp>
      <p:sp>
        <p:nvSpPr>
          <p:cNvPr id="65" name="object 65"/>
          <p:cNvSpPr/>
          <p:nvPr/>
        </p:nvSpPr>
        <p:spPr>
          <a:xfrm>
            <a:off x="678169" y="6178708"/>
            <a:ext cx="15240" cy="27305"/>
          </a:xfrm>
          <a:custGeom>
            <a:avLst/>
            <a:gdLst/>
            <a:ahLst/>
            <a:cxnLst/>
            <a:rect l="l" t="t" r="r" b="b"/>
            <a:pathLst>
              <a:path w="15240" h="27304">
                <a:moveTo>
                  <a:pt x="9651" y="0"/>
                </a:moveTo>
                <a:lnTo>
                  <a:pt x="5143" y="0"/>
                </a:lnTo>
                <a:lnTo>
                  <a:pt x="3162" y="469"/>
                </a:lnTo>
                <a:lnTo>
                  <a:pt x="1777" y="1841"/>
                </a:lnTo>
                <a:lnTo>
                  <a:pt x="1003" y="3517"/>
                </a:lnTo>
                <a:lnTo>
                  <a:pt x="0" y="5499"/>
                </a:lnTo>
                <a:lnTo>
                  <a:pt x="0" y="21348"/>
                </a:lnTo>
                <a:lnTo>
                  <a:pt x="1003" y="23279"/>
                </a:lnTo>
                <a:lnTo>
                  <a:pt x="1777" y="24396"/>
                </a:lnTo>
                <a:lnTo>
                  <a:pt x="3162" y="25869"/>
                </a:lnTo>
                <a:lnTo>
                  <a:pt x="5143" y="26682"/>
                </a:lnTo>
                <a:lnTo>
                  <a:pt x="9651" y="26682"/>
                </a:lnTo>
                <a:lnTo>
                  <a:pt x="11620" y="25869"/>
                </a:lnTo>
                <a:lnTo>
                  <a:pt x="12953" y="24396"/>
                </a:lnTo>
                <a:lnTo>
                  <a:pt x="14427" y="23279"/>
                </a:lnTo>
                <a:lnTo>
                  <a:pt x="14548" y="22542"/>
                </a:lnTo>
                <a:lnTo>
                  <a:pt x="5524" y="22542"/>
                </a:lnTo>
                <a:lnTo>
                  <a:pt x="5143" y="21742"/>
                </a:lnTo>
                <a:lnTo>
                  <a:pt x="4584" y="20904"/>
                </a:lnTo>
                <a:lnTo>
                  <a:pt x="4584" y="5499"/>
                </a:lnTo>
                <a:lnTo>
                  <a:pt x="7492" y="4279"/>
                </a:lnTo>
                <a:lnTo>
                  <a:pt x="14549" y="4279"/>
                </a:lnTo>
                <a:lnTo>
                  <a:pt x="14427" y="3517"/>
                </a:lnTo>
                <a:lnTo>
                  <a:pt x="12953" y="1841"/>
                </a:lnTo>
                <a:lnTo>
                  <a:pt x="11620" y="469"/>
                </a:lnTo>
                <a:lnTo>
                  <a:pt x="9651" y="0"/>
                </a:lnTo>
                <a:close/>
              </a:path>
              <a:path w="15240" h="27304">
                <a:moveTo>
                  <a:pt x="14549" y="4279"/>
                </a:moveTo>
                <a:lnTo>
                  <a:pt x="8966" y="4279"/>
                </a:lnTo>
                <a:lnTo>
                  <a:pt x="9651" y="5130"/>
                </a:lnTo>
                <a:lnTo>
                  <a:pt x="10299" y="5499"/>
                </a:lnTo>
                <a:lnTo>
                  <a:pt x="10566" y="6667"/>
                </a:lnTo>
                <a:lnTo>
                  <a:pt x="10566" y="20231"/>
                </a:lnTo>
                <a:lnTo>
                  <a:pt x="10299" y="20904"/>
                </a:lnTo>
                <a:lnTo>
                  <a:pt x="9651" y="21742"/>
                </a:lnTo>
                <a:lnTo>
                  <a:pt x="8966" y="22542"/>
                </a:lnTo>
                <a:lnTo>
                  <a:pt x="14548" y="22542"/>
                </a:lnTo>
                <a:lnTo>
                  <a:pt x="14679" y="21742"/>
                </a:lnTo>
                <a:lnTo>
                  <a:pt x="14685" y="5130"/>
                </a:lnTo>
                <a:lnTo>
                  <a:pt x="14549" y="4279"/>
                </a:lnTo>
                <a:close/>
              </a:path>
            </a:pathLst>
          </a:custGeom>
          <a:solidFill>
            <a:srgbClr val="231F20"/>
          </a:solidFill>
        </p:spPr>
        <p:txBody>
          <a:bodyPr wrap="square" lIns="0" tIns="0" rIns="0" bIns="0" rtlCol="0"/>
          <a:lstStyle/>
          <a:p>
            <a:endParaRPr/>
          </a:p>
        </p:txBody>
      </p:sp>
      <p:sp>
        <p:nvSpPr>
          <p:cNvPr id="66" name="object 66"/>
          <p:cNvSpPr/>
          <p:nvPr/>
        </p:nvSpPr>
        <p:spPr>
          <a:xfrm>
            <a:off x="698709" y="6179171"/>
            <a:ext cx="16510" cy="26034"/>
          </a:xfrm>
          <a:custGeom>
            <a:avLst/>
            <a:gdLst/>
            <a:ahLst/>
            <a:cxnLst/>
            <a:rect l="l" t="t" r="r" b="b"/>
            <a:pathLst>
              <a:path w="16509" h="26035">
                <a:moveTo>
                  <a:pt x="6184" y="0"/>
                </a:moveTo>
                <a:lnTo>
                  <a:pt x="0" y="0"/>
                </a:lnTo>
                <a:lnTo>
                  <a:pt x="0" y="25793"/>
                </a:lnTo>
                <a:lnTo>
                  <a:pt x="4648" y="25793"/>
                </a:lnTo>
                <a:lnTo>
                  <a:pt x="4648" y="8851"/>
                </a:lnTo>
                <a:lnTo>
                  <a:pt x="4178" y="8039"/>
                </a:lnTo>
                <a:lnTo>
                  <a:pt x="4178" y="7327"/>
                </a:lnTo>
                <a:lnTo>
                  <a:pt x="8558" y="7327"/>
                </a:lnTo>
                <a:lnTo>
                  <a:pt x="6184" y="0"/>
                </a:lnTo>
                <a:close/>
              </a:path>
              <a:path w="16509" h="26035">
                <a:moveTo>
                  <a:pt x="8558" y="7327"/>
                </a:moveTo>
                <a:lnTo>
                  <a:pt x="4178" y="7327"/>
                </a:lnTo>
                <a:lnTo>
                  <a:pt x="4648" y="7683"/>
                </a:lnTo>
                <a:lnTo>
                  <a:pt x="5118" y="8851"/>
                </a:lnTo>
                <a:lnTo>
                  <a:pt x="5524" y="9982"/>
                </a:lnTo>
                <a:lnTo>
                  <a:pt x="5994" y="11188"/>
                </a:lnTo>
                <a:lnTo>
                  <a:pt x="5994" y="11836"/>
                </a:lnTo>
                <a:lnTo>
                  <a:pt x="6642" y="13182"/>
                </a:lnTo>
                <a:lnTo>
                  <a:pt x="7112" y="14338"/>
                </a:lnTo>
                <a:lnTo>
                  <a:pt x="7454" y="15443"/>
                </a:lnTo>
                <a:lnTo>
                  <a:pt x="7454" y="17119"/>
                </a:lnTo>
                <a:lnTo>
                  <a:pt x="10375" y="25793"/>
                </a:lnTo>
                <a:lnTo>
                  <a:pt x="16217" y="25793"/>
                </a:lnTo>
                <a:lnTo>
                  <a:pt x="16217" y="19291"/>
                </a:lnTo>
                <a:lnTo>
                  <a:pt x="12065" y="19291"/>
                </a:lnTo>
                <a:lnTo>
                  <a:pt x="11709" y="18084"/>
                </a:lnTo>
                <a:lnTo>
                  <a:pt x="11709" y="17119"/>
                </a:lnTo>
                <a:lnTo>
                  <a:pt x="11150" y="15887"/>
                </a:lnTo>
                <a:lnTo>
                  <a:pt x="11051" y="14338"/>
                </a:lnTo>
                <a:lnTo>
                  <a:pt x="10972" y="13817"/>
                </a:lnTo>
                <a:lnTo>
                  <a:pt x="10375" y="12293"/>
                </a:lnTo>
                <a:lnTo>
                  <a:pt x="10033" y="11645"/>
                </a:lnTo>
                <a:lnTo>
                  <a:pt x="9525" y="9982"/>
                </a:lnTo>
                <a:lnTo>
                  <a:pt x="8788" y="8039"/>
                </a:lnTo>
                <a:lnTo>
                  <a:pt x="8558" y="7327"/>
                </a:lnTo>
                <a:close/>
              </a:path>
              <a:path w="16509" h="26035">
                <a:moveTo>
                  <a:pt x="16217" y="0"/>
                </a:moveTo>
                <a:lnTo>
                  <a:pt x="12065" y="0"/>
                </a:lnTo>
                <a:lnTo>
                  <a:pt x="12065" y="19291"/>
                </a:lnTo>
                <a:lnTo>
                  <a:pt x="16217" y="19291"/>
                </a:lnTo>
                <a:lnTo>
                  <a:pt x="16217" y="0"/>
                </a:lnTo>
                <a:close/>
              </a:path>
            </a:pathLst>
          </a:custGeom>
          <a:solidFill>
            <a:srgbClr val="231F20"/>
          </a:solidFill>
        </p:spPr>
        <p:txBody>
          <a:bodyPr wrap="square" lIns="0" tIns="0" rIns="0" bIns="0" rtlCol="0"/>
          <a:lstStyle/>
          <a:p>
            <a:endParaRPr/>
          </a:p>
        </p:txBody>
      </p:sp>
      <p:sp>
        <p:nvSpPr>
          <p:cNvPr id="67" name="object 67"/>
          <p:cNvSpPr/>
          <p:nvPr/>
        </p:nvSpPr>
        <p:spPr>
          <a:xfrm>
            <a:off x="721122" y="6179176"/>
            <a:ext cx="12065" cy="26034"/>
          </a:xfrm>
          <a:custGeom>
            <a:avLst/>
            <a:gdLst/>
            <a:ahLst/>
            <a:cxnLst/>
            <a:rect l="l" t="t" r="r" b="b"/>
            <a:pathLst>
              <a:path w="12065" h="26035">
                <a:moveTo>
                  <a:pt x="11950" y="0"/>
                </a:moveTo>
                <a:lnTo>
                  <a:pt x="0" y="0"/>
                </a:lnTo>
                <a:lnTo>
                  <a:pt x="0" y="25793"/>
                </a:lnTo>
                <a:lnTo>
                  <a:pt x="11950" y="25793"/>
                </a:lnTo>
                <a:lnTo>
                  <a:pt x="11950" y="22072"/>
                </a:lnTo>
                <a:lnTo>
                  <a:pt x="4762" y="22072"/>
                </a:lnTo>
                <a:lnTo>
                  <a:pt x="4762" y="14338"/>
                </a:lnTo>
                <a:lnTo>
                  <a:pt x="11366" y="14338"/>
                </a:lnTo>
                <a:lnTo>
                  <a:pt x="11366" y="10718"/>
                </a:lnTo>
                <a:lnTo>
                  <a:pt x="4762" y="10718"/>
                </a:lnTo>
                <a:lnTo>
                  <a:pt x="4762" y="3810"/>
                </a:lnTo>
                <a:lnTo>
                  <a:pt x="11950" y="3810"/>
                </a:lnTo>
                <a:lnTo>
                  <a:pt x="11950" y="0"/>
                </a:lnTo>
                <a:close/>
              </a:path>
            </a:pathLst>
          </a:custGeom>
          <a:solidFill>
            <a:srgbClr val="231F20"/>
          </a:solidFill>
        </p:spPr>
        <p:txBody>
          <a:bodyPr wrap="square" lIns="0" tIns="0" rIns="0" bIns="0" rtlCol="0"/>
          <a:lstStyle/>
          <a:p>
            <a:endParaRPr/>
          </a:p>
        </p:txBody>
      </p:sp>
      <p:sp>
        <p:nvSpPr>
          <p:cNvPr id="68" name="object 68"/>
          <p:cNvSpPr/>
          <p:nvPr/>
        </p:nvSpPr>
        <p:spPr>
          <a:xfrm>
            <a:off x="1723483" y="6132770"/>
            <a:ext cx="147281" cy="147678"/>
          </a:xfrm>
          <a:prstGeom prst="rect">
            <a:avLst/>
          </a:prstGeom>
          <a:blipFill>
            <a:blip r:embed="rId8" cstate="print"/>
            <a:stretch>
              <a:fillRect/>
            </a:stretch>
          </a:blipFill>
        </p:spPr>
        <p:txBody>
          <a:bodyPr wrap="square" lIns="0" tIns="0" rIns="0" bIns="0" rtlCol="0"/>
          <a:lstStyle/>
          <a:p>
            <a:endParaRPr/>
          </a:p>
        </p:txBody>
      </p:sp>
      <p:sp>
        <p:nvSpPr>
          <p:cNvPr id="69" name="object 69"/>
          <p:cNvSpPr/>
          <p:nvPr/>
        </p:nvSpPr>
        <p:spPr>
          <a:xfrm>
            <a:off x="543643" y="5298856"/>
            <a:ext cx="284480" cy="285115"/>
          </a:xfrm>
          <a:custGeom>
            <a:avLst/>
            <a:gdLst/>
            <a:ahLst/>
            <a:cxnLst/>
            <a:rect l="l" t="t" r="r" b="b"/>
            <a:pathLst>
              <a:path w="284480" h="285114">
                <a:moveTo>
                  <a:pt x="0" y="142312"/>
                </a:moveTo>
                <a:lnTo>
                  <a:pt x="3693" y="98928"/>
                </a:lnTo>
                <a:lnTo>
                  <a:pt x="18897" y="57457"/>
                </a:lnTo>
                <a:lnTo>
                  <a:pt x="45702" y="26701"/>
                </a:lnTo>
                <a:lnTo>
                  <a:pt x="84607" y="7324"/>
                </a:lnTo>
                <a:lnTo>
                  <a:pt x="127148" y="0"/>
                </a:lnTo>
                <a:lnTo>
                  <a:pt x="141909" y="21"/>
                </a:lnTo>
                <a:lnTo>
                  <a:pt x="156738" y="0"/>
                </a:lnTo>
                <a:lnTo>
                  <a:pt x="199085" y="7324"/>
                </a:lnTo>
                <a:lnTo>
                  <a:pt x="238225" y="26701"/>
                </a:lnTo>
                <a:lnTo>
                  <a:pt x="265014" y="57457"/>
                </a:lnTo>
                <a:lnTo>
                  <a:pt x="280241" y="98928"/>
                </a:lnTo>
                <a:lnTo>
                  <a:pt x="283870" y="142312"/>
                </a:lnTo>
                <a:lnTo>
                  <a:pt x="282816" y="166208"/>
                </a:lnTo>
                <a:lnTo>
                  <a:pt x="274140" y="207522"/>
                </a:lnTo>
                <a:lnTo>
                  <a:pt x="250599" y="246889"/>
                </a:lnTo>
                <a:lnTo>
                  <a:pt x="212928" y="272665"/>
                </a:lnTo>
                <a:lnTo>
                  <a:pt x="162421" y="283991"/>
                </a:lnTo>
                <a:lnTo>
                  <a:pt x="141909" y="284742"/>
                </a:lnTo>
                <a:lnTo>
                  <a:pt x="121343" y="283991"/>
                </a:lnTo>
                <a:lnTo>
                  <a:pt x="70599" y="272665"/>
                </a:lnTo>
                <a:lnTo>
                  <a:pt x="33038" y="246696"/>
                </a:lnTo>
                <a:lnTo>
                  <a:pt x="9644" y="207522"/>
                </a:lnTo>
                <a:lnTo>
                  <a:pt x="1057" y="166208"/>
                </a:lnTo>
                <a:lnTo>
                  <a:pt x="0" y="142312"/>
                </a:lnTo>
                <a:close/>
              </a:path>
            </a:pathLst>
          </a:custGeom>
          <a:ln w="7556">
            <a:solidFill>
              <a:srgbClr val="050100"/>
            </a:solidFill>
          </a:ln>
        </p:spPr>
        <p:txBody>
          <a:bodyPr wrap="square" lIns="0" tIns="0" rIns="0" bIns="0" rtlCol="0"/>
          <a:lstStyle/>
          <a:p>
            <a:endParaRPr/>
          </a:p>
        </p:txBody>
      </p:sp>
      <p:sp>
        <p:nvSpPr>
          <p:cNvPr id="70" name="object 70"/>
          <p:cNvSpPr/>
          <p:nvPr/>
        </p:nvSpPr>
        <p:spPr>
          <a:xfrm>
            <a:off x="657288" y="5485719"/>
            <a:ext cx="15240" cy="26670"/>
          </a:xfrm>
          <a:custGeom>
            <a:avLst/>
            <a:gdLst/>
            <a:ahLst/>
            <a:cxnLst/>
            <a:rect l="l" t="t" r="r" b="b"/>
            <a:pathLst>
              <a:path w="15240" h="26670">
                <a:moveTo>
                  <a:pt x="4572" y="0"/>
                </a:moveTo>
                <a:lnTo>
                  <a:pt x="0" y="0"/>
                </a:lnTo>
                <a:lnTo>
                  <a:pt x="0" y="21272"/>
                </a:lnTo>
                <a:lnTo>
                  <a:pt x="622" y="23152"/>
                </a:lnTo>
                <a:lnTo>
                  <a:pt x="1879" y="24295"/>
                </a:lnTo>
                <a:lnTo>
                  <a:pt x="3441" y="25793"/>
                </a:lnTo>
                <a:lnTo>
                  <a:pt x="5130" y="26225"/>
                </a:lnTo>
                <a:lnTo>
                  <a:pt x="10058" y="26225"/>
                </a:lnTo>
                <a:lnTo>
                  <a:pt x="11493" y="25793"/>
                </a:lnTo>
                <a:lnTo>
                  <a:pt x="13157" y="24295"/>
                </a:lnTo>
                <a:lnTo>
                  <a:pt x="14224" y="23152"/>
                </a:lnTo>
                <a:lnTo>
                  <a:pt x="14564" y="22364"/>
                </a:lnTo>
                <a:lnTo>
                  <a:pt x="6464" y="22364"/>
                </a:lnTo>
                <a:lnTo>
                  <a:pt x="5664" y="22085"/>
                </a:lnTo>
                <a:lnTo>
                  <a:pt x="5397" y="21742"/>
                </a:lnTo>
                <a:lnTo>
                  <a:pt x="5130" y="20891"/>
                </a:lnTo>
                <a:lnTo>
                  <a:pt x="4572" y="19773"/>
                </a:lnTo>
                <a:lnTo>
                  <a:pt x="4572" y="0"/>
                </a:lnTo>
                <a:close/>
              </a:path>
              <a:path w="15240" h="26670">
                <a:moveTo>
                  <a:pt x="15036" y="0"/>
                </a:moveTo>
                <a:lnTo>
                  <a:pt x="10375" y="0"/>
                </a:lnTo>
                <a:lnTo>
                  <a:pt x="10375" y="20891"/>
                </a:lnTo>
                <a:lnTo>
                  <a:pt x="9588" y="22364"/>
                </a:lnTo>
                <a:lnTo>
                  <a:pt x="14564" y="22364"/>
                </a:lnTo>
                <a:lnTo>
                  <a:pt x="15036" y="21272"/>
                </a:lnTo>
                <a:lnTo>
                  <a:pt x="15036" y="0"/>
                </a:lnTo>
                <a:close/>
              </a:path>
            </a:pathLst>
          </a:custGeom>
          <a:solidFill>
            <a:srgbClr val="231F20"/>
          </a:solidFill>
        </p:spPr>
        <p:txBody>
          <a:bodyPr wrap="square" lIns="0" tIns="0" rIns="0" bIns="0" rtlCol="0"/>
          <a:lstStyle/>
          <a:p>
            <a:endParaRPr/>
          </a:p>
        </p:txBody>
      </p:sp>
      <p:sp>
        <p:nvSpPr>
          <p:cNvPr id="71" name="object 71"/>
          <p:cNvSpPr/>
          <p:nvPr/>
        </p:nvSpPr>
        <p:spPr>
          <a:xfrm>
            <a:off x="676525" y="5485720"/>
            <a:ext cx="16510" cy="26034"/>
          </a:xfrm>
          <a:custGeom>
            <a:avLst/>
            <a:gdLst/>
            <a:ahLst/>
            <a:cxnLst/>
            <a:rect l="l" t="t" r="r" b="b"/>
            <a:pathLst>
              <a:path w="16509" h="26035">
                <a:moveTo>
                  <a:pt x="4660" y="0"/>
                </a:moveTo>
                <a:lnTo>
                  <a:pt x="0" y="0"/>
                </a:lnTo>
                <a:lnTo>
                  <a:pt x="5181" y="25793"/>
                </a:lnTo>
                <a:lnTo>
                  <a:pt x="11353" y="25793"/>
                </a:lnTo>
                <a:lnTo>
                  <a:pt x="12359" y="20434"/>
                </a:lnTo>
                <a:lnTo>
                  <a:pt x="8191" y="20434"/>
                </a:lnTo>
                <a:lnTo>
                  <a:pt x="7366" y="17310"/>
                </a:lnTo>
                <a:lnTo>
                  <a:pt x="7366" y="13830"/>
                </a:lnTo>
                <a:lnTo>
                  <a:pt x="6781" y="10452"/>
                </a:lnTo>
                <a:lnTo>
                  <a:pt x="5905" y="7315"/>
                </a:lnTo>
                <a:lnTo>
                  <a:pt x="5600" y="3810"/>
                </a:lnTo>
                <a:lnTo>
                  <a:pt x="4660" y="0"/>
                </a:lnTo>
                <a:close/>
              </a:path>
              <a:path w="16509" h="26035">
                <a:moveTo>
                  <a:pt x="16192" y="0"/>
                </a:moveTo>
                <a:lnTo>
                  <a:pt x="11823" y="0"/>
                </a:lnTo>
                <a:lnTo>
                  <a:pt x="11353" y="3810"/>
                </a:lnTo>
                <a:lnTo>
                  <a:pt x="10414" y="7315"/>
                </a:lnTo>
                <a:lnTo>
                  <a:pt x="10121" y="10452"/>
                </a:lnTo>
                <a:lnTo>
                  <a:pt x="9347" y="13830"/>
                </a:lnTo>
                <a:lnTo>
                  <a:pt x="8432" y="17310"/>
                </a:lnTo>
                <a:lnTo>
                  <a:pt x="8191" y="20434"/>
                </a:lnTo>
                <a:lnTo>
                  <a:pt x="12359" y="20434"/>
                </a:lnTo>
                <a:lnTo>
                  <a:pt x="16192" y="0"/>
                </a:lnTo>
                <a:close/>
              </a:path>
            </a:pathLst>
          </a:custGeom>
          <a:solidFill>
            <a:srgbClr val="231F20"/>
          </a:solidFill>
        </p:spPr>
        <p:txBody>
          <a:bodyPr wrap="square" lIns="0" tIns="0" rIns="0" bIns="0" rtlCol="0"/>
          <a:lstStyle/>
          <a:p>
            <a:endParaRPr/>
          </a:p>
        </p:txBody>
      </p:sp>
      <p:sp>
        <p:nvSpPr>
          <p:cNvPr id="72" name="object 72"/>
          <p:cNvSpPr/>
          <p:nvPr/>
        </p:nvSpPr>
        <p:spPr>
          <a:xfrm>
            <a:off x="697086" y="5485719"/>
            <a:ext cx="15240" cy="26670"/>
          </a:xfrm>
          <a:custGeom>
            <a:avLst/>
            <a:gdLst/>
            <a:ahLst/>
            <a:cxnLst/>
            <a:rect l="l" t="t" r="r" b="b"/>
            <a:pathLst>
              <a:path w="15240" h="26670">
                <a:moveTo>
                  <a:pt x="9740" y="0"/>
                </a:moveTo>
                <a:lnTo>
                  <a:pt x="4965" y="0"/>
                </a:lnTo>
                <a:lnTo>
                  <a:pt x="3098" y="342"/>
                </a:lnTo>
                <a:lnTo>
                  <a:pt x="1968" y="1841"/>
                </a:lnTo>
                <a:lnTo>
                  <a:pt x="774" y="3060"/>
                </a:lnTo>
                <a:lnTo>
                  <a:pt x="0" y="5029"/>
                </a:lnTo>
                <a:lnTo>
                  <a:pt x="0" y="23558"/>
                </a:lnTo>
                <a:lnTo>
                  <a:pt x="2438" y="26225"/>
                </a:lnTo>
                <a:lnTo>
                  <a:pt x="9740" y="26225"/>
                </a:lnTo>
                <a:lnTo>
                  <a:pt x="11531" y="25793"/>
                </a:lnTo>
                <a:lnTo>
                  <a:pt x="13220" y="24295"/>
                </a:lnTo>
                <a:lnTo>
                  <a:pt x="14305" y="22364"/>
                </a:lnTo>
                <a:lnTo>
                  <a:pt x="5867" y="22364"/>
                </a:lnTo>
                <a:lnTo>
                  <a:pt x="5219" y="22085"/>
                </a:lnTo>
                <a:lnTo>
                  <a:pt x="4965" y="21742"/>
                </a:lnTo>
                <a:lnTo>
                  <a:pt x="4749" y="20891"/>
                </a:lnTo>
                <a:lnTo>
                  <a:pt x="4749" y="5029"/>
                </a:lnTo>
                <a:lnTo>
                  <a:pt x="4965" y="4673"/>
                </a:lnTo>
                <a:lnTo>
                  <a:pt x="5867" y="3810"/>
                </a:lnTo>
                <a:lnTo>
                  <a:pt x="14158" y="3810"/>
                </a:lnTo>
                <a:lnTo>
                  <a:pt x="13868" y="2603"/>
                </a:lnTo>
                <a:lnTo>
                  <a:pt x="12750" y="1384"/>
                </a:lnTo>
                <a:lnTo>
                  <a:pt x="11214" y="342"/>
                </a:lnTo>
                <a:lnTo>
                  <a:pt x="9740" y="0"/>
                </a:lnTo>
                <a:close/>
              </a:path>
              <a:path w="15240" h="26670">
                <a:moveTo>
                  <a:pt x="14655" y="16624"/>
                </a:moveTo>
                <a:lnTo>
                  <a:pt x="10096" y="16624"/>
                </a:lnTo>
                <a:lnTo>
                  <a:pt x="10096" y="19291"/>
                </a:lnTo>
                <a:lnTo>
                  <a:pt x="9740" y="19291"/>
                </a:lnTo>
                <a:lnTo>
                  <a:pt x="9740" y="21742"/>
                </a:lnTo>
                <a:lnTo>
                  <a:pt x="8813" y="22085"/>
                </a:lnTo>
                <a:lnTo>
                  <a:pt x="8521" y="22364"/>
                </a:lnTo>
                <a:lnTo>
                  <a:pt x="14305" y="22364"/>
                </a:lnTo>
                <a:lnTo>
                  <a:pt x="14655" y="21742"/>
                </a:lnTo>
                <a:lnTo>
                  <a:pt x="14655" y="16624"/>
                </a:lnTo>
                <a:close/>
              </a:path>
              <a:path w="15240" h="26670">
                <a:moveTo>
                  <a:pt x="14158" y="3810"/>
                </a:moveTo>
                <a:lnTo>
                  <a:pt x="9347" y="3810"/>
                </a:lnTo>
                <a:lnTo>
                  <a:pt x="9740" y="4673"/>
                </a:lnTo>
                <a:lnTo>
                  <a:pt x="9740" y="5410"/>
                </a:lnTo>
                <a:lnTo>
                  <a:pt x="10096" y="6515"/>
                </a:lnTo>
                <a:lnTo>
                  <a:pt x="10096" y="8851"/>
                </a:lnTo>
                <a:lnTo>
                  <a:pt x="14274" y="8851"/>
                </a:lnTo>
                <a:lnTo>
                  <a:pt x="14158" y="3810"/>
                </a:lnTo>
                <a:close/>
              </a:path>
            </a:pathLst>
          </a:custGeom>
          <a:solidFill>
            <a:srgbClr val="231F20"/>
          </a:solidFill>
        </p:spPr>
        <p:txBody>
          <a:bodyPr wrap="square" lIns="0" tIns="0" rIns="0" bIns="0" rtlCol="0"/>
          <a:lstStyle/>
          <a:p>
            <a:endParaRPr/>
          </a:p>
        </p:txBody>
      </p:sp>
      <p:sp>
        <p:nvSpPr>
          <p:cNvPr id="73" name="object 73"/>
          <p:cNvSpPr/>
          <p:nvPr/>
        </p:nvSpPr>
        <p:spPr>
          <a:xfrm>
            <a:off x="618453" y="5357585"/>
            <a:ext cx="134800" cy="90526"/>
          </a:xfrm>
          <a:prstGeom prst="rect">
            <a:avLst/>
          </a:prstGeom>
          <a:blipFill>
            <a:blip r:embed="rId9" cstate="print"/>
            <a:stretch>
              <a:fillRect/>
            </a:stretch>
          </a:blipFill>
        </p:spPr>
        <p:txBody>
          <a:bodyPr wrap="square" lIns="0" tIns="0" rIns="0" bIns="0" rtlCol="0"/>
          <a:lstStyle/>
          <a:p>
            <a:endParaRPr/>
          </a:p>
        </p:txBody>
      </p:sp>
      <p:sp>
        <p:nvSpPr>
          <p:cNvPr id="74" name="object 74"/>
          <p:cNvSpPr/>
          <p:nvPr/>
        </p:nvSpPr>
        <p:spPr>
          <a:xfrm>
            <a:off x="1715959" y="5458353"/>
            <a:ext cx="138201" cy="138601"/>
          </a:xfrm>
          <a:prstGeom prst="rect">
            <a:avLst/>
          </a:prstGeom>
          <a:blipFill>
            <a:blip r:embed="rId10" cstate="print"/>
            <a:stretch>
              <a:fillRect/>
            </a:stretch>
          </a:blipFill>
        </p:spPr>
        <p:txBody>
          <a:bodyPr wrap="square" lIns="0" tIns="0" rIns="0" bIns="0" rtlCol="0"/>
          <a:lstStyle/>
          <a:p>
            <a:endParaRPr/>
          </a:p>
        </p:txBody>
      </p:sp>
      <p:sp>
        <p:nvSpPr>
          <p:cNvPr id="75" name="object 75"/>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3006" y="450186"/>
            <a:ext cx="445960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WARTUNG UND EINSATZ VON</a:t>
            </a:r>
            <a:r>
              <a:rPr sz="1600" b="1" spc="-95" dirty="0">
                <a:solidFill>
                  <a:srgbClr val="231F20"/>
                </a:solidFill>
                <a:latin typeface="Arial Narrow"/>
                <a:cs typeface="Arial Narrow"/>
              </a:rPr>
              <a:t> </a:t>
            </a:r>
            <a:r>
              <a:rPr sz="1600" b="1" dirty="0">
                <a:solidFill>
                  <a:srgbClr val="231F20"/>
                </a:solidFill>
                <a:latin typeface="Arial Narrow"/>
                <a:cs typeface="Arial Narrow"/>
              </a:rPr>
              <a:t>WASSER-CHEMIKALIEN</a:t>
            </a:r>
            <a:endParaRPr sz="1600">
              <a:latin typeface="Arial Narrow"/>
              <a:cs typeface="Arial Narrow"/>
            </a:endParaRPr>
          </a:p>
        </p:txBody>
      </p:sp>
      <p:sp>
        <p:nvSpPr>
          <p:cNvPr id="3" name="object 3"/>
          <p:cNvSpPr/>
          <p:nvPr/>
        </p:nvSpPr>
        <p:spPr>
          <a:xfrm>
            <a:off x="59876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7043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4217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8392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5557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2731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6904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4071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1245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5417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2584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79759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3931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1098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88272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2445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99609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6785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0958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8123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5299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19472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66367"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3814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7986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5152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2327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6500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3664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0839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5013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2179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39353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3526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0691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478661"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2040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59205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6380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05533"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7718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4894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79067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6232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34083"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7580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4746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1921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60943"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3260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0435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4607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1773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98948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3121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0286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07462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1634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18800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5974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0148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73147"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4490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38662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5828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3003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7176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4341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1515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5689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2855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0029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4201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1368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58544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2715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69882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67056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1230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8395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5570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89744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6909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4085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8256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54223"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2597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6771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3936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1111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5283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2449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09624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3797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09620"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18138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2310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29476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66516"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0824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7990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51657"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49338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6504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3678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7852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50170"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2192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6365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3531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07053"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4879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2045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69219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3391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0558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77732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1905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89070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62463"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0419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7586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4760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089323"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6099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3274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7446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4613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1787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5960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3125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03001"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44733"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1639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28814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2987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0152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37328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1501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48666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5842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0015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7180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4355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8528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5695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2869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7041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42078"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1382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5555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2721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79896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4068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12334"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884089"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2582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997475"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6924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1096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8261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5437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19610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67757"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3951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8123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5288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2464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6637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38013"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0978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5150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23153"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39490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3664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08281"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48005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2178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59343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6517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0692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7856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50306"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79203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6370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3544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77166"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48832"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20587"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6230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3397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0571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47447"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1910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99085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3258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0425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07599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1771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18938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61125"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02857"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74523"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4626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387985"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5965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3139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7312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44780"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1653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5825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29920"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0167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4339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15061"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58681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28536"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00202"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67194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13677"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85317" y="7787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57086"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89880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70458"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4221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83945"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55599" y="7787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27354" y="7787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523031" y="966502"/>
            <a:ext cx="6497320" cy="7061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231F20"/>
                </a:solidFill>
                <a:latin typeface="Arial Narrow"/>
                <a:cs typeface="Arial Narrow"/>
              </a:rPr>
              <a:t>VORSICHT:</a:t>
            </a:r>
            <a:r>
              <a:rPr sz="900" b="1" spc="-20" dirty="0">
                <a:solidFill>
                  <a:srgbClr val="231F20"/>
                </a:solidFill>
                <a:latin typeface="Arial Narrow"/>
                <a:cs typeface="Arial Narrow"/>
              </a:rPr>
              <a:t> </a:t>
            </a:r>
            <a:r>
              <a:rPr sz="900" b="1" dirty="0">
                <a:solidFill>
                  <a:srgbClr val="231F20"/>
                </a:solidFill>
                <a:latin typeface="Arial Narrow"/>
                <a:cs typeface="Arial Narrow"/>
              </a:rPr>
              <a:t>STELLEN</a:t>
            </a:r>
            <a:r>
              <a:rPr sz="900" b="1" spc="-15" dirty="0">
                <a:solidFill>
                  <a:srgbClr val="231F20"/>
                </a:solidFill>
                <a:latin typeface="Arial Narrow"/>
                <a:cs typeface="Arial Narrow"/>
              </a:rPr>
              <a:t> </a:t>
            </a:r>
            <a:r>
              <a:rPr sz="900" b="1" dirty="0">
                <a:solidFill>
                  <a:srgbClr val="231F20"/>
                </a:solidFill>
                <a:latin typeface="Arial Narrow"/>
                <a:cs typeface="Arial Narrow"/>
              </a:rPr>
              <a:t>SIE</a:t>
            </a:r>
            <a:r>
              <a:rPr sz="900" b="1" spc="-15" dirty="0">
                <a:solidFill>
                  <a:srgbClr val="231F20"/>
                </a:solidFill>
                <a:latin typeface="Arial Narrow"/>
                <a:cs typeface="Arial Narrow"/>
              </a:rPr>
              <a:t> </a:t>
            </a:r>
            <a:r>
              <a:rPr sz="900" b="1" dirty="0">
                <a:solidFill>
                  <a:srgbClr val="231F20"/>
                </a:solidFill>
                <a:latin typeface="Arial Narrow"/>
                <a:cs typeface="Arial Narrow"/>
              </a:rPr>
              <a:t>IMMER</a:t>
            </a:r>
            <a:r>
              <a:rPr sz="900" b="1" spc="-15" dirty="0">
                <a:solidFill>
                  <a:srgbClr val="231F20"/>
                </a:solidFill>
                <a:latin typeface="Arial Narrow"/>
                <a:cs typeface="Arial Narrow"/>
              </a:rPr>
              <a:t> </a:t>
            </a:r>
            <a:r>
              <a:rPr sz="900" b="1" dirty="0">
                <a:solidFill>
                  <a:srgbClr val="231F20"/>
                </a:solidFill>
                <a:latin typeface="Arial Narrow"/>
                <a:cs typeface="Arial Narrow"/>
              </a:rPr>
              <a:t>SICHER,</a:t>
            </a:r>
            <a:r>
              <a:rPr sz="900" b="1" spc="-20" dirty="0">
                <a:solidFill>
                  <a:srgbClr val="231F20"/>
                </a:solidFill>
                <a:latin typeface="Arial Narrow"/>
                <a:cs typeface="Arial Narrow"/>
              </a:rPr>
              <a:t> </a:t>
            </a:r>
            <a:r>
              <a:rPr sz="900" b="1" dirty="0">
                <a:solidFill>
                  <a:srgbClr val="231F20"/>
                </a:solidFill>
                <a:latin typeface="Arial Narrow"/>
                <a:cs typeface="Arial Narrow"/>
              </a:rPr>
              <a:t>DASS</a:t>
            </a:r>
            <a:r>
              <a:rPr sz="900" b="1" spc="-15" dirty="0">
                <a:solidFill>
                  <a:srgbClr val="231F20"/>
                </a:solidFill>
                <a:latin typeface="Arial Narrow"/>
                <a:cs typeface="Arial Narrow"/>
              </a:rPr>
              <a:t> </a:t>
            </a:r>
            <a:r>
              <a:rPr sz="900" b="1" dirty="0">
                <a:solidFill>
                  <a:srgbClr val="231F20"/>
                </a:solidFill>
                <a:latin typeface="Arial Narrow"/>
                <a:cs typeface="Arial Narrow"/>
              </a:rPr>
              <a:t>DER</a:t>
            </a:r>
            <a:r>
              <a:rPr sz="900" b="1" spc="-15" dirty="0">
                <a:solidFill>
                  <a:srgbClr val="231F20"/>
                </a:solidFill>
                <a:latin typeface="Arial Narrow"/>
                <a:cs typeface="Arial Narrow"/>
              </a:rPr>
              <a:t> </a:t>
            </a:r>
            <a:r>
              <a:rPr sz="900" b="1" dirty="0">
                <a:solidFill>
                  <a:srgbClr val="231F20"/>
                </a:solidFill>
                <a:latin typeface="Arial Narrow"/>
                <a:cs typeface="Arial Narrow"/>
              </a:rPr>
              <a:t>WHIRLPOOL</a:t>
            </a:r>
            <a:r>
              <a:rPr sz="900" b="1" spc="-15" dirty="0">
                <a:solidFill>
                  <a:srgbClr val="231F20"/>
                </a:solidFill>
                <a:latin typeface="Arial Narrow"/>
                <a:cs typeface="Arial Narrow"/>
              </a:rPr>
              <a:t> </a:t>
            </a:r>
            <a:r>
              <a:rPr sz="900" b="1" dirty="0">
                <a:solidFill>
                  <a:srgbClr val="231F20"/>
                </a:solidFill>
                <a:latin typeface="Arial Narrow"/>
                <a:cs typeface="Arial Narrow"/>
              </a:rPr>
              <a:t>VOR</a:t>
            </a:r>
            <a:r>
              <a:rPr sz="900" b="1" spc="-20" dirty="0">
                <a:solidFill>
                  <a:srgbClr val="231F20"/>
                </a:solidFill>
                <a:latin typeface="Arial Narrow"/>
                <a:cs typeface="Arial Narrow"/>
              </a:rPr>
              <a:t> </a:t>
            </a:r>
            <a:r>
              <a:rPr sz="900" b="1" dirty="0">
                <a:solidFill>
                  <a:srgbClr val="231F20"/>
                </a:solidFill>
                <a:latin typeface="Arial Narrow"/>
                <a:cs typeface="Arial Narrow"/>
              </a:rPr>
              <a:t>BEGINN</a:t>
            </a:r>
            <a:r>
              <a:rPr sz="900" b="1" spc="-15" dirty="0">
                <a:solidFill>
                  <a:srgbClr val="231F20"/>
                </a:solidFill>
                <a:latin typeface="Arial Narrow"/>
                <a:cs typeface="Arial Narrow"/>
              </a:rPr>
              <a:t> </a:t>
            </a:r>
            <a:r>
              <a:rPr sz="900" b="1" dirty="0">
                <a:solidFill>
                  <a:srgbClr val="231F20"/>
                </a:solidFill>
                <a:latin typeface="Arial Narrow"/>
                <a:cs typeface="Arial Narrow"/>
              </a:rPr>
              <a:t>DER</a:t>
            </a:r>
            <a:r>
              <a:rPr sz="900" b="1" spc="-15" dirty="0">
                <a:solidFill>
                  <a:srgbClr val="231F20"/>
                </a:solidFill>
                <a:latin typeface="Arial Narrow"/>
                <a:cs typeface="Arial Narrow"/>
              </a:rPr>
              <a:t> </a:t>
            </a:r>
            <a:r>
              <a:rPr sz="900" b="1" dirty="0">
                <a:solidFill>
                  <a:srgbClr val="231F20"/>
                </a:solidFill>
                <a:latin typeface="Arial Narrow"/>
                <a:cs typeface="Arial Narrow"/>
              </a:rPr>
              <a:t>WARTUNGSARBEITEN</a:t>
            </a:r>
            <a:r>
              <a:rPr sz="900" b="1" spc="-20" dirty="0">
                <a:solidFill>
                  <a:srgbClr val="231F20"/>
                </a:solidFill>
                <a:latin typeface="Arial Narrow"/>
                <a:cs typeface="Arial Narrow"/>
              </a:rPr>
              <a:t> </a:t>
            </a:r>
            <a:r>
              <a:rPr sz="900" b="1" dirty="0">
                <a:solidFill>
                  <a:srgbClr val="231F20"/>
                </a:solidFill>
                <a:latin typeface="Arial Narrow"/>
                <a:cs typeface="Arial Narrow"/>
              </a:rPr>
              <a:t>VOM</a:t>
            </a:r>
            <a:r>
              <a:rPr sz="900" b="1" spc="-20" dirty="0">
                <a:solidFill>
                  <a:srgbClr val="231F20"/>
                </a:solidFill>
                <a:latin typeface="Arial Narrow"/>
                <a:cs typeface="Arial Narrow"/>
              </a:rPr>
              <a:t> </a:t>
            </a:r>
            <a:r>
              <a:rPr sz="900" b="1" dirty="0">
                <a:solidFill>
                  <a:srgbClr val="231F20"/>
                </a:solidFill>
                <a:latin typeface="Arial Narrow"/>
                <a:cs typeface="Arial Narrow"/>
              </a:rPr>
              <a:t>STROMNETZ</a:t>
            </a:r>
            <a:r>
              <a:rPr sz="900" b="1" spc="-15" dirty="0">
                <a:solidFill>
                  <a:srgbClr val="231F20"/>
                </a:solidFill>
                <a:latin typeface="Arial Narrow"/>
                <a:cs typeface="Arial Narrow"/>
              </a:rPr>
              <a:t> </a:t>
            </a:r>
            <a:r>
              <a:rPr sz="900" b="1" spc="-5" dirty="0">
                <a:solidFill>
                  <a:srgbClr val="231F20"/>
                </a:solidFill>
                <a:latin typeface="Arial Narrow"/>
                <a:cs typeface="Arial Narrow"/>
              </a:rPr>
              <a:t>GETRENNT</a:t>
            </a:r>
            <a:r>
              <a:rPr sz="900" b="1" spc="-20" dirty="0">
                <a:solidFill>
                  <a:srgbClr val="231F20"/>
                </a:solidFill>
                <a:latin typeface="Arial Narrow"/>
                <a:cs typeface="Arial Narrow"/>
              </a:rPr>
              <a:t> </a:t>
            </a:r>
            <a:r>
              <a:rPr sz="900" b="1" dirty="0">
                <a:solidFill>
                  <a:srgbClr val="231F20"/>
                </a:solidFill>
                <a:latin typeface="Arial Narrow"/>
                <a:cs typeface="Arial Narrow"/>
              </a:rPr>
              <a:t>IST,  UM VERLETZUNGS- </a:t>
            </a:r>
            <a:r>
              <a:rPr sz="900" b="1" spc="-5" dirty="0">
                <a:solidFill>
                  <a:srgbClr val="231F20"/>
                </a:solidFill>
                <a:latin typeface="Arial Narrow"/>
                <a:cs typeface="Arial Narrow"/>
              </a:rPr>
              <a:t>ODER </a:t>
            </a:r>
            <a:r>
              <a:rPr sz="900" b="1" dirty="0">
                <a:solidFill>
                  <a:srgbClr val="231F20"/>
                </a:solidFill>
                <a:latin typeface="Arial Narrow"/>
                <a:cs typeface="Arial Narrow"/>
              </a:rPr>
              <a:t>LEBENSGEFAHR ZU</a:t>
            </a:r>
            <a:r>
              <a:rPr sz="900" b="1" spc="-5" dirty="0">
                <a:solidFill>
                  <a:srgbClr val="231F20"/>
                </a:solidFill>
                <a:latin typeface="Arial Narrow"/>
                <a:cs typeface="Arial Narrow"/>
              </a:rPr>
              <a:t> </a:t>
            </a:r>
            <a:r>
              <a:rPr sz="900" b="1" dirty="0">
                <a:solidFill>
                  <a:srgbClr val="231F20"/>
                </a:solidFill>
                <a:latin typeface="Arial Narrow"/>
                <a:cs typeface="Arial Narrow"/>
              </a:rPr>
              <a:t>VERMEIDEN.</a:t>
            </a:r>
            <a:endParaRPr sz="900">
              <a:latin typeface="Arial Narrow"/>
              <a:cs typeface="Arial Narrow"/>
            </a:endParaRPr>
          </a:p>
          <a:p>
            <a:pPr marL="12700">
              <a:lnSpc>
                <a:spcPct val="100000"/>
              </a:lnSpc>
              <a:spcBef>
                <a:spcPts val="620"/>
              </a:spcBef>
            </a:pPr>
            <a:r>
              <a:rPr sz="1200" b="1" dirty="0">
                <a:solidFill>
                  <a:srgbClr val="231F20"/>
                </a:solidFill>
                <a:latin typeface="Arial Narrow"/>
                <a:cs typeface="Arial Narrow"/>
              </a:rPr>
              <a:t>WARTUNG VON</a:t>
            </a:r>
            <a:r>
              <a:rPr sz="1200" b="1" spc="-5" dirty="0">
                <a:solidFill>
                  <a:srgbClr val="231F20"/>
                </a:solidFill>
                <a:latin typeface="Arial Narrow"/>
                <a:cs typeface="Arial Narrow"/>
              </a:rPr>
              <a:t> </a:t>
            </a:r>
            <a:r>
              <a:rPr sz="1200" b="1" dirty="0">
                <a:solidFill>
                  <a:srgbClr val="231F20"/>
                </a:solidFill>
                <a:latin typeface="Arial Narrow"/>
                <a:cs typeface="Arial Narrow"/>
              </a:rPr>
              <a:t>FILTERKARTUSCHEN</a:t>
            </a:r>
            <a:endParaRPr sz="1200">
              <a:latin typeface="Arial Narrow"/>
              <a:cs typeface="Arial Narrow"/>
            </a:endParaRPr>
          </a:p>
          <a:p>
            <a:pPr marL="12700">
              <a:lnSpc>
                <a:spcPct val="100000"/>
              </a:lnSpc>
              <a:spcBef>
                <a:spcPts val="60"/>
              </a:spcBef>
            </a:pPr>
            <a:r>
              <a:rPr sz="900" spc="-5" dirty="0">
                <a:solidFill>
                  <a:srgbClr val="231F20"/>
                </a:solidFill>
                <a:latin typeface="Arial Narrow"/>
                <a:cs typeface="Arial Narrow"/>
              </a:rPr>
              <a:t>1. </a:t>
            </a:r>
            <a:r>
              <a:rPr sz="900" dirty="0">
                <a:solidFill>
                  <a:srgbClr val="231F20"/>
                </a:solidFill>
                <a:latin typeface="Arial Narrow"/>
                <a:cs typeface="Arial Narrow"/>
              </a:rPr>
              <a:t>Kontrollieren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nach jedem Gebrauch vorsichtig. </a:t>
            </a:r>
            <a:r>
              <a:rPr sz="900" dirty="0">
                <a:solidFill>
                  <a:srgbClr val="231F20"/>
                </a:solidFill>
                <a:latin typeface="Arial Narrow"/>
                <a:cs typeface="Arial Narrow"/>
              </a:rPr>
              <a:t>Befolgen Sie </a:t>
            </a:r>
            <a:r>
              <a:rPr sz="900" spc="-5" dirty="0">
                <a:solidFill>
                  <a:srgbClr val="231F20"/>
                </a:solidFill>
                <a:latin typeface="Arial Narrow"/>
                <a:cs typeface="Arial Narrow"/>
              </a:rPr>
              <a:t>die </a:t>
            </a:r>
            <a:r>
              <a:rPr sz="900" dirty="0">
                <a:solidFill>
                  <a:srgbClr val="231F20"/>
                </a:solidFill>
                <a:latin typeface="Arial Narrow"/>
                <a:cs typeface="Arial Narrow"/>
              </a:rPr>
              <a:t>folgenden</a:t>
            </a:r>
            <a:r>
              <a:rPr sz="900" spc="-15" dirty="0">
                <a:solidFill>
                  <a:srgbClr val="231F20"/>
                </a:solidFill>
                <a:latin typeface="Arial Narrow"/>
                <a:cs typeface="Arial Narrow"/>
              </a:rPr>
              <a:t> </a:t>
            </a:r>
            <a:r>
              <a:rPr sz="900" dirty="0">
                <a:solidFill>
                  <a:srgbClr val="231F20"/>
                </a:solidFill>
                <a:latin typeface="Arial Narrow"/>
                <a:cs typeface="Arial Narrow"/>
              </a:rPr>
              <a:t>Schritte:</a:t>
            </a:r>
            <a:endParaRPr sz="900">
              <a:latin typeface="Arial Narrow"/>
              <a:cs typeface="Arial Narrow"/>
            </a:endParaRPr>
          </a:p>
        </p:txBody>
      </p:sp>
      <p:graphicFrame>
        <p:nvGraphicFramePr>
          <p:cNvPr id="232" name="object 232"/>
          <p:cNvGraphicFramePr>
            <a:graphicFrameLocks noGrp="1"/>
          </p:cNvGraphicFramePr>
          <p:nvPr/>
        </p:nvGraphicFramePr>
        <p:xfrm>
          <a:off x="532531" y="7710989"/>
          <a:ext cx="6489700" cy="1449705"/>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2054860">
                  <a:extLst>
                    <a:ext uri="{9D8B030D-6E8A-4147-A177-3AD203B41FA5}">
                      <a16:colId xmlns:a16="http://schemas.microsoft.com/office/drawing/2014/main" val="20001"/>
                    </a:ext>
                  </a:extLst>
                </a:gridCol>
                <a:gridCol w="2230754">
                  <a:extLst>
                    <a:ext uri="{9D8B030D-6E8A-4147-A177-3AD203B41FA5}">
                      <a16:colId xmlns:a16="http://schemas.microsoft.com/office/drawing/2014/main" val="20002"/>
                    </a:ext>
                  </a:extLst>
                </a:gridCol>
              </a:tblGrid>
              <a:tr h="250708">
                <a:tc>
                  <a:txBody>
                    <a:bodyPr/>
                    <a:lstStyle/>
                    <a:p>
                      <a:pPr marR="38735" algn="ctr">
                        <a:lnSpc>
                          <a:spcPct val="100000"/>
                        </a:lnSpc>
                        <a:spcBef>
                          <a:spcPts val="300"/>
                        </a:spcBef>
                      </a:pPr>
                      <a:r>
                        <a:rPr sz="1000" b="1" dirty="0">
                          <a:solidFill>
                            <a:srgbClr val="FFFFFF"/>
                          </a:solidFill>
                          <a:latin typeface="Arial Narrow"/>
                          <a:cs typeface="Arial Narrow"/>
                        </a:rPr>
                        <a:t>PARAMETER</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26034" algn="ctr">
                        <a:lnSpc>
                          <a:spcPct val="100000"/>
                        </a:lnSpc>
                        <a:spcBef>
                          <a:spcPts val="300"/>
                        </a:spcBef>
                      </a:pPr>
                      <a:r>
                        <a:rPr sz="1000" b="1" dirty="0">
                          <a:solidFill>
                            <a:srgbClr val="FFFFFF"/>
                          </a:solidFill>
                          <a:latin typeface="Arial Narrow"/>
                          <a:cs typeface="Arial Narrow"/>
                        </a:rPr>
                        <a:t>TESTFREQUENZ</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3340" algn="ctr">
                        <a:lnSpc>
                          <a:spcPct val="100000"/>
                        </a:lnSpc>
                        <a:spcBef>
                          <a:spcPts val="300"/>
                        </a:spcBef>
                      </a:pPr>
                      <a:r>
                        <a:rPr sz="1000" b="1" dirty="0">
                          <a:solidFill>
                            <a:srgbClr val="FFFFFF"/>
                          </a:solidFill>
                          <a:latin typeface="Arial Narrow"/>
                          <a:cs typeface="Arial Narrow"/>
                        </a:rPr>
                        <a:t>KORREKTES</a:t>
                      </a:r>
                      <a:r>
                        <a:rPr sz="1000" b="1" spc="-5" dirty="0">
                          <a:solidFill>
                            <a:srgbClr val="FFFFFF"/>
                          </a:solidFill>
                          <a:latin typeface="Arial Narrow"/>
                          <a:cs typeface="Arial Narrow"/>
                        </a:rPr>
                        <a:t> </a:t>
                      </a:r>
                      <a:r>
                        <a:rPr sz="1000" b="1" dirty="0">
                          <a:solidFill>
                            <a:srgbClr val="FFFFFF"/>
                          </a:solidFill>
                          <a:latin typeface="Arial Narrow"/>
                          <a:cs typeface="Arial Narrow"/>
                        </a:rPr>
                        <a:t>NIVEAU</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16">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pH-Wert</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a:latin typeface="Times New Roman"/>
                        <a:cs typeface="Times New Roman"/>
                      </a:endParaRPr>
                    </a:p>
                    <a:p>
                      <a:pPr marL="26034" algn="ctr">
                        <a:lnSpc>
                          <a:spcPct val="100000"/>
                        </a:lnSpc>
                        <a:spcBef>
                          <a:spcPts val="5"/>
                        </a:spcBef>
                      </a:pPr>
                      <a:r>
                        <a:rPr sz="900" dirty="0">
                          <a:solidFill>
                            <a:srgbClr val="231F20"/>
                          </a:solidFill>
                          <a:latin typeface="Arial Narrow"/>
                          <a:cs typeface="Arial Narrow"/>
                        </a:rPr>
                        <a:t>Täglich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419734" marR="346710" indent="-13335">
                        <a:lnSpc>
                          <a:spcPct val="120300"/>
                        </a:lnSpc>
                        <a:spcBef>
                          <a:spcPts val="235"/>
                        </a:spcBef>
                      </a:pPr>
                      <a:r>
                        <a:rPr sz="900" spc="-5" dirty="0">
                          <a:solidFill>
                            <a:srgbClr val="231F20"/>
                          </a:solidFill>
                          <a:latin typeface="Arial Narrow"/>
                          <a:cs typeface="Arial Narrow"/>
                        </a:rPr>
                        <a:t>7,2–7,6 bei </a:t>
                      </a:r>
                      <a:r>
                        <a:rPr sz="900" dirty="0">
                          <a:solidFill>
                            <a:srgbClr val="231F20"/>
                          </a:solidFill>
                          <a:latin typeface="Arial Narrow"/>
                          <a:cs typeface="Arial Narrow"/>
                        </a:rPr>
                        <a:t>Verwendung </a:t>
                      </a:r>
                      <a:r>
                        <a:rPr sz="900" spc="-5" dirty="0">
                          <a:solidFill>
                            <a:srgbClr val="231F20"/>
                          </a:solidFill>
                          <a:latin typeface="Arial Narrow"/>
                          <a:cs typeface="Arial Narrow"/>
                        </a:rPr>
                        <a:t>von</a:t>
                      </a:r>
                      <a:r>
                        <a:rPr sz="900" spc="-85" dirty="0">
                          <a:solidFill>
                            <a:srgbClr val="231F20"/>
                          </a:solidFill>
                          <a:latin typeface="Arial Narrow"/>
                          <a:cs typeface="Arial Narrow"/>
                        </a:rPr>
                        <a:t> </a:t>
                      </a:r>
                      <a:r>
                        <a:rPr sz="900" dirty="0">
                          <a:solidFill>
                            <a:srgbClr val="231F20"/>
                          </a:solidFill>
                          <a:latin typeface="Arial Narrow"/>
                          <a:cs typeface="Arial Narrow"/>
                        </a:rPr>
                        <a:t>Chlor;  </a:t>
                      </a:r>
                      <a:r>
                        <a:rPr sz="900" spc="-5" dirty="0">
                          <a:solidFill>
                            <a:srgbClr val="231F20"/>
                          </a:solidFill>
                          <a:latin typeface="Arial Narrow"/>
                          <a:cs typeface="Arial Narrow"/>
                        </a:rPr>
                        <a:t>7,2–7,8 bei </a:t>
                      </a:r>
                      <a:r>
                        <a:rPr sz="900" dirty="0">
                          <a:solidFill>
                            <a:srgbClr val="231F20"/>
                          </a:solidFill>
                          <a:latin typeface="Arial Narrow"/>
                          <a:cs typeface="Arial Narrow"/>
                        </a:rPr>
                        <a:t>Verwendung </a:t>
                      </a:r>
                      <a:r>
                        <a:rPr sz="900" spc="-5" dirty="0">
                          <a:solidFill>
                            <a:srgbClr val="231F20"/>
                          </a:solidFill>
                          <a:latin typeface="Arial Narrow"/>
                          <a:cs typeface="Arial Narrow"/>
                        </a:rPr>
                        <a:t>von</a:t>
                      </a:r>
                      <a:r>
                        <a:rPr sz="900" spc="-75" dirty="0">
                          <a:solidFill>
                            <a:srgbClr val="231F20"/>
                          </a:solidFill>
                          <a:latin typeface="Arial Narrow"/>
                          <a:cs typeface="Arial Narrow"/>
                        </a:rPr>
                        <a:t> </a:t>
                      </a:r>
                      <a:r>
                        <a:rPr sz="900" dirty="0">
                          <a:solidFill>
                            <a:srgbClr val="231F20"/>
                          </a:solidFill>
                          <a:latin typeface="Arial Narrow"/>
                          <a:cs typeface="Arial Narrow"/>
                        </a:rPr>
                        <a:t>Brom</a:t>
                      </a:r>
                      <a:endParaRPr sz="90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14">
                <a:tc>
                  <a:txBody>
                    <a:bodyPr/>
                    <a:lstStyle/>
                    <a:p>
                      <a:pPr marR="45085" algn="ctr">
                        <a:lnSpc>
                          <a:spcPct val="100000"/>
                        </a:lnSpc>
                        <a:spcBef>
                          <a:spcPts val="160"/>
                        </a:spcBef>
                      </a:pPr>
                      <a:r>
                        <a:rPr sz="900" b="1" dirty="0">
                          <a:solidFill>
                            <a:srgbClr val="231F20"/>
                          </a:solidFill>
                          <a:latin typeface="Arial Narrow"/>
                          <a:cs typeface="Arial Narrow"/>
                        </a:rPr>
                        <a:t>Freies</a:t>
                      </a:r>
                      <a:r>
                        <a:rPr sz="900" b="1" spc="-5" dirty="0">
                          <a:solidFill>
                            <a:srgbClr val="231F20"/>
                          </a:solidFill>
                          <a:latin typeface="Arial Narrow"/>
                          <a:cs typeface="Arial Narrow"/>
                        </a:rPr>
                        <a:t> </a:t>
                      </a:r>
                      <a:r>
                        <a:rPr sz="900" b="1" dirty="0">
                          <a:solidFill>
                            <a:srgbClr val="231F20"/>
                          </a:solidFill>
                          <a:latin typeface="Arial Narrow"/>
                          <a:cs typeface="Arial Narrow"/>
                        </a:rPr>
                        <a:t>Chlor</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60"/>
                        </a:spcBef>
                      </a:pPr>
                      <a:r>
                        <a:rPr sz="900" dirty="0">
                          <a:solidFill>
                            <a:srgbClr val="231F20"/>
                          </a:solidFill>
                          <a:latin typeface="Arial Narrow"/>
                          <a:cs typeface="Arial Narrow"/>
                        </a:rPr>
                        <a:t>Täglich</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7">
                <a:tc>
                  <a:txBody>
                    <a:bodyPr/>
                    <a:lstStyle/>
                    <a:p>
                      <a:pPr marR="44450" algn="ctr">
                        <a:lnSpc>
                          <a:spcPct val="100000"/>
                        </a:lnSpc>
                        <a:spcBef>
                          <a:spcPts val="210"/>
                        </a:spcBef>
                      </a:pPr>
                      <a:r>
                        <a:rPr sz="900" b="1" dirty="0">
                          <a:solidFill>
                            <a:srgbClr val="231F20"/>
                          </a:solidFill>
                          <a:latin typeface="Arial Narrow"/>
                          <a:cs typeface="Arial Narrow"/>
                        </a:rPr>
                        <a:t>Bromrückstand</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10"/>
                        </a:spcBef>
                      </a:pPr>
                      <a:r>
                        <a:rPr sz="900" dirty="0">
                          <a:solidFill>
                            <a:srgbClr val="231F20"/>
                          </a:solidFill>
                          <a:latin typeface="Arial Narrow"/>
                          <a:cs typeface="Arial Narrow"/>
                        </a:rPr>
                        <a:t>Täglich</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2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2">
                <a:tc>
                  <a:txBody>
                    <a:bodyPr/>
                    <a:lstStyle/>
                    <a:p>
                      <a:pPr marR="45720" algn="ctr">
                        <a:lnSpc>
                          <a:spcPct val="100000"/>
                        </a:lnSpc>
                        <a:spcBef>
                          <a:spcPts val="160"/>
                        </a:spcBef>
                      </a:pPr>
                      <a:r>
                        <a:rPr sz="900" b="1" spc="-5" dirty="0">
                          <a:solidFill>
                            <a:srgbClr val="231F20"/>
                          </a:solidFill>
                          <a:latin typeface="Arial Narrow"/>
                          <a:cs typeface="Arial Narrow"/>
                        </a:rPr>
                        <a:t>Gesamt-Alkalinität</a:t>
                      </a:r>
                      <a:r>
                        <a:rPr sz="900" b="1" spc="-10" dirty="0">
                          <a:solidFill>
                            <a:srgbClr val="231F20"/>
                          </a:solidFill>
                          <a:latin typeface="Arial Narrow"/>
                          <a:cs typeface="Arial Narrow"/>
                        </a:rPr>
                        <a:t> </a:t>
                      </a:r>
                      <a:r>
                        <a:rPr sz="900" b="1" dirty="0">
                          <a:solidFill>
                            <a:srgbClr val="231F20"/>
                          </a:solidFill>
                          <a:latin typeface="Arial Narrow"/>
                          <a:cs typeface="Arial Narrow"/>
                        </a:rPr>
                        <a:t>(TA)</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sz="900" dirty="0">
                          <a:solidFill>
                            <a:srgbClr val="231F20"/>
                          </a:solidFill>
                          <a:latin typeface="Arial Narrow"/>
                          <a:cs typeface="Arial Narrow"/>
                        </a:rPr>
                        <a:t>Wöchentlich</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1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96714">
                <a:tc>
                  <a:txBody>
                    <a:bodyPr/>
                    <a:lstStyle/>
                    <a:p>
                      <a:pPr marR="45720" algn="ctr">
                        <a:lnSpc>
                          <a:spcPct val="100000"/>
                        </a:lnSpc>
                        <a:spcBef>
                          <a:spcPts val="215"/>
                        </a:spcBef>
                      </a:pPr>
                      <a:r>
                        <a:rPr sz="900" b="1" spc="-5" dirty="0">
                          <a:solidFill>
                            <a:srgbClr val="231F20"/>
                          </a:solidFill>
                          <a:latin typeface="Arial Narrow"/>
                          <a:cs typeface="Arial Narrow"/>
                        </a:rPr>
                        <a:t>Gesamthärte</a:t>
                      </a:r>
                      <a:r>
                        <a:rPr sz="900" b="1" spc="-10" dirty="0">
                          <a:solidFill>
                            <a:srgbClr val="231F20"/>
                          </a:solidFill>
                          <a:latin typeface="Arial Narrow"/>
                          <a:cs typeface="Arial Narrow"/>
                        </a:rPr>
                        <a:t> </a:t>
                      </a:r>
                      <a:r>
                        <a:rPr sz="900" b="1" dirty="0">
                          <a:solidFill>
                            <a:srgbClr val="231F20"/>
                          </a:solidFill>
                          <a:latin typeface="Arial Narrow"/>
                          <a:cs typeface="Arial Narrow"/>
                        </a:rPr>
                        <a:t>(TH)</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210"/>
                        </a:spcBef>
                      </a:pPr>
                      <a:r>
                        <a:rPr sz="900" dirty="0">
                          <a:solidFill>
                            <a:srgbClr val="231F20"/>
                          </a:solidFill>
                          <a:latin typeface="Arial Narrow"/>
                          <a:cs typeface="Arial Narrow"/>
                        </a:rPr>
                        <a:t>Wöchentlich</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069" algn="ctr">
                        <a:lnSpc>
                          <a:spcPct val="100000"/>
                        </a:lnSpc>
                        <a:spcBef>
                          <a:spcPts val="2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
        <p:nvSpPr>
          <p:cNvPr id="233" name="object 233"/>
          <p:cNvSpPr txBox="1"/>
          <p:nvPr/>
        </p:nvSpPr>
        <p:spPr>
          <a:xfrm>
            <a:off x="515937" y="9262407"/>
            <a:ext cx="6502400" cy="457200"/>
          </a:xfrm>
          <a:prstGeom prst="rect">
            <a:avLst/>
          </a:prstGeom>
        </p:spPr>
        <p:txBody>
          <a:bodyPr vert="horz" wrap="square" lIns="0" tIns="27940" rIns="0" bIns="0" rtlCol="0">
            <a:spAutoFit/>
          </a:bodyPr>
          <a:lstStyle/>
          <a:p>
            <a:pPr marL="12700">
              <a:lnSpc>
                <a:spcPct val="100000"/>
              </a:lnSpc>
              <a:spcBef>
                <a:spcPts val="220"/>
              </a:spcBef>
            </a:pPr>
            <a:r>
              <a:rPr sz="900" b="1" dirty="0">
                <a:solidFill>
                  <a:srgbClr val="231F20"/>
                </a:solidFill>
                <a:latin typeface="Arial Narrow"/>
                <a:cs typeface="Arial Narrow"/>
              </a:rPr>
              <a:t>HINWEIS:</a:t>
            </a:r>
            <a:endParaRPr sz="900">
              <a:latin typeface="Arial Narrow"/>
              <a:cs typeface="Arial Narrow"/>
            </a:endParaRPr>
          </a:p>
          <a:p>
            <a:pPr marL="165100" indent="-145415">
              <a:lnSpc>
                <a:spcPts val="1040"/>
              </a:lnSpc>
              <a:spcBef>
                <a:spcPts val="120"/>
              </a:spcBef>
              <a:buSzPct val="88888"/>
              <a:buChar char="●"/>
              <a:tabLst>
                <a:tab pos="165100" algn="l"/>
              </a:tabLst>
            </a:pPr>
            <a:r>
              <a:rPr sz="900" spc="-5" dirty="0">
                <a:solidFill>
                  <a:srgbClr val="231F20"/>
                </a:solidFill>
                <a:latin typeface="Arial Narrow"/>
                <a:cs typeface="Arial Narrow"/>
              </a:rPr>
              <a:t>Ein </a:t>
            </a:r>
            <a:r>
              <a:rPr sz="900" spc="-10" dirty="0">
                <a:solidFill>
                  <a:srgbClr val="231F20"/>
                </a:solidFill>
                <a:latin typeface="Arial Narrow"/>
                <a:cs typeface="Arial Narrow"/>
              </a:rPr>
              <a:t>niedriger pH-Wert beschädigt den </a:t>
            </a:r>
            <a:r>
              <a:rPr sz="900" spc="-5" dirty="0">
                <a:solidFill>
                  <a:srgbClr val="231F20"/>
                </a:solidFill>
                <a:latin typeface="Arial Narrow"/>
                <a:cs typeface="Arial Narrow"/>
              </a:rPr>
              <a:t>Whirlpool </a:t>
            </a:r>
            <a:r>
              <a:rPr sz="900" spc="-10" dirty="0">
                <a:solidFill>
                  <a:srgbClr val="231F20"/>
                </a:solidFill>
                <a:latin typeface="Arial Narrow"/>
                <a:cs typeface="Arial Narrow"/>
              </a:rPr>
              <a:t>und die </a:t>
            </a:r>
            <a:r>
              <a:rPr sz="900" spc="-5" dirty="0">
                <a:solidFill>
                  <a:srgbClr val="231F20"/>
                </a:solidFill>
                <a:latin typeface="Arial Narrow"/>
                <a:cs typeface="Arial Narrow"/>
              </a:rPr>
              <a:t>Pumpe. Bei Schäden, </a:t>
            </a:r>
            <a:r>
              <a:rPr sz="900" spc="-10" dirty="0">
                <a:solidFill>
                  <a:srgbClr val="231F20"/>
                </a:solidFill>
                <a:latin typeface="Arial Narrow"/>
                <a:cs typeface="Arial Narrow"/>
              </a:rPr>
              <a:t>die durch ein chemisches </a:t>
            </a:r>
            <a:r>
              <a:rPr sz="900" spc="-5" dirty="0">
                <a:solidFill>
                  <a:srgbClr val="231F20"/>
                </a:solidFill>
                <a:latin typeface="Arial Narrow"/>
                <a:cs typeface="Arial Narrow"/>
              </a:rPr>
              <a:t>Ungleichgewicht </a:t>
            </a:r>
            <a:r>
              <a:rPr sz="900" spc="-10" dirty="0">
                <a:solidFill>
                  <a:srgbClr val="231F20"/>
                </a:solidFill>
                <a:latin typeface="Arial Narrow"/>
                <a:cs typeface="Arial Narrow"/>
              </a:rPr>
              <a:t>entstehen, erlischt die Garantie.</a:t>
            </a:r>
            <a:endParaRPr sz="900">
              <a:latin typeface="Arial Narrow"/>
              <a:cs typeface="Arial Narrow"/>
            </a:endParaRPr>
          </a:p>
          <a:p>
            <a:pPr marL="165100" indent="-145415">
              <a:lnSpc>
                <a:spcPts val="1040"/>
              </a:lnSpc>
              <a:buSzPct val="88888"/>
              <a:buChar char="●"/>
              <a:tabLst>
                <a:tab pos="165100" algn="l"/>
              </a:tabLst>
            </a:pPr>
            <a:r>
              <a:rPr sz="900" dirty="0">
                <a:solidFill>
                  <a:srgbClr val="231F20"/>
                </a:solidFill>
                <a:latin typeface="Arial Narrow"/>
                <a:cs typeface="Arial Narrow"/>
              </a:rPr>
              <a:t>Ein </a:t>
            </a:r>
            <a:r>
              <a:rPr sz="900" spc="-5" dirty="0">
                <a:solidFill>
                  <a:srgbClr val="231F20"/>
                </a:solidFill>
                <a:latin typeface="Arial Narrow"/>
                <a:cs typeface="Arial Narrow"/>
              </a:rPr>
              <a:t>hoher pH-Wert </a:t>
            </a:r>
            <a:r>
              <a:rPr sz="900" dirty="0">
                <a:solidFill>
                  <a:srgbClr val="231F20"/>
                </a:solidFill>
                <a:latin typeface="Arial Narrow"/>
                <a:cs typeface="Arial Narrow"/>
              </a:rPr>
              <a:t>(hartes Wasser) führt </a:t>
            </a:r>
            <a:r>
              <a:rPr sz="900" spc="-5" dirty="0">
                <a:solidFill>
                  <a:srgbClr val="231F20"/>
                </a:solidFill>
                <a:latin typeface="Arial Narrow"/>
                <a:cs typeface="Arial Narrow"/>
              </a:rPr>
              <a:t>zu </a:t>
            </a:r>
            <a:r>
              <a:rPr sz="900" dirty="0">
                <a:solidFill>
                  <a:srgbClr val="231F20"/>
                </a:solidFill>
                <a:latin typeface="Arial Narrow"/>
                <a:cs typeface="Arial Narrow"/>
              </a:rPr>
              <a:t>weißen </a:t>
            </a:r>
            <a:r>
              <a:rPr sz="900" spc="-5" dirty="0">
                <a:solidFill>
                  <a:srgbClr val="231F20"/>
                </a:solidFill>
                <a:latin typeface="Arial Narrow"/>
                <a:cs typeface="Arial Narrow"/>
              </a:rPr>
              <a:t>Gerinnseln im </a:t>
            </a:r>
            <a:r>
              <a:rPr sz="900" dirty="0">
                <a:solidFill>
                  <a:srgbClr val="231F20"/>
                </a:solidFill>
                <a:latin typeface="Arial Narrow"/>
                <a:cs typeface="Arial Narrow"/>
              </a:rPr>
              <a:t>Inneren </a:t>
            </a:r>
            <a:r>
              <a:rPr sz="900" spc="-5" dirty="0">
                <a:solidFill>
                  <a:srgbClr val="231F20"/>
                </a:solidFill>
                <a:latin typeface="Arial Narrow"/>
                <a:cs typeface="Arial Narrow"/>
              </a:rPr>
              <a:t>der </a:t>
            </a:r>
            <a:r>
              <a:rPr sz="900" dirty="0">
                <a:solidFill>
                  <a:srgbClr val="231F20"/>
                </a:solidFill>
                <a:latin typeface="Arial Narrow"/>
                <a:cs typeface="Arial Narrow"/>
              </a:rPr>
              <a:t>Filterpumpe, </a:t>
            </a:r>
            <a:r>
              <a:rPr sz="900" spc="-5" dirty="0">
                <a:solidFill>
                  <a:srgbClr val="231F20"/>
                </a:solidFill>
                <a:latin typeface="Arial Narrow"/>
                <a:cs typeface="Arial Narrow"/>
              </a:rPr>
              <a:t>die zu </a:t>
            </a:r>
            <a:r>
              <a:rPr sz="900" dirty="0">
                <a:solidFill>
                  <a:srgbClr val="231F20"/>
                </a:solidFill>
                <a:latin typeface="Arial Narrow"/>
                <a:cs typeface="Arial Narrow"/>
              </a:rPr>
              <a:t>Pumpenschäden führen</a:t>
            </a:r>
            <a:r>
              <a:rPr sz="900" spc="-35" dirty="0">
                <a:solidFill>
                  <a:srgbClr val="231F20"/>
                </a:solidFill>
                <a:latin typeface="Arial Narrow"/>
                <a:cs typeface="Arial Narrow"/>
              </a:rPr>
              <a:t> </a:t>
            </a:r>
            <a:r>
              <a:rPr sz="900" spc="-5" dirty="0">
                <a:solidFill>
                  <a:srgbClr val="231F20"/>
                </a:solidFill>
                <a:latin typeface="Arial Narrow"/>
                <a:cs typeface="Arial Narrow"/>
              </a:rPr>
              <a:t>können.</a:t>
            </a:r>
            <a:endParaRPr sz="900">
              <a:latin typeface="Arial Narrow"/>
              <a:cs typeface="Arial Narrow"/>
            </a:endParaRPr>
          </a:p>
        </p:txBody>
      </p:sp>
      <p:sp>
        <p:nvSpPr>
          <p:cNvPr id="234" name="object 234"/>
          <p:cNvSpPr/>
          <p:nvPr/>
        </p:nvSpPr>
        <p:spPr>
          <a:xfrm>
            <a:off x="1460152" y="2247365"/>
            <a:ext cx="432235" cy="440651"/>
          </a:xfrm>
          <a:prstGeom prst="rect">
            <a:avLst/>
          </a:prstGeom>
          <a:blipFill>
            <a:blip r:embed="rId2" cstate="print"/>
            <a:stretch>
              <a:fillRect/>
            </a:stretch>
          </a:blipFill>
        </p:spPr>
        <p:txBody>
          <a:bodyPr wrap="square" lIns="0" tIns="0" rIns="0" bIns="0" rtlCol="0"/>
          <a:lstStyle/>
          <a:p>
            <a:endParaRPr/>
          </a:p>
        </p:txBody>
      </p:sp>
      <p:sp>
        <p:nvSpPr>
          <p:cNvPr id="235" name="object 235"/>
          <p:cNvSpPr/>
          <p:nvPr/>
        </p:nvSpPr>
        <p:spPr>
          <a:xfrm>
            <a:off x="545522" y="1802149"/>
            <a:ext cx="1517078" cy="1314716"/>
          </a:xfrm>
          <a:prstGeom prst="rect">
            <a:avLst/>
          </a:prstGeom>
          <a:blipFill>
            <a:blip r:embed="rId3" cstate="print"/>
            <a:stretch>
              <a:fillRect/>
            </a:stretch>
          </a:blipFill>
        </p:spPr>
        <p:txBody>
          <a:bodyPr wrap="square" lIns="0" tIns="0" rIns="0" bIns="0" rtlCol="0"/>
          <a:lstStyle/>
          <a:p>
            <a:endParaRPr/>
          </a:p>
        </p:txBody>
      </p:sp>
      <p:sp>
        <p:nvSpPr>
          <p:cNvPr id="236" name="object 236"/>
          <p:cNvSpPr/>
          <p:nvPr/>
        </p:nvSpPr>
        <p:spPr>
          <a:xfrm>
            <a:off x="6361580" y="2315037"/>
            <a:ext cx="440925" cy="449516"/>
          </a:xfrm>
          <a:prstGeom prst="rect">
            <a:avLst/>
          </a:prstGeom>
          <a:blipFill>
            <a:blip r:embed="rId4" cstate="print"/>
            <a:stretch>
              <a:fillRect/>
            </a:stretch>
          </a:blipFill>
        </p:spPr>
        <p:txBody>
          <a:bodyPr wrap="square" lIns="0" tIns="0" rIns="0" bIns="0" rtlCol="0"/>
          <a:lstStyle/>
          <a:p>
            <a:endParaRPr/>
          </a:p>
        </p:txBody>
      </p:sp>
      <p:sp>
        <p:nvSpPr>
          <p:cNvPr id="237" name="object 237"/>
          <p:cNvSpPr/>
          <p:nvPr/>
        </p:nvSpPr>
        <p:spPr>
          <a:xfrm>
            <a:off x="5738507" y="1800923"/>
            <a:ext cx="1283441" cy="1315859"/>
          </a:xfrm>
          <a:prstGeom prst="rect">
            <a:avLst/>
          </a:prstGeom>
          <a:blipFill>
            <a:blip r:embed="rId5" cstate="print"/>
            <a:stretch>
              <a:fillRect/>
            </a:stretch>
          </a:blipFill>
        </p:spPr>
        <p:txBody>
          <a:bodyPr wrap="square" lIns="0" tIns="0" rIns="0" bIns="0" rtlCol="0"/>
          <a:lstStyle/>
          <a:p>
            <a:endParaRPr/>
          </a:p>
        </p:txBody>
      </p:sp>
      <p:sp>
        <p:nvSpPr>
          <p:cNvPr id="238" name="object 238"/>
          <p:cNvSpPr/>
          <p:nvPr/>
        </p:nvSpPr>
        <p:spPr>
          <a:xfrm>
            <a:off x="5156394" y="2185708"/>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39" name="object 239"/>
          <p:cNvSpPr/>
          <p:nvPr/>
        </p:nvSpPr>
        <p:spPr>
          <a:xfrm>
            <a:off x="5142852" y="2193032"/>
            <a:ext cx="48260" cy="711200"/>
          </a:xfrm>
          <a:custGeom>
            <a:avLst/>
            <a:gdLst/>
            <a:ahLst/>
            <a:cxnLst/>
            <a:rect l="l" t="t" r="r" b="b"/>
            <a:pathLst>
              <a:path w="48260"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40" name="object 240"/>
          <p:cNvSpPr/>
          <p:nvPr/>
        </p:nvSpPr>
        <p:spPr>
          <a:xfrm>
            <a:off x="5071677" y="2185630"/>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41" name="object 241"/>
          <p:cNvSpPr/>
          <p:nvPr/>
        </p:nvSpPr>
        <p:spPr>
          <a:xfrm>
            <a:off x="5529449" y="2186809"/>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42" name="object 242"/>
          <p:cNvSpPr/>
          <p:nvPr/>
        </p:nvSpPr>
        <p:spPr>
          <a:xfrm>
            <a:off x="5548209" y="2193144"/>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43" name="object 243"/>
          <p:cNvSpPr/>
          <p:nvPr/>
        </p:nvSpPr>
        <p:spPr>
          <a:xfrm>
            <a:off x="5108865" y="2384281"/>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244" name="object 244"/>
          <p:cNvSpPr/>
          <p:nvPr/>
        </p:nvSpPr>
        <p:spPr>
          <a:xfrm>
            <a:off x="5181444" y="2884264"/>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245" name="object 245"/>
          <p:cNvSpPr/>
          <p:nvPr/>
        </p:nvSpPr>
        <p:spPr>
          <a:xfrm>
            <a:off x="5200742" y="2832775"/>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246" name="object 246"/>
          <p:cNvSpPr/>
          <p:nvPr/>
        </p:nvSpPr>
        <p:spPr>
          <a:xfrm>
            <a:off x="5204240" y="2781212"/>
            <a:ext cx="399415" cy="1270"/>
          </a:xfrm>
          <a:custGeom>
            <a:avLst/>
            <a:gdLst/>
            <a:ahLst/>
            <a:cxnLst/>
            <a:rect l="l" t="t" r="r" b="b"/>
            <a:pathLst>
              <a:path w="399414" h="1269">
                <a:moveTo>
                  <a:pt x="0" y="0"/>
                </a:moveTo>
                <a:lnTo>
                  <a:pt x="399326" y="1104"/>
                </a:lnTo>
              </a:path>
            </a:pathLst>
          </a:custGeom>
          <a:ln w="5918">
            <a:solidFill>
              <a:srgbClr val="231F20"/>
            </a:solidFill>
          </a:ln>
        </p:spPr>
        <p:txBody>
          <a:bodyPr wrap="square" lIns="0" tIns="0" rIns="0" bIns="0" rtlCol="0"/>
          <a:lstStyle/>
          <a:p>
            <a:endParaRPr/>
          </a:p>
        </p:txBody>
      </p:sp>
      <p:sp>
        <p:nvSpPr>
          <p:cNvPr id="247" name="object 247"/>
          <p:cNvSpPr/>
          <p:nvPr/>
        </p:nvSpPr>
        <p:spPr>
          <a:xfrm>
            <a:off x="5211483" y="2729657"/>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248" name="object 248"/>
          <p:cNvSpPr/>
          <p:nvPr/>
        </p:nvSpPr>
        <p:spPr>
          <a:xfrm>
            <a:off x="5216667" y="2678106"/>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249" name="object 249"/>
          <p:cNvSpPr/>
          <p:nvPr/>
        </p:nvSpPr>
        <p:spPr>
          <a:xfrm>
            <a:off x="5219247" y="2626525"/>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250" name="object 250"/>
          <p:cNvSpPr/>
          <p:nvPr/>
        </p:nvSpPr>
        <p:spPr>
          <a:xfrm>
            <a:off x="5222819" y="2574992"/>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251" name="object 251"/>
          <p:cNvSpPr/>
          <p:nvPr/>
        </p:nvSpPr>
        <p:spPr>
          <a:xfrm>
            <a:off x="5219544" y="2523417"/>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252" name="object 252"/>
          <p:cNvSpPr/>
          <p:nvPr/>
        </p:nvSpPr>
        <p:spPr>
          <a:xfrm>
            <a:off x="5217238" y="2471843"/>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253" name="object 253"/>
          <p:cNvSpPr/>
          <p:nvPr/>
        </p:nvSpPr>
        <p:spPr>
          <a:xfrm>
            <a:off x="5215651" y="2420262"/>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254" name="object 254"/>
          <p:cNvSpPr/>
          <p:nvPr/>
        </p:nvSpPr>
        <p:spPr>
          <a:xfrm>
            <a:off x="5214012" y="2368711"/>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255" name="object 255"/>
          <p:cNvSpPr/>
          <p:nvPr/>
        </p:nvSpPr>
        <p:spPr>
          <a:xfrm>
            <a:off x="5208084" y="2317105"/>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256" name="object 256"/>
          <p:cNvSpPr/>
          <p:nvPr/>
        </p:nvSpPr>
        <p:spPr>
          <a:xfrm>
            <a:off x="5202652" y="2265541"/>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257" name="object 257"/>
          <p:cNvSpPr/>
          <p:nvPr/>
        </p:nvSpPr>
        <p:spPr>
          <a:xfrm>
            <a:off x="5185710" y="2213923"/>
            <a:ext cx="389255" cy="1270"/>
          </a:xfrm>
          <a:custGeom>
            <a:avLst/>
            <a:gdLst/>
            <a:ahLst/>
            <a:cxnLst/>
            <a:rect l="l" t="t" r="r" b="b"/>
            <a:pathLst>
              <a:path w="389254" h="1269">
                <a:moveTo>
                  <a:pt x="0" y="0"/>
                </a:moveTo>
                <a:lnTo>
                  <a:pt x="388861" y="1079"/>
                </a:lnTo>
              </a:path>
            </a:pathLst>
          </a:custGeom>
          <a:ln w="5918">
            <a:solidFill>
              <a:srgbClr val="231F20"/>
            </a:solidFill>
          </a:ln>
        </p:spPr>
        <p:txBody>
          <a:bodyPr wrap="square" lIns="0" tIns="0" rIns="0" bIns="0" rtlCol="0"/>
          <a:lstStyle/>
          <a:p>
            <a:endParaRPr/>
          </a:p>
        </p:txBody>
      </p:sp>
      <p:sp>
        <p:nvSpPr>
          <p:cNvPr id="258" name="object 258"/>
          <p:cNvSpPr/>
          <p:nvPr/>
        </p:nvSpPr>
        <p:spPr>
          <a:xfrm>
            <a:off x="5131438" y="2911933"/>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259" name="object 259"/>
          <p:cNvSpPr/>
          <p:nvPr/>
        </p:nvSpPr>
        <p:spPr>
          <a:xfrm>
            <a:off x="5133323" y="2185708"/>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260" name="object 260"/>
          <p:cNvSpPr/>
          <p:nvPr/>
        </p:nvSpPr>
        <p:spPr>
          <a:xfrm>
            <a:off x="5123525" y="2399369"/>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261" name="object 261"/>
          <p:cNvSpPr/>
          <p:nvPr/>
        </p:nvSpPr>
        <p:spPr>
          <a:xfrm>
            <a:off x="5118173" y="2421408"/>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262" name="object 262"/>
          <p:cNvSpPr/>
          <p:nvPr/>
        </p:nvSpPr>
        <p:spPr>
          <a:xfrm>
            <a:off x="5114519" y="2446064"/>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263" name="object 263"/>
          <p:cNvSpPr/>
          <p:nvPr/>
        </p:nvSpPr>
        <p:spPr>
          <a:xfrm>
            <a:off x="5111841" y="2472977"/>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264" name="object 264"/>
          <p:cNvSpPr/>
          <p:nvPr/>
        </p:nvSpPr>
        <p:spPr>
          <a:xfrm>
            <a:off x="5108860" y="2498185"/>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265" name="object 265"/>
          <p:cNvSpPr/>
          <p:nvPr/>
        </p:nvSpPr>
        <p:spPr>
          <a:xfrm>
            <a:off x="5107971" y="2523417"/>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66" name="object 266"/>
          <p:cNvSpPr/>
          <p:nvPr/>
        </p:nvSpPr>
        <p:spPr>
          <a:xfrm>
            <a:off x="5108860" y="2548817"/>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267" name="object 267"/>
          <p:cNvSpPr/>
          <p:nvPr/>
        </p:nvSpPr>
        <p:spPr>
          <a:xfrm>
            <a:off x="5107971" y="2574992"/>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268" name="object 268"/>
          <p:cNvSpPr/>
          <p:nvPr/>
        </p:nvSpPr>
        <p:spPr>
          <a:xfrm>
            <a:off x="5107971" y="260077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269" name="object 269"/>
          <p:cNvSpPr/>
          <p:nvPr/>
        </p:nvSpPr>
        <p:spPr>
          <a:xfrm>
            <a:off x="5108868" y="2627665"/>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270" name="object 270"/>
          <p:cNvSpPr/>
          <p:nvPr/>
        </p:nvSpPr>
        <p:spPr>
          <a:xfrm>
            <a:off x="5114516" y="2658331"/>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271" name="object 271"/>
          <p:cNvSpPr/>
          <p:nvPr/>
        </p:nvSpPr>
        <p:spPr>
          <a:xfrm>
            <a:off x="5118165" y="2684264"/>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272" name="object 272"/>
          <p:cNvSpPr/>
          <p:nvPr/>
        </p:nvSpPr>
        <p:spPr>
          <a:xfrm>
            <a:off x="5126850" y="2726055"/>
            <a:ext cx="11430" cy="9525"/>
          </a:xfrm>
          <a:custGeom>
            <a:avLst/>
            <a:gdLst/>
            <a:ahLst/>
            <a:cxnLst/>
            <a:rect l="l" t="t" r="r" b="b"/>
            <a:pathLst>
              <a:path w="11429"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273" name="object 273"/>
          <p:cNvSpPr/>
          <p:nvPr/>
        </p:nvSpPr>
        <p:spPr>
          <a:xfrm>
            <a:off x="5126850" y="2360434"/>
            <a:ext cx="11430" cy="9525"/>
          </a:xfrm>
          <a:custGeom>
            <a:avLst/>
            <a:gdLst/>
            <a:ahLst/>
            <a:cxnLst/>
            <a:rect l="l" t="t" r="r" b="b"/>
            <a:pathLst>
              <a:path w="11429"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274" name="object 274"/>
          <p:cNvSpPr/>
          <p:nvPr/>
        </p:nvSpPr>
        <p:spPr>
          <a:xfrm>
            <a:off x="5168925" y="2532126"/>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275" name="object 275"/>
          <p:cNvSpPr/>
          <p:nvPr/>
        </p:nvSpPr>
        <p:spPr>
          <a:xfrm>
            <a:off x="5087289" y="2532126"/>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276" name="object 276"/>
          <p:cNvSpPr/>
          <p:nvPr/>
        </p:nvSpPr>
        <p:spPr>
          <a:xfrm>
            <a:off x="5167267" y="2445738"/>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277" name="object 277"/>
          <p:cNvSpPr/>
          <p:nvPr/>
        </p:nvSpPr>
        <p:spPr>
          <a:xfrm>
            <a:off x="5091461" y="2446029"/>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278" name="object 278"/>
          <p:cNvSpPr/>
          <p:nvPr/>
        </p:nvSpPr>
        <p:spPr>
          <a:xfrm>
            <a:off x="5089382" y="2623571"/>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279" name="object 279"/>
          <p:cNvSpPr/>
          <p:nvPr/>
        </p:nvSpPr>
        <p:spPr>
          <a:xfrm>
            <a:off x="5167448" y="2623864"/>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280" name="object 280"/>
          <p:cNvSpPr/>
          <p:nvPr/>
        </p:nvSpPr>
        <p:spPr>
          <a:xfrm>
            <a:off x="5333075" y="2187128"/>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281" name="object 281"/>
          <p:cNvSpPr/>
          <p:nvPr/>
        </p:nvSpPr>
        <p:spPr>
          <a:xfrm>
            <a:off x="5330022" y="2884915"/>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282" name="object 282"/>
          <p:cNvSpPr/>
          <p:nvPr/>
        </p:nvSpPr>
        <p:spPr>
          <a:xfrm>
            <a:off x="4592104" y="2172199"/>
            <a:ext cx="737920" cy="754637"/>
          </a:xfrm>
          <a:prstGeom prst="rect">
            <a:avLst/>
          </a:prstGeom>
          <a:blipFill>
            <a:blip r:embed="rId6" cstate="print"/>
            <a:stretch>
              <a:fillRect/>
            </a:stretch>
          </a:blipFill>
        </p:spPr>
        <p:txBody>
          <a:bodyPr wrap="square" lIns="0" tIns="0" rIns="0" bIns="0" rtlCol="0"/>
          <a:lstStyle/>
          <a:p>
            <a:endParaRPr/>
          </a:p>
        </p:txBody>
      </p:sp>
      <p:sp>
        <p:nvSpPr>
          <p:cNvPr id="283" name="object 283"/>
          <p:cNvSpPr/>
          <p:nvPr/>
        </p:nvSpPr>
        <p:spPr>
          <a:xfrm>
            <a:off x="4699297" y="2187128"/>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284" name="object 284"/>
          <p:cNvSpPr/>
          <p:nvPr/>
        </p:nvSpPr>
        <p:spPr>
          <a:xfrm>
            <a:off x="4592091" y="2172199"/>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285" name="object 285"/>
          <p:cNvSpPr/>
          <p:nvPr/>
        </p:nvSpPr>
        <p:spPr>
          <a:xfrm>
            <a:off x="5272417" y="2185633"/>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286" name="object 286"/>
          <p:cNvSpPr/>
          <p:nvPr/>
        </p:nvSpPr>
        <p:spPr>
          <a:xfrm>
            <a:off x="5133671" y="1992301"/>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287" name="object 287"/>
          <p:cNvSpPr/>
          <p:nvPr/>
        </p:nvSpPr>
        <p:spPr>
          <a:xfrm>
            <a:off x="4527499" y="180594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sp>
        <p:nvSpPr>
          <p:cNvPr id="288" name="object 288"/>
          <p:cNvSpPr/>
          <p:nvPr/>
        </p:nvSpPr>
        <p:spPr>
          <a:xfrm>
            <a:off x="2103843" y="1803476"/>
            <a:ext cx="1317125" cy="1060609"/>
          </a:xfrm>
          <a:prstGeom prst="rect">
            <a:avLst/>
          </a:prstGeom>
          <a:blipFill>
            <a:blip r:embed="rId7" cstate="print"/>
            <a:stretch>
              <a:fillRect/>
            </a:stretch>
          </a:blipFill>
        </p:spPr>
        <p:txBody>
          <a:bodyPr wrap="square" lIns="0" tIns="0" rIns="0" bIns="0" rtlCol="0"/>
          <a:lstStyle/>
          <a:p>
            <a:endParaRPr/>
          </a:p>
        </p:txBody>
      </p:sp>
      <p:sp>
        <p:nvSpPr>
          <p:cNvPr id="289" name="object 289"/>
          <p:cNvSpPr/>
          <p:nvPr/>
        </p:nvSpPr>
        <p:spPr>
          <a:xfrm>
            <a:off x="4216475" y="2322190"/>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290" name="object 290"/>
          <p:cNvSpPr/>
          <p:nvPr/>
        </p:nvSpPr>
        <p:spPr>
          <a:xfrm>
            <a:off x="3977589" y="2213997"/>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291" name="object 291"/>
          <p:cNvSpPr/>
          <p:nvPr/>
        </p:nvSpPr>
        <p:spPr>
          <a:xfrm>
            <a:off x="4155292" y="2286105"/>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292" name="object 292"/>
          <p:cNvSpPr/>
          <p:nvPr/>
        </p:nvSpPr>
        <p:spPr>
          <a:xfrm>
            <a:off x="4038047" y="2410550"/>
            <a:ext cx="119882" cy="96342"/>
          </a:xfrm>
          <a:prstGeom prst="rect">
            <a:avLst/>
          </a:prstGeom>
          <a:blipFill>
            <a:blip r:embed="rId8" cstate="print"/>
            <a:stretch>
              <a:fillRect/>
            </a:stretch>
          </a:blipFill>
        </p:spPr>
        <p:txBody>
          <a:bodyPr wrap="square" lIns="0" tIns="0" rIns="0" bIns="0" rtlCol="0"/>
          <a:lstStyle/>
          <a:p>
            <a:endParaRPr/>
          </a:p>
        </p:txBody>
      </p:sp>
      <p:sp>
        <p:nvSpPr>
          <p:cNvPr id="293" name="object 293"/>
          <p:cNvSpPr/>
          <p:nvPr/>
        </p:nvSpPr>
        <p:spPr>
          <a:xfrm>
            <a:off x="3975853" y="2426463"/>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0"/>
                </a:lnTo>
                <a:lnTo>
                  <a:pt x="179416" y="193471"/>
                </a:lnTo>
                <a:lnTo>
                  <a:pt x="162194" y="173233"/>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294" name="object 294"/>
          <p:cNvSpPr/>
          <p:nvPr/>
        </p:nvSpPr>
        <p:spPr>
          <a:xfrm>
            <a:off x="4165335" y="2224972"/>
            <a:ext cx="309245" cy="424180"/>
          </a:xfrm>
          <a:custGeom>
            <a:avLst/>
            <a:gdLst/>
            <a:ahLst/>
            <a:cxnLst/>
            <a:rect l="l" t="t" r="r" b="b"/>
            <a:pathLst>
              <a:path w="309245" h="424180">
                <a:moveTo>
                  <a:pt x="308861" y="423645"/>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3">
            <a:solidFill>
              <a:srgbClr val="231F20"/>
            </a:solidFill>
          </a:ln>
        </p:spPr>
        <p:txBody>
          <a:bodyPr wrap="square" lIns="0" tIns="0" rIns="0" bIns="0" rtlCol="0"/>
          <a:lstStyle/>
          <a:p>
            <a:endParaRPr/>
          </a:p>
        </p:txBody>
      </p:sp>
      <p:sp>
        <p:nvSpPr>
          <p:cNvPr id="295" name="object 295"/>
          <p:cNvSpPr/>
          <p:nvPr/>
        </p:nvSpPr>
        <p:spPr>
          <a:xfrm>
            <a:off x="3617433" y="2320254"/>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296" name="object 296"/>
          <p:cNvSpPr/>
          <p:nvPr/>
        </p:nvSpPr>
        <p:spPr>
          <a:xfrm>
            <a:off x="3817670" y="2392343"/>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297" name="object 297"/>
          <p:cNvSpPr/>
          <p:nvPr/>
        </p:nvSpPr>
        <p:spPr>
          <a:xfrm>
            <a:off x="3857107" y="2516788"/>
            <a:ext cx="119908" cy="96329"/>
          </a:xfrm>
          <a:prstGeom prst="rect">
            <a:avLst/>
          </a:prstGeom>
          <a:blipFill>
            <a:blip r:embed="rId9" cstate="print"/>
            <a:stretch>
              <a:fillRect/>
            </a:stretch>
          </a:blipFill>
        </p:spPr>
        <p:txBody>
          <a:bodyPr wrap="square" lIns="0" tIns="0" rIns="0" bIns="0" rtlCol="0"/>
          <a:lstStyle/>
          <a:p>
            <a:endParaRPr/>
          </a:p>
        </p:txBody>
      </p:sp>
      <p:sp>
        <p:nvSpPr>
          <p:cNvPr id="298" name="object 298"/>
          <p:cNvSpPr/>
          <p:nvPr/>
        </p:nvSpPr>
        <p:spPr>
          <a:xfrm>
            <a:off x="3723462" y="2532700"/>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299" name="object 299"/>
          <p:cNvSpPr/>
          <p:nvPr/>
        </p:nvSpPr>
        <p:spPr>
          <a:xfrm>
            <a:off x="3529737" y="2331180"/>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6"/>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300" name="object 300"/>
          <p:cNvSpPr/>
          <p:nvPr/>
        </p:nvSpPr>
        <p:spPr>
          <a:xfrm>
            <a:off x="3762910" y="2200142"/>
            <a:ext cx="594995" cy="550545"/>
          </a:xfrm>
          <a:custGeom>
            <a:avLst/>
            <a:gdLst/>
            <a:ahLst/>
            <a:cxnLst/>
            <a:rect l="l" t="t" r="r" b="b"/>
            <a:pathLst>
              <a:path w="594995" h="550544">
                <a:moveTo>
                  <a:pt x="516004" y="335042"/>
                </a:move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437568" y="423400"/>
                </a:lnTo>
                <a:lnTo>
                  <a:pt x="442587" y="419002"/>
                </a:lnTo>
                <a:lnTo>
                  <a:pt x="459598" y="395767"/>
                </a:lnTo>
                <a:lnTo>
                  <a:pt x="471994" y="392682"/>
                </a:lnTo>
                <a:lnTo>
                  <a:pt x="481278" y="392040"/>
                </a:lnTo>
                <a:lnTo>
                  <a:pt x="509865" y="392040"/>
                </a:lnTo>
                <a:lnTo>
                  <a:pt x="516004" y="335042"/>
                </a:lnTo>
                <a:close/>
              </a:path>
              <a:path w="594995" h="550544">
                <a:moveTo>
                  <a:pt x="437568" y="423400"/>
                </a:moveTo>
                <a:lnTo>
                  <a:pt x="349517" y="423400"/>
                </a:lnTo>
                <a:lnTo>
                  <a:pt x="387246" y="432546"/>
                </a:lnTo>
                <a:lnTo>
                  <a:pt x="413194" y="433943"/>
                </a:lnTo>
                <a:lnTo>
                  <a:pt x="429380" y="430578"/>
                </a:lnTo>
                <a:lnTo>
                  <a:pt x="437568" y="423400"/>
                </a:lnTo>
                <a:close/>
              </a:path>
              <a:path w="594995" h="550544">
                <a:moveTo>
                  <a:pt x="509865" y="392040"/>
                </a:moveTo>
                <a:lnTo>
                  <a:pt x="481278" y="392040"/>
                </a:lnTo>
                <a:lnTo>
                  <a:pt x="492089" y="394188"/>
                </a:lnTo>
                <a:lnTo>
                  <a:pt x="509064" y="399475"/>
                </a:lnTo>
                <a:lnTo>
                  <a:pt x="509865" y="392040"/>
                </a:lnTo>
                <a:close/>
              </a:path>
              <a:path w="594995" h="550544">
                <a:moveTo>
                  <a:pt x="365018" y="0"/>
                </a:move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516004" y="335042"/>
                </a:ln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close/>
              </a:path>
            </a:pathLst>
          </a:custGeom>
          <a:solidFill>
            <a:srgbClr val="FFFFFF"/>
          </a:solidFill>
        </p:spPr>
        <p:txBody>
          <a:bodyPr wrap="square" lIns="0" tIns="0" rIns="0" bIns="0" rtlCol="0"/>
          <a:lstStyle/>
          <a:p>
            <a:endParaRPr/>
          </a:p>
        </p:txBody>
      </p:sp>
      <p:sp>
        <p:nvSpPr>
          <p:cNvPr id="301" name="object 301"/>
          <p:cNvSpPr/>
          <p:nvPr/>
        </p:nvSpPr>
        <p:spPr>
          <a:xfrm>
            <a:off x="3762910" y="2200142"/>
            <a:ext cx="594995" cy="550545"/>
          </a:xfrm>
          <a:custGeom>
            <a:avLst/>
            <a:gdLst/>
            <a:ahLst/>
            <a:cxnLst/>
            <a:rect l="l" t="t" r="r" b="b"/>
            <a:pathLst>
              <a:path w="594995" h="550544">
                <a:moveTo>
                  <a:pt x="509064" y="399475"/>
                </a:moveTo>
                <a:lnTo>
                  <a:pt x="519681" y="300902"/>
                </a:lnTo>
                <a:lnTo>
                  <a:pt x="528705" y="247682"/>
                </a:lnTo>
                <a:lnTo>
                  <a:pt x="541072" y="221489"/>
                </a:lnTo>
                <a:lnTo>
                  <a:pt x="561719" y="203997"/>
                </a:lnTo>
                <a:lnTo>
                  <a:pt x="579365" y="188684"/>
                </a:lnTo>
                <a:lnTo>
                  <a:pt x="592674" y="169270"/>
                </a:lnTo>
                <a:lnTo>
                  <a:pt x="594926" y="147152"/>
                </a:lnTo>
                <a:lnTo>
                  <a:pt x="579404" y="123730"/>
                </a:lnTo>
                <a:lnTo>
                  <a:pt x="539392" y="100404"/>
                </a:lnTo>
                <a:lnTo>
                  <a:pt x="468170" y="78572"/>
                </a:lnTo>
                <a:lnTo>
                  <a:pt x="446507" y="68379"/>
                </a:lnTo>
                <a:lnTo>
                  <a:pt x="433021" y="59517"/>
                </a:lnTo>
                <a:lnTo>
                  <a:pt x="422077" y="47066"/>
                </a:lnTo>
                <a:lnTo>
                  <a:pt x="408036" y="26108"/>
                </a:lnTo>
                <a:lnTo>
                  <a:pt x="390855" y="7112"/>
                </a:lnTo>
                <a:lnTo>
                  <a:pt x="375754" y="202"/>
                </a:lnTo>
                <a:lnTo>
                  <a:pt x="365018" y="0"/>
                </a:lnTo>
                <a:lnTo>
                  <a:pt x="360932" y="1127"/>
                </a:lnTo>
                <a:lnTo>
                  <a:pt x="355574" y="9878"/>
                </a:lnTo>
                <a:lnTo>
                  <a:pt x="335743" y="17553"/>
                </a:lnTo>
                <a:lnTo>
                  <a:pt x="285195" y="28436"/>
                </a:lnTo>
                <a:lnTo>
                  <a:pt x="187691" y="46809"/>
                </a:lnTo>
                <a:lnTo>
                  <a:pt x="63284" y="111143"/>
                </a:lnTo>
                <a:lnTo>
                  <a:pt x="5589" y="153189"/>
                </a:lnTo>
                <a:lnTo>
                  <a:pt x="0" y="191490"/>
                </a:lnTo>
                <a:lnTo>
                  <a:pt x="31913" y="244586"/>
                </a:lnTo>
                <a:lnTo>
                  <a:pt x="36425" y="285335"/>
                </a:lnTo>
                <a:lnTo>
                  <a:pt x="40768" y="309975"/>
                </a:lnTo>
                <a:lnTo>
                  <a:pt x="47497" y="328457"/>
                </a:lnTo>
                <a:lnTo>
                  <a:pt x="59167" y="350733"/>
                </a:lnTo>
                <a:lnTo>
                  <a:pt x="88736" y="335329"/>
                </a:lnTo>
                <a:lnTo>
                  <a:pt x="107265" y="335042"/>
                </a:lnTo>
                <a:lnTo>
                  <a:pt x="122560" y="354233"/>
                </a:lnTo>
                <a:lnTo>
                  <a:pt x="142428" y="397266"/>
                </a:lnTo>
                <a:lnTo>
                  <a:pt x="214588" y="500871"/>
                </a:lnTo>
                <a:lnTo>
                  <a:pt x="257601" y="548070"/>
                </a:lnTo>
                <a:lnTo>
                  <a:pt x="288532" y="550262"/>
                </a:lnTo>
                <a:lnTo>
                  <a:pt x="324444" y="518843"/>
                </a:lnTo>
                <a:lnTo>
                  <a:pt x="324004" y="458458"/>
                </a:lnTo>
                <a:lnTo>
                  <a:pt x="330399" y="429341"/>
                </a:lnTo>
                <a:lnTo>
                  <a:pt x="349517" y="423400"/>
                </a:lnTo>
                <a:lnTo>
                  <a:pt x="387246" y="432546"/>
                </a:lnTo>
                <a:lnTo>
                  <a:pt x="413194" y="433943"/>
                </a:lnTo>
                <a:lnTo>
                  <a:pt x="429380" y="430578"/>
                </a:lnTo>
                <a:lnTo>
                  <a:pt x="442587" y="419002"/>
                </a:lnTo>
                <a:lnTo>
                  <a:pt x="459598" y="395767"/>
                </a:lnTo>
                <a:lnTo>
                  <a:pt x="471994" y="392682"/>
                </a:lnTo>
                <a:lnTo>
                  <a:pt x="481278" y="392040"/>
                </a:lnTo>
                <a:lnTo>
                  <a:pt x="492089" y="394188"/>
                </a:lnTo>
                <a:lnTo>
                  <a:pt x="509064" y="399475"/>
                </a:lnTo>
                <a:close/>
              </a:path>
            </a:pathLst>
          </a:custGeom>
          <a:ln w="3975">
            <a:solidFill>
              <a:srgbClr val="231F20"/>
            </a:solidFill>
          </a:ln>
        </p:spPr>
        <p:txBody>
          <a:bodyPr wrap="square" lIns="0" tIns="0" rIns="0" bIns="0" rtlCol="0"/>
          <a:lstStyle/>
          <a:p>
            <a:endParaRPr/>
          </a:p>
        </p:txBody>
      </p:sp>
      <p:sp>
        <p:nvSpPr>
          <p:cNvPr id="302" name="object 302"/>
          <p:cNvSpPr/>
          <p:nvPr/>
        </p:nvSpPr>
        <p:spPr>
          <a:xfrm>
            <a:off x="3762910" y="2200142"/>
            <a:ext cx="594926" cy="550262"/>
          </a:xfrm>
          <a:prstGeom prst="rect">
            <a:avLst/>
          </a:prstGeom>
          <a:blipFill>
            <a:blip r:embed="rId10" cstate="print"/>
            <a:stretch>
              <a:fillRect/>
            </a:stretch>
          </a:blipFill>
        </p:spPr>
        <p:txBody>
          <a:bodyPr wrap="square" lIns="0" tIns="0" rIns="0" bIns="0" rtlCol="0"/>
          <a:lstStyle/>
          <a:p>
            <a:endParaRPr/>
          </a:p>
        </p:txBody>
      </p:sp>
      <p:sp>
        <p:nvSpPr>
          <p:cNvPr id="303" name="object 303"/>
          <p:cNvSpPr/>
          <p:nvPr/>
        </p:nvSpPr>
        <p:spPr>
          <a:xfrm>
            <a:off x="3968526" y="2414611"/>
            <a:ext cx="303530" cy="185420"/>
          </a:xfrm>
          <a:custGeom>
            <a:avLst/>
            <a:gdLst/>
            <a:ahLst/>
            <a:cxnLst/>
            <a:rect l="l" t="t" r="r" b="b"/>
            <a:pathLst>
              <a:path w="303529" h="185419">
                <a:moveTo>
                  <a:pt x="0" y="0"/>
                </a:moveTo>
                <a:lnTo>
                  <a:pt x="15530" y="14336"/>
                </a:lnTo>
                <a:lnTo>
                  <a:pt x="42046" y="38507"/>
                </a:lnTo>
                <a:lnTo>
                  <a:pt x="67090" y="61263"/>
                </a:lnTo>
                <a:lnTo>
                  <a:pt x="78206" y="71348"/>
                </a:lnTo>
                <a:lnTo>
                  <a:pt x="125103" y="63643"/>
                </a:lnTo>
                <a:lnTo>
                  <a:pt x="154279" y="73525"/>
                </a:lnTo>
                <a:lnTo>
                  <a:pt x="169225" y="88566"/>
                </a:lnTo>
                <a:lnTo>
                  <a:pt x="173431" y="96342"/>
                </a:lnTo>
                <a:lnTo>
                  <a:pt x="184010" y="116733"/>
                </a:lnTo>
                <a:lnTo>
                  <a:pt x="191870" y="128549"/>
                </a:lnTo>
                <a:lnTo>
                  <a:pt x="200907" y="136307"/>
                </a:lnTo>
                <a:lnTo>
                  <a:pt x="215023" y="144526"/>
                </a:lnTo>
                <a:lnTo>
                  <a:pt x="236870" y="154739"/>
                </a:lnTo>
                <a:lnTo>
                  <a:pt x="262677" y="165173"/>
                </a:lnTo>
                <a:lnTo>
                  <a:pt x="286764" y="175401"/>
                </a:lnTo>
                <a:lnTo>
                  <a:pt x="235307" y="145462"/>
                </a:lnTo>
                <a:lnTo>
                  <a:pt x="201002" y="102400"/>
                </a:lnTo>
                <a:lnTo>
                  <a:pt x="217630" y="77049"/>
                </a:lnTo>
                <a:lnTo>
                  <a:pt x="219292" y="63712"/>
                </a:lnTo>
                <a:lnTo>
                  <a:pt x="202497" y="57990"/>
                </a:lnTo>
                <a:lnTo>
                  <a:pt x="163753" y="55486"/>
                </a:lnTo>
              </a:path>
            </a:pathLst>
          </a:custGeom>
          <a:ln w="3975">
            <a:solidFill>
              <a:srgbClr val="231F20"/>
            </a:solidFill>
          </a:ln>
        </p:spPr>
        <p:txBody>
          <a:bodyPr wrap="square" lIns="0" tIns="0" rIns="0" bIns="0" rtlCol="0"/>
          <a:lstStyle/>
          <a:p>
            <a:endParaRPr/>
          </a:p>
        </p:txBody>
      </p:sp>
      <p:sp>
        <p:nvSpPr>
          <p:cNvPr id="304" name="object 304"/>
          <p:cNvSpPr/>
          <p:nvPr/>
        </p:nvSpPr>
        <p:spPr>
          <a:xfrm>
            <a:off x="3934960" y="2569564"/>
            <a:ext cx="270510" cy="67945"/>
          </a:xfrm>
          <a:custGeom>
            <a:avLst/>
            <a:gdLst/>
            <a:ahLst/>
            <a:cxnLst/>
            <a:rect l="l" t="t" r="r" b="b"/>
            <a:pathLst>
              <a:path w="270510" h="67944">
                <a:moveTo>
                  <a:pt x="0" y="67830"/>
                </a:moveTo>
                <a:lnTo>
                  <a:pt x="133161" y="63934"/>
                </a:lnTo>
                <a:lnTo>
                  <a:pt x="205663" y="55570"/>
                </a:lnTo>
                <a:lnTo>
                  <a:pt x="242808" y="36378"/>
                </a:lnTo>
                <a:lnTo>
                  <a:pt x="269900" y="0"/>
                </a:lnTo>
              </a:path>
            </a:pathLst>
          </a:custGeom>
          <a:ln w="3975">
            <a:solidFill>
              <a:srgbClr val="231F20"/>
            </a:solidFill>
          </a:ln>
        </p:spPr>
        <p:txBody>
          <a:bodyPr wrap="square" lIns="0" tIns="0" rIns="0" bIns="0" rtlCol="0"/>
          <a:lstStyle/>
          <a:p>
            <a:endParaRPr/>
          </a:p>
        </p:txBody>
      </p:sp>
      <p:sp>
        <p:nvSpPr>
          <p:cNvPr id="305" name="object 305"/>
          <p:cNvSpPr/>
          <p:nvPr/>
        </p:nvSpPr>
        <p:spPr>
          <a:xfrm>
            <a:off x="3911590" y="2402038"/>
            <a:ext cx="230504" cy="247650"/>
          </a:xfrm>
          <a:custGeom>
            <a:avLst/>
            <a:gdLst/>
            <a:ahLst/>
            <a:cxnLst/>
            <a:rect l="l" t="t" r="r" b="b"/>
            <a:pathLst>
              <a:path w="230504" h="247650">
                <a:moveTo>
                  <a:pt x="45984" y="247344"/>
                </a:moveTo>
                <a:lnTo>
                  <a:pt x="38522" y="170599"/>
                </a:lnTo>
                <a:lnTo>
                  <a:pt x="31625" y="128731"/>
                </a:lnTo>
                <a:lnTo>
                  <a:pt x="21326" y="107082"/>
                </a:lnTo>
                <a:lnTo>
                  <a:pt x="3655" y="90994"/>
                </a:lnTo>
                <a:lnTo>
                  <a:pt x="0" y="81100"/>
                </a:lnTo>
                <a:lnTo>
                  <a:pt x="1317" y="72708"/>
                </a:lnTo>
                <a:lnTo>
                  <a:pt x="9890" y="61232"/>
                </a:lnTo>
                <a:lnTo>
                  <a:pt x="28001" y="42087"/>
                </a:lnTo>
                <a:lnTo>
                  <a:pt x="45722" y="22652"/>
                </a:lnTo>
                <a:lnTo>
                  <a:pt x="55022" y="11448"/>
                </a:lnTo>
                <a:lnTo>
                  <a:pt x="61029" y="5653"/>
                </a:lnTo>
                <a:lnTo>
                  <a:pt x="68870" y="2450"/>
                </a:lnTo>
                <a:lnTo>
                  <a:pt x="82731" y="0"/>
                </a:lnTo>
                <a:lnTo>
                  <a:pt x="108026" y="4212"/>
                </a:lnTo>
                <a:lnTo>
                  <a:pt x="151696" y="23945"/>
                </a:lnTo>
                <a:lnTo>
                  <a:pt x="220686" y="68058"/>
                </a:lnTo>
                <a:lnTo>
                  <a:pt x="223930" y="87528"/>
                </a:lnTo>
                <a:lnTo>
                  <a:pt x="226020" y="98274"/>
                </a:lnTo>
                <a:lnTo>
                  <a:pt x="227862" y="104130"/>
                </a:lnTo>
                <a:lnTo>
                  <a:pt x="230363" y="108927"/>
                </a:lnTo>
              </a:path>
            </a:pathLst>
          </a:custGeom>
          <a:ln w="3975">
            <a:solidFill>
              <a:srgbClr val="231F20"/>
            </a:solidFill>
          </a:ln>
        </p:spPr>
        <p:txBody>
          <a:bodyPr wrap="square" lIns="0" tIns="0" rIns="0" bIns="0" rtlCol="0"/>
          <a:lstStyle/>
          <a:p>
            <a:endParaRPr/>
          </a:p>
        </p:txBody>
      </p:sp>
      <p:sp>
        <p:nvSpPr>
          <p:cNvPr id="306" name="object 306"/>
          <p:cNvSpPr/>
          <p:nvPr/>
        </p:nvSpPr>
        <p:spPr>
          <a:xfrm>
            <a:off x="4041201" y="2407095"/>
            <a:ext cx="115570" cy="67310"/>
          </a:xfrm>
          <a:custGeom>
            <a:avLst/>
            <a:gdLst/>
            <a:ahLst/>
            <a:cxnLst/>
            <a:rect l="l" t="t" r="r" b="b"/>
            <a:pathLst>
              <a:path w="115570" h="67310">
                <a:moveTo>
                  <a:pt x="115519" y="66830"/>
                </a:moveTo>
                <a:lnTo>
                  <a:pt x="115557" y="55565"/>
                </a:lnTo>
                <a:lnTo>
                  <a:pt x="109753" y="44427"/>
                </a:lnTo>
                <a:lnTo>
                  <a:pt x="85253" y="35188"/>
                </a:lnTo>
                <a:lnTo>
                  <a:pt x="70391" y="28714"/>
                </a:lnTo>
                <a:lnTo>
                  <a:pt x="59141" y="21949"/>
                </a:lnTo>
                <a:lnTo>
                  <a:pt x="45478" y="11839"/>
                </a:lnTo>
                <a:lnTo>
                  <a:pt x="28894" y="2946"/>
                </a:lnTo>
                <a:lnTo>
                  <a:pt x="14314" y="0"/>
                </a:lnTo>
                <a:lnTo>
                  <a:pt x="3946" y="248"/>
                </a:lnTo>
                <a:lnTo>
                  <a:pt x="0" y="942"/>
                </a:lnTo>
              </a:path>
            </a:pathLst>
          </a:custGeom>
          <a:ln w="3975">
            <a:solidFill>
              <a:srgbClr val="231F20"/>
            </a:solidFill>
          </a:ln>
        </p:spPr>
        <p:txBody>
          <a:bodyPr wrap="square" lIns="0" tIns="0" rIns="0" bIns="0" rtlCol="0"/>
          <a:lstStyle/>
          <a:p>
            <a:endParaRPr/>
          </a:p>
        </p:txBody>
      </p:sp>
      <p:sp>
        <p:nvSpPr>
          <p:cNvPr id="307" name="object 307"/>
          <p:cNvSpPr/>
          <p:nvPr/>
        </p:nvSpPr>
        <p:spPr>
          <a:xfrm>
            <a:off x="3822086" y="2383259"/>
            <a:ext cx="237490" cy="167640"/>
          </a:xfrm>
          <a:custGeom>
            <a:avLst/>
            <a:gdLst/>
            <a:ahLst/>
            <a:cxnLst/>
            <a:rect l="l" t="t" r="r" b="b"/>
            <a:pathLst>
              <a:path w="237489" h="167639">
                <a:moveTo>
                  <a:pt x="237070" y="23947"/>
                </a:moveTo>
                <a:lnTo>
                  <a:pt x="201262" y="16367"/>
                </a:lnTo>
                <a:lnTo>
                  <a:pt x="173574" y="11330"/>
                </a:lnTo>
                <a:lnTo>
                  <a:pt x="155710" y="8531"/>
                </a:lnTo>
                <a:lnTo>
                  <a:pt x="149377" y="7666"/>
                </a:lnTo>
                <a:lnTo>
                  <a:pt x="98326" y="0"/>
                </a:lnTo>
                <a:lnTo>
                  <a:pt x="66487" y="1437"/>
                </a:lnTo>
                <a:lnTo>
                  <a:pt x="40520" y="15570"/>
                </a:lnTo>
                <a:lnTo>
                  <a:pt x="7086" y="45995"/>
                </a:lnTo>
                <a:lnTo>
                  <a:pt x="25599" y="65926"/>
                </a:lnTo>
                <a:lnTo>
                  <a:pt x="31032" y="85238"/>
                </a:lnTo>
                <a:lnTo>
                  <a:pt x="22720" y="115332"/>
                </a:lnTo>
                <a:lnTo>
                  <a:pt x="0" y="167610"/>
                </a:lnTo>
              </a:path>
            </a:pathLst>
          </a:custGeom>
          <a:ln w="3975">
            <a:solidFill>
              <a:srgbClr val="231F20"/>
            </a:solidFill>
          </a:ln>
        </p:spPr>
        <p:txBody>
          <a:bodyPr wrap="square" lIns="0" tIns="0" rIns="0" bIns="0" rtlCol="0"/>
          <a:lstStyle/>
          <a:p>
            <a:endParaRPr/>
          </a:p>
        </p:txBody>
      </p:sp>
      <p:sp>
        <p:nvSpPr>
          <p:cNvPr id="308" name="object 308"/>
          <p:cNvSpPr/>
          <p:nvPr/>
        </p:nvSpPr>
        <p:spPr>
          <a:xfrm>
            <a:off x="4162903" y="2435610"/>
            <a:ext cx="47625" cy="51435"/>
          </a:xfrm>
          <a:custGeom>
            <a:avLst/>
            <a:gdLst/>
            <a:ahLst/>
            <a:cxnLst/>
            <a:rect l="l" t="t" r="r" b="b"/>
            <a:pathLst>
              <a:path w="47625" h="51435">
                <a:moveTo>
                  <a:pt x="47282" y="0"/>
                </a:moveTo>
                <a:lnTo>
                  <a:pt x="26433" y="20325"/>
                </a:lnTo>
                <a:lnTo>
                  <a:pt x="14558" y="32446"/>
                </a:lnTo>
                <a:lnTo>
                  <a:pt x="7225" y="41174"/>
                </a:lnTo>
                <a:lnTo>
                  <a:pt x="0" y="51320"/>
                </a:lnTo>
              </a:path>
            </a:pathLst>
          </a:custGeom>
          <a:ln w="3975">
            <a:solidFill>
              <a:srgbClr val="231F20"/>
            </a:solidFill>
          </a:ln>
        </p:spPr>
        <p:txBody>
          <a:bodyPr wrap="square" lIns="0" tIns="0" rIns="0" bIns="0" rtlCol="0"/>
          <a:lstStyle/>
          <a:p>
            <a:endParaRPr/>
          </a:p>
        </p:txBody>
      </p:sp>
      <p:sp>
        <p:nvSpPr>
          <p:cNvPr id="309" name="object 309"/>
          <p:cNvSpPr/>
          <p:nvPr/>
        </p:nvSpPr>
        <p:spPr>
          <a:xfrm>
            <a:off x="4184229" y="2395417"/>
            <a:ext cx="119380" cy="130175"/>
          </a:xfrm>
          <a:custGeom>
            <a:avLst/>
            <a:gdLst/>
            <a:ahLst/>
            <a:cxnLst/>
            <a:rect l="l" t="t" r="r" b="b"/>
            <a:pathLst>
              <a:path w="119379" h="130175">
                <a:moveTo>
                  <a:pt x="49347" y="43764"/>
                </a:moveTo>
                <a:lnTo>
                  <a:pt x="81499" y="25806"/>
                </a:lnTo>
                <a:lnTo>
                  <a:pt x="99490" y="15262"/>
                </a:lnTo>
                <a:lnTo>
                  <a:pt x="109865" y="8027"/>
                </a:lnTo>
                <a:lnTo>
                  <a:pt x="119172" y="0"/>
                </a:lnTo>
                <a:lnTo>
                  <a:pt x="39190" y="28337"/>
                </a:lnTo>
                <a:lnTo>
                  <a:pt x="2481" y="51341"/>
                </a:lnTo>
                <a:lnTo>
                  <a:pt x="0" y="81215"/>
                </a:lnTo>
                <a:lnTo>
                  <a:pt x="22702" y="130162"/>
                </a:lnTo>
              </a:path>
            </a:pathLst>
          </a:custGeom>
          <a:ln w="3975">
            <a:solidFill>
              <a:srgbClr val="231F20"/>
            </a:solidFill>
          </a:ln>
        </p:spPr>
        <p:txBody>
          <a:bodyPr wrap="square" lIns="0" tIns="0" rIns="0" bIns="0" rtlCol="0"/>
          <a:lstStyle/>
          <a:p>
            <a:endParaRPr/>
          </a:p>
        </p:txBody>
      </p:sp>
      <p:sp>
        <p:nvSpPr>
          <p:cNvPr id="310" name="object 310"/>
          <p:cNvSpPr/>
          <p:nvPr/>
        </p:nvSpPr>
        <p:spPr>
          <a:xfrm>
            <a:off x="4182888" y="2387529"/>
            <a:ext cx="106045" cy="95250"/>
          </a:xfrm>
          <a:custGeom>
            <a:avLst/>
            <a:gdLst/>
            <a:ahLst/>
            <a:cxnLst/>
            <a:rect l="l" t="t" r="r" b="b"/>
            <a:pathLst>
              <a:path w="106045" h="95250">
                <a:moveTo>
                  <a:pt x="45250" y="35839"/>
                </a:moveTo>
                <a:lnTo>
                  <a:pt x="67898" y="19656"/>
                </a:lnTo>
                <a:lnTo>
                  <a:pt x="81749" y="10528"/>
                </a:lnTo>
                <a:lnTo>
                  <a:pt x="92477" y="5096"/>
                </a:lnTo>
                <a:lnTo>
                  <a:pt x="105752" y="0"/>
                </a:lnTo>
                <a:lnTo>
                  <a:pt x="45807" y="49643"/>
                </a:lnTo>
                <a:lnTo>
                  <a:pt x="14809" y="76058"/>
                </a:lnTo>
                <a:lnTo>
                  <a:pt x="2845" y="88127"/>
                </a:lnTo>
                <a:lnTo>
                  <a:pt x="0" y="94729"/>
                </a:lnTo>
              </a:path>
            </a:pathLst>
          </a:custGeom>
          <a:ln w="3975">
            <a:solidFill>
              <a:srgbClr val="231F20"/>
            </a:solidFill>
          </a:ln>
        </p:spPr>
        <p:txBody>
          <a:bodyPr wrap="square" lIns="0" tIns="0" rIns="0" bIns="0" rtlCol="0"/>
          <a:lstStyle/>
          <a:p>
            <a:endParaRPr/>
          </a:p>
        </p:txBody>
      </p:sp>
      <p:sp>
        <p:nvSpPr>
          <p:cNvPr id="311" name="object 311"/>
          <p:cNvSpPr/>
          <p:nvPr/>
        </p:nvSpPr>
        <p:spPr>
          <a:xfrm>
            <a:off x="4168837" y="2287318"/>
            <a:ext cx="155575" cy="153670"/>
          </a:xfrm>
          <a:custGeom>
            <a:avLst/>
            <a:gdLst/>
            <a:ahLst/>
            <a:cxnLst/>
            <a:rect l="l" t="t" r="r" b="b"/>
            <a:pathLst>
              <a:path w="155575" h="153669">
                <a:moveTo>
                  <a:pt x="155041" y="66751"/>
                </a:moveTo>
                <a:lnTo>
                  <a:pt x="125684" y="93865"/>
                </a:lnTo>
                <a:lnTo>
                  <a:pt x="111971" y="99499"/>
                </a:lnTo>
                <a:lnTo>
                  <a:pt x="110366" y="80590"/>
                </a:lnTo>
                <a:lnTo>
                  <a:pt x="117335" y="34074"/>
                </a:lnTo>
                <a:lnTo>
                  <a:pt x="115640" y="16846"/>
                </a:lnTo>
                <a:lnTo>
                  <a:pt x="112968" y="7554"/>
                </a:lnTo>
                <a:lnTo>
                  <a:pt x="107421" y="3004"/>
                </a:lnTo>
                <a:lnTo>
                  <a:pt x="97104" y="0"/>
                </a:lnTo>
                <a:lnTo>
                  <a:pt x="63290" y="68799"/>
                </a:lnTo>
                <a:lnTo>
                  <a:pt x="41903" y="107722"/>
                </a:lnTo>
                <a:lnTo>
                  <a:pt x="23841" y="131161"/>
                </a:lnTo>
                <a:lnTo>
                  <a:pt x="0" y="153504"/>
                </a:lnTo>
              </a:path>
            </a:pathLst>
          </a:custGeom>
          <a:ln w="3975">
            <a:solidFill>
              <a:srgbClr val="231F20"/>
            </a:solidFill>
          </a:ln>
        </p:spPr>
        <p:txBody>
          <a:bodyPr wrap="square" lIns="0" tIns="0" rIns="0" bIns="0" rtlCol="0"/>
          <a:lstStyle/>
          <a:p>
            <a:endParaRPr/>
          </a:p>
        </p:txBody>
      </p:sp>
      <p:sp>
        <p:nvSpPr>
          <p:cNvPr id="312" name="object 312"/>
          <p:cNvSpPr/>
          <p:nvPr/>
        </p:nvSpPr>
        <p:spPr>
          <a:xfrm>
            <a:off x="4129130" y="2235224"/>
            <a:ext cx="88265" cy="36195"/>
          </a:xfrm>
          <a:custGeom>
            <a:avLst/>
            <a:gdLst/>
            <a:ahLst/>
            <a:cxnLst/>
            <a:rect l="l" t="t" r="r" b="b"/>
            <a:pathLst>
              <a:path w="88264" h="36194">
                <a:moveTo>
                  <a:pt x="4050" y="0"/>
                </a:moveTo>
                <a:lnTo>
                  <a:pt x="0" y="21234"/>
                </a:lnTo>
                <a:lnTo>
                  <a:pt x="1413" y="31908"/>
                </a:lnTo>
                <a:lnTo>
                  <a:pt x="10777" y="35257"/>
                </a:lnTo>
                <a:lnTo>
                  <a:pt x="30580" y="34518"/>
                </a:lnTo>
                <a:lnTo>
                  <a:pt x="54069" y="33750"/>
                </a:lnTo>
                <a:lnTo>
                  <a:pt x="72152" y="34290"/>
                </a:lnTo>
                <a:lnTo>
                  <a:pt x="83774" y="35257"/>
                </a:lnTo>
                <a:lnTo>
                  <a:pt x="87883" y="35775"/>
                </a:lnTo>
              </a:path>
            </a:pathLst>
          </a:custGeom>
          <a:ln w="3975">
            <a:solidFill>
              <a:srgbClr val="231F20"/>
            </a:solidFill>
          </a:ln>
        </p:spPr>
        <p:txBody>
          <a:bodyPr wrap="square" lIns="0" tIns="0" rIns="0" bIns="0" rtlCol="0"/>
          <a:lstStyle/>
          <a:p>
            <a:endParaRPr/>
          </a:p>
        </p:txBody>
      </p:sp>
      <p:sp>
        <p:nvSpPr>
          <p:cNvPr id="313" name="object 313"/>
          <p:cNvSpPr/>
          <p:nvPr/>
        </p:nvSpPr>
        <p:spPr>
          <a:xfrm>
            <a:off x="4120107" y="2201316"/>
            <a:ext cx="64769" cy="43180"/>
          </a:xfrm>
          <a:custGeom>
            <a:avLst/>
            <a:gdLst/>
            <a:ahLst/>
            <a:cxnLst/>
            <a:rect l="l" t="t" r="r" b="b"/>
            <a:pathLst>
              <a:path w="64770" h="43180">
                <a:moveTo>
                  <a:pt x="7362" y="0"/>
                </a:moveTo>
                <a:lnTo>
                  <a:pt x="0" y="15231"/>
                </a:lnTo>
                <a:lnTo>
                  <a:pt x="3469" y="24742"/>
                </a:lnTo>
                <a:lnTo>
                  <a:pt x="23103" y="32525"/>
                </a:lnTo>
                <a:lnTo>
                  <a:pt x="64233" y="42570"/>
                </a:lnTo>
              </a:path>
            </a:pathLst>
          </a:custGeom>
          <a:ln w="3975">
            <a:solidFill>
              <a:srgbClr val="231F20"/>
            </a:solidFill>
          </a:ln>
        </p:spPr>
        <p:txBody>
          <a:bodyPr wrap="square" lIns="0" tIns="0" rIns="0" bIns="0" rtlCol="0"/>
          <a:lstStyle/>
          <a:p>
            <a:endParaRPr/>
          </a:p>
        </p:txBody>
      </p:sp>
      <p:sp>
        <p:nvSpPr>
          <p:cNvPr id="314" name="object 314"/>
          <p:cNvSpPr/>
          <p:nvPr/>
        </p:nvSpPr>
        <p:spPr>
          <a:xfrm>
            <a:off x="4063496" y="2334573"/>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315" name="object 315"/>
          <p:cNvSpPr/>
          <p:nvPr/>
        </p:nvSpPr>
        <p:spPr>
          <a:xfrm>
            <a:off x="4082603" y="2366460"/>
            <a:ext cx="40005" cy="3810"/>
          </a:xfrm>
          <a:custGeom>
            <a:avLst/>
            <a:gdLst/>
            <a:ahLst/>
            <a:cxnLst/>
            <a:rect l="l" t="t" r="r" b="b"/>
            <a:pathLst>
              <a:path w="40004" h="3810">
                <a:moveTo>
                  <a:pt x="0" y="3074"/>
                </a:moveTo>
                <a:lnTo>
                  <a:pt x="19246" y="714"/>
                </a:lnTo>
                <a:lnTo>
                  <a:pt x="29814" y="0"/>
                </a:lnTo>
                <a:lnTo>
                  <a:pt x="35441" y="997"/>
                </a:lnTo>
                <a:lnTo>
                  <a:pt x="39865" y="3773"/>
                </a:lnTo>
              </a:path>
            </a:pathLst>
          </a:custGeom>
          <a:ln w="3975">
            <a:solidFill>
              <a:srgbClr val="231F20"/>
            </a:solidFill>
          </a:ln>
        </p:spPr>
        <p:txBody>
          <a:bodyPr wrap="square" lIns="0" tIns="0" rIns="0" bIns="0" rtlCol="0"/>
          <a:lstStyle/>
          <a:p>
            <a:endParaRPr/>
          </a:p>
        </p:txBody>
      </p:sp>
      <p:sp>
        <p:nvSpPr>
          <p:cNvPr id="316" name="object 316"/>
          <p:cNvSpPr/>
          <p:nvPr/>
        </p:nvSpPr>
        <p:spPr>
          <a:xfrm>
            <a:off x="3841682" y="2254844"/>
            <a:ext cx="194310" cy="114300"/>
          </a:xfrm>
          <a:custGeom>
            <a:avLst/>
            <a:gdLst/>
            <a:ahLst/>
            <a:cxnLst/>
            <a:rect l="l" t="t" r="r" b="b"/>
            <a:pathLst>
              <a:path w="194310" h="114300">
                <a:moveTo>
                  <a:pt x="194157" y="41902"/>
                </a:moveTo>
                <a:lnTo>
                  <a:pt x="172978" y="4821"/>
                </a:lnTo>
                <a:lnTo>
                  <a:pt x="145694" y="0"/>
                </a:lnTo>
                <a:lnTo>
                  <a:pt x="94102" y="34224"/>
                </a:lnTo>
                <a:lnTo>
                  <a:pt x="0" y="114279"/>
                </a:lnTo>
              </a:path>
            </a:pathLst>
          </a:custGeom>
          <a:ln w="3975">
            <a:solidFill>
              <a:srgbClr val="231F20"/>
            </a:solidFill>
          </a:ln>
        </p:spPr>
        <p:txBody>
          <a:bodyPr wrap="square" lIns="0" tIns="0" rIns="0" bIns="0" rtlCol="0"/>
          <a:lstStyle/>
          <a:p>
            <a:endParaRPr/>
          </a:p>
        </p:txBody>
      </p:sp>
      <p:sp>
        <p:nvSpPr>
          <p:cNvPr id="317" name="object 317"/>
          <p:cNvSpPr/>
          <p:nvPr/>
        </p:nvSpPr>
        <p:spPr>
          <a:xfrm>
            <a:off x="3939313" y="2412818"/>
            <a:ext cx="8890" cy="15875"/>
          </a:xfrm>
          <a:custGeom>
            <a:avLst/>
            <a:gdLst/>
            <a:ahLst/>
            <a:cxnLst/>
            <a:rect l="l" t="t" r="r" b="b"/>
            <a:pathLst>
              <a:path w="8889" h="15875">
                <a:moveTo>
                  <a:pt x="8420" y="15684"/>
                </a:moveTo>
                <a:lnTo>
                  <a:pt x="0" y="13690"/>
                </a:lnTo>
                <a:lnTo>
                  <a:pt x="4838" y="0"/>
                </a:lnTo>
              </a:path>
            </a:pathLst>
          </a:custGeom>
          <a:ln w="3975">
            <a:solidFill>
              <a:srgbClr val="231F20"/>
            </a:solidFill>
          </a:ln>
        </p:spPr>
        <p:txBody>
          <a:bodyPr wrap="square" lIns="0" tIns="0" rIns="0" bIns="0" rtlCol="0"/>
          <a:lstStyle/>
          <a:p>
            <a:endParaRPr/>
          </a:p>
        </p:txBody>
      </p:sp>
      <p:sp>
        <p:nvSpPr>
          <p:cNvPr id="318" name="object 318"/>
          <p:cNvSpPr/>
          <p:nvPr/>
        </p:nvSpPr>
        <p:spPr>
          <a:xfrm>
            <a:off x="3883407" y="2392600"/>
            <a:ext cx="78105" cy="43815"/>
          </a:xfrm>
          <a:custGeom>
            <a:avLst/>
            <a:gdLst/>
            <a:ahLst/>
            <a:cxnLst/>
            <a:rect l="l" t="t" r="r" b="b"/>
            <a:pathLst>
              <a:path w="78104" h="43814">
                <a:moveTo>
                  <a:pt x="77646" y="20561"/>
                </a:moveTo>
                <a:lnTo>
                  <a:pt x="75118" y="12693"/>
                </a:lnTo>
                <a:lnTo>
                  <a:pt x="70710" y="10961"/>
                </a:lnTo>
                <a:lnTo>
                  <a:pt x="61213" y="16166"/>
                </a:lnTo>
                <a:lnTo>
                  <a:pt x="43419" y="29108"/>
                </a:lnTo>
                <a:lnTo>
                  <a:pt x="25614" y="40469"/>
                </a:lnTo>
                <a:lnTo>
                  <a:pt x="16333" y="43275"/>
                </a:lnTo>
                <a:lnTo>
                  <a:pt x="12801" y="41813"/>
                </a:lnTo>
                <a:lnTo>
                  <a:pt x="12241" y="40373"/>
                </a:lnTo>
                <a:lnTo>
                  <a:pt x="2638" y="27462"/>
                </a:lnTo>
                <a:lnTo>
                  <a:pt x="0" y="18953"/>
                </a:lnTo>
                <a:lnTo>
                  <a:pt x="4831" y="11060"/>
                </a:lnTo>
                <a:lnTo>
                  <a:pt x="17638" y="0"/>
                </a:lnTo>
              </a:path>
            </a:pathLst>
          </a:custGeom>
          <a:ln w="3975">
            <a:solidFill>
              <a:srgbClr val="231F20"/>
            </a:solidFill>
          </a:ln>
        </p:spPr>
        <p:txBody>
          <a:bodyPr wrap="square" lIns="0" tIns="0" rIns="0" bIns="0" rtlCol="0"/>
          <a:lstStyle/>
          <a:p>
            <a:endParaRPr/>
          </a:p>
        </p:txBody>
      </p:sp>
      <p:sp>
        <p:nvSpPr>
          <p:cNvPr id="319" name="object 319"/>
          <p:cNvSpPr/>
          <p:nvPr/>
        </p:nvSpPr>
        <p:spPr>
          <a:xfrm>
            <a:off x="3842535" y="2392597"/>
            <a:ext cx="59055" cy="88265"/>
          </a:xfrm>
          <a:custGeom>
            <a:avLst/>
            <a:gdLst/>
            <a:ahLst/>
            <a:cxnLst/>
            <a:rect l="l" t="t" r="r" b="b"/>
            <a:pathLst>
              <a:path w="59054" h="88264">
                <a:moveTo>
                  <a:pt x="58508" y="0"/>
                </a:moveTo>
                <a:lnTo>
                  <a:pt x="41914" y="17466"/>
                </a:lnTo>
                <a:lnTo>
                  <a:pt x="28030" y="36242"/>
                </a:lnTo>
                <a:lnTo>
                  <a:pt x="14758" y="58843"/>
                </a:lnTo>
                <a:lnTo>
                  <a:pt x="0" y="87782"/>
                </a:lnTo>
              </a:path>
            </a:pathLst>
          </a:custGeom>
          <a:ln w="3975">
            <a:solidFill>
              <a:srgbClr val="231F20"/>
            </a:solidFill>
          </a:ln>
        </p:spPr>
        <p:txBody>
          <a:bodyPr wrap="square" lIns="0" tIns="0" rIns="0" bIns="0" rtlCol="0"/>
          <a:lstStyle/>
          <a:p>
            <a:endParaRPr/>
          </a:p>
        </p:txBody>
      </p:sp>
      <p:sp>
        <p:nvSpPr>
          <p:cNvPr id="320" name="object 320"/>
          <p:cNvSpPr/>
          <p:nvPr/>
        </p:nvSpPr>
        <p:spPr>
          <a:xfrm>
            <a:off x="3926826" y="2386568"/>
            <a:ext cx="45085" cy="35560"/>
          </a:xfrm>
          <a:custGeom>
            <a:avLst/>
            <a:gdLst/>
            <a:ahLst/>
            <a:cxnLst/>
            <a:rect l="l" t="t" r="r" b="b"/>
            <a:pathLst>
              <a:path w="45085" h="35560">
                <a:moveTo>
                  <a:pt x="44640" y="4355"/>
                </a:moveTo>
                <a:lnTo>
                  <a:pt x="31141" y="0"/>
                </a:lnTo>
                <a:lnTo>
                  <a:pt x="21991" y="1754"/>
                </a:lnTo>
                <a:lnTo>
                  <a:pt x="13006" y="12506"/>
                </a:lnTo>
                <a:lnTo>
                  <a:pt x="0" y="35140"/>
                </a:lnTo>
              </a:path>
            </a:pathLst>
          </a:custGeom>
          <a:ln w="3975">
            <a:solidFill>
              <a:srgbClr val="231F20"/>
            </a:solidFill>
          </a:ln>
        </p:spPr>
        <p:txBody>
          <a:bodyPr wrap="square" lIns="0" tIns="0" rIns="0" bIns="0" rtlCol="0"/>
          <a:lstStyle/>
          <a:p>
            <a:endParaRPr/>
          </a:p>
        </p:txBody>
      </p:sp>
      <p:sp>
        <p:nvSpPr>
          <p:cNvPr id="321" name="object 321"/>
          <p:cNvSpPr/>
          <p:nvPr/>
        </p:nvSpPr>
        <p:spPr>
          <a:xfrm>
            <a:off x="3894154" y="2517142"/>
            <a:ext cx="18415" cy="91440"/>
          </a:xfrm>
          <a:custGeom>
            <a:avLst/>
            <a:gdLst/>
            <a:ahLst/>
            <a:cxnLst/>
            <a:rect l="l" t="t" r="r" b="b"/>
            <a:pathLst>
              <a:path w="18414" h="91439">
                <a:moveTo>
                  <a:pt x="18295" y="90982"/>
                </a:moveTo>
                <a:lnTo>
                  <a:pt x="7140" y="45841"/>
                </a:lnTo>
                <a:lnTo>
                  <a:pt x="1591" y="21316"/>
                </a:lnTo>
                <a:lnTo>
                  <a:pt x="0" y="8879"/>
                </a:lnTo>
                <a:lnTo>
                  <a:pt x="718" y="0"/>
                </a:lnTo>
              </a:path>
            </a:pathLst>
          </a:custGeom>
          <a:ln w="3975">
            <a:solidFill>
              <a:srgbClr val="231F20"/>
            </a:solidFill>
          </a:ln>
        </p:spPr>
        <p:txBody>
          <a:bodyPr wrap="square" lIns="0" tIns="0" rIns="0" bIns="0" rtlCol="0"/>
          <a:lstStyle/>
          <a:p>
            <a:endParaRPr/>
          </a:p>
        </p:txBody>
      </p:sp>
      <p:sp>
        <p:nvSpPr>
          <p:cNvPr id="322" name="object 322"/>
          <p:cNvSpPr/>
          <p:nvPr/>
        </p:nvSpPr>
        <p:spPr>
          <a:xfrm>
            <a:off x="3840745" y="2492118"/>
            <a:ext cx="83820" cy="61594"/>
          </a:xfrm>
          <a:custGeom>
            <a:avLst/>
            <a:gdLst/>
            <a:ahLst/>
            <a:cxnLst/>
            <a:rect l="l" t="t" r="r" b="b"/>
            <a:pathLst>
              <a:path w="83820" h="61594">
                <a:moveTo>
                  <a:pt x="0" y="54021"/>
                </a:moveTo>
                <a:lnTo>
                  <a:pt x="35631" y="14151"/>
                </a:lnTo>
                <a:lnTo>
                  <a:pt x="55876" y="0"/>
                </a:lnTo>
                <a:lnTo>
                  <a:pt x="68269" y="10792"/>
                </a:lnTo>
                <a:lnTo>
                  <a:pt x="80340" y="45753"/>
                </a:lnTo>
                <a:lnTo>
                  <a:pt x="83624" y="56829"/>
                </a:lnTo>
                <a:lnTo>
                  <a:pt x="82327" y="61498"/>
                </a:lnTo>
                <a:lnTo>
                  <a:pt x="74296" y="60637"/>
                </a:lnTo>
                <a:lnTo>
                  <a:pt x="57378" y="55125"/>
                </a:lnTo>
              </a:path>
            </a:pathLst>
          </a:custGeom>
          <a:ln w="3975">
            <a:solidFill>
              <a:srgbClr val="231F20"/>
            </a:solidFill>
          </a:ln>
        </p:spPr>
        <p:txBody>
          <a:bodyPr wrap="square" lIns="0" tIns="0" rIns="0" bIns="0" rtlCol="0"/>
          <a:lstStyle/>
          <a:p>
            <a:endParaRPr/>
          </a:p>
        </p:txBody>
      </p:sp>
      <p:sp>
        <p:nvSpPr>
          <p:cNvPr id="323" name="object 323"/>
          <p:cNvSpPr/>
          <p:nvPr/>
        </p:nvSpPr>
        <p:spPr>
          <a:xfrm>
            <a:off x="4143644" y="2474336"/>
            <a:ext cx="20320" cy="24130"/>
          </a:xfrm>
          <a:custGeom>
            <a:avLst/>
            <a:gdLst/>
            <a:ahLst/>
            <a:cxnLst/>
            <a:rect l="l" t="t" r="r" b="b"/>
            <a:pathLst>
              <a:path w="20320" h="24130">
                <a:moveTo>
                  <a:pt x="20256" y="22763"/>
                </a:moveTo>
                <a:lnTo>
                  <a:pt x="8888" y="23513"/>
                </a:lnTo>
                <a:lnTo>
                  <a:pt x="2989" y="22383"/>
                </a:lnTo>
                <a:lnTo>
                  <a:pt x="659" y="18132"/>
                </a:lnTo>
                <a:lnTo>
                  <a:pt x="0" y="9517"/>
                </a:lnTo>
                <a:lnTo>
                  <a:pt x="2248" y="1988"/>
                </a:lnTo>
                <a:lnTo>
                  <a:pt x="7777" y="0"/>
                </a:lnTo>
                <a:lnTo>
                  <a:pt x="13417" y="814"/>
                </a:lnTo>
                <a:lnTo>
                  <a:pt x="16002" y="1693"/>
                </a:lnTo>
              </a:path>
            </a:pathLst>
          </a:custGeom>
          <a:ln w="3975">
            <a:solidFill>
              <a:srgbClr val="231F20"/>
            </a:solidFill>
          </a:ln>
        </p:spPr>
        <p:txBody>
          <a:bodyPr wrap="square" lIns="0" tIns="0" rIns="0" bIns="0" rtlCol="0"/>
          <a:lstStyle/>
          <a:p>
            <a:endParaRPr/>
          </a:p>
        </p:txBody>
      </p:sp>
      <p:sp>
        <p:nvSpPr>
          <p:cNvPr id="324" name="object 324"/>
          <p:cNvSpPr/>
          <p:nvPr/>
        </p:nvSpPr>
        <p:spPr>
          <a:xfrm>
            <a:off x="4153514" y="2482695"/>
            <a:ext cx="8890" cy="13970"/>
          </a:xfrm>
          <a:custGeom>
            <a:avLst/>
            <a:gdLst/>
            <a:ahLst/>
            <a:cxnLst/>
            <a:rect l="l" t="t" r="r" b="b"/>
            <a:pathLst>
              <a:path w="8889" h="13969">
                <a:moveTo>
                  <a:pt x="8724" y="0"/>
                </a:moveTo>
                <a:lnTo>
                  <a:pt x="63" y="6413"/>
                </a:lnTo>
                <a:lnTo>
                  <a:pt x="0" y="13855"/>
                </a:lnTo>
              </a:path>
            </a:pathLst>
          </a:custGeom>
          <a:ln w="3975">
            <a:solidFill>
              <a:srgbClr val="231F20"/>
            </a:solidFill>
          </a:ln>
        </p:spPr>
        <p:txBody>
          <a:bodyPr wrap="square" lIns="0" tIns="0" rIns="0" bIns="0" rtlCol="0"/>
          <a:lstStyle/>
          <a:p>
            <a:endParaRPr/>
          </a:p>
        </p:txBody>
      </p:sp>
      <p:sp>
        <p:nvSpPr>
          <p:cNvPr id="325" name="object 325"/>
          <p:cNvSpPr/>
          <p:nvPr/>
        </p:nvSpPr>
        <p:spPr>
          <a:xfrm>
            <a:off x="4169513" y="2521625"/>
            <a:ext cx="9525" cy="34925"/>
          </a:xfrm>
          <a:custGeom>
            <a:avLst/>
            <a:gdLst/>
            <a:ahLst/>
            <a:cxnLst/>
            <a:rect l="l" t="t" r="r" b="b"/>
            <a:pathLst>
              <a:path w="9525" h="34925">
                <a:moveTo>
                  <a:pt x="3354" y="0"/>
                </a:moveTo>
                <a:lnTo>
                  <a:pt x="357" y="7744"/>
                </a:lnTo>
                <a:lnTo>
                  <a:pt x="0" y="13950"/>
                </a:lnTo>
                <a:lnTo>
                  <a:pt x="2859" y="21881"/>
                </a:lnTo>
                <a:lnTo>
                  <a:pt x="9513" y="34798"/>
                </a:lnTo>
              </a:path>
            </a:pathLst>
          </a:custGeom>
          <a:ln w="3975">
            <a:solidFill>
              <a:srgbClr val="231F20"/>
            </a:solidFill>
          </a:ln>
        </p:spPr>
        <p:txBody>
          <a:bodyPr wrap="square" lIns="0" tIns="0" rIns="0" bIns="0" rtlCol="0"/>
          <a:lstStyle/>
          <a:p>
            <a:endParaRPr/>
          </a:p>
        </p:txBody>
      </p:sp>
      <p:sp>
        <p:nvSpPr>
          <p:cNvPr id="326" name="object 326"/>
          <p:cNvSpPr/>
          <p:nvPr/>
        </p:nvSpPr>
        <p:spPr>
          <a:xfrm>
            <a:off x="4160860" y="2526372"/>
            <a:ext cx="12065" cy="21590"/>
          </a:xfrm>
          <a:custGeom>
            <a:avLst/>
            <a:gdLst/>
            <a:ahLst/>
            <a:cxnLst/>
            <a:rect l="l" t="t" r="r" b="b"/>
            <a:pathLst>
              <a:path w="12064" h="21589">
                <a:moveTo>
                  <a:pt x="11436" y="21502"/>
                </a:moveTo>
                <a:lnTo>
                  <a:pt x="2839" y="7078"/>
                </a:lnTo>
                <a:lnTo>
                  <a:pt x="0" y="455"/>
                </a:lnTo>
                <a:lnTo>
                  <a:pt x="2942" y="0"/>
                </a:lnTo>
                <a:lnTo>
                  <a:pt x="11690" y="4078"/>
                </a:lnTo>
              </a:path>
            </a:pathLst>
          </a:custGeom>
          <a:ln w="3975">
            <a:solidFill>
              <a:srgbClr val="231F20"/>
            </a:solidFill>
          </a:ln>
        </p:spPr>
        <p:txBody>
          <a:bodyPr wrap="square" lIns="0" tIns="0" rIns="0" bIns="0" rtlCol="0"/>
          <a:lstStyle/>
          <a:p>
            <a:endParaRPr/>
          </a:p>
        </p:txBody>
      </p:sp>
      <p:sp>
        <p:nvSpPr>
          <p:cNvPr id="327" name="object 327"/>
          <p:cNvSpPr/>
          <p:nvPr/>
        </p:nvSpPr>
        <p:spPr>
          <a:xfrm>
            <a:off x="4141960" y="2510959"/>
            <a:ext cx="29209" cy="6350"/>
          </a:xfrm>
          <a:custGeom>
            <a:avLst/>
            <a:gdLst/>
            <a:ahLst/>
            <a:cxnLst/>
            <a:rect l="l" t="t" r="r" b="b"/>
            <a:pathLst>
              <a:path w="29210" h="6350">
                <a:moveTo>
                  <a:pt x="29159" y="5588"/>
                </a:moveTo>
                <a:lnTo>
                  <a:pt x="22933" y="5923"/>
                </a:lnTo>
                <a:lnTo>
                  <a:pt x="17679" y="5094"/>
                </a:lnTo>
                <a:lnTo>
                  <a:pt x="10876" y="3114"/>
                </a:lnTo>
                <a:lnTo>
                  <a:pt x="0" y="0"/>
                </a:lnTo>
              </a:path>
            </a:pathLst>
          </a:custGeom>
          <a:ln w="3975">
            <a:solidFill>
              <a:srgbClr val="231F20"/>
            </a:solidFill>
          </a:ln>
        </p:spPr>
        <p:txBody>
          <a:bodyPr wrap="square" lIns="0" tIns="0" rIns="0" bIns="0" rtlCol="0"/>
          <a:lstStyle/>
          <a:p>
            <a:endParaRPr/>
          </a:p>
        </p:txBody>
      </p:sp>
      <p:sp>
        <p:nvSpPr>
          <p:cNvPr id="328" name="object 328"/>
          <p:cNvSpPr/>
          <p:nvPr/>
        </p:nvSpPr>
        <p:spPr>
          <a:xfrm>
            <a:off x="4085578" y="2434408"/>
            <a:ext cx="59055" cy="24130"/>
          </a:xfrm>
          <a:custGeom>
            <a:avLst/>
            <a:gdLst/>
            <a:ahLst/>
            <a:cxnLst/>
            <a:rect l="l" t="t" r="r" b="b"/>
            <a:pathLst>
              <a:path w="59054" h="24130">
                <a:moveTo>
                  <a:pt x="58800" y="16840"/>
                </a:moveTo>
                <a:lnTo>
                  <a:pt x="45137" y="23385"/>
                </a:lnTo>
                <a:lnTo>
                  <a:pt x="34458" y="23812"/>
                </a:lnTo>
                <a:lnTo>
                  <a:pt x="21249" y="16543"/>
                </a:lnTo>
                <a:lnTo>
                  <a:pt x="0" y="0"/>
                </a:lnTo>
              </a:path>
            </a:pathLst>
          </a:custGeom>
          <a:ln w="3975">
            <a:solidFill>
              <a:srgbClr val="231F20"/>
            </a:solidFill>
          </a:ln>
        </p:spPr>
        <p:txBody>
          <a:bodyPr wrap="square" lIns="0" tIns="0" rIns="0" bIns="0" rtlCol="0"/>
          <a:lstStyle/>
          <a:p>
            <a:endParaRPr/>
          </a:p>
        </p:txBody>
      </p:sp>
      <p:sp>
        <p:nvSpPr>
          <p:cNvPr id="329" name="object 329"/>
          <p:cNvSpPr/>
          <p:nvPr/>
        </p:nvSpPr>
        <p:spPr>
          <a:xfrm>
            <a:off x="4146379" y="2458138"/>
            <a:ext cx="6985" cy="15875"/>
          </a:xfrm>
          <a:custGeom>
            <a:avLst/>
            <a:gdLst/>
            <a:ahLst/>
            <a:cxnLst/>
            <a:rect l="l" t="t" r="r" b="b"/>
            <a:pathLst>
              <a:path w="6985" h="15875">
                <a:moveTo>
                  <a:pt x="6743" y="0"/>
                </a:moveTo>
                <a:lnTo>
                  <a:pt x="3835" y="5956"/>
                </a:lnTo>
                <a:lnTo>
                  <a:pt x="2654" y="8902"/>
                </a:lnTo>
                <a:lnTo>
                  <a:pt x="0" y="15760"/>
                </a:lnTo>
              </a:path>
            </a:pathLst>
          </a:custGeom>
          <a:ln w="3975">
            <a:solidFill>
              <a:srgbClr val="231F20"/>
            </a:solidFill>
          </a:ln>
        </p:spPr>
        <p:txBody>
          <a:bodyPr wrap="square" lIns="0" tIns="0" rIns="0" bIns="0" rtlCol="0"/>
          <a:lstStyle/>
          <a:p>
            <a:endParaRPr/>
          </a:p>
        </p:txBody>
      </p:sp>
      <p:sp>
        <p:nvSpPr>
          <p:cNvPr id="330" name="object 330"/>
          <p:cNvSpPr/>
          <p:nvPr/>
        </p:nvSpPr>
        <p:spPr>
          <a:xfrm>
            <a:off x="3841845" y="2471972"/>
            <a:ext cx="74930" cy="33655"/>
          </a:xfrm>
          <a:custGeom>
            <a:avLst/>
            <a:gdLst/>
            <a:ahLst/>
            <a:cxnLst/>
            <a:rect l="l" t="t" r="r" b="b"/>
            <a:pathLst>
              <a:path w="74929" h="33655">
                <a:moveTo>
                  <a:pt x="74764" y="0"/>
                </a:moveTo>
                <a:lnTo>
                  <a:pt x="67813" y="10949"/>
                </a:lnTo>
                <a:lnTo>
                  <a:pt x="52208" y="19408"/>
                </a:lnTo>
                <a:lnTo>
                  <a:pt x="29189" y="26424"/>
                </a:lnTo>
                <a:lnTo>
                  <a:pt x="0" y="33045"/>
                </a:lnTo>
              </a:path>
            </a:pathLst>
          </a:custGeom>
          <a:ln w="3975">
            <a:solidFill>
              <a:srgbClr val="231F20"/>
            </a:solidFill>
          </a:ln>
        </p:spPr>
        <p:txBody>
          <a:bodyPr wrap="square" lIns="0" tIns="0" rIns="0" bIns="0" rtlCol="0"/>
          <a:lstStyle/>
          <a:p>
            <a:endParaRPr/>
          </a:p>
        </p:txBody>
      </p:sp>
      <p:sp>
        <p:nvSpPr>
          <p:cNvPr id="331" name="object 331"/>
          <p:cNvSpPr/>
          <p:nvPr/>
        </p:nvSpPr>
        <p:spPr>
          <a:xfrm>
            <a:off x="3691392" y="2402328"/>
            <a:ext cx="232410" cy="186690"/>
          </a:xfrm>
          <a:custGeom>
            <a:avLst/>
            <a:gdLst/>
            <a:ahLst/>
            <a:cxnLst/>
            <a:rect l="l" t="t" r="r" b="b"/>
            <a:pathLst>
              <a:path w="232410" h="186689">
                <a:moveTo>
                  <a:pt x="209499" y="0"/>
                </a:moveTo>
                <a:lnTo>
                  <a:pt x="199176" y="5173"/>
                </a:lnTo>
                <a:lnTo>
                  <a:pt x="186212" y="16554"/>
                </a:lnTo>
                <a:lnTo>
                  <a:pt x="175121" y="27935"/>
                </a:lnTo>
                <a:lnTo>
                  <a:pt x="170421" y="33108"/>
                </a:lnTo>
                <a:lnTo>
                  <a:pt x="149656" y="42310"/>
                </a:lnTo>
                <a:lnTo>
                  <a:pt x="135839" y="50282"/>
                </a:lnTo>
                <a:lnTo>
                  <a:pt x="122765" y="61441"/>
                </a:lnTo>
                <a:lnTo>
                  <a:pt x="104228" y="80200"/>
                </a:lnTo>
                <a:lnTo>
                  <a:pt x="83143" y="98283"/>
                </a:lnTo>
                <a:lnTo>
                  <a:pt x="67032" y="106776"/>
                </a:lnTo>
                <a:lnTo>
                  <a:pt x="56742" y="109252"/>
                </a:lnTo>
                <a:lnTo>
                  <a:pt x="53124" y="109283"/>
                </a:lnTo>
                <a:lnTo>
                  <a:pt x="38006" y="117573"/>
                </a:lnTo>
                <a:lnTo>
                  <a:pt x="27433" y="125456"/>
                </a:lnTo>
                <a:lnTo>
                  <a:pt x="16424" y="137540"/>
                </a:lnTo>
                <a:lnTo>
                  <a:pt x="0" y="158432"/>
                </a:lnTo>
                <a:lnTo>
                  <a:pt x="96202" y="186486"/>
                </a:lnTo>
                <a:lnTo>
                  <a:pt x="109816" y="178325"/>
                </a:lnTo>
                <a:lnTo>
                  <a:pt x="118532" y="169964"/>
                </a:lnTo>
                <a:lnTo>
                  <a:pt x="126109" y="156325"/>
                </a:lnTo>
                <a:lnTo>
                  <a:pt x="136309" y="132333"/>
                </a:lnTo>
                <a:lnTo>
                  <a:pt x="181161" y="115354"/>
                </a:lnTo>
                <a:lnTo>
                  <a:pt x="205616" y="101655"/>
                </a:lnTo>
                <a:lnTo>
                  <a:pt x="218226" y="84001"/>
                </a:lnTo>
                <a:lnTo>
                  <a:pt x="227545" y="55156"/>
                </a:lnTo>
                <a:lnTo>
                  <a:pt x="232050" y="25819"/>
                </a:lnTo>
                <a:lnTo>
                  <a:pt x="227537" y="9161"/>
                </a:lnTo>
                <a:lnTo>
                  <a:pt x="218517" y="1711"/>
                </a:lnTo>
                <a:lnTo>
                  <a:pt x="209499" y="0"/>
                </a:lnTo>
                <a:close/>
              </a:path>
            </a:pathLst>
          </a:custGeom>
          <a:solidFill>
            <a:srgbClr val="FFFFFF"/>
          </a:solidFill>
        </p:spPr>
        <p:txBody>
          <a:bodyPr wrap="square" lIns="0" tIns="0" rIns="0" bIns="0" rtlCol="0"/>
          <a:lstStyle/>
          <a:p>
            <a:endParaRPr/>
          </a:p>
        </p:txBody>
      </p:sp>
      <p:sp>
        <p:nvSpPr>
          <p:cNvPr id="332" name="object 332"/>
          <p:cNvSpPr/>
          <p:nvPr/>
        </p:nvSpPr>
        <p:spPr>
          <a:xfrm>
            <a:off x="3548291" y="2414730"/>
            <a:ext cx="306705" cy="457834"/>
          </a:xfrm>
          <a:custGeom>
            <a:avLst/>
            <a:gdLst/>
            <a:ahLst/>
            <a:cxnLst/>
            <a:rect l="l" t="t" r="r" b="b"/>
            <a:pathLst>
              <a:path w="306704" h="457835">
                <a:moveTo>
                  <a:pt x="205866" y="0"/>
                </a:moveTo>
                <a:lnTo>
                  <a:pt x="165874" y="67805"/>
                </a:lnTo>
                <a:lnTo>
                  <a:pt x="165179" y="82923"/>
                </a:lnTo>
                <a:lnTo>
                  <a:pt x="161742" y="96548"/>
                </a:lnTo>
                <a:lnTo>
                  <a:pt x="152678" y="116407"/>
                </a:lnTo>
                <a:lnTo>
                  <a:pt x="135102" y="150228"/>
                </a:lnTo>
                <a:lnTo>
                  <a:pt x="116360" y="209483"/>
                </a:lnTo>
                <a:lnTo>
                  <a:pt x="96040" y="249221"/>
                </a:lnTo>
                <a:lnTo>
                  <a:pt x="61475" y="287431"/>
                </a:lnTo>
                <a:lnTo>
                  <a:pt x="0" y="342099"/>
                </a:lnTo>
                <a:lnTo>
                  <a:pt x="146227" y="457796"/>
                </a:lnTo>
                <a:lnTo>
                  <a:pt x="216877" y="376885"/>
                </a:lnTo>
                <a:lnTo>
                  <a:pt x="237694" y="358128"/>
                </a:lnTo>
                <a:lnTo>
                  <a:pt x="249635" y="344417"/>
                </a:lnTo>
                <a:lnTo>
                  <a:pt x="257202" y="329039"/>
                </a:lnTo>
                <a:lnTo>
                  <a:pt x="264896" y="305282"/>
                </a:lnTo>
                <a:lnTo>
                  <a:pt x="295107" y="244237"/>
                </a:lnTo>
                <a:lnTo>
                  <a:pt x="306509" y="204347"/>
                </a:lnTo>
                <a:lnTo>
                  <a:pt x="300302" y="168027"/>
                </a:lnTo>
                <a:lnTo>
                  <a:pt x="277685" y="117690"/>
                </a:lnTo>
                <a:lnTo>
                  <a:pt x="248069" y="76606"/>
                </a:lnTo>
                <a:lnTo>
                  <a:pt x="252224" y="48656"/>
                </a:lnTo>
                <a:lnTo>
                  <a:pt x="249213" y="31359"/>
                </a:lnTo>
                <a:lnTo>
                  <a:pt x="235079" y="17534"/>
                </a:lnTo>
                <a:lnTo>
                  <a:pt x="205866" y="0"/>
                </a:lnTo>
                <a:close/>
              </a:path>
            </a:pathLst>
          </a:custGeom>
          <a:solidFill>
            <a:srgbClr val="FFFFFF"/>
          </a:solidFill>
        </p:spPr>
        <p:txBody>
          <a:bodyPr wrap="square" lIns="0" tIns="0" rIns="0" bIns="0" rtlCol="0"/>
          <a:lstStyle/>
          <a:p>
            <a:endParaRPr/>
          </a:p>
        </p:txBody>
      </p:sp>
      <p:sp>
        <p:nvSpPr>
          <p:cNvPr id="333" name="object 333"/>
          <p:cNvSpPr/>
          <p:nvPr/>
        </p:nvSpPr>
        <p:spPr>
          <a:xfrm>
            <a:off x="3688725" y="2399661"/>
            <a:ext cx="237384" cy="337176"/>
          </a:xfrm>
          <a:prstGeom prst="rect">
            <a:avLst/>
          </a:prstGeom>
          <a:blipFill>
            <a:blip r:embed="rId11" cstate="print"/>
            <a:stretch>
              <a:fillRect/>
            </a:stretch>
          </a:blipFill>
        </p:spPr>
        <p:txBody>
          <a:bodyPr wrap="square" lIns="0" tIns="0" rIns="0" bIns="0" rtlCol="0"/>
          <a:lstStyle/>
          <a:p>
            <a:endParaRPr/>
          </a:p>
        </p:txBody>
      </p:sp>
      <p:sp>
        <p:nvSpPr>
          <p:cNvPr id="334" name="object 334"/>
          <p:cNvSpPr/>
          <p:nvPr/>
        </p:nvSpPr>
        <p:spPr>
          <a:xfrm>
            <a:off x="4091616" y="2296096"/>
            <a:ext cx="232068" cy="186474"/>
          </a:xfrm>
          <a:prstGeom prst="rect">
            <a:avLst/>
          </a:prstGeom>
          <a:blipFill>
            <a:blip r:embed="rId12" cstate="print"/>
            <a:stretch>
              <a:fillRect/>
            </a:stretch>
          </a:blipFill>
        </p:spPr>
        <p:txBody>
          <a:bodyPr wrap="square" lIns="0" tIns="0" rIns="0" bIns="0" rtlCol="0"/>
          <a:lstStyle/>
          <a:p>
            <a:endParaRPr/>
          </a:p>
        </p:txBody>
      </p:sp>
      <p:sp>
        <p:nvSpPr>
          <p:cNvPr id="335" name="object 335"/>
          <p:cNvSpPr/>
          <p:nvPr/>
        </p:nvSpPr>
        <p:spPr>
          <a:xfrm>
            <a:off x="4160285" y="2373402"/>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42278" y="57240"/>
                </a:lnTo>
                <a:lnTo>
                  <a:pt x="124427" y="37341"/>
                </a:lnTo>
                <a:lnTo>
                  <a:pt x="112533" y="27258"/>
                </a:lnTo>
                <a:lnTo>
                  <a:pt x="102024" y="24118"/>
                </a:lnTo>
                <a:lnTo>
                  <a:pt x="85216" y="24118"/>
                </a:lnTo>
                <a:lnTo>
                  <a:pt x="69732" y="7001"/>
                </a:lnTo>
                <a:lnTo>
                  <a:pt x="61779" y="0"/>
                </a:lnTo>
                <a:close/>
              </a:path>
              <a:path w="306704" h="393064">
                <a:moveTo>
                  <a:pt x="101246" y="23886"/>
                </a:moveTo>
                <a:lnTo>
                  <a:pt x="85216" y="24118"/>
                </a:lnTo>
                <a:lnTo>
                  <a:pt x="102024" y="24118"/>
                </a:lnTo>
                <a:lnTo>
                  <a:pt x="101246" y="23886"/>
                </a:lnTo>
                <a:close/>
              </a:path>
            </a:pathLst>
          </a:custGeom>
          <a:solidFill>
            <a:srgbClr val="FFFFFF"/>
          </a:solidFill>
        </p:spPr>
        <p:txBody>
          <a:bodyPr wrap="square" lIns="0" tIns="0" rIns="0" bIns="0" rtlCol="0"/>
          <a:lstStyle/>
          <a:p>
            <a:endParaRPr/>
          </a:p>
        </p:txBody>
      </p:sp>
      <p:sp>
        <p:nvSpPr>
          <p:cNvPr id="336" name="object 336"/>
          <p:cNvSpPr/>
          <p:nvPr/>
        </p:nvSpPr>
        <p:spPr>
          <a:xfrm>
            <a:off x="4088949" y="2293429"/>
            <a:ext cx="237402" cy="337176"/>
          </a:xfrm>
          <a:prstGeom prst="rect">
            <a:avLst/>
          </a:prstGeom>
          <a:blipFill>
            <a:blip r:embed="rId13" cstate="print"/>
            <a:stretch>
              <a:fillRect/>
            </a:stretch>
          </a:blipFill>
        </p:spPr>
        <p:txBody>
          <a:bodyPr wrap="square" lIns="0" tIns="0" rIns="0" bIns="0" rtlCol="0"/>
          <a:lstStyle/>
          <a:p>
            <a:endParaRPr/>
          </a:p>
        </p:txBody>
      </p:sp>
      <p:sp>
        <p:nvSpPr>
          <p:cNvPr id="337" name="object 337"/>
          <p:cNvSpPr/>
          <p:nvPr/>
        </p:nvSpPr>
        <p:spPr>
          <a:xfrm>
            <a:off x="3844559" y="1989838"/>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338" name="object 338"/>
          <p:cNvSpPr/>
          <p:nvPr/>
        </p:nvSpPr>
        <p:spPr>
          <a:xfrm>
            <a:off x="3918134" y="1958261"/>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339" name="object 339"/>
          <p:cNvSpPr/>
          <p:nvPr/>
        </p:nvSpPr>
        <p:spPr>
          <a:xfrm>
            <a:off x="3991489" y="1919163"/>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340" name="object 340"/>
          <p:cNvSpPr/>
          <p:nvPr/>
        </p:nvSpPr>
        <p:spPr>
          <a:xfrm>
            <a:off x="4048593" y="2095101"/>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341" name="object 341"/>
          <p:cNvSpPr/>
          <p:nvPr/>
        </p:nvSpPr>
        <p:spPr>
          <a:xfrm>
            <a:off x="4257111" y="2079844"/>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342" name="object 342"/>
          <p:cNvSpPr/>
          <p:nvPr/>
        </p:nvSpPr>
        <p:spPr>
          <a:xfrm>
            <a:off x="4166796" y="2012343"/>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343" name="object 343"/>
          <p:cNvSpPr/>
          <p:nvPr/>
        </p:nvSpPr>
        <p:spPr>
          <a:xfrm>
            <a:off x="4159605" y="2095099"/>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344" name="object 344"/>
          <p:cNvSpPr/>
          <p:nvPr/>
        </p:nvSpPr>
        <p:spPr>
          <a:xfrm>
            <a:off x="3809088" y="1867153"/>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345" name="object 345"/>
          <p:cNvSpPr/>
          <p:nvPr/>
        </p:nvSpPr>
        <p:spPr>
          <a:xfrm>
            <a:off x="4166796" y="2134296"/>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346" name="object 346"/>
          <p:cNvSpPr/>
          <p:nvPr/>
        </p:nvSpPr>
        <p:spPr>
          <a:xfrm>
            <a:off x="3636640" y="2126503"/>
            <a:ext cx="183375" cy="107561"/>
          </a:xfrm>
          <a:prstGeom prst="rect">
            <a:avLst/>
          </a:prstGeom>
          <a:blipFill>
            <a:blip r:embed="rId14" cstate="print"/>
            <a:stretch>
              <a:fillRect/>
            </a:stretch>
          </a:blipFill>
        </p:spPr>
        <p:txBody>
          <a:bodyPr wrap="square" lIns="0" tIns="0" rIns="0" bIns="0" rtlCol="0"/>
          <a:lstStyle/>
          <a:p>
            <a:endParaRPr/>
          </a:p>
        </p:txBody>
      </p:sp>
      <p:sp>
        <p:nvSpPr>
          <p:cNvPr id="347" name="object 347"/>
          <p:cNvSpPr/>
          <p:nvPr/>
        </p:nvSpPr>
        <p:spPr>
          <a:xfrm>
            <a:off x="3099267" y="2533351"/>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348" name="object 348"/>
          <p:cNvSpPr/>
          <p:nvPr/>
        </p:nvSpPr>
        <p:spPr>
          <a:xfrm>
            <a:off x="3168483" y="2421372"/>
            <a:ext cx="20320" cy="13970"/>
          </a:xfrm>
          <a:custGeom>
            <a:avLst/>
            <a:gdLst/>
            <a:ahLst/>
            <a:cxnLst/>
            <a:rect l="l" t="t" r="r" b="b"/>
            <a:pathLst>
              <a:path w="20319" h="13969">
                <a:moveTo>
                  <a:pt x="3111" y="0"/>
                </a:moveTo>
                <a:lnTo>
                  <a:pt x="19850" y="9436"/>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349" name="object 349"/>
          <p:cNvSpPr/>
          <p:nvPr/>
        </p:nvSpPr>
        <p:spPr>
          <a:xfrm>
            <a:off x="3085498" y="2428444"/>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350" name="object 350"/>
          <p:cNvSpPr/>
          <p:nvPr/>
        </p:nvSpPr>
        <p:spPr>
          <a:xfrm>
            <a:off x="3185920" y="2512321"/>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351" name="object 351"/>
          <p:cNvSpPr/>
          <p:nvPr/>
        </p:nvSpPr>
        <p:spPr>
          <a:xfrm>
            <a:off x="3146437" y="2537375"/>
            <a:ext cx="19685" cy="8255"/>
          </a:xfrm>
          <a:custGeom>
            <a:avLst/>
            <a:gdLst/>
            <a:ahLst/>
            <a:cxnLst/>
            <a:rect l="l" t="t" r="r" b="b"/>
            <a:pathLst>
              <a:path w="19685" h="8255">
                <a:moveTo>
                  <a:pt x="0" y="2959"/>
                </a:moveTo>
                <a:lnTo>
                  <a:pt x="18986" y="0"/>
                </a:lnTo>
                <a:lnTo>
                  <a:pt x="19062" y="5118"/>
                </a:lnTo>
                <a:lnTo>
                  <a:pt x="50" y="8077"/>
                </a:lnTo>
                <a:lnTo>
                  <a:pt x="0" y="2959"/>
                </a:lnTo>
                <a:close/>
              </a:path>
            </a:pathLst>
          </a:custGeom>
          <a:ln w="3175">
            <a:solidFill>
              <a:srgbClr val="231F20"/>
            </a:solidFill>
          </a:ln>
        </p:spPr>
        <p:txBody>
          <a:bodyPr wrap="square" lIns="0" tIns="0" rIns="0" bIns="0" rtlCol="0"/>
          <a:lstStyle/>
          <a:p>
            <a:endParaRPr/>
          </a:p>
        </p:txBody>
      </p:sp>
      <p:sp>
        <p:nvSpPr>
          <p:cNvPr id="352" name="object 352"/>
          <p:cNvSpPr/>
          <p:nvPr/>
        </p:nvSpPr>
        <p:spPr>
          <a:xfrm>
            <a:off x="3076765" y="2486614"/>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53" name="object 353"/>
          <p:cNvSpPr/>
          <p:nvPr/>
        </p:nvSpPr>
        <p:spPr>
          <a:xfrm>
            <a:off x="3201978" y="2463856"/>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54" name="object 354"/>
          <p:cNvSpPr/>
          <p:nvPr/>
        </p:nvSpPr>
        <p:spPr>
          <a:xfrm>
            <a:off x="3126258" y="2421369"/>
            <a:ext cx="19685" cy="8255"/>
          </a:xfrm>
          <a:custGeom>
            <a:avLst/>
            <a:gdLst/>
            <a:ahLst/>
            <a:cxnLst/>
            <a:rect l="l" t="t" r="r" b="b"/>
            <a:pathLst>
              <a:path w="19685" h="8255">
                <a:moveTo>
                  <a:pt x="19062" y="5118"/>
                </a:moveTo>
                <a:lnTo>
                  <a:pt x="76" y="8089"/>
                </a:lnTo>
                <a:lnTo>
                  <a:pt x="0" y="2959"/>
                </a:lnTo>
                <a:lnTo>
                  <a:pt x="19011" y="0"/>
                </a:lnTo>
                <a:lnTo>
                  <a:pt x="19062" y="5118"/>
                </a:lnTo>
                <a:close/>
              </a:path>
            </a:pathLst>
          </a:custGeom>
          <a:ln w="3175">
            <a:solidFill>
              <a:srgbClr val="231F20"/>
            </a:solidFill>
          </a:ln>
        </p:spPr>
        <p:txBody>
          <a:bodyPr wrap="square" lIns="0" tIns="0" rIns="0" bIns="0" rtlCol="0"/>
          <a:lstStyle/>
          <a:p>
            <a:endParaRPr/>
          </a:p>
        </p:txBody>
      </p:sp>
      <p:sp>
        <p:nvSpPr>
          <p:cNvPr id="355" name="object 355"/>
          <p:cNvSpPr/>
          <p:nvPr/>
        </p:nvSpPr>
        <p:spPr>
          <a:xfrm>
            <a:off x="2107006" y="1806651"/>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sp>
        <p:nvSpPr>
          <p:cNvPr id="356" name="object 356"/>
          <p:cNvSpPr/>
          <p:nvPr/>
        </p:nvSpPr>
        <p:spPr>
          <a:xfrm>
            <a:off x="4770615" y="3836708"/>
            <a:ext cx="2263140" cy="872490"/>
          </a:xfrm>
          <a:custGeom>
            <a:avLst/>
            <a:gdLst/>
            <a:ahLst/>
            <a:cxnLst/>
            <a:rect l="l" t="t" r="r" b="b"/>
            <a:pathLst>
              <a:path w="2263140" h="872489">
                <a:moveTo>
                  <a:pt x="2262886" y="872337"/>
                </a:moveTo>
                <a:lnTo>
                  <a:pt x="0" y="872337"/>
                </a:lnTo>
                <a:lnTo>
                  <a:pt x="0" y="0"/>
                </a:lnTo>
                <a:lnTo>
                  <a:pt x="2262886" y="0"/>
                </a:lnTo>
                <a:lnTo>
                  <a:pt x="2262886" y="872337"/>
                </a:lnTo>
                <a:close/>
              </a:path>
            </a:pathLst>
          </a:custGeom>
          <a:ln w="6350">
            <a:solidFill>
              <a:srgbClr val="231F20"/>
            </a:solidFill>
          </a:ln>
        </p:spPr>
        <p:txBody>
          <a:bodyPr wrap="square" lIns="0" tIns="0" rIns="0" bIns="0" rtlCol="0"/>
          <a:lstStyle/>
          <a:p>
            <a:endParaRPr/>
          </a:p>
        </p:txBody>
      </p:sp>
      <p:sp>
        <p:nvSpPr>
          <p:cNvPr id="357" name="object 357"/>
          <p:cNvSpPr/>
          <p:nvPr/>
        </p:nvSpPr>
        <p:spPr>
          <a:xfrm>
            <a:off x="4981173" y="4265798"/>
            <a:ext cx="36830" cy="29209"/>
          </a:xfrm>
          <a:custGeom>
            <a:avLst/>
            <a:gdLst/>
            <a:ahLst/>
            <a:cxnLst/>
            <a:rect l="l" t="t" r="r" b="b"/>
            <a:pathLst>
              <a:path w="36829" h="29210">
                <a:moveTo>
                  <a:pt x="36349" y="23012"/>
                </a:moveTo>
                <a:lnTo>
                  <a:pt x="33797" y="28321"/>
                </a:lnTo>
                <a:lnTo>
                  <a:pt x="23700" y="28765"/>
                </a:lnTo>
                <a:lnTo>
                  <a:pt x="13782" y="24041"/>
                </a:lnTo>
                <a:lnTo>
                  <a:pt x="7129" y="19912"/>
                </a:lnTo>
                <a:lnTo>
                  <a:pt x="2391" y="15106"/>
                </a:lnTo>
                <a:lnTo>
                  <a:pt x="0" y="10196"/>
                </a:lnTo>
                <a:lnTo>
                  <a:pt x="383" y="5753"/>
                </a:lnTo>
                <a:lnTo>
                  <a:pt x="2936" y="444"/>
                </a:lnTo>
                <a:lnTo>
                  <a:pt x="13032" y="0"/>
                </a:lnTo>
                <a:lnTo>
                  <a:pt x="22976" y="4762"/>
                </a:lnTo>
                <a:lnTo>
                  <a:pt x="29624" y="8880"/>
                </a:lnTo>
                <a:lnTo>
                  <a:pt x="34359" y="13682"/>
                </a:lnTo>
                <a:lnTo>
                  <a:pt x="36746" y="18587"/>
                </a:lnTo>
                <a:lnTo>
                  <a:pt x="36349" y="23012"/>
                </a:lnTo>
                <a:close/>
              </a:path>
            </a:pathLst>
          </a:custGeom>
          <a:ln w="6350">
            <a:solidFill>
              <a:srgbClr val="231F20"/>
            </a:solidFill>
          </a:ln>
        </p:spPr>
        <p:txBody>
          <a:bodyPr wrap="square" lIns="0" tIns="0" rIns="0" bIns="0" rtlCol="0"/>
          <a:lstStyle/>
          <a:p>
            <a:endParaRPr/>
          </a:p>
        </p:txBody>
      </p:sp>
      <p:sp>
        <p:nvSpPr>
          <p:cNvPr id="358" name="object 358"/>
          <p:cNvSpPr/>
          <p:nvPr/>
        </p:nvSpPr>
        <p:spPr>
          <a:xfrm>
            <a:off x="4842948" y="4146626"/>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2" y="150567"/>
                </a:lnTo>
                <a:lnTo>
                  <a:pt x="642673" y="188978"/>
                </a:lnTo>
                <a:lnTo>
                  <a:pt x="684730" y="226413"/>
                </a:lnTo>
                <a:lnTo>
                  <a:pt x="712692" y="258983"/>
                </a:lnTo>
                <a:lnTo>
                  <a:pt x="721817" y="282800"/>
                </a:lnTo>
                <a:lnTo>
                  <a:pt x="716203" y="305724"/>
                </a:lnTo>
                <a:lnTo>
                  <a:pt x="676798" y="326797"/>
                </a:lnTo>
                <a:lnTo>
                  <a:pt x="659430" y="321792"/>
                </a:lnTo>
                <a:lnTo>
                  <a:pt x="636066" y="306485"/>
                </a:lnTo>
                <a:lnTo>
                  <a:pt x="617529" y="290883"/>
                </a:lnTo>
                <a:lnTo>
                  <a:pt x="589802" y="268431"/>
                </a:lnTo>
                <a:lnTo>
                  <a:pt x="554366" y="242737"/>
                </a:lnTo>
                <a:lnTo>
                  <a:pt x="512700" y="217412"/>
                </a:lnTo>
                <a:lnTo>
                  <a:pt x="466284" y="196065"/>
                </a:lnTo>
                <a:lnTo>
                  <a:pt x="416598" y="182307"/>
                </a:lnTo>
                <a:lnTo>
                  <a:pt x="365121" y="179747"/>
                </a:lnTo>
                <a:lnTo>
                  <a:pt x="313334" y="191995"/>
                </a:lnTo>
                <a:lnTo>
                  <a:pt x="303009" y="211890"/>
                </a:lnTo>
                <a:lnTo>
                  <a:pt x="295216" y="222997"/>
                </a:lnTo>
                <a:lnTo>
                  <a:pt x="286039" y="229344"/>
                </a:lnTo>
                <a:lnTo>
                  <a:pt x="271564" y="234959"/>
                </a:lnTo>
              </a:path>
            </a:pathLst>
          </a:custGeom>
          <a:ln w="6350">
            <a:solidFill>
              <a:srgbClr val="231F20"/>
            </a:solidFill>
          </a:ln>
        </p:spPr>
        <p:txBody>
          <a:bodyPr wrap="square" lIns="0" tIns="0" rIns="0" bIns="0" rtlCol="0"/>
          <a:lstStyle/>
          <a:p>
            <a:endParaRPr/>
          </a:p>
        </p:txBody>
      </p:sp>
      <p:sp>
        <p:nvSpPr>
          <p:cNvPr id="359" name="object 359"/>
          <p:cNvSpPr/>
          <p:nvPr/>
        </p:nvSpPr>
        <p:spPr>
          <a:xfrm>
            <a:off x="5156279" y="4279986"/>
            <a:ext cx="386715" cy="191135"/>
          </a:xfrm>
          <a:custGeom>
            <a:avLst/>
            <a:gdLst/>
            <a:ahLst/>
            <a:cxnLst/>
            <a:rect l="l" t="t" r="r" b="b"/>
            <a:pathLst>
              <a:path w="386714" h="191135">
                <a:moveTo>
                  <a:pt x="0" y="35887"/>
                </a:moveTo>
                <a:lnTo>
                  <a:pt x="56220" y="10065"/>
                </a:lnTo>
                <a:lnTo>
                  <a:pt x="93151" y="0"/>
                </a:lnTo>
                <a:lnTo>
                  <a:pt x="127162" y="4379"/>
                </a:lnTo>
                <a:lnTo>
                  <a:pt x="174625" y="21891"/>
                </a:lnTo>
                <a:lnTo>
                  <a:pt x="216320" y="42092"/>
                </a:lnTo>
                <a:lnTo>
                  <a:pt x="259744" y="69260"/>
                </a:lnTo>
                <a:lnTo>
                  <a:pt x="301693" y="100547"/>
                </a:lnTo>
                <a:lnTo>
                  <a:pt x="338963" y="133103"/>
                </a:lnTo>
                <a:lnTo>
                  <a:pt x="368350" y="164078"/>
                </a:lnTo>
                <a:lnTo>
                  <a:pt x="386651" y="190623"/>
                </a:lnTo>
              </a:path>
            </a:pathLst>
          </a:custGeom>
          <a:ln w="6350">
            <a:solidFill>
              <a:srgbClr val="231F20"/>
            </a:solidFill>
          </a:ln>
        </p:spPr>
        <p:txBody>
          <a:bodyPr wrap="square" lIns="0" tIns="0" rIns="0" bIns="0" rtlCol="0"/>
          <a:lstStyle/>
          <a:p>
            <a:endParaRPr/>
          </a:p>
        </p:txBody>
      </p:sp>
      <p:sp>
        <p:nvSpPr>
          <p:cNvPr id="360" name="object 360"/>
          <p:cNvSpPr/>
          <p:nvPr/>
        </p:nvSpPr>
        <p:spPr>
          <a:xfrm>
            <a:off x="5164068" y="4302757"/>
            <a:ext cx="359410" cy="171450"/>
          </a:xfrm>
          <a:custGeom>
            <a:avLst/>
            <a:gdLst/>
            <a:ahLst/>
            <a:cxnLst/>
            <a:rect l="l" t="t" r="r" b="b"/>
            <a:pathLst>
              <a:path w="359410" h="171450">
                <a:moveTo>
                  <a:pt x="0" y="22417"/>
                </a:moveTo>
                <a:lnTo>
                  <a:pt x="83712" y="3743"/>
                </a:lnTo>
                <a:lnTo>
                  <a:pt x="133919" y="0"/>
                </a:lnTo>
                <a:lnTo>
                  <a:pt x="170694" y="13417"/>
                </a:lnTo>
                <a:lnTo>
                  <a:pt x="214109" y="46229"/>
                </a:lnTo>
                <a:lnTo>
                  <a:pt x="266833" y="90053"/>
                </a:lnTo>
                <a:lnTo>
                  <a:pt x="313385" y="130187"/>
                </a:lnTo>
                <a:lnTo>
                  <a:pt x="346583" y="159499"/>
                </a:lnTo>
                <a:lnTo>
                  <a:pt x="359244" y="170854"/>
                </a:lnTo>
              </a:path>
            </a:pathLst>
          </a:custGeom>
          <a:ln w="6350">
            <a:solidFill>
              <a:srgbClr val="231F20"/>
            </a:solidFill>
          </a:ln>
        </p:spPr>
        <p:txBody>
          <a:bodyPr wrap="square" lIns="0" tIns="0" rIns="0" bIns="0" rtlCol="0"/>
          <a:lstStyle/>
          <a:p>
            <a:endParaRPr/>
          </a:p>
        </p:txBody>
      </p:sp>
      <p:sp>
        <p:nvSpPr>
          <p:cNvPr id="361" name="object 361"/>
          <p:cNvSpPr/>
          <p:nvPr/>
        </p:nvSpPr>
        <p:spPr>
          <a:xfrm>
            <a:off x="5156279" y="4225906"/>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362" name="object 362"/>
          <p:cNvSpPr/>
          <p:nvPr/>
        </p:nvSpPr>
        <p:spPr>
          <a:xfrm>
            <a:off x="5156279" y="4315872"/>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363" name="object 363"/>
          <p:cNvSpPr/>
          <p:nvPr/>
        </p:nvSpPr>
        <p:spPr>
          <a:xfrm>
            <a:off x="4853539" y="4222458"/>
            <a:ext cx="274320" cy="137160"/>
          </a:xfrm>
          <a:custGeom>
            <a:avLst/>
            <a:gdLst/>
            <a:ahLst/>
            <a:cxnLst/>
            <a:rect l="l" t="t" r="r" b="b"/>
            <a:pathLst>
              <a:path w="274320" h="137160">
                <a:moveTo>
                  <a:pt x="0" y="0"/>
                </a:moveTo>
                <a:lnTo>
                  <a:pt x="35380" y="54508"/>
                </a:lnTo>
                <a:lnTo>
                  <a:pt x="70710" y="82349"/>
                </a:lnTo>
                <a:lnTo>
                  <a:pt x="115100" y="107530"/>
                </a:lnTo>
                <a:lnTo>
                  <a:pt x="164197" y="126831"/>
                </a:lnTo>
                <a:lnTo>
                  <a:pt x="209299" y="136756"/>
                </a:lnTo>
                <a:lnTo>
                  <a:pt x="247023" y="137152"/>
                </a:lnTo>
                <a:lnTo>
                  <a:pt x="273989" y="127863"/>
                </a:lnTo>
              </a:path>
            </a:pathLst>
          </a:custGeom>
          <a:ln w="6350">
            <a:solidFill>
              <a:srgbClr val="231F20"/>
            </a:solidFill>
          </a:ln>
        </p:spPr>
        <p:txBody>
          <a:bodyPr wrap="square" lIns="0" tIns="0" rIns="0" bIns="0" rtlCol="0"/>
          <a:lstStyle/>
          <a:p>
            <a:endParaRPr/>
          </a:p>
        </p:txBody>
      </p:sp>
      <p:sp>
        <p:nvSpPr>
          <p:cNvPr id="364" name="object 364"/>
          <p:cNvSpPr/>
          <p:nvPr/>
        </p:nvSpPr>
        <p:spPr>
          <a:xfrm>
            <a:off x="4853542" y="4213170"/>
            <a:ext cx="274320" cy="137160"/>
          </a:xfrm>
          <a:custGeom>
            <a:avLst/>
            <a:gdLst/>
            <a:ahLst/>
            <a:cxnLst/>
            <a:rect l="l" t="t" r="r" b="b"/>
            <a:pathLst>
              <a:path w="274320" h="137160">
                <a:moveTo>
                  <a:pt x="273989" y="137156"/>
                </a:moveTo>
                <a:lnTo>
                  <a:pt x="238598" y="82633"/>
                </a:lnTo>
                <a:lnTo>
                  <a:pt x="203270" y="54797"/>
                </a:lnTo>
                <a:lnTo>
                  <a:pt x="158877" y="29625"/>
                </a:lnTo>
                <a:lnTo>
                  <a:pt x="109776" y="10313"/>
                </a:lnTo>
                <a:lnTo>
                  <a:pt x="64679" y="389"/>
                </a:lnTo>
                <a:lnTo>
                  <a:pt x="26962" y="0"/>
                </a:lnTo>
                <a:lnTo>
                  <a:pt x="0" y="9292"/>
                </a:lnTo>
              </a:path>
            </a:pathLst>
          </a:custGeom>
          <a:ln w="6350">
            <a:solidFill>
              <a:srgbClr val="231F20"/>
            </a:solidFill>
          </a:ln>
        </p:spPr>
        <p:txBody>
          <a:bodyPr wrap="square" lIns="0" tIns="0" rIns="0" bIns="0" rtlCol="0"/>
          <a:lstStyle/>
          <a:p>
            <a:endParaRPr/>
          </a:p>
        </p:txBody>
      </p:sp>
      <p:sp>
        <p:nvSpPr>
          <p:cNvPr id="365" name="object 365"/>
          <p:cNvSpPr/>
          <p:nvPr/>
        </p:nvSpPr>
        <p:spPr>
          <a:xfrm>
            <a:off x="4838723" y="4208910"/>
            <a:ext cx="293101" cy="185772"/>
          </a:xfrm>
          <a:prstGeom prst="rect">
            <a:avLst/>
          </a:prstGeom>
          <a:blipFill>
            <a:blip r:embed="rId15" cstate="print"/>
            <a:stretch>
              <a:fillRect/>
            </a:stretch>
          </a:blipFill>
        </p:spPr>
        <p:txBody>
          <a:bodyPr wrap="square" lIns="0" tIns="0" rIns="0" bIns="0" rtlCol="0"/>
          <a:lstStyle/>
          <a:p>
            <a:endParaRPr/>
          </a:p>
        </p:txBody>
      </p:sp>
      <p:sp>
        <p:nvSpPr>
          <p:cNvPr id="366" name="object 366"/>
          <p:cNvSpPr/>
          <p:nvPr/>
        </p:nvSpPr>
        <p:spPr>
          <a:xfrm>
            <a:off x="5679212" y="3836723"/>
            <a:ext cx="0" cy="831215"/>
          </a:xfrm>
          <a:custGeom>
            <a:avLst/>
            <a:gdLst/>
            <a:ahLst/>
            <a:cxnLst/>
            <a:rect l="l" t="t" r="r" b="b"/>
            <a:pathLst>
              <a:path h="831214">
                <a:moveTo>
                  <a:pt x="0" y="830935"/>
                </a:moveTo>
                <a:lnTo>
                  <a:pt x="0" y="0"/>
                </a:lnTo>
              </a:path>
            </a:pathLst>
          </a:custGeom>
          <a:ln w="3175">
            <a:solidFill>
              <a:srgbClr val="050000"/>
            </a:solidFill>
          </a:ln>
        </p:spPr>
        <p:txBody>
          <a:bodyPr wrap="square" lIns="0" tIns="0" rIns="0" bIns="0" rtlCol="0"/>
          <a:lstStyle/>
          <a:p>
            <a:endParaRPr/>
          </a:p>
        </p:txBody>
      </p:sp>
      <p:sp>
        <p:nvSpPr>
          <p:cNvPr id="367" name="object 367"/>
          <p:cNvSpPr/>
          <p:nvPr/>
        </p:nvSpPr>
        <p:spPr>
          <a:xfrm>
            <a:off x="5833299" y="3836719"/>
            <a:ext cx="0" cy="792480"/>
          </a:xfrm>
          <a:custGeom>
            <a:avLst/>
            <a:gdLst/>
            <a:ahLst/>
            <a:cxnLst/>
            <a:rect l="l" t="t" r="r" b="b"/>
            <a:pathLst>
              <a:path h="792479">
                <a:moveTo>
                  <a:pt x="0" y="792213"/>
                </a:moveTo>
                <a:lnTo>
                  <a:pt x="0" y="0"/>
                </a:lnTo>
              </a:path>
            </a:pathLst>
          </a:custGeom>
          <a:ln w="3175">
            <a:solidFill>
              <a:srgbClr val="050000"/>
            </a:solidFill>
          </a:ln>
        </p:spPr>
        <p:txBody>
          <a:bodyPr wrap="square" lIns="0" tIns="0" rIns="0" bIns="0" rtlCol="0"/>
          <a:lstStyle/>
          <a:p>
            <a:endParaRPr/>
          </a:p>
        </p:txBody>
      </p:sp>
      <p:sp>
        <p:nvSpPr>
          <p:cNvPr id="368" name="object 368"/>
          <p:cNvSpPr/>
          <p:nvPr/>
        </p:nvSpPr>
        <p:spPr>
          <a:xfrm>
            <a:off x="6627371" y="3836717"/>
            <a:ext cx="0" cy="168910"/>
          </a:xfrm>
          <a:custGeom>
            <a:avLst/>
            <a:gdLst/>
            <a:ahLst/>
            <a:cxnLst/>
            <a:rect l="l" t="t" r="r" b="b"/>
            <a:pathLst>
              <a:path h="168910">
                <a:moveTo>
                  <a:pt x="0" y="168452"/>
                </a:moveTo>
                <a:lnTo>
                  <a:pt x="0" y="0"/>
                </a:lnTo>
              </a:path>
            </a:pathLst>
          </a:custGeom>
          <a:ln w="3175">
            <a:solidFill>
              <a:srgbClr val="050000"/>
            </a:solidFill>
          </a:ln>
        </p:spPr>
        <p:txBody>
          <a:bodyPr wrap="square" lIns="0" tIns="0" rIns="0" bIns="0" rtlCol="0"/>
          <a:lstStyle/>
          <a:p>
            <a:endParaRPr/>
          </a:p>
        </p:txBody>
      </p:sp>
      <p:sp>
        <p:nvSpPr>
          <p:cNvPr id="369" name="object 369"/>
          <p:cNvSpPr/>
          <p:nvPr/>
        </p:nvSpPr>
        <p:spPr>
          <a:xfrm>
            <a:off x="6627371" y="4146133"/>
            <a:ext cx="0" cy="448945"/>
          </a:xfrm>
          <a:custGeom>
            <a:avLst/>
            <a:gdLst/>
            <a:ahLst/>
            <a:cxnLst/>
            <a:rect l="l" t="t" r="r" b="b"/>
            <a:pathLst>
              <a:path h="448945">
                <a:moveTo>
                  <a:pt x="0" y="448500"/>
                </a:moveTo>
                <a:lnTo>
                  <a:pt x="0" y="0"/>
                </a:lnTo>
              </a:path>
            </a:pathLst>
          </a:custGeom>
          <a:ln w="3175">
            <a:solidFill>
              <a:srgbClr val="050000"/>
            </a:solidFill>
          </a:ln>
        </p:spPr>
        <p:txBody>
          <a:bodyPr wrap="square" lIns="0" tIns="0" rIns="0" bIns="0" rtlCol="0"/>
          <a:lstStyle/>
          <a:p>
            <a:endParaRPr/>
          </a:p>
        </p:txBody>
      </p:sp>
      <p:sp>
        <p:nvSpPr>
          <p:cNvPr id="370" name="object 370"/>
          <p:cNvSpPr/>
          <p:nvPr/>
        </p:nvSpPr>
        <p:spPr>
          <a:xfrm>
            <a:off x="6766277" y="3836722"/>
            <a:ext cx="0" cy="102870"/>
          </a:xfrm>
          <a:custGeom>
            <a:avLst/>
            <a:gdLst/>
            <a:ahLst/>
            <a:cxnLst/>
            <a:rect l="l" t="t" r="r" b="b"/>
            <a:pathLst>
              <a:path h="102870">
                <a:moveTo>
                  <a:pt x="0" y="102590"/>
                </a:moveTo>
                <a:lnTo>
                  <a:pt x="0" y="0"/>
                </a:lnTo>
              </a:path>
            </a:pathLst>
          </a:custGeom>
          <a:ln w="3175">
            <a:solidFill>
              <a:srgbClr val="050000"/>
            </a:solidFill>
          </a:ln>
        </p:spPr>
        <p:txBody>
          <a:bodyPr wrap="square" lIns="0" tIns="0" rIns="0" bIns="0" rtlCol="0"/>
          <a:lstStyle/>
          <a:p>
            <a:endParaRPr/>
          </a:p>
        </p:txBody>
      </p:sp>
      <p:sp>
        <p:nvSpPr>
          <p:cNvPr id="371" name="object 371"/>
          <p:cNvSpPr/>
          <p:nvPr/>
        </p:nvSpPr>
        <p:spPr>
          <a:xfrm>
            <a:off x="6766277" y="4186571"/>
            <a:ext cx="0" cy="431165"/>
          </a:xfrm>
          <a:custGeom>
            <a:avLst/>
            <a:gdLst/>
            <a:ahLst/>
            <a:cxnLst/>
            <a:rect l="l" t="t" r="r" b="b"/>
            <a:pathLst>
              <a:path h="431164">
                <a:moveTo>
                  <a:pt x="0" y="430758"/>
                </a:moveTo>
                <a:lnTo>
                  <a:pt x="0" y="0"/>
                </a:lnTo>
              </a:path>
            </a:pathLst>
          </a:custGeom>
          <a:ln w="3175">
            <a:solidFill>
              <a:srgbClr val="050000"/>
            </a:solidFill>
          </a:ln>
        </p:spPr>
        <p:txBody>
          <a:bodyPr wrap="square" lIns="0" tIns="0" rIns="0" bIns="0" rtlCol="0"/>
          <a:lstStyle/>
          <a:p>
            <a:endParaRPr/>
          </a:p>
        </p:txBody>
      </p:sp>
      <p:sp>
        <p:nvSpPr>
          <p:cNvPr id="372" name="object 372"/>
          <p:cNvSpPr/>
          <p:nvPr/>
        </p:nvSpPr>
        <p:spPr>
          <a:xfrm>
            <a:off x="6906672" y="4278062"/>
            <a:ext cx="0" cy="359410"/>
          </a:xfrm>
          <a:custGeom>
            <a:avLst/>
            <a:gdLst/>
            <a:ahLst/>
            <a:cxnLst/>
            <a:rect l="l" t="t" r="r" b="b"/>
            <a:pathLst>
              <a:path h="359410">
                <a:moveTo>
                  <a:pt x="0" y="358851"/>
                </a:moveTo>
                <a:lnTo>
                  <a:pt x="0" y="0"/>
                </a:lnTo>
              </a:path>
            </a:pathLst>
          </a:custGeom>
          <a:ln w="3175">
            <a:solidFill>
              <a:srgbClr val="050000"/>
            </a:solidFill>
          </a:ln>
        </p:spPr>
        <p:txBody>
          <a:bodyPr wrap="square" lIns="0" tIns="0" rIns="0" bIns="0" rtlCol="0"/>
          <a:lstStyle/>
          <a:p>
            <a:endParaRPr/>
          </a:p>
        </p:txBody>
      </p:sp>
      <p:sp>
        <p:nvSpPr>
          <p:cNvPr id="373" name="object 373"/>
          <p:cNvSpPr/>
          <p:nvPr/>
        </p:nvSpPr>
        <p:spPr>
          <a:xfrm>
            <a:off x="6906672" y="3826716"/>
            <a:ext cx="0" cy="184785"/>
          </a:xfrm>
          <a:custGeom>
            <a:avLst/>
            <a:gdLst/>
            <a:ahLst/>
            <a:cxnLst/>
            <a:rect l="l" t="t" r="r" b="b"/>
            <a:pathLst>
              <a:path h="184785">
                <a:moveTo>
                  <a:pt x="0" y="184226"/>
                </a:moveTo>
                <a:lnTo>
                  <a:pt x="0" y="0"/>
                </a:lnTo>
              </a:path>
            </a:pathLst>
          </a:custGeom>
          <a:ln w="3175">
            <a:solidFill>
              <a:srgbClr val="050000"/>
            </a:solidFill>
          </a:ln>
        </p:spPr>
        <p:txBody>
          <a:bodyPr wrap="square" lIns="0" tIns="0" rIns="0" bIns="0" rtlCol="0"/>
          <a:lstStyle/>
          <a:p>
            <a:endParaRPr/>
          </a:p>
        </p:txBody>
      </p:sp>
      <p:sp>
        <p:nvSpPr>
          <p:cNvPr id="374" name="object 374"/>
          <p:cNvSpPr/>
          <p:nvPr/>
        </p:nvSpPr>
        <p:spPr>
          <a:xfrm>
            <a:off x="6286545" y="3969454"/>
            <a:ext cx="273685" cy="260985"/>
          </a:xfrm>
          <a:custGeom>
            <a:avLst/>
            <a:gdLst/>
            <a:ahLst/>
            <a:cxnLst/>
            <a:rect l="l" t="t" r="r" b="b"/>
            <a:pathLst>
              <a:path w="273684" h="260985">
                <a:moveTo>
                  <a:pt x="273432" y="236880"/>
                </a:moveTo>
                <a:lnTo>
                  <a:pt x="242460" y="250917"/>
                </a:lnTo>
                <a:lnTo>
                  <a:pt x="209172" y="259026"/>
                </a:lnTo>
                <a:lnTo>
                  <a:pt x="174371" y="260719"/>
                </a:lnTo>
                <a:lnTo>
                  <a:pt x="138863" y="255511"/>
                </a:lnTo>
                <a:lnTo>
                  <a:pt x="93252" y="237481"/>
                </a:lnTo>
                <a:lnTo>
                  <a:pt x="55288" y="209080"/>
                </a:lnTo>
                <a:lnTo>
                  <a:pt x="26242" y="172419"/>
                </a:lnTo>
                <a:lnTo>
                  <a:pt x="7389" y="129611"/>
                </a:lnTo>
                <a:lnTo>
                  <a:pt x="0" y="82767"/>
                </a:lnTo>
                <a:lnTo>
                  <a:pt x="5348" y="33997"/>
                </a:lnTo>
                <a:lnTo>
                  <a:pt x="7763" y="25162"/>
                </a:lnTo>
                <a:lnTo>
                  <a:pt x="10582" y="16546"/>
                </a:lnTo>
                <a:lnTo>
                  <a:pt x="13793" y="8157"/>
                </a:lnTo>
                <a:lnTo>
                  <a:pt x="17387" y="0"/>
                </a:lnTo>
              </a:path>
            </a:pathLst>
          </a:custGeom>
          <a:ln w="25400">
            <a:solidFill>
              <a:srgbClr val="050000"/>
            </a:solidFill>
          </a:ln>
        </p:spPr>
        <p:txBody>
          <a:bodyPr wrap="square" lIns="0" tIns="0" rIns="0" bIns="0" rtlCol="0"/>
          <a:lstStyle/>
          <a:p>
            <a:endParaRPr/>
          </a:p>
        </p:txBody>
      </p:sp>
      <p:sp>
        <p:nvSpPr>
          <p:cNvPr id="375" name="object 375"/>
          <p:cNvSpPr/>
          <p:nvPr/>
        </p:nvSpPr>
        <p:spPr>
          <a:xfrm>
            <a:off x="6241218" y="3957227"/>
            <a:ext cx="96329" cy="75768"/>
          </a:xfrm>
          <a:prstGeom prst="rect">
            <a:avLst/>
          </a:prstGeom>
          <a:blipFill>
            <a:blip r:embed="rId16" cstate="print"/>
            <a:stretch>
              <a:fillRect/>
            </a:stretch>
          </a:blipFill>
        </p:spPr>
        <p:txBody>
          <a:bodyPr wrap="square" lIns="0" tIns="0" rIns="0" bIns="0" rtlCol="0"/>
          <a:lstStyle/>
          <a:p>
            <a:endParaRPr/>
          </a:p>
        </p:txBody>
      </p:sp>
      <p:sp>
        <p:nvSpPr>
          <p:cNvPr id="376" name="object 376"/>
          <p:cNvSpPr/>
          <p:nvPr/>
        </p:nvSpPr>
        <p:spPr>
          <a:xfrm>
            <a:off x="5909623" y="4330588"/>
            <a:ext cx="199256" cy="199274"/>
          </a:xfrm>
          <a:prstGeom prst="rect">
            <a:avLst/>
          </a:prstGeom>
          <a:blipFill>
            <a:blip r:embed="rId17" cstate="print"/>
            <a:stretch>
              <a:fillRect/>
            </a:stretch>
          </a:blipFill>
        </p:spPr>
        <p:txBody>
          <a:bodyPr wrap="square" lIns="0" tIns="0" rIns="0" bIns="0" rtlCol="0"/>
          <a:lstStyle/>
          <a:p>
            <a:endParaRPr/>
          </a:p>
        </p:txBody>
      </p:sp>
      <p:sp>
        <p:nvSpPr>
          <p:cNvPr id="377" name="object 377"/>
          <p:cNvSpPr/>
          <p:nvPr/>
        </p:nvSpPr>
        <p:spPr>
          <a:xfrm>
            <a:off x="6388182" y="3914238"/>
            <a:ext cx="313055" cy="209550"/>
          </a:xfrm>
          <a:custGeom>
            <a:avLst/>
            <a:gdLst/>
            <a:ahLst/>
            <a:cxnLst/>
            <a:rect l="l" t="t" r="r" b="b"/>
            <a:pathLst>
              <a:path w="313054" h="209550">
                <a:moveTo>
                  <a:pt x="260819" y="90932"/>
                </a:moveTo>
                <a:lnTo>
                  <a:pt x="221005" y="80879"/>
                </a:lnTo>
                <a:lnTo>
                  <a:pt x="192613" y="33422"/>
                </a:lnTo>
                <a:lnTo>
                  <a:pt x="178639" y="13525"/>
                </a:lnTo>
                <a:lnTo>
                  <a:pt x="151199" y="4601"/>
                </a:lnTo>
                <a:lnTo>
                  <a:pt x="100736" y="0"/>
                </a:lnTo>
                <a:lnTo>
                  <a:pt x="48437" y="11735"/>
                </a:lnTo>
                <a:lnTo>
                  <a:pt x="18173" y="43621"/>
                </a:lnTo>
                <a:lnTo>
                  <a:pt x="4217" y="76673"/>
                </a:lnTo>
                <a:lnTo>
                  <a:pt x="838" y="91909"/>
                </a:lnTo>
                <a:lnTo>
                  <a:pt x="9728" y="96012"/>
                </a:lnTo>
                <a:lnTo>
                  <a:pt x="14216" y="101719"/>
                </a:lnTo>
                <a:lnTo>
                  <a:pt x="14666" y="108170"/>
                </a:lnTo>
                <a:lnTo>
                  <a:pt x="13305" y="113448"/>
                </a:lnTo>
                <a:lnTo>
                  <a:pt x="12357" y="115633"/>
                </a:lnTo>
                <a:lnTo>
                  <a:pt x="723" y="115493"/>
                </a:lnTo>
                <a:lnTo>
                  <a:pt x="0" y="160802"/>
                </a:lnTo>
                <a:lnTo>
                  <a:pt x="8553" y="185640"/>
                </a:lnTo>
                <a:lnTo>
                  <a:pt x="34299" y="198770"/>
                </a:lnTo>
                <a:lnTo>
                  <a:pt x="85153" y="208953"/>
                </a:lnTo>
                <a:lnTo>
                  <a:pt x="126322" y="206938"/>
                </a:lnTo>
                <a:lnTo>
                  <a:pt x="151961" y="196977"/>
                </a:lnTo>
                <a:lnTo>
                  <a:pt x="167513" y="184796"/>
                </a:lnTo>
                <a:lnTo>
                  <a:pt x="178422" y="176123"/>
                </a:lnTo>
                <a:lnTo>
                  <a:pt x="189163" y="171137"/>
                </a:lnTo>
                <a:lnTo>
                  <a:pt x="203323" y="167651"/>
                </a:lnTo>
                <a:lnTo>
                  <a:pt x="225042" y="167838"/>
                </a:lnTo>
                <a:lnTo>
                  <a:pt x="258457" y="173875"/>
                </a:lnTo>
                <a:lnTo>
                  <a:pt x="284495" y="176160"/>
                </a:lnTo>
                <a:lnTo>
                  <a:pt x="298830" y="176631"/>
                </a:lnTo>
                <a:lnTo>
                  <a:pt x="306556" y="175025"/>
                </a:lnTo>
                <a:lnTo>
                  <a:pt x="312762" y="171081"/>
                </a:lnTo>
              </a:path>
            </a:pathLst>
          </a:custGeom>
          <a:ln w="6350">
            <a:solidFill>
              <a:srgbClr val="231F20"/>
            </a:solidFill>
          </a:ln>
        </p:spPr>
        <p:txBody>
          <a:bodyPr wrap="square" lIns="0" tIns="0" rIns="0" bIns="0" rtlCol="0"/>
          <a:lstStyle/>
          <a:p>
            <a:endParaRPr/>
          </a:p>
        </p:txBody>
      </p:sp>
      <p:sp>
        <p:nvSpPr>
          <p:cNvPr id="378" name="object 378"/>
          <p:cNvSpPr/>
          <p:nvPr/>
        </p:nvSpPr>
        <p:spPr>
          <a:xfrm>
            <a:off x="6450474" y="3961693"/>
            <a:ext cx="120085" cy="123920"/>
          </a:xfrm>
          <a:prstGeom prst="rect">
            <a:avLst/>
          </a:prstGeom>
          <a:blipFill>
            <a:blip r:embed="rId18" cstate="print"/>
            <a:stretch>
              <a:fillRect/>
            </a:stretch>
          </a:blipFill>
        </p:spPr>
        <p:txBody>
          <a:bodyPr wrap="square" lIns="0" tIns="0" rIns="0" bIns="0" rtlCol="0"/>
          <a:lstStyle/>
          <a:p>
            <a:endParaRPr/>
          </a:p>
        </p:txBody>
      </p:sp>
      <p:sp>
        <p:nvSpPr>
          <p:cNvPr id="379" name="object 379"/>
          <p:cNvSpPr/>
          <p:nvPr/>
        </p:nvSpPr>
        <p:spPr>
          <a:xfrm>
            <a:off x="6423781" y="3923020"/>
            <a:ext cx="269240" cy="189230"/>
          </a:xfrm>
          <a:custGeom>
            <a:avLst/>
            <a:gdLst/>
            <a:ahLst/>
            <a:cxnLst/>
            <a:rect l="l" t="t" r="r" b="b"/>
            <a:pathLst>
              <a:path w="269240" h="189229">
                <a:moveTo>
                  <a:pt x="269074" y="148031"/>
                </a:moveTo>
                <a:lnTo>
                  <a:pt x="234306" y="142856"/>
                </a:lnTo>
                <a:lnTo>
                  <a:pt x="213814" y="140879"/>
                </a:lnTo>
                <a:lnTo>
                  <a:pt x="199584" y="141871"/>
                </a:lnTo>
                <a:lnTo>
                  <a:pt x="183603" y="145605"/>
                </a:lnTo>
                <a:lnTo>
                  <a:pt x="169590" y="146808"/>
                </a:lnTo>
                <a:lnTo>
                  <a:pt x="159232" y="146189"/>
                </a:lnTo>
                <a:lnTo>
                  <a:pt x="141387" y="152467"/>
                </a:lnTo>
                <a:lnTo>
                  <a:pt x="104914" y="174358"/>
                </a:lnTo>
                <a:lnTo>
                  <a:pt x="49697" y="188647"/>
                </a:lnTo>
                <a:lnTo>
                  <a:pt x="20362" y="186185"/>
                </a:lnTo>
                <a:lnTo>
                  <a:pt x="7075" y="160467"/>
                </a:lnTo>
                <a:lnTo>
                  <a:pt x="0" y="104990"/>
                </a:lnTo>
                <a:lnTo>
                  <a:pt x="9289" y="53581"/>
                </a:lnTo>
                <a:lnTo>
                  <a:pt x="39933" y="21491"/>
                </a:lnTo>
                <a:lnTo>
                  <a:pt x="77261" y="4903"/>
                </a:lnTo>
                <a:lnTo>
                  <a:pt x="106603" y="0"/>
                </a:lnTo>
              </a:path>
            </a:pathLst>
          </a:custGeom>
          <a:ln w="6350">
            <a:solidFill>
              <a:srgbClr val="231F20"/>
            </a:solidFill>
          </a:ln>
        </p:spPr>
        <p:txBody>
          <a:bodyPr wrap="square" lIns="0" tIns="0" rIns="0" bIns="0" rtlCol="0"/>
          <a:lstStyle/>
          <a:p>
            <a:endParaRPr/>
          </a:p>
        </p:txBody>
      </p:sp>
      <p:sp>
        <p:nvSpPr>
          <p:cNvPr id="380" name="object 380"/>
          <p:cNvSpPr/>
          <p:nvPr/>
        </p:nvSpPr>
        <p:spPr>
          <a:xfrm>
            <a:off x="6561410" y="4093802"/>
            <a:ext cx="361315" cy="221615"/>
          </a:xfrm>
          <a:custGeom>
            <a:avLst/>
            <a:gdLst/>
            <a:ahLst/>
            <a:cxnLst/>
            <a:rect l="l" t="t" r="r" b="b"/>
            <a:pathLst>
              <a:path w="361315" h="221614">
                <a:moveTo>
                  <a:pt x="360938" y="221500"/>
                </a:moveTo>
                <a:lnTo>
                  <a:pt x="307040" y="149105"/>
                </a:lnTo>
                <a:lnTo>
                  <a:pt x="274034" y="111639"/>
                </a:lnTo>
                <a:lnTo>
                  <a:pt x="216552" y="93484"/>
                </a:lnTo>
                <a:lnTo>
                  <a:pt x="187180" y="91256"/>
                </a:lnTo>
                <a:lnTo>
                  <a:pt x="172105" y="89282"/>
                </a:lnTo>
                <a:lnTo>
                  <a:pt x="162617" y="88139"/>
                </a:lnTo>
                <a:lnTo>
                  <a:pt x="150004" y="88404"/>
                </a:lnTo>
                <a:lnTo>
                  <a:pt x="135029" y="87556"/>
                </a:lnTo>
                <a:lnTo>
                  <a:pt x="123204" y="82759"/>
                </a:lnTo>
                <a:lnTo>
                  <a:pt x="112889" y="73981"/>
                </a:lnTo>
                <a:lnTo>
                  <a:pt x="102443" y="61188"/>
                </a:lnTo>
                <a:lnTo>
                  <a:pt x="67240" y="47309"/>
                </a:lnTo>
                <a:lnTo>
                  <a:pt x="48422" y="38687"/>
                </a:lnTo>
                <a:lnTo>
                  <a:pt x="39612" y="31727"/>
                </a:lnTo>
                <a:lnTo>
                  <a:pt x="34434" y="22834"/>
                </a:lnTo>
                <a:lnTo>
                  <a:pt x="13945" y="19198"/>
                </a:lnTo>
                <a:lnTo>
                  <a:pt x="3540" y="15608"/>
                </a:lnTo>
                <a:lnTo>
                  <a:pt x="0" y="9922"/>
                </a:lnTo>
                <a:lnTo>
                  <a:pt x="106" y="0"/>
                </a:lnTo>
              </a:path>
            </a:pathLst>
          </a:custGeom>
          <a:ln w="6350">
            <a:solidFill>
              <a:srgbClr val="231F20"/>
            </a:solidFill>
          </a:ln>
        </p:spPr>
        <p:txBody>
          <a:bodyPr wrap="square" lIns="0" tIns="0" rIns="0" bIns="0" rtlCol="0"/>
          <a:lstStyle/>
          <a:p>
            <a:endParaRPr/>
          </a:p>
        </p:txBody>
      </p:sp>
      <p:sp>
        <p:nvSpPr>
          <p:cNvPr id="381" name="object 381"/>
          <p:cNvSpPr/>
          <p:nvPr/>
        </p:nvSpPr>
        <p:spPr>
          <a:xfrm>
            <a:off x="6642765" y="3960993"/>
            <a:ext cx="106045" cy="183515"/>
          </a:xfrm>
          <a:custGeom>
            <a:avLst/>
            <a:gdLst/>
            <a:ahLst/>
            <a:cxnLst/>
            <a:rect l="l" t="t" r="r" b="b"/>
            <a:pathLst>
              <a:path w="106045" h="183514">
                <a:moveTo>
                  <a:pt x="81841" y="182958"/>
                </a:moveTo>
                <a:lnTo>
                  <a:pt x="63156" y="167203"/>
                </a:lnTo>
                <a:lnTo>
                  <a:pt x="55038" y="157267"/>
                </a:lnTo>
                <a:lnTo>
                  <a:pt x="55788" y="148934"/>
                </a:lnTo>
                <a:lnTo>
                  <a:pt x="63706" y="137987"/>
                </a:lnTo>
                <a:lnTo>
                  <a:pt x="54436" y="117803"/>
                </a:lnTo>
                <a:lnTo>
                  <a:pt x="46939" y="103861"/>
                </a:lnTo>
                <a:lnTo>
                  <a:pt x="37245" y="89669"/>
                </a:lnTo>
                <a:lnTo>
                  <a:pt x="21389" y="68734"/>
                </a:lnTo>
                <a:lnTo>
                  <a:pt x="5917" y="45368"/>
                </a:lnTo>
                <a:lnTo>
                  <a:pt x="0" y="27499"/>
                </a:lnTo>
                <a:lnTo>
                  <a:pt x="3612" y="14118"/>
                </a:lnTo>
                <a:lnTo>
                  <a:pt x="16729" y="4218"/>
                </a:lnTo>
                <a:lnTo>
                  <a:pt x="33114" y="0"/>
                </a:lnTo>
                <a:lnTo>
                  <a:pt x="50017" y="5788"/>
                </a:lnTo>
                <a:lnTo>
                  <a:pt x="72580" y="23733"/>
                </a:lnTo>
                <a:lnTo>
                  <a:pt x="105946" y="55983"/>
                </a:lnTo>
              </a:path>
            </a:pathLst>
          </a:custGeom>
          <a:ln w="6350">
            <a:solidFill>
              <a:srgbClr val="231F20"/>
            </a:solidFill>
          </a:ln>
        </p:spPr>
        <p:txBody>
          <a:bodyPr wrap="square" lIns="0" tIns="0" rIns="0" bIns="0" rtlCol="0"/>
          <a:lstStyle/>
          <a:p>
            <a:endParaRPr/>
          </a:p>
        </p:txBody>
      </p:sp>
      <p:sp>
        <p:nvSpPr>
          <p:cNvPr id="382" name="object 382"/>
          <p:cNvSpPr/>
          <p:nvPr/>
        </p:nvSpPr>
        <p:spPr>
          <a:xfrm>
            <a:off x="6564000" y="4097506"/>
            <a:ext cx="46990" cy="23495"/>
          </a:xfrm>
          <a:custGeom>
            <a:avLst/>
            <a:gdLst/>
            <a:ahLst/>
            <a:cxnLst/>
            <a:rect l="l" t="t" r="r" b="b"/>
            <a:pathLst>
              <a:path w="46990" h="23495">
                <a:moveTo>
                  <a:pt x="35293" y="23499"/>
                </a:moveTo>
                <a:lnTo>
                  <a:pt x="44026" y="16214"/>
                </a:lnTo>
                <a:lnTo>
                  <a:pt x="46393" y="11839"/>
                </a:lnTo>
                <a:lnTo>
                  <a:pt x="41901" y="8624"/>
                </a:lnTo>
                <a:lnTo>
                  <a:pt x="30060" y="4818"/>
                </a:lnTo>
                <a:lnTo>
                  <a:pt x="17673" y="1253"/>
                </a:lnTo>
                <a:lnTo>
                  <a:pt x="10258" y="0"/>
                </a:lnTo>
                <a:lnTo>
                  <a:pt x="5229" y="1044"/>
                </a:lnTo>
                <a:lnTo>
                  <a:pt x="0" y="4373"/>
                </a:lnTo>
              </a:path>
            </a:pathLst>
          </a:custGeom>
          <a:ln w="6350">
            <a:solidFill>
              <a:srgbClr val="231F20"/>
            </a:solidFill>
          </a:ln>
        </p:spPr>
        <p:txBody>
          <a:bodyPr wrap="square" lIns="0" tIns="0" rIns="0" bIns="0" rtlCol="0"/>
          <a:lstStyle/>
          <a:p>
            <a:endParaRPr/>
          </a:p>
        </p:txBody>
      </p:sp>
      <p:sp>
        <p:nvSpPr>
          <p:cNvPr id="383" name="object 383"/>
          <p:cNvSpPr/>
          <p:nvPr/>
        </p:nvSpPr>
        <p:spPr>
          <a:xfrm>
            <a:off x="6690228" y="4102276"/>
            <a:ext cx="12065" cy="28575"/>
          </a:xfrm>
          <a:custGeom>
            <a:avLst/>
            <a:gdLst/>
            <a:ahLst/>
            <a:cxnLst/>
            <a:rect l="l" t="t" r="r" b="b"/>
            <a:pathLst>
              <a:path w="12065" h="28575">
                <a:moveTo>
                  <a:pt x="5283" y="28181"/>
                </a:moveTo>
                <a:lnTo>
                  <a:pt x="10379" y="17232"/>
                </a:lnTo>
                <a:lnTo>
                  <a:pt x="11528" y="10647"/>
                </a:lnTo>
                <a:lnTo>
                  <a:pt x="8233" y="5783"/>
                </a:lnTo>
                <a:lnTo>
                  <a:pt x="0" y="0"/>
                </a:lnTo>
              </a:path>
            </a:pathLst>
          </a:custGeom>
          <a:ln w="6350">
            <a:solidFill>
              <a:srgbClr val="231F20"/>
            </a:solidFill>
          </a:ln>
        </p:spPr>
        <p:txBody>
          <a:bodyPr wrap="square" lIns="0" tIns="0" rIns="0" bIns="0" rtlCol="0"/>
          <a:lstStyle/>
          <a:p>
            <a:endParaRPr/>
          </a:p>
        </p:txBody>
      </p:sp>
      <p:sp>
        <p:nvSpPr>
          <p:cNvPr id="384" name="object 384"/>
          <p:cNvSpPr/>
          <p:nvPr/>
        </p:nvSpPr>
        <p:spPr>
          <a:xfrm>
            <a:off x="6649942" y="4088395"/>
            <a:ext cx="53975" cy="15875"/>
          </a:xfrm>
          <a:custGeom>
            <a:avLst/>
            <a:gdLst/>
            <a:ahLst/>
            <a:cxnLst/>
            <a:rect l="l" t="t" r="r" b="b"/>
            <a:pathLst>
              <a:path w="53975" h="15875">
                <a:moveTo>
                  <a:pt x="6426" y="11899"/>
                </a:moveTo>
                <a:lnTo>
                  <a:pt x="7073" y="1130"/>
                </a:lnTo>
                <a:lnTo>
                  <a:pt x="0" y="0"/>
                </a:lnTo>
                <a:lnTo>
                  <a:pt x="484" y="1109"/>
                </a:lnTo>
                <a:lnTo>
                  <a:pt x="19875" y="6535"/>
                </a:lnTo>
                <a:lnTo>
                  <a:pt x="42791" y="12535"/>
                </a:lnTo>
                <a:lnTo>
                  <a:pt x="53847" y="15367"/>
                </a:lnTo>
              </a:path>
            </a:pathLst>
          </a:custGeom>
          <a:ln w="6349">
            <a:solidFill>
              <a:srgbClr val="231F20"/>
            </a:solidFill>
          </a:ln>
        </p:spPr>
        <p:txBody>
          <a:bodyPr wrap="square" lIns="0" tIns="0" rIns="0" bIns="0" rtlCol="0"/>
          <a:lstStyle/>
          <a:p>
            <a:endParaRPr/>
          </a:p>
        </p:txBody>
      </p:sp>
      <p:sp>
        <p:nvSpPr>
          <p:cNvPr id="385" name="object 385"/>
          <p:cNvSpPr/>
          <p:nvPr/>
        </p:nvSpPr>
        <p:spPr>
          <a:xfrm>
            <a:off x="6679462" y="3928755"/>
            <a:ext cx="155575" cy="103505"/>
          </a:xfrm>
          <a:custGeom>
            <a:avLst/>
            <a:gdLst/>
            <a:ahLst/>
            <a:cxnLst/>
            <a:rect l="l" t="t" r="r" b="b"/>
            <a:pathLst>
              <a:path w="155575" h="103504">
                <a:moveTo>
                  <a:pt x="155028" y="103425"/>
                </a:moveTo>
                <a:lnTo>
                  <a:pt x="148952" y="82533"/>
                </a:lnTo>
                <a:lnTo>
                  <a:pt x="140947" y="69973"/>
                </a:lnTo>
                <a:lnTo>
                  <a:pt x="125632" y="60709"/>
                </a:lnTo>
                <a:lnTo>
                  <a:pt x="97624" y="49704"/>
                </a:lnTo>
                <a:lnTo>
                  <a:pt x="58330" y="13850"/>
                </a:lnTo>
                <a:lnTo>
                  <a:pt x="35063" y="0"/>
                </a:lnTo>
                <a:lnTo>
                  <a:pt x="18670" y="6442"/>
                </a:lnTo>
                <a:lnTo>
                  <a:pt x="0" y="31467"/>
                </a:lnTo>
              </a:path>
            </a:pathLst>
          </a:custGeom>
          <a:ln w="6350">
            <a:solidFill>
              <a:srgbClr val="231F20"/>
            </a:solidFill>
          </a:ln>
        </p:spPr>
        <p:txBody>
          <a:bodyPr wrap="square" lIns="0" tIns="0" rIns="0" bIns="0" rtlCol="0"/>
          <a:lstStyle/>
          <a:p>
            <a:endParaRPr/>
          </a:p>
        </p:txBody>
      </p:sp>
      <p:sp>
        <p:nvSpPr>
          <p:cNvPr id="386" name="object 386"/>
          <p:cNvSpPr/>
          <p:nvPr/>
        </p:nvSpPr>
        <p:spPr>
          <a:xfrm>
            <a:off x="6735574" y="3943783"/>
            <a:ext cx="140335" cy="80010"/>
          </a:xfrm>
          <a:custGeom>
            <a:avLst/>
            <a:gdLst/>
            <a:ahLst/>
            <a:cxnLst/>
            <a:rect l="l" t="t" r="r" b="b"/>
            <a:pathLst>
              <a:path w="140334" h="80010">
                <a:moveTo>
                  <a:pt x="140068" y="79568"/>
                </a:moveTo>
                <a:lnTo>
                  <a:pt x="123728" y="39891"/>
                </a:lnTo>
                <a:lnTo>
                  <a:pt x="55551" y="8302"/>
                </a:lnTo>
                <a:lnTo>
                  <a:pt x="20593" y="0"/>
                </a:lnTo>
                <a:lnTo>
                  <a:pt x="0" y="6721"/>
                </a:lnTo>
              </a:path>
            </a:pathLst>
          </a:custGeom>
          <a:ln w="6350">
            <a:solidFill>
              <a:srgbClr val="231F20"/>
            </a:solidFill>
          </a:ln>
        </p:spPr>
        <p:txBody>
          <a:bodyPr wrap="square" lIns="0" tIns="0" rIns="0" bIns="0" rtlCol="0"/>
          <a:lstStyle/>
          <a:p>
            <a:endParaRPr/>
          </a:p>
        </p:txBody>
      </p:sp>
      <p:sp>
        <p:nvSpPr>
          <p:cNvPr id="387" name="object 387"/>
          <p:cNvSpPr/>
          <p:nvPr/>
        </p:nvSpPr>
        <p:spPr>
          <a:xfrm>
            <a:off x="6779846" y="3939340"/>
            <a:ext cx="254000" cy="252729"/>
          </a:xfrm>
          <a:custGeom>
            <a:avLst/>
            <a:gdLst/>
            <a:ahLst/>
            <a:cxnLst/>
            <a:rect l="l" t="t" r="r" b="b"/>
            <a:pathLst>
              <a:path w="254000" h="252729">
                <a:moveTo>
                  <a:pt x="0" y="7221"/>
                </a:moveTo>
                <a:lnTo>
                  <a:pt x="28881" y="0"/>
                </a:lnTo>
                <a:lnTo>
                  <a:pt x="60261" y="4341"/>
                </a:lnTo>
                <a:lnTo>
                  <a:pt x="86135" y="15422"/>
                </a:lnTo>
                <a:lnTo>
                  <a:pt x="98501" y="28417"/>
                </a:lnTo>
                <a:lnTo>
                  <a:pt x="105196" y="45359"/>
                </a:lnTo>
                <a:lnTo>
                  <a:pt x="116124" y="66595"/>
                </a:lnTo>
                <a:lnTo>
                  <a:pt x="126320" y="84748"/>
                </a:lnTo>
                <a:lnTo>
                  <a:pt x="130822" y="92438"/>
                </a:lnTo>
                <a:lnTo>
                  <a:pt x="130092" y="115594"/>
                </a:lnTo>
                <a:lnTo>
                  <a:pt x="135504" y="133000"/>
                </a:lnTo>
                <a:lnTo>
                  <a:pt x="152148" y="153376"/>
                </a:lnTo>
                <a:lnTo>
                  <a:pt x="185115" y="185440"/>
                </a:lnTo>
                <a:lnTo>
                  <a:pt x="219913" y="218810"/>
                </a:lnTo>
                <a:lnTo>
                  <a:pt x="240798" y="239188"/>
                </a:lnTo>
                <a:lnTo>
                  <a:pt x="250977" y="249368"/>
                </a:lnTo>
                <a:lnTo>
                  <a:pt x="253657" y="252141"/>
                </a:lnTo>
              </a:path>
            </a:pathLst>
          </a:custGeom>
          <a:ln w="6350">
            <a:solidFill>
              <a:srgbClr val="231F20"/>
            </a:solidFill>
          </a:ln>
        </p:spPr>
        <p:txBody>
          <a:bodyPr wrap="square" lIns="0" tIns="0" rIns="0" bIns="0" rtlCol="0"/>
          <a:lstStyle/>
          <a:p>
            <a:endParaRPr/>
          </a:p>
        </p:txBody>
      </p:sp>
      <p:sp>
        <p:nvSpPr>
          <p:cNvPr id="388" name="object 388"/>
          <p:cNvSpPr/>
          <p:nvPr/>
        </p:nvSpPr>
        <p:spPr>
          <a:xfrm>
            <a:off x="5596240" y="3834953"/>
            <a:ext cx="0" cy="874394"/>
          </a:xfrm>
          <a:custGeom>
            <a:avLst/>
            <a:gdLst/>
            <a:ahLst/>
            <a:cxnLst/>
            <a:rect l="l" t="t" r="r" b="b"/>
            <a:pathLst>
              <a:path h="874395">
                <a:moveTo>
                  <a:pt x="0" y="0"/>
                </a:moveTo>
                <a:lnTo>
                  <a:pt x="0" y="874102"/>
                </a:lnTo>
              </a:path>
            </a:pathLst>
          </a:custGeom>
          <a:ln w="6350">
            <a:solidFill>
              <a:srgbClr val="131111"/>
            </a:solidFill>
            <a:prstDash val="sysDot"/>
          </a:ln>
        </p:spPr>
        <p:txBody>
          <a:bodyPr wrap="square" lIns="0" tIns="0" rIns="0" bIns="0" rtlCol="0"/>
          <a:lstStyle/>
          <a:p>
            <a:endParaRPr/>
          </a:p>
        </p:txBody>
      </p:sp>
      <p:sp>
        <p:nvSpPr>
          <p:cNvPr id="389" name="object 389"/>
          <p:cNvSpPr txBox="1"/>
          <p:nvPr/>
        </p:nvSpPr>
        <p:spPr>
          <a:xfrm>
            <a:off x="515937" y="3224324"/>
            <a:ext cx="6500495" cy="4396105"/>
          </a:xfrm>
          <a:prstGeom prst="rect">
            <a:avLst/>
          </a:prstGeom>
        </p:spPr>
        <p:txBody>
          <a:bodyPr vert="horz" wrap="square" lIns="0" tIns="25400" rIns="0" bIns="0" rtlCol="0">
            <a:spAutoFit/>
          </a:bodyPr>
          <a:lstStyle/>
          <a:p>
            <a:pPr marL="12700" marR="174625">
              <a:lnSpc>
                <a:spcPts val="1000"/>
              </a:lnSpc>
              <a:spcBef>
                <a:spcPts val="200"/>
              </a:spcBef>
            </a:pPr>
            <a:r>
              <a:rPr sz="900" b="1" dirty="0">
                <a:solidFill>
                  <a:srgbClr val="231F20"/>
                </a:solidFill>
                <a:latin typeface="Arial Narrow"/>
                <a:cs typeface="Arial Narrow"/>
              </a:rPr>
              <a:t>HINWEIS: </a:t>
            </a:r>
            <a:r>
              <a:rPr sz="900" dirty="0">
                <a:solidFill>
                  <a:srgbClr val="231F20"/>
                </a:solidFill>
                <a:latin typeface="Arial Narrow"/>
                <a:cs typeface="Arial Narrow"/>
              </a:rPr>
              <a:t>Wechseln 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alle 3–5 </a:t>
            </a:r>
            <a:r>
              <a:rPr sz="900" dirty="0">
                <a:solidFill>
                  <a:srgbClr val="231F20"/>
                </a:solidFill>
                <a:latin typeface="Arial Narrow"/>
                <a:cs typeface="Arial Narrow"/>
              </a:rPr>
              <a:t>Tage, </a:t>
            </a:r>
            <a:r>
              <a:rPr sz="900" spc="-5" dirty="0">
                <a:solidFill>
                  <a:srgbClr val="231F20"/>
                </a:solidFill>
                <a:latin typeface="Arial Narrow"/>
                <a:cs typeface="Arial Narrow"/>
              </a:rPr>
              <a:t>oder </a:t>
            </a:r>
            <a:r>
              <a:rPr sz="900" dirty="0">
                <a:solidFill>
                  <a:srgbClr val="231F20"/>
                </a:solidFill>
                <a:latin typeface="Arial Narrow"/>
                <a:cs typeface="Arial Narrow"/>
              </a:rPr>
              <a:t>wenn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a:t>
            </a:r>
            <a:r>
              <a:rPr sz="900" spc="-5" dirty="0">
                <a:solidFill>
                  <a:srgbClr val="231F20"/>
                </a:solidFill>
                <a:latin typeface="Arial Narrow"/>
                <a:cs typeface="Arial Narrow"/>
              </a:rPr>
              <a:t>verschmutzt und verfärbt ist. </a:t>
            </a:r>
            <a:r>
              <a:rPr sz="900" dirty="0">
                <a:solidFill>
                  <a:srgbClr val="231F20"/>
                </a:solidFill>
                <a:latin typeface="Arial Narrow"/>
                <a:cs typeface="Arial Narrow"/>
              </a:rPr>
              <a:t>Die Netzabdeckung </a:t>
            </a:r>
            <a:r>
              <a:rPr sz="900" spc="-5" dirty="0">
                <a:solidFill>
                  <a:srgbClr val="231F20"/>
                </a:solidFill>
                <a:latin typeface="Arial Narrow"/>
                <a:cs typeface="Arial Narrow"/>
              </a:rPr>
              <a:t>kann je nach  </a:t>
            </a:r>
            <a:r>
              <a:rPr sz="900" dirty="0">
                <a:solidFill>
                  <a:srgbClr val="231F20"/>
                </a:solidFill>
                <a:latin typeface="Arial Narrow"/>
                <a:cs typeface="Arial Narrow"/>
              </a:rPr>
              <a:t>Zustand wiederverwendet</a:t>
            </a:r>
            <a:r>
              <a:rPr sz="900" spc="-5" dirty="0">
                <a:solidFill>
                  <a:srgbClr val="231F20"/>
                </a:solidFill>
                <a:latin typeface="Arial Narrow"/>
                <a:cs typeface="Arial Narrow"/>
              </a:rPr>
              <a:t> </a:t>
            </a:r>
            <a:r>
              <a:rPr sz="900" dirty="0">
                <a:solidFill>
                  <a:srgbClr val="231F20"/>
                </a:solidFill>
                <a:latin typeface="Arial Narrow"/>
                <a:cs typeface="Arial Narrow"/>
              </a:rPr>
              <a:t>werden.</a:t>
            </a:r>
            <a:endParaRPr sz="900">
              <a:latin typeface="Arial Narrow"/>
              <a:cs typeface="Arial Narrow"/>
            </a:endParaRPr>
          </a:p>
          <a:p>
            <a:pPr marL="12700">
              <a:lnSpc>
                <a:spcPct val="100000"/>
              </a:lnSpc>
              <a:spcBef>
                <a:spcPts val="200"/>
              </a:spcBef>
            </a:pPr>
            <a:r>
              <a:rPr sz="900" b="1" dirty="0">
                <a:solidFill>
                  <a:srgbClr val="231F20"/>
                </a:solidFill>
                <a:latin typeface="Arial Narrow"/>
                <a:cs typeface="Arial Narrow"/>
              </a:rPr>
              <a:t>HINWEIS: </a:t>
            </a: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 ist, sollte immer eine </a:t>
            </a:r>
            <a:r>
              <a:rPr sz="900" dirty="0">
                <a:solidFill>
                  <a:srgbClr val="231F20"/>
                </a:solidFill>
                <a:latin typeface="Arial Narrow"/>
                <a:cs typeface="Arial Narrow"/>
              </a:rPr>
              <a:t>Filterkartusche </a:t>
            </a:r>
            <a:r>
              <a:rPr sz="900" spc="-5" dirty="0">
                <a:solidFill>
                  <a:srgbClr val="231F20"/>
                </a:solidFill>
                <a:latin typeface="Arial Narrow"/>
                <a:cs typeface="Arial Narrow"/>
              </a:rPr>
              <a:t>auf dem </a:t>
            </a:r>
            <a:r>
              <a:rPr sz="900" dirty="0">
                <a:solidFill>
                  <a:srgbClr val="231F20"/>
                </a:solidFill>
                <a:latin typeface="Arial Narrow"/>
                <a:cs typeface="Arial Narrow"/>
              </a:rPr>
              <a:t>Sockel </a:t>
            </a:r>
            <a:r>
              <a:rPr sz="900" spc="-5" dirty="0">
                <a:solidFill>
                  <a:srgbClr val="231F20"/>
                </a:solidFill>
                <a:latin typeface="Arial Narrow"/>
                <a:cs typeface="Arial Narrow"/>
              </a:rPr>
              <a:t>installiert</a:t>
            </a:r>
            <a:r>
              <a:rPr sz="900" spc="-15" dirty="0">
                <a:solidFill>
                  <a:srgbClr val="231F20"/>
                </a:solidFill>
                <a:latin typeface="Arial Narrow"/>
                <a:cs typeface="Arial Narrow"/>
              </a:rPr>
              <a:t> </a:t>
            </a:r>
            <a:r>
              <a:rPr sz="900" spc="-5" dirty="0">
                <a:solidFill>
                  <a:srgbClr val="231F20"/>
                </a:solidFill>
                <a:latin typeface="Arial Narrow"/>
                <a:cs typeface="Arial Narrow"/>
              </a:rPr>
              <a:t>sein.</a:t>
            </a:r>
            <a:endParaRPr sz="900">
              <a:latin typeface="Arial Narrow"/>
              <a:cs typeface="Arial Narrow"/>
            </a:endParaRPr>
          </a:p>
          <a:p>
            <a:pPr marL="12700">
              <a:lnSpc>
                <a:spcPct val="100000"/>
              </a:lnSpc>
              <a:spcBef>
                <a:spcPts val="219"/>
              </a:spcBef>
            </a:pPr>
            <a:r>
              <a:rPr sz="900" b="1" dirty="0">
                <a:solidFill>
                  <a:srgbClr val="231F20"/>
                </a:solidFill>
                <a:latin typeface="Arial Narrow"/>
                <a:cs typeface="Arial Narrow"/>
              </a:rPr>
              <a:t>HINWEIS: </a:t>
            </a:r>
            <a:r>
              <a:rPr sz="900" dirty="0">
                <a:solidFill>
                  <a:srgbClr val="231F20"/>
                </a:solidFill>
                <a:latin typeface="Arial Narrow"/>
                <a:cs typeface="Arial Narrow"/>
              </a:rPr>
              <a:t>Schalten Sie </a:t>
            </a:r>
            <a:r>
              <a:rPr sz="900" spc="-5" dirty="0">
                <a:solidFill>
                  <a:srgbClr val="231F20"/>
                </a:solidFill>
                <a:latin typeface="Arial Narrow"/>
                <a:cs typeface="Arial Narrow"/>
              </a:rPr>
              <a:t>alle </a:t>
            </a:r>
            <a:r>
              <a:rPr sz="900" dirty="0">
                <a:solidFill>
                  <a:srgbClr val="231F20"/>
                </a:solidFill>
                <a:latin typeface="Arial Narrow"/>
                <a:cs typeface="Arial Narrow"/>
              </a:rPr>
              <a:t>Funktionen </a:t>
            </a:r>
            <a:r>
              <a:rPr sz="900" spc="-5" dirty="0">
                <a:solidFill>
                  <a:srgbClr val="231F20"/>
                </a:solidFill>
                <a:latin typeface="Arial Narrow"/>
                <a:cs typeface="Arial Narrow"/>
              </a:rPr>
              <a:t>aus, bevor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Filterkartusche wechseln </a:t>
            </a:r>
            <a:r>
              <a:rPr sz="900" spc="-5" dirty="0">
                <a:solidFill>
                  <a:srgbClr val="231F20"/>
                </a:solidFill>
                <a:latin typeface="Arial Narrow"/>
                <a:cs typeface="Arial Narrow"/>
              </a:rPr>
              <a:t>oder</a:t>
            </a:r>
            <a:r>
              <a:rPr sz="900" spc="-15" dirty="0">
                <a:solidFill>
                  <a:srgbClr val="231F20"/>
                </a:solidFill>
                <a:latin typeface="Arial Narrow"/>
                <a:cs typeface="Arial Narrow"/>
              </a:rPr>
              <a:t> </a:t>
            </a:r>
            <a:r>
              <a:rPr sz="900" dirty="0">
                <a:solidFill>
                  <a:srgbClr val="231F20"/>
                </a:solidFill>
                <a:latin typeface="Arial Narrow"/>
                <a:cs typeface="Arial Narrow"/>
              </a:rPr>
              <a:t>reinigen.</a:t>
            </a:r>
            <a:endParaRPr sz="900">
              <a:latin typeface="Arial Narrow"/>
              <a:cs typeface="Arial Narrow"/>
            </a:endParaRPr>
          </a:p>
          <a:p>
            <a:pPr>
              <a:lnSpc>
                <a:spcPct val="100000"/>
              </a:lnSpc>
              <a:spcBef>
                <a:spcPts val="25"/>
              </a:spcBef>
            </a:pPr>
            <a:endParaRPr sz="800">
              <a:latin typeface="Times New Roman"/>
              <a:cs typeface="Times New Roman"/>
            </a:endParaRPr>
          </a:p>
          <a:p>
            <a:pPr marL="149225" marR="2684780" indent="-130810">
              <a:lnSpc>
                <a:spcPct val="101800"/>
              </a:lnSpc>
            </a:pPr>
            <a:r>
              <a:rPr sz="900" spc="-5" dirty="0">
                <a:solidFill>
                  <a:srgbClr val="231F20"/>
                </a:solidFill>
                <a:latin typeface="Arial Narrow"/>
                <a:cs typeface="Arial Narrow"/>
              </a:rPr>
              <a:t>2. </a:t>
            </a: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Ein- </a:t>
            </a:r>
            <a:r>
              <a:rPr sz="900" spc="-5" dirty="0">
                <a:solidFill>
                  <a:srgbClr val="231F20"/>
                </a:solidFill>
                <a:latin typeface="Arial Narrow"/>
                <a:cs typeface="Arial Narrow"/>
              </a:rPr>
              <a:t>oder </a:t>
            </a:r>
            <a:r>
              <a:rPr sz="900" dirty="0">
                <a:solidFill>
                  <a:srgbClr val="231F20"/>
                </a:solidFill>
                <a:latin typeface="Arial Narrow"/>
                <a:cs typeface="Arial Narrow"/>
              </a:rPr>
              <a:t>Auslass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mit </a:t>
            </a:r>
            <a:r>
              <a:rPr sz="900" dirty="0">
                <a:solidFill>
                  <a:srgbClr val="231F20"/>
                </a:solidFill>
                <a:latin typeface="Arial Narrow"/>
                <a:cs typeface="Arial Narrow"/>
              </a:rPr>
              <a:t>Schmutz </a:t>
            </a:r>
            <a:r>
              <a:rPr sz="900" spc="-5" dirty="0">
                <a:solidFill>
                  <a:srgbClr val="231F20"/>
                </a:solidFill>
                <a:latin typeface="Arial Narrow"/>
                <a:cs typeface="Arial Narrow"/>
              </a:rPr>
              <a:t>verstopft ist, schrauben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Kappe </a:t>
            </a:r>
            <a:r>
              <a:rPr sz="900" spc="-5" dirty="0">
                <a:solidFill>
                  <a:srgbClr val="231F20"/>
                </a:solidFill>
                <a:latin typeface="Arial Narrow"/>
                <a:cs typeface="Arial Narrow"/>
              </a:rPr>
              <a:t>mit dem Schraubenschlüssel ab und </a:t>
            </a:r>
            <a:r>
              <a:rPr sz="900" dirty="0">
                <a:solidFill>
                  <a:srgbClr val="231F20"/>
                </a:solidFill>
                <a:latin typeface="Arial Narrow"/>
                <a:cs typeface="Arial Narrow"/>
              </a:rPr>
              <a:t>reinigen Sie </a:t>
            </a:r>
            <a:r>
              <a:rPr sz="900" spc="-5" dirty="0">
                <a:solidFill>
                  <a:srgbClr val="231F20"/>
                </a:solidFill>
                <a:latin typeface="Arial Narrow"/>
                <a:cs typeface="Arial Narrow"/>
              </a:rPr>
              <a:t>sie dann bei </a:t>
            </a:r>
            <a:r>
              <a:rPr sz="900" dirty="0">
                <a:solidFill>
                  <a:srgbClr val="231F20"/>
                </a:solidFill>
                <a:latin typeface="Arial Narrow"/>
                <a:cs typeface="Arial Narrow"/>
              </a:rPr>
              <a:t>Bedarf.</a:t>
            </a:r>
            <a:endParaRPr sz="900">
              <a:latin typeface="Arial Narrow"/>
              <a:cs typeface="Arial Narrow"/>
            </a:endParaRPr>
          </a:p>
          <a:p>
            <a:pPr marL="19050" marR="2790190">
              <a:lnSpc>
                <a:spcPct val="101800"/>
              </a:lnSpc>
            </a:pPr>
            <a:r>
              <a:rPr sz="900" b="1" dirty="0">
                <a:solidFill>
                  <a:srgbClr val="231F20"/>
                </a:solidFill>
                <a:latin typeface="Arial Narrow"/>
                <a:cs typeface="Arial Narrow"/>
              </a:rPr>
              <a:t>HINWEIS: </a:t>
            </a:r>
            <a:r>
              <a:rPr sz="900" dirty="0">
                <a:solidFill>
                  <a:srgbClr val="231F20"/>
                </a:solidFill>
                <a:latin typeface="Arial Narrow"/>
                <a:cs typeface="Arial Narrow"/>
              </a:rPr>
              <a:t>Stellen Sie </a:t>
            </a:r>
            <a:r>
              <a:rPr sz="900" spc="-5" dirty="0">
                <a:solidFill>
                  <a:srgbClr val="231F20"/>
                </a:solidFill>
                <a:latin typeface="Arial Narrow"/>
                <a:cs typeface="Arial Narrow"/>
              </a:rPr>
              <a:t>vor dem </a:t>
            </a:r>
            <a:r>
              <a:rPr sz="900" dirty="0">
                <a:solidFill>
                  <a:srgbClr val="231F20"/>
                </a:solidFill>
                <a:latin typeface="Arial Narrow"/>
                <a:cs typeface="Arial Narrow"/>
              </a:rPr>
              <a:t>Abschrauben </a:t>
            </a:r>
            <a:r>
              <a:rPr sz="900" spc="-5" dirty="0">
                <a:solidFill>
                  <a:srgbClr val="231F20"/>
                </a:solidFill>
                <a:latin typeface="Arial Narrow"/>
                <a:cs typeface="Arial Narrow"/>
              </a:rPr>
              <a:t>des </a:t>
            </a:r>
            <a:r>
              <a:rPr sz="900" dirty="0">
                <a:solidFill>
                  <a:srgbClr val="231F20"/>
                </a:solidFill>
                <a:latin typeface="Arial Narrow"/>
                <a:cs typeface="Arial Narrow"/>
              </a:rPr>
              <a:t>Teils </a:t>
            </a:r>
            <a:r>
              <a:rPr sz="900" spc="-5" dirty="0">
                <a:solidFill>
                  <a:srgbClr val="231F20"/>
                </a:solidFill>
                <a:latin typeface="Arial Narrow"/>
                <a:cs typeface="Arial Narrow"/>
              </a:rPr>
              <a:t>sicher, dass der </a:t>
            </a:r>
            <a:r>
              <a:rPr sz="900" dirty="0">
                <a:solidFill>
                  <a:srgbClr val="231F20"/>
                </a:solidFill>
                <a:latin typeface="Arial Narrow"/>
                <a:cs typeface="Arial Narrow"/>
              </a:rPr>
              <a:t>Whirlpool </a:t>
            </a:r>
            <a:r>
              <a:rPr sz="900" spc="-5" dirty="0">
                <a:solidFill>
                  <a:srgbClr val="231F20"/>
                </a:solidFill>
                <a:latin typeface="Arial Narrow"/>
                <a:cs typeface="Arial Narrow"/>
              </a:rPr>
              <a:t>leer ist.  </a:t>
            </a:r>
            <a:r>
              <a:rPr sz="900" dirty="0">
                <a:solidFill>
                  <a:srgbClr val="231F20"/>
                </a:solidFill>
                <a:latin typeface="Arial Narrow"/>
                <a:cs typeface="Arial Narrow"/>
              </a:rPr>
              <a:t>Schrauben Sie </a:t>
            </a:r>
            <a:r>
              <a:rPr sz="900" spc="-5" dirty="0">
                <a:solidFill>
                  <a:srgbClr val="231F20"/>
                </a:solidFill>
                <a:latin typeface="Arial Narrow"/>
                <a:cs typeface="Arial Narrow"/>
              </a:rPr>
              <a:t>es niemals ab, </a:t>
            </a: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Wasser </a:t>
            </a:r>
            <a:r>
              <a:rPr sz="900" spc="-5" dirty="0">
                <a:solidFill>
                  <a:srgbClr val="231F20"/>
                </a:solidFill>
                <a:latin typeface="Arial Narrow"/>
                <a:cs typeface="Arial Narrow"/>
              </a:rPr>
              <a:t>gefüllt</a:t>
            </a:r>
            <a:r>
              <a:rPr sz="900" spc="-25" dirty="0">
                <a:solidFill>
                  <a:srgbClr val="231F20"/>
                </a:solidFill>
                <a:latin typeface="Arial Narrow"/>
                <a:cs typeface="Arial Narrow"/>
              </a:rPr>
              <a:t> </a:t>
            </a:r>
            <a:r>
              <a:rPr sz="900" spc="-5" dirty="0">
                <a:solidFill>
                  <a:srgbClr val="231F20"/>
                </a:solidFill>
                <a:latin typeface="Arial Narrow"/>
                <a:cs typeface="Arial Narrow"/>
              </a:rPr>
              <a:t>ist!</a:t>
            </a:r>
            <a:endParaRPr sz="900">
              <a:latin typeface="Arial Narrow"/>
              <a:cs typeface="Arial Narrow"/>
            </a:endParaRPr>
          </a:p>
          <a:p>
            <a:pPr>
              <a:lnSpc>
                <a:spcPct val="100000"/>
              </a:lnSpc>
              <a:spcBef>
                <a:spcPts val="20"/>
              </a:spcBef>
            </a:pPr>
            <a:endParaRPr sz="950">
              <a:latin typeface="Times New Roman"/>
              <a:cs typeface="Times New Roman"/>
            </a:endParaRPr>
          </a:p>
          <a:p>
            <a:pPr marL="19685">
              <a:lnSpc>
                <a:spcPct val="100000"/>
              </a:lnSpc>
            </a:pPr>
            <a:r>
              <a:rPr sz="900" b="1" dirty="0">
                <a:solidFill>
                  <a:srgbClr val="231F20"/>
                </a:solidFill>
                <a:latin typeface="Arial Narrow"/>
                <a:cs typeface="Arial Narrow"/>
              </a:rPr>
              <a:t>WHIRLPOOL-WASSER</a:t>
            </a:r>
            <a:endParaRPr sz="900">
              <a:latin typeface="Arial Narrow"/>
              <a:cs typeface="Arial Narrow"/>
            </a:endParaRPr>
          </a:p>
          <a:p>
            <a:pPr marL="149860" marR="6985" indent="-130810">
              <a:lnSpc>
                <a:spcPct val="101800"/>
              </a:lnSpc>
              <a:spcBef>
                <a:spcPts val="200"/>
              </a:spcBef>
              <a:buAutoNum type="arabicPeriod"/>
              <a:tabLst>
                <a:tab pos="150495" algn="l"/>
              </a:tabLst>
            </a:pPr>
            <a:r>
              <a:rPr sz="900" dirty="0">
                <a:solidFill>
                  <a:srgbClr val="231F20"/>
                </a:solidFill>
                <a:latin typeface="Arial Narrow"/>
                <a:cs typeface="Arial Narrow"/>
              </a:rPr>
              <a:t>Wechseln Sie </a:t>
            </a:r>
            <a:r>
              <a:rPr sz="900" spc="-5" dirty="0">
                <a:solidFill>
                  <a:srgbClr val="231F20"/>
                </a:solidFill>
                <a:latin typeface="Arial Narrow"/>
                <a:cs typeface="Arial Narrow"/>
              </a:rPr>
              <a:t>das </a:t>
            </a:r>
            <a:r>
              <a:rPr sz="900" dirty="0">
                <a:solidFill>
                  <a:srgbClr val="231F20"/>
                </a:solidFill>
                <a:latin typeface="Arial Narrow"/>
                <a:cs typeface="Arial Narrow"/>
              </a:rPr>
              <a:t>Whirlpool-Wasser </a:t>
            </a:r>
            <a:r>
              <a:rPr sz="900" spc="-5" dirty="0">
                <a:solidFill>
                  <a:srgbClr val="231F20"/>
                </a:solidFill>
                <a:latin typeface="Arial Narrow"/>
                <a:cs typeface="Arial Narrow"/>
              </a:rPr>
              <a:t>je nach Gebrauch alle 3–5 </a:t>
            </a:r>
            <a:r>
              <a:rPr sz="900" dirty="0">
                <a:solidFill>
                  <a:srgbClr val="231F20"/>
                </a:solidFill>
                <a:latin typeface="Arial Narrow"/>
                <a:cs typeface="Arial Narrow"/>
              </a:rPr>
              <a:t>Tage. Bei </a:t>
            </a:r>
            <a:r>
              <a:rPr sz="900" spc="-5" dirty="0">
                <a:solidFill>
                  <a:srgbClr val="231F20"/>
                </a:solidFill>
                <a:latin typeface="Arial Narrow"/>
                <a:cs typeface="Arial Narrow"/>
              </a:rPr>
              <a:t>sichtbarem </a:t>
            </a:r>
            <a:r>
              <a:rPr sz="900" dirty="0">
                <a:solidFill>
                  <a:srgbClr val="231F20"/>
                </a:solidFill>
                <a:latin typeface="Arial Narrow"/>
                <a:cs typeface="Arial Narrow"/>
              </a:rPr>
              <a:t>Schmutz </a:t>
            </a:r>
            <a:r>
              <a:rPr sz="900" spc="-5" dirty="0">
                <a:solidFill>
                  <a:srgbClr val="231F20"/>
                </a:solidFill>
                <a:latin typeface="Arial Narrow"/>
                <a:cs typeface="Arial Narrow"/>
              </a:rPr>
              <a:t>im </a:t>
            </a:r>
            <a:r>
              <a:rPr sz="900" dirty="0">
                <a:solidFill>
                  <a:srgbClr val="231F20"/>
                </a:solidFill>
                <a:latin typeface="Arial Narrow"/>
                <a:cs typeface="Arial Narrow"/>
              </a:rPr>
              <a:t>Wasser </a:t>
            </a:r>
            <a:r>
              <a:rPr sz="900" spc="-5" dirty="0">
                <a:solidFill>
                  <a:srgbClr val="231F20"/>
                </a:solidFill>
                <a:latin typeface="Arial Narrow"/>
                <a:cs typeface="Arial Narrow"/>
              </a:rPr>
              <a:t>oder bei </a:t>
            </a:r>
            <a:r>
              <a:rPr sz="900" dirty="0">
                <a:solidFill>
                  <a:srgbClr val="231F20"/>
                </a:solidFill>
                <a:latin typeface="Arial Narrow"/>
                <a:cs typeface="Arial Narrow"/>
              </a:rPr>
              <a:t>trübem Wasser, </a:t>
            </a:r>
            <a:r>
              <a:rPr sz="900" spc="-5" dirty="0">
                <a:solidFill>
                  <a:srgbClr val="231F20"/>
                </a:solidFill>
                <a:latin typeface="Arial Narrow"/>
                <a:cs typeface="Arial Narrow"/>
              </a:rPr>
              <a:t>das durch geeignete  </a:t>
            </a:r>
            <a:r>
              <a:rPr sz="900" dirty="0">
                <a:solidFill>
                  <a:srgbClr val="231F20"/>
                </a:solidFill>
                <a:latin typeface="Arial Narrow"/>
                <a:cs typeface="Arial Narrow"/>
              </a:rPr>
              <a:t>Chemikalien für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nicht aufgeklärt </a:t>
            </a:r>
            <a:r>
              <a:rPr sz="900" dirty="0">
                <a:solidFill>
                  <a:srgbClr val="231F20"/>
                </a:solidFill>
                <a:latin typeface="Arial Narrow"/>
                <a:cs typeface="Arial Narrow"/>
              </a:rPr>
              <a:t>werden </a:t>
            </a:r>
            <a:r>
              <a:rPr sz="900" spc="-5" dirty="0">
                <a:solidFill>
                  <a:srgbClr val="231F20"/>
                </a:solidFill>
                <a:latin typeface="Arial Narrow"/>
                <a:cs typeface="Arial Narrow"/>
              </a:rPr>
              <a:t>kann, </a:t>
            </a:r>
            <a:r>
              <a:rPr sz="900" dirty="0">
                <a:solidFill>
                  <a:srgbClr val="231F20"/>
                </a:solidFill>
                <a:latin typeface="Arial Narrow"/>
                <a:cs typeface="Arial Narrow"/>
              </a:rPr>
              <a:t>wechseln Sie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Anweisungen </a:t>
            </a:r>
            <a:r>
              <a:rPr sz="900" spc="-5" dirty="0">
                <a:solidFill>
                  <a:srgbClr val="231F20"/>
                </a:solidFill>
                <a:latin typeface="Arial Narrow"/>
                <a:cs typeface="Arial Narrow"/>
              </a:rPr>
              <a:t>dazu </a:t>
            </a:r>
            <a:r>
              <a:rPr sz="900" dirty="0">
                <a:solidFill>
                  <a:srgbClr val="231F20"/>
                </a:solidFill>
                <a:latin typeface="Arial Narrow"/>
                <a:cs typeface="Arial Narrow"/>
              </a:rPr>
              <a:t>finden Sie </a:t>
            </a:r>
            <a:r>
              <a:rPr sz="900" spc="-5" dirty="0">
                <a:solidFill>
                  <a:srgbClr val="231F20"/>
                </a:solidFill>
                <a:latin typeface="Arial Narrow"/>
                <a:cs typeface="Arial Narrow"/>
              </a:rPr>
              <a:t>im  </a:t>
            </a:r>
            <a:r>
              <a:rPr sz="900" dirty="0">
                <a:solidFill>
                  <a:srgbClr val="231F20"/>
                </a:solidFill>
                <a:latin typeface="Arial Narrow"/>
                <a:cs typeface="Arial Narrow"/>
              </a:rPr>
              <a:t>Abschnitt „Reinigung, Entleerung </a:t>
            </a:r>
            <a:r>
              <a:rPr sz="900" spc="-5" dirty="0">
                <a:solidFill>
                  <a:srgbClr val="231F20"/>
                </a:solidFill>
                <a:latin typeface="Arial Narrow"/>
                <a:cs typeface="Arial Narrow"/>
              </a:rPr>
              <a:t>und</a:t>
            </a:r>
            <a:r>
              <a:rPr sz="900" spc="-10" dirty="0">
                <a:solidFill>
                  <a:srgbClr val="231F20"/>
                </a:solidFill>
                <a:latin typeface="Arial Narrow"/>
                <a:cs typeface="Arial Narrow"/>
              </a:rPr>
              <a:t> </a:t>
            </a:r>
            <a:r>
              <a:rPr sz="900" dirty="0">
                <a:solidFill>
                  <a:srgbClr val="231F20"/>
                </a:solidFill>
                <a:latin typeface="Arial Narrow"/>
                <a:cs typeface="Arial Narrow"/>
              </a:rPr>
              <a:t>Lagerung“.</a:t>
            </a:r>
            <a:endParaRPr sz="900">
              <a:latin typeface="Arial Narrow"/>
              <a:cs typeface="Arial Narrow"/>
            </a:endParaRPr>
          </a:p>
          <a:p>
            <a:pPr marL="149860" marR="124460" indent="-130810">
              <a:lnSpc>
                <a:spcPct val="101800"/>
              </a:lnSpc>
              <a:buAutoNum type="arabicPeriod"/>
              <a:tabLst>
                <a:tab pos="150495" algn="l"/>
              </a:tabLst>
            </a:pPr>
            <a:r>
              <a:rPr sz="900" dirty="0">
                <a:solidFill>
                  <a:srgbClr val="231F20"/>
                </a:solidFill>
                <a:latin typeface="Arial Narrow"/>
                <a:cs typeface="Arial Narrow"/>
              </a:rPr>
              <a:t>Wir </a:t>
            </a:r>
            <a:r>
              <a:rPr sz="900" spc="-5" dirty="0">
                <a:solidFill>
                  <a:srgbClr val="231F20"/>
                </a:solidFill>
                <a:latin typeface="Arial Narrow"/>
                <a:cs typeface="Arial Narrow"/>
              </a:rPr>
              <a:t>empfehlen, vor der </a:t>
            </a:r>
            <a:r>
              <a:rPr sz="900" dirty="0">
                <a:solidFill>
                  <a:srgbClr val="231F20"/>
                </a:solidFill>
                <a:latin typeface="Arial Narrow"/>
                <a:cs typeface="Arial Narrow"/>
              </a:rPr>
              <a:t>Benutzung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zu duschen, da </a:t>
            </a:r>
            <a:r>
              <a:rPr sz="900" dirty="0">
                <a:solidFill>
                  <a:srgbClr val="231F20"/>
                </a:solidFill>
                <a:latin typeface="Arial Narrow"/>
                <a:cs typeface="Arial Narrow"/>
              </a:rPr>
              <a:t>Kosmetikprodukte, </a:t>
            </a:r>
            <a:r>
              <a:rPr sz="900" spc="-5" dirty="0">
                <a:solidFill>
                  <a:srgbClr val="231F20"/>
                </a:solidFill>
                <a:latin typeface="Arial Narrow"/>
                <a:cs typeface="Arial Narrow"/>
              </a:rPr>
              <a:t>Lotions und andere </a:t>
            </a:r>
            <a:r>
              <a:rPr sz="900" dirty="0">
                <a:solidFill>
                  <a:srgbClr val="231F20"/>
                </a:solidFill>
                <a:latin typeface="Arial Narrow"/>
                <a:cs typeface="Arial Narrow"/>
              </a:rPr>
              <a:t>Rückstände </a:t>
            </a:r>
            <a:r>
              <a:rPr sz="900" spc="-5" dirty="0">
                <a:solidFill>
                  <a:srgbClr val="231F20"/>
                </a:solidFill>
                <a:latin typeface="Arial Narrow"/>
                <a:cs typeface="Arial Narrow"/>
              </a:rPr>
              <a:t>auf der </a:t>
            </a:r>
            <a:r>
              <a:rPr sz="900" dirty="0">
                <a:solidFill>
                  <a:srgbClr val="231F20"/>
                </a:solidFill>
                <a:latin typeface="Arial Narrow"/>
                <a:cs typeface="Arial Narrow"/>
              </a:rPr>
              <a:t>Haut </a:t>
            </a:r>
            <a:r>
              <a:rPr sz="900" spc="-5" dirty="0">
                <a:solidFill>
                  <a:srgbClr val="231F20"/>
                </a:solidFill>
                <a:latin typeface="Arial Narrow"/>
                <a:cs typeface="Arial Narrow"/>
              </a:rPr>
              <a:t>die </a:t>
            </a:r>
            <a:r>
              <a:rPr sz="900" dirty="0">
                <a:solidFill>
                  <a:srgbClr val="231F20"/>
                </a:solidFill>
                <a:latin typeface="Arial Narrow"/>
                <a:cs typeface="Arial Narrow"/>
              </a:rPr>
              <a:t>Wasserqualität  </a:t>
            </a:r>
            <a:r>
              <a:rPr sz="900" spc="-5" dirty="0">
                <a:solidFill>
                  <a:srgbClr val="231F20"/>
                </a:solidFill>
                <a:latin typeface="Arial Narrow"/>
                <a:cs typeface="Arial Narrow"/>
              </a:rPr>
              <a:t>schnell verschlechtern</a:t>
            </a:r>
            <a:r>
              <a:rPr sz="900" spc="-10" dirty="0">
                <a:solidFill>
                  <a:srgbClr val="231F20"/>
                </a:solidFill>
                <a:latin typeface="Arial Narrow"/>
                <a:cs typeface="Arial Narrow"/>
              </a:rPr>
              <a:t> </a:t>
            </a:r>
            <a:r>
              <a:rPr sz="900" spc="-5" dirty="0">
                <a:solidFill>
                  <a:srgbClr val="231F20"/>
                </a:solidFill>
                <a:latin typeface="Arial Narrow"/>
                <a:cs typeface="Arial Narrow"/>
              </a:rPr>
              <a:t>können.</a:t>
            </a:r>
            <a:endParaRPr sz="900">
              <a:latin typeface="Arial Narrow"/>
              <a:cs typeface="Arial Narrow"/>
            </a:endParaRPr>
          </a:p>
          <a:p>
            <a:pPr marL="149860" indent="-130810">
              <a:lnSpc>
                <a:spcPct val="100000"/>
              </a:lnSpc>
              <a:spcBef>
                <a:spcPts val="20"/>
              </a:spcBef>
              <a:buAutoNum type="arabicPeriod"/>
              <a:tabLst>
                <a:tab pos="150495"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der </a:t>
            </a:r>
            <a:r>
              <a:rPr sz="900" dirty="0">
                <a:solidFill>
                  <a:srgbClr val="231F20"/>
                </a:solidFill>
                <a:latin typeface="Arial Narrow"/>
                <a:cs typeface="Arial Narrow"/>
              </a:rPr>
              <a:t>Whirlpool </a:t>
            </a:r>
            <a:r>
              <a:rPr sz="900" spc="-5" dirty="0">
                <a:solidFill>
                  <a:srgbClr val="231F20"/>
                </a:solidFill>
                <a:latin typeface="Arial Narrow"/>
                <a:cs typeface="Arial Narrow"/>
              </a:rPr>
              <a:t>nicht in Gebrauch ist, decken </a:t>
            </a:r>
            <a:r>
              <a:rPr sz="900" dirty="0">
                <a:solidFill>
                  <a:srgbClr val="231F20"/>
                </a:solidFill>
                <a:latin typeface="Arial Narrow"/>
                <a:cs typeface="Arial Narrow"/>
              </a:rPr>
              <a:t>Sie </a:t>
            </a:r>
            <a:r>
              <a:rPr sz="900" spc="-5" dirty="0">
                <a:solidFill>
                  <a:srgbClr val="231F20"/>
                </a:solidFill>
                <a:latin typeface="Arial Narrow"/>
                <a:cs typeface="Arial Narrow"/>
              </a:rPr>
              <a:t>ihn mit der </a:t>
            </a:r>
            <a:r>
              <a:rPr sz="900" dirty="0">
                <a:solidFill>
                  <a:srgbClr val="231F20"/>
                </a:solidFill>
                <a:latin typeface="Arial Narrow"/>
                <a:cs typeface="Arial Narrow"/>
              </a:rPr>
              <a:t>Schnallenabdeckung </a:t>
            </a:r>
            <a:r>
              <a:rPr sz="900" spc="-5" dirty="0">
                <a:solidFill>
                  <a:srgbClr val="231F20"/>
                </a:solidFill>
                <a:latin typeface="Arial Narrow"/>
                <a:cs typeface="Arial Narrow"/>
              </a:rPr>
              <a:t>ab, um eine </a:t>
            </a:r>
            <a:r>
              <a:rPr sz="900" dirty="0">
                <a:solidFill>
                  <a:srgbClr val="231F20"/>
                </a:solidFill>
                <a:latin typeface="Arial Narrow"/>
                <a:cs typeface="Arial Narrow"/>
              </a:rPr>
              <a:t>Verschmutzung </a:t>
            </a:r>
            <a:r>
              <a:rPr sz="900" spc="-5" dirty="0">
                <a:solidFill>
                  <a:srgbClr val="231F20"/>
                </a:solidFill>
                <a:latin typeface="Arial Narrow"/>
                <a:cs typeface="Arial Narrow"/>
              </a:rPr>
              <a:t>zu</a:t>
            </a:r>
            <a:r>
              <a:rPr sz="900" spc="-20" dirty="0">
                <a:solidFill>
                  <a:srgbClr val="231F20"/>
                </a:solidFill>
                <a:latin typeface="Arial Narrow"/>
                <a:cs typeface="Arial Narrow"/>
              </a:rPr>
              <a:t> </a:t>
            </a:r>
            <a:r>
              <a:rPr sz="900" spc="-5" dirty="0">
                <a:solidFill>
                  <a:srgbClr val="231F20"/>
                </a:solidFill>
                <a:latin typeface="Arial Narrow"/>
                <a:cs typeface="Arial Narrow"/>
              </a:rPr>
              <a:t>vermeiden.</a:t>
            </a:r>
            <a:endParaRPr sz="900">
              <a:latin typeface="Arial Narrow"/>
              <a:cs typeface="Arial Narrow"/>
            </a:endParaRPr>
          </a:p>
          <a:p>
            <a:pPr marL="123825" marR="156210" indent="-104775">
              <a:lnSpc>
                <a:spcPct val="101800"/>
              </a:lnSpc>
              <a:buClr>
                <a:srgbClr val="231F20"/>
              </a:buClr>
              <a:buFont typeface="Arial Narrow"/>
              <a:buAutoNum type="arabicPeriod"/>
              <a:tabLst>
                <a:tab pos="150495" algn="l"/>
              </a:tabLst>
            </a:pPr>
            <a:r>
              <a:rPr dirty="0"/>
              <a:t>	</a:t>
            </a:r>
            <a:r>
              <a:rPr sz="900" dirty="0">
                <a:solidFill>
                  <a:srgbClr val="231F20"/>
                </a:solidFill>
                <a:latin typeface="Arial Narrow"/>
                <a:cs typeface="Arial Narrow"/>
              </a:rPr>
              <a:t>Verwenden Sie für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geeignete </a:t>
            </a:r>
            <a:r>
              <a:rPr sz="900" dirty="0">
                <a:solidFill>
                  <a:srgbClr val="231F20"/>
                </a:solidFill>
                <a:latin typeface="Arial Narrow"/>
                <a:cs typeface="Arial Narrow"/>
              </a:rPr>
              <a:t>Chemikalien, </a:t>
            </a:r>
            <a:r>
              <a:rPr sz="900" spc="-5" dirty="0">
                <a:solidFill>
                  <a:srgbClr val="231F20"/>
                </a:solidFill>
                <a:latin typeface="Arial Narrow"/>
                <a:cs typeface="Arial Narrow"/>
              </a:rPr>
              <a:t>um die </a:t>
            </a:r>
            <a:r>
              <a:rPr sz="900" dirty="0">
                <a:solidFill>
                  <a:srgbClr val="231F20"/>
                </a:solidFill>
                <a:latin typeface="Arial Narrow"/>
                <a:cs typeface="Arial Narrow"/>
              </a:rPr>
              <a:t>richtigen Wasserbedingungen </a:t>
            </a:r>
            <a:r>
              <a:rPr sz="900" spc="-5" dirty="0">
                <a:solidFill>
                  <a:srgbClr val="231F20"/>
                </a:solidFill>
                <a:latin typeface="Arial Narrow"/>
                <a:cs typeface="Arial Narrow"/>
              </a:rPr>
              <a:t>aufrechtzuerhalten. </a:t>
            </a:r>
            <a:r>
              <a:rPr sz="900" dirty="0">
                <a:solidFill>
                  <a:srgbClr val="231F20"/>
                </a:solidFill>
                <a:latin typeface="Arial Narrow"/>
                <a:cs typeface="Arial Narrow"/>
              </a:rPr>
              <a:t>Schäden </a:t>
            </a:r>
            <a:r>
              <a:rPr sz="900" spc="-5" dirty="0">
                <a:solidFill>
                  <a:srgbClr val="231F20"/>
                </a:solidFill>
                <a:latin typeface="Arial Narrow"/>
                <a:cs typeface="Arial Narrow"/>
              </a:rPr>
              <a:t>am </a:t>
            </a:r>
            <a:r>
              <a:rPr sz="900" dirty="0">
                <a:solidFill>
                  <a:srgbClr val="231F20"/>
                </a:solidFill>
                <a:latin typeface="Arial Narrow"/>
                <a:cs typeface="Arial Narrow"/>
              </a:rPr>
              <a:t>Whirlpool, </a:t>
            </a:r>
            <a:r>
              <a:rPr sz="900" spc="-5" dirty="0">
                <a:solidFill>
                  <a:srgbClr val="231F20"/>
                </a:solidFill>
                <a:latin typeface="Arial Narrow"/>
                <a:cs typeface="Arial Narrow"/>
              </a:rPr>
              <a:t>die durch  den Missbrauch von </a:t>
            </a:r>
            <a:r>
              <a:rPr sz="900" dirty="0">
                <a:solidFill>
                  <a:srgbClr val="231F20"/>
                </a:solidFill>
                <a:latin typeface="Arial Narrow"/>
                <a:cs typeface="Arial Narrow"/>
              </a:rPr>
              <a:t>Chemikalien </a:t>
            </a:r>
            <a:r>
              <a:rPr sz="900" spc="-5" dirty="0">
                <a:solidFill>
                  <a:srgbClr val="231F20"/>
                </a:solidFill>
                <a:latin typeface="Arial Narrow"/>
                <a:cs typeface="Arial Narrow"/>
              </a:rPr>
              <a:t>oder die </a:t>
            </a:r>
            <a:r>
              <a:rPr sz="900" dirty="0">
                <a:solidFill>
                  <a:srgbClr val="231F20"/>
                </a:solidFill>
                <a:latin typeface="Arial Narrow"/>
                <a:cs typeface="Arial Narrow"/>
              </a:rPr>
              <a:t>falsche Handhabung </a:t>
            </a:r>
            <a:r>
              <a:rPr sz="900" spc="-5" dirty="0">
                <a:solidFill>
                  <a:srgbClr val="231F20"/>
                </a:solidFill>
                <a:latin typeface="Arial Narrow"/>
                <a:cs typeface="Arial Narrow"/>
              </a:rPr>
              <a:t>des </a:t>
            </a:r>
            <a:r>
              <a:rPr sz="900" dirty="0">
                <a:solidFill>
                  <a:srgbClr val="231F20"/>
                </a:solidFill>
                <a:latin typeface="Arial Narrow"/>
                <a:cs typeface="Arial Narrow"/>
              </a:rPr>
              <a:t>Whirlpool-Wassers </a:t>
            </a:r>
            <a:r>
              <a:rPr sz="900" spc="-5" dirty="0">
                <a:solidFill>
                  <a:srgbClr val="231F20"/>
                </a:solidFill>
                <a:latin typeface="Arial Narrow"/>
                <a:cs typeface="Arial Narrow"/>
              </a:rPr>
              <a:t>entstehen, sind nicht durch die Garantie abgedeckt. </a:t>
            </a:r>
            <a:r>
              <a:rPr sz="900" dirty="0">
                <a:solidFill>
                  <a:srgbClr val="231F20"/>
                </a:solidFill>
                <a:latin typeface="Arial Narrow"/>
                <a:cs typeface="Arial Narrow"/>
              </a:rPr>
              <a:t>Weitere  Informationen </a:t>
            </a:r>
            <a:r>
              <a:rPr sz="900" spc="-5" dirty="0">
                <a:solidFill>
                  <a:srgbClr val="231F20"/>
                </a:solidFill>
                <a:latin typeface="Arial Narrow"/>
                <a:cs typeface="Arial Narrow"/>
              </a:rPr>
              <a:t>über die </a:t>
            </a:r>
            <a:r>
              <a:rPr sz="900" dirty="0">
                <a:solidFill>
                  <a:srgbClr val="231F20"/>
                </a:solidFill>
                <a:latin typeface="Arial Narrow"/>
                <a:cs typeface="Arial Narrow"/>
              </a:rPr>
              <a:t>Verwendung </a:t>
            </a:r>
            <a:r>
              <a:rPr sz="900" spc="-5" dirty="0">
                <a:solidFill>
                  <a:srgbClr val="231F20"/>
                </a:solidFill>
                <a:latin typeface="Arial Narrow"/>
                <a:cs typeface="Arial Narrow"/>
              </a:rPr>
              <a:t>von </a:t>
            </a:r>
            <a:r>
              <a:rPr sz="900" dirty="0">
                <a:solidFill>
                  <a:srgbClr val="231F20"/>
                </a:solidFill>
                <a:latin typeface="Arial Narrow"/>
                <a:cs typeface="Arial Narrow"/>
              </a:rPr>
              <a:t>Chemikalien </a:t>
            </a:r>
            <a:r>
              <a:rPr sz="900" spc="-5" dirty="0">
                <a:solidFill>
                  <a:srgbClr val="231F20"/>
                </a:solidFill>
                <a:latin typeface="Arial Narrow"/>
                <a:cs typeface="Arial Narrow"/>
              </a:rPr>
              <a:t>erhalten </a:t>
            </a:r>
            <a:r>
              <a:rPr sz="900" dirty="0">
                <a:solidFill>
                  <a:srgbClr val="231F20"/>
                </a:solidFill>
                <a:latin typeface="Arial Narrow"/>
                <a:cs typeface="Arial Narrow"/>
              </a:rPr>
              <a:t>Sie </a:t>
            </a:r>
            <a:r>
              <a:rPr sz="900" spc="-5" dirty="0">
                <a:solidFill>
                  <a:srgbClr val="231F20"/>
                </a:solidFill>
                <a:latin typeface="Arial Narrow"/>
                <a:cs typeface="Arial Narrow"/>
              </a:rPr>
              <a:t>bei </a:t>
            </a:r>
            <a:r>
              <a:rPr sz="900" dirty="0">
                <a:solidFill>
                  <a:srgbClr val="231F20"/>
                </a:solidFill>
                <a:latin typeface="Arial Narrow"/>
                <a:cs typeface="Arial Narrow"/>
              </a:rPr>
              <a:t>Ihrem </a:t>
            </a:r>
            <a:r>
              <a:rPr sz="900" spc="-5" dirty="0">
                <a:solidFill>
                  <a:srgbClr val="231F20"/>
                </a:solidFill>
                <a:latin typeface="Arial Narrow"/>
                <a:cs typeface="Arial Narrow"/>
              </a:rPr>
              <a:t>örtlichen </a:t>
            </a:r>
            <a:r>
              <a:rPr sz="900" dirty="0">
                <a:solidFill>
                  <a:srgbClr val="231F20"/>
                </a:solidFill>
                <a:latin typeface="Arial Narrow"/>
                <a:cs typeface="Arial Narrow"/>
              </a:rPr>
              <a:t>Spa- </a:t>
            </a:r>
            <a:r>
              <a:rPr sz="900" spc="-5" dirty="0">
                <a:solidFill>
                  <a:srgbClr val="231F20"/>
                </a:solidFill>
                <a:latin typeface="Arial Narrow"/>
                <a:cs typeface="Arial Narrow"/>
              </a:rPr>
              <a:t>oder</a:t>
            </a:r>
            <a:r>
              <a:rPr sz="900" spc="-30" dirty="0">
                <a:solidFill>
                  <a:srgbClr val="231F20"/>
                </a:solidFill>
                <a:latin typeface="Arial Narrow"/>
                <a:cs typeface="Arial Narrow"/>
              </a:rPr>
              <a:t> </a:t>
            </a:r>
            <a:r>
              <a:rPr sz="900" dirty="0">
                <a:solidFill>
                  <a:srgbClr val="231F20"/>
                </a:solidFill>
                <a:latin typeface="Arial Narrow"/>
                <a:cs typeface="Arial Narrow"/>
              </a:rPr>
              <a:t>Whirlpool-Händler.</a:t>
            </a:r>
            <a:endParaRPr sz="900">
              <a:latin typeface="Arial Narrow"/>
              <a:cs typeface="Arial Narrow"/>
            </a:endParaRPr>
          </a:p>
          <a:p>
            <a:pPr>
              <a:lnSpc>
                <a:spcPct val="100000"/>
              </a:lnSpc>
            </a:pPr>
            <a:endParaRPr sz="800">
              <a:latin typeface="Times New Roman"/>
              <a:cs typeface="Times New Roman"/>
            </a:endParaRPr>
          </a:p>
          <a:p>
            <a:pPr marL="19685">
              <a:lnSpc>
                <a:spcPct val="100000"/>
              </a:lnSpc>
            </a:pPr>
            <a:r>
              <a:rPr sz="900" b="1" dirty="0">
                <a:solidFill>
                  <a:srgbClr val="231F20"/>
                </a:solidFill>
                <a:latin typeface="Arial Narrow"/>
                <a:cs typeface="Arial Narrow"/>
              </a:rPr>
              <a:t>Abwasserentsorgung</a:t>
            </a:r>
            <a:endParaRPr sz="900">
              <a:latin typeface="Arial Narrow"/>
              <a:cs typeface="Arial Narrow"/>
            </a:endParaRPr>
          </a:p>
          <a:p>
            <a:pPr marL="19685" marR="72390">
              <a:lnSpc>
                <a:spcPct val="101800"/>
              </a:lnSpc>
              <a:spcBef>
                <a:spcPts val="200"/>
              </a:spcBef>
            </a:pPr>
            <a:r>
              <a:rPr sz="900" dirty="0">
                <a:solidFill>
                  <a:srgbClr val="231F20"/>
                </a:solidFill>
                <a:latin typeface="Arial Narrow"/>
                <a:cs typeface="Arial Narrow"/>
              </a:rPr>
              <a:t>Der Eigentümer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muss das </a:t>
            </a:r>
            <a:r>
              <a:rPr sz="900" dirty="0">
                <a:solidFill>
                  <a:srgbClr val="231F20"/>
                </a:solidFill>
                <a:latin typeface="Arial Narrow"/>
                <a:cs typeface="Arial Narrow"/>
              </a:rPr>
              <a:t>Whirlpool-Wasser regelmäßig </a:t>
            </a:r>
            <a:r>
              <a:rPr sz="900" spc="-5" dirty="0">
                <a:solidFill>
                  <a:srgbClr val="231F20"/>
                </a:solidFill>
                <a:latin typeface="Arial Narrow"/>
                <a:cs typeface="Arial Narrow"/>
              </a:rPr>
              <a:t>überprüfen und bei planmäßiger </a:t>
            </a:r>
            <a:r>
              <a:rPr sz="900" dirty="0">
                <a:solidFill>
                  <a:srgbClr val="231F20"/>
                </a:solidFill>
                <a:latin typeface="Arial Narrow"/>
                <a:cs typeface="Arial Narrow"/>
              </a:rPr>
              <a:t>Wartung (falls </a:t>
            </a:r>
            <a:r>
              <a:rPr sz="900" spc="-5" dirty="0">
                <a:solidFill>
                  <a:srgbClr val="231F20"/>
                </a:solidFill>
                <a:latin typeface="Arial Narrow"/>
                <a:cs typeface="Arial Narrow"/>
              </a:rPr>
              <a:t>erforderlich </a:t>
            </a:r>
            <a:r>
              <a:rPr sz="900" dirty="0">
                <a:solidFill>
                  <a:srgbClr val="231F20"/>
                </a:solidFill>
                <a:latin typeface="Arial Narrow"/>
                <a:cs typeface="Arial Narrow"/>
              </a:rPr>
              <a:t>täglich) </a:t>
            </a:r>
            <a:r>
              <a:rPr sz="900" spc="-5" dirty="0">
                <a:solidFill>
                  <a:srgbClr val="231F20"/>
                </a:solidFill>
                <a:latin typeface="Arial Narrow"/>
                <a:cs typeface="Arial Narrow"/>
              </a:rPr>
              <a:t>desinfiziert  halten. </a:t>
            </a:r>
            <a:r>
              <a:rPr sz="900" dirty="0">
                <a:solidFill>
                  <a:srgbClr val="231F20"/>
                </a:solidFill>
                <a:latin typeface="Arial Narrow"/>
                <a:cs typeface="Arial Narrow"/>
              </a:rPr>
              <a:t>Durch </a:t>
            </a:r>
            <a:r>
              <a:rPr sz="900" spc="-5" dirty="0">
                <a:solidFill>
                  <a:srgbClr val="231F20"/>
                </a:solidFill>
                <a:latin typeface="Arial Narrow"/>
                <a:cs typeface="Arial Narrow"/>
              </a:rPr>
              <a:t>die </a:t>
            </a:r>
            <a:r>
              <a:rPr sz="900" dirty="0">
                <a:solidFill>
                  <a:srgbClr val="231F20"/>
                </a:solidFill>
                <a:latin typeface="Arial Narrow"/>
                <a:cs typeface="Arial Narrow"/>
              </a:rPr>
              <a:t>Zugabe </a:t>
            </a:r>
            <a:r>
              <a:rPr sz="900" spc="-5" dirty="0">
                <a:solidFill>
                  <a:srgbClr val="231F20"/>
                </a:solidFill>
                <a:latin typeface="Arial Narrow"/>
                <a:cs typeface="Arial Narrow"/>
              </a:rPr>
              <a:t>von </a:t>
            </a:r>
            <a:r>
              <a:rPr sz="900" dirty="0">
                <a:solidFill>
                  <a:srgbClr val="231F20"/>
                </a:solidFill>
                <a:latin typeface="Arial Narrow"/>
                <a:cs typeface="Arial Narrow"/>
              </a:rPr>
              <a:t>Desinfektionsmitteln </a:t>
            </a:r>
            <a:r>
              <a:rPr sz="900" spc="-5" dirty="0">
                <a:solidFill>
                  <a:srgbClr val="231F20"/>
                </a:solidFill>
                <a:latin typeface="Arial Narrow"/>
                <a:cs typeface="Arial Narrow"/>
              </a:rPr>
              <a:t>oder anderen </a:t>
            </a:r>
            <a:r>
              <a:rPr sz="900" dirty="0">
                <a:solidFill>
                  <a:srgbClr val="231F20"/>
                </a:solidFill>
                <a:latin typeface="Arial Narrow"/>
                <a:cs typeface="Arial Narrow"/>
              </a:rPr>
              <a:t>Chemikalien werden Bakterien </a:t>
            </a:r>
            <a:r>
              <a:rPr sz="900" spc="-5" dirty="0">
                <a:solidFill>
                  <a:srgbClr val="231F20"/>
                </a:solidFill>
                <a:latin typeface="Arial Narrow"/>
                <a:cs typeface="Arial Narrow"/>
              </a:rPr>
              <a:t>und die </a:t>
            </a:r>
            <a:r>
              <a:rPr sz="900" dirty="0">
                <a:solidFill>
                  <a:srgbClr val="231F20"/>
                </a:solidFill>
                <a:latin typeface="Arial Narrow"/>
                <a:cs typeface="Arial Narrow"/>
              </a:rPr>
              <a:t>Vermehrung </a:t>
            </a:r>
            <a:r>
              <a:rPr sz="900" spc="-5" dirty="0">
                <a:solidFill>
                  <a:srgbClr val="231F20"/>
                </a:solidFill>
                <a:latin typeface="Arial Narrow"/>
                <a:cs typeface="Arial Narrow"/>
              </a:rPr>
              <a:t>von </a:t>
            </a:r>
            <a:r>
              <a:rPr sz="900" dirty="0">
                <a:solidFill>
                  <a:srgbClr val="231F20"/>
                </a:solidFill>
                <a:latin typeface="Arial Narrow"/>
                <a:cs typeface="Arial Narrow"/>
              </a:rPr>
              <a:t>Viren </a:t>
            </a:r>
            <a:r>
              <a:rPr sz="900" spc="-5" dirty="0">
                <a:solidFill>
                  <a:srgbClr val="231F20"/>
                </a:solidFill>
                <a:latin typeface="Arial Narrow"/>
                <a:cs typeface="Arial Narrow"/>
              </a:rPr>
              <a:t>im </a:t>
            </a:r>
            <a:r>
              <a:rPr sz="900" dirty="0">
                <a:solidFill>
                  <a:srgbClr val="231F20"/>
                </a:solidFill>
                <a:latin typeface="Arial Narrow"/>
                <a:cs typeface="Arial Narrow"/>
              </a:rPr>
              <a:t>Whirlpool-Wasser  </a:t>
            </a:r>
            <a:r>
              <a:rPr sz="900" spc="-5" dirty="0">
                <a:solidFill>
                  <a:srgbClr val="231F20"/>
                </a:solidFill>
                <a:latin typeface="Arial Narrow"/>
                <a:cs typeface="Arial Narrow"/>
              </a:rPr>
              <a:t>kontrolliert. </a:t>
            </a:r>
            <a:r>
              <a:rPr sz="900" dirty="0">
                <a:solidFill>
                  <a:srgbClr val="231F20"/>
                </a:solidFill>
                <a:latin typeface="Arial Narrow"/>
                <a:cs typeface="Arial Narrow"/>
              </a:rPr>
              <a:t>Die Aufrechterhaltung </a:t>
            </a:r>
            <a:r>
              <a:rPr sz="900" spc="-5" dirty="0">
                <a:solidFill>
                  <a:srgbClr val="231F20"/>
                </a:solidFill>
                <a:latin typeface="Arial Narrow"/>
                <a:cs typeface="Arial Narrow"/>
              </a:rPr>
              <a:t>des </a:t>
            </a:r>
            <a:r>
              <a:rPr sz="900" dirty="0">
                <a:solidFill>
                  <a:srgbClr val="231F20"/>
                </a:solidFill>
                <a:latin typeface="Arial Narrow"/>
                <a:cs typeface="Arial Narrow"/>
              </a:rPr>
              <a:t>richtigen Wassergleichgewichts </a:t>
            </a:r>
            <a:r>
              <a:rPr sz="900" spc="-5" dirty="0">
                <a:solidFill>
                  <a:srgbClr val="231F20"/>
                </a:solidFill>
                <a:latin typeface="Arial Narrow"/>
                <a:cs typeface="Arial Narrow"/>
              </a:rPr>
              <a:t>durch den angemessenen </a:t>
            </a:r>
            <a:r>
              <a:rPr sz="900" dirty="0">
                <a:solidFill>
                  <a:srgbClr val="231F20"/>
                </a:solidFill>
                <a:latin typeface="Arial Narrow"/>
                <a:cs typeface="Arial Narrow"/>
              </a:rPr>
              <a:t>Einsatz </a:t>
            </a:r>
            <a:r>
              <a:rPr sz="900" spc="-5" dirty="0">
                <a:solidFill>
                  <a:srgbClr val="231F20"/>
                </a:solidFill>
                <a:latin typeface="Arial Narrow"/>
                <a:cs typeface="Arial Narrow"/>
              </a:rPr>
              <a:t>von </a:t>
            </a:r>
            <a:r>
              <a:rPr sz="900" dirty="0">
                <a:solidFill>
                  <a:srgbClr val="231F20"/>
                </a:solidFill>
                <a:latin typeface="Arial Narrow"/>
                <a:cs typeface="Arial Narrow"/>
              </a:rPr>
              <a:t>Desinfektionsmitteln </a:t>
            </a:r>
            <a:r>
              <a:rPr sz="900" spc="-5" dirty="0">
                <a:solidFill>
                  <a:srgbClr val="231F20"/>
                </a:solidFill>
                <a:latin typeface="Arial Narrow"/>
                <a:cs typeface="Arial Narrow"/>
              </a:rPr>
              <a:t>ist der </a:t>
            </a:r>
            <a:r>
              <a:rPr sz="900" dirty="0">
                <a:solidFill>
                  <a:srgbClr val="231F20"/>
                </a:solidFill>
                <a:latin typeface="Arial Narrow"/>
                <a:cs typeface="Arial Narrow"/>
              </a:rPr>
              <a:t>wichtigste Faktor  für </a:t>
            </a:r>
            <a:r>
              <a:rPr sz="900" spc="-5" dirty="0">
                <a:solidFill>
                  <a:srgbClr val="231F20"/>
                </a:solidFill>
                <a:latin typeface="Arial Narrow"/>
                <a:cs typeface="Arial Narrow"/>
              </a:rPr>
              <a:t>die </a:t>
            </a:r>
            <a:r>
              <a:rPr sz="900" dirty="0">
                <a:solidFill>
                  <a:srgbClr val="231F20"/>
                </a:solidFill>
                <a:latin typeface="Arial Narrow"/>
                <a:cs typeface="Arial Narrow"/>
              </a:rPr>
              <a:t>Verbesserung </a:t>
            </a:r>
            <a:r>
              <a:rPr sz="900" spc="-5" dirty="0">
                <a:solidFill>
                  <a:srgbClr val="231F20"/>
                </a:solidFill>
                <a:latin typeface="Arial Narrow"/>
                <a:cs typeface="Arial Narrow"/>
              </a:rPr>
              <a:t>der Lebensdauer und des </a:t>
            </a:r>
            <a:r>
              <a:rPr sz="900" dirty="0">
                <a:solidFill>
                  <a:srgbClr val="231F20"/>
                </a:solidFill>
                <a:latin typeface="Arial Narrow"/>
                <a:cs typeface="Arial Narrow"/>
              </a:rPr>
              <a:t>Erscheinungsbildes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und gewährleistet sauberes, gesundes und sicheres</a:t>
            </a:r>
            <a:r>
              <a:rPr sz="900" spc="-30" dirty="0">
                <a:solidFill>
                  <a:srgbClr val="231F20"/>
                </a:solidFill>
                <a:latin typeface="Arial Narrow"/>
                <a:cs typeface="Arial Narrow"/>
              </a:rPr>
              <a:t> </a:t>
            </a:r>
            <a:r>
              <a:rPr sz="900" dirty="0">
                <a:solidFill>
                  <a:srgbClr val="231F20"/>
                </a:solidFill>
                <a:latin typeface="Arial Narrow"/>
                <a:cs typeface="Arial Narrow"/>
              </a:rPr>
              <a:t>Wasser.</a:t>
            </a:r>
            <a:endParaRPr sz="900">
              <a:latin typeface="Arial Narrow"/>
              <a:cs typeface="Arial Narrow"/>
            </a:endParaRPr>
          </a:p>
          <a:p>
            <a:pPr marL="19685" marR="5080">
              <a:lnSpc>
                <a:spcPct val="101800"/>
              </a:lnSpc>
            </a:pPr>
            <a:r>
              <a:rPr sz="900" dirty="0">
                <a:solidFill>
                  <a:srgbClr val="231F20"/>
                </a:solidFill>
                <a:latin typeface="Arial Narrow"/>
                <a:cs typeface="Arial Narrow"/>
              </a:rPr>
              <a:t>Die Anwendung </a:t>
            </a:r>
            <a:r>
              <a:rPr sz="900" spc="-5" dirty="0">
                <a:solidFill>
                  <a:srgbClr val="231F20"/>
                </a:solidFill>
                <a:latin typeface="Arial Narrow"/>
                <a:cs typeface="Arial Narrow"/>
              </a:rPr>
              <a:t>der </a:t>
            </a:r>
            <a:r>
              <a:rPr sz="900" dirty="0">
                <a:solidFill>
                  <a:srgbClr val="231F20"/>
                </a:solidFill>
                <a:latin typeface="Arial Narrow"/>
                <a:cs typeface="Arial Narrow"/>
              </a:rPr>
              <a:t>richtigen Technik </a:t>
            </a:r>
            <a:r>
              <a:rPr sz="900" spc="-5" dirty="0">
                <a:solidFill>
                  <a:srgbClr val="231F20"/>
                </a:solidFill>
                <a:latin typeface="Arial Narrow"/>
                <a:cs typeface="Arial Narrow"/>
              </a:rPr>
              <a:t>ist </a:t>
            </a:r>
            <a:r>
              <a:rPr sz="900" dirty="0">
                <a:solidFill>
                  <a:srgbClr val="231F20"/>
                </a:solidFill>
                <a:latin typeface="Arial Narrow"/>
                <a:cs typeface="Arial Narrow"/>
              </a:rPr>
              <a:t>wichtig für </a:t>
            </a:r>
            <a:r>
              <a:rPr sz="900" spc="-5" dirty="0">
                <a:solidFill>
                  <a:srgbClr val="231F20"/>
                </a:solidFill>
                <a:latin typeface="Arial Narrow"/>
                <a:cs typeface="Arial Narrow"/>
              </a:rPr>
              <a:t>die </a:t>
            </a:r>
            <a:r>
              <a:rPr sz="900" dirty="0">
                <a:solidFill>
                  <a:srgbClr val="231F20"/>
                </a:solidFill>
                <a:latin typeface="Arial Narrow"/>
                <a:cs typeface="Arial Narrow"/>
              </a:rPr>
              <a:t>Prüfung </a:t>
            </a:r>
            <a:r>
              <a:rPr sz="900" spc="-5" dirty="0">
                <a:solidFill>
                  <a:srgbClr val="231F20"/>
                </a:solidFill>
                <a:latin typeface="Arial Narrow"/>
                <a:cs typeface="Arial Narrow"/>
              </a:rPr>
              <a:t>und </a:t>
            </a:r>
            <a:r>
              <a:rPr sz="900" dirty="0">
                <a:solidFill>
                  <a:srgbClr val="231F20"/>
                </a:solidFill>
                <a:latin typeface="Arial Narrow"/>
                <a:cs typeface="Arial Narrow"/>
              </a:rPr>
              <a:t>Aufbereitung </a:t>
            </a:r>
            <a:r>
              <a:rPr sz="900" spc="-5" dirty="0">
                <a:solidFill>
                  <a:srgbClr val="231F20"/>
                </a:solidFill>
                <a:latin typeface="Arial Narrow"/>
                <a:cs typeface="Arial Narrow"/>
              </a:rPr>
              <a:t>des </a:t>
            </a:r>
            <a:r>
              <a:rPr sz="900" dirty="0">
                <a:solidFill>
                  <a:srgbClr val="231F20"/>
                </a:solidFill>
                <a:latin typeface="Arial Narrow"/>
                <a:cs typeface="Arial Narrow"/>
              </a:rPr>
              <a:t>Whirlpool-Wassers. Wenden Sie </a:t>
            </a:r>
            <a:r>
              <a:rPr sz="900" spc="-5" dirty="0">
                <a:solidFill>
                  <a:srgbClr val="231F20"/>
                </a:solidFill>
                <a:latin typeface="Arial Narrow"/>
                <a:cs typeface="Arial Narrow"/>
              </a:rPr>
              <a:t>sich an </a:t>
            </a:r>
            <a:r>
              <a:rPr sz="900" dirty="0">
                <a:solidFill>
                  <a:srgbClr val="231F20"/>
                </a:solidFill>
                <a:latin typeface="Arial Narrow"/>
                <a:cs typeface="Arial Narrow"/>
              </a:rPr>
              <a:t>Ihren Whirlpool-Spezialisten,  wenn Sie Fragen </a:t>
            </a:r>
            <a:r>
              <a:rPr sz="900" spc="-5" dirty="0">
                <a:solidFill>
                  <a:srgbClr val="231F20"/>
                </a:solidFill>
                <a:latin typeface="Arial Narrow"/>
                <a:cs typeface="Arial Narrow"/>
              </a:rPr>
              <a:t>zu </a:t>
            </a:r>
            <a:r>
              <a:rPr sz="900" dirty="0">
                <a:solidFill>
                  <a:srgbClr val="231F20"/>
                </a:solidFill>
                <a:latin typeface="Arial Narrow"/>
                <a:cs typeface="Arial Narrow"/>
              </a:rPr>
              <a:t>Chemikalien, Desinfektionsmitteln, Testsets </a:t>
            </a:r>
            <a:r>
              <a:rPr sz="900" spc="-5" dirty="0">
                <a:solidFill>
                  <a:srgbClr val="231F20"/>
                </a:solidFill>
                <a:latin typeface="Arial Narrow"/>
                <a:cs typeface="Arial Narrow"/>
              </a:rPr>
              <a:t>oder </a:t>
            </a:r>
            <a:r>
              <a:rPr sz="900" dirty="0">
                <a:solidFill>
                  <a:srgbClr val="231F20"/>
                </a:solidFill>
                <a:latin typeface="Arial Narrow"/>
                <a:cs typeface="Arial Narrow"/>
              </a:rPr>
              <a:t>Testverfahren</a:t>
            </a:r>
            <a:r>
              <a:rPr sz="900" spc="-10" dirty="0">
                <a:solidFill>
                  <a:srgbClr val="231F20"/>
                </a:solidFill>
                <a:latin typeface="Arial Narrow"/>
                <a:cs typeface="Arial Narrow"/>
              </a:rPr>
              <a:t> </a:t>
            </a:r>
            <a:r>
              <a:rPr sz="900" dirty="0">
                <a:solidFill>
                  <a:srgbClr val="231F20"/>
                </a:solidFill>
                <a:latin typeface="Arial Narrow"/>
                <a:cs typeface="Arial Narrow"/>
              </a:rPr>
              <a:t>haben.</a:t>
            </a:r>
            <a:endParaRPr sz="900">
              <a:latin typeface="Arial Narrow"/>
              <a:cs typeface="Arial Narrow"/>
            </a:endParaRPr>
          </a:p>
          <a:p>
            <a:pPr>
              <a:lnSpc>
                <a:spcPct val="100000"/>
              </a:lnSpc>
            </a:pPr>
            <a:endParaRPr sz="800">
              <a:latin typeface="Times New Roman"/>
              <a:cs typeface="Times New Roman"/>
            </a:endParaRPr>
          </a:p>
          <a:p>
            <a:pPr marL="19685">
              <a:lnSpc>
                <a:spcPct val="100000"/>
              </a:lnSpc>
            </a:pPr>
            <a:r>
              <a:rPr sz="900" b="1" dirty="0">
                <a:solidFill>
                  <a:srgbClr val="231F20"/>
                </a:solidFill>
                <a:latin typeface="Arial Narrow"/>
                <a:cs typeface="Arial Narrow"/>
              </a:rPr>
              <a:t>Wasserbilanz</a:t>
            </a:r>
            <a:endParaRPr sz="900">
              <a:latin typeface="Arial Narrow"/>
              <a:cs typeface="Arial Narrow"/>
            </a:endParaRPr>
          </a:p>
          <a:p>
            <a:pPr marL="19685">
              <a:lnSpc>
                <a:spcPct val="100000"/>
              </a:lnSpc>
              <a:spcBef>
                <a:spcPts val="220"/>
              </a:spcBef>
            </a:pPr>
            <a:r>
              <a:rPr sz="900" dirty="0">
                <a:solidFill>
                  <a:srgbClr val="231F20"/>
                </a:solidFill>
                <a:latin typeface="Arial Narrow"/>
                <a:cs typeface="Arial Narrow"/>
              </a:rPr>
              <a:t>Befolgen Sie </a:t>
            </a:r>
            <a:r>
              <a:rPr sz="900" spc="-5" dirty="0">
                <a:solidFill>
                  <a:srgbClr val="231F20"/>
                </a:solidFill>
                <a:latin typeface="Arial Narrow"/>
                <a:cs typeface="Arial Narrow"/>
              </a:rPr>
              <a:t>die </a:t>
            </a:r>
            <a:r>
              <a:rPr sz="900" dirty="0">
                <a:solidFill>
                  <a:srgbClr val="231F20"/>
                </a:solidFill>
                <a:latin typeface="Arial Narrow"/>
                <a:cs typeface="Arial Narrow"/>
              </a:rPr>
              <a:t>folgenden Anweisungen, </a:t>
            </a:r>
            <a:r>
              <a:rPr sz="900" spc="-5" dirty="0">
                <a:solidFill>
                  <a:srgbClr val="231F20"/>
                </a:solidFill>
                <a:latin typeface="Arial Narrow"/>
                <a:cs typeface="Arial Narrow"/>
              </a:rPr>
              <a:t>um </a:t>
            </a:r>
            <a:r>
              <a:rPr sz="900" dirty="0">
                <a:solidFill>
                  <a:srgbClr val="231F20"/>
                </a:solidFill>
                <a:latin typeface="Arial Narrow"/>
                <a:cs typeface="Arial Narrow"/>
              </a:rPr>
              <a:t>Ihr Whirlpool-Wasser </a:t>
            </a:r>
            <a:r>
              <a:rPr sz="900" spc="-5" dirty="0">
                <a:solidFill>
                  <a:srgbClr val="231F20"/>
                </a:solidFill>
                <a:latin typeface="Arial Narrow"/>
                <a:cs typeface="Arial Narrow"/>
              </a:rPr>
              <a:t>zu</a:t>
            </a:r>
            <a:r>
              <a:rPr sz="900" spc="-25" dirty="0">
                <a:solidFill>
                  <a:srgbClr val="231F20"/>
                </a:solidFill>
                <a:latin typeface="Arial Narrow"/>
                <a:cs typeface="Arial Narrow"/>
              </a:rPr>
              <a:t> </a:t>
            </a:r>
            <a:r>
              <a:rPr sz="900" dirty="0">
                <a:solidFill>
                  <a:srgbClr val="231F20"/>
                </a:solidFill>
                <a:latin typeface="Arial Narrow"/>
                <a:cs typeface="Arial Narrow"/>
              </a:rPr>
              <a:t>pflegen.</a:t>
            </a:r>
            <a:endParaRPr sz="900">
              <a:latin typeface="Arial Narrow"/>
              <a:cs typeface="Arial Narrow"/>
            </a:endParaRPr>
          </a:p>
        </p:txBody>
      </p:sp>
      <p:sp>
        <p:nvSpPr>
          <p:cNvPr id="390" name="object 390"/>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1427" y="442059"/>
            <a:ext cx="6332220" cy="1826260"/>
          </a:xfrm>
          <a:prstGeom prst="rect">
            <a:avLst/>
          </a:prstGeom>
        </p:spPr>
        <p:txBody>
          <a:bodyPr vert="horz" wrap="square" lIns="0" tIns="63500" rIns="0" bIns="0" rtlCol="0">
            <a:spAutoFit/>
          </a:bodyPr>
          <a:lstStyle/>
          <a:p>
            <a:pPr marL="12700">
              <a:lnSpc>
                <a:spcPct val="100000"/>
              </a:lnSpc>
              <a:spcBef>
                <a:spcPts val="500"/>
              </a:spcBef>
            </a:pPr>
            <a:r>
              <a:rPr sz="1200" b="1" dirty="0">
                <a:solidFill>
                  <a:srgbClr val="231F20"/>
                </a:solidFill>
                <a:latin typeface="Arial Narrow"/>
                <a:cs typeface="Arial Narrow"/>
              </a:rPr>
              <a:t>Wasseraufbereitung:</a:t>
            </a:r>
            <a:endParaRPr sz="1200">
              <a:latin typeface="Arial Narrow"/>
              <a:cs typeface="Arial Narrow"/>
            </a:endParaRPr>
          </a:p>
          <a:p>
            <a:pPr marL="165100" marR="776605" indent="-152400">
              <a:lnSpc>
                <a:spcPts val="1060"/>
              </a:lnSpc>
              <a:spcBef>
                <a:spcPts val="350"/>
              </a:spcBef>
              <a:buChar char="●"/>
              <a:tabLst>
                <a:tab pos="165100" algn="l"/>
              </a:tabLst>
            </a:pPr>
            <a:r>
              <a:rPr sz="1350" baseline="3086" dirty="0">
                <a:solidFill>
                  <a:srgbClr val="231F20"/>
                </a:solidFill>
                <a:latin typeface="Arial Narrow"/>
                <a:cs typeface="Arial Narrow"/>
              </a:rPr>
              <a:t>Bei </a:t>
            </a:r>
            <a:r>
              <a:rPr sz="1350" spc="-7" baseline="3086" dirty="0">
                <a:solidFill>
                  <a:srgbClr val="231F20"/>
                </a:solidFill>
                <a:latin typeface="Arial Narrow"/>
                <a:cs typeface="Arial Narrow"/>
              </a:rPr>
              <a:t>einem bestehenden </a:t>
            </a:r>
            <a:r>
              <a:rPr sz="1350" baseline="3086" dirty="0">
                <a:solidFill>
                  <a:srgbClr val="231F20"/>
                </a:solidFill>
                <a:latin typeface="Arial Narrow"/>
                <a:cs typeface="Arial Narrow"/>
              </a:rPr>
              <a:t>Whirlpool </a:t>
            </a:r>
            <a:r>
              <a:rPr sz="1350" spc="-7" baseline="3086" dirty="0">
                <a:solidFill>
                  <a:srgbClr val="231F20"/>
                </a:solidFill>
                <a:latin typeface="Arial Narrow"/>
                <a:cs typeface="Arial Narrow"/>
              </a:rPr>
              <a:t>ist empfehlenswert, alle Luftdüsen offen und die </a:t>
            </a:r>
            <a:r>
              <a:rPr sz="1350" baseline="3086" dirty="0">
                <a:solidFill>
                  <a:srgbClr val="231F20"/>
                </a:solidFill>
                <a:latin typeface="Arial Narrow"/>
                <a:cs typeface="Arial Narrow"/>
              </a:rPr>
              <a:t>Ventile </a:t>
            </a:r>
            <a:r>
              <a:rPr sz="1350" spc="-7" baseline="3086" dirty="0">
                <a:solidFill>
                  <a:srgbClr val="231F20"/>
                </a:solidFill>
                <a:latin typeface="Arial Narrow"/>
                <a:cs typeface="Arial Narrow"/>
              </a:rPr>
              <a:t>geschlossen zu halten, damit chemisch </a:t>
            </a:r>
            <a:r>
              <a:rPr sz="900" spc="-5" dirty="0">
                <a:solidFill>
                  <a:srgbClr val="231F20"/>
                </a:solidFill>
                <a:latin typeface="Arial Narrow"/>
                <a:cs typeface="Arial Narrow"/>
              </a:rPr>
              <a:t> aufbereitetes </a:t>
            </a:r>
            <a:r>
              <a:rPr sz="900" dirty="0">
                <a:solidFill>
                  <a:srgbClr val="231F20"/>
                </a:solidFill>
                <a:latin typeface="Arial Narrow"/>
                <a:cs typeface="Arial Narrow"/>
              </a:rPr>
              <a:t>Wasser </a:t>
            </a:r>
            <a:r>
              <a:rPr sz="900" spc="-5" dirty="0">
                <a:solidFill>
                  <a:srgbClr val="231F20"/>
                </a:solidFill>
                <a:latin typeface="Arial Narrow"/>
                <a:cs typeface="Arial Narrow"/>
              </a:rPr>
              <a:t>durch alle </a:t>
            </a:r>
            <a:r>
              <a:rPr sz="900" dirty="0">
                <a:solidFill>
                  <a:srgbClr val="231F20"/>
                </a:solidFill>
                <a:latin typeface="Arial Narrow"/>
                <a:cs typeface="Arial Narrow"/>
              </a:rPr>
              <a:t>Rohrleitungen </a:t>
            </a:r>
            <a:r>
              <a:rPr sz="900" spc="-5" dirty="0">
                <a:solidFill>
                  <a:srgbClr val="231F20"/>
                </a:solidFill>
                <a:latin typeface="Arial Narrow"/>
                <a:cs typeface="Arial Narrow"/>
              </a:rPr>
              <a:t>gespült </a:t>
            </a:r>
            <a:r>
              <a:rPr sz="900" dirty="0">
                <a:solidFill>
                  <a:srgbClr val="231F20"/>
                </a:solidFill>
                <a:latin typeface="Arial Narrow"/>
                <a:cs typeface="Arial Narrow"/>
              </a:rPr>
              <a:t>werden</a:t>
            </a:r>
            <a:r>
              <a:rPr sz="900" spc="-10" dirty="0">
                <a:solidFill>
                  <a:srgbClr val="231F20"/>
                </a:solidFill>
                <a:latin typeface="Arial Narrow"/>
                <a:cs typeface="Arial Narrow"/>
              </a:rPr>
              <a:t> </a:t>
            </a:r>
            <a:r>
              <a:rPr sz="900" spc="-5" dirty="0">
                <a:solidFill>
                  <a:srgbClr val="231F20"/>
                </a:solidFill>
                <a:latin typeface="Arial Narrow"/>
                <a:cs typeface="Arial Narrow"/>
              </a:rPr>
              <a:t>kann.</a:t>
            </a:r>
            <a:endParaRPr sz="900">
              <a:latin typeface="Arial Narrow"/>
              <a:cs typeface="Arial Narrow"/>
            </a:endParaRPr>
          </a:p>
          <a:p>
            <a:pPr marL="165100" indent="-152400">
              <a:lnSpc>
                <a:spcPct val="100000"/>
              </a:lnSpc>
              <a:spcBef>
                <a:spcPts val="30"/>
              </a:spcBef>
              <a:buChar char="●"/>
              <a:tabLst>
                <a:tab pos="165100" algn="l"/>
              </a:tabLst>
            </a:pPr>
            <a:r>
              <a:rPr sz="1350" baseline="3086" dirty="0">
                <a:solidFill>
                  <a:srgbClr val="231F20"/>
                </a:solidFill>
                <a:latin typeface="Arial Narrow"/>
                <a:cs typeface="Arial Narrow"/>
              </a:rPr>
              <a:t>Befolgen Sie </a:t>
            </a:r>
            <a:r>
              <a:rPr sz="1350" spc="-7" baseline="3086" dirty="0">
                <a:solidFill>
                  <a:srgbClr val="231F20"/>
                </a:solidFill>
                <a:latin typeface="Arial Narrow"/>
                <a:cs typeface="Arial Narrow"/>
              </a:rPr>
              <a:t>stets die </a:t>
            </a:r>
            <a:r>
              <a:rPr sz="1350" baseline="3086" dirty="0">
                <a:solidFill>
                  <a:srgbClr val="231F20"/>
                </a:solidFill>
                <a:latin typeface="Arial Narrow"/>
                <a:cs typeface="Arial Narrow"/>
              </a:rPr>
              <a:t>Anweisungen </a:t>
            </a:r>
            <a:r>
              <a:rPr sz="1350" spc="-7" baseline="3086" dirty="0">
                <a:solidFill>
                  <a:srgbClr val="231F20"/>
                </a:solidFill>
                <a:latin typeface="Arial Narrow"/>
                <a:cs typeface="Arial Narrow"/>
              </a:rPr>
              <a:t>des </a:t>
            </a:r>
            <a:r>
              <a:rPr sz="1350" baseline="3086" dirty="0">
                <a:solidFill>
                  <a:srgbClr val="231F20"/>
                </a:solidFill>
                <a:latin typeface="Arial Narrow"/>
                <a:cs typeface="Arial Narrow"/>
              </a:rPr>
              <a:t>Chemikalienherstellers </a:t>
            </a:r>
            <a:r>
              <a:rPr sz="1350" spc="-7" baseline="3086" dirty="0">
                <a:solidFill>
                  <a:srgbClr val="231F20"/>
                </a:solidFill>
                <a:latin typeface="Arial Narrow"/>
                <a:cs typeface="Arial Narrow"/>
              </a:rPr>
              <a:t>sowie die Gesundheits- und</a:t>
            </a:r>
            <a:r>
              <a:rPr sz="1350" spc="-22" baseline="3086" dirty="0">
                <a:solidFill>
                  <a:srgbClr val="231F20"/>
                </a:solidFill>
                <a:latin typeface="Arial Narrow"/>
                <a:cs typeface="Arial Narrow"/>
              </a:rPr>
              <a:t> </a:t>
            </a:r>
            <a:r>
              <a:rPr sz="1350" spc="-7" baseline="3086" dirty="0">
                <a:solidFill>
                  <a:srgbClr val="231F20"/>
                </a:solidFill>
                <a:latin typeface="Arial Narrow"/>
                <a:cs typeface="Arial Narrow"/>
              </a:rPr>
              <a:t>Gefahrenhinweise.</a:t>
            </a:r>
            <a:endParaRPr sz="1350" baseline="3086">
              <a:latin typeface="Arial Narrow"/>
              <a:cs typeface="Arial Narrow"/>
            </a:endParaRPr>
          </a:p>
          <a:p>
            <a:pPr marL="165100" marR="135255" indent="-152400">
              <a:lnSpc>
                <a:spcPts val="1060"/>
              </a:lnSpc>
              <a:spcBef>
                <a:spcPts val="70"/>
              </a:spcBef>
              <a:buChar char="●"/>
              <a:tabLst>
                <a:tab pos="165100" algn="l"/>
              </a:tabLst>
            </a:pPr>
            <a:r>
              <a:rPr sz="1350" baseline="3086" dirty="0">
                <a:solidFill>
                  <a:srgbClr val="231F20"/>
                </a:solidFill>
                <a:latin typeface="Arial Narrow"/>
                <a:cs typeface="Arial Narrow"/>
              </a:rPr>
              <a:t>Vermischen Sie </a:t>
            </a:r>
            <a:r>
              <a:rPr sz="1350" spc="-7" baseline="3086" dirty="0">
                <a:solidFill>
                  <a:srgbClr val="231F20"/>
                </a:solidFill>
                <a:latin typeface="Arial Narrow"/>
                <a:cs typeface="Arial Narrow"/>
              </a:rPr>
              <a:t>niemals </a:t>
            </a:r>
            <a:r>
              <a:rPr sz="1350" baseline="3086" dirty="0">
                <a:solidFill>
                  <a:srgbClr val="231F20"/>
                </a:solidFill>
                <a:latin typeface="Arial Narrow"/>
                <a:cs typeface="Arial Narrow"/>
              </a:rPr>
              <a:t>Chemikalien </a:t>
            </a:r>
            <a:r>
              <a:rPr sz="1350" spc="-7" baseline="3086" dirty="0">
                <a:solidFill>
                  <a:srgbClr val="231F20"/>
                </a:solidFill>
                <a:latin typeface="Arial Narrow"/>
                <a:cs typeface="Arial Narrow"/>
              </a:rPr>
              <a:t>miteinander. Geben </a:t>
            </a:r>
            <a:r>
              <a:rPr sz="1350" baseline="3086" dirty="0">
                <a:solidFill>
                  <a:srgbClr val="231F20"/>
                </a:solidFill>
                <a:latin typeface="Arial Narrow"/>
                <a:cs typeface="Arial Narrow"/>
              </a:rPr>
              <a:t>Sie </a:t>
            </a:r>
            <a:r>
              <a:rPr sz="1350" spc="-7" baseline="3086" dirty="0">
                <a:solidFill>
                  <a:srgbClr val="231F20"/>
                </a:solidFill>
                <a:latin typeface="Arial Narrow"/>
                <a:cs typeface="Arial Narrow"/>
              </a:rPr>
              <a:t>die </a:t>
            </a:r>
            <a:r>
              <a:rPr sz="1350" baseline="3086" dirty="0">
                <a:solidFill>
                  <a:srgbClr val="231F20"/>
                </a:solidFill>
                <a:latin typeface="Arial Narrow"/>
                <a:cs typeface="Arial Narrow"/>
              </a:rPr>
              <a:t>Chemikalien </a:t>
            </a:r>
            <a:r>
              <a:rPr sz="1350" spc="-7" baseline="3086" dirty="0">
                <a:solidFill>
                  <a:srgbClr val="231F20"/>
                </a:solidFill>
                <a:latin typeface="Arial Narrow"/>
                <a:cs typeface="Arial Narrow"/>
              </a:rPr>
              <a:t>separat in das </a:t>
            </a:r>
            <a:r>
              <a:rPr sz="1350" baseline="3086" dirty="0">
                <a:solidFill>
                  <a:srgbClr val="231F20"/>
                </a:solidFill>
                <a:latin typeface="Arial Narrow"/>
                <a:cs typeface="Arial Narrow"/>
              </a:rPr>
              <a:t>Whirlpool-Wasser. </a:t>
            </a:r>
            <a:r>
              <a:rPr sz="1350" spc="-7" baseline="3086" dirty="0">
                <a:solidFill>
                  <a:srgbClr val="231F20"/>
                </a:solidFill>
                <a:latin typeface="Arial Narrow"/>
                <a:cs typeface="Arial Narrow"/>
              </a:rPr>
              <a:t>Lassen </a:t>
            </a:r>
            <a:r>
              <a:rPr sz="1350" baseline="3086" dirty="0">
                <a:solidFill>
                  <a:srgbClr val="231F20"/>
                </a:solidFill>
                <a:latin typeface="Arial Narrow"/>
                <a:cs typeface="Arial Narrow"/>
              </a:rPr>
              <a:t>Sie </a:t>
            </a:r>
            <a:r>
              <a:rPr sz="1350" spc="-7" baseline="3086" dirty="0">
                <a:solidFill>
                  <a:srgbClr val="231F20"/>
                </a:solidFill>
                <a:latin typeface="Arial Narrow"/>
                <a:cs typeface="Arial Narrow"/>
              </a:rPr>
              <a:t>jede </a:t>
            </a:r>
            <a:r>
              <a:rPr sz="1350" baseline="3086" dirty="0">
                <a:solidFill>
                  <a:srgbClr val="231F20"/>
                </a:solidFill>
                <a:latin typeface="Arial Narrow"/>
                <a:cs typeface="Arial Narrow"/>
              </a:rPr>
              <a:t>Chemikalie </a:t>
            </a:r>
            <a:r>
              <a:rPr sz="1350" spc="-7" baseline="3086" dirty="0">
                <a:solidFill>
                  <a:srgbClr val="231F20"/>
                </a:solidFill>
                <a:latin typeface="Arial Narrow"/>
                <a:cs typeface="Arial Narrow"/>
              </a:rPr>
              <a:t>erst </a:t>
            </a:r>
            <a:r>
              <a:rPr sz="900" spc="-5" dirty="0">
                <a:solidFill>
                  <a:srgbClr val="231F20"/>
                </a:solidFill>
                <a:latin typeface="Arial Narrow"/>
                <a:cs typeface="Arial Narrow"/>
              </a:rPr>
              <a:t> gründlich auflösen, bevor sie dem </a:t>
            </a:r>
            <a:r>
              <a:rPr sz="900" dirty="0">
                <a:solidFill>
                  <a:srgbClr val="231F20"/>
                </a:solidFill>
                <a:latin typeface="Arial Narrow"/>
                <a:cs typeface="Arial Narrow"/>
              </a:rPr>
              <a:t>Wasser </a:t>
            </a:r>
            <a:r>
              <a:rPr sz="900" spc="-5" dirty="0">
                <a:solidFill>
                  <a:srgbClr val="231F20"/>
                </a:solidFill>
                <a:latin typeface="Arial Narrow"/>
                <a:cs typeface="Arial Narrow"/>
              </a:rPr>
              <a:t>hinzugefügt</a:t>
            </a:r>
            <a:r>
              <a:rPr sz="900" spc="-10" dirty="0">
                <a:solidFill>
                  <a:srgbClr val="231F20"/>
                </a:solidFill>
                <a:latin typeface="Arial Narrow"/>
                <a:cs typeface="Arial Narrow"/>
              </a:rPr>
              <a:t> </a:t>
            </a:r>
            <a:r>
              <a:rPr sz="900" dirty="0">
                <a:solidFill>
                  <a:srgbClr val="231F20"/>
                </a:solidFill>
                <a:latin typeface="Arial Narrow"/>
                <a:cs typeface="Arial Narrow"/>
              </a:rPr>
              <a:t>wird.</a:t>
            </a:r>
            <a:endParaRPr sz="900">
              <a:latin typeface="Arial Narrow"/>
              <a:cs typeface="Arial Narrow"/>
            </a:endParaRPr>
          </a:p>
          <a:p>
            <a:pPr marL="165100" marR="5080" indent="-152400">
              <a:lnSpc>
                <a:spcPct val="100000"/>
              </a:lnSpc>
              <a:spcBef>
                <a:spcPts val="30"/>
              </a:spcBef>
              <a:buChar char="●"/>
              <a:tabLst>
                <a:tab pos="165100" algn="l"/>
              </a:tabLst>
            </a:pPr>
            <a:r>
              <a:rPr sz="1350" baseline="3086" dirty="0">
                <a:solidFill>
                  <a:srgbClr val="231F20"/>
                </a:solidFill>
                <a:latin typeface="Arial Narrow"/>
                <a:cs typeface="Arial Narrow"/>
              </a:rPr>
              <a:t>Bitte </a:t>
            </a:r>
            <a:r>
              <a:rPr sz="1350" spc="-7" baseline="3086" dirty="0">
                <a:solidFill>
                  <a:srgbClr val="231F20"/>
                </a:solidFill>
                <a:latin typeface="Arial Narrow"/>
                <a:cs typeface="Arial Narrow"/>
              </a:rPr>
              <a:t>beachten </a:t>
            </a:r>
            <a:r>
              <a:rPr sz="1350" baseline="3086" dirty="0">
                <a:solidFill>
                  <a:srgbClr val="231F20"/>
                </a:solidFill>
                <a:latin typeface="Arial Narrow"/>
                <a:cs typeface="Arial Narrow"/>
              </a:rPr>
              <a:t>Sie, </a:t>
            </a:r>
            <a:r>
              <a:rPr sz="1350" spc="-7" baseline="3086" dirty="0">
                <a:solidFill>
                  <a:srgbClr val="231F20"/>
                </a:solidFill>
                <a:latin typeface="Arial Narrow"/>
                <a:cs typeface="Arial Narrow"/>
              </a:rPr>
              <a:t>dass </a:t>
            </a:r>
            <a:r>
              <a:rPr sz="1350" baseline="3086" dirty="0">
                <a:solidFill>
                  <a:srgbClr val="231F20"/>
                </a:solidFill>
                <a:latin typeface="Arial Narrow"/>
                <a:cs typeface="Arial Narrow"/>
              </a:rPr>
              <a:t>Chlor- </a:t>
            </a:r>
            <a:r>
              <a:rPr sz="1350" spc="-7" baseline="3086" dirty="0">
                <a:solidFill>
                  <a:srgbClr val="231F20"/>
                </a:solidFill>
                <a:latin typeface="Arial Narrow"/>
                <a:cs typeface="Arial Narrow"/>
              </a:rPr>
              <a:t>und </a:t>
            </a:r>
            <a:r>
              <a:rPr sz="1350" baseline="3086" dirty="0">
                <a:solidFill>
                  <a:srgbClr val="231F20"/>
                </a:solidFill>
                <a:latin typeface="Arial Narrow"/>
                <a:cs typeface="Arial Narrow"/>
              </a:rPr>
              <a:t>Bromprodukte </a:t>
            </a:r>
            <a:r>
              <a:rPr sz="1350" spc="-7" baseline="3086" dirty="0">
                <a:solidFill>
                  <a:srgbClr val="231F20"/>
                </a:solidFill>
                <a:latin typeface="Arial Narrow"/>
                <a:cs typeface="Arial Narrow"/>
              </a:rPr>
              <a:t>niemals gemischt </a:t>
            </a:r>
            <a:r>
              <a:rPr sz="1350" baseline="3086" dirty="0">
                <a:solidFill>
                  <a:srgbClr val="231F20"/>
                </a:solidFill>
                <a:latin typeface="Arial Narrow"/>
                <a:cs typeface="Arial Narrow"/>
              </a:rPr>
              <a:t>werden </a:t>
            </a:r>
            <a:r>
              <a:rPr sz="1350" spc="-7" baseline="3086" dirty="0">
                <a:solidFill>
                  <a:srgbClr val="231F20"/>
                </a:solidFill>
                <a:latin typeface="Arial Narrow"/>
                <a:cs typeface="Arial Narrow"/>
              </a:rPr>
              <a:t>sollten. </a:t>
            </a:r>
            <a:r>
              <a:rPr sz="1350" baseline="3086" dirty="0">
                <a:solidFill>
                  <a:srgbClr val="231F20"/>
                </a:solidFill>
                <a:latin typeface="Arial Narrow"/>
                <a:cs typeface="Arial Narrow"/>
              </a:rPr>
              <a:t>Dies </a:t>
            </a:r>
            <a:r>
              <a:rPr sz="1350" spc="-7" baseline="3086" dirty="0">
                <a:solidFill>
                  <a:srgbClr val="231F20"/>
                </a:solidFill>
                <a:latin typeface="Arial Narrow"/>
                <a:cs typeface="Arial Narrow"/>
              </a:rPr>
              <a:t>ist äußerst gefährlich. </a:t>
            </a:r>
            <a:r>
              <a:rPr sz="1350" baseline="3086" dirty="0">
                <a:solidFill>
                  <a:srgbClr val="231F20"/>
                </a:solidFill>
                <a:latin typeface="Arial Narrow"/>
                <a:cs typeface="Arial Narrow"/>
              </a:rPr>
              <a:t>Wenn Sie </a:t>
            </a:r>
            <a:r>
              <a:rPr sz="1350" spc="-7" baseline="3086" dirty="0">
                <a:solidFill>
                  <a:srgbClr val="231F20"/>
                </a:solidFill>
                <a:latin typeface="Arial Narrow"/>
                <a:cs typeface="Arial Narrow"/>
              </a:rPr>
              <a:t>in der </a:t>
            </a:r>
            <a:r>
              <a:rPr sz="1350" baseline="3086" dirty="0">
                <a:solidFill>
                  <a:srgbClr val="231F20"/>
                </a:solidFill>
                <a:latin typeface="Arial Narrow"/>
                <a:cs typeface="Arial Narrow"/>
              </a:rPr>
              <a:t>Regel Produkte </a:t>
            </a:r>
            <a:r>
              <a:rPr sz="1350" spc="-7" baseline="3086" dirty="0">
                <a:solidFill>
                  <a:srgbClr val="231F20"/>
                </a:solidFill>
                <a:latin typeface="Arial Narrow"/>
                <a:cs typeface="Arial Narrow"/>
              </a:rPr>
              <a:t>auf </a:t>
            </a:r>
            <a:r>
              <a:rPr sz="900" spc="-5" dirty="0">
                <a:solidFill>
                  <a:srgbClr val="231F20"/>
                </a:solidFill>
                <a:latin typeface="Arial Narrow"/>
                <a:cs typeface="Arial Narrow"/>
              </a:rPr>
              <a:t> </a:t>
            </a:r>
            <a:r>
              <a:rPr sz="900" dirty="0">
                <a:solidFill>
                  <a:srgbClr val="231F20"/>
                </a:solidFill>
                <a:latin typeface="Arial Narrow"/>
                <a:cs typeface="Arial Narrow"/>
              </a:rPr>
              <a:t>Chlorbasis </a:t>
            </a:r>
            <a:r>
              <a:rPr sz="900" spc="-5" dirty="0">
                <a:solidFill>
                  <a:srgbClr val="231F20"/>
                </a:solidFill>
                <a:latin typeface="Arial Narrow"/>
                <a:cs typeface="Arial Narrow"/>
              </a:rPr>
              <a:t>verwenden und auf </a:t>
            </a:r>
            <a:r>
              <a:rPr sz="900" dirty="0">
                <a:solidFill>
                  <a:srgbClr val="231F20"/>
                </a:solidFill>
                <a:latin typeface="Arial Narrow"/>
                <a:cs typeface="Arial Narrow"/>
              </a:rPr>
              <a:t>Produkte </a:t>
            </a:r>
            <a:r>
              <a:rPr sz="900" spc="-5" dirty="0">
                <a:solidFill>
                  <a:srgbClr val="231F20"/>
                </a:solidFill>
                <a:latin typeface="Arial Narrow"/>
                <a:cs typeface="Arial Narrow"/>
              </a:rPr>
              <a:t>auf </a:t>
            </a:r>
            <a:r>
              <a:rPr sz="900" dirty="0">
                <a:solidFill>
                  <a:srgbClr val="231F20"/>
                </a:solidFill>
                <a:latin typeface="Arial Narrow"/>
                <a:cs typeface="Arial Narrow"/>
              </a:rPr>
              <a:t>Brombasis </a:t>
            </a:r>
            <a:r>
              <a:rPr sz="900" spc="-5" dirty="0">
                <a:solidFill>
                  <a:srgbClr val="231F20"/>
                </a:solidFill>
                <a:latin typeface="Arial Narrow"/>
                <a:cs typeface="Arial Narrow"/>
              </a:rPr>
              <a:t>oder umgekehrt umsteigen möchten, ist es unbedingt erforderlich, dass </a:t>
            </a:r>
            <a:r>
              <a:rPr sz="900" dirty="0">
                <a:solidFill>
                  <a:srgbClr val="231F20"/>
                </a:solidFill>
                <a:latin typeface="Arial Narrow"/>
                <a:cs typeface="Arial Narrow"/>
              </a:rPr>
              <a:t>Sie </a:t>
            </a:r>
            <a:r>
              <a:rPr sz="900" spc="-5" dirty="0">
                <a:solidFill>
                  <a:srgbClr val="231F20"/>
                </a:solidFill>
                <a:latin typeface="Arial Narrow"/>
                <a:cs typeface="Arial Narrow"/>
              </a:rPr>
              <a:t>zuerst das  </a:t>
            </a:r>
            <a:r>
              <a:rPr sz="900" dirty="0">
                <a:solidFill>
                  <a:srgbClr val="231F20"/>
                </a:solidFill>
                <a:latin typeface="Arial Narrow"/>
                <a:cs typeface="Arial Narrow"/>
              </a:rPr>
              <a:t>Whirlpool-Wasser</a:t>
            </a:r>
            <a:r>
              <a:rPr sz="900" spc="-5" dirty="0">
                <a:solidFill>
                  <a:srgbClr val="231F20"/>
                </a:solidFill>
                <a:latin typeface="Arial Narrow"/>
                <a:cs typeface="Arial Narrow"/>
              </a:rPr>
              <a:t> </a:t>
            </a:r>
            <a:r>
              <a:rPr sz="900" dirty="0">
                <a:solidFill>
                  <a:srgbClr val="231F20"/>
                </a:solidFill>
                <a:latin typeface="Arial Narrow"/>
                <a:cs typeface="Arial Narrow"/>
              </a:rPr>
              <a:t>wechseln.</a:t>
            </a:r>
            <a:endParaRPr sz="900">
              <a:latin typeface="Arial Narrow"/>
              <a:cs typeface="Arial Narrow"/>
            </a:endParaRPr>
          </a:p>
          <a:p>
            <a:pPr marL="165100" indent="-152400">
              <a:lnSpc>
                <a:spcPct val="100000"/>
              </a:lnSpc>
              <a:spcBef>
                <a:spcPts val="60"/>
              </a:spcBef>
              <a:buChar char="●"/>
              <a:tabLst>
                <a:tab pos="165100" algn="l"/>
              </a:tabLst>
            </a:pPr>
            <a:r>
              <a:rPr sz="1350" baseline="3086" dirty="0">
                <a:solidFill>
                  <a:srgbClr val="231F20"/>
                </a:solidFill>
                <a:latin typeface="Arial Narrow"/>
                <a:cs typeface="Arial Narrow"/>
              </a:rPr>
              <a:t>Fügen Sie </a:t>
            </a:r>
            <a:r>
              <a:rPr sz="1350" spc="-7" baseline="3086" dirty="0">
                <a:solidFill>
                  <a:srgbClr val="231F20"/>
                </a:solidFill>
                <a:latin typeface="Arial Narrow"/>
                <a:cs typeface="Arial Narrow"/>
              </a:rPr>
              <a:t>keine </a:t>
            </a:r>
            <a:r>
              <a:rPr sz="1350" baseline="3086" dirty="0">
                <a:solidFill>
                  <a:srgbClr val="231F20"/>
                </a:solidFill>
                <a:latin typeface="Arial Narrow"/>
                <a:cs typeface="Arial Narrow"/>
              </a:rPr>
              <a:t>Chemikalien </a:t>
            </a:r>
            <a:r>
              <a:rPr sz="1350" spc="-7" baseline="3086" dirty="0">
                <a:solidFill>
                  <a:srgbClr val="231F20"/>
                </a:solidFill>
                <a:latin typeface="Arial Narrow"/>
                <a:cs typeface="Arial Narrow"/>
              </a:rPr>
              <a:t>hinzu, </a:t>
            </a:r>
            <a:r>
              <a:rPr sz="1350" baseline="3086" dirty="0">
                <a:solidFill>
                  <a:srgbClr val="231F20"/>
                </a:solidFill>
                <a:latin typeface="Arial Narrow"/>
                <a:cs typeface="Arial Narrow"/>
              </a:rPr>
              <a:t>wenn </a:t>
            </a:r>
            <a:r>
              <a:rPr sz="1350" spc="-7" baseline="3086" dirty="0">
                <a:solidFill>
                  <a:srgbClr val="231F20"/>
                </a:solidFill>
                <a:latin typeface="Arial Narrow"/>
                <a:cs typeface="Arial Narrow"/>
              </a:rPr>
              <a:t>der </a:t>
            </a:r>
            <a:r>
              <a:rPr sz="1350" baseline="3086" dirty="0">
                <a:solidFill>
                  <a:srgbClr val="231F20"/>
                </a:solidFill>
                <a:latin typeface="Arial Narrow"/>
                <a:cs typeface="Arial Narrow"/>
              </a:rPr>
              <a:t>Whirlpool </a:t>
            </a:r>
            <a:r>
              <a:rPr sz="1350" spc="-7" baseline="3086" dirty="0">
                <a:solidFill>
                  <a:srgbClr val="231F20"/>
                </a:solidFill>
                <a:latin typeface="Arial Narrow"/>
                <a:cs typeface="Arial Narrow"/>
              </a:rPr>
              <a:t>genutzt </a:t>
            </a:r>
            <a:r>
              <a:rPr sz="1350" baseline="3086" dirty="0">
                <a:solidFill>
                  <a:srgbClr val="231F20"/>
                </a:solidFill>
                <a:latin typeface="Arial Narrow"/>
                <a:cs typeface="Arial Narrow"/>
              </a:rPr>
              <a:t>wird. Dies </a:t>
            </a:r>
            <a:r>
              <a:rPr sz="1350" spc="-7" baseline="3086" dirty="0">
                <a:solidFill>
                  <a:srgbClr val="231F20"/>
                </a:solidFill>
                <a:latin typeface="Arial Narrow"/>
                <a:cs typeface="Arial Narrow"/>
              </a:rPr>
              <a:t>kann zu </a:t>
            </a:r>
            <a:r>
              <a:rPr sz="1350" baseline="3086" dirty="0">
                <a:solidFill>
                  <a:srgbClr val="231F20"/>
                </a:solidFill>
                <a:latin typeface="Arial Narrow"/>
                <a:cs typeface="Arial Narrow"/>
              </a:rPr>
              <a:t>Haut- </a:t>
            </a:r>
            <a:r>
              <a:rPr sz="1350" spc="-7" baseline="3086" dirty="0">
                <a:solidFill>
                  <a:srgbClr val="231F20"/>
                </a:solidFill>
                <a:latin typeface="Arial Narrow"/>
                <a:cs typeface="Arial Narrow"/>
              </a:rPr>
              <a:t>oder </a:t>
            </a:r>
            <a:r>
              <a:rPr sz="1350" baseline="3086" dirty="0">
                <a:solidFill>
                  <a:srgbClr val="231F20"/>
                </a:solidFill>
                <a:latin typeface="Arial Narrow"/>
                <a:cs typeface="Arial Narrow"/>
              </a:rPr>
              <a:t>Augenreizungen</a:t>
            </a:r>
            <a:r>
              <a:rPr sz="1350" spc="-30" baseline="3086" dirty="0">
                <a:solidFill>
                  <a:srgbClr val="231F20"/>
                </a:solidFill>
                <a:latin typeface="Arial Narrow"/>
                <a:cs typeface="Arial Narrow"/>
              </a:rPr>
              <a:t> </a:t>
            </a:r>
            <a:r>
              <a:rPr sz="1350" baseline="3086" dirty="0">
                <a:solidFill>
                  <a:srgbClr val="231F20"/>
                </a:solidFill>
                <a:latin typeface="Arial Narrow"/>
                <a:cs typeface="Arial Narrow"/>
              </a:rPr>
              <a:t>führen.</a:t>
            </a:r>
            <a:endParaRPr sz="1350" baseline="3086">
              <a:latin typeface="Arial Narrow"/>
              <a:cs typeface="Arial Narrow"/>
            </a:endParaRPr>
          </a:p>
          <a:p>
            <a:pPr marL="165100" marR="1323340" indent="-152400">
              <a:lnSpc>
                <a:spcPts val="1060"/>
              </a:lnSpc>
              <a:spcBef>
                <a:spcPts val="70"/>
              </a:spcBef>
              <a:buChar char="●"/>
              <a:tabLst>
                <a:tab pos="165100" algn="l"/>
              </a:tabLst>
            </a:pPr>
            <a:r>
              <a:rPr sz="1350" baseline="3086" dirty="0">
                <a:solidFill>
                  <a:srgbClr val="231F20"/>
                </a:solidFill>
                <a:latin typeface="Arial Narrow"/>
                <a:cs typeface="Arial Narrow"/>
              </a:rPr>
              <a:t>Verwenden Sie </a:t>
            </a:r>
            <a:r>
              <a:rPr sz="1350" spc="-7" baseline="3086" dirty="0">
                <a:solidFill>
                  <a:srgbClr val="231F20"/>
                </a:solidFill>
                <a:latin typeface="Arial Narrow"/>
                <a:cs typeface="Arial Narrow"/>
              </a:rPr>
              <a:t>nicht zu viele </a:t>
            </a:r>
            <a:r>
              <a:rPr sz="1350" baseline="3086" dirty="0">
                <a:solidFill>
                  <a:srgbClr val="231F20"/>
                </a:solidFill>
                <a:latin typeface="Arial Narrow"/>
                <a:cs typeface="Arial Narrow"/>
              </a:rPr>
              <a:t>Chemikalien </a:t>
            </a:r>
            <a:r>
              <a:rPr sz="1350" spc="-7" baseline="3086" dirty="0">
                <a:solidFill>
                  <a:srgbClr val="231F20"/>
                </a:solidFill>
                <a:latin typeface="Arial Narrow"/>
                <a:cs typeface="Arial Narrow"/>
              </a:rPr>
              <a:t>oder konzentriertes </a:t>
            </a:r>
            <a:r>
              <a:rPr sz="1350" baseline="3086" dirty="0">
                <a:solidFill>
                  <a:srgbClr val="231F20"/>
                </a:solidFill>
                <a:latin typeface="Arial Narrow"/>
                <a:cs typeface="Arial Narrow"/>
              </a:rPr>
              <a:t>Chlor. Dies </a:t>
            </a:r>
            <a:r>
              <a:rPr sz="1350" spc="-7" baseline="3086" dirty="0">
                <a:solidFill>
                  <a:srgbClr val="231F20"/>
                </a:solidFill>
                <a:latin typeface="Arial Narrow"/>
                <a:cs typeface="Arial Narrow"/>
              </a:rPr>
              <a:t>kann den </a:t>
            </a:r>
            <a:r>
              <a:rPr sz="1350" baseline="3086" dirty="0">
                <a:solidFill>
                  <a:srgbClr val="231F20"/>
                </a:solidFill>
                <a:latin typeface="Arial Narrow"/>
                <a:cs typeface="Arial Narrow"/>
              </a:rPr>
              <a:t>Whirlpool </a:t>
            </a:r>
            <a:r>
              <a:rPr sz="1350" spc="-7" baseline="3086" dirty="0">
                <a:solidFill>
                  <a:srgbClr val="231F20"/>
                </a:solidFill>
                <a:latin typeface="Arial Narrow"/>
                <a:cs typeface="Arial Narrow"/>
              </a:rPr>
              <a:t>beschädigen und </a:t>
            </a:r>
            <a:r>
              <a:rPr sz="1350" baseline="3086" dirty="0">
                <a:solidFill>
                  <a:srgbClr val="231F20"/>
                </a:solidFill>
                <a:latin typeface="Arial Narrow"/>
                <a:cs typeface="Arial Narrow"/>
              </a:rPr>
              <a:t>eine </a:t>
            </a:r>
            <a:r>
              <a:rPr sz="900" dirty="0">
                <a:solidFill>
                  <a:srgbClr val="231F20"/>
                </a:solidFill>
                <a:latin typeface="Arial Narrow"/>
                <a:cs typeface="Arial Narrow"/>
              </a:rPr>
              <a:t> </a:t>
            </a:r>
            <a:r>
              <a:rPr sz="900" spc="-5" dirty="0">
                <a:solidFill>
                  <a:srgbClr val="231F20"/>
                </a:solidFill>
                <a:latin typeface="Arial Narrow"/>
                <a:cs typeface="Arial Narrow"/>
              </a:rPr>
              <a:t>potenzielle Gefahr </a:t>
            </a:r>
            <a:r>
              <a:rPr sz="900" dirty="0">
                <a:solidFill>
                  <a:srgbClr val="231F20"/>
                </a:solidFill>
                <a:latin typeface="Arial Narrow"/>
                <a:cs typeface="Arial Narrow"/>
              </a:rPr>
              <a:t>für Ihre Haut </a:t>
            </a:r>
            <a:r>
              <a:rPr sz="900" spc="-5" dirty="0">
                <a:solidFill>
                  <a:srgbClr val="231F20"/>
                </a:solidFill>
                <a:latin typeface="Arial Narrow"/>
                <a:cs typeface="Arial Narrow"/>
              </a:rPr>
              <a:t>darstellen. </a:t>
            </a:r>
            <a:r>
              <a:rPr sz="900" dirty="0">
                <a:solidFill>
                  <a:srgbClr val="231F20"/>
                </a:solidFill>
                <a:latin typeface="Arial Narrow"/>
                <a:cs typeface="Arial Narrow"/>
              </a:rPr>
              <a:t>Bei </a:t>
            </a:r>
            <a:r>
              <a:rPr sz="900" spc="-5" dirty="0">
                <a:solidFill>
                  <a:srgbClr val="231F20"/>
                </a:solidFill>
                <a:latin typeface="Arial Narrow"/>
                <a:cs typeface="Arial Narrow"/>
              </a:rPr>
              <a:t>unsachgemäßer </a:t>
            </a:r>
            <a:r>
              <a:rPr sz="900" dirty="0">
                <a:solidFill>
                  <a:srgbClr val="231F20"/>
                </a:solidFill>
                <a:latin typeface="Arial Narrow"/>
                <a:cs typeface="Arial Narrow"/>
              </a:rPr>
              <a:t>Verwendung </a:t>
            </a:r>
            <a:r>
              <a:rPr sz="900" spc="-5" dirty="0">
                <a:solidFill>
                  <a:srgbClr val="231F20"/>
                </a:solidFill>
                <a:latin typeface="Arial Narrow"/>
                <a:cs typeface="Arial Narrow"/>
              </a:rPr>
              <a:t>von </a:t>
            </a:r>
            <a:r>
              <a:rPr sz="900" dirty="0">
                <a:solidFill>
                  <a:srgbClr val="231F20"/>
                </a:solidFill>
                <a:latin typeface="Arial Narrow"/>
                <a:cs typeface="Arial Narrow"/>
              </a:rPr>
              <a:t>Chemikalien </a:t>
            </a:r>
            <a:r>
              <a:rPr sz="900" spc="-5" dirty="0">
                <a:solidFill>
                  <a:srgbClr val="231F20"/>
                </a:solidFill>
                <a:latin typeface="Arial Narrow"/>
                <a:cs typeface="Arial Narrow"/>
              </a:rPr>
              <a:t>erlischt die</a:t>
            </a:r>
            <a:r>
              <a:rPr sz="900" spc="-70" dirty="0">
                <a:solidFill>
                  <a:srgbClr val="231F20"/>
                </a:solidFill>
                <a:latin typeface="Arial Narrow"/>
                <a:cs typeface="Arial Narrow"/>
              </a:rPr>
              <a:t> </a:t>
            </a:r>
            <a:r>
              <a:rPr sz="900" spc="-5" dirty="0">
                <a:solidFill>
                  <a:srgbClr val="231F20"/>
                </a:solidFill>
                <a:latin typeface="Arial Narrow"/>
                <a:cs typeface="Arial Narrow"/>
              </a:rPr>
              <a:t>Garantie.</a:t>
            </a:r>
            <a:endParaRPr sz="900">
              <a:latin typeface="Arial Narrow"/>
              <a:cs typeface="Arial Narrow"/>
            </a:endParaRPr>
          </a:p>
        </p:txBody>
      </p:sp>
      <p:sp>
        <p:nvSpPr>
          <p:cNvPr id="3" name="object 3"/>
          <p:cNvSpPr txBox="1"/>
          <p:nvPr/>
        </p:nvSpPr>
        <p:spPr>
          <a:xfrm>
            <a:off x="529356" y="2397335"/>
            <a:ext cx="3618229"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ENTLEERUNG, REINIGUNG UND</a:t>
            </a:r>
            <a:r>
              <a:rPr sz="1600" b="1" spc="-95" dirty="0">
                <a:solidFill>
                  <a:srgbClr val="231F20"/>
                </a:solidFill>
                <a:latin typeface="Arial Narrow"/>
                <a:cs typeface="Arial Narrow"/>
              </a:rPr>
              <a:t> </a:t>
            </a:r>
            <a:r>
              <a:rPr sz="1600" b="1" dirty="0">
                <a:solidFill>
                  <a:srgbClr val="231F20"/>
                </a:solidFill>
                <a:latin typeface="Arial Narrow"/>
                <a:cs typeface="Arial Narrow"/>
              </a:rPr>
              <a:t>LAGERUNG</a:t>
            </a:r>
            <a:endParaRPr sz="1600">
              <a:latin typeface="Arial Narrow"/>
              <a:cs typeface="Arial Narrow"/>
            </a:endParaRPr>
          </a:p>
        </p:txBody>
      </p:sp>
      <p:sp>
        <p:nvSpPr>
          <p:cNvPr id="4" name="object 4"/>
          <p:cNvSpPr/>
          <p:nvPr/>
        </p:nvSpPr>
        <p:spPr>
          <a:xfrm>
            <a:off x="61784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 name="object 5"/>
          <p:cNvSpPr/>
          <p:nvPr/>
        </p:nvSpPr>
        <p:spPr>
          <a:xfrm>
            <a:off x="58949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 name="object 6"/>
          <p:cNvSpPr/>
          <p:nvPr/>
        </p:nvSpPr>
        <p:spPr>
          <a:xfrm>
            <a:off x="56125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 name="object 7"/>
          <p:cNvSpPr/>
          <p:nvPr/>
        </p:nvSpPr>
        <p:spPr>
          <a:xfrm>
            <a:off x="70298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 name="object 8"/>
          <p:cNvSpPr/>
          <p:nvPr/>
        </p:nvSpPr>
        <p:spPr>
          <a:xfrm>
            <a:off x="67462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 name="object 9"/>
          <p:cNvSpPr/>
          <p:nvPr/>
        </p:nvSpPr>
        <p:spPr>
          <a:xfrm>
            <a:off x="64639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 name="object 10"/>
          <p:cNvSpPr/>
          <p:nvPr/>
        </p:nvSpPr>
        <p:spPr>
          <a:xfrm>
            <a:off x="78811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 name="object 11"/>
          <p:cNvSpPr/>
          <p:nvPr/>
        </p:nvSpPr>
        <p:spPr>
          <a:xfrm>
            <a:off x="75976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 name="object 12"/>
          <p:cNvSpPr/>
          <p:nvPr/>
        </p:nvSpPr>
        <p:spPr>
          <a:xfrm>
            <a:off x="73151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 name="object 13"/>
          <p:cNvSpPr/>
          <p:nvPr/>
        </p:nvSpPr>
        <p:spPr>
          <a:xfrm>
            <a:off x="87325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 name="object 14"/>
          <p:cNvSpPr/>
          <p:nvPr/>
        </p:nvSpPr>
        <p:spPr>
          <a:xfrm>
            <a:off x="844892"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 name="object 15"/>
          <p:cNvSpPr/>
          <p:nvPr/>
        </p:nvSpPr>
        <p:spPr>
          <a:xfrm>
            <a:off x="81666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 name="object 16"/>
          <p:cNvSpPr/>
          <p:nvPr/>
        </p:nvSpPr>
        <p:spPr>
          <a:xfrm>
            <a:off x="95838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 name="object 17"/>
          <p:cNvSpPr/>
          <p:nvPr/>
        </p:nvSpPr>
        <p:spPr>
          <a:xfrm>
            <a:off x="93003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 name="object 18"/>
          <p:cNvSpPr/>
          <p:nvPr/>
        </p:nvSpPr>
        <p:spPr>
          <a:xfrm>
            <a:off x="90177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 name="object 19"/>
          <p:cNvSpPr/>
          <p:nvPr/>
        </p:nvSpPr>
        <p:spPr>
          <a:xfrm>
            <a:off x="104352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 name="object 20"/>
          <p:cNvSpPr/>
          <p:nvPr/>
        </p:nvSpPr>
        <p:spPr>
          <a:xfrm>
            <a:off x="101516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 name="object 21"/>
          <p:cNvSpPr/>
          <p:nvPr/>
        </p:nvSpPr>
        <p:spPr>
          <a:xfrm>
            <a:off x="986916"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 name="object 22"/>
          <p:cNvSpPr/>
          <p:nvPr/>
        </p:nvSpPr>
        <p:spPr>
          <a:xfrm>
            <a:off x="112864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 name="object 23"/>
          <p:cNvSpPr/>
          <p:nvPr/>
        </p:nvSpPr>
        <p:spPr>
          <a:xfrm>
            <a:off x="110031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4" name="object 24"/>
          <p:cNvSpPr/>
          <p:nvPr/>
        </p:nvSpPr>
        <p:spPr>
          <a:xfrm>
            <a:off x="1072053" y="2725858"/>
            <a:ext cx="15875" cy="10160"/>
          </a:xfrm>
          <a:custGeom>
            <a:avLst/>
            <a:gdLst/>
            <a:ahLst/>
            <a:cxnLst/>
            <a:rect l="l" t="t" r="r" b="b"/>
            <a:pathLst>
              <a:path w="15875" h="10160">
                <a:moveTo>
                  <a:pt x="0" y="0"/>
                </a:moveTo>
                <a:lnTo>
                  <a:pt x="0" y="9525"/>
                </a:lnTo>
                <a:lnTo>
                  <a:pt x="15811" y="9537"/>
                </a:lnTo>
                <a:lnTo>
                  <a:pt x="15811" y="0"/>
                </a:lnTo>
                <a:lnTo>
                  <a:pt x="0" y="0"/>
                </a:lnTo>
                <a:close/>
              </a:path>
            </a:pathLst>
          </a:custGeom>
          <a:solidFill>
            <a:srgbClr val="231F20"/>
          </a:solidFill>
        </p:spPr>
        <p:txBody>
          <a:bodyPr wrap="square" lIns="0" tIns="0" rIns="0" bIns="0" rtlCol="0"/>
          <a:lstStyle/>
          <a:p>
            <a:endParaRPr/>
          </a:p>
        </p:txBody>
      </p:sp>
      <p:sp>
        <p:nvSpPr>
          <p:cNvPr id="25" name="object 25"/>
          <p:cNvSpPr/>
          <p:nvPr/>
        </p:nvSpPr>
        <p:spPr>
          <a:xfrm>
            <a:off x="1213777"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6" name="object 26"/>
          <p:cNvSpPr/>
          <p:nvPr/>
        </p:nvSpPr>
        <p:spPr>
          <a:xfrm>
            <a:off x="118544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7" name="object 27"/>
          <p:cNvSpPr/>
          <p:nvPr/>
        </p:nvSpPr>
        <p:spPr>
          <a:xfrm>
            <a:off x="1157185"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8" name="object 28"/>
          <p:cNvSpPr/>
          <p:nvPr/>
        </p:nvSpPr>
        <p:spPr>
          <a:xfrm>
            <a:off x="129891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9" name="object 29"/>
          <p:cNvSpPr/>
          <p:nvPr/>
        </p:nvSpPr>
        <p:spPr>
          <a:xfrm>
            <a:off x="127058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0" name="object 30"/>
          <p:cNvSpPr/>
          <p:nvPr/>
        </p:nvSpPr>
        <p:spPr>
          <a:xfrm>
            <a:off x="124232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1" name="object 31"/>
          <p:cNvSpPr/>
          <p:nvPr/>
        </p:nvSpPr>
        <p:spPr>
          <a:xfrm>
            <a:off x="1384046"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32" name="object 32"/>
          <p:cNvSpPr/>
          <p:nvPr/>
        </p:nvSpPr>
        <p:spPr>
          <a:xfrm>
            <a:off x="135571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3" name="object 33"/>
          <p:cNvSpPr/>
          <p:nvPr/>
        </p:nvSpPr>
        <p:spPr>
          <a:xfrm>
            <a:off x="132745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4" name="object 34"/>
          <p:cNvSpPr/>
          <p:nvPr/>
        </p:nvSpPr>
        <p:spPr>
          <a:xfrm>
            <a:off x="146918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5" name="object 35"/>
          <p:cNvSpPr/>
          <p:nvPr/>
        </p:nvSpPr>
        <p:spPr>
          <a:xfrm>
            <a:off x="144085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6" name="object 36"/>
          <p:cNvSpPr/>
          <p:nvPr/>
        </p:nvSpPr>
        <p:spPr>
          <a:xfrm>
            <a:off x="1412599" y="2725858"/>
            <a:ext cx="15875" cy="10160"/>
          </a:xfrm>
          <a:custGeom>
            <a:avLst/>
            <a:gdLst/>
            <a:ahLst/>
            <a:cxnLst/>
            <a:rect l="l" t="t" r="r" b="b"/>
            <a:pathLst>
              <a:path w="15875" h="10160">
                <a:moveTo>
                  <a:pt x="0" y="0"/>
                </a:moveTo>
                <a:lnTo>
                  <a:pt x="0" y="9525"/>
                </a:lnTo>
                <a:lnTo>
                  <a:pt x="15811" y="9537"/>
                </a:lnTo>
                <a:lnTo>
                  <a:pt x="15811" y="0"/>
                </a:lnTo>
                <a:lnTo>
                  <a:pt x="0" y="0"/>
                </a:lnTo>
                <a:close/>
              </a:path>
            </a:pathLst>
          </a:custGeom>
          <a:solidFill>
            <a:srgbClr val="231F20"/>
          </a:solidFill>
        </p:spPr>
        <p:txBody>
          <a:bodyPr wrap="square" lIns="0" tIns="0" rIns="0" bIns="0" rtlCol="0"/>
          <a:lstStyle/>
          <a:p>
            <a:endParaRPr/>
          </a:p>
        </p:txBody>
      </p:sp>
      <p:sp>
        <p:nvSpPr>
          <p:cNvPr id="37" name="object 37"/>
          <p:cNvSpPr/>
          <p:nvPr/>
        </p:nvSpPr>
        <p:spPr>
          <a:xfrm>
            <a:off x="155431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8" name="object 38"/>
          <p:cNvSpPr/>
          <p:nvPr/>
        </p:nvSpPr>
        <p:spPr>
          <a:xfrm>
            <a:off x="1525981" y="272585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497736"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40" name="object 40"/>
          <p:cNvSpPr/>
          <p:nvPr/>
        </p:nvSpPr>
        <p:spPr>
          <a:xfrm>
            <a:off x="163945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1" name="object 41"/>
          <p:cNvSpPr/>
          <p:nvPr/>
        </p:nvSpPr>
        <p:spPr>
          <a:xfrm>
            <a:off x="161112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2" name="object 42"/>
          <p:cNvSpPr/>
          <p:nvPr/>
        </p:nvSpPr>
        <p:spPr>
          <a:xfrm>
            <a:off x="158287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3" name="object 43"/>
          <p:cNvSpPr/>
          <p:nvPr/>
        </p:nvSpPr>
        <p:spPr>
          <a:xfrm>
            <a:off x="172459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4" name="object 44"/>
          <p:cNvSpPr/>
          <p:nvPr/>
        </p:nvSpPr>
        <p:spPr>
          <a:xfrm>
            <a:off x="169626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5" name="object 45"/>
          <p:cNvSpPr/>
          <p:nvPr/>
        </p:nvSpPr>
        <p:spPr>
          <a:xfrm>
            <a:off x="166800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6" name="object 46"/>
          <p:cNvSpPr/>
          <p:nvPr/>
        </p:nvSpPr>
        <p:spPr>
          <a:xfrm>
            <a:off x="180973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7" name="object 47"/>
          <p:cNvSpPr/>
          <p:nvPr/>
        </p:nvSpPr>
        <p:spPr>
          <a:xfrm>
            <a:off x="1781399" y="2725858"/>
            <a:ext cx="15875" cy="10160"/>
          </a:xfrm>
          <a:custGeom>
            <a:avLst/>
            <a:gdLst/>
            <a:ahLst/>
            <a:cxnLst/>
            <a:rect l="l" t="t" r="r" b="b"/>
            <a:pathLst>
              <a:path w="15875" h="10160">
                <a:moveTo>
                  <a:pt x="0" y="0"/>
                </a:moveTo>
                <a:lnTo>
                  <a:pt x="0" y="9525"/>
                </a:lnTo>
                <a:lnTo>
                  <a:pt x="15798" y="9537"/>
                </a:lnTo>
                <a:lnTo>
                  <a:pt x="15798" y="0"/>
                </a:lnTo>
                <a:lnTo>
                  <a:pt x="0" y="0"/>
                </a:lnTo>
                <a:close/>
              </a:path>
            </a:pathLst>
          </a:custGeom>
          <a:solidFill>
            <a:srgbClr val="231F20"/>
          </a:solidFill>
        </p:spPr>
        <p:txBody>
          <a:bodyPr wrap="square" lIns="0" tIns="0" rIns="0" bIns="0" rtlCol="0"/>
          <a:lstStyle/>
          <a:p>
            <a:endParaRPr/>
          </a:p>
        </p:txBody>
      </p:sp>
      <p:sp>
        <p:nvSpPr>
          <p:cNvPr id="48" name="object 48"/>
          <p:cNvSpPr/>
          <p:nvPr/>
        </p:nvSpPr>
        <p:spPr>
          <a:xfrm>
            <a:off x="175314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9" name="object 49"/>
          <p:cNvSpPr/>
          <p:nvPr/>
        </p:nvSpPr>
        <p:spPr>
          <a:xfrm>
            <a:off x="189486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0" name="object 50"/>
          <p:cNvSpPr/>
          <p:nvPr/>
        </p:nvSpPr>
        <p:spPr>
          <a:xfrm>
            <a:off x="186653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1" name="object 51"/>
          <p:cNvSpPr/>
          <p:nvPr/>
        </p:nvSpPr>
        <p:spPr>
          <a:xfrm>
            <a:off x="183827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2" name="object 52"/>
          <p:cNvSpPr/>
          <p:nvPr/>
        </p:nvSpPr>
        <p:spPr>
          <a:xfrm>
            <a:off x="1980007" y="2725858"/>
            <a:ext cx="15875" cy="10160"/>
          </a:xfrm>
          <a:custGeom>
            <a:avLst/>
            <a:gdLst/>
            <a:ahLst/>
            <a:cxnLst/>
            <a:rect l="l" t="t" r="r" b="b"/>
            <a:pathLst>
              <a:path w="15875" h="10160">
                <a:moveTo>
                  <a:pt x="0" y="0"/>
                </a:moveTo>
                <a:lnTo>
                  <a:pt x="0" y="9537"/>
                </a:lnTo>
                <a:lnTo>
                  <a:pt x="15811" y="9525"/>
                </a:lnTo>
                <a:lnTo>
                  <a:pt x="15811" y="0"/>
                </a:lnTo>
                <a:lnTo>
                  <a:pt x="0" y="0"/>
                </a:lnTo>
                <a:close/>
              </a:path>
            </a:pathLst>
          </a:custGeom>
          <a:solidFill>
            <a:srgbClr val="231F20"/>
          </a:solidFill>
        </p:spPr>
        <p:txBody>
          <a:bodyPr wrap="square" lIns="0" tIns="0" rIns="0" bIns="0" rtlCol="0"/>
          <a:lstStyle/>
          <a:p>
            <a:endParaRPr/>
          </a:p>
        </p:txBody>
      </p:sp>
      <p:sp>
        <p:nvSpPr>
          <p:cNvPr id="53" name="object 53"/>
          <p:cNvSpPr/>
          <p:nvPr/>
        </p:nvSpPr>
        <p:spPr>
          <a:xfrm>
            <a:off x="195167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4" name="object 54"/>
          <p:cNvSpPr/>
          <p:nvPr/>
        </p:nvSpPr>
        <p:spPr>
          <a:xfrm>
            <a:off x="192341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5" name="object 55"/>
          <p:cNvSpPr/>
          <p:nvPr/>
        </p:nvSpPr>
        <p:spPr>
          <a:xfrm>
            <a:off x="206513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6" name="object 56"/>
          <p:cNvSpPr/>
          <p:nvPr/>
        </p:nvSpPr>
        <p:spPr>
          <a:xfrm>
            <a:off x="203680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7" name="object 57"/>
          <p:cNvSpPr/>
          <p:nvPr/>
        </p:nvSpPr>
        <p:spPr>
          <a:xfrm>
            <a:off x="200854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8" name="object 58"/>
          <p:cNvSpPr/>
          <p:nvPr/>
        </p:nvSpPr>
        <p:spPr>
          <a:xfrm>
            <a:off x="215027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9" name="object 59"/>
          <p:cNvSpPr/>
          <p:nvPr/>
        </p:nvSpPr>
        <p:spPr>
          <a:xfrm>
            <a:off x="212192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0" name="object 60"/>
          <p:cNvSpPr/>
          <p:nvPr/>
        </p:nvSpPr>
        <p:spPr>
          <a:xfrm>
            <a:off x="209368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1" name="object 61"/>
          <p:cNvSpPr/>
          <p:nvPr/>
        </p:nvSpPr>
        <p:spPr>
          <a:xfrm>
            <a:off x="223541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2" name="object 62"/>
          <p:cNvSpPr/>
          <p:nvPr/>
        </p:nvSpPr>
        <p:spPr>
          <a:xfrm>
            <a:off x="220706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3" name="object 63"/>
          <p:cNvSpPr/>
          <p:nvPr/>
        </p:nvSpPr>
        <p:spPr>
          <a:xfrm>
            <a:off x="217882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4" name="object 64"/>
          <p:cNvSpPr/>
          <p:nvPr/>
        </p:nvSpPr>
        <p:spPr>
          <a:xfrm>
            <a:off x="232055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5" name="object 65"/>
          <p:cNvSpPr/>
          <p:nvPr/>
        </p:nvSpPr>
        <p:spPr>
          <a:xfrm>
            <a:off x="229221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6" name="object 66"/>
          <p:cNvSpPr/>
          <p:nvPr/>
        </p:nvSpPr>
        <p:spPr>
          <a:xfrm>
            <a:off x="226396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7" name="object 67"/>
          <p:cNvSpPr/>
          <p:nvPr/>
        </p:nvSpPr>
        <p:spPr>
          <a:xfrm>
            <a:off x="240568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8" name="object 68"/>
          <p:cNvSpPr/>
          <p:nvPr/>
        </p:nvSpPr>
        <p:spPr>
          <a:xfrm>
            <a:off x="237735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9" name="object 69"/>
          <p:cNvSpPr/>
          <p:nvPr/>
        </p:nvSpPr>
        <p:spPr>
          <a:xfrm>
            <a:off x="234909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0" name="object 70"/>
          <p:cNvSpPr/>
          <p:nvPr/>
        </p:nvSpPr>
        <p:spPr>
          <a:xfrm>
            <a:off x="249082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1" name="object 71"/>
          <p:cNvSpPr/>
          <p:nvPr/>
        </p:nvSpPr>
        <p:spPr>
          <a:xfrm>
            <a:off x="246246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2" name="object 72"/>
          <p:cNvSpPr/>
          <p:nvPr/>
        </p:nvSpPr>
        <p:spPr>
          <a:xfrm>
            <a:off x="243423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3" name="object 73"/>
          <p:cNvSpPr/>
          <p:nvPr/>
        </p:nvSpPr>
        <p:spPr>
          <a:xfrm>
            <a:off x="257595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4" name="object 74"/>
          <p:cNvSpPr/>
          <p:nvPr/>
        </p:nvSpPr>
        <p:spPr>
          <a:xfrm>
            <a:off x="254760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5" name="object 75"/>
          <p:cNvSpPr/>
          <p:nvPr/>
        </p:nvSpPr>
        <p:spPr>
          <a:xfrm>
            <a:off x="251936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6" name="object 76"/>
          <p:cNvSpPr/>
          <p:nvPr/>
        </p:nvSpPr>
        <p:spPr>
          <a:xfrm>
            <a:off x="266108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7" name="object 77"/>
          <p:cNvSpPr/>
          <p:nvPr/>
        </p:nvSpPr>
        <p:spPr>
          <a:xfrm>
            <a:off x="263273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8" name="object 78"/>
          <p:cNvSpPr/>
          <p:nvPr/>
        </p:nvSpPr>
        <p:spPr>
          <a:xfrm>
            <a:off x="260450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9" name="object 79"/>
          <p:cNvSpPr/>
          <p:nvPr/>
        </p:nvSpPr>
        <p:spPr>
          <a:xfrm>
            <a:off x="274622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0" name="object 80"/>
          <p:cNvSpPr/>
          <p:nvPr/>
        </p:nvSpPr>
        <p:spPr>
          <a:xfrm>
            <a:off x="271788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1" name="object 81"/>
          <p:cNvSpPr/>
          <p:nvPr/>
        </p:nvSpPr>
        <p:spPr>
          <a:xfrm>
            <a:off x="268964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2" name="object 82"/>
          <p:cNvSpPr/>
          <p:nvPr/>
        </p:nvSpPr>
        <p:spPr>
          <a:xfrm>
            <a:off x="283137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3" name="object 83"/>
          <p:cNvSpPr/>
          <p:nvPr/>
        </p:nvSpPr>
        <p:spPr>
          <a:xfrm>
            <a:off x="280301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4" name="object 84"/>
          <p:cNvSpPr/>
          <p:nvPr/>
        </p:nvSpPr>
        <p:spPr>
          <a:xfrm>
            <a:off x="2774759"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85" name="object 85"/>
          <p:cNvSpPr/>
          <p:nvPr/>
        </p:nvSpPr>
        <p:spPr>
          <a:xfrm>
            <a:off x="291650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6" name="object 86"/>
          <p:cNvSpPr/>
          <p:nvPr/>
        </p:nvSpPr>
        <p:spPr>
          <a:xfrm>
            <a:off x="288815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7" name="object 87"/>
          <p:cNvSpPr/>
          <p:nvPr/>
        </p:nvSpPr>
        <p:spPr>
          <a:xfrm>
            <a:off x="285990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8" name="object 88"/>
          <p:cNvSpPr/>
          <p:nvPr/>
        </p:nvSpPr>
        <p:spPr>
          <a:xfrm>
            <a:off x="300163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9" name="object 89"/>
          <p:cNvSpPr/>
          <p:nvPr/>
        </p:nvSpPr>
        <p:spPr>
          <a:xfrm>
            <a:off x="297328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0" name="object 90"/>
          <p:cNvSpPr/>
          <p:nvPr/>
        </p:nvSpPr>
        <p:spPr>
          <a:xfrm>
            <a:off x="2945028"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1" name="object 91"/>
          <p:cNvSpPr/>
          <p:nvPr/>
        </p:nvSpPr>
        <p:spPr>
          <a:xfrm>
            <a:off x="308677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2" name="object 92"/>
          <p:cNvSpPr/>
          <p:nvPr/>
        </p:nvSpPr>
        <p:spPr>
          <a:xfrm>
            <a:off x="305842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3" name="object 93"/>
          <p:cNvSpPr/>
          <p:nvPr/>
        </p:nvSpPr>
        <p:spPr>
          <a:xfrm>
            <a:off x="303016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4" name="object 94"/>
          <p:cNvSpPr/>
          <p:nvPr/>
        </p:nvSpPr>
        <p:spPr>
          <a:xfrm>
            <a:off x="317190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5" name="object 95"/>
          <p:cNvSpPr/>
          <p:nvPr/>
        </p:nvSpPr>
        <p:spPr>
          <a:xfrm>
            <a:off x="314355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6" name="object 96"/>
          <p:cNvSpPr/>
          <p:nvPr/>
        </p:nvSpPr>
        <p:spPr>
          <a:xfrm>
            <a:off x="311529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7" name="object 97"/>
          <p:cNvSpPr/>
          <p:nvPr/>
        </p:nvSpPr>
        <p:spPr>
          <a:xfrm>
            <a:off x="325704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8" name="object 98"/>
          <p:cNvSpPr/>
          <p:nvPr/>
        </p:nvSpPr>
        <p:spPr>
          <a:xfrm>
            <a:off x="322869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9" name="object 99"/>
          <p:cNvSpPr/>
          <p:nvPr/>
        </p:nvSpPr>
        <p:spPr>
          <a:xfrm>
            <a:off x="320045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0" name="object 100"/>
          <p:cNvSpPr/>
          <p:nvPr/>
        </p:nvSpPr>
        <p:spPr>
          <a:xfrm>
            <a:off x="334217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1" name="object 101"/>
          <p:cNvSpPr/>
          <p:nvPr/>
        </p:nvSpPr>
        <p:spPr>
          <a:xfrm>
            <a:off x="331383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2" name="object 102"/>
          <p:cNvSpPr/>
          <p:nvPr/>
        </p:nvSpPr>
        <p:spPr>
          <a:xfrm>
            <a:off x="328557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3" name="object 103"/>
          <p:cNvSpPr/>
          <p:nvPr/>
        </p:nvSpPr>
        <p:spPr>
          <a:xfrm>
            <a:off x="342731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4" name="object 104"/>
          <p:cNvSpPr/>
          <p:nvPr/>
        </p:nvSpPr>
        <p:spPr>
          <a:xfrm>
            <a:off x="339897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5" name="object 105"/>
          <p:cNvSpPr/>
          <p:nvPr/>
        </p:nvSpPr>
        <p:spPr>
          <a:xfrm>
            <a:off x="337071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6" name="object 106"/>
          <p:cNvSpPr/>
          <p:nvPr/>
        </p:nvSpPr>
        <p:spPr>
          <a:xfrm>
            <a:off x="351243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7" name="object 107"/>
          <p:cNvSpPr/>
          <p:nvPr/>
        </p:nvSpPr>
        <p:spPr>
          <a:xfrm>
            <a:off x="348410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8" name="object 108"/>
          <p:cNvSpPr/>
          <p:nvPr/>
        </p:nvSpPr>
        <p:spPr>
          <a:xfrm>
            <a:off x="345584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9" name="object 109"/>
          <p:cNvSpPr/>
          <p:nvPr/>
        </p:nvSpPr>
        <p:spPr>
          <a:xfrm>
            <a:off x="359757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0" name="object 110"/>
          <p:cNvSpPr/>
          <p:nvPr/>
        </p:nvSpPr>
        <p:spPr>
          <a:xfrm>
            <a:off x="356923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1" name="object 111"/>
          <p:cNvSpPr/>
          <p:nvPr/>
        </p:nvSpPr>
        <p:spPr>
          <a:xfrm>
            <a:off x="354098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2" name="object 112"/>
          <p:cNvSpPr/>
          <p:nvPr/>
        </p:nvSpPr>
        <p:spPr>
          <a:xfrm>
            <a:off x="368270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3" name="object 113"/>
          <p:cNvSpPr/>
          <p:nvPr/>
        </p:nvSpPr>
        <p:spPr>
          <a:xfrm>
            <a:off x="365437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4" name="object 114"/>
          <p:cNvSpPr/>
          <p:nvPr/>
        </p:nvSpPr>
        <p:spPr>
          <a:xfrm>
            <a:off x="362611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5" name="object 115"/>
          <p:cNvSpPr/>
          <p:nvPr/>
        </p:nvSpPr>
        <p:spPr>
          <a:xfrm>
            <a:off x="376784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6" name="object 116"/>
          <p:cNvSpPr/>
          <p:nvPr/>
        </p:nvSpPr>
        <p:spPr>
          <a:xfrm>
            <a:off x="373950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7" name="object 117"/>
          <p:cNvSpPr/>
          <p:nvPr/>
        </p:nvSpPr>
        <p:spPr>
          <a:xfrm>
            <a:off x="371125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8" name="object 118"/>
          <p:cNvSpPr/>
          <p:nvPr/>
        </p:nvSpPr>
        <p:spPr>
          <a:xfrm>
            <a:off x="385298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9" name="object 119"/>
          <p:cNvSpPr/>
          <p:nvPr/>
        </p:nvSpPr>
        <p:spPr>
          <a:xfrm>
            <a:off x="382465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0" name="object 120"/>
          <p:cNvSpPr/>
          <p:nvPr/>
        </p:nvSpPr>
        <p:spPr>
          <a:xfrm>
            <a:off x="379639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1" name="object 121"/>
          <p:cNvSpPr/>
          <p:nvPr/>
        </p:nvSpPr>
        <p:spPr>
          <a:xfrm>
            <a:off x="393813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2" name="object 122"/>
          <p:cNvSpPr/>
          <p:nvPr/>
        </p:nvSpPr>
        <p:spPr>
          <a:xfrm>
            <a:off x="390978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3" name="object 123"/>
          <p:cNvSpPr/>
          <p:nvPr/>
        </p:nvSpPr>
        <p:spPr>
          <a:xfrm>
            <a:off x="388153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4" name="object 124"/>
          <p:cNvSpPr/>
          <p:nvPr/>
        </p:nvSpPr>
        <p:spPr>
          <a:xfrm>
            <a:off x="402325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5" name="object 125"/>
          <p:cNvSpPr/>
          <p:nvPr/>
        </p:nvSpPr>
        <p:spPr>
          <a:xfrm>
            <a:off x="399492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6" name="object 126"/>
          <p:cNvSpPr/>
          <p:nvPr/>
        </p:nvSpPr>
        <p:spPr>
          <a:xfrm>
            <a:off x="396666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7" name="object 127"/>
          <p:cNvSpPr/>
          <p:nvPr/>
        </p:nvSpPr>
        <p:spPr>
          <a:xfrm>
            <a:off x="410839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8" name="object 128"/>
          <p:cNvSpPr/>
          <p:nvPr/>
        </p:nvSpPr>
        <p:spPr>
          <a:xfrm>
            <a:off x="408005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9" name="object 129"/>
          <p:cNvSpPr/>
          <p:nvPr/>
        </p:nvSpPr>
        <p:spPr>
          <a:xfrm>
            <a:off x="405180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0" name="object 130"/>
          <p:cNvSpPr/>
          <p:nvPr/>
        </p:nvSpPr>
        <p:spPr>
          <a:xfrm>
            <a:off x="419352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1" name="object 131"/>
          <p:cNvSpPr/>
          <p:nvPr/>
        </p:nvSpPr>
        <p:spPr>
          <a:xfrm>
            <a:off x="416519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2" name="object 132"/>
          <p:cNvSpPr/>
          <p:nvPr/>
        </p:nvSpPr>
        <p:spPr>
          <a:xfrm>
            <a:off x="413693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3" name="object 133"/>
          <p:cNvSpPr/>
          <p:nvPr/>
        </p:nvSpPr>
        <p:spPr>
          <a:xfrm>
            <a:off x="427866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4" name="object 134"/>
          <p:cNvSpPr/>
          <p:nvPr/>
        </p:nvSpPr>
        <p:spPr>
          <a:xfrm>
            <a:off x="425032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5" name="object 135"/>
          <p:cNvSpPr/>
          <p:nvPr/>
        </p:nvSpPr>
        <p:spPr>
          <a:xfrm>
            <a:off x="422207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6" name="object 136"/>
          <p:cNvSpPr/>
          <p:nvPr/>
        </p:nvSpPr>
        <p:spPr>
          <a:xfrm>
            <a:off x="436380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7" name="object 137"/>
          <p:cNvSpPr/>
          <p:nvPr/>
        </p:nvSpPr>
        <p:spPr>
          <a:xfrm>
            <a:off x="433546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8" name="object 138"/>
          <p:cNvSpPr/>
          <p:nvPr/>
        </p:nvSpPr>
        <p:spPr>
          <a:xfrm>
            <a:off x="430721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9" name="object 139"/>
          <p:cNvSpPr/>
          <p:nvPr/>
        </p:nvSpPr>
        <p:spPr>
          <a:xfrm>
            <a:off x="444893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0" name="object 140"/>
          <p:cNvSpPr/>
          <p:nvPr/>
        </p:nvSpPr>
        <p:spPr>
          <a:xfrm>
            <a:off x="442059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1" name="object 141"/>
          <p:cNvSpPr/>
          <p:nvPr/>
        </p:nvSpPr>
        <p:spPr>
          <a:xfrm>
            <a:off x="439234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2" name="object 142"/>
          <p:cNvSpPr/>
          <p:nvPr/>
        </p:nvSpPr>
        <p:spPr>
          <a:xfrm>
            <a:off x="453407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3" name="object 143"/>
          <p:cNvSpPr/>
          <p:nvPr/>
        </p:nvSpPr>
        <p:spPr>
          <a:xfrm>
            <a:off x="450573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4" name="object 144"/>
          <p:cNvSpPr/>
          <p:nvPr/>
        </p:nvSpPr>
        <p:spPr>
          <a:xfrm>
            <a:off x="447748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5" name="object 145"/>
          <p:cNvSpPr/>
          <p:nvPr/>
        </p:nvSpPr>
        <p:spPr>
          <a:xfrm>
            <a:off x="461920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6" name="object 146"/>
          <p:cNvSpPr/>
          <p:nvPr/>
        </p:nvSpPr>
        <p:spPr>
          <a:xfrm>
            <a:off x="459085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7" name="object 147"/>
          <p:cNvSpPr/>
          <p:nvPr/>
        </p:nvSpPr>
        <p:spPr>
          <a:xfrm>
            <a:off x="456261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8" name="object 148"/>
          <p:cNvSpPr/>
          <p:nvPr/>
        </p:nvSpPr>
        <p:spPr>
          <a:xfrm>
            <a:off x="470434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9" name="object 149"/>
          <p:cNvSpPr/>
          <p:nvPr/>
        </p:nvSpPr>
        <p:spPr>
          <a:xfrm>
            <a:off x="467600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0" name="object 150"/>
          <p:cNvSpPr/>
          <p:nvPr/>
        </p:nvSpPr>
        <p:spPr>
          <a:xfrm>
            <a:off x="464775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1" name="object 151"/>
          <p:cNvSpPr/>
          <p:nvPr/>
        </p:nvSpPr>
        <p:spPr>
          <a:xfrm>
            <a:off x="478947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2" name="object 152"/>
          <p:cNvSpPr/>
          <p:nvPr/>
        </p:nvSpPr>
        <p:spPr>
          <a:xfrm>
            <a:off x="476112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3" name="object 153"/>
          <p:cNvSpPr/>
          <p:nvPr/>
        </p:nvSpPr>
        <p:spPr>
          <a:xfrm>
            <a:off x="473288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4" name="object 154"/>
          <p:cNvSpPr/>
          <p:nvPr/>
        </p:nvSpPr>
        <p:spPr>
          <a:xfrm>
            <a:off x="487461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5" name="object 155"/>
          <p:cNvSpPr/>
          <p:nvPr/>
        </p:nvSpPr>
        <p:spPr>
          <a:xfrm>
            <a:off x="484626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6" name="object 156"/>
          <p:cNvSpPr/>
          <p:nvPr/>
        </p:nvSpPr>
        <p:spPr>
          <a:xfrm>
            <a:off x="481802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7" name="object 157"/>
          <p:cNvSpPr/>
          <p:nvPr/>
        </p:nvSpPr>
        <p:spPr>
          <a:xfrm>
            <a:off x="495975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8" name="object 158"/>
          <p:cNvSpPr/>
          <p:nvPr/>
        </p:nvSpPr>
        <p:spPr>
          <a:xfrm>
            <a:off x="493140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9" name="object 159"/>
          <p:cNvSpPr/>
          <p:nvPr/>
        </p:nvSpPr>
        <p:spPr>
          <a:xfrm>
            <a:off x="490315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0" name="object 160"/>
          <p:cNvSpPr/>
          <p:nvPr/>
        </p:nvSpPr>
        <p:spPr>
          <a:xfrm>
            <a:off x="504489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1" name="object 161"/>
          <p:cNvSpPr/>
          <p:nvPr/>
        </p:nvSpPr>
        <p:spPr>
          <a:xfrm>
            <a:off x="5016537"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2" name="object 162"/>
          <p:cNvSpPr/>
          <p:nvPr/>
        </p:nvSpPr>
        <p:spPr>
          <a:xfrm>
            <a:off x="498829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3" name="object 163"/>
          <p:cNvSpPr/>
          <p:nvPr/>
        </p:nvSpPr>
        <p:spPr>
          <a:xfrm>
            <a:off x="513002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4" name="object 164"/>
          <p:cNvSpPr/>
          <p:nvPr/>
        </p:nvSpPr>
        <p:spPr>
          <a:xfrm>
            <a:off x="510167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5" name="object 165"/>
          <p:cNvSpPr/>
          <p:nvPr/>
        </p:nvSpPr>
        <p:spPr>
          <a:xfrm>
            <a:off x="507342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6" name="object 166"/>
          <p:cNvSpPr/>
          <p:nvPr/>
        </p:nvSpPr>
        <p:spPr>
          <a:xfrm>
            <a:off x="521516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7" name="object 167"/>
          <p:cNvSpPr/>
          <p:nvPr/>
        </p:nvSpPr>
        <p:spPr>
          <a:xfrm>
            <a:off x="518681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8" name="object 168"/>
          <p:cNvSpPr/>
          <p:nvPr/>
        </p:nvSpPr>
        <p:spPr>
          <a:xfrm>
            <a:off x="515856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9" name="object 169"/>
          <p:cNvSpPr/>
          <p:nvPr/>
        </p:nvSpPr>
        <p:spPr>
          <a:xfrm>
            <a:off x="530028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0" name="object 170"/>
          <p:cNvSpPr/>
          <p:nvPr/>
        </p:nvSpPr>
        <p:spPr>
          <a:xfrm>
            <a:off x="527194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1" name="object 171"/>
          <p:cNvSpPr/>
          <p:nvPr/>
        </p:nvSpPr>
        <p:spPr>
          <a:xfrm>
            <a:off x="524369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2" name="object 172"/>
          <p:cNvSpPr/>
          <p:nvPr/>
        </p:nvSpPr>
        <p:spPr>
          <a:xfrm>
            <a:off x="538542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3" name="object 173"/>
          <p:cNvSpPr/>
          <p:nvPr/>
        </p:nvSpPr>
        <p:spPr>
          <a:xfrm>
            <a:off x="535707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4" name="object 174"/>
          <p:cNvSpPr/>
          <p:nvPr/>
        </p:nvSpPr>
        <p:spPr>
          <a:xfrm>
            <a:off x="532884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5" name="object 175"/>
          <p:cNvSpPr/>
          <p:nvPr/>
        </p:nvSpPr>
        <p:spPr>
          <a:xfrm>
            <a:off x="547056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6" name="object 176"/>
          <p:cNvSpPr/>
          <p:nvPr/>
        </p:nvSpPr>
        <p:spPr>
          <a:xfrm>
            <a:off x="544221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7" name="object 177"/>
          <p:cNvSpPr/>
          <p:nvPr/>
        </p:nvSpPr>
        <p:spPr>
          <a:xfrm>
            <a:off x="541397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8" name="object 178"/>
          <p:cNvSpPr/>
          <p:nvPr/>
        </p:nvSpPr>
        <p:spPr>
          <a:xfrm>
            <a:off x="555570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9" name="object 179"/>
          <p:cNvSpPr/>
          <p:nvPr/>
        </p:nvSpPr>
        <p:spPr>
          <a:xfrm>
            <a:off x="552735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0" name="object 180"/>
          <p:cNvSpPr/>
          <p:nvPr/>
        </p:nvSpPr>
        <p:spPr>
          <a:xfrm>
            <a:off x="549911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1" name="object 181"/>
          <p:cNvSpPr/>
          <p:nvPr/>
        </p:nvSpPr>
        <p:spPr>
          <a:xfrm>
            <a:off x="564083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2" name="object 182"/>
          <p:cNvSpPr/>
          <p:nvPr/>
        </p:nvSpPr>
        <p:spPr>
          <a:xfrm>
            <a:off x="561249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3" name="object 183"/>
          <p:cNvSpPr/>
          <p:nvPr/>
        </p:nvSpPr>
        <p:spPr>
          <a:xfrm>
            <a:off x="558424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4" name="object 184"/>
          <p:cNvSpPr/>
          <p:nvPr/>
        </p:nvSpPr>
        <p:spPr>
          <a:xfrm>
            <a:off x="572597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5" name="object 185"/>
          <p:cNvSpPr/>
          <p:nvPr/>
        </p:nvSpPr>
        <p:spPr>
          <a:xfrm>
            <a:off x="569762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6" name="object 186"/>
          <p:cNvSpPr/>
          <p:nvPr/>
        </p:nvSpPr>
        <p:spPr>
          <a:xfrm>
            <a:off x="566936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7" name="object 187"/>
          <p:cNvSpPr/>
          <p:nvPr/>
        </p:nvSpPr>
        <p:spPr>
          <a:xfrm>
            <a:off x="581110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8" name="object 188"/>
          <p:cNvSpPr/>
          <p:nvPr/>
        </p:nvSpPr>
        <p:spPr>
          <a:xfrm>
            <a:off x="578276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9" name="object 189"/>
          <p:cNvSpPr/>
          <p:nvPr/>
        </p:nvSpPr>
        <p:spPr>
          <a:xfrm>
            <a:off x="575450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0" name="object 190"/>
          <p:cNvSpPr/>
          <p:nvPr/>
        </p:nvSpPr>
        <p:spPr>
          <a:xfrm>
            <a:off x="5896228"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91" name="object 191"/>
          <p:cNvSpPr/>
          <p:nvPr/>
        </p:nvSpPr>
        <p:spPr>
          <a:xfrm>
            <a:off x="586789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2" name="object 192"/>
          <p:cNvSpPr/>
          <p:nvPr/>
        </p:nvSpPr>
        <p:spPr>
          <a:xfrm>
            <a:off x="583965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3" name="object 193"/>
          <p:cNvSpPr/>
          <p:nvPr/>
        </p:nvSpPr>
        <p:spPr>
          <a:xfrm>
            <a:off x="598136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4" name="object 194"/>
          <p:cNvSpPr/>
          <p:nvPr/>
        </p:nvSpPr>
        <p:spPr>
          <a:xfrm>
            <a:off x="595303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5" name="object 195"/>
          <p:cNvSpPr/>
          <p:nvPr/>
        </p:nvSpPr>
        <p:spPr>
          <a:xfrm>
            <a:off x="592479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6" name="object 196"/>
          <p:cNvSpPr/>
          <p:nvPr/>
        </p:nvSpPr>
        <p:spPr>
          <a:xfrm>
            <a:off x="606652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7" name="object 197"/>
          <p:cNvSpPr/>
          <p:nvPr/>
        </p:nvSpPr>
        <p:spPr>
          <a:xfrm>
            <a:off x="603817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8" name="object 198"/>
          <p:cNvSpPr/>
          <p:nvPr/>
        </p:nvSpPr>
        <p:spPr>
          <a:xfrm>
            <a:off x="600991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9" name="object 199"/>
          <p:cNvSpPr/>
          <p:nvPr/>
        </p:nvSpPr>
        <p:spPr>
          <a:xfrm>
            <a:off x="615165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0" name="object 200"/>
          <p:cNvSpPr/>
          <p:nvPr/>
        </p:nvSpPr>
        <p:spPr>
          <a:xfrm>
            <a:off x="612331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1" name="object 201"/>
          <p:cNvSpPr/>
          <p:nvPr/>
        </p:nvSpPr>
        <p:spPr>
          <a:xfrm>
            <a:off x="609506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2" name="object 202"/>
          <p:cNvSpPr/>
          <p:nvPr/>
        </p:nvSpPr>
        <p:spPr>
          <a:xfrm>
            <a:off x="623677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3" name="object 203"/>
          <p:cNvSpPr/>
          <p:nvPr/>
        </p:nvSpPr>
        <p:spPr>
          <a:xfrm>
            <a:off x="620844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4" name="object 204"/>
          <p:cNvSpPr/>
          <p:nvPr/>
        </p:nvSpPr>
        <p:spPr>
          <a:xfrm>
            <a:off x="618018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5" name="object 205"/>
          <p:cNvSpPr/>
          <p:nvPr/>
        </p:nvSpPr>
        <p:spPr>
          <a:xfrm>
            <a:off x="632192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6" name="object 206"/>
          <p:cNvSpPr/>
          <p:nvPr/>
        </p:nvSpPr>
        <p:spPr>
          <a:xfrm>
            <a:off x="629358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7" name="object 207"/>
          <p:cNvSpPr/>
          <p:nvPr/>
        </p:nvSpPr>
        <p:spPr>
          <a:xfrm>
            <a:off x="626532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8" name="object 208"/>
          <p:cNvSpPr/>
          <p:nvPr/>
        </p:nvSpPr>
        <p:spPr>
          <a:xfrm>
            <a:off x="640704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9" name="object 209"/>
          <p:cNvSpPr/>
          <p:nvPr/>
        </p:nvSpPr>
        <p:spPr>
          <a:xfrm>
            <a:off x="637870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0" name="object 210"/>
          <p:cNvSpPr/>
          <p:nvPr/>
        </p:nvSpPr>
        <p:spPr>
          <a:xfrm>
            <a:off x="635045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1" name="object 211"/>
          <p:cNvSpPr/>
          <p:nvPr/>
        </p:nvSpPr>
        <p:spPr>
          <a:xfrm>
            <a:off x="649218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2" name="object 212"/>
          <p:cNvSpPr/>
          <p:nvPr/>
        </p:nvSpPr>
        <p:spPr>
          <a:xfrm>
            <a:off x="646384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3" name="object 213"/>
          <p:cNvSpPr/>
          <p:nvPr/>
        </p:nvSpPr>
        <p:spPr>
          <a:xfrm>
            <a:off x="643561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4" name="object 214"/>
          <p:cNvSpPr/>
          <p:nvPr/>
        </p:nvSpPr>
        <p:spPr>
          <a:xfrm>
            <a:off x="657733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5" name="object 215"/>
          <p:cNvSpPr/>
          <p:nvPr/>
        </p:nvSpPr>
        <p:spPr>
          <a:xfrm>
            <a:off x="654898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6" name="object 216"/>
          <p:cNvSpPr/>
          <p:nvPr/>
        </p:nvSpPr>
        <p:spPr>
          <a:xfrm>
            <a:off x="652073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7" name="object 217"/>
          <p:cNvSpPr/>
          <p:nvPr/>
        </p:nvSpPr>
        <p:spPr>
          <a:xfrm>
            <a:off x="666247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8" name="object 218"/>
          <p:cNvSpPr/>
          <p:nvPr/>
        </p:nvSpPr>
        <p:spPr>
          <a:xfrm>
            <a:off x="663412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9" name="object 219"/>
          <p:cNvSpPr/>
          <p:nvPr/>
        </p:nvSpPr>
        <p:spPr>
          <a:xfrm>
            <a:off x="660587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0" name="object 220"/>
          <p:cNvSpPr/>
          <p:nvPr/>
        </p:nvSpPr>
        <p:spPr>
          <a:xfrm>
            <a:off x="674759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1" name="object 221"/>
          <p:cNvSpPr/>
          <p:nvPr/>
        </p:nvSpPr>
        <p:spPr>
          <a:xfrm>
            <a:off x="671925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2" name="object 222"/>
          <p:cNvSpPr/>
          <p:nvPr/>
        </p:nvSpPr>
        <p:spPr>
          <a:xfrm>
            <a:off x="669100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3" name="object 223"/>
          <p:cNvSpPr/>
          <p:nvPr/>
        </p:nvSpPr>
        <p:spPr>
          <a:xfrm>
            <a:off x="683273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4" name="object 224"/>
          <p:cNvSpPr/>
          <p:nvPr/>
        </p:nvSpPr>
        <p:spPr>
          <a:xfrm>
            <a:off x="6804380"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5" name="object 225"/>
          <p:cNvSpPr/>
          <p:nvPr/>
        </p:nvSpPr>
        <p:spPr>
          <a:xfrm>
            <a:off x="677614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6" name="object 226"/>
          <p:cNvSpPr/>
          <p:nvPr/>
        </p:nvSpPr>
        <p:spPr>
          <a:xfrm>
            <a:off x="691786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7" name="object 227"/>
          <p:cNvSpPr/>
          <p:nvPr/>
        </p:nvSpPr>
        <p:spPr>
          <a:xfrm>
            <a:off x="688952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8" name="object 228"/>
          <p:cNvSpPr/>
          <p:nvPr/>
        </p:nvSpPr>
        <p:spPr>
          <a:xfrm>
            <a:off x="686126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9" name="object 229"/>
          <p:cNvSpPr/>
          <p:nvPr/>
        </p:nvSpPr>
        <p:spPr>
          <a:xfrm>
            <a:off x="700300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0" name="object 230"/>
          <p:cNvSpPr/>
          <p:nvPr/>
        </p:nvSpPr>
        <p:spPr>
          <a:xfrm>
            <a:off x="6974649"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31" name="object 231"/>
          <p:cNvSpPr/>
          <p:nvPr/>
        </p:nvSpPr>
        <p:spPr>
          <a:xfrm>
            <a:off x="694640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32" name="object 232"/>
          <p:cNvSpPr txBox="1"/>
          <p:nvPr/>
        </p:nvSpPr>
        <p:spPr>
          <a:xfrm>
            <a:off x="528252" y="2757687"/>
            <a:ext cx="6445250" cy="1779270"/>
          </a:xfrm>
          <a:prstGeom prst="rect">
            <a:avLst/>
          </a:prstGeom>
        </p:spPr>
        <p:txBody>
          <a:bodyPr vert="horz" wrap="square" lIns="0" tIns="48260" rIns="0" bIns="0" rtlCol="0">
            <a:spAutoFit/>
          </a:bodyPr>
          <a:lstStyle/>
          <a:p>
            <a:pPr marL="22225">
              <a:lnSpc>
                <a:spcPct val="100000"/>
              </a:lnSpc>
              <a:spcBef>
                <a:spcPts val="380"/>
              </a:spcBef>
            </a:pPr>
            <a:r>
              <a:rPr sz="1200" b="1" dirty="0">
                <a:solidFill>
                  <a:srgbClr val="231F20"/>
                </a:solidFill>
                <a:latin typeface="Arial Narrow"/>
                <a:cs typeface="Arial Narrow"/>
              </a:rPr>
              <a:t>Entleerung der</a:t>
            </a:r>
            <a:r>
              <a:rPr sz="1200" b="1" spc="-5" dirty="0">
                <a:solidFill>
                  <a:srgbClr val="231F20"/>
                </a:solidFill>
                <a:latin typeface="Arial Narrow"/>
                <a:cs typeface="Arial Narrow"/>
              </a:rPr>
              <a:t> </a:t>
            </a:r>
            <a:r>
              <a:rPr sz="1200" b="1" dirty="0">
                <a:solidFill>
                  <a:srgbClr val="231F20"/>
                </a:solidFill>
                <a:latin typeface="Arial Narrow"/>
                <a:cs typeface="Arial Narrow"/>
              </a:rPr>
              <a:t>Whirlpool-Wanne</a:t>
            </a:r>
            <a:endParaRPr sz="1200">
              <a:latin typeface="Arial Narrow"/>
              <a:cs typeface="Arial Narrow"/>
            </a:endParaRPr>
          </a:p>
          <a:p>
            <a:pPr marL="168910" indent="-156845">
              <a:lnSpc>
                <a:spcPct val="100000"/>
              </a:lnSpc>
              <a:spcBef>
                <a:spcPts val="210"/>
              </a:spcBef>
              <a:buAutoNum type="arabicPeriod"/>
              <a:tabLst>
                <a:tab pos="169545" algn="l"/>
              </a:tabLst>
            </a:pPr>
            <a:r>
              <a:rPr sz="900" dirty="0">
                <a:solidFill>
                  <a:srgbClr val="231F20"/>
                </a:solidFill>
                <a:latin typeface="Arial Narrow"/>
                <a:cs typeface="Arial Narrow"/>
              </a:rPr>
              <a:t>Schalten Sie </a:t>
            </a:r>
            <a:r>
              <a:rPr sz="900" spc="-5" dirty="0">
                <a:solidFill>
                  <a:srgbClr val="231F20"/>
                </a:solidFill>
                <a:latin typeface="Arial Narrow"/>
                <a:cs typeface="Arial Narrow"/>
              </a:rPr>
              <a:t>alle </a:t>
            </a:r>
            <a:r>
              <a:rPr sz="900" dirty="0">
                <a:solidFill>
                  <a:srgbClr val="231F20"/>
                </a:solidFill>
                <a:latin typeface="Arial Narrow"/>
                <a:cs typeface="Arial Narrow"/>
              </a:rPr>
              <a:t>Funktionen</a:t>
            </a:r>
            <a:r>
              <a:rPr sz="900" spc="-5" dirty="0">
                <a:solidFill>
                  <a:srgbClr val="231F20"/>
                </a:solidFill>
                <a:latin typeface="Arial Narrow"/>
                <a:cs typeface="Arial Narrow"/>
              </a:rPr>
              <a:t> </a:t>
            </a:r>
            <a:r>
              <a:rPr sz="900" dirty="0">
                <a:solidFill>
                  <a:srgbClr val="231F20"/>
                </a:solidFill>
                <a:latin typeface="Arial Narrow"/>
                <a:cs typeface="Arial Narrow"/>
              </a:rPr>
              <a:t>aus.</a:t>
            </a:r>
            <a:endParaRPr sz="900">
              <a:latin typeface="Arial Narrow"/>
              <a:cs typeface="Arial Narrow"/>
            </a:endParaRPr>
          </a:p>
          <a:p>
            <a:pPr marL="168910" marR="5080" indent="-156845">
              <a:lnSpc>
                <a:spcPct val="111100"/>
              </a:lnSpc>
              <a:buAutoNum type="arabicPeriod"/>
              <a:tabLst>
                <a:tab pos="169545" algn="l"/>
              </a:tabLst>
            </a:pPr>
            <a:r>
              <a:rPr sz="900" dirty="0">
                <a:solidFill>
                  <a:srgbClr val="231F20"/>
                </a:solidFill>
                <a:latin typeface="Arial Narrow"/>
                <a:cs typeface="Arial Narrow"/>
              </a:rPr>
              <a:t>Schließen Sie </a:t>
            </a:r>
            <a:r>
              <a:rPr sz="900" spc="-5" dirty="0">
                <a:solidFill>
                  <a:srgbClr val="231F20"/>
                </a:solidFill>
                <a:latin typeface="Arial Narrow"/>
                <a:cs typeface="Arial Narrow"/>
              </a:rPr>
              <a:t>den </a:t>
            </a:r>
            <a:r>
              <a:rPr sz="900" dirty="0">
                <a:solidFill>
                  <a:srgbClr val="231F20"/>
                </a:solidFill>
                <a:latin typeface="Arial Narrow"/>
                <a:cs typeface="Arial Narrow"/>
              </a:rPr>
              <a:t>Adapter </a:t>
            </a:r>
            <a:r>
              <a:rPr sz="900" spc="-5" dirty="0">
                <a:solidFill>
                  <a:srgbClr val="231F20"/>
                </a:solidFill>
                <a:latin typeface="Arial Narrow"/>
                <a:cs typeface="Arial Narrow"/>
              </a:rPr>
              <a:t>des </a:t>
            </a:r>
            <a:r>
              <a:rPr sz="900" dirty="0">
                <a:solidFill>
                  <a:srgbClr val="231F20"/>
                </a:solidFill>
                <a:latin typeface="Arial Narrow"/>
                <a:cs typeface="Arial Narrow"/>
              </a:rPr>
              <a:t>Ablassventils </a:t>
            </a:r>
            <a:r>
              <a:rPr sz="900" spc="-5" dirty="0">
                <a:solidFill>
                  <a:srgbClr val="231F20"/>
                </a:solidFill>
                <a:latin typeface="Arial Narrow"/>
                <a:cs typeface="Arial Narrow"/>
              </a:rPr>
              <a:t>an einen Gartenschlauch an und </a:t>
            </a:r>
            <a:r>
              <a:rPr sz="900" dirty="0">
                <a:solidFill>
                  <a:srgbClr val="231F20"/>
                </a:solidFill>
                <a:latin typeface="Arial Narrow"/>
                <a:cs typeface="Arial Narrow"/>
              </a:rPr>
              <a:t>richten Sie </a:t>
            </a:r>
            <a:r>
              <a:rPr sz="900" spc="-5" dirty="0">
                <a:solidFill>
                  <a:srgbClr val="231F20"/>
                </a:solidFill>
                <a:latin typeface="Arial Narrow"/>
                <a:cs typeface="Arial Narrow"/>
              </a:rPr>
              <a:t>das andere </a:t>
            </a:r>
            <a:r>
              <a:rPr sz="900" dirty="0">
                <a:solidFill>
                  <a:srgbClr val="231F20"/>
                </a:solidFill>
                <a:latin typeface="Arial Narrow"/>
                <a:cs typeface="Arial Narrow"/>
              </a:rPr>
              <a:t>Ende </a:t>
            </a:r>
            <a:r>
              <a:rPr sz="900" spc="-5" dirty="0">
                <a:solidFill>
                  <a:srgbClr val="231F20"/>
                </a:solidFill>
                <a:latin typeface="Arial Narrow"/>
                <a:cs typeface="Arial Narrow"/>
              </a:rPr>
              <a:t>des Gartenschlauchs auf einen geeigneten  </a:t>
            </a:r>
            <a:r>
              <a:rPr sz="900" dirty="0">
                <a:solidFill>
                  <a:srgbClr val="231F20"/>
                </a:solidFill>
                <a:latin typeface="Arial Narrow"/>
                <a:cs typeface="Arial Narrow"/>
              </a:rPr>
              <a:t>Abflussbereich.</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Entfernen Sie </a:t>
            </a:r>
            <a:r>
              <a:rPr sz="900" spc="-5" dirty="0">
                <a:solidFill>
                  <a:srgbClr val="231F20"/>
                </a:solidFill>
                <a:latin typeface="Arial Narrow"/>
                <a:cs typeface="Arial Narrow"/>
              </a:rPr>
              <a:t>die </a:t>
            </a:r>
            <a:r>
              <a:rPr sz="900" dirty="0">
                <a:solidFill>
                  <a:srgbClr val="231F20"/>
                </a:solidFill>
                <a:latin typeface="Arial Narrow"/>
                <a:cs typeface="Arial Narrow"/>
              </a:rPr>
              <a:t>Ablassventilkappe </a:t>
            </a:r>
            <a:r>
              <a:rPr sz="900" spc="-5" dirty="0">
                <a:solidFill>
                  <a:srgbClr val="231F20"/>
                </a:solidFill>
                <a:latin typeface="Arial Narrow"/>
                <a:cs typeface="Arial Narrow"/>
              </a:rPr>
              <a:t>von der </a:t>
            </a:r>
            <a:r>
              <a:rPr sz="900" dirty="0">
                <a:solidFill>
                  <a:srgbClr val="231F20"/>
                </a:solidFill>
                <a:latin typeface="Arial Narrow"/>
                <a:cs typeface="Arial Narrow"/>
              </a:rPr>
              <a:t>Außenseite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befestigen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Ablassventil-Adapter </a:t>
            </a:r>
            <a:r>
              <a:rPr sz="900" spc="-5" dirty="0">
                <a:solidFill>
                  <a:srgbClr val="231F20"/>
                </a:solidFill>
                <a:latin typeface="Arial Narrow"/>
                <a:cs typeface="Arial Narrow"/>
              </a:rPr>
              <a:t>am</a:t>
            </a:r>
            <a:r>
              <a:rPr sz="900" spc="-35" dirty="0">
                <a:solidFill>
                  <a:srgbClr val="231F20"/>
                </a:solidFill>
                <a:latin typeface="Arial Narrow"/>
                <a:cs typeface="Arial Narrow"/>
              </a:rPr>
              <a:t> </a:t>
            </a:r>
            <a:r>
              <a:rPr sz="900" dirty="0">
                <a:solidFill>
                  <a:srgbClr val="231F20"/>
                </a:solidFill>
                <a:latin typeface="Arial Narrow"/>
                <a:cs typeface="Arial Narrow"/>
              </a:rPr>
              <a:t>Ablassventil.</a:t>
            </a:r>
            <a:endParaRPr sz="900">
              <a:latin typeface="Arial Narrow"/>
              <a:cs typeface="Arial Narrow"/>
            </a:endParaRPr>
          </a:p>
          <a:p>
            <a:pPr marL="168910" indent="-156845">
              <a:lnSpc>
                <a:spcPct val="100000"/>
              </a:lnSpc>
              <a:spcBef>
                <a:spcPts val="120"/>
              </a:spcBef>
              <a:buAutoNum type="arabicPeriod"/>
              <a:tabLst>
                <a:tab pos="169545" algn="l"/>
              </a:tabLst>
            </a:pPr>
            <a:r>
              <a:rPr sz="900" spc="-5" dirty="0">
                <a:solidFill>
                  <a:srgbClr val="231F20"/>
                </a:solidFill>
                <a:latin typeface="Arial Narrow"/>
                <a:cs typeface="Arial Narrow"/>
              </a:rPr>
              <a:t>Öffnen </a:t>
            </a:r>
            <a:r>
              <a:rPr sz="900" dirty="0">
                <a:solidFill>
                  <a:srgbClr val="231F20"/>
                </a:solidFill>
                <a:latin typeface="Arial Narrow"/>
                <a:cs typeface="Arial Narrow"/>
              </a:rPr>
              <a:t>Sie </a:t>
            </a:r>
            <a:r>
              <a:rPr sz="900" spc="-5" dirty="0">
                <a:solidFill>
                  <a:srgbClr val="231F20"/>
                </a:solidFill>
                <a:latin typeface="Arial Narrow"/>
                <a:cs typeface="Arial Narrow"/>
              </a:rPr>
              <a:t>an der </a:t>
            </a:r>
            <a:r>
              <a:rPr sz="900" dirty="0">
                <a:solidFill>
                  <a:srgbClr val="231F20"/>
                </a:solidFill>
                <a:latin typeface="Arial Narrow"/>
                <a:cs typeface="Arial Narrow"/>
              </a:rPr>
              <a:t>Innenseite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die </a:t>
            </a:r>
            <a:r>
              <a:rPr sz="900" dirty="0">
                <a:solidFill>
                  <a:srgbClr val="231F20"/>
                </a:solidFill>
                <a:latin typeface="Arial Narrow"/>
                <a:cs typeface="Arial Narrow"/>
              </a:rPr>
              <a:t>Kappe </a:t>
            </a:r>
            <a:r>
              <a:rPr sz="900" spc="-5" dirty="0">
                <a:solidFill>
                  <a:srgbClr val="231F20"/>
                </a:solidFill>
                <a:latin typeface="Arial Narrow"/>
                <a:cs typeface="Arial Narrow"/>
              </a:rPr>
              <a:t>des </a:t>
            </a:r>
            <a:r>
              <a:rPr sz="900" dirty="0">
                <a:solidFill>
                  <a:srgbClr val="231F20"/>
                </a:solidFill>
                <a:latin typeface="Arial Narrow"/>
                <a:cs typeface="Arial Narrow"/>
              </a:rPr>
              <a:t>Ablassventils. Das Wasser </a:t>
            </a:r>
            <a:r>
              <a:rPr sz="900" spc="-5" dirty="0">
                <a:solidFill>
                  <a:srgbClr val="231F20"/>
                </a:solidFill>
                <a:latin typeface="Arial Narrow"/>
                <a:cs typeface="Arial Narrow"/>
              </a:rPr>
              <a:t>beginnt, aus dem Gartenschlauch</a:t>
            </a:r>
            <a:r>
              <a:rPr sz="900" spc="-40" dirty="0">
                <a:solidFill>
                  <a:srgbClr val="231F20"/>
                </a:solidFill>
                <a:latin typeface="Arial Narrow"/>
                <a:cs typeface="Arial Narrow"/>
              </a:rPr>
              <a:t> </a:t>
            </a:r>
            <a:r>
              <a:rPr sz="900" dirty="0">
                <a:solidFill>
                  <a:srgbClr val="231F20"/>
                </a:solidFill>
                <a:latin typeface="Arial Narrow"/>
                <a:cs typeface="Arial Narrow"/>
              </a:rPr>
              <a:t>herauszufließen.</a:t>
            </a:r>
            <a:endParaRPr sz="900">
              <a:latin typeface="Arial Narrow"/>
              <a:cs typeface="Arial Narrow"/>
            </a:endParaRPr>
          </a:p>
          <a:p>
            <a:pPr marL="168910" marR="156210" indent="-156845">
              <a:lnSpc>
                <a:spcPct val="111100"/>
              </a:lnSpc>
              <a:buAutoNum type="arabicPeriod"/>
              <a:tabLst>
                <a:tab pos="169545" algn="l"/>
              </a:tabLst>
            </a:pPr>
            <a:r>
              <a:rPr sz="900" dirty="0">
                <a:solidFill>
                  <a:srgbClr val="231F20"/>
                </a:solidFill>
                <a:latin typeface="Arial Narrow"/>
                <a:cs typeface="Arial Narrow"/>
              </a:rPr>
              <a:t>Wenn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nicht mehr abfließt, heben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Wand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von der dem </a:t>
            </a:r>
            <a:r>
              <a:rPr sz="900" dirty="0">
                <a:solidFill>
                  <a:srgbClr val="231F20"/>
                </a:solidFill>
                <a:latin typeface="Arial Narrow"/>
                <a:cs typeface="Arial Narrow"/>
              </a:rPr>
              <a:t>Abfluss </a:t>
            </a:r>
            <a:r>
              <a:rPr sz="900" spc="-5" dirty="0">
                <a:solidFill>
                  <a:srgbClr val="231F20"/>
                </a:solidFill>
                <a:latin typeface="Arial Narrow"/>
                <a:cs typeface="Arial Narrow"/>
              </a:rPr>
              <a:t>gegenüberliegenden </a:t>
            </a:r>
            <a:r>
              <a:rPr sz="900" dirty="0">
                <a:solidFill>
                  <a:srgbClr val="231F20"/>
                </a:solidFill>
                <a:latin typeface="Arial Narrow"/>
                <a:cs typeface="Arial Narrow"/>
              </a:rPr>
              <a:t>Seite </a:t>
            </a:r>
            <a:r>
              <a:rPr sz="900" spc="-5" dirty="0">
                <a:solidFill>
                  <a:srgbClr val="231F20"/>
                </a:solidFill>
                <a:latin typeface="Arial Narrow"/>
                <a:cs typeface="Arial Narrow"/>
              </a:rPr>
              <a:t>an, leiten </a:t>
            </a:r>
            <a:r>
              <a:rPr sz="900" dirty="0">
                <a:solidFill>
                  <a:srgbClr val="231F20"/>
                </a:solidFill>
                <a:latin typeface="Arial Narrow"/>
                <a:cs typeface="Arial Narrow"/>
              </a:rPr>
              <a:t>Sie </a:t>
            </a:r>
            <a:r>
              <a:rPr sz="900" spc="-5" dirty="0">
                <a:solidFill>
                  <a:srgbClr val="231F20"/>
                </a:solidFill>
                <a:latin typeface="Arial Narrow"/>
                <a:cs typeface="Arial Narrow"/>
              </a:rPr>
              <a:t>das  </a:t>
            </a:r>
            <a:r>
              <a:rPr sz="900" dirty="0">
                <a:solidFill>
                  <a:srgbClr val="231F20"/>
                </a:solidFill>
                <a:latin typeface="Arial Narrow"/>
                <a:cs typeface="Arial Narrow"/>
              </a:rPr>
              <a:t>restliche Wasser </a:t>
            </a:r>
            <a:r>
              <a:rPr sz="900" spc="-5" dirty="0">
                <a:solidFill>
                  <a:srgbClr val="231F20"/>
                </a:solidFill>
                <a:latin typeface="Arial Narrow"/>
                <a:cs typeface="Arial Narrow"/>
              </a:rPr>
              <a:t>zum </a:t>
            </a:r>
            <a:r>
              <a:rPr sz="900" dirty="0">
                <a:solidFill>
                  <a:srgbClr val="231F20"/>
                </a:solidFill>
                <a:latin typeface="Arial Narrow"/>
                <a:cs typeface="Arial Narrow"/>
              </a:rPr>
              <a:t>Abfluss </a:t>
            </a:r>
            <a:r>
              <a:rPr sz="900" spc="-5" dirty="0">
                <a:solidFill>
                  <a:srgbClr val="231F20"/>
                </a:solidFill>
                <a:latin typeface="Arial Narrow"/>
                <a:cs typeface="Arial Narrow"/>
              </a:rPr>
              <a:t>und entleeren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a:t>
            </a:r>
            <a:r>
              <a:rPr sz="900" spc="-10" dirty="0">
                <a:solidFill>
                  <a:srgbClr val="231F20"/>
                </a:solidFill>
                <a:latin typeface="Arial Narrow"/>
                <a:cs typeface="Arial Narrow"/>
              </a:rPr>
              <a:t> </a:t>
            </a:r>
            <a:r>
              <a:rPr sz="900" spc="-5" dirty="0">
                <a:solidFill>
                  <a:srgbClr val="231F20"/>
                </a:solidFill>
                <a:latin typeface="Arial Narrow"/>
                <a:cs typeface="Arial Narrow"/>
              </a:rPr>
              <a:t>vollständig.</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Drücken Sie </a:t>
            </a:r>
            <a:r>
              <a:rPr sz="900" spc="-5" dirty="0">
                <a:solidFill>
                  <a:srgbClr val="231F20"/>
                </a:solidFill>
                <a:latin typeface="Arial Narrow"/>
                <a:cs typeface="Arial Narrow"/>
              </a:rPr>
              <a:t>die </a:t>
            </a:r>
            <a:r>
              <a:rPr sz="900" dirty="0">
                <a:solidFill>
                  <a:srgbClr val="231F20"/>
                </a:solidFill>
                <a:latin typeface="Arial Narrow"/>
                <a:cs typeface="Arial Narrow"/>
              </a:rPr>
              <a:t>BUBBLE-Taste, </a:t>
            </a:r>
            <a:r>
              <a:rPr sz="900" spc="-5" dirty="0">
                <a:solidFill>
                  <a:srgbClr val="231F20"/>
                </a:solidFill>
                <a:latin typeface="Arial Narrow"/>
                <a:cs typeface="Arial Narrow"/>
              </a:rPr>
              <a:t>um den </a:t>
            </a:r>
            <a:r>
              <a:rPr sz="900" dirty="0">
                <a:solidFill>
                  <a:srgbClr val="231F20"/>
                </a:solidFill>
                <a:latin typeface="Arial Narrow"/>
                <a:cs typeface="Arial Narrow"/>
              </a:rPr>
              <a:t>Whirlpool </a:t>
            </a:r>
            <a:r>
              <a:rPr sz="900" spc="-5" dirty="0">
                <a:solidFill>
                  <a:srgbClr val="231F20"/>
                </a:solidFill>
                <a:latin typeface="Arial Narrow"/>
                <a:cs typeface="Arial Narrow"/>
              </a:rPr>
              <a:t>zu</a:t>
            </a:r>
            <a:r>
              <a:rPr sz="900" spc="-10" dirty="0">
                <a:solidFill>
                  <a:srgbClr val="231F20"/>
                </a:solidFill>
                <a:latin typeface="Arial Narrow"/>
                <a:cs typeface="Arial Narrow"/>
              </a:rPr>
              <a:t> </a:t>
            </a:r>
            <a:r>
              <a:rPr sz="900" dirty="0">
                <a:solidFill>
                  <a:srgbClr val="231F20"/>
                </a:solidFill>
                <a:latin typeface="Arial Narrow"/>
                <a:cs typeface="Arial Narrow"/>
              </a:rPr>
              <a:t>trocknen.</a:t>
            </a:r>
            <a:endParaRPr sz="900">
              <a:latin typeface="Arial Narrow"/>
              <a:cs typeface="Arial Narrow"/>
            </a:endParaRPr>
          </a:p>
          <a:p>
            <a:pPr marL="168910" marR="353060" indent="-156845">
              <a:lnSpc>
                <a:spcPct val="111100"/>
              </a:lnSpc>
              <a:buAutoNum type="arabicPeriod"/>
              <a:tabLst>
                <a:tab pos="169545" algn="l"/>
              </a:tabLst>
            </a:pPr>
            <a:r>
              <a:rPr sz="900" dirty="0">
                <a:solidFill>
                  <a:srgbClr val="231F20"/>
                </a:solidFill>
                <a:latin typeface="Arial Narrow"/>
                <a:cs typeface="Arial Narrow"/>
              </a:rPr>
              <a:t>Verwenden Sie </a:t>
            </a:r>
            <a:r>
              <a:rPr sz="900" spc="-5" dirty="0">
                <a:solidFill>
                  <a:srgbClr val="231F20"/>
                </a:solidFill>
                <a:latin typeface="Arial Narrow"/>
                <a:cs typeface="Arial Narrow"/>
              </a:rPr>
              <a:t>ein sauberes </a:t>
            </a:r>
            <a:r>
              <a:rPr sz="900" dirty="0">
                <a:solidFill>
                  <a:srgbClr val="231F20"/>
                </a:solidFill>
                <a:latin typeface="Arial Narrow"/>
                <a:cs typeface="Arial Narrow"/>
              </a:rPr>
              <a:t>Handtuch, </a:t>
            </a:r>
            <a:r>
              <a:rPr sz="900" spc="-5" dirty="0">
                <a:solidFill>
                  <a:srgbClr val="231F20"/>
                </a:solidFill>
                <a:latin typeface="Arial Narrow"/>
                <a:cs typeface="Arial Narrow"/>
              </a:rPr>
              <a:t>um </a:t>
            </a:r>
            <a:r>
              <a:rPr sz="900" dirty="0">
                <a:solidFill>
                  <a:srgbClr val="231F20"/>
                </a:solidFill>
                <a:latin typeface="Arial Narrow"/>
                <a:cs typeface="Arial Narrow"/>
              </a:rPr>
              <a:t>restliches Wasser </a:t>
            </a:r>
            <a:r>
              <a:rPr sz="900" spc="-5" dirty="0">
                <a:solidFill>
                  <a:srgbClr val="231F20"/>
                </a:solidFill>
                <a:latin typeface="Arial Narrow"/>
                <a:cs typeface="Arial Narrow"/>
              </a:rPr>
              <a:t>und </a:t>
            </a:r>
            <a:r>
              <a:rPr sz="900" dirty="0">
                <a:solidFill>
                  <a:srgbClr val="231F20"/>
                </a:solidFill>
                <a:latin typeface="Arial Narrow"/>
                <a:cs typeface="Arial Narrow"/>
              </a:rPr>
              <a:t>Feuchtigkeit </a:t>
            </a:r>
            <a:r>
              <a:rPr sz="900" spc="-5" dirty="0">
                <a:solidFill>
                  <a:srgbClr val="231F20"/>
                </a:solidFill>
                <a:latin typeface="Arial Narrow"/>
                <a:cs typeface="Arial Narrow"/>
              </a:rPr>
              <a:t>auf 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der </a:t>
            </a:r>
            <a:r>
              <a:rPr sz="900" dirty="0">
                <a:solidFill>
                  <a:srgbClr val="231F20"/>
                </a:solidFill>
                <a:latin typeface="Arial Narrow"/>
                <a:cs typeface="Arial Narrow"/>
              </a:rPr>
              <a:t>Steuereinheit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abzuwischen. </a:t>
            </a: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und die </a:t>
            </a:r>
            <a:r>
              <a:rPr sz="900" dirty="0">
                <a:solidFill>
                  <a:srgbClr val="231F20"/>
                </a:solidFill>
                <a:latin typeface="Arial Narrow"/>
                <a:cs typeface="Arial Narrow"/>
              </a:rPr>
              <a:t>Steuereinheit </a:t>
            </a:r>
            <a:r>
              <a:rPr sz="900" spc="-5" dirty="0">
                <a:solidFill>
                  <a:srgbClr val="231F20"/>
                </a:solidFill>
                <a:latin typeface="Arial Narrow"/>
                <a:cs typeface="Arial Narrow"/>
              </a:rPr>
              <a:t>des </a:t>
            </a:r>
            <a:r>
              <a:rPr sz="900" dirty="0">
                <a:solidFill>
                  <a:srgbClr val="231F20"/>
                </a:solidFill>
                <a:latin typeface="Arial Narrow"/>
                <a:cs typeface="Arial Narrow"/>
              </a:rPr>
              <a:t>Whirlpools </a:t>
            </a:r>
            <a:r>
              <a:rPr sz="900" spc="-5" dirty="0">
                <a:solidFill>
                  <a:srgbClr val="231F20"/>
                </a:solidFill>
                <a:latin typeface="Arial Narrow"/>
                <a:cs typeface="Arial Narrow"/>
              </a:rPr>
              <a:t>gründlich getrocknet</a:t>
            </a:r>
            <a:r>
              <a:rPr sz="900" spc="-25" dirty="0">
                <a:solidFill>
                  <a:srgbClr val="231F20"/>
                </a:solidFill>
                <a:latin typeface="Arial Narrow"/>
                <a:cs typeface="Arial Narrow"/>
              </a:rPr>
              <a:t> </a:t>
            </a:r>
            <a:r>
              <a:rPr sz="900" dirty="0">
                <a:solidFill>
                  <a:srgbClr val="231F20"/>
                </a:solidFill>
                <a:latin typeface="Arial Narrow"/>
                <a:cs typeface="Arial Narrow"/>
              </a:rPr>
              <a:t>werden.</a:t>
            </a:r>
            <a:endParaRPr sz="900">
              <a:latin typeface="Arial Narrow"/>
              <a:cs typeface="Arial Narrow"/>
            </a:endParaRPr>
          </a:p>
        </p:txBody>
      </p:sp>
      <p:sp>
        <p:nvSpPr>
          <p:cNvPr id="233" name="object 233"/>
          <p:cNvSpPr txBox="1"/>
          <p:nvPr/>
        </p:nvSpPr>
        <p:spPr>
          <a:xfrm>
            <a:off x="532320" y="7032986"/>
            <a:ext cx="6460490" cy="10325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Reinigung der</a:t>
            </a:r>
            <a:r>
              <a:rPr sz="1200" b="1" spc="-5" dirty="0">
                <a:solidFill>
                  <a:srgbClr val="231F20"/>
                </a:solidFill>
                <a:latin typeface="Arial Narrow"/>
                <a:cs typeface="Arial Narrow"/>
              </a:rPr>
              <a:t> </a:t>
            </a:r>
            <a:r>
              <a:rPr sz="1200" b="1" dirty="0">
                <a:solidFill>
                  <a:srgbClr val="231F20"/>
                </a:solidFill>
                <a:latin typeface="Arial Narrow"/>
                <a:cs typeface="Arial Narrow"/>
              </a:rPr>
              <a:t>Whirlpool-Wanne</a:t>
            </a:r>
            <a:endParaRPr sz="1200">
              <a:latin typeface="Arial Narrow"/>
              <a:cs typeface="Arial Narrow"/>
            </a:endParaRPr>
          </a:p>
          <a:p>
            <a:pPr marL="12700" marR="5080">
              <a:lnSpc>
                <a:spcPct val="111100"/>
              </a:lnSpc>
              <a:spcBef>
                <a:spcPts val="140"/>
              </a:spcBef>
            </a:pPr>
            <a:r>
              <a:rPr sz="900" dirty="0">
                <a:solidFill>
                  <a:srgbClr val="231F20"/>
                </a:solidFill>
                <a:latin typeface="Arial Narrow"/>
                <a:cs typeface="Arial Narrow"/>
              </a:rPr>
              <a:t>Bei </a:t>
            </a:r>
            <a:r>
              <a:rPr sz="900" spc="-5" dirty="0">
                <a:solidFill>
                  <a:srgbClr val="231F20"/>
                </a:solidFill>
                <a:latin typeface="Arial Narrow"/>
                <a:cs typeface="Arial Narrow"/>
              </a:rPr>
              <a:t>sichtbarem </a:t>
            </a:r>
            <a:r>
              <a:rPr sz="900" dirty="0">
                <a:solidFill>
                  <a:srgbClr val="231F20"/>
                </a:solidFill>
                <a:latin typeface="Arial Narrow"/>
                <a:cs typeface="Arial Narrow"/>
              </a:rPr>
              <a:t>Schmutz </a:t>
            </a:r>
            <a:r>
              <a:rPr sz="900" spc="-5" dirty="0">
                <a:solidFill>
                  <a:srgbClr val="231F20"/>
                </a:solidFill>
                <a:latin typeface="Arial Narrow"/>
                <a:cs typeface="Arial Narrow"/>
              </a:rPr>
              <a:t>im </a:t>
            </a:r>
            <a:r>
              <a:rPr sz="900" dirty="0">
                <a:solidFill>
                  <a:srgbClr val="231F20"/>
                </a:solidFill>
                <a:latin typeface="Arial Narrow"/>
                <a:cs typeface="Arial Narrow"/>
              </a:rPr>
              <a:t>Wasser </a:t>
            </a:r>
            <a:r>
              <a:rPr sz="900" spc="-5" dirty="0">
                <a:solidFill>
                  <a:srgbClr val="231F20"/>
                </a:solidFill>
                <a:latin typeface="Arial Narrow"/>
                <a:cs typeface="Arial Narrow"/>
              </a:rPr>
              <a:t>oder bei </a:t>
            </a:r>
            <a:r>
              <a:rPr sz="900" dirty="0">
                <a:solidFill>
                  <a:srgbClr val="231F20"/>
                </a:solidFill>
                <a:latin typeface="Arial Narrow"/>
                <a:cs typeface="Arial Narrow"/>
              </a:rPr>
              <a:t>trübem Wasser, </a:t>
            </a:r>
            <a:r>
              <a:rPr sz="900" spc="-5" dirty="0">
                <a:solidFill>
                  <a:srgbClr val="231F20"/>
                </a:solidFill>
                <a:latin typeface="Arial Narrow"/>
                <a:cs typeface="Arial Narrow"/>
              </a:rPr>
              <a:t>das durch geeignete </a:t>
            </a:r>
            <a:r>
              <a:rPr sz="900" dirty="0">
                <a:solidFill>
                  <a:srgbClr val="231F20"/>
                </a:solidFill>
                <a:latin typeface="Arial Narrow"/>
                <a:cs typeface="Arial Narrow"/>
              </a:rPr>
              <a:t>Chemikalien für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nicht aufgeklärt </a:t>
            </a:r>
            <a:r>
              <a:rPr sz="900" dirty="0">
                <a:solidFill>
                  <a:srgbClr val="231F20"/>
                </a:solidFill>
                <a:latin typeface="Arial Narrow"/>
                <a:cs typeface="Arial Narrow"/>
              </a:rPr>
              <a:t>werden </a:t>
            </a:r>
            <a:r>
              <a:rPr sz="900" spc="-5" dirty="0">
                <a:solidFill>
                  <a:srgbClr val="231F20"/>
                </a:solidFill>
                <a:latin typeface="Arial Narrow"/>
                <a:cs typeface="Arial Narrow"/>
              </a:rPr>
              <a:t>kann, </a:t>
            </a:r>
            <a:r>
              <a:rPr sz="900" dirty="0">
                <a:solidFill>
                  <a:srgbClr val="231F20"/>
                </a:solidFill>
                <a:latin typeface="Arial Narrow"/>
                <a:cs typeface="Arial Narrow"/>
              </a:rPr>
              <a:t>wechseln Sie  </a:t>
            </a:r>
            <a:r>
              <a:rPr sz="900" spc="-5" dirty="0">
                <a:solidFill>
                  <a:srgbClr val="231F20"/>
                </a:solidFill>
                <a:latin typeface="Arial Narrow"/>
                <a:cs typeface="Arial Narrow"/>
              </a:rPr>
              <a:t>das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Sehen Sie </a:t>
            </a:r>
            <a:r>
              <a:rPr sz="900" spc="-5" dirty="0">
                <a:solidFill>
                  <a:srgbClr val="231F20"/>
                </a:solidFill>
                <a:latin typeface="Arial Narrow"/>
                <a:cs typeface="Arial Narrow"/>
              </a:rPr>
              <a:t>sich den </a:t>
            </a:r>
            <a:r>
              <a:rPr sz="900" dirty="0">
                <a:solidFill>
                  <a:srgbClr val="231F20"/>
                </a:solidFill>
                <a:latin typeface="Arial Narrow"/>
                <a:cs typeface="Arial Narrow"/>
              </a:rPr>
              <a:t>Abschnitt „Entleerung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über die </a:t>
            </a:r>
            <a:r>
              <a:rPr sz="900" dirty="0">
                <a:solidFill>
                  <a:srgbClr val="231F20"/>
                </a:solidFill>
                <a:latin typeface="Arial Narrow"/>
                <a:cs typeface="Arial Narrow"/>
              </a:rPr>
              <a:t>Entleerung </a:t>
            </a:r>
            <a:r>
              <a:rPr sz="900" spc="-5" dirty="0">
                <a:solidFill>
                  <a:srgbClr val="231F20"/>
                </a:solidFill>
                <a:latin typeface="Arial Narrow"/>
                <a:cs typeface="Arial Narrow"/>
              </a:rPr>
              <a:t>des </a:t>
            </a:r>
            <a:r>
              <a:rPr sz="900" dirty="0">
                <a:solidFill>
                  <a:srgbClr val="231F20"/>
                </a:solidFill>
                <a:latin typeface="Arial Narrow"/>
                <a:cs typeface="Arial Narrow"/>
              </a:rPr>
              <a:t>Whirlpools</a:t>
            </a:r>
            <a:r>
              <a:rPr sz="900" spc="-35" dirty="0">
                <a:solidFill>
                  <a:srgbClr val="231F20"/>
                </a:solidFill>
                <a:latin typeface="Arial Narrow"/>
                <a:cs typeface="Arial Narrow"/>
              </a:rPr>
              <a:t> </a:t>
            </a:r>
            <a:r>
              <a:rPr sz="900" spc="-5" dirty="0">
                <a:solidFill>
                  <a:srgbClr val="231F20"/>
                </a:solidFill>
                <a:latin typeface="Arial Narrow"/>
                <a:cs typeface="Arial Narrow"/>
              </a:rPr>
              <a:t>an.</a:t>
            </a:r>
            <a:endParaRPr sz="900">
              <a:latin typeface="Arial Narrow"/>
              <a:cs typeface="Arial Narrow"/>
            </a:endParaRPr>
          </a:p>
          <a:p>
            <a:pPr marL="12700" marR="29845">
              <a:lnSpc>
                <a:spcPct val="111100"/>
              </a:lnSpc>
            </a:pPr>
            <a:r>
              <a:rPr sz="900" dirty="0">
                <a:solidFill>
                  <a:srgbClr val="231F20"/>
                </a:solidFill>
                <a:latin typeface="Arial Narrow"/>
                <a:cs typeface="Arial Narrow"/>
              </a:rPr>
              <a:t>Reinigen </a:t>
            </a:r>
            <a:r>
              <a:rPr sz="900" spc="-5" dirty="0">
                <a:solidFill>
                  <a:srgbClr val="231F20"/>
                </a:solidFill>
                <a:latin typeface="Arial Narrow"/>
                <a:cs typeface="Arial Narrow"/>
              </a:rPr>
              <a:t>und/oder ersetzen </a:t>
            </a:r>
            <a:r>
              <a:rPr sz="900" dirty="0">
                <a:solidFill>
                  <a:srgbClr val="231F20"/>
                </a:solidFill>
                <a:latin typeface="Arial Narrow"/>
                <a:cs typeface="Arial Narrow"/>
              </a:rPr>
              <a:t>Sie </a:t>
            </a:r>
            <a:r>
              <a:rPr sz="900" spc="-5" dirty="0">
                <a:solidFill>
                  <a:srgbClr val="231F20"/>
                </a:solidFill>
                <a:latin typeface="Arial Narrow"/>
                <a:cs typeface="Arial Narrow"/>
              </a:rPr>
              <a:t>die leere </a:t>
            </a:r>
            <a:r>
              <a:rPr sz="900" dirty="0">
                <a:solidFill>
                  <a:srgbClr val="231F20"/>
                </a:solidFill>
                <a:latin typeface="Arial Narrow"/>
                <a:cs typeface="Arial Narrow"/>
              </a:rPr>
              <a:t>Filterkartusche. Verwenden Sie </a:t>
            </a:r>
            <a:r>
              <a:rPr sz="900" spc="-5" dirty="0">
                <a:solidFill>
                  <a:srgbClr val="231F20"/>
                </a:solidFill>
                <a:latin typeface="Arial Narrow"/>
                <a:cs typeface="Arial Narrow"/>
              </a:rPr>
              <a:t>einen </a:t>
            </a:r>
            <a:r>
              <a:rPr sz="900" dirty="0">
                <a:solidFill>
                  <a:srgbClr val="231F20"/>
                </a:solidFill>
                <a:latin typeface="Arial Narrow"/>
                <a:cs typeface="Arial Narrow"/>
              </a:rPr>
              <a:t>Schwamm </a:t>
            </a:r>
            <a:r>
              <a:rPr sz="900" spc="-5" dirty="0">
                <a:solidFill>
                  <a:srgbClr val="231F20"/>
                </a:solidFill>
                <a:latin typeface="Arial Narrow"/>
                <a:cs typeface="Arial Narrow"/>
              </a:rPr>
              <a:t>und eine milde </a:t>
            </a:r>
            <a:r>
              <a:rPr sz="900" dirty="0">
                <a:solidFill>
                  <a:srgbClr val="231F20"/>
                </a:solidFill>
                <a:latin typeface="Arial Narrow"/>
                <a:cs typeface="Arial Narrow"/>
              </a:rPr>
              <a:t>Seifenlösung, </a:t>
            </a:r>
            <a:r>
              <a:rPr sz="900" spc="-5" dirty="0">
                <a:solidFill>
                  <a:srgbClr val="231F20"/>
                </a:solidFill>
                <a:latin typeface="Arial Narrow"/>
                <a:cs typeface="Arial Narrow"/>
              </a:rPr>
              <a:t>um </a:t>
            </a:r>
            <a:r>
              <a:rPr sz="900" dirty="0">
                <a:solidFill>
                  <a:srgbClr val="231F20"/>
                </a:solidFill>
                <a:latin typeface="Arial Narrow"/>
                <a:cs typeface="Arial Narrow"/>
              </a:rPr>
              <a:t>Schmutz </a:t>
            </a:r>
            <a:r>
              <a:rPr sz="900" spc="-5" dirty="0">
                <a:solidFill>
                  <a:srgbClr val="231F20"/>
                </a:solidFill>
                <a:latin typeface="Arial Narrow"/>
                <a:cs typeface="Arial Narrow"/>
              </a:rPr>
              <a:t>oder </a:t>
            </a:r>
            <a:r>
              <a:rPr sz="900" dirty="0">
                <a:solidFill>
                  <a:srgbClr val="231F20"/>
                </a:solidFill>
                <a:latin typeface="Arial Narrow"/>
                <a:cs typeface="Arial Narrow"/>
              </a:rPr>
              <a:t>Flecken </a:t>
            </a:r>
            <a:r>
              <a:rPr sz="900" spc="-5" dirty="0">
                <a:solidFill>
                  <a:srgbClr val="231F20"/>
                </a:solidFill>
                <a:latin typeface="Arial Narrow"/>
                <a:cs typeface="Arial Narrow"/>
              </a:rPr>
              <a:t>auf der  </a:t>
            </a:r>
            <a:r>
              <a:rPr sz="900" dirty="0">
                <a:solidFill>
                  <a:srgbClr val="231F20"/>
                </a:solidFill>
                <a:latin typeface="Arial Narrow"/>
                <a:cs typeface="Arial Narrow"/>
              </a:rPr>
              <a:t>Innenseite </a:t>
            </a:r>
            <a:r>
              <a:rPr sz="900" spc="-5" dirty="0">
                <a:solidFill>
                  <a:srgbClr val="231F20"/>
                </a:solidFill>
                <a:latin typeface="Arial Narrow"/>
                <a:cs typeface="Arial Narrow"/>
              </a:rPr>
              <a:t>der </a:t>
            </a:r>
            <a:r>
              <a:rPr sz="900" dirty="0">
                <a:solidFill>
                  <a:srgbClr val="231F20"/>
                </a:solidFill>
                <a:latin typeface="Arial Narrow"/>
                <a:cs typeface="Arial Narrow"/>
              </a:rPr>
              <a:t>Whirlpool-Wand </a:t>
            </a:r>
            <a:r>
              <a:rPr sz="900" spc="-5" dirty="0">
                <a:solidFill>
                  <a:srgbClr val="231F20"/>
                </a:solidFill>
                <a:latin typeface="Arial Narrow"/>
                <a:cs typeface="Arial Narrow"/>
              </a:rPr>
              <a:t>abzuwischen. </a:t>
            </a:r>
            <a:r>
              <a:rPr sz="900" dirty="0">
                <a:solidFill>
                  <a:srgbClr val="231F20"/>
                </a:solidFill>
                <a:latin typeface="Arial Narrow"/>
                <a:cs typeface="Arial Narrow"/>
              </a:rPr>
              <a:t>Spülen Sie </a:t>
            </a:r>
            <a:r>
              <a:rPr sz="900" spc="-5" dirty="0">
                <a:solidFill>
                  <a:srgbClr val="231F20"/>
                </a:solidFill>
                <a:latin typeface="Arial Narrow"/>
                <a:cs typeface="Arial Narrow"/>
              </a:rPr>
              <a:t>sie vor dem </a:t>
            </a:r>
            <a:r>
              <a:rPr sz="900" dirty="0">
                <a:solidFill>
                  <a:srgbClr val="231F20"/>
                </a:solidFill>
                <a:latin typeface="Arial Narrow"/>
                <a:cs typeface="Arial Narrow"/>
              </a:rPr>
              <a:t>Nachfüllen </a:t>
            </a:r>
            <a:r>
              <a:rPr sz="900" spc="-5" dirty="0">
                <a:solidFill>
                  <a:srgbClr val="231F20"/>
                </a:solidFill>
                <a:latin typeface="Arial Narrow"/>
                <a:cs typeface="Arial Narrow"/>
              </a:rPr>
              <a:t>gründlich mit sauberem </a:t>
            </a:r>
            <a:r>
              <a:rPr sz="900" dirty="0">
                <a:solidFill>
                  <a:srgbClr val="231F20"/>
                </a:solidFill>
                <a:latin typeface="Arial Narrow"/>
                <a:cs typeface="Arial Narrow"/>
              </a:rPr>
              <a:t>Wasser</a:t>
            </a:r>
            <a:r>
              <a:rPr sz="900" spc="-20" dirty="0">
                <a:solidFill>
                  <a:srgbClr val="231F20"/>
                </a:solidFill>
                <a:latin typeface="Arial Narrow"/>
                <a:cs typeface="Arial Narrow"/>
              </a:rPr>
              <a:t> </a:t>
            </a:r>
            <a:r>
              <a:rPr sz="900" dirty="0">
                <a:solidFill>
                  <a:srgbClr val="231F20"/>
                </a:solidFill>
                <a:latin typeface="Arial Narrow"/>
                <a:cs typeface="Arial Narrow"/>
              </a:rPr>
              <a:t>ab.</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WICHTIG: </a:t>
            </a:r>
            <a:r>
              <a:rPr sz="900" dirty="0">
                <a:solidFill>
                  <a:srgbClr val="231F20"/>
                </a:solidFill>
                <a:latin typeface="Arial Narrow"/>
                <a:cs typeface="Arial Narrow"/>
              </a:rPr>
              <a:t>Verwenden Sie </a:t>
            </a:r>
            <a:r>
              <a:rPr sz="900" spc="-5" dirty="0">
                <a:solidFill>
                  <a:srgbClr val="231F20"/>
                </a:solidFill>
                <a:latin typeface="Arial Narrow"/>
                <a:cs typeface="Arial Narrow"/>
              </a:rPr>
              <a:t>keine </a:t>
            </a:r>
            <a:r>
              <a:rPr sz="900" dirty="0">
                <a:solidFill>
                  <a:srgbClr val="231F20"/>
                </a:solidFill>
                <a:latin typeface="Arial Narrow"/>
                <a:cs typeface="Arial Narrow"/>
              </a:rPr>
              <a:t>Stahlwolle, </a:t>
            </a:r>
            <a:r>
              <a:rPr sz="900" spc="-5" dirty="0">
                <a:solidFill>
                  <a:srgbClr val="231F20"/>
                </a:solidFill>
                <a:latin typeface="Arial Narrow"/>
                <a:cs typeface="Arial Narrow"/>
              </a:rPr>
              <a:t>harte </a:t>
            </a:r>
            <a:r>
              <a:rPr sz="900" dirty="0">
                <a:solidFill>
                  <a:srgbClr val="231F20"/>
                </a:solidFill>
                <a:latin typeface="Arial Narrow"/>
                <a:cs typeface="Arial Narrow"/>
              </a:rPr>
              <a:t>Bürsten </a:t>
            </a:r>
            <a:r>
              <a:rPr sz="900" spc="-5" dirty="0">
                <a:solidFill>
                  <a:srgbClr val="231F20"/>
                </a:solidFill>
                <a:latin typeface="Arial Narrow"/>
                <a:cs typeface="Arial Narrow"/>
              </a:rPr>
              <a:t>oder scheuernde</a:t>
            </a:r>
            <a:r>
              <a:rPr sz="900" spc="-15" dirty="0">
                <a:solidFill>
                  <a:srgbClr val="231F20"/>
                </a:solidFill>
                <a:latin typeface="Arial Narrow"/>
                <a:cs typeface="Arial Narrow"/>
              </a:rPr>
              <a:t> </a:t>
            </a:r>
            <a:r>
              <a:rPr sz="900" dirty="0">
                <a:solidFill>
                  <a:srgbClr val="231F20"/>
                </a:solidFill>
                <a:latin typeface="Arial Narrow"/>
                <a:cs typeface="Arial Narrow"/>
              </a:rPr>
              <a:t>Reinigungsmittel.</a:t>
            </a:r>
            <a:endParaRPr sz="900">
              <a:latin typeface="Arial Narrow"/>
              <a:cs typeface="Arial Narrow"/>
            </a:endParaRPr>
          </a:p>
        </p:txBody>
      </p:sp>
      <p:sp>
        <p:nvSpPr>
          <p:cNvPr id="234" name="object 234"/>
          <p:cNvSpPr txBox="1"/>
          <p:nvPr/>
        </p:nvSpPr>
        <p:spPr>
          <a:xfrm>
            <a:off x="545020" y="8198155"/>
            <a:ext cx="6480175" cy="1524000"/>
          </a:xfrm>
          <a:prstGeom prst="rect">
            <a:avLst/>
          </a:prstGeom>
          <a:ln w="7277">
            <a:solidFill>
              <a:srgbClr val="231F20"/>
            </a:solidFill>
          </a:ln>
        </p:spPr>
        <p:txBody>
          <a:bodyPr vert="horz" wrap="square" lIns="0" tIns="102235" rIns="0" bIns="0" rtlCol="0">
            <a:spAutoFit/>
          </a:bodyPr>
          <a:lstStyle/>
          <a:p>
            <a:pPr marL="2035810">
              <a:lnSpc>
                <a:spcPct val="100000"/>
              </a:lnSpc>
              <a:spcBef>
                <a:spcPts val="805"/>
              </a:spcBef>
            </a:pPr>
            <a:r>
              <a:rPr sz="1200" b="1" dirty="0">
                <a:solidFill>
                  <a:srgbClr val="231F20"/>
                </a:solidFill>
                <a:latin typeface="Arial Narrow"/>
                <a:cs typeface="Arial Narrow"/>
              </a:rPr>
              <a:t>Anweisungen </a:t>
            </a:r>
            <a:r>
              <a:rPr sz="1200" b="1" spc="-5" dirty="0">
                <a:solidFill>
                  <a:srgbClr val="231F20"/>
                </a:solidFill>
                <a:latin typeface="Arial Narrow"/>
                <a:cs typeface="Arial Narrow"/>
              </a:rPr>
              <a:t>zum</a:t>
            </a:r>
            <a:r>
              <a:rPr sz="1200" b="1" spc="-10" dirty="0">
                <a:solidFill>
                  <a:srgbClr val="231F20"/>
                </a:solidFill>
                <a:latin typeface="Arial Narrow"/>
                <a:cs typeface="Arial Narrow"/>
              </a:rPr>
              <a:t> </a:t>
            </a:r>
            <a:r>
              <a:rPr sz="1200" b="1" dirty="0">
                <a:solidFill>
                  <a:srgbClr val="231F20"/>
                </a:solidFill>
                <a:latin typeface="Arial Narrow"/>
                <a:cs typeface="Arial Narrow"/>
              </a:rPr>
              <a:t>Luftablassen</a:t>
            </a:r>
            <a:endParaRPr sz="1200">
              <a:latin typeface="Arial Narrow"/>
              <a:cs typeface="Arial Narrow"/>
            </a:endParaRPr>
          </a:p>
          <a:p>
            <a:pPr marL="2035810">
              <a:lnSpc>
                <a:spcPct val="100000"/>
              </a:lnSpc>
              <a:spcBef>
                <a:spcPts val="60"/>
              </a:spcBef>
            </a:pPr>
            <a:r>
              <a:rPr sz="900" b="1" dirty="0">
                <a:solidFill>
                  <a:srgbClr val="231F20"/>
                </a:solidFill>
                <a:latin typeface="Arial Narrow"/>
                <a:cs typeface="Arial Narrow"/>
              </a:rPr>
              <a:t>Luftentleerung des</a:t>
            </a:r>
            <a:r>
              <a:rPr sz="900" b="1" spc="-5" dirty="0">
                <a:solidFill>
                  <a:srgbClr val="231F20"/>
                </a:solidFill>
                <a:latin typeface="Arial Narrow"/>
                <a:cs typeface="Arial Narrow"/>
              </a:rPr>
              <a:t> </a:t>
            </a:r>
            <a:r>
              <a:rPr sz="900" b="1" dirty="0">
                <a:solidFill>
                  <a:srgbClr val="231F20"/>
                </a:solidFill>
                <a:latin typeface="Arial Narrow"/>
                <a:cs typeface="Arial Narrow"/>
              </a:rPr>
              <a:t>Whirlpools</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Schrauben Sie </a:t>
            </a:r>
            <a:r>
              <a:rPr sz="900" spc="-5" dirty="0">
                <a:solidFill>
                  <a:srgbClr val="231F20"/>
                </a:solidFill>
                <a:latin typeface="Arial Narrow"/>
                <a:cs typeface="Arial Narrow"/>
              </a:rPr>
              <a:t>das </a:t>
            </a:r>
            <a:r>
              <a:rPr sz="900" dirty="0">
                <a:solidFill>
                  <a:srgbClr val="231F20"/>
                </a:solidFill>
                <a:latin typeface="Arial Narrow"/>
                <a:cs typeface="Arial Narrow"/>
              </a:rPr>
              <a:t>Ventil </a:t>
            </a:r>
            <a:r>
              <a:rPr sz="900" spc="-5" dirty="0">
                <a:solidFill>
                  <a:srgbClr val="231F20"/>
                </a:solidFill>
                <a:latin typeface="Arial Narrow"/>
                <a:cs typeface="Arial Narrow"/>
              </a:rPr>
              <a:t>vollständig ab, um die Luft des </a:t>
            </a:r>
            <a:r>
              <a:rPr sz="900" dirty="0">
                <a:solidFill>
                  <a:srgbClr val="231F20"/>
                </a:solidFill>
                <a:latin typeface="Arial Narrow"/>
                <a:cs typeface="Arial Narrow"/>
              </a:rPr>
              <a:t>Whirlpools</a:t>
            </a:r>
            <a:r>
              <a:rPr sz="900" spc="-15" dirty="0">
                <a:solidFill>
                  <a:srgbClr val="231F20"/>
                </a:solidFill>
                <a:latin typeface="Arial Narrow"/>
                <a:cs typeface="Arial Narrow"/>
              </a:rPr>
              <a:t> </a:t>
            </a:r>
            <a:r>
              <a:rPr sz="900" dirty="0">
                <a:solidFill>
                  <a:srgbClr val="231F20"/>
                </a:solidFill>
                <a:latin typeface="Arial Narrow"/>
                <a:cs typeface="Arial Narrow"/>
              </a:rPr>
              <a:t>abzulassen.</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Sobald </a:t>
            </a:r>
            <a:r>
              <a:rPr sz="900" spc="-5" dirty="0">
                <a:solidFill>
                  <a:srgbClr val="231F20"/>
                </a:solidFill>
                <a:latin typeface="Arial Narrow"/>
                <a:cs typeface="Arial Narrow"/>
              </a:rPr>
              <a:t>die </a:t>
            </a:r>
            <a:r>
              <a:rPr sz="900" dirty="0">
                <a:solidFill>
                  <a:srgbClr val="231F20"/>
                </a:solidFill>
                <a:latin typeface="Arial Narrow"/>
                <a:cs typeface="Arial Narrow"/>
              </a:rPr>
              <a:t>Entlüftung </a:t>
            </a:r>
            <a:r>
              <a:rPr sz="900" spc="-5" dirty="0">
                <a:solidFill>
                  <a:srgbClr val="231F20"/>
                </a:solidFill>
                <a:latin typeface="Arial Narrow"/>
                <a:cs typeface="Arial Narrow"/>
              </a:rPr>
              <a:t>abgeschlossen ist, setzen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Kappe wieder</a:t>
            </a:r>
            <a:r>
              <a:rPr sz="900" spc="-15" dirty="0">
                <a:solidFill>
                  <a:srgbClr val="231F20"/>
                </a:solidFill>
                <a:latin typeface="Arial Narrow"/>
                <a:cs typeface="Arial Narrow"/>
              </a:rPr>
              <a:t> </a:t>
            </a:r>
            <a:r>
              <a:rPr sz="900" dirty="0">
                <a:solidFill>
                  <a:srgbClr val="231F20"/>
                </a:solidFill>
                <a:latin typeface="Arial Narrow"/>
                <a:cs typeface="Arial Narrow"/>
              </a:rPr>
              <a:t>auf.</a:t>
            </a:r>
            <a:endParaRPr sz="900">
              <a:latin typeface="Arial Narrow"/>
              <a:cs typeface="Arial Narrow"/>
            </a:endParaRPr>
          </a:p>
          <a:p>
            <a:pPr marL="2035810">
              <a:lnSpc>
                <a:spcPct val="100000"/>
              </a:lnSpc>
              <a:spcBef>
                <a:spcPts val="530"/>
              </a:spcBef>
            </a:pPr>
            <a:r>
              <a:rPr sz="900" b="1" dirty="0">
                <a:solidFill>
                  <a:srgbClr val="231F20"/>
                </a:solidFill>
                <a:latin typeface="Arial Narrow"/>
                <a:cs typeface="Arial Narrow"/>
              </a:rPr>
              <a:t>Luftentleerung der</a:t>
            </a:r>
            <a:r>
              <a:rPr sz="900" b="1" spc="-5" dirty="0">
                <a:solidFill>
                  <a:srgbClr val="231F20"/>
                </a:solidFill>
                <a:latin typeface="Arial Narrow"/>
                <a:cs typeface="Arial Narrow"/>
              </a:rPr>
              <a:t> </a:t>
            </a:r>
            <a:r>
              <a:rPr sz="900" b="1" dirty="0">
                <a:solidFill>
                  <a:srgbClr val="231F20"/>
                </a:solidFill>
                <a:latin typeface="Arial Narrow"/>
                <a:cs typeface="Arial Narrow"/>
              </a:rPr>
              <a:t>Thermoabdeckung</a:t>
            </a:r>
            <a:endParaRPr sz="900">
              <a:latin typeface="Arial Narrow"/>
              <a:cs typeface="Arial Narrow"/>
            </a:endParaRPr>
          </a:p>
          <a:p>
            <a:pPr marL="2139950" marR="445134" indent="-104775">
              <a:lnSpc>
                <a:spcPct val="111100"/>
              </a:lnSpc>
              <a:buAutoNum type="arabicPeriod"/>
              <a:tabLst>
                <a:tab pos="2140585" algn="l"/>
              </a:tabLst>
            </a:pPr>
            <a:r>
              <a:rPr sz="900" spc="-5" dirty="0">
                <a:solidFill>
                  <a:srgbClr val="231F20"/>
                </a:solidFill>
                <a:latin typeface="Arial Narrow"/>
                <a:cs typeface="Arial Narrow"/>
              </a:rPr>
              <a:t>Öffnen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Ventilkappe, </a:t>
            </a:r>
            <a:r>
              <a:rPr sz="900" spc="-5" dirty="0">
                <a:solidFill>
                  <a:srgbClr val="231F20"/>
                </a:solidFill>
                <a:latin typeface="Arial Narrow"/>
                <a:cs typeface="Arial Narrow"/>
              </a:rPr>
              <a:t>um die Luft aus der </a:t>
            </a:r>
            <a:r>
              <a:rPr sz="900" dirty="0">
                <a:solidFill>
                  <a:srgbClr val="231F20"/>
                </a:solidFill>
                <a:latin typeface="Arial Narrow"/>
                <a:cs typeface="Arial Narrow"/>
              </a:rPr>
              <a:t>Thermoabdeckung </a:t>
            </a:r>
            <a:r>
              <a:rPr sz="900" spc="-5" dirty="0">
                <a:solidFill>
                  <a:srgbClr val="231F20"/>
                </a:solidFill>
                <a:latin typeface="Arial Narrow"/>
                <a:cs typeface="Arial Narrow"/>
              </a:rPr>
              <a:t>abzulassen. </a:t>
            </a:r>
            <a:r>
              <a:rPr sz="900" dirty="0">
                <a:solidFill>
                  <a:srgbClr val="231F20"/>
                </a:solidFill>
                <a:latin typeface="Arial Narrow"/>
                <a:cs typeface="Arial Narrow"/>
              </a:rPr>
              <a:t>Zur </a:t>
            </a:r>
            <a:r>
              <a:rPr sz="900" spc="-5" dirty="0">
                <a:solidFill>
                  <a:srgbClr val="231F20"/>
                </a:solidFill>
                <a:latin typeface="Arial Narrow"/>
                <a:cs typeface="Arial Narrow"/>
              </a:rPr>
              <a:t>schnellen  Luftentleerung </a:t>
            </a:r>
            <a:r>
              <a:rPr sz="900" dirty="0">
                <a:solidFill>
                  <a:srgbClr val="231F20"/>
                </a:solidFill>
                <a:latin typeface="Arial Narrow"/>
                <a:cs typeface="Arial Narrow"/>
              </a:rPr>
              <a:t>wird </a:t>
            </a:r>
            <a:r>
              <a:rPr sz="900" spc="-5" dirty="0">
                <a:solidFill>
                  <a:srgbClr val="231F20"/>
                </a:solidFill>
                <a:latin typeface="Arial Narrow"/>
                <a:cs typeface="Arial Narrow"/>
              </a:rPr>
              <a:t>der </a:t>
            </a:r>
            <a:r>
              <a:rPr sz="900" dirty="0">
                <a:solidFill>
                  <a:srgbClr val="231F20"/>
                </a:solidFill>
                <a:latin typeface="Arial Narrow"/>
                <a:cs typeface="Arial Narrow"/>
              </a:rPr>
              <a:t>Halm (im Reparatursatz </a:t>
            </a:r>
            <a:r>
              <a:rPr sz="900" spc="-5" dirty="0">
                <a:solidFill>
                  <a:srgbClr val="231F20"/>
                </a:solidFill>
                <a:latin typeface="Arial Narrow"/>
                <a:cs typeface="Arial Narrow"/>
              </a:rPr>
              <a:t>enthalten) in das </a:t>
            </a:r>
            <a:r>
              <a:rPr sz="900" dirty="0">
                <a:solidFill>
                  <a:srgbClr val="231F20"/>
                </a:solidFill>
                <a:latin typeface="Arial Narrow"/>
                <a:cs typeface="Arial Narrow"/>
              </a:rPr>
              <a:t>Ventil</a:t>
            </a:r>
            <a:r>
              <a:rPr sz="900" spc="-30" dirty="0">
                <a:solidFill>
                  <a:srgbClr val="231F20"/>
                </a:solidFill>
                <a:latin typeface="Arial Narrow"/>
                <a:cs typeface="Arial Narrow"/>
              </a:rPr>
              <a:t> </a:t>
            </a:r>
            <a:r>
              <a:rPr sz="900" dirty="0">
                <a:solidFill>
                  <a:srgbClr val="231F20"/>
                </a:solidFill>
                <a:latin typeface="Arial Narrow"/>
                <a:cs typeface="Arial Narrow"/>
              </a:rPr>
              <a:t>eingeführt.</a:t>
            </a:r>
            <a:endParaRPr sz="900">
              <a:latin typeface="Arial Narrow"/>
              <a:cs typeface="Arial Narrow"/>
            </a:endParaRPr>
          </a:p>
          <a:p>
            <a:pPr marL="2139950" indent="-104775">
              <a:lnSpc>
                <a:spcPct val="100000"/>
              </a:lnSpc>
              <a:spcBef>
                <a:spcPts val="120"/>
              </a:spcBef>
              <a:buAutoNum type="arabicPeriod"/>
              <a:tabLst>
                <a:tab pos="2140585" algn="l"/>
              </a:tabLst>
            </a:pPr>
            <a:r>
              <a:rPr sz="900" dirty="0">
                <a:solidFill>
                  <a:srgbClr val="231F20"/>
                </a:solidFill>
                <a:latin typeface="Arial Narrow"/>
                <a:cs typeface="Arial Narrow"/>
              </a:rPr>
              <a:t>Sobald </a:t>
            </a:r>
            <a:r>
              <a:rPr sz="900" spc="-5" dirty="0">
                <a:solidFill>
                  <a:srgbClr val="231F20"/>
                </a:solidFill>
                <a:latin typeface="Arial Narrow"/>
                <a:cs typeface="Arial Narrow"/>
              </a:rPr>
              <a:t>die Luftentleerung abgeschlossen ist, setzen </a:t>
            </a:r>
            <a:r>
              <a:rPr sz="900" dirty="0">
                <a:solidFill>
                  <a:srgbClr val="231F20"/>
                </a:solidFill>
                <a:latin typeface="Arial Narrow"/>
                <a:cs typeface="Arial Narrow"/>
              </a:rPr>
              <a:t>Sie </a:t>
            </a:r>
            <a:r>
              <a:rPr sz="900" spc="-5" dirty="0">
                <a:solidFill>
                  <a:srgbClr val="231F20"/>
                </a:solidFill>
                <a:latin typeface="Arial Narrow"/>
                <a:cs typeface="Arial Narrow"/>
              </a:rPr>
              <a:t>die </a:t>
            </a:r>
            <a:r>
              <a:rPr sz="900" dirty="0">
                <a:solidFill>
                  <a:srgbClr val="231F20"/>
                </a:solidFill>
                <a:latin typeface="Arial Narrow"/>
                <a:cs typeface="Arial Narrow"/>
              </a:rPr>
              <a:t>Kappe wieder</a:t>
            </a:r>
            <a:r>
              <a:rPr sz="900" spc="-15" dirty="0">
                <a:solidFill>
                  <a:srgbClr val="231F20"/>
                </a:solidFill>
                <a:latin typeface="Arial Narrow"/>
                <a:cs typeface="Arial Narrow"/>
              </a:rPr>
              <a:t> </a:t>
            </a:r>
            <a:r>
              <a:rPr sz="900" dirty="0">
                <a:solidFill>
                  <a:srgbClr val="231F20"/>
                </a:solidFill>
                <a:latin typeface="Arial Narrow"/>
                <a:cs typeface="Arial Narrow"/>
              </a:rPr>
              <a:t>auf.</a:t>
            </a:r>
            <a:endParaRPr sz="900">
              <a:latin typeface="Arial Narrow"/>
              <a:cs typeface="Arial Narrow"/>
            </a:endParaRPr>
          </a:p>
        </p:txBody>
      </p:sp>
      <p:sp>
        <p:nvSpPr>
          <p:cNvPr id="235" name="object 235"/>
          <p:cNvSpPr/>
          <p:nvPr/>
        </p:nvSpPr>
        <p:spPr>
          <a:xfrm>
            <a:off x="874725" y="8450548"/>
            <a:ext cx="304800" cy="155575"/>
          </a:xfrm>
          <a:custGeom>
            <a:avLst/>
            <a:gdLst/>
            <a:ahLst/>
            <a:cxnLst/>
            <a:rect l="l" t="t" r="r" b="b"/>
            <a:pathLst>
              <a:path w="304800" h="155575">
                <a:moveTo>
                  <a:pt x="9791" y="0"/>
                </a:moveTo>
                <a:lnTo>
                  <a:pt x="0" y="20065"/>
                </a:lnTo>
                <a:lnTo>
                  <a:pt x="149250" y="92836"/>
                </a:lnTo>
                <a:lnTo>
                  <a:pt x="119926" y="109931"/>
                </a:lnTo>
                <a:lnTo>
                  <a:pt x="304596" y="155346"/>
                </a:lnTo>
                <a:lnTo>
                  <a:pt x="199415" y="72720"/>
                </a:lnTo>
                <a:lnTo>
                  <a:pt x="159067" y="72720"/>
                </a:lnTo>
                <a:lnTo>
                  <a:pt x="9791" y="0"/>
                </a:lnTo>
                <a:close/>
              </a:path>
              <a:path w="304800" h="155575">
                <a:moveTo>
                  <a:pt x="155054" y="37871"/>
                </a:moveTo>
                <a:lnTo>
                  <a:pt x="159067" y="72720"/>
                </a:lnTo>
                <a:lnTo>
                  <a:pt x="199415" y="72720"/>
                </a:lnTo>
                <a:lnTo>
                  <a:pt x="155054" y="37871"/>
                </a:lnTo>
                <a:close/>
              </a:path>
            </a:pathLst>
          </a:custGeom>
          <a:solidFill>
            <a:srgbClr val="414042"/>
          </a:solidFill>
        </p:spPr>
        <p:txBody>
          <a:bodyPr wrap="square" lIns="0" tIns="0" rIns="0" bIns="0" rtlCol="0"/>
          <a:lstStyle/>
          <a:p>
            <a:endParaRPr/>
          </a:p>
        </p:txBody>
      </p:sp>
      <p:sp>
        <p:nvSpPr>
          <p:cNvPr id="236" name="object 236"/>
          <p:cNvSpPr txBox="1"/>
          <p:nvPr/>
        </p:nvSpPr>
        <p:spPr>
          <a:xfrm>
            <a:off x="546379" y="4751082"/>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237" name="object 237"/>
          <p:cNvSpPr txBox="1"/>
          <p:nvPr/>
        </p:nvSpPr>
        <p:spPr>
          <a:xfrm>
            <a:off x="546379" y="5853708"/>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238" name="object 238"/>
          <p:cNvSpPr txBox="1"/>
          <p:nvPr/>
        </p:nvSpPr>
        <p:spPr>
          <a:xfrm>
            <a:off x="3324262" y="5909996"/>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239" name="object 239"/>
          <p:cNvSpPr txBox="1"/>
          <p:nvPr/>
        </p:nvSpPr>
        <p:spPr>
          <a:xfrm>
            <a:off x="5231688" y="5906884"/>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240" name="object 240"/>
          <p:cNvSpPr txBox="1"/>
          <p:nvPr/>
        </p:nvSpPr>
        <p:spPr>
          <a:xfrm>
            <a:off x="5231688" y="4747235"/>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sp>
        <p:nvSpPr>
          <p:cNvPr id="241" name="object 241"/>
          <p:cNvSpPr/>
          <p:nvPr/>
        </p:nvSpPr>
        <p:spPr>
          <a:xfrm>
            <a:off x="5511166" y="5013833"/>
            <a:ext cx="43180" cy="177800"/>
          </a:xfrm>
          <a:custGeom>
            <a:avLst/>
            <a:gdLst/>
            <a:ahLst/>
            <a:cxnLst/>
            <a:rect l="l" t="t" r="r" b="b"/>
            <a:pathLst>
              <a:path w="43179" h="177800">
                <a:moveTo>
                  <a:pt x="41212" y="88087"/>
                </a:moveTo>
                <a:lnTo>
                  <a:pt x="16789" y="88087"/>
                </a:lnTo>
                <a:lnTo>
                  <a:pt x="7289" y="176250"/>
                </a:lnTo>
                <a:lnTo>
                  <a:pt x="19126" y="177533"/>
                </a:lnTo>
                <a:lnTo>
                  <a:pt x="28676" y="89369"/>
                </a:lnTo>
                <a:lnTo>
                  <a:pt x="41347" y="89369"/>
                </a:lnTo>
                <a:lnTo>
                  <a:pt x="41212" y="88087"/>
                </a:lnTo>
                <a:close/>
              </a:path>
              <a:path w="43179" h="177800">
                <a:moveTo>
                  <a:pt x="41347" y="89369"/>
                </a:moveTo>
                <a:lnTo>
                  <a:pt x="28676" y="89369"/>
                </a:lnTo>
                <a:lnTo>
                  <a:pt x="42570" y="101003"/>
                </a:lnTo>
                <a:lnTo>
                  <a:pt x="41347" y="89369"/>
                </a:lnTo>
                <a:close/>
              </a:path>
              <a:path w="43179" h="177800">
                <a:moveTo>
                  <a:pt x="31953" y="0"/>
                </a:moveTo>
                <a:lnTo>
                  <a:pt x="0" y="96418"/>
                </a:lnTo>
                <a:lnTo>
                  <a:pt x="16789" y="88087"/>
                </a:lnTo>
                <a:lnTo>
                  <a:pt x="41212" y="88087"/>
                </a:lnTo>
                <a:lnTo>
                  <a:pt x="31953" y="0"/>
                </a:lnTo>
                <a:close/>
              </a:path>
            </a:pathLst>
          </a:custGeom>
          <a:solidFill>
            <a:srgbClr val="231F20"/>
          </a:solidFill>
        </p:spPr>
        <p:txBody>
          <a:bodyPr wrap="square" lIns="0" tIns="0" rIns="0" bIns="0" rtlCol="0"/>
          <a:lstStyle/>
          <a:p>
            <a:endParaRPr/>
          </a:p>
        </p:txBody>
      </p:sp>
      <p:sp>
        <p:nvSpPr>
          <p:cNvPr id="242" name="object 242"/>
          <p:cNvSpPr/>
          <p:nvPr/>
        </p:nvSpPr>
        <p:spPr>
          <a:xfrm>
            <a:off x="5621234" y="4831561"/>
            <a:ext cx="829310" cy="564515"/>
          </a:xfrm>
          <a:custGeom>
            <a:avLst/>
            <a:gdLst/>
            <a:ahLst/>
            <a:cxnLst/>
            <a:rect l="l" t="t" r="r" b="b"/>
            <a:pathLst>
              <a:path w="829310" h="564514">
                <a:moveTo>
                  <a:pt x="5722" y="379308"/>
                </a:moveTo>
                <a:lnTo>
                  <a:pt x="0" y="345277"/>
                </a:lnTo>
                <a:lnTo>
                  <a:pt x="635" y="299978"/>
                </a:lnTo>
                <a:lnTo>
                  <a:pt x="3814" y="260365"/>
                </a:lnTo>
                <a:lnTo>
                  <a:pt x="5722" y="243393"/>
                </a:lnTo>
                <a:lnTo>
                  <a:pt x="8714" y="211366"/>
                </a:lnTo>
                <a:lnTo>
                  <a:pt x="16248" y="144427"/>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14"/>
                </a:lnTo>
                <a:lnTo>
                  <a:pt x="761664" y="457718"/>
                </a:lnTo>
                <a:lnTo>
                  <a:pt x="754962" y="480141"/>
                </a:lnTo>
                <a:lnTo>
                  <a:pt x="719819" y="523644"/>
                </a:lnTo>
                <a:lnTo>
                  <a:pt x="659638" y="551769"/>
                </a:lnTo>
                <a:lnTo>
                  <a:pt x="618701" y="560003"/>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243" name="object 243"/>
          <p:cNvSpPr/>
          <p:nvPr/>
        </p:nvSpPr>
        <p:spPr>
          <a:xfrm>
            <a:off x="5656031" y="4891266"/>
            <a:ext cx="794385" cy="224790"/>
          </a:xfrm>
          <a:custGeom>
            <a:avLst/>
            <a:gdLst/>
            <a:ahLst/>
            <a:cxnLst/>
            <a:rect l="l" t="t" r="r" b="b"/>
            <a:pathLst>
              <a:path w="794385" h="224789">
                <a:moveTo>
                  <a:pt x="1805" y="0"/>
                </a:moveTo>
                <a:lnTo>
                  <a:pt x="14126" y="53590"/>
                </a:lnTo>
                <a:lnTo>
                  <a:pt x="57439" y="76455"/>
                </a:lnTo>
                <a:lnTo>
                  <a:pt x="143194" y="110515"/>
                </a:lnTo>
                <a:lnTo>
                  <a:pt x="188655" y="127453"/>
                </a:lnTo>
                <a:lnTo>
                  <a:pt x="235870" y="143629"/>
                </a:lnTo>
                <a:lnTo>
                  <a:pt x="284665" y="158857"/>
                </a:lnTo>
                <a:lnTo>
                  <a:pt x="334871" y="172947"/>
                </a:lnTo>
                <a:lnTo>
                  <a:pt x="386313" y="185713"/>
                </a:lnTo>
                <a:lnTo>
                  <a:pt x="438822" y="196966"/>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244" name="object 244"/>
          <p:cNvSpPr/>
          <p:nvPr/>
        </p:nvSpPr>
        <p:spPr>
          <a:xfrm>
            <a:off x="5693332" y="4842868"/>
            <a:ext cx="726440" cy="241935"/>
          </a:xfrm>
          <a:custGeom>
            <a:avLst/>
            <a:gdLst/>
            <a:ahLst/>
            <a:cxnLst/>
            <a:rect l="l" t="t" r="r" b="b"/>
            <a:pathLst>
              <a:path w="726439" h="241935">
                <a:moveTo>
                  <a:pt x="0" y="39406"/>
                </a:moveTo>
                <a:lnTo>
                  <a:pt x="20751" y="80568"/>
                </a:lnTo>
                <a:lnTo>
                  <a:pt x="92205" y="126382"/>
                </a:lnTo>
                <a:lnTo>
                  <a:pt x="143496" y="149318"/>
                </a:lnTo>
                <a:lnTo>
                  <a:pt x="203325" y="171358"/>
                </a:lnTo>
                <a:lnTo>
                  <a:pt x="270312" y="191816"/>
                </a:lnTo>
                <a:lnTo>
                  <a:pt x="343077" y="210005"/>
                </a:lnTo>
                <a:lnTo>
                  <a:pt x="416647" y="224594"/>
                </a:lnTo>
                <a:lnTo>
                  <a:pt x="485959" y="234665"/>
                </a:lnTo>
                <a:lnTo>
                  <a:pt x="549472" y="240249"/>
                </a:lnTo>
                <a:lnTo>
                  <a:pt x="605647" y="241379"/>
                </a:lnTo>
                <a:lnTo>
                  <a:pt x="652943" y="238086"/>
                </a:lnTo>
                <a:lnTo>
                  <a:pt x="689821" y="230402"/>
                </a:lnTo>
                <a:lnTo>
                  <a:pt x="714740" y="218360"/>
                </a:lnTo>
                <a:lnTo>
                  <a:pt x="726160" y="201991"/>
                </a:lnTo>
                <a:lnTo>
                  <a:pt x="722827" y="182320"/>
                </a:lnTo>
                <a:lnTo>
                  <a:pt x="675363" y="138108"/>
                </a:lnTo>
                <a:lnTo>
                  <a:pt x="633993" y="114944"/>
                </a:lnTo>
                <a:lnTo>
                  <a:pt x="582707" y="91991"/>
                </a:lnTo>
                <a:lnTo>
                  <a:pt x="522885" y="69937"/>
                </a:lnTo>
                <a:lnTo>
                  <a:pt x="455908" y="49470"/>
                </a:lnTo>
                <a:lnTo>
                  <a:pt x="383159" y="31278"/>
                </a:lnTo>
                <a:lnTo>
                  <a:pt x="309566" y="16720"/>
                </a:lnTo>
                <a:lnTo>
                  <a:pt x="240240" y="6675"/>
                </a:lnTo>
                <a:lnTo>
                  <a:pt x="176720" y="1112"/>
                </a:lnTo>
                <a:lnTo>
                  <a:pt x="120542" y="0"/>
                </a:lnTo>
                <a:lnTo>
                  <a:pt x="73243" y="3304"/>
                </a:lnTo>
                <a:lnTo>
                  <a:pt x="36362" y="10995"/>
                </a:lnTo>
                <a:lnTo>
                  <a:pt x="11435" y="23040"/>
                </a:lnTo>
                <a:lnTo>
                  <a:pt x="0" y="39406"/>
                </a:lnTo>
                <a:close/>
              </a:path>
            </a:pathLst>
          </a:custGeom>
          <a:ln w="6350">
            <a:solidFill>
              <a:srgbClr val="0B0C0C"/>
            </a:solidFill>
          </a:ln>
        </p:spPr>
        <p:txBody>
          <a:bodyPr wrap="square" lIns="0" tIns="0" rIns="0" bIns="0" rtlCol="0"/>
          <a:lstStyle/>
          <a:p>
            <a:endParaRPr/>
          </a:p>
        </p:txBody>
      </p:sp>
      <p:sp>
        <p:nvSpPr>
          <p:cNvPr id="245" name="object 245"/>
          <p:cNvSpPr/>
          <p:nvPr/>
        </p:nvSpPr>
        <p:spPr>
          <a:xfrm>
            <a:off x="6368646" y="5289283"/>
            <a:ext cx="335280" cy="123189"/>
          </a:xfrm>
          <a:custGeom>
            <a:avLst/>
            <a:gdLst/>
            <a:ahLst/>
            <a:cxnLst/>
            <a:rect l="l" t="t" r="r" b="b"/>
            <a:pathLst>
              <a:path w="335279" h="123189">
                <a:moveTo>
                  <a:pt x="14262" y="0"/>
                </a:moveTo>
                <a:lnTo>
                  <a:pt x="10088" y="12263"/>
                </a:lnTo>
                <a:lnTo>
                  <a:pt x="7212" y="20380"/>
                </a:lnTo>
                <a:lnTo>
                  <a:pt x="4294" y="27978"/>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246" name="object 246"/>
          <p:cNvSpPr/>
          <p:nvPr/>
        </p:nvSpPr>
        <p:spPr>
          <a:xfrm>
            <a:off x="6368646" y="5289283"/>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247" name="object 247"/>
          <p:cNvSpPr/>
          <p:nvPr/>
        </p:nvSpPr>
        <p:spPr>
          <a:xfrm>
            <a:off x="6688593" y="5374400"/>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248" name="object 248"/>
          <p:cNvSpPr/>
          <p:nvPr/>
        </p:nvSpPr>
        <p:spPr>
          <a:xfrm>
            <a:off x="6694003" y="5377922"/>
            <a:ext cx="119380" cy="34290"/>
          </a:xfrm>
          <a:custGeom>
            <a:avLst/>
            <a:gdLst/>
            <a:ahLst/>
            <a:cxnLst/>
            <a:rect l="l" t="t" r="r" b="b"/>
            <a:pathLst>
              <a:path w="119379" h="34289">
                <a:moveTo>
                  <a:pt x="0" y="4813"/>
                </a:moveTo>
                <a:lnTo>
                  <a:pt x="5289" y="0"/>
                </a:lnTo>
                <a:lnTo>
                  <a:pt x="11980" y="25"/>
                </a:lnTo>
                <a:lnTo>
                  <a:pt x="24508" y="6356"/>
                </a:lnTo>
                <a:lnTo>
                  <a:pt x="47307" y="20459"/>
                </a:lnTo>
                <a:lnTo>
                  <a:pt x="75030" y="32162"/>
                </a:lnTo>
                <a:lnTo>
                  <a:pt x="97834" y="33875"/>
                </a:lnTo>
                <a:lnTo>
                  <a:pt x="113294" y="30966"/>
                </a:lnTo>
                <a:lnTo>
                  <a:pt x="118986" y="28803"/>
                </a:lnTo>
              </a:path>
            </a:pathLst>
          </a:custGeom>
          <a:ln w="6350">
            <a:solidFill>
              <a:srgbClr val="0A0A0A"/>
            </a:solidFill>
          </a:ln>
        </p:spPr>
        <p:txBody>
          <a:bodyPr wrap="square" lIns="0" tIns="0" rIns="0" bIns="0" rtlCol="0"/>
          <a:lstStyle/>
          <a:p>
            <a:endParaRPr/>
          </a:p>
        </p:txBody>
      </p:sp>
      <p:sp>
        <p:nvSpPr>
          <p:cNvPr id="249" name="object 249"/>
          <p:cNvSpPr/>
          <p:nvPr/>
        </p:nvSpPr>
        <p:spPr>
          <a:xfrm>
            <a:off x="6691497" y="5396676"/>
            <a:ext cx="119380" cy="34290"/>
          </a:xfrm>
          <a:custGeom>
            <a:avLst/>
            <a:gdLst/>
            <a:ahLst/>
            <a:cxnLst/>
            <a:rect l="l" t="t" r="r" b="b"/>
            <a:pathLst>
              <a:path w="119379" h="34289">
                <a:moveTo>
                  <a:pt x="0" y="4798"/>
                </a:moveTo>
                <a:lnTo>
                  <a:pt x="5274" y="0"/>
                </a:lnTo>
                <a:lnTo>
                  <a:pt x="11955" y="32"/>
                </a:lnTo>
                <a:lnTo>
                  <a:pt x="24472" y="6366"/>
                </a:lnTo>
                <a:lnTo>
                  <a:pt x="47256" y="20470"/>
                </a:lnTo>
                <a:lnTo>
                  <a:pt x="75005" y="32166"/>
                </a:lnTo>
                <a:lnTo>
                  <a:pt x="97815" y="33875"/>
                </a:lnTo>
                <a:lnTo>
                  <a:pt x="113272" y="30964"/>
                </a:lnTo>
                <a:lnTo>
                  <a:pt x="118960" y="28801"/>
                </a:lnTo>
              </a:path>
            </a:pathLst>
          </a:custGeom>
          <a:ln w="6350">
            <a:solidFill>
              <a:srgbClr val="0A0A0A"/>
            </a:solidFill>
          </a:ln>
        </p:spPr>
        <p:txBody>
          <a:bodyPr wrap="square" lIns="0" tIns="0" rIns="0" bIns="0" rtlCol="0"/>
          <a:lstStyle/>
          <a:p>
            <a:endParaRPr/>
          </a:p>
        </p:txBody>
      </p:sp>
      <p:sp>
        <p:nvSpPr>
          <p:cNvPr id="250" name="object 250"/>
          <p:cNvSpPr/>
          <p:nvPr/>
        </p:nvSpPr>
        <p:spPr>
          <a:xfrm>
            <a:off x="6691497" y="5385679"/>
            <a:ext cx="119380" cy="34290"/>
          </a:xfrm>
          <a:custGeom>
            <a:avLst/>
            <a:gdLst/>
            <a:ahLst/>
            <a:cxnLst/>
            <a:rect l="l" t="t" r="r" b="b"/>
            <a:pathLst>
              <a:path w="119379" h="34289">
                <a:moveTo>
                  <a:pt x="0" y="4813"/>
                </a:moveTo>
                <a:lnTo>
                  <a:pt x="5274" y="0"/>
                </a:lnTo>
                <a:lnTo>
                  <a:pt x="11955" y="26"/>
                </a:lnTo>
                <a:lnTo>
                  <a:pt x="24472" y="6361"/>
                </a:lnTo>
                <a:lnTo>
                  <a:pt x="47256" y="20472"/>
                </a:lnTo>
                <a:lnTo>
                  <a:pt x="75005" y="32176"/>
                </a:lnTo>
                <a:lnTo>
                  <a:pt x="97815" y="33880"/>
                </a:lnTo>
                <a:lnTo>
                  <a:pt x="113272" y="30959"/>
                </a:lnTo>
                <a:lnTo>
                  <a:pt x="118960" y="28790"/>
                </a:lnTo>
              </a:path>
            </a:pathLst>
          </a:custGeom>
          <a:ln w="6350">
            <a:solidFill>
              <a:srgbClr val="0A0A0A"/>
            </a:solidFill>
          </a:ln>
        </p:spPr>
        <p:txBody>
          <a:bodyPr wrap="square" lIns="0" tIns="0" rIns="0" bIns="0" rtlCol="0"/>
          <a:lstStyle/>
          <a:p>
            <a:endParaRPr/>
          </a:p>
        </p:txBody>
      </p:sp>
      <p:sp>
        <p:nvSpPr>
          <p:cNvPr id="251" name="object 251"/>
          <p:cNvSpPr/>
          <p:nvPr/>
        </p:nvSpPr>
        <p:spPr>
          <a:xfrm>
            <a:off x="5680537" y="5187857"/>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252" name="object 252"/>
          <p:cNvSpPr/>
          <p:nvPr/>
        </p:nvSpPr>
        <p:spPr>
          <a:xfrm>
            <a:off x="5510027" y="5187760"/>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3"/>
                </a:lnTo>
                <a:lnTo>
                  <a:pt x="138730" y="48397"/>
                </a:lnTo>
                <a:lnTo>
                  <a:pt x="136255" y="50774"/>
                </a:lnTo>
                <a:lnTo>
                  <a:pt x="135928" y="51553"/>
                </a:lnTo>
                <a:lnTo>
                  <a:pt x="140455" y="66144"/>
                </a:lnTo>
                <a:lnTo>
                  <a:pt x="145902" y="74124"/>
                </a:lnTo>
                <a:lnTo>
                  <a:pt x="155814" y="78300"/>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253" name="object 253"/>
          <p:cNvSpPr/>
          <p:nvPr/>
        </p:nvSpPr>
        <p:spPr>
          <a:xfrm>
            <a:off x="5747904" y="5309663"/>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254" name="object 254"/>
          <p:cNvSpPr/>
          <p:nvPr/>
        </p:nvSpPr>
        <p:spPr>
          <a:xfrm>
            <a:off x="5446426" y="5421913"/>
            <a:ext cx="1392555" cy="42545"/>
          </a:xfrm>
          <a:custGeom>
            <a:avLst/>
            <a:gdLst/>
            <a:ahLst/>
            <a:cxnLst/>
            <a:rect l="l" t="t" r="r" b="b"/>
            <a:pathLst>
              <a:path w="1392554" h="42545">
                <a:moveTo>
                  <a:pt x="0" y="17965"/>
                </a:moveTo>
                <a:lnTo>
                  <a:pt x="105190" y="10468"/>
                </a:lnTo>
                <a:lnTo>
                  <a:pt x="174110" y="9234"/>
                </a:lnTo>
                <a:lnTo>
                  <a:pt x="237229" y="15400"/>
                </a:lnTo>
                <a:lnTo>
                  <a:pt x="325018" y="30106"/>
                </a:lnTo>
                <a:lnTo>
                  <a:pt x="364572" y="35621"/>
                </a:lnTo>
                <a:lnTo>
                  <a:pt x="409114" y="39394"/>
                </a:lnTo>
                <a:lnTo>
                  <a:pt x="457730" y="41609"/>
                </a:lnTo>
                <a:lnTo>
                  <a:pt x="509501" y="42454"/>
                </a:lnTo>
                <a:lnTo>
                  <a:pt x="563512" y="42115"/>
                </a:lnTo>
                <a:lnTo>
                  <a:pt x="618845" y="40777"/>
                </a:lnTo>
                <a:lnTo>
                  <a:pt x="674585" y="38627"/>
                </a:lnTo>
                <a:lnTo>
                  <a:pt x="729815" y="35851"/>
                </a:lnTo>
                <a:lnTo>
                  <a:pt x="783618" y="32635"/>
                </a:lnTo>
                <a:lnTo>
                  <a:pt x="835078" y="29165"/>
                </a:lnTo>
                <a:lnTo>
                  <a:pt x="883279" y="25627"/>
                </a:lnTo>
                <a:lnTo>
                  <a:pt x="927303" y="22207"/>
                </a:lnTo>
                <a:lnTo>
                  <a:pt x="980389" y="17956"/>
                </a:lnTo>
                <a:lnTo>
                  <a:pt x="1038198" y="13380"/>
                </a:lnTo>
                <a:lnTo>
                  <a:pt x="1098412" y="8890"/>
                </a:lnTo>
                <a:lnTo>
                  <a:pt x="1158712" y="4896"/>
                </a:lnTo>
                <a:lnTo>
                  <a:pt x="1216780" y="1809"/>
                </a:lnTo>
                <a:lnTo>
                  <a:pt x="1270300" y="40"/>
                </a:lnTo>
                <a:lnTo>
                  <a:pt x="1316952" y="0"/>
                </a:lnTo>
                <a:lnTo>
                  <a:pt x="1354420" y="2099"/>
                </a:lnTo>
                <a:lnTo>
                  <a:pt x="1380385" y="6748"/>
                </a:lnTo>
                <a:lnTo>
                  <a:pt x="1392529" y="14358"/>
                </a:lnTo>
              </a:path>
            </a:pathLst>
          </a:custGeom>
          <a:ln w="6350">
            <a:solidFill>
              <a:srgbClr val="0A0A0A"/>
            </a:solidFill>
          </a:ln>
        </p:spPr>
        <p:txBody>
          <a:bodyPr wrap="square" lIns="0" tIns="0" rIns="0" bIns="0" rtlCol="0"/>
          <a:lstStyle/>
          <a:p>
            <a:endParaRPr/>
          </a:p>
        </p:txBody>
      </p:sp>
      <p:sp>
        <p:nvSpPr>
          <p:cNvPr id="255" name="object 255"/>
          <p:cNvSpPr/>
          <p:nvPr/>
        </p:nvSpPr>
        <p:spPr>
          <a:xfrm>
            <a:off x="6696558" y="5417908"/>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256" name="object 256"/>
          <p:cNvSpPr/>
          <p:nvPr/>
        </p:nvSpPr>
        <p:spPr>
          <a:xfrm>
            <a:off x="6259549" y="5470392"/>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257" name="object 257"/>
          <p:cNvSpPr/>
          <p:nvPr/>
        </p:nvSpPr>
        <p:spPr>
          <a:xfrm>
            <a:off x="6394933" y="5453374"/>
            <a:ext cx="185420" cy="41910"/>
          </a:xfrm>
          <a:custGeom>
            <a:avLst/>
            <a:gdLst/>
            <a:ahLst/>
            <a:cxnLst/>
            <a:rect l="l" t="t" r="r" b="b"/>
            <a:pathLst>
              <a:path w="185420" h="41910">
                <a:moveTo>
                  <a:pt x="0" y="19526"/>
                </a:moveTo>
                <a:lnTo>
                  <a:pt x="36010" y="4881"/>
                </a:lnTo>
                <a:lnTo>
                  <a:pt x="58153" y="0"/>
                </a:lnTo>
                <a:lnTo>
                  <a:pt x="75552" y="4881"/>
                </a:lnTo>
                <a:lnTo>
                  <a:pt x="97332" y="19526"/>
                </a:lnTo>
                <a:lnTo>
                  <a:pt x="124479" y="34437"/>
                </a:lnTo>
                <a:lnTo>
                  <a:pt x="150009" y="41182"/>
                </a:lnTo>
                <a:lnTo>
                  <a:pt x="171209" y="41361"/>
                </a:lnTo>
                <a:lnTo>
                  <a:pt x="185369" y="36569"/>
                </a:lnTo>
              </a:path>
            </a:pathLst>
          </a:custGeom>
          <a:ln w="6350">
            <a:solidFill>
              <a:srgbClr val="0A0A0A"/>
            </a:solidFill>
          </a:ln>
        </p:spPr>
        <p:txBody>
          <a:bodyPr wrap="square" lIns="0" tIns="0" rIns="0" bIns="0" rtlCol="0"/>
          <a:lstStyle/>
          <a:p>
            <a:endParaRPr/>
          </a:p>
        </p:txBody>
      </p:sp>
      <p:sp>
        <p:nvSpPr>
          <p:cNvPr id="258" name="object 258"/>
          <p:cNvSpPr/>
          <p:nvPr/>
        </p:nvSpPr>
        <p:spPr>
          <a:xfrm>
            <a:off x="6541158" y="5456421"/>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0"/>
                </a:lnTo>
                <a:lnTo>
                  <a:pt x="149958" y="41200"/>
                </a:lnTo>
                <a:lnTo>
                  <a:pt x="171148" y="41376"/>
                </a:lnTo>
                <a:lnTo>
                  <a:pt x="185293" y="36566"/>
                </a:lnTo>
              </a:path>
            </a:pathLst>
          </a:custGeom>
          <a:ln w="6350">
            <a:solidFill>
              <a:srgbClr val="0A0A0A"/>
            </a:solidFill>
          </a:ln>
        </p:spPr>
        <p:txBody>
          <a:bodyPr wrap="square" lIns="0" tIns="0" rIns="0" bIns="0" rtlCol="0"/>
          <a:lstStyle/>
          <a:p>
            <a:endParaRPr/>
          </a:p>
        </p:txBody>
      </p:sp>
      <p:sp>
        <p:nvSpPr>
          <p:cNvPr id="259" name="object 259"/>
          <p:cNvSpPr/>
          <p:nvPr/>
        </p:nvSpPr>
        <p:spPr>
          <a:xfrm>
            <a:off x="5998926" y="5470392"/>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260" name="object 260"/>
          <p:cNvSpPr/>
          <p:nvPr/>
        </p:nvSpPr>
        <p:spPr>
          <a:xfrm>
            <a:off x="5489538" y="5453374"/>
            <a:ext cx="185420" cy="41910"/>
          </a:xfrm>
          <a:custGeom>
            <a:avLst/>
            <a:gdLst/>
            <a:ahLst/>
            <a:cxnLst/>
            <a:rect l="l" t="t" r="r" b="b"/>
            <a:pathLst>
              <a:path w="185420" h="41910">
                <a:moveTo>
                  <a:pt x="0" y="19526"/>
                </a:moveTo>
                <a:lnTo>
                  <a:pt x="35996" y="4881"/>
                </a:lnTo>
                <a:lnTo>
                  <a:pt x="58137" y="0"/>
                </a:lnTo>
                <a:lnTo>
                  <a:pt x="75548" y="4881"/>
                </a:lnTo>
                <a:lnTo>
                  <a:pt x="97358" y="19526"/>
                </a:lnTo>
                <a:lnTo>
                  <a:pt x="124475" y="34437"/>
                </a:lnTo>
                <a:lnTo>
                  <a:pt x="149987" y="41182"/>
                </a:lnTo>
                <a:lnTo>
                  <a:pt x="171174" y="41361"/>
                </a:lnTo>
                <a:lnTo>
                  <a:pt x="185318" y="36569"/>
                </a:lnTo>
              </a:path>
            </a:pathLst>
          </a:custGeom>
          <a:ln w="6350">
            <a:solidFill>
              <a:srgbClr val="0A0A0A"/>
            </a:solidFill>
          </a:ln>
        </p:spPr>
        <p:txBody>
          <a:bodyPr wrap="square" lIns="0" tIns="0" rIns="0" bIns="0" rtlCol="0"/>
          <a:lstStyle/>
          <a:p>
            <a:endParaRPr/>
          </a:p>
        </p:txBody>
      </p:sp>
      <p:sp>
        <p:nvSpPr>
          <p:cNvPr id="261" name="object 261"/>
          <p:cNvSpPr txBox="1"/>
          <p:nvPr/>
        </p:nvSpPr>
        <p:spPr>
          <a:xfrm>
            <a:off x="3598155" y="6312023"/>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262" name="object 262"/>
          <p:cNvSpPr/>
          <p:nvPr/>
        </p:nvSpPr>
        <p:spPr>
          <a:xfrm>
            <a:off x="3500582" y="6243153"/>
            <a:ext cx="429895" cy="446405"/>
          </a:xfrm>
          <a:custGeom>
            <a:avLst/>
            <a:gdLst/>
            <a:ahLst/>
            <a:cxnLst/>
            <a:rect l="l" t="t" r="r" b="b"/>
            <a:pathLst>
              <a:path w="429895" h="446404">
                <a:moveTo>
                  <a:pt x="107175" y="0"/>
                </a:moveTo>
                <a:lnTo>
                  <a:pt x="123672" y="36690"/>
                </a:lnTo>
                <a:lnTo>
                  <a:pt x="82764" y="61820"/>
                </a:lnTo>
                <a:lnTo>
                  <a:pt x="48587" y="95182"/>
                </a:lnTo>
                <a:lnTo>
                  <a:pt x="22497" y="135428"/>
                </a:lnTo>
                <a:lnTo>
                  <a:pt x="5850" y="181213"/>
                </a:lnTo>
                <a:lnTo>
                  <a:pt x="0" y="231190"/>
                </a:lnTo>
                <a:lnTo>
                  <a:pt x="5674" y="280442"/>
                </a:lnTo>
                <a:lnTo>
                  <a:pt x="21836" y="325653"/>
                </a:lnTo>
                <a:lnTo>
                  <a:pt x="47197" y="365535"/>
                </a:lnTo>
                <a:lnTo>
                  <a:pt x="80466" y="398798"/>
                </a:lnTo>
                <a:lnTo>
                  <a:pt x="120352" y="424154"/>
                </a:lnTo>
                <a:lnTo>
                  <a:pt x="165567" y="440313"/>
                </a:lnTo>
                <a:lnTo>
                  <a:pt x="214820" y="445985"/>
                </a:lnTo>
                <a:lnTo>
                  <a:pt x="264080" y="440313"/>
                </a:lnTo>
                <a:lnTo>
                  <a:pt x="309296" y="424154"/>
                </a:lnTo>
                <a:lnTo>
                  <a:pt x="338222" y="405764"/>
                </a:lnTo>
                <a:lnTo>
                  <a:pt x="214820" y="405764"/>
                </a:lnTo>
                <a:lnTo>
                  <a:pt x="168413" y="399529"/>
                </a:lnTo>
                <a:lnTo>
                  <a:pt x="126710" y="381931"/>
                </a:lnTo>
                <a:lnTo>
                  <a:pt x="91374" y="354634"/>
                </a:lnTo>
                <a:lnTo>
                  <a:pt x="64073" y="319303"/>
                </a:lnTo>
                <a:lnTo>
                  <a:pt x="46471" y="277600"/>
                </a:lnTo>
                <a:lnTo>
                  <a:pt x="40233" y="231190"/>
                </a:lnTo>
                <a:lnTo>
                  <a:pt x="47546" y="181061"/>
                </a:lnTo>
                <a:lnTo>
                  <a:pt x="68062" y="136636"/>
                </a:lnTo>
                <a:lnTo>
                  <a:pt x="99651" y="100035"/>
                </a:lnTo>
                <a:lnTo>
                  <a:pt x="140182" y="73380"/>
                </a:lnTo>
                <a:lnTo>
                  <a:pt x="188449" y="73380"/>
                </a:lnTo>
                <a:lnTo>
                  <a:pt x="232194" y="12661"/>
                </a:lnTo>
                <a:lnTo>
                  <a:pt x="107175" y="0"/>
                </a:lnTo>
                <a:close/>
              </a:path>
              <a:path w="429895" h="446404">
                <a:moveTo>
                  <a:pt x="270027" y="23545"/>
                </a:moveTo>
                <a:lnTo>
                  <a:pt x="270027" y="65557"/>
                </a:lnTo>
                <a:lnTo>
                  <a:pt x="309072" y="84243"/>
                </a:lnTo>
                <a:lnTo>
                  <a:pt x="342013" y="111618"/>
                </a:lnTo>
                <a:lnTo>
                  <a:pt x="367372" y="146212"/>
                </a:lnTo>
                <a:lnTo>
                  <a:pt x="383671" y="186559"/>
                </a:lnTo>
                <a:lnTo>
                  <a:pt x="389432" y="231190"/>
                </a:lnTo>
                <a:lnTo>
                  <a:pt x="383194" y="277600"/>
                </a:lnTo>
                <a:lnTo>
                  <a:pt x="365589" y="319303"/>
                </a:lnTo>
                <a:lnTo>
                  <a:pt x="338283" y="354634"/>
                </a:lnTo>
                <a:lnTo>
                  <a:pt x="302942" y="381931"/>
                </a:lnTo>
                <a:lnTo>
                  <a:pt x="261233" y="399529"/>
                </a:lnTo>
                <a:lnTo>
                  <a:pt x="214820" y="405764"/>
                </a:lnTo>
                <a:lnTo>
                  <a:pt x="338222" y="405764"/>
                </a:lnTo>
                <a:lnTo>
                  <a:pt x="382444" y="365535"/>
                </a:lnTo>
                <a:lnTo>
                  <a:pt x="407798" y="325653"/>
                </a:lnTo>
                <a:lnTo>
                  <a:pt x="423956" y="280442"/>
                </a:lnTo>
                <a:lnTo>
                  <a:pt x="429628" y="231190"/>
                </a:lnTo>
                <a:lnTo>
                  <a:pt x="424185" y="182929"/>
                </a:lnTo>
                <a:lnTo>
                  <a:pt x="408666" y="138520"/>
                </a:lnTo>
                <a:lnTo>
                  <a:pt x="384279" y="99169"/>
                </a:lnTo>
                <a:lnTo>
                  <a:pt x="352237" y="66085"/>
                </a:lnTo>
                <a:lnTo>
                  <a:pt x="313749" y="40474"/>
                </a:lnTo>
                <a:lnTo>
                  <a:pt x="270027" y="23545"/>
                </a:lnTo>
                <a:close/>
              </a:path>
              <a:path w="429895" h="446404">
                <a:moveTo>
                  <a:pt x="188449" y="73380"/>
                </a:moveTo>
                <a:lnTo>
                  <a:pt x="140182" y="73380"/>
                </a:lnTo>
                <a:lnTo>
                  <a:pt x="158750" y="114604"/>
                </a:lnTo>
                <a:lnTo>
                  <a:pt x="188449" y="73380"/>
                </a:lnTo>
                <a:close/>
              </a:path>
            </a:pathLst>
          </a:custGeom>
          <a:solidFill>
            <a:srgbClr val="231F20"/>
          </a:solidFill>
        </p:spPr>
        <p:txBody>
          <a:bodyPr wrap="square" lIns="0" tIns="0" rIns="0" bIns="0" rtlCol="0"/>
          <a:lstStyle/>
          <a:p>
            <a:endParaRPr/>
          </a:p>
        </p:txBody>
      </p:sp>
      <p:sp>
        <p:nvSpPr>
          <p:cNvPr id="263" name="object 263"/>
          <p:cNvSpPr txBox="1"/>
          <p:nvPr/>
        </p:nvSpPr>
        <p:spPr>
          <a:xfrm>
            <a:off x="3629074" y="6526181"/>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264" name="object 264"/>
          <p:cNvSpPr txBox="1"/>
          <p:nvPr/>
        </p:nvSpPr>
        <p:spPr>
          <a:xfrm>
            <a:off x="4376092" y="6466690"/>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265" name="object 265"/>
          <p:cNvSpPr txBox="1"/>
          <p:nvPr/>
        </p:nvSpPr>
        <p:spPr>
          <a:xfrm>
            <a:off x="4684402" y="6466690"/>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266" name="object 266"/>
          <p:cNvSpPr txBox="1"/>
          <p:nvPr/>
        </p:nvSpPr>
        <p:spPr>
          <a:xfrm>
            <a:off x="4355219" y="6239914"/>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267" name="object 267"/>
          <p:cNvSpPr txBox="1"/>
          <p:nvPr/>
        </p:nvSpPr>
        <p:spPr>
          <a:xfrm>
            <a:off x="4680160" y="6239914"/>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sp>
        <p:nvSpPr>
          <p:cNvPr id="268" name="object 268"/>
          <p:cNvSpPr/>
          <p:nvPr/>
        </p:nvSpPr>
        <p:spPr>
          <a:xfrm>
            <a:off x="4297279" y="6100540"/>
            <a:ext cx="714660" cy="719201"/>
          </a:xfrm>
          <a:prstGeom prst="rect">
            <a:avLst/>
          </a:prstGeom>
          <a:blipFill>
            <a:blip r:embed="rId2" cstate="print"/>
            <a:stretch>
              <a:fillRect/>
            </a:stretch>
          </a:blipFill>
        </p:spPr>
        <p:txBody>
          <a:bodyPr wrap="square" lIns="0" tIns="0" rIns="0" bIns="0" rtlCol="0"/>
          <a:lstStyle/>
          <a:p>
            <a:endParaRPr/>
          </a:p>
        </p:txBody>
      </p:sp>
      <p:sp>
        <p:nvSpPr>
          <p:cNvPr id="269" name="object 269"/>
          <p:cNvSpPr/>
          <p:nvPr/>
        </p:nvSpPr>
        <p:spPr>
          <a:xfrm>
            <a:off x="6080367" y="6175309"/>
            <a:ext cx="194310" cy="395605"/>
          </a:xfrm>
          <a:custGeom>
            <a:avLst/>
            <a:gdLst/>
            <a:ahLst/>
            <a:cxnLst/>
            <a:rect l="l" t="t" r="r" b="b"/>
            <a:pathLst>
              <a:path w="194310" h="395604">
                <a:moveTo>
                  <a:pt x="56249" y="213423"/>
                </a:moveTo>
                <a:lnTo>
                  <a:pt x="20266" y="122631"/>
                </a:lnTo>
                <a:lnTo>
                  <a:pt x="3074" y="71775"/>
                </a:lnTo>
                <a:lnTo>
                  <a:pt x="0" y="42325"/>
                </a:lnTo>
                <a:lnTo>
                  <a:pt x="6364" y="15748"/>
                </a:lnTo>
                <a:lnTo>
                  <a:pt x="11022" y="1045"/>
                </a:lnTo>
                <a:lnTo>
                  <a:pt x="17010" y="0"/>
                </a:lnTo>
                <a:lnTo>
                  <a:pt x="28317" y="16080"/>
                </a:lnTo>
                <a:lnTo>
                  <a:pt x="48934" y="52755"/>
                </a:lnTo>
                <a:lnTo>
                  <a:pt x="61728" y="72202"/>
                </a:lnTo>
                <a:lnTo>
                  <a:pt x="69273" y="84694"/>
                </a:lnTo>
                <a:lnTo>
                  <a:pt x="74523" y="95641"/>
                </a:lnTo>
                <a:lnTo>
                  <a:pt x="80430" y="110451"/>
                </a:lnTo>
                <a:lnTo>
                  <a:pt x="87752" y="128613"/>
                </a:lnTo>
                <a:lnTo>
                  <a:pt x="95057" y="145368"/>
                </a:lnTo>
                <a:lnTo>
                  <a:pt x="102015" y="159731"/>
                </a:lnTo>
                <a:lnTo>
                  <a:pt x="108294" y="170713"/>
                </a:lnTo>
                <a:lnTo>
                  <a:pt x="113390" y="180087"/>
                </a:lnTo>
                <a:lnTo>
                  <a:pt x="117638" y="190814"/>
                </a:lnTo>
                <a:lnTo>
                  <a:pt x="121996" y="203603"/>
                </a:lnTo>
                <a:lnTo>
                  <a:pt x="127420" y="219163"/>
                </a:lnTo>
                <a:lnTo>
                  <a:pt x="145345" y="263774"/>
                </a:lnTo>
                <a:lnTo>
                  <a:pt x="168441" y="307632"/>
                </a:lnTo>
                <a:lnTo>
                  <a:pt x="178127" y="322333"/>
                </a:lnTo>
                <a:lnTo>
                  <a:pt x="185002" y="337726"/>
                </a:lnTo>
                <a:lnTo>
                  <a:pt x="190058" y="359979"/>
                </a:lnTo>
                <a:lnTo>
                  <a:pt x="194286" y="395262"/>
                </a:lnTo>
              </a:path>
            </a:pathLst>
          </a:custGeom>
          <a:ln w="6350">
            <a:solidFill>
              <a:srgbClr val="221E1F"/>
            </a:solidFill>
          </a:ln>
        </p:spPr>
        <p:txBody>
          <a:bodyPr wrap="square" lIns="0" tIns="0" rIns="0" bIns="0" rtlCol="0"/>
          <a:lstStyle/>
          <a:p>
            <a:endParaRPr/>
          </a:p>
        </p:txBody>
      </p:sp>
      <p:sp>
        <p:nvSpPr>
          <p:cNvPr id="270" name="object 270"/>
          <p:cNvSpPr/>
          <p:nvPr/>
        </p:nvSpPr>
        <p:spPr>
          <a:xfrm>
            <a:off x="6261185" y="6388678"/>
            <a:ext cx="106680" cy="454659"/>
          </a:xfrm>
          <a:custGeom>
            <a:avLst/>
            <a:gdLst/>
            <a:ahLst/>
            <a:cxnLst/>
            <a:rect l="l" t="t" r="r" b="b"/>
            <a:pathLst>
              <a:path w="106679" h="454659">
                <a:moveTo>
                  <a:pt x="106438" y="454494"/>
                </a:moveTo>
                <a:lnTo>
                  <a:pt x="85771" y="423426"/>
                </a:lnTo>
                <a:lnTo>
                  <a:pt x="74401" y="396686"/>
                </a:lnTo>
                <a:lnTo>
                  <a:pt x="68296" y="359527"/>
                </a:lnTo>
                <a:lnTo>
                  <a:pt x="63423" y="297205"/>
                </a:lnTo>
                <a:lnTo>
                  <a:pt x="57620" y="223850"/>
                </a:lnTo>
                <a:lnTo>
                  <a:pt x="52027" y="165622"/>
                </a:lnTo>
                <a:lnTo>
                  <a:pt x="47570" y="125875"/>
                </a:lnTo>
                <a:lnTo>
                  <a:pt x="39085" y="84366"/>
                </a:lnTo>
                <a:lnTo>
                  <a:pt x="26911" y="56387"/>
                </a:lnTo>
                <a:lnTo>
                  <a:pt x="20372" y="42971"/>
                </a:lnTo>
                <a:lnTo>
                  <a:pt x="14451" y="26169"/>
                </a:lnTo>
                <a:lnTo>
                  <a:pt x="8032" y="10380"/>
                </a:lnTo>
                <a:lnTo>
                  <a:pt x="0" y="0"/>
                </a:lnTo>
              </a:path>
            </a:pathLst>
          </a:custGeom>
          <a:ln w="6350">
            <a:solidFill>
              <a:srgbClr val="221E1F"/>
            </a:solidFill>
          </a:ln>
        </p:spPr>
        <p:txBody>
          <a:bodyPr wrap="square" lIns="0" tIns="0" rIns="0" bIns="0" rtlCol="0"/>
          <a:lstStyle/>
          <a:p>
            <a:endParaRPr/>
          </a:p>
        </p:txBody>
      </p:sp>
      <p:sp>
        <p:nvSpPr>
          <p:cNvPr id="271" name="object 271"/>
          <p:cNvSpPr/>
          <p:nvPr/>
        </p:nvSpPr>
        <p:spPr>
          <a:xfrm>
            <a:off x="6236142" y="6280391"/>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272" name="object 272"/>
          <p:cNvSpPr/>
          <p:nvPr/>
        </p:nvSpPr>
        <p:spPr>
          <a:xfrm>
            <a:off x="5955345" y="6240602"/>
            <a:ext cx="235585" cy="269240"/>
          </a:xfrm>
          <a:custGeom>
            <a:avLst/>
            <a:gdLst/>
            <a:ahLst/>
            <a:cxnLst/>
            <a:rect l="l" t="t" r="r" b="b"/>
            <a:pathLst>
              <a:path w="235585" h="269240">
                <a:moveTo>
                  <a:pt x="186828" y="268922"/>
                </a:moveTo>
                <a:lnTo>
                  <a:pt x="155516" y="224722"/>
                </a:lnTo>
                <a:lnTo>
                  <a:pt x="135834" y="198259"/>
                </a:lnTo>
                <a:lnTo>
                  <a:pt x="119462" y="178979"/>
                </a:lnTo>
                <a:lnTo>
                  <a:pt x="98080" y="156324"/>
                </a:lnTo>
                <a:lnTo>
                  <a:pt x="70494" y="123766"/>
                </a:lnTo>
                <a:lnTo>
                  <a:pt x="43954" y="87402"/>
                </a:lnTo>
                <a:lnTo>
                  <a:pt x="11403" y="37236"/>
                </a:lnTo>
                <a:lnTo>
                  <a:pt x="0" y="4932"/>
                </a:lnTo>
                <a:lnTo>
                  <a:pt x="8583" y="0"/>
                </a:lnTo>
                <a:lnTo>
                  <a:pt x="23089" y="892"/>
                </a:lnTo>
                <a:lnTo>
                  <a:pt x="33734" y="6188"/>
                </a:lnTo>
                <a:lnTo>
                  <a:pt x="42557" y="14583"/>
                </a:lnTo>
                <a:lnTo>
                  <a:pt x="51598" y="24777"/>
                </a:lnTo>
                <a:lnTo>
                  <a:pt x="67280" y="39622"/>
                </a:lnTo>
                <a:lnTo>
                  <a:pt x="90024" y="59402"/>
                </a:lnTo>
                <a:lnTo>
                  <a:pt x="112893" y="78789"/>
                </a:lnTo>
                <a:lnTo>
                  <a:pt x="128954" y="92456"/>
                </a:lnTo>
                <a:lnTo>
                  <a:pt x="162609" y="125999"/>
                </a:lnTo>
                <a:lnTo>
                  <a:pt x="200226" y="181584"/>
                </a:lnTo>
                <a:lnTo>
                  <a:pt x="213787" y="208832"/>
                </a:lnTo>
                <a:lnTo>
                  <a:pt x="224998" y="228423"/>
                </a:lnTo>
                <a:lnTo>
                  <a:pt x="232627" y="240254"/>
                </a:lnTo>
                <a:lnTo>
                  <a:pt x="235443" y="244221"/>
                </a:lnTo>
              </a:path>
            </a:pathLst>
          </a:custGeom>
          <a:ln w="6350">
            <a:solidFill>
              <a:srgbClr val="221E1F"/>
            </a:solidFill>
          </a:ln>
        </p:spPr>
        <p:txBody>
          <a:bodyPr wrap="square" lIns="0" tIns="0" rIns="0" bIns="0" rtlCol="0"/>
          <a:lstStyle/>
          <a:p>
            <a:endParaRPr/>
          </a:p>
        </p:txBody>
      </p:sp>
      <p:sp>
        <p:nvSpPr>
          <p:cNvPr id="273" name="object 273"/>
          <p:cNvSpPr/>
          <p:nvPr/>
        </p:nvSpPr>
        <p:spPr>
          <a:xfrm>
            <a:off x="5900691" y="6317192"/>
            <a:ext cx="259079" cy="551815"/>
          </a:xfrm>
          <a:custGeom>
            <a:avLst/>
            <a:gdLst/>
            <a:ahLst/>
            <a:cxnLst/>
            <a:rect l="l" t="t" r="r" b="b"/>
            <a:pathLst>
              <a:path w="259079" h="551815">
                <a:moveTo>
                  <a:pt x="179743" y="113385"/>
                </a:moveTo>
                <a:lnTo>
                  <a:pt x="135730" y="76834"/>
                </a:lnTo>
                <a:lnTo>
                  <a:pt x="100728" y="50824"/>
                </a:lnTo>
                <a:lnTo>
                  <a:pt x="42596" y="8675"/>
                </a:lnTo>
                <a:lnTo>
                  <a:pt x="30594" y="0"/>
                </a:lnTo>
                <a:lnTo>
                  <a:pt x="5772" y="4537"/>
                </a:lnTo>
                <a:lnTo>
                  <a:pt x="0" y="20153"/>
                </a:lnTo>
                <a:lnTo>
                  <a:pt x="3619" y="36852"/>
                </a:lnTo>
                <a:lnTo>
                  <a:pt x="35541" y="74099"/>
                </a:lnTo>
                <a:lnTo>
                  <a:pt x="53492" y="88087"/>
                </a:lnTo>
                <a:lnTo>
                  <a:pt x="82681" y="116440"/>
                </a:lnTo>
                <a:lnTo>
                  <a:pt x="118657" y="157092"/>
                </a:lnTo>
                <a:lnTo>
                  <a:pt x="152788" y="196697"/>
                </a:lnTo>
                <a:lnTo>
                  <a:pt x="176441" y="221907"/>
                </a:lnTo>
                <a:lnTo>
                  <a:pt x="186764" y="233847"/>
                </a:lnTo>
                <a:lnTo>
                  <a:pt x="189253" y="242509"/>
                </a:lnTo>
                <a:lnTo>
                  <a:pt x="187855" y="247785"/>
                </a:lnTo>
                <a:lnTo>
                  <a:pt x="186512" y="249567"/>
                </a:lnTo>
                <a:lnTo>
                  <a:pt x="166091" y="230867"/>
                </a:lnTo>
                <a:lnTo>
                  <a:pt x="153735" y="220314"/>
                </a:lnTo>
                <a:lnTo>
                  <a:pt x="144448" y="214022"/>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6"/>
                </a:lnTo>
                <a:lnTo>
                  <a:pt x="154540" y="299834"/>
                </a:lnTo>
                <a:lnTo>
                  <a:pt x="181190" y="341522"/>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274" name="object 274"/>
          <p:cNvSpPr/>
          <p:nvPr/>
        </p:nvSpPr>
        <p:spPr>
          <a:xfrm>
            <a:off x="6069341" y="6446837"/>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275" name="object 275"/>
          <p:cNvSpPr/>
          <p:nvPr/>
        </p:nvSpPr>
        <p:spPr>
          <a:xfrm>
            <a:off x="5754525" y="5988028"/>
            <a:ext cx="576580" cy="895350"/>
          </a:xfrm>
          <a:custGeom>
            <a:avLst/>
            <a:gdLst/>
            <a:ahLst/>
            <a:cxnLst/>
            <a:rect l="l" t="t" r="r" b="b"/>
            <a:pathLst>
              <a:path w="576579" h="895350">
                <a:moveTo>
                  <a:pt x="340172" y="894900"/>
                </a:moveTo>
                <a:lnTo>
                  <a:pt x="309771" y="869869"/>
                </a:lnTo>
                <a:lnTo>
                  <a:pt x="269957" y="845048"/>
                </a:lnTo>
                <a:lnTo>
                  <a:pt x="223931" y="821303"/>
                </a:lnTo>
                <a:lnTo>
                  <a:pt x="174892" y="799502"/>
                </a:lnTo>
                <a:lnTo>
                  <a:pt x="126040" y="780513"/>
                </a:lnTo>
                <a:lnTo>
                  <a:pt x="80575" y="765203"/>
                </a:lnTo>
                <a:lnTo>
                  <a:pt x="41697" y="754438"/>
                </a:lnTo>
                <a:lnTo>
                  <a:pt x="4126" y="736554"/>
                </a:lnTo>
                <a:lnTo>
                  <a:pt x="0" y="715895"/>
                </a:lnTo>
                <a:lnTo>
                  <a:pt x="10975" y="698830"/>
                </a:lnTo>
                <a:lnTo>
                  <a:pt x="18710" y="691726"/>
                </a:lnTo>
                <a:lnTo>
                  <a:pt x="14607" y="649064"/>
                </a:lnTo>
                <a:lnTo>
                  <a:pt x="15490" y="598750"/>
                </a:lnTo>
                <a:lnTo>
                  <a:pt x="28555" y="527052"/>
                </a:lnTo>
                <a:lnTo>
                  <a:pt x="38783" y="472881"/>
                </a:lnTo>
                <a:lnTo>
                  <a:pt x="49563" y="415159"/>
                </a:lnTo>
                <a:lnTo>
                  <a:pt x="58898" y="363679"/>
                </a:lnTo>
                <a:lnTo>
                  <a:pt x="64785" y="328239"/>
                </a:lnTo>
                <a:lnTo>
                  <a:pt x="66258" y="295811"/>
                </a:lnTo>
                <a:lnTo>
                  <a:pt x="64881" y="257519"/>
                </a:lnTo>
                <a:lnTo>
                  <a:pt x="65132" y="211206"/>
                </a:lnTo>
                <a:lnTo>
                  <a:pt x="71491" y="154719"/>
                </a:lnTo>
                <a:lnTo>
                  <a:pt x="80652" y="105034"/>
                </a:lnTo>
                <a:lnTo>
                  <a:pt x="98664" y="47218"/>
                </a:lnTo>
                <a:lnTo>
                  <a:pt x="136829" y="0"/>
                </a:lnTo>
                <a:lnTo>
                  <a:pt x="161567" y="12498"/>
                </a:lnTo>
                <a:lnTo>
                  <a:pt x="181479" y="34302"/>
                </a:lnTo>
                <a:lnTo>
                  <a:pt x="189652" y="45905"/>
                </a:lnTo>
                <a:lnTo>
                  <a:pt x="215857" y="77504"/>
                </a:lnTo>
                <a:lnTo>
                  <a:pt x="240857" y="92613"/>
                </a:lnTo>
                <a:lnTo>
                  <a:pt x="259577" y="97258"/>
                </a:lnTo>
                <a:lnTo>
                  <a:pt x="266944" y="97467"/>
                </a:lnTo>
                <a:lnTo>
                  <a:pt x="291757" y="88437"/>
                </a:lnTo>
                <a:lnTo>
                  <a:pt x="312762" y="96132"/>
                </a:lnTo>
                <a:lnTo>
                  <a:pt x="327962" y="111064"/>
                </a:lnTo>
                <a:lnTo>
                  <a:pt x="335359" y="123744"/>
                </a:lnTo>
                <a:lnTo>
                  <a:pt x="338395" y="135469"/>
                </a:lnTo>
                <a:lnTo>
                  <a:pt x="342731" y="150614"/>
                </a:lnTo>
                <a:lnTo>
                  <a:pt x="349639" y="164191"/>
                </a:lnTo>
                <a:lnTo>
                  <a:pt x="360391" y="171216"/>
                </a:lnTo>
                <a:lnTo>
                  <a:pt x="374466" y="174297"/>
                </a:lnTo>
                <a:lnTo>
                  <a:pt x="389139" y="179401"/>
                </a:lnTo>
                <a:lnTo>
                  <a:pt x="402308" y="186525"/>
                </a:lnTo>
                <a:lnTo>
                  <a:pt x="411876" y="195664"/>
                </a:lnTo>
                <a:lnTo>
                  <a:pt x="419247" y="205207"/>
                </a:lnTo>
                <a:lnTo>
                  <a:pt x="426261" y="213002"/>
                </a:lnTo>
                <a:lnTo>
                  <a:pt x="431506" y="218259"/>
                </a:lnTo>
                <a:lnTo>
                  <a:pt x="433568" y="220187"/>
                </a:lnTo>
                <a:lnTo>
                  <a:pt x="504971" y="226459"/>
                </a:lnTo>
                <a:lnTo>
                  <a:pt x="541193" y="251637"/>
                </a:lnTo>
                <a:lnTo>
                  <a:pt x="554171" y="279004"/>
                </a:lnTo>
                <a:lnTo>
                  <a:pt x="555844" y="291841"/>
                </a:lnTo>
                <a:lnTo>
                  <a:pt x="555662" y="320683"/>
                </a:lnTo>
                <a:lnTo>
                  <a:pt x="556772" y="338029"/>
                </a:lnTo>
                <a:lnTo>
                  <a:pt x="560228" y="350839"/>
                </a:lnTo>
                <a:lnTo>
                  <a:pt x="567083" y="366072"/>
                </a:lnTo>
                <a:lnTo>
                  <a:pt x="574475" y="391457"/>
                </a:lnTo>
                <a:lnTo>
                  <a:pt x="576248" y="425254"/>
                </a:lnTo>
                <a:lnTo>
                  <a:pt x="568603" y="460280"/>
                </a:lnTo>
                <a:lnTo>
                  <a:pt x="547741" y="489351"/>
                </a:lnTo>
              </a:path>
            </a:pathLst>
          </a:custGeom>
          <a:ln w="6350">
            <a:solidFill>
              <a:srgbClr val="221E1F"/>
            </a:solidFill>
          </a:ln>
        </p:spPr>
        <p:txBody>
          <a:bodyPr wrap="square" lIns="0" tIns="0" rIns="0" bIns="0" rtlCol="0"/>
          <a:lstStyle/>
          <a:p>
            <a:endParaRPr/>
          </a:p>
        </p:txBody>
      </p:sp>
      <p:sp>
        <p:nvSpPr>
          <p:cNvPr id="276" name="object 276"/>
          <p:cNvSpPr/>
          <p:nvPr/>
        </p:nvSpPr>
        <p:spPr>
          <a:xfrm>
            <a:off x="5830999" y="6030757"/>
            <a:ext cx="468287" cy="353564"/>
          </a:xfrm>
          <a:prstGeom prst="rect">
            <a:avLst/>
          </a:prstGeom>
          <a:blipFill>
            <a:blip r:embed="rId3" cstate="print"/>
            <a:stretch>
              <a:fillRect/>
            </a:stretch>
          </a:blipFill>
        </p:spPr>
        <p:txBody>
          <a:bodyPr wrap="square" lIns="0" tIns="0" rIns="0" bIns="0" rtlCol="0"/>
          <a:lstStyle/>
          <a:p>
            <a:endParaRPr/>
          </a:p>
        </p:txBody>
      </p:sp>
      <p:sp>
        <p:nvSpPr>
          <p:cNvPr id="277" name="object 277"/>
          <p:cNvSpPr/>
          <p:nvPr/>
        </p:nvSpPr>
        <p:spPr>
          <a:xfrm>
            <a:off x="5788483" y="6642584"/>
            <a:ext cx="292735" cy="78740"/>
          </a:xfrm>
          <a:custGeom>
            <a:avLst/>
            <a:gdLst/>
            <a:ahLst/>
            <a:cxnLst/>
            <a:rect l="l" t="t" r="r" b="b"/>
            <a:pathLst>
              <a:path w="292735" h="78740">
                <a:moveTo>
                  <a:pt x="0" y="78443"/>
                </a:moveTo>
                <a:lnTo>
                  <a:pt x="5054" y="65264"/>
                </a:lnTo>
                <a:lnTo>
                  <a:pt x="8332" y="58547"/>
                </a:lnTo>
                <a:lnTo>
                  <a:pt x="11271" y="56199"/>
                </a:lnTo>
                <a:lnTo>
                  <a:pt x="15303" y="56129"/>
                </a:lnTo>
                <a:lnTo>
                  <a:pt x="22163" y="56198"/>
                </a:lnTo>
                <a:lnTo>
                  <a:pt x="33034" y="54572"/>
                </a:lnTo>
                <a:lnTo>
                  <a:pt x="48584" y="49648"/>
                </a:lnTo>
                <a:lnTo>
                  <a:pt x="69481" y="39823"/>
                </a:lnTo>
                <a:lnTo>
                  <a:pt x="92898" y="26041"/>
                </a:lnTo>
                <a:lnTo>
                  <a:pt x="125852" y="10222"/>
                </a:lnTo>
                <a:lnTo>
                  <a:pt x="169409" y="0"/>
                </a:lnTo>
                <a:lnTo>
                  <a:pt x="224634" y="3008"/>
                </a:lnTo>
                <a:lnTo>
                  <a:pt x="292595" y="26881"/>
                </a:lnTo>
              </a:path>
            </a:pathLst>
          </a:custGeom>
          <a:ln w="6350">
            <a:solidFill>
              <a:srgbClr val="221E1F"/>
            </a:solidFill>
          </a:ln>
        </p:spPr>
        <p:txBody>
          <a:bodyPr wrap="square" lIns="0" tIns="0" rIns="0" bIns="0" rtlCol="0"/>
          <a:lstStyle/>
          <a:p>
            <a:endParaRPr/>
          </a:p>
        </p:txBody>
      </p:sp>
      <p:sp>
        <p:nvSpPr>
          <p:cNvPr id="278" name="object 278"/>
          <p:cNvSpPr/>
          <p:nvPr/>
        </p:nvSpPr>
        <p:spPr>
          <a:xfrm>
            <a:off x="5834793" y="6697178"/>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279" name="object 279"/>
          <p:cNvSpPr/>
          <p:nvPr/>
        </p:nvSpPr>
        <p:spPr>
          <a:xfrm>
            <a:off x="5891004" y="6523036"/>
            <a:ext cx="168910" cy="104775"/>
          </a:xfrm>
          <a:custGeom>
            <a:avLst/>
            <a:gdLst/>
            <a:ahLst/>
            <a:cxnLst/>
            <a:rect l="l" t="t" r="r" b="b"/>
            <a:pathLst>
              <a:path w="168910" h="104775">
                <a:moveTo>
                  <a:pt x="168719" y="104546"/>
                </a:moveTo>
                <a:lnTo>
                  <a:pt x="121104" y="79721"/>
                </a:lnTo>
                <a:lnTo>
                  <a:pt x="78136" y="55379"/>
                </a:lnTo>
                <a:lnTo>
                  <a:pt x="42942" y="30282"/>
                </a:lnTo>
                <a:lnTo>
                  <a:pt x="22432" y="15760"/>
                </a:lnTo>
                <a:lnTo>
                  <a:pt x="6445" y="4515"/>
                </a:lnTo>
                <a:lnTo>
                  <a:pt x="0" y="0"/>
                </a:lnTo>
              </a:path>
            </a:pathLst>
          </a:custGeom>
          <a:ln w="6350">
            <a:solidFill>
              <a:srgbClr val="221E1F"/>
            </a:solidFill>
          </a:ln>
        </p:spPr>
        <p:txBody>
          <a:bodyPr wrap="square" lIns="0" tIns="0" rIns="0" bIns="0" rtlCol="0"/>
          <a:lstStyle/>
          <a:p>
            <a:endParaRPr/>
          </a:p>
        </p:txBody>
      </p:sp>
      <p:sp>
        <p:nvSpPr>
          <p:cNvPr id="280" name="object 280"/>
          <p:cNvSpPr/>
          <p:nvPr/>
        </p:nvSpPr>
        <p:spPr>
          <a:xfrm>
            <a:off x="5793792" y="6581028"/>
            <a:ext cx="180340" cy="43815"/>
          </a:xfrm>
          <a:custGeom>
            <a:avLst/>
            <a:gdLst/>
            <a:ahLst/>
            <a:cxnLst/>
            <a:rect l="l" t="t" r="r" b="b"/>
            <a:pathLst>
              <a:path w="180339" h="43815">
                <a:moveTo>
                  <a:pt x="0" y="43187"/>
                </a:moveTo>
                <a:lnTo>
                  <a:pt x="26729" y="12845"/>
                </a:lnTo>
                <a:lnTo>
                  <a:pt x="54390" y="0"/>
                </a:lnTo>
                <a:lnTo>
                  <a:pt x="99858" y="2191"/>
                </a:lnTo>
                <a:lnTo>
                  <a:pt x="180009" y="16962"/>
                </a:lnTo>
              </a:path>
            </a:pathLst>
          </a:custGeom>
          <a:ln w="6350">
            <a:solidFill>
              <a:srgbClr val="221E1F"/>
            </a:solidFill>
          </a:ln>
        </p:spPr>
        <p:txBody>
          <a:bodyPr wrap="square" lIns="0" tIns="0" rIns="0" bIns="0" rtlCol="0"/>
          <a:lstStyle/>
          <a:p>
            <a:endParaRPr/>
          </a:p>
        </p:txBody>
      </p:sp>
      <p:sp>
        <p:nvSpPr>
          <p:cNvPr id="281" name="object 281"/>
          <p:cNvSpPr/>
          <p:nvPr/>
        </p:nvSpPr>
        <p:spPr>
          <a:xfrm>
            <a:off x="6058927" y="6436803"/>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282" name="object 282"/>
          <p:cNvSpPr/>
          <p:nvPr/>
        </p:nvSpPr>
        <p:spPr>
          <a:xfrm>
            <a:off x="6050690" y="6430044"/>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283" name="object 283"/>
          <p:cNvSpPr/>
          <p:nvPr/>
        </p:nvSpPr>
        <p:spPr>
          <a:xfrm>
            <a:off x="6257438" y="6472876"/>
            <a:ext cx="36195" cy="12700"/>
          </a:xfrm>
          <a:custGeom>
            <a:avLst/>
            <a:gdLst/>
            <a:ahLst/>
            <a:cxnLst/>
            <a:rect l="l" t="t" r="r" b="b"/>
            <a:pathLst>
              <a:path w="36195" h="12700">
                <a:moveTo>
                  <a:pt x="36118" y="0"/>
                </a:moveTo>
                <a:lnTo>
                  <a:pt x="19731" y="2139"/>
                </a:lnTo>
                <a:lnTo>
                  <a:pt x="10506" y="4159"/>
                </a:lnTo>
                <a:lnTo>
                  <a:pt x="5057" y="7236"/>
                </a:lnTo>
                <a:lnTo>
                  <a:pt x="0" y="12547"/>
                </a:lnTo>
              </a:path>
            </a:pathLst>
          </a:custGeom>
          <a:ln w="6350">
            <a:solidFill>
              <a:srgbClr val="221E1F"/>
            </a:solidFill>
          </a:ln>
        </p:spPr>
        <p:txBody>
          <a:bodyPr wrap="square" lIns="0" tIns="0" rIns="0" bIns="0" rtlCol="0"/>
          <a:lstStyle/>
          <a:p>
            <a:endParaRPr/>
          </a:p>
        </p:txBody>
      </p:sp>
      <p:sp>
        <p:nvSpPr>
          <p:cNvPr id="284" name="object 284"/>
          <p:cNvSpPr/>
          <p:nvPr/>
        </p:nvSpPr>
        <p:spPr>
          <a:xfrm>
            <a:off x="6174395" y="6362813"/>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285" name="object 285"/>
          <p:cNvSpPr/>
          <p:nvPr/>
        </p:nvSpPr>
        <p:spPr>
          <a:xfrm>
            <a:off x="6172832" y="6351171"/>
            <a:ext cx="19050" cy="10795"/>
          </a:xfrm>
          <a:custGeom>
            <a:avLst/>
            <a:gdLst/>
            <a:ahLst/>
            <a:cxnLst/>
            <a:rect l="l" t="t" r="r" b="b"/>
            <a:pathLst>
              <a:path w="19050" h="10795">
                <a:moveTo>
                  <a:pt x="0" y="10363"/>
                </a:moveTo>
                <a:lnTo>
                  <a:pt x="8534" y="2997"/>
                </a:lnTo>
                <a:lnTo>
                  <a:pt x="18846" y="0"/>
                </a:lnTo>
              </a:path>
            </a:pathLst>
          </a:custGeom>
          <a:ln w="6350">
            <a:solidFill>
              <a:srgbClr val="221E1F"/>
            </a:solidFill>
          </a:ln>
        </p:spPr>
        <p:txBody>
          <a:bodyPr wrap="square" lIns="0" tIns="0" rIns="0" bIns="0" rtlCol="0"/>
          <a:lstStyle/>
          <a:p>
            <a:endParaRPr/>
          </a:p>
        </p:txBody>
      </p:sp>
      <p:sp>
        <p:nvSpPr>
          <p:cNvPr id="286" name="object 286"/>
          <p:cNvSpPr/>
          <p:nvPr/>
        </p:nvSpPr>
        <p:spPr>
          <a:xfrm>
            <a:off x="6171120" y="6338337"/>
            <a:ext cx="13970" cy="11430"/>
          </a:xfrm>
          <a:custGeom>
            <a:avLst/>
            <a:gdLst/>
            <a:ahLst/>
            <a:cxnLst/>
            <a:rect l="l" t="t" r="r" b="b"/>
            <a:pathLst>
              <a:path w="13970" h="11429">
                <a:moveTo>
                  <a:pt x="0" y="11302"/>
                </a:moveTo>
                <a:lnTo>
                  <a:pt x="673" y="0"/>
                </a:lnTo>
                <a:lnTo>
                  <a:pt x="13716" y="1257"/>
                </a:lnTo>
              </a:path>
            </a:pathLst>
          </a:custGeom>
          <a:ln w="6350">
            <a:solidFill>
              <a:srgbClr val="221E1F"/>
            </a:solidFill>
          </a:ln>
        </p:spPr>
        <p:txBody>
          <a:bodyPr wrap="square" lIns="0" tIns="0" rIns="0" bIns="0" rtlCol="0"/>
          <a:lstStyle/>
          <a:p>
            <a:endParaRPr/>
          </a:p>
        </p:txBody>
      </p:sp>
      <p:sp>
        <p:nvSpPr>
          <p:cNvPr id="287" name="object 287"/>
          <p:cNvSpPr/>
          <p:nvPr/>
        </p:nvSpPr>
        <p:spPr>
          <a:xfrm>
            <a:off x="6107745" y="6373458"/>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288" name="object 288"/>
          <p:cNvSpPr/>
          <p:nvPr/>
        </p:nvSpPr>
        <p:spPr>
          <a:xfrm>
            <a:off x="6105462" y="6365821"/>
            <a:ext cx="12065" cy="14604"/>
          </a:xfrm>
          <a:custGeom>
            <a:avLst/>
            <a:gdLst/>
            <a:ahLst/>
            <a:cxnLst/>
            <a:rect l="l" t="t" r="r" b="b"/>
            <a:pathLst>
              <a:path w="12064" h="14604">
                <a:moveTo>
                  <a:pt x="0" y="14439"/>
                </a:moveTo>
                <a:lnTo>
                  <a:pt x="2755" y="7239"/>
                </a:lnTo>
                <a:lnTo>
                  <a:pt x="11785" y="0"/>
                </a:lnTo>
              </a:path>
            </a:pathLst>
          </a:custGeom>
          <a:ln w="6350">
            <a:solidFill>
              <a:srgbClr val="221E1F"/>
            </a:solidFill>
          </a:ln>
        </p:spPr>
        <p:txBody>
          <a:bodyPr wrap="square" lIns="0" tIns="0" rIns="0" bIns="0" rtlCol="0"/>
          <a:lstStyle/>
          <a:p>
            <a:endParaRPr/>
          </a:p>
        </p:txBody>
      </p:sp>
      <p:sp>
        <p:nvSpPr>
          <p:cNvPr id="289" name="object 289"/>
          <p:cNvSpPr/>
          <p:nvPr/>
        </p:nvSpPr>
        <p:spPr>
          <a:xfrm>
            <a:off x="6089929" y="6354440"/>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290" name="object 290"/>
          <p:cNvSpPr/>
          <p:nvPr/>
        </p:nvSpPr>
        <p:spPr>
          <a:xfrm>
            <a:off x="6085272" y="6215514"/>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291" name="object 291"/>
          <p:cNvSpPr/>
          <p:nvPr/>
        </p:nvSpPr>
        <p:spPr>
          <a:xfrm>
            <a:off x="5970203" y="6253558"/>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292" name="object 292"/>
          <p:cNvSpPr/>
          <p:nvPr/>
        </p:nvSpPr>
        <p:spPr>
          <a:xfrm>
            <a:off x="5900752" y="6338401"/>
            <a:ext cx="60960" cy="30480"/>
          </a:xfrm>
          <a:custGeom>
            <a:avLst/>
            <a:gdLst/>
            <a:ahLst/>
            <a:cxnLst/>
            <a:rect l="l" t="t" r="r" b="b"/>
            <a:pathLst>
              <a:path w="60960" h="30479">
                <a:moveTo>
                  <a:pt x="60744" y="622"/>
                </a:moveTo>
                <a:lnTo>
                  <a:pt x="57243" y="19169"/>
                </a:lnTo>
                <a:lnTo>
                  <a:pt x="53833" y="28128"/>
                </a:lnTo>
                <a:lnTo>
                  <a:pt x="48497" y="29999"/>
                </a:lnTo>
                <a:lnTo>
                  <a:pt x="39217" y="27279"/>
                </a:lnTo>
                <a:lnTo>
                  <a:pt x="26210" y="22049"/>
                </a:lnTo>
                <a:lnTo>
                  <a:pt x="13208" y="15259"/>
                </a:lnTo>
                <a:lnTo>
                  <a:pt x="3405" y="7659"/>
                </a:lnTo>
                <a:lnTo>
                  <a:pt x="0" y="0"/>
                </a:lnTo>
              </a:path>
            </a:pathLst>
          </a:custGeom>
          <a:ln w="6350">
            <a:solidFill>
              <a:srgbClr val="221E1F"/>
            </a:solidFill>
          </a:ln>
        </p:spPr>
        <p:txBody>
          <a:bodyPr wrap="square" lIns="0" tIns="0" rIns="0" bIns="0" rtlCol="0"/>
          <a:lstStyle/>
          <a:p>
            <a:endParaRPr/>
          </a:p>
        </p:txBody>
      </p:sp>
      <p:sp>
        <p:nvSpPr>
          <p:cNvPr id="293" name="object 293"/>
          <p:cNvSpPr/>
          <p:nvPr/>
        </p:nvSpPr>
        <p:spPr>
          <a:xfrm>
            <a:off x="5915110" y="6468250"/>
            <a:ext cx="50165" cy="39370"/>
          </a:xfrm>
          <a:custGeom>
            <a:avLst/>
            <a:gdLst/>
            <a:ahLst/>
            <a:cxnLst/>
            <a:rect l="l" t="t" r="r" b="b"/>
            <a:pathLst>
              <a:path w="50164" h="39370">
                <a:moveTo>
                  <a:pt x="14363" y="0"/>
                </a:moveTo>
                <a:lnTo>
                  <a:pt x="37383" y="10529"/>
                </a:lnTo>
                <a:lnTo>
                  <a:pt x="48220" y="17559"/>
                </a:lnTo>
                <a:lnTo>
                  <a:pt x="49719" y="24258"/>
                </a:lnTo>
                <a:lnTo>
                  <a:pt x="44729" y="33794"/>
                </a:lnTo>
                <a:lnTo>
                  <a:pt x="33636" y="39374"/>
                </a:lnTo>
                <a:lnTo>
                  <a:pt x="18716" y="36048"/>
                </a:lnTo>
                <a:lnTo>
                  <a:pt x="5620" y="29722"/>
                </a:lnTo>
                <a:lnTo>
                  <a:pt x="0" y="26301"/>
                </a:lnTo>
              </a:path>
            </a:pathLst>
          </a:custGeom>
          <a:ln w="6350">
            <a:solidFill>
              <a:srgbClr val="221E1F"/>
            </a:solidFill>
          </a:ln>
        </p:spPr>
        <p:txBody>
          <a:bodyPr wrap="square" lIns="0" tIns="0" rIns="0" bIns="0" rtlCol="0"/>
          <a:lstStyle/>
          <a:p>
            <a:endParaRPr/>
          </a:p>
        </p:txBody>
      </p:sp>
      <p:sp>
        <p:nvSpPr>
          <p:cNvPr id="294" name="object 294"/>
          <p:cNvSpPr/>
          <p:nvPr/>
        </p:nvSpPr>
        <p:spPr>
          <a:xfrm>
            <a:off x="6046375" y="6545708"/>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295" name="object 295"/>
          <p:cNvSpPr/>
          <p:nvPr/>
        </p:nvSpPr>
        <p:spPr>
          <a:xfrm>
            <a:off x="6025367" y="6537424"/>
            <a:ext cx="21590" cy="36195"/>
          </a:xfrm>
          <a:custGeom>
            <a:avLst/>
            <a:gdLst/>
            <a:ahLst/>
            <a:cxnLst/>
            <a:rect l="l" t="t" r="r" b="b"/>
            <a:pathLst>
              <a:path w="21589" h="36195">
                <a:moveTo>
                  <a:pt x="21234" y="0"/>
                </a:moveTo>
                <a:lnTo>
                  <a:pt x="7749" y="10708"/>
                </a:lnTo>
                <a:lnTo>
                  <a:pt x="1267" y="17989"/>
                </a:lnTo>
                <a:lnTo>
                  <a:pt x="0" y="25185"/>
                </a:lnTo>
                <a:lnTo>
                  <a:pt x="2159" y="35636"/>
                </a:lnTo>
              </a:path>
            </a:pathLst>
          </a:custGeom>
          <a:ln w="6350">
            <a:solidFill>
              <a:srgbClr val="221E1F"/>
            </a:solidFill>
          </a:ln>
        </p:spPr>
        <p:txBody>
          <a:bodyPr wrap="square" lIns="0" tIns="0" rIns="0" bIns="0" rtlCol="0"/>
          <a:lstStyle/>
          <a:p>
            <a:endParaRPr/>
          </a:p>
        </p:txBody>
      </p:sp>
      <p:sp>
        <p:nvSpPr>
          <p:cNvPr id="296" name="object 296"/>
          <p:cNvSpPr/>
          <p:nvPr/>
        </p:nvSpPr>
        <p:spPr>
          <a:xfrm>
            <a:off x="6039358" y="6547253"/>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297" name="object 297"/>
          <p:cNvSpPr/>
          <p:nvPr/>
        </p:nvSpPr>
        <p:spPr>
          <a:xfrm>
            <a:off x="1549415" y="5193830"/>
            <a:ext cx="147320" cy="294640"/>
          </a:xfrm>
          <a:custGeom>
            <a:avLst/>
            <a:gdLst/>
            <a:ahLst/>
            <a:cxnLst/>
            <a:rect l="l" t="t" r="r" b="b"/>
            <a:pathLst>
              <a:path w="147319" h="294639">
                <a:moveTo>
                  <a:pt x="139598" y="294411"/>
                </a:moveTo>
                <a:lnTo>
                  <a:pt x="97299" y="261564"/>
                </a:lnTo>
                <a:lnTo>
                  <a:pt x="69330" y="217885"/>
                </a:lnTo>
                <a:lnTo>
                  <a:pt x="41046" y="161747"/>
                </a:lnTo>
                <a:lnTo>
                  <a:pt x="17894" y="103323"/>
                </a:lnTo>
                <a:lnTo>
                  <a:pt x="3852" y="53422"/>
                </a:lnTo>
                <a:lnTo>
                  <a:pt x="0" y="17246"/>
                </a:lnTo>
                <a:lnTo>
                  <a:pt x="7416" y="0"/>
                </a:lnTo>
                <a:lnTo>
                  <a:pt x="49721" y="32829"/>
                </a:lnTo>
                <a:lnTo>
                  <a:pt x="77684" y="76513"/>
                </a:lnTo>
                <a:lnTo>
                  <a:pt x="105943" y="132676"/>
                </a:lnTo>
                <a:lnTo>
                  <a:pt x="129152" y="191119"/>
                </a:lnTo>
                <a:lnTo>
                  <a:pt x="143216" y="241014"/>
                </a:lnTo>
                <a:lnTo>
                  <a:pt x="147057" y="277173"/>
                </a:lnTo>
                <a:lnTo>
                  <a:pt x="139598" y="294411"/>
                </a:lnTo>
                <a:close/>
              </a:path>
            </a:pathLst>
          </a:custGeom>
          <a:ln w="6349">
            <a:solidFill>
              <a:srgbClr val="080909"/>
            </a:solidFill>
          </a:ln>
        </p:spPr>
        <p:txBody>
          <a:bodyPr wrap="square" lIns="0" tIns="0" rIns="0" bIns="0" rtlCol="0"/>
          <a:lstStyle/>
          <a:p>
            <a:endParaRPr/>
          </a:p>
        </p:txBody>
      </p:sp>
      <p:sp>
        <p:nvSpPr>
          <p:cNvPr id="298" name="object 298"/>
          <p:cNvSpPr/>
          <p:nvPr/>
        </p:nvSpPr>
        <p:spPr>
          <a:xfrm>
            <a:off x="543210" y="5193822"/>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9"/>
                </a:lnTo>
                <a:lnTo>
                  <a:pt x="1100060" y="254271"/>
                </a:lnTo>
                <a:lnTo>
                  <a:pt x="1073629" y="211080"/>
                </a:lnTo>
                <a:lnTo>
                  <a:pt x="1048416" y="160347"/>
                </a:lnTo>
                <a:lnTo>
                  <a:pt x="1027116" y="107971"/>
                </a:lnTo>
                <a:lnTo>
                  <a:pt x="1012422" y="59855"/>
                </a:lnTo>
                <a:lnTo>
                  <a:pt x="1007027" y="21898"/>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299" name="object 299"/>
          <p:cNvSpPr/>
          <p:nvPr/>
        </p:nvSpPr>
        <p:spPr>
          <a:xfrm>
            <a:off x="543210" y="5193822"/>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71"/>
                </a:lnTo>
                <a:lnTo>
                  <a:pt x="1073629" y="211080"/>
                </a:lnTo>
                <a:lnTo>
                  <a:pt x="1048416" y="160347"/>
                </a:lnTo>
                <a:lnTo>
                  <a:pt x="1027116" y="107971"/>
                </a:lnTo>
                <a:lnTo>
                  <a:pt x="1012422" y="59855"/>
                </a:lnTo>
                <a:lnTo>
                  <a:pt x="1007027" y="21898"/>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300" name="object 300"/>
          <p:cNvSpPr/>
          <p:nvPr/>
        </p:nvSpPr>
        <p:spPr>
          <a:xfrm>
            <a:off x="2703644" y="5178434"/>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63"/>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301" name="object 301"/>
          <p:cNvSpPr/>
          <p:nvPr/>
        </p:nvSpPr>
        <p:spPr>
          <a:xfrm>
            <a:off x="2642358" y="5174529"/>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2"/>
                </a:lnTo>
                <a:lnTo>
                  <a:pt x="21058" y="263409"/>
                </a:lnTo>
                <a:lnTo>
                  <a:pt x="12339" y="300683"/>
                </a:lnTo>
                <a:lnTo>
                  <a:pt x="1384" y="321906"/>
                </a:lnTo>
                <a:lnTo>
                  <a:pt x="3771" y="324230"/>
                </a:lnTo>
                <a:lnTo>
                  <a:pt x="34531" y="268646"/>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302" name="object 302"/>
          <p:cNvSpPr/>
          <p:nvPr/>
        </p:nvSpPr>
        <p:spPr>
          <a:xfrm>
            <a:off x="2493304" y="5165054"/>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303" name="object 303"/>
          <p:cNvSpPr/>
          <p:nvPr/>
        </p:nvSpPr>
        <p:spPr>
          <a:xfrm>
            <a:off x="2833645" y="5185776"/>
            <a:ext cx="59055" cy="306070"/>
          </a:xfrm>
          <a:custGeom>
            <a:avLst/>
            <a:gdLst/>
            <a:ahLst/>
            <a:cxnLst/>
            <a:rect l="l" t="t" r="r" b="b"/>
            <a:pathLst>
              <a:path w="59055" h="306070">
                <a:moveTo>
                  <a:pt x="7619" y="305765"/>
                </a:moveTo>
                <a:lnTo>
                  <a:pt x="34751" y="263156"/>
                </a:lnTo>
                <a:lnTo>
                  <a:pt x="51590" y="219097"/>
                </a:lnTo>
                <a:lnTo>
                  <a:pt x="58667" y="174244"/>
                </a:lnTo>
                <a:lnTo>
                  <a:pt x="56515" y="129252"/>
                </a:lnTo>
                <a:lnTo>
                  <a:pt x="45665" y="84777"/>
                </a:lnTo>
                <a:lnTo>
                  <a:pt x="26649" y="41474"/>
                </a:lnTo>
                <a:lnTo>
                  <a:pt x="0" y="0"/>
                </a:lnTo>
              </a:path>
            </a:pathLst>
          </a:custGeom>
          <a:ln w="6350">
            <a:solidFill>
              <a:srgbClr val="080909"/>
            </a:solidFill>
          </a:ln>
        </p:spPr>
        <p:txBody>
          <a:bodyPr wrap="square" lIns="0" tIns="0" rIns="0" bIns="0" rtlCol="0"/>
          <a:lstStyle/>
          <a:p>
            <a:endParaRPr/>
          </a:p>
        </p:txBody>
      </p:sp>
      <p:sp>
        <p:nvSpPr>
          <p:cNvPr id="304" name="object 304"/>
          <p:cNvSpPr/>
          <p:nvPr/>
        </p:nvSpPr>
        <p:spPr>
          <a:xfrm>
            <a:off x="2815018" y="5186037"/>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305" name="object 305"/>
          <p:cNvSpPr/>
          <p:nvPr/>
        </p:nvSpPr>
        <p:spPr>
          <a:xfrm>
            <a:off x="2796788" y="5186222"/>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306" name="object 306"/>
          <p:cNvSpPr/>
          <p:nvPr/>
        </p:nvSpPr>
        <p:spPr>
          <a:xfrm>
            <a:off x="2316026" y="5089747"/>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3"/>
                </a:lnTo>
                <a:lnTo>
                  <a:pt x="627376" y="178532"/>
                </a:lnTo>
                <a:lnTo>
                  <a:pt x="627062" y="267129"/>
                </a:lnTo>
                <a:lnTo>
                  <a:pt x="615807" y="336955"/>
                </a:lnTo>
                <a:lnTo>
                  <a:pt x="593026" y="377732"/>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307" name="object 307"/>
          <p:cNvSpPr/>
          <p:nvPr/>
        </p:nvSpPr>
        <p:spPr>
          <a:xfrm>
            <a:off x="2377889" y="5158252"/>
            <a:ext cx="61594" cy="3810"/>
          </a:xfrm>
          <a:custGeom>
            <a:avLst/>
            <a:gdLst/>
            <a:ahLst/>
            <a:cxnLst/>
            <a:rect l="l" t="t" r="r" b="b"/>
            <a:pathLst>
              <a:path w="61594" h="3810">
                <a:moveTo>
                  <a:pt x="-3175" y="1746"/>
                </a:moveTo>
                <a:lnTo>
                  <a:pt x="64338" y="1746"/>
                </a:lnTo>
              </a:path>
            </a:pathLst>
          </a:custGeom>
          <a:ln w="9842">
            <a:solidFill>
              <a:srgbClr val="080909"/>
            </a:solidFill>
          </a:ln>
        </p:spPr>
        <p:txBody>
          <a:bodyPr wrap="square" lIns="0" tIns="0" rIns="0" bIns="0" rtlCol="0"/>
          <a:lstStyle/>
          <a:p>
            <a:endParaRPr/>
          </a:p>
        </p:txBody>
      </p:sp>
      <p:sp>
        <p:nvSpPr>
          <p:cNvPr id="308" name="object 308"/>
          <p:cNvSpPr/>
          <p:nvPr/>
        </p:nvSpPr>
        <p:spPr>
          <a:xfrm>
            <a:off x="2344576" y="5115454"/>
            <a:ext cx="50165" cy="635"/>
          </a:xfrm>
          <a:custGeom>
            <a:avLst/>
            <a:gdLst/>
            <a:ahLst/>
            <a:cxnLst/>
            <a:rect l="l" t="t" r="r" b="b"/>
            <a:pathLst>
              <a:path w="50164" h="635">
                <a:moveTo>
                  <a:pt x="0" y="126"/>
                </a:moveTo>
                <a:lnTo>
                  <a:pt x="49936" y="0"/>
                </a:lnTo>
              </a:path>
            </a:pathLst>
          </a:custGeom>
          <a:ln w="6350">
            <a:solidFill>
              <a:srgbClr val="080909"/>
            </a:solidFill>
          </a:ln>
        </p:spPr>
        <p:txBody>
          <a:bodyPr wrap="square" lIns="0" tIns="0" rIns="0" bIns="0" rtlCol="0"/>
          <a:lstStyle/>
          <a:p>
            <a:endParaRPr/>
          </a:p>
        </p:txBody>
      </p:sp>
      <p:sp>
        <p:nvSpPr>
          <p:cNvPr id="309" name="object 309"/>
          <p:cNvSpPr/>
          <p:nvPr/>
        </p:nvSpPr>
        <p:spPr>
          <a:xfrm>
            <a:off x="2431263" y="5162190"/>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17"/>
                </a:lnTo>
                <a:lnTo>
                  <a:pt x="29041" y="321643"/>
                </a:lnTo>
                <a:lnTo>
                  <a:pt x="20781" y="331126"/>
                </a:lnTo>
                <a:lnTo>
                  <a:pt x="0" y="341414"/>
                </a:lnTo>
              </a:path>
            </a:pathLst>
          </a:custGeom>
          <a:ln w="6350">
            <a:solidFill>
              <a:srgbClr val="080909"/>
            </a:solidFill>
          </a:ln>
        </p:spPr>
        <p:txBody>
          <a:bodyPr wrap="square" lIns="0" tIns="0" rIns="0" bIns="0" rtlCol="0"/>
          <a:lstStyle/>
          <a:p>
            <a:endParaRPr/>
          </a:p>
        </p:txBody>
      </p:sp>
      <p:sp>
        <p:nvSpPr>
          <p:cNvPr id="310" name="object 310"/>
          <p:cNvSpPr/>
          <p:nvPr/>
        </p:nvSpPr>
        <p:spPr>
          <a:xfrm>
            <a:off x="2379327" y="5496383"/>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311" name="object 311"/>
          <p:cNvSpPr/>
          <p:nvPr/>
        </p:nvSpPr>
        <p:spPr>
          <a:xfrm>
            <a:off x="2384982" y="5446259"/>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312" name="object 312"/>
          <p:cNvSpPr/>
          <p:nvPr/>
        </p:nvSpPr>
        <p:spPr>
          <a:xfrm>
            <a:off x="2392448" y="5340933"/>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313" name="object 313"/>
          <p:cNvSpPr/>
          <p:nvPr/>
        </p:nvSpPr>
        <p:spPr>
          <a:xfrm>
            <a:off x="2389720" y="5281432"/>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314" name="object 314"/>
          <p:cNvSpPr/>
          <p:nvPr/>
        </p:nvSpPr>
        <p:spPr>
          <a:xfrm>
            <a:off x="1863655" y="5271970"/>
            <a:ext cx="21590" cy="106680"/>
          </a:xfrm>
          <a:custGeom>
            <a:avLst/>
            <a:gdLst/>
            <a:ahLst/>
            <a:cxnLst/>
            <a:rect l="l" t="t" r="r" b="b"/>
            <a:pathLst>
              <a:path w="21589" h="106679">
                <a:moveTo>
                  <a:pt x="13030" y="106057"/>
                </a:moveTo>
                <a:lnTo>
                  <a:pt x="12" y="53009"/>
                </a:lnTo>
                <a:lnTo>
                  <a:pt x="0" y="32364"/>
                </a:lnTo>
                <a:lnTo>
                  <a:pt x="1579" y="15513"/>
                </a:lnTo>
                <a:lnTo>
                  <a:pt x="4489" y="4157"/>
                </a:lnTo>
                <a:lnTo>
                  <a:pt x="8470" y="0"/>
                </a:lnTo>
                <a:lnTo>
                  <a:pt x="12852" y="4215"/>
                </a:lnTo>
                <a:lnTo>
                  <a:pt x="16766" y="15598"/>
                </a:lnTo>
                <a:lnTo>
                  <a:pt x="19800" y="32454"/>
                </a:lnTo>
                <a:lnTo>
                  <a:pt x="21539" y="53085"/>
                </a:lnTo>
                <a:lnTo>
                  <a:pt x="21550" y="73719"/>
                </a:lnTo>
                <a:lnTo>
                  <a:pt x="19965" y="90568"/>
                </a:lnTo>
                <a:lnTo>
                  <a:pt x="17040" y="101918"/>
                </a:lnTo>
                <a:lnTo>
                  <a:pt x="13030" y="106057"/>
                </a:lnTo>
                <a:close/>
              </a:path>
            </a:pathLst>
          </a:custGeom>
          <a:ln w="6349">
            <a:solidFill>
              <a:srgbClr val="080909"/>
            </a:solidFill>
          </a:ln>
        </p:spPr>
        <p:txBody>
          <a:bodyPr wrap="square" lIns="0" tIns="0" rIns="0" bIns="0" rtlCol="0"/>
          <a:lstStyle/>
          <a:p>
            <a:endParaRPr/>
          </a:p>
        </p:txBody>
      </p:sp>
      <p:sp>
        <p:nvSpPr>
          <p:cNvPr id="315" name="object 315"/>
          <p:cNvSpPr/>
          <p:nvPr/>
        </p:nvSpPr>
        <p:spPr>
          <a:xfrm>
            <a:off x="1870360" y="5107607"/>
            <a:ext cx="535940" cy="439420"/>
          </a:xfrm>
          <a:custGeom>
            <a:avLst/>
            <a:gdLst/>
            <a:ahLst/>
            <a:cxnLst/>
            <a:rect l="l" t="t" r="r" b="b"/>
            <a:pathLst>
              <a:path w="535939" h="439420">
                <a:moveTo>
                  <a:pt x="6324" y="270421"/>
                </a:moveTo>
                <a:lnTo>
                  <a:pt x="55613" y="264972"/>
                </a:lnTo>
                <a:lnTo>
                  <a:pt x="65839" y="273639"/>
                </a:lnTo>
                <a:lnTo>
                  <a:pt x="74079" y="278253"/>
                </a:lnTo>
                <a:lnTo>
                  <a:pt x="122406" y="282486"/>
                </a:lnTo>
                <a:lnTo>
                  <a:pt x="153047" y="283413"/>
                </a:lnTo>
                <a:lnTo>
                  <a:pt x="158236" y="297654"/>
                </a:lnTo>
                <a:lnTo>
                  <a:pt x="164693" y="305236"/>
                </a:lnTo>
                <a:lnTo>
                  <a:pt x="176675" y="308711"/>
                </a:lnTo>
                <a:lnTo>
                  <a:pt x="198437" y="310629"/>
                </a:lnTo>
                <a:lnTo>
                  <a:pt x="236118" y="307581"/>
                </a:lnTo>
                <a:lnTo>
                  <a:pt x="244311" y="308862"/>
                </a:lnTo>
                <a:lnTo>
                  <a:pt x="249656" y="306493"/>
                </a:lnTo>
                <a:lnTo>
                  <a:pt x="254506" y="297960"/>
                </a:lnTo>
                <a:lnTo>
                  <a:pt x="261213" y="280746"/>
                </a:lnTo>
                <a:lnTo>
                  <a:pt x="311848" y="285851"/>
                </a:lnTo>
                <a:lnTo>
                  <a:pt x="309365" y="323088"/>
                </a:lnTo>
                <a:lnTo>
                  <a:pt x="314890" y="342476"/>
                </a:lnTo>
                <a:lnTo>
                  <a:pt x="334140" y="350293"/>
                </a:lnTo>
                <a:lnTo>
                  <a:pt x="372833" y="352818"/>
                </a:lnTo>
                <a:lnTo>
                  <a:pt x="403974" y="352171"/>
                </a:lnTo>
                <a:lnTo>
                  <a:pt x="409355" y="367282"/>
                </a:lnTo>
                <a:lnTo>
                  <a:pt x="419236" y="382906"/>
                </a:lnTo>
                <a:lnTo>
                  <a:pt x="428741" y="395142"/>
                </a:lnTo>
                <a:lnTo>
                  <a:pt x="432993" y="400088"/>
                </a:lnTo>
                <a:lnTo>
                  <a:pt x="466229" y="438835"/>
                </a:lnTo>
                <a:lnTo>
                  <a:pt x="508965" y="388772"/>
                </a:lnTo>
                <a:lnTo>
                  <a:pt x="521737" y="377491"/>
                </a:lnTo>
                <a:lnTo>
                  <a:pt x="522358" y="360648"/>
                </a:lnTo>
                <a:lnTo>
                  <a:pt x="517696" y="345338"/>
                </a:lnTo>
                <a:lnTo>
                  <a:pt x="514616" y="338658"/>
                </a:lnTo>
                <a:lnTo>
                  <a:pt x="522084" y="233324"/>
                </a:lnTo>
                <a:lnTo>
                  <a:pt x="535850" y="215814"/>
                </a:lnTo>
                <a:lnTo>
                  <a:pt x="533334" y="196273"/>
                </a:lnTo>
                <a:lnTo>
                  <a:pt x="524511" y="180383"/>
                </a:lnTo>
                <a:lnTo>
                  <a:pt x="519353" y="173824"/>
                </a:lnTo>
                <a:lnTo>
                  <a:pt x="507530" y="50647"/>
                </a:lnTo>
                <a:lnTo>
                  <a:pt x="465531" y="0"/>
                </a:lnTo>
                <a:lnTo>
                  <a:pt x="421131" y="47459"/>
                </a:lnTo>
                <a:lnTo>
                  <a:pt x="423468" y="85369"/>
                </a:lnTo>
                <a:lnTo>
                  <a:pt x="355206" y="79336"/>
                </a:lnTo>
                <a:lnTo>
                  <a:pt x="333021" y="80198"/>
                </a:lnTo>
                <a:lnTo>
                  <a:pt x="320508" y="84988"/>
                </a:lnTo>
                <a:lnTo>
                  <a:pt x="313059" y="97760"/>
                </a:lnTo>
                <a:lnTo>
                  <a:pt x="306069" y="122567"/>
                </a:lnTo>
                <a:lnTo>
                  <a:pt x="262826" y="121094"/>
                </a:lnTo>
                <a:lnTo>
                  <a:pt x="231482" y="92176"/>
                </a:lnTo>
                <a:lnTo>
                  <a:pt x="212042" y="91552"/>
                </a:lnTo>
                <a:lnTo>
                  <a:pt x="189790" y="93213"/>
                </a:lnTo>
                <a:lnTo>
                  <a:pt x="148062" y="103766"/>
                </a:lnTo>
                <a:lnTo>
                  <a:pt x="135254" y="127076"/>
                </a:lnTo>
                <a:lnTo>
                  <a:pt x="91554" y="124256"/>
                </a:lnTo>
                <a:lnTo>
                  <a:pt x="65791" y="122668"/>
                </a:lnTo>
                <a:lnTo>
                  <a:pt x="52709" y="125788"/>
                </a:lnTo>
                <a:lnTo>
                  <a:pt x="48264" y="136903"/>
                </a:lnTo>
                <a:lnTo>
                  <a:pt x="48412" y="159296"/>
                </a:lnTo>
                <a:lnTo>
                  <a:pt x="0" y="165112"/>
                </a:lnTo>
              </a:path>
            </a:pathLst>
          </a:custGeom>
          <a:ln w="6349">
            <a:solidFill>
              <a:srgbClr val="080909"/>
            </a:solidFill>
          </a:ln>
        </p:spPr>
        <p:txBody>
          <a:bodyPr wrap="square" lIns="0" tIns="0" rIns="0" bIns="0" rtlCol="0"/>
          <a:lstStyle/>
          <a:p>
            <a:endParaRPr/>
          </a:p>
        </p:txBody>
      </p:sp>
      <p:sp>
        <p:nvSpPr>
          <p:cNvPr id="316" name="object 316"/>
          <p:cNvSpPr/>
          <p:nvPr/>
        </p:nvSpPr>
        <p:spPr>
          <a:xfrm>
            <a:off x="2002445" y="5195937"/>
            <a:ext cx="145859" cy="225468"/>
          </a:xfrm>
          <a:prstGeom prst="rect">
            <a:avLst/>
          </a:prstGeom>
          <a:blipFill>
            <a:blip r:embed="rId4" cstate="print"/>
            <a:stretch>
              <a:fillRect/>
            </a:stretch>
          </a:blipFill>
        </p:spPr>
        <p:txBody>
          <a:bodyPr wrap="square" lIns="0" tIns="0" rIns="0" bIns="0" rtlCol="0"/>
          <a:lstStyle/>
          <a:p>
            <a:endParaRPr/>
          </a:p>
        </p:txBody>
      </p:sp>
      <p:sp>
        <p:nvSpPr>
          <p:cNvPr id="317" name="object 317"/>
          <p:cNvSpPr/>
          <p:nvPr/>
        </p:nvSpPr>
        <p:spPr>
          <a:xfrm>
            <a:off x="1918784" y="5266894"/>
            <a:ext cx="27305" cy="106045"/>
          </a:xfrm>
          <a:custGeom>
            <a:avLst/>
            <a:gdLst/>
            <a:ahLst/>
            <a:cxnLst/>
            <a:rect l="l" t="t" r="r" b="b"/>
            <a:pathLst>
              <a:path w="27305" h="106045">
                <a:moveTo>
                  <a:pt x="7188" y="105689"/>
                </a:moveTo>
                <a:lnTo>
                  <a:pt x="22370" y="83242"/>
                </a:lnTo>
                <a:lnTo>
                  <a:pt x="26682" y="64750"/>
                </a:lnTo>
                <a:lnTo>
                  <a:pt x="19450" y="40306"/>
                </a:lnTo>
                <a:lnTo>
                  <a:pt x="0" y="0"/>
                </a:lnTo>
              </a:path>
            </a:pathLst>
          </a:custGeom>
          <a:ln w="6349">
            <a:solidFill>
              <a:srgbClr val="080909"/>
            </a:solidFill>
          </a:ln>
        </p:spPr>
        <p:txBody>
          <a:bodyPr wrap="square" lIns="0" tIns="0" rIns="0" bIns="0" rtlCol="0"/>
          <a:lstStyle/>
          <a:p>
            <a:endParaRPr/>
          </a:p>
        </p:txBody>
      </p:sp>
      <p:sp>
        <p:nvSpPr>
          <p:cNvPr id="318" name="object 318"/>
          <p:cNvSpPr/>
          <p:nvPr/>
        </p:nvSpPr>
        <p:spPr>
          <a:xfrm>
            <a:off x="2179278" y="5232785"/>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319" name="object 319"/>
          <p:cNvSpPr/>
          <p:nvPr/>
        </p:nvSpPr>
        <p:spPr>
          <a:xfrm>
            <a:off x="2224697" y="5188154"/>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320" name="object 320"/>
          <p:cNvSpPr/>
          <p:nvPr/>
        </p:nvSpPr>
        <p:spPr>
          <a:xfrm>
            <a:off x="2243199" y="5190682"/>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321" name="object 321"/>
          <p:cNvSpPr/>
          <p:nvPr/>
        </p:nvSpPr>
        <p:spPr>
          <a:xfrm>
            <a:off x="2275715" y="5192979"/>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322" name="object 322"/>
          <p:cNvSpPr/>
          <p:nvPr/>
        </p:nvSpPr>
        <p:spPr>
          <a:xfrm>
            <a:off x="799622" y="6619912"/>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2"/>
                </a:lnTo>
                <a:lnTo>
                  <a:pt x="174131" y="266991"/>
                </a:lnTo>
                <a:lnTo>
                  <a:pt x="216329" y="233107"/>
                </a:lnTo>
                <a:lnTo>
                  <a:pt x="266268" y="200152"/>
                </a:lnTo>
                <a:lnTo>
                  <a:pt x="319911" y="169194"/>
                </a:lnTo>
                <a:lnTo>
                  <a:pt x="373220" y="141303"/>
                </a:lnTo>
                <a:lnTo>
                  <a:pt x="422157" y="117550"/>
                </a:lnTo>
                <a:lnTo>
                  <a:pt x="462684" y="99004"/>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323" name="object 323"/>
          <p:cNvSpPr/>
          <p:nvPr/>
        </p:nvSpPr>
        <p:spPr>
          <a:xfrm>
            <a:off x="2093976" y="6127470"/>
            <a:ext cx="211454" cy="64135"/>
          </a:xfrm>
          <a:custGeom>
            <a:avLst/>
            <a:gdLst/>
            <a:ahLst/>
            <a:cxnLst/>
            <a:rect l="l" t="t" r="r" b="b"/>
            <a:pathLst>
              <a:path w="211455" h="64135">
                <a:moveTo>
                  <a:pt x="211061" y="0"/>
                </a:moveTo>
                <a:lnTo>
                  <a:pt x="0" y="63893"/>
                </a:lnTo>
              </a:path>
            </a:pathLst>
          </a:custGeom>
          <a:ln w="6349">
            <a:solidFill>
              <a:srgbClr val="231F20"/>
            </a:solidFill>
          </a:ln>
        </p:spPr>
        <p:txBody>
          <a:bodyPr wrap="square" lIns="0" tIns="0" rIns="0" bIns="0" rtlCol="0"/>
          <a:lstStyle/>
          <a:p>
            <a:endParaRPr/>
          </a:p>
        </p:txBody>
      </p:sp>
      <p:sp>
        <p:nvSpPr>
          <p:cNvPr id="324" name="object 324"/>
          <p:cNvSpPr/>
          <p:nvPr/>
        </p:nvSpPr>
        <p:spPr>
          <a:xfrm>
            <a:off x="2204034" y="6219272"/>
            <a:ext cx="315595" cy="162560"/>
          </a:xfrm>
          <a:custGeom>
            <a:avLst/>
            <a:gdLst/>
            <a:ahLst/>
            <a:cxnLst/>
            <a:rect l="l" t="t" r="r" b="b"/>
            <a:pathLst>
              <a:path w="315594" h="162560">
                <a:moveTo>
                  <a:pt x="315315" y="0"/>
                </a:moveTo>
                <a:lnTo>
                  <a:pt x="0" y="162166"/>
                </a:lnTo>
              </a:path>
            </a:pathLst>
          </a:custGeom>
          <a:ln w="6349">
            <a:solidFill>
              <a:srgbClr val="231F20"/>
            </a:solidFill>
          </a:ln>
        </p:spPr>
        <p:txBody>
          <a:bodyPr wrap="square" lIns="0" tIns="0" rIns="0" bIns="0" rtlCol="0"/>
          <a:lstStyle/>
          <a:p>
            <a:endParaRPr/>
          </a:p>
        </p:txBody>
      </p:sp>
      <p:sp>
        <p:nvSpPr>
          <p:cNvPr id="325" name="object 325"/>
          <p:cNvSpPr/>
          <p:nvPr/>
        </p:nvSpPr>
        <p:spPr>
          <a:xfrm>
            <a:off x="1833723" y="6259946"/>
            <a:ext cx="200660" cy="257175"/>
          </a:xfrm>
          <a:custGeom>
            <a:avLst/>
            <a:gdLst/>
            <a:ahLst/>
            <a:cxnLst/>
            <a:rect l="l" t="t" r="r" b="b"/>
            <a:pathLst>
              <a:path w="200660" h="257175">
                <a:moveTo>
                  <a:pt x="0" y="50576"/>
                </a:moveTo>
                <a:lnTo>
                  <a:pt x="12579" y="20469"/>
                </a:lnTo>
                <a:lnTo>
                  <a:pt x="35816" y="3761"/>
                </a:lnTo>
                <a:lnTo>
                  <a:pt x="66129" y="0"/>
                </a:lnTo>
                <a:lnTo>
                  <a:pt x="99939" y="8731"/>
                </a:lnTo>
                <a:lnTo>
                  <a:pt x="133666" y="29504"/>
                </a:lnTo>
                <a:lnTo>
                  <a:pt x="163730" y="61866"/>
                </a:lnTo>
                <a:lnTo>
                  <a:pt x="186550" y="105364"/>
                </a:lnTo>
                <a:lnTo>
                  <a:pt x="200202" y="166488"/>
                </a:lnTo>
                <a:lnTo>
                  <a:pt x="195099" y="212531"/>
                </a:lnTo>
                <a:lnTo>
                  <a:pt x="177708" y="242869"/>
                </a:lnTo>
                <a:lnTo>
                  <a:pt x="154491" y="256880"/>
                </a:lnTo>
                <a:lnTo>
                  <a:pt x="131914" y="253941"/>
                </a:lnTo>
              </a:path>
            </a:pathLst>
          </a:custGeom>
          <a:ln w="6349">
            <a:solidFill>
              <a:srgbClr val="231F20"/>
            </a:solidFill>
          </a:ln>
        </p:spPr>
        <p:txBody>
          <a:bodyPr wrap="square" lIns="0" tIns="0" rIns="0" bIns="0" rtlCol="0"/>
          <a:lstStyle/>
          <a:p>
            <a:endParaRPr/>
          </a:p>
        </p:txBody>
      </p:sp>
      <p:sp>
        <p:nvSpPr>
          <p:cNvPr id="326" name="object 326"/>
          <p:cNvSpPr/>
          <p:nvPr/>
        </p:nvSpPr>
        <p:spPr>
          <a:xfrm>
            <a:off x="2002147" y="6184206"/>
            <a:ext cx="204928" cy="236217"/>
          </a:xfrm>
          <a:prstGeom prst="rect">
            <a:avLst/>
          </a:prstGeom>
          <a:blipFill>
            <a:blip r:embed="rId5" cstate="print"/>
            <a:stretch>
              <a:fillRect/>
            </a:stretch>
          </a:blipFill>
        </p:spPr>
        <p:txBody>
          <a:bodyPr wrap="square" lIns="0" tIns="0" rIns="0" bIns="0" rtlCol="0"/>
          <a:lstStyle/>
          <a:p>
            <a:endParaRPr/>
          </a:p>
        </p:txBody>
      </p:sp>
      <p:sp>
        <p:nvSpPr>
          <p:cNvPr id="327" name="object 327"/>
          <p:cNvSpPr/>
          <p:nvPr/>
        </p:nvSpPr>
        <p:spPr>
          <a:xfrm>
            <a:off x="1776425" y="6295832"/>
            <a:ext cx="209550" cy="265430"/>
          </a:xfrm>
          <a:custGeom>
            <a:avLst/>
            <a:gdLst/>
            <a:ahLst/>
            <a:cxnLst/>
            <a:rect l="l" t="t" r="r" b="b"/>
            <a:pathLst>
              <a:path w="209550" h="265429">
                <a:moveTo>
                  <a:pt x="0" y="34696"/>
                </a:moveTo>
                <a:lnTo>
                  <a:pt x="49732" y="17266"/>
                </a:lnTo>
                <a:lnTo>
                  <a:pt x="76771" y="7842"/>
                </a:lnTo>
                <a:lnTo>
                  <a:pt x="90532" y="3171"/>
                </a:lnTo>
                <a:lnTo>
                  <a:pt x="100431" y="0"/>
                </a:lnTo>
                <a:lnTo>
                  <a:pt x="146175" y="10830"/>
                </a:lnTo>
                <a:lnTo>
                  <a:pt x="178739" y="38806"/>
                </a:lnTo>
                <a:lnTo>
                  <a:pt x="199317" y="77858"/>
                </a:lnTo>
                <a:lnTo>
                  <a:pt x="209098" y="121916"/>
                </a:lnTo>
                <a:lnTo>
                  <a:pt x="209275" y="164908"/>
                </a:lnTo>
                <a:lnTo>
                  <a:pt x="201040" y="200766"/>
                </a:lnTo>
                <a:lnTo>
                  <a:pt x="185585" y="223418"/>
                </a:lnTo>
                <a:lnTo>
                  <a:pt x="164509" y="232108"/>
                </a:lnTo>
                <a:lnTo>
                  <a:pt x="130502" y="246126"/>
                </a:lnTo>
                <a:lnTo>
                  <a:pt x="98870" y="259162"/>
                </a:lnTo>
                <a:lnTo>
                  <a:pt x="84924" y="264909"/>
                </a:lnTo>
              </a:path>
            </a:pathLst>
          </a:custGeom>
          <a:ln w="6350">
            <a:solidFill>
              <a:srgbClr val="231F20"/>
            </a:solidFill>
          </a:ln>
        </p:spPr>
        <p:txBody>
          <a:bodyPr wrap="square" lIns="0" tIns="0" rIns="0" bIns="0" rtlCol="0"/>
          <a:lstStyle/>
          <a:p>
            <a:endParaRPr/>
          </a:p>
        </p:txBody>
      </p:sp>
      <p:sp>
        <p:nvSpPr>
          <p:cNvPr id="328" name="object 328"/>
          <p:cNvSpPr/>
          <p:nvPr/>
        </p:nvSpPr>
        <p:spPr>
          <a:xfrm>
            <a:off x="1723877" y="6327670"/>
            <a:ext cx="177134" cy="239848"/>
          </a:xfrm>
          <a:prstGeom prst="rect">
            <a:avLst/>
          </a:prstGeom>
          <a:blipFill>
            <a:blip r:embed="rId6" cstate="print"/>
            <a:stretch>
              <a:fillRect/>
            </a:stretch>
          </a:blipFill>
        </p:spPr>
        <p:txBody>
          <a:bodyPr wrap="square" lIns="0" tIns="0" rIns="0" bIns="0" rtlCol="0"/>
          <a:lstStyle/>
          <a:p>
            <a:endParaRPr/>
          </a:p>
        </p:txBody>
      </p:sp>
      <p:sp>
        <p:nvSpPr>
          <p:cNvPr id="329" name="object 329"/>
          <p:cNvSpPr/>
          <p:nvPr/>
        </p:nvSpPr>
        <p:spPr>
          <a:xfrm>
            <a:off x="1893775" y="6219253"/>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330" name="object 330"/>
          <p:cNvSpPr/>
          <p:nvPr/>
        </p:nvSpPr>
        <p:spPr>
          <a:xfrm>
            <a:off x="2025364" y="6410966"/>
            <a:ext cx="176530" cy="71120"/>
          </a:xfrm>
          <a:custGeom>
            <a:avLst/>
            <a:gdLst/>
            <a:ahLst/>
            <a:cxnLst/>
            <a:rect l="l" t="t" r="r" b="b"/>
            <a:pathLst>
              <a:path w="176530" h="71120">
                <a:moveTo>
                  <a:pt x="0" y="70535"/>
                </a:moveTo>
                <a:lnTo>
                  <a:pt x="176085" y="0"/>
                </a:lnTo>
              </a:path>
            </a:pathLst>
          </a:custGeom>
          <a:ln w="6350">
            <a:solidFill>
              <a:srgbClr val="231F20"/>
            </a:solidFill>
          </a:ln>
        </p:spPr>
        <p:txBody>
          <a:bodyPr wrap="square" lIns="0" tIns="0" rIns="0" bIns="0" rtlCol="0"/>
          <a:lstStyle/>
          <a:p>
            <a:endParaRPr/>
          </a:p>
        </p:txBody>
      </p:sp>
      <p:sp>
        <p:nvSpPr>
          <p:cNvPr id="331" name="object 331"/>
          <p:cNvSpPr/>
          <p:nvPr/>
        </p:nvSpPr>
        <p:spPr>
          <a:xfrm>
            <a:off x="1966185" y="6219393"/>
            <a:ext cx="196850" cy="104139"/>
          </a:xfrm>
          <a:custGeom>
            <a:avLst/>
            <a:gdLst/>
            <a:ahLst/>
            <a:cxnLst/>
            <a:rect l="l" t="t" r="r" b="b"/>
            <a:pathLst>
              <a:path w="196850" h="104139">
                <a:moveTo>
                  <a:pt x="30454" y="104127"/>
                </a:moveTo>
                <a:lnTo>
                  <a:pt x="0" y="69100"/>
                </a:lnTo>
                <a:lnTo>
                  <a:pt x="169710" y="0"/>
                </a:lnTo>
                <a:lnTo>
                  <a:pt x="196646" y="33147"/>
                </a:lnTo>
                <a:lnTo>
                  <a:pt x="30454" y="104127"/>
                </a:lnTo>
                <a:close/>
              </a:path>
            </a:pathLst>
          </a:custGeom>
          <a:ln w="6350">
            <a:solidFill>
              <a:srgbClr val="231F20"/>
            </a:solidFill>
          </a:ln>
        </p:spPr>
        <p:txBody>
          <a:bodyPr wrap="square" lIns="0" tIns="0" rIns="0" bIns="0" rtlCol="0"/>
          <a:lstStyle/>
          <a:p>
            <a:endParaRPr/>
          </a:p>
        </p:txBody>
      </p:sp>
      <p:sp>
        <p:nvSpPr>
          <p:cNvPr id="332" name="object 332"/>
          <p:cNvSpPr/>
          <p:nvPr/>
        </p:nvSpPr>
        <p:spPr>
          <a:xfrm>
            <a:off x="2061029" y="6053075"/>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333" name="object 333"/>
          <p:cNvSpPr/>
          <p:nvPr/>
        </p:nvSpPr>
        <p:spPr>
          <a:xfrm>
            <a:off x="1964469" y="5850533"/>
            <a:ext cx="1284605" cy="506730"/>
          </a:xfrm>
          <a:custGeom>
            <a:avLst/>
            <a:gdLst/>
            <a:ahLst/>
            <a:cxnLst/>
            <a:rect l="l" t="t" r="r" b="b"/>
            <a:pathLst>
              <a:path w="1284605"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334" name="object 334"/>
          <p:cNvSpPr/>
          <p:nvPr/>
        </p:nvSpPr>
        <p:spPr>
          <a:xfrm>
            <a:off x="2409835" y="6239520"/>
            <a:ext cx="165735" cy="107314"/>
          </a:xfrm>
          <a:custGeom>
            <a:avLst/>
            <a:gdLst/>
            <a:ahLst/>
            <a:cxnLst/>
            <a:rect l="l" t="t" r="r" b="b"/>
            <a:pathLst>
              <a:path w="165735" h="107314">
                <a:moveTo>
                  <a:pt x="165722" y="0"/>
                </a:moveTo>
                <a:lnTo>
                  <a:pt x="0" y="106705"/>
                </a:lnTo>
              </a:path>
            </a:pathLst>
          </a:custGeom>
          <a:ln w="6350">
            <a:solidFill>
              <a:srgbClr val="131111"/>
            </a:solidFill>
          </a:ln>
        </p:spPr>
        <p:txBody>
          <a:bodyPr wrap="square" lIns="0" tIns="0" rIns="0" bIns="0" rtlCol="0"/>
          <a:lstStyle/>
          <a:p>
            <a:endParaRPr/>
          </a:p>
        </p:txBody>
      </p:sp>
      <p:sp>
        <p:nvSpPr>
          <p:cNvPr id="335" name="object 335"/>
          <p:cNvSpPr/>
          <p:nvPr/>
        </p:nvSpPr>
        <p:spPr>
          <a:xfrm>
            <a:off x="2615250" y="6323520"/>
            <a:ext cx="309880" cy="300990"/>
          </a:xfrm>
          <a:custGeom>
            <a:avLst/>
            <a:gdLst/>
            <a:ahLst/>
            <a:cxnLst/>
            <a:rect l="l" t="t" r="r" b="b"/>
            <a:pathLst>
              <a:path w="309880" h="300990">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336" name="object 336"/>
          <p:cNvSpPr/>
          <p:nvPr/>
        </p:nvSpPr>
        <p:spPr>
          <a:xfrm>
            <a:off x="2363923" y="6354912"/>
            <a:ext cx="257175" cy="297180"/>
          </a:xfrm>
          <a:custGeom>
            <a:avLst/>
            <a:gdLst/>
            <a:ahLst/>
            <a:cxnLst/>
            <a:rect l="l" t="t" r="r" b="b"/>
            <a:pathLst>
              <a:path w="257175" h="297179">
                <a:moveTo>
                  <a:pt x="0" y="16885"/>
                </a:moveTo>
                <a:lnTo>
                  <a:pt x="29766" y="3150"/>
                </a:lnTo>
                <a:lnTo>
                  <a:pt x="61909" y="0"/>
                </a:lnTo>
                <a:lnTo>
                  <a:pt x="95202" y="6149"/>
                </a:lnTo>
                <a:lnTo>
                  <a:pt x="160317" y="41210"/>
                </a:lnTo>
                <a:lnTo>
                  <a:pt x="189682" y="67555"/>
                </a:lnTo>
                <a:lnTo>
                  <a:pt x="215279" y="98064"/>
                </a:lnTo>
                <a:lnTo>
                  <a:pt x="235880" y="131452"/>
                </a:lnTo>
                <a:lnTo>
                  <a:pt x="257178" y="201733"/>
                </a:lnTo>
                <a:lnTo>
                  <a:pt x="255417" y="236057"/>
                </a:lnTo>
                <a:lnTo>
                  <a:pt x="243743" y="268125"/>
                </a:lnTo>
                <a:lnTo>
                  <a:pt x="220929" y="296653"/>
                </a:lnTo>
              </a:path>
            </a:pathLst>
          </a:custGeom>
          <a:ln w="6350">
            <a:solidFill>
              <a:srgbClr val="131111"/>
            </a:solidFill>
          </a:ln>
        </p:spPr>
        <p:txBody>
          <a:bodyPr wrap="square" lIns="0" tIns="0" rIns="0" bIns="0" rtlCol="0"/>
          <a:lstStyle/>
          <a:p>
            <a:endParaRPr/>
          </a:p>
        </p:txBody>
      </p:sp>
      <p:sp>
        <p:nvSpPr>
          <p:cNvPr id="337" name="object 337"/>
          <p:cNvSpPr/>
          <p:nvPr/>
        </p:nvSpPr>
        <p:spPr>
          <a:xfrm>
            <a:off x="2380518" y="6342719"/>
            <a:ext cx="257810" cy="297180"/>
          </a:xfrm>
          <a:custGeom>
            <a:avLst/>
            <a:gdLst/>
            <a:ahLst/>
            <a:cxnLst/>
            <a:rect l="l" t="t" r="r" b="b"/>
            <a:pathLst>
              <a:path w="257810" h="297179">
                <a:moveTo>
                  <a:pt x="0" y="16885"/>
                </a:moveTo>
                <a:lnTo>
                  <a:pt x="29761" y="3150"/>
                </a:lnTo>
                <a:lnTo>
                  <a:pt x="61903" y="0"/>
                </a:lnTo>
                <a:lnTo>
                  <a:pt x="95195" y="6149"/>
                </a:lnTo>
                <a:lnTo>
                  <a:pt x="160314" y="41210"/>
                </a:lnTo>
                <a:lnTo>
                  <a:pt x="189683" y="67554"/>
                </a:lnTo>
                <a:lnTo>
                  <a:pt x="215284" y="98062"/>
                </a:lnTo>
                <a:lnTo>
                  <a:pt x="235890" y="131449"/>
                </a:lnTo>
                <a:lnTo>
                  <a:pt x="257197" y="201727"/>
                </a:lnTo>
                <a:lnTo>
                  <a:pt x="255439" y="236049"/>
                </a:lnTo>
                <a:lnTo>
                  <a:pt x="243768" y="268115"/>
                </a:lnTo>
                <a:lnTo>
                  <a:pt x="220954" y="296640"/>
                </a:lnTo>
              </a:path>
            </a:pathLst>
          </a:custGeom>
          <a:ln w="6350">
            <a:solidFill>
              <a:srgbClr val="131111"/>
            </a:solidFill>
          </a:ln>
        </p:spPr>
        <p:txBody>
          <a:bodyPr wrap="square" lIns="0" tIns="0" rIns="0" bIns="0" rtlCol="0"/>
          <a:lstStyle/>
          <a:p>
            <a:endParaRPr/>
          </a:p>
        </p:txBody>
      </p:sp>
      <p:sp>
        <p:nvSpPr>
          <p:cNvPr id="338" name="object 338"/>
          <p:cNvSpPr/>
          <p:nvPr/>
        </p:nvSpPr>
        <p:spPr>
          <a:xfrm>
            <a:off x="2229110" y="6371798"/>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339" name="object 339"/>
          <p:cNvSpPr/>
          <p:nvPr/>
        </p:nvSpPr>
        <p:spPr>
          <a:xfrm>
            <a:off x="2316591" y="6371797"/>
            <a:ext cx="159385" cy="102870"/>
          </a:xfrm>
          <a:custGeom>
            <a:avLst/>
            <a:gdLst/>
            <a:ahLst/>
            <a:cxnLst/>
            <a:rect l="l" t="t" r="r" b="b"/>
            <a:pathLst>
              <a:path w="159385" h="102870">
                <a:moveTo>
                  <a:pt x="158978" y="0"/>
                </a:moveTo>
                <a:lnTo>
                  <a:pt x="0" y="102400"/>
                </a:lnTo>
              </a:path>
            </a:pathLst>
          </a:custGeom>
          <a:ln w="6350">
            <a:solidFill>
              <a:srgbClr val="131111"/>
            </a:solidFill>
          </a:ln>
        </p:spPr>
        <p:txBody>
          <a:bodyPr wrap="square" lIns="0" tIns="0" rIns="0" bIns="0" rtlCol="0"/>
          <a:lstStyle/>
          <a:p>
            <a:endParaRPr/>
          </a:p>
        </p:txBody>
      </p:sp>
      <p:sp>
        <p:nvSpPr>
          <p:cNvPr id="340" name="object 340"/>
          <p:cNvSpPr/>
          <p:nvPr/>
        </p:nvSpPr>
        <p:spPr>
          <a:xfrm>
            <a:off x="2185431" y="6446111"/>
            <a:ext cx="290195" cy="342900"/>
          </a:xfrm>
          <a:custGeom>
            <a:avLst/>
            <a:gdLst/>
            <a:ahLst/>
            <a:cxnLst/>
            <a:rect l="l" t="t" r="r" b="b"/>
            <a:pathLst>
              <a:path w="290194" h="342900">
                <a:moveTo>
                  <a:pt x="282498" y="288163"/>
                </a:moveTo>
                <a:lnTo>
                  <a:pt x="290144" y="238036"/>
                </a:lnTo>
                <a:lnTo>
                  <a:pt x="236905" y="121411"/>
                </a:lnTo>
                <a:lnTo>
                  <a:pt x="131165" y="28079"/>
                </a:lnTo>
                <a:lnTo>
                  <a:pt x="43675" y="0"/>
                </a:lnTo>
                <a:lnTo>
                  <a:pt x="0" y="37210"/>
                </a:lnTo>
                <a:lnTo>
                  <a:pt x="393" y="129920"/>
                </a:lnTo>
                <a:lnTo>
                  <a:pt x="56705" y="244970"/>
                </a:lnTo>
                <a:lnTo>
                  <a:pt x="119557" y="304888"/>
                </a:lnTo>
                <a:lnTo>
                  <a:pt x="192786" y="342645"/>
                </a:lnTo>
                <a:lnTo>
                  <a:pt x="282498" y="288163"/>
                </a:lnTo>
                <a:close/>
              </a:path>
            </a:pathLst>
          </a:custGeom>
          <a:ln w="6350">
            <a:solidFill>
              <a:srgbClr val="131111"/>
            </a:solidFill>
          </a:ln>
        </p:spPr>
        <p:txBody>
          <a:bodyPr wrap="square" lIns="0" tIns="0" rIns="0" bIns="0" rtlCol="0"/>
          <a:lstStyle/>
          <a:p>
            <a:endParaRPr/>
          </a:p>
        </p:txBody>
      </p:sp>
      <p:sp>
        <p:nvSpPr>
          <p:cNvPr id="341" name="object 341"/>
          <p:cNvSpPr/>
          <p:nvPr/>
        </p:nvSpPr>
        <p:spPr>
          <a:xfrm>
            <a:off x="2185424" y="6483322"/>
            <a:ext cx="226060" cy="305435"/>
          </a:xfrm>
          <a:custGeom>
            <a:avLst/>
            <a:gdLst/>
            <a:ahLst/>
            <a:cxnLst/>
            <a:rect l="l" t="t" r="r" b="b"/>
            <a:pathLst>
              <a:path w="226060" h="305434">
                <a:moveTo>
                  <a:pt x="192786" y="305435"/>
                </a:moveTo>
                <a:lnTo>
                  <a:pt x="225489" y="195556"/>
                </a:lnTo>
                <a:lnTo>
                  <a:pt x="221245" y="132878"/>
                </a:lnTo>
                <a:lnTo>
                  <a:pt x="166420" y="93953"/>
                </a:lnTo>
                <a:lnTo>
                  <a:pt x="47383" y="55333"/>
                </a:lnTo>
                <a:lnTo>
                  <a:pt x="29005" y="47454"/>
                </a:lnTo>
                <a:lnTo>
                  <a:pt x="17943" y="39063"/>
                </a:lnTo>
                <a:lnTo>
                  <a:pt x="9755" y="24974"/>
                </a:lnTo>
                <a:lnTo>
                  <a:pt x="0" y="0"/>
                </a:lnTo>
              </a:path>
            </a:pathLst>
          </a:custGeom>
          <a:ln w="6350">
            <a:solidFill>
              <a:srgbClr val="131111"/>
            </a:solidFill>
          </a:ln>
        </p:spPr>
        <p:txBody>
          <a:bodyPr wrap="square" lIns="0" tIns="0" rIns="0" bIns="0" rtlCol="0"/>
          <a:lstStyle/>
          <a:p>
            <a:endParaRPr/>
          </a:p>
        </p:txBody>
      </p:sp>
      <p:sp>
        <p:nvSpPr>
          <p:cNvPr id="342" name="object 342"/>
          <p:cNvSpPr/>
          <p:nvPr/>
        </p:nvSpPr>
        <p:spPr>
          <a:xfrm>
            <a:off x="2211477" y="6566442"/>
            <a:ext cx="157604" cy="184595"/>
          </a:xfrm>
          <a:prstGeom prst="rect">
            <a:avLst/>
          </a:prstGeom>
          <a:blipFill>
            <a:blip r:embed="rId7" cstate="print"/>
            <a:stretch>
              <a:fillRect/>
            </a:stretch>
          </a:blipFill>
        </p:spPr>
        <p:txBody>
          <a:bodyPr wrap="square" lIns="0" tIns="0" rIns="0" bIns="0" rtlCol="0"/>
          <a:lstStyle/>
          <a:p>
            <a:endParaRPr/>
          </a:p>
        </p:txBody>
      </p:sp>
      <p:sp>
        <p:nvSpPr>
          <p:cNvPr id="343" name="object 343"/>
          <p:cNvSpPr/>
          <p:nvPr/>
        </p:nvSpPr>
        <p:spPr>
          <a:xfrm>
            <a:off x="2467924" y="6639364"/>
            <a:ext cx="133985" cy="95250"/>
          </a:xfrm>
          <a:custGeom>
            <a:avLst/>
            <a:gdLst/>
            <a:ahLst/>
            <a:cxnLst/>
            <a:rect l="l" t="t" r="r" b="b"/>
            <a:pathLst>
              <a:path w="133985" h="95250">
                <a:moveTo>
                  <a:pt x="133553" y="0"/>
                </a:moveTo>
                <a:lnTo>
                  <a:pt x="0" y="94907"/>
                </a:lnTo>
              </a:path>
            </a:pathLst>
          </a:custGeom>
          <a:ln w="6350">
            <a:solidFill>
              <a:srgbClr val="131111"/>
            </a:solidFill>
          </a:ln>
        </p:spPr>
        <p:txBody>
          <a:bodyPr wrap="square" lIns="0" tIns="0" rIns="0" bIns="0" rtlCol="0"/>
          <a:lstStyle/>
          <a:p>
            <a:endParaRPr/>
          </a:p>
        </p:txBody>
      </p:sp>
      <p:sp>
        <p:nvSpPr>
          <p:cNvPr id="344" name="object 344"/>
          <p:cNvSpPr/>
          <p:nvPr/>
        </p:nvSpPr>
        <p:spPr>
          <a:xfrm>
            <a:off x="1409416" y="6457221"/>
            <a:ext cx="256225" cy="237186"/>
          </a:xfrm>
          <a:prstGeom prst="rect">
            <a:avLst/>
          </a:prstGeom>
          <a:blipFill>
            <a:blip r:embed="rId8" cstate="print"/>
            <a:stretch>
              <a:fillRect/>
            </a:stretch>
          </a:blipFill>
        </p:spPr>
        <p:txBody>
          <a:bodyPr wrap="square" lIns="0" tIns="0" rIns="0" bIns="0" rtlCol="0"/>
          <a:lstStyle/>
          <a:p>
            <a:endParaRPr/>
          </a:p>
        </p:txBody>
      </p:sp>
      <p:sp>
        <p:nvSpPr>
          <p:cNvPr id="345" name="object 345"/>
          <p:cNvSpPr/>
          <p:nvPr/>
        </p:nvSpPr>
        <p:spPr>
          <a:xfrm>
            <a:off x="1314884" y="6450992"/>
            <a:ext cx="375285" cy="297180"/>
          </a:xfrm>
          <a:custGeom>
            <a:avLst/>
            <a:gdLst/>
            <a:ahLst/>
            <a:cxnLst/>
            <a:rect l="l" t="t" r="r" b="b"/>
            <a:pathLst>
              <a:path w="375285" h="297179">
                <a:moveTo>
                  <a:pt x="0" y="88254"/>
                </a:moveTo>
                <a:lnTo>
                  <a:pt x="752" y="72447"/>
                </a:lnTo>
                <a:lnTo>
                  <a:pt x="4387" y="64467"/>
                </a:lnTo>
                <a:lnTo>
                  <a:pt x="8404" y="61640"/>
                </a:lnTo>
                <a:lnTo>
                  <a:pt x="10299" y="61292"/>
                </a:lnTo>
                <a:lnTo>
                  <a:pt x="33464" y="52783"/>
                </a:lnTo>
                <a:lnTo>
                  <a:pt x="34505" y="65394"/>
                </a:lnTo>
                <a:lnTo>
                  <a:pt x="39738" y="67324"/>
                </a:lnTo>
                <a:lnTo>
                  <a:pt x="46553" y="70020"/>
                </a:lnTo>
                <a:lnTo>
                  <a:pt x="56518" y="74082"/>
                </a:lnTo>
                <a:lnTo>
                  <a:pt x="65516" y="77784"/>
                </a:lnTo>
                <a:lnTo>
                  <a:pt x="69430" y="79402"/>
                </a:lnTo>
                <a:lnTo>
                  <a:pt x="291706" y="3469"/>
                </a:lnTo>
                <a:lnTo>
                  <a:pt x="334186" y="6148"/>
                </a:lnTo>
                <a:lnTo>
                  <a:pt x="366369" y="73598"/>
                </a:lnTo>
                <a:lnTo>
                  <a:pt x="375184" y="111446"/>
                </a:lnTo>
                <a:lnTo>
                  <a:pt x="372090" y="136922"/>
                </a:lnTo>
                <a:lnTo>
                  <a:pt x="364672" y="151284"/>
                </a:lnTo>
                <a:lnTo>
                  <a:pt x="360514" y="155792"/>
                </a:lnTo>
                <a:lnTo>
                  <a:pt x="136702" y="254852"/>
                </a:lnTo>
                <a:lnTo>
                  <a:pt x="128333" y="281878"/>
                </a:lnTo>
                <a:lnTo>
                  <a:pt x="135013" y="294895"/>
                </a:lnTo>
                <a:lnTo>
                  <a:pt x="122961" y="296013"/>
                </a:lnTo>
                <a:lnTo>
                  <a:pt x="113880" y="296536"/>
                </a:lnTo>
                <a:lnTo>
                  <a:pt x="105689" y="296597"/>
                </a:lnTo>
                <a:lnTo>
                  <a:pt x="99765" y="296449"/>
                </a:lnTo>
                <a:lnTo>
                  <a:pt x="97485" y="296343"/>
                </a:lnTo>
              </a:path>
            </a:pathLst>
          </a:custGeom>
          <a:ln w="6350">
            <a:solidFill>
              <a:srgbClr val="080909"/>
            </a:solidFill>
          </a:ln>
        </p:spPr>
        <p:txBody>
          <a:bodyPr wrap="square" lIns="0" tIns="0" rIns="0" bIns="0" rtlCol="0"/>
          <a:lstStyle/>
          <a:p>
            <a:endParaRPr/>
          </a:p>
        </p:txBody>
      </p:sp>
      <p:sp>
        <p:nvSpPr>
          <p:cNvPr id="346" name="object 346"/>
          <p:cNvSpPr/>
          <p:nvPr/>
        </p:nvSpPr>
        <p:spPr>
          <a:xfrm>
            <a:off x="1323466" y="6512957"/>
            <a:ext cx="141915" cy="203202"/>
          </a:xfrm>
          <a:prstGeom prst="rect">
            <a:avLst/>
          </a:prstGeom>
          <a:blipFill>
            <a:blip r:embed="rId9" cstate="print"/>
            <a:stretch>
              <a:fillRect/>
            </a:stretch>
          </a:blipFill>
        </p:spPr>
        <p:txBody>
          <a:bodyPr wrap="square" lIns="0" tIns="0" rIns="0" bIns="0" rtlCol="0"/>
          <a:lstStyle/>
          <a:p>
            <a:endParaRPr/>
          </a:p>
        </p:txBody>
      </p:sp>
      <p:sp>
        <p:nvSpPr>
          <p:cNvPr id="347" name="object 347"/>
          <p:cNvSpPr/>
          <p:nvPr/>
        </p:nvSpPr>
        <p:spPr>
          <a:xfrm>
            <a:off x="799616" y="6524366"/>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20"/>
                </a:lnTo>
                <a:lnTo>
                  <a:pt x="628182" y="180222"/>
                </a:lnTo>
                <a:lnTo>
                  <a:pt x="624989" y="171529"/>
                </a:lnTo>
                <a:lnTo>
                  <a:pt x="619428" y="164717"/>
                </a:lnTo>
                <a:lnTo>
                  <a:pt x="616470" y="161963"/>
                </a:lnTo>
                <a:lnTo>
                  <a:pt x="598335" y="106845"/>
                </a:lnTo>
                <a:lnTo>
                  <a:pt x="601677" y="95076"/>
                </a:lnTo>
                <a:lnTo>
                  <a:pt x="596325" y="85666"/>
                </a:lnTo>
                <a:lnTo>
                  <a:pt x="588530" y="79425"/>
                </a:lnTo>
                <a:lnTo>
                  <a:pt x="584542" y="77165"/>
                </a:lnTo>
                <a:lnTo>
                  <a:pt x="552869" y="16992"/>
                </a:lnTo>
                <a:lnTo>
                  <a:pt x="520966" y="0"/>
                </a:lnTo>
                <a:lnTo>
                  <a:pt x="508266" y="33375"/>
                </a:lnTo>
                <a:lnTo>
                  <a:pt x="517347" y="52171"/>
                </a:lnTo>
                <a:lnTo>
                  <a:pt x="481380" y="63322"/>
                </a:lnTo>
                <a:lnTo>
                  <a:pt x="470294" y="68383"/>
                </a:lnTo>
                <a:lnTo>
                  <a:pt x="464934" y="73426"/>
                </a:lnTo>
                <a:lnTo>
                  <a:pt x="463803" y="81472"/>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348" name="object 348"/>
          <p:cNvSpPr/>
          <p:nvPr/>
        </p:nvSpPr>
        <p:spPr>
          <a:xfrm>
            <a:off x="1263860" y="6573360"/>
            <a:ext cx="132830" cy="155384"/>
          </a:xfrm>
          <a:prstGeom prst="rect">
            <a:avLst/>
          </a:prstGeom>
          <a:blipFill>
            <a:blip r:embed="rId10" cstate="print"/>
            <a:stretch>
              <a:fillRect/>
            </a:stretch>
          </a:blipFill>
        </p:spPr>
        <p:txBody>
          <a:bodyPr wrap="square" lIns="0" tIns="0" rIns="0" bIns="0" rtlCol="0"/>
          <a:lstStyle/>
          <a:p>
            <a:endParaRPr/>
          </a:p>
        </p:txBody>
      </p:sp>
      <p:sp>
        <p:nvSpPr>
          <p:cNvPr id="349" name="object 349"/>
          <p:cNvSpPr/>
          <p:nvPr/>
        </p:nvSpPr>
        <p:spPr>
          <a:xfrm>
            <a:off x="1954076" y="6082717"/>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350" name="object 350"/>
          <p:cNvSpPr/>
          <p:nvPr/>
        </p:nvSpPr>
        <p:spPr>
          <a:xfrm>
            <a:off x="1694444" y="5915956"/>
            <a:ext cx="320675" cy="396875"/>
          </a:xfrm>
          <a:custGeom>
            <a:avLst/>
            <a:gdLst/>
            <a:ahLst/>
            <a:cxnLst/>
            <a:rect l="l" t="t" r="r" b="b"/>
            <a:pathLst>
              <a:path w="320675" h="396875">
                <a:moveTo>
                  <a:pt x="295970" y="396656"/>
                </a:moveTo>
                <a:lnTo>
                  <a:pt x="302477" y="378540"/>
                </a:lnTo>
                <a:lnTo>
                  <a:pt x="310867" y="342979"/>
                </a:lnTo>
                <a:lnTo>
                  <a:pt x="317829" y="296567"/>
                </a:lnTo>
                <a:lnTo>
                  <a:pt x="320052" y="245896"/>
                </a:lnTo>
                <a:lnTo>
                  <a:pt x="314226" y="197561"/>
                </a:lnTo>
                <a:lnTo>
                  <a:pt x="297040" y="158156"/>
                </a:lnTo>
                <a:lnTo>
                  <a:pt x="265185" y="134274"/>
                </a:lnTo>
                <a:lnTo>
                  <a:pt x="265490" y="122577"/>
                </a:lnTo>
                <a:lnTo>
                  <a:pt x="263826" y="112189"/>
                </a:lnTo>
                <a:lnTo>
                  <a:pt x="259749" y="43139"/>
                </a:lnTo>
                <a:lnTo>
                  <a:pt x="246545" y="14018"/>
                </a:lnTo>
                <a:lnTo>
                  <a:pt x="231028" y="716"/>
                </a:lnTo>
                <a:lnTo>
                  <a:pt x="203196" y="0"/>
                </a:lnTo>
                <a:lnTo>
                  <a:pt x="153044" y="8633"/>
                </a:lnTo>
                <a:lnTo>
                  <a:pt x="101094" y="23357"/>
                </a:lnTo>
                <a:lnTo>
                  <a:pt x="71058" y="41412"/>
                </a:lnTo>
                <a:lnTo>
                  <a:pt x="57773" y="60143"/>
                </a:lnTo>
                <a:lnTo>
                  <a:pt x="56080" y="76895"/>
                </a:lnTo>
                <a:lnTo>
                  <a:pt x="58403" y="91981"/>
                </a:lnTo>
                <a:lnTo>
                  <a:pt x="60420" y="105829"/>
                </a:lnTo>
                <a:lnTo>
                  <a:pt x="61841" y="115957"/>
                </a:lnTo>
                <a:lnTo>
                  <a:pt x="62379" y="119885"/>
                </a:lnTo>
                <a:lnTo>
                  <a:pt x="21339" y="127966"/>
                </a:lnTo>
                <a:lnTo>
                  <a:pt x="2187" y="135287"/>
                </a:lnTo>
                <a:lnTo>
                  <a:pt x="0" y="146013"/>
                </a:lnTo>
                <a:lnTo>
                  <a:pt x="9852" y="164310"/>
                </a:lnTo>
                <a:lnTo>
                  <a:pt x="15808" y="169342"/>
                </a:lnTo>
                <a:lnTo>
                  <a:pt x="20785" y="171469"/>
                </a:lnTo>
                <a:lnTo>
                  <a:pt x="27473" y="171096"/>
                </a:lnTo>
                <a:lnTo>
                  <a:pt x="38566" y="168628"/>
                </a:lnTo>
                <a:lnTo>
                  <a:pt x="38131" y="182385"/>
                </a:lnTo>
                <a:lnTo>
                  <a:pt x="40181" y="190152"/>
                </a:lnTo>
                <a:lnTo>
                  <a:pt x="46690" y="194793"/>
                </a:lnTo>
                <a:lnTo>
                  <a:pt x="59636" y="199171"/>
                </a:lnTo>
                <a:lnTo>
                  <a:pt x="67319" y="212570"/>
                </a:lnTo>
                <a:lnTo>
                  <a:pt x="77022" y="217586"/>
                </a:lnTo>
                <a:lnTo>
                  <a:pt x="79397" y="257261"/>
                </a:lnTo>
              </a:path>
            </a:pathLst>
          </a:custGeom>
          <a:ln w="6350">
            <a:solidFill>
              <a:srgbClr val="231F20"/>
            </a:solidFill>
          </a:ln>
        </p:spPr>
        <p:txBody>
          <a:bodyPr wrap="square" lIns="0" tIns="0" rIns="0" bIns="0" rtlCol="0"/>
          <a:lstStyle/>
          <a:p>
            <a:endParaRPr/>
          </a:p>
        </p:txBody>
      </p:sp>
      <p:sp>
        <p:nvSpPr>
          <p:cNvPr id="351" name="object 351"/>
          <p:cNvSpPr/>
          <p:nvPr/>
        </p:nvSpPr>
        <p:spPr>
          <a:xfrm>
            <a:off x="1733016" y="6019625"/>
            <a:ext cx="271780" cy="282575"/>
          </a:xfrm>
          <a:custGeom>
            <a:avLst/>
            <a:gdLst/>
            <a:ahLst/>
            <a:cxnLst/>
            <a:rect l="l" t="t" r="r" b="b"/>
            <a:pathLst>
              <a:path w="271780" h="282575">
                <a:moveTo>
                  <a:pt x="0" y="64963"/>
                </a:moveTo>
                <a:lnTo>
                  <a:pt x="26771" y="32404"/>
                </a:lnTo>
                <a:lnTo>
                  <a:pt x="131593" y="4051"/>
                </a:lnTo>
                <a:lnTo>
                  <a:pt x="179928" y="0"/>
                </a:lnTo>
                <a:lnTo>
                  <a:pt x="210464" y="14803"/>
                </a:lnTo>
                <a:lnTo>
                  <a:pt x="241401" y="50942"/>
                </a:lnTo>
                <a:lnTo>
                  <a:pt x="263268" y="93160"/>
                </a:lnTo>
                <a:lnTo>
                  <a:pt x="271437" y="141104"/>
                </a:lnTo>
                <a:lnTo>
                  <a:pt x="269324" y="191081"/>
                </a:lnTo>
                <a:lnTo>
                  <a:pt x="260345" y="239394"/>
                </a:lnTo>
                <a:lnTo>
                  <a:pt x="247916" y="282349"/>
                </a:lnTo>
              </a:path>
            </a:pathLst>
          </a:custGeom>
          <a:ln w="6350">
            <a:solidFill>
              <a:srgbClr val="231F20"/>
            </a:solidFill>
          </a:ln>
        </p:spPr>
        <p:txBody>
          <a:bodyPr wrap="square" lIns="0" tIns="0" rIns="0" bIns="0" rtlCol="0"/>
          <a:lstStyle/>
          <a:p>
            <a:endParaRPr/>
          </a:p>
        </p:txBody>
      </p:sp>
      <p:sp>
        <p:nvSpPr>
          <p:cNvPr id="352" name="object 352"/>
          <p:cNvSpPr/>
          <p:nvPr/>
        </p:nvSpPr>
        <p:spPr>
          <a:xfrm>
            <a:off x="3317911" y="4749012"/>
            <a:ext cx="1806702" cy="1022040"/>
          </a:xfrm>
          <a:prstGeom prst="rect">
            <a:avLst/>
          </a:prstGeom>
          <a:blipFill>
            <a:blip r:embed="rId11" cstate="print"/>
            <a:stretch>
              <a:fillRect/>
            </a:stretch>
          </a:blipFill>
        </p:spPr>
        <p:txBody>
          <a:bodyPr wrap="square" lIns="0" tIns="0" rIns="0" bIns="0" rtlCol="0"/>
          <a:lstStyle/>
          <a:p>
            <a:endParaRPr/>
          </a:p>
        </p:txBody>
      </p:sp>
      <p:sp>
        <p:nvSpPr>
          <p:cNvPr id="353" name="object 353"/>
          <p:cNvSpPr/>
          <p:nvPr/>
        </p:nvSpPr>
        <p:spPr>
          <a:xfrm>
            <a:off x="1700131" y="5916922"/>
            <a:ext cx="277309" cy="283988"/>
          </a:xfrm>
          <a:prstGeom prst="rect">
            <a:avLst/>
          </a:prstGeom>
          <a:blipFill>
            <a:blip r:embed="rId12" cstate="print"/>
            <a:stretch>
              <a:fillRect/>
            </a:stretch>
          </a:blipFill>
        </p:spPr>
        <p:txBody>
          <a:bodyPr wrap="square" lIns="0" tIns="0" rIns="0" bIns="0" rtlCol="0"/>
          <a:lstStyle/>
          <a:p>
            <a:endParaRPr/>
          </a:p>
        </p:txBody>
      </p:sp>
      <p:sp>
        <p:nvSpPr>
          <p:cNvPr id="354" name="object 354"/>
          <p:cNvSpPr/>
          <p:nvPr/>
        </p:nvSpPr>
        <p:spPr>
          <a:xfrm>
            <a:off x="543205" y="5850533"/>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355" name="object 355"/>
          <p:cNvSpPr/>
          <p:nvPr/>
        </p:nvSpPr>
        <p:spPr>
          <a:xfrm>
            <a:off x="1349357" y="4969437"/>
            <a:ext cx="786130" cy="189230"/>
          </a:xfrm>
          <a:custGeom>
            <a:avLst/>
            <a:gdLst/>
            <a:ahLst/>
            <a:cxnLst/>
            <a:rect l="l" t="t" r="r" b="b"/>
            <a:pathLst>
              <a:path w="786130" h="189229">
                <a:moveTo>
                  <a:pt x="611475" y="120345"/>
                </a:moveTo>
                <a:lnTo>
                  <a:pt x="393534" y="120345"/>
                </a:lnTo>
                <a:lnTo>
                  <a:pt x="352158" y="188810"/>
                </a:lnTo>
                <a:lnTo>
                  <a:pt x="611475" y="120345"/>
                </a:lnTo>
                <a:close/>
              </a:path>
              <a:path w="786130" h="189229">
                <a:moveTo>
                  <a:pt x="343446" y="0"/>
                </a:moveTo>
                <a:lnTo>
                  <a:pt x="391096" y="67564"/>
                </a:lnTo>
                <a:lnTo>
                  <a:pt x="0" y="85585"/>
                </a:lnTo>
                <a:lnTo>
                  <a:pt x="2362" y="138163"/>
                </a:lnTo>
                <a:lnTo>
                  <a:pt x="393534" y="120345"/>
                </a:lnTo>
                <a:lnTo>
                  <a:pt x="611475" y="120345"/>
                </a:lnTo>
                <a:lnTo>
                  <a:pt x="785749" y="74333"/>
                </a:lnTo>
                <a:lnTo>
                  <a:pt x="343446" y="0"/>
                </a:lnTo>
                <a:close/>
              </a:path>
            </a:pathLst>
          </a:custGeom>
          <a:solidFill>
            <a:srgbClr val="414042"/>
          </a:solidFill>
        </p:spPr>
        <p:txBody>
          <a:bodyPr wrap="square" lIns="0" tIns="0" rIns="0" bIns="0" rtlCol="0"/>
          <a:lstStyle/>
          <a:p>
            <a:endParaRPr/>
          </a:p>
        </p:txBody>
      </p:sp>
      <p:sp>
        <p:nvSpPr>
          <p:cNvPr id="356" name="object 356"/>
          <p:cNvSpPr/>
          <p:nvPr/>
        </p:nvSpPr>
        <p:spPr>
          <a:xfrm>
            <a:off x="1056839" y="6225156"/>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369380" y="131368"/>
                </a:lnTo>
                <a:lnTo>
                  <a:pt x="564959" y="0"/>
                </a:lnTo>
                <a:close/>
              </a:path>
              <a:path w="565150" h="242570">
                <a:moveTo>
                  <a:pt x="369380" y="131368"/>
                </a:moveTo>
                <a:lnTo>
                  <a:pt x="293065" y="131368"/>
                </a:lnTo>
                <a:lnTo>
                  <a:pt x="280288" y="191211"/>
                </a:lnTo>
                <a:lnTo>
                  <a:pt x="369380" y="131368"/>
                </a:lnTo>
                <a:close/>
              </a:path>
            </a:pathLst>
          </a:custGeom>
          <a:solidFill>
            <a:srgbClr val="414042"/>
          </a:solidFill>
        </p:spPr>
        <p:txBody>
          <a:bodyPr wrap="square" lIns="0" tIns="0" rIns="0" bIns="0" rtlCol="0"/>
          <a:lstStyle/>
          <a:p>
            <a:endParaRPr/>
          </a:p>
        </p:txBody>
      </p:sp>
      <p:sp>
        <p:nvSpPr>
          <p:cNvPr id="357" name="object 357"/>
          <p:cNvSpPr/>
          <p:nvPr/>
        </p:nvSpPr>
        <p:spPr>
          <a:xfrm>
            <a:off x="3321087" y="4747184"/>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58" name="object 358"/>
          <p:cNvSpPr/>
          <p:nvPr/>
        </p:nvSpPr>
        <p:spPr>
          <a:xfrm>
            <a:off x="543204" y="4747907"/>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sp>
        <p:nvSpPr>
          <p:cNvPr id="359" name="object 359"/>
          <p:cNvSpPr/>
          <p:nvPr/>
        </p:nvSpPr>
        <p:spPr>
          <a:xfrm>
            <a:off x="5228513" y="4744060"/>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sp>
        <p:nvSpPr>
          <p:cNvPr id="360" name="object 360"/>
          <p:cNvSpPr/>
          <p:nvPr/>
        </p:nvSpPr>
        <p:spPr>
          <a:xfrm>
            <a:off x="3321087" y="5906821"/>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61" name="object 361"/>
          <p:cNvSpPr/>
          <p:nvPr/>
        </p:nvSpPr>
        <p:spPr>
          <a:xfrm>
            <a:off x="5228513" y="5903709"/>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sp>
        <p:nvSpPr>
          <p:cNvPr id="362" name="object 362"/>
          <p:cNvSpPr txBox="1"/>
          <p:nvPr/>
        </p:nvSpPr>
        <p:spPr>
          <a:xfrm>
            <a:off x="3324262" y="4750359"/>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363" name="object 363"/>
          <p:cNvSpPr/>
          <p:nvPr/>
        </p:nvSpPr>
        <p:spPr>
          <a:xfrm>
            <a:off x="789112" y="8725775"/>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5"/>
                </a:lnTo>
                <a:lnTo>
                  <a:pt x="19096" y="358562"/>
                </a:lnTo>
                <a:lnTo>
                  <a:pt x="5357" y="311428"/>
                </a:lnTo>
                <a:lnTo>
                  <a:pt x="0" y="257405"/>
                </a:lnTo>
                <a:lnTo>
                  <a:pt x="3951" y="198755"/>
                </a:lnTo>
                <a:lnTo>
                  <a:pt x="17186" y="141494"/>
                </a:lnTo>
                <a:lnTo>
                  <a:pt x="37993" y="91360"/>
                </a:lnTo>
                <a:lnTo>
                  <a:pt x="64826" y="50247"/>
                </a:lnTo>
                <a:lnTo>
                  <a:pt x="96139" y="20052"/>
                </a:lnTo>
                <a:lnTo>
                  <a:pt x="130389" y="2671"/>
                </a:lnTo>
                <a:lnTo>
                  <a:pt x="166029" y="0"/>
                </a:lnTo>
                <a:lnTo>
                  <a:pt x="199358" y="12904"/>
                </a:lnTo>
                <a:lnTo>
                  <a:pt x="227085" y="39479"/>
                </a:lnTo>
                <a:lnTo>
                  <a:pt x="248282" y="77465"/>
                </a:lnTo>
                <a:lnTo>
                  <a:pt x="262021" y="124600"/>
                </a:lnTo>
                <a:lnTo>
                  <a:pt x="267374" y="178623"/>
                </a:lnTo>
                <a:lnTo>
                  <a:pt x="263412" y="237274"/>
                </a:lnTo>
                <a:close/>
              </a:path>
            </a:pathLst>
          </a:custGeom>
          <a:ln w="7810">
            <a:solidFill>
              <a:srgbClr val="221E1F"/>
            </a:solidFill>
          </a:ln>
        </p:spPr>
        <p:txBody>
          <a:bodyPr wrap="square" lIns="0" tIns="0" rIns="0" bIns="0" rtlCol="0"/>
          <a:lstStyle/>
          <a:p>
            <a:endParaRPr/>
          </a:p>
        </p:txBody>
      </p:sp>
      <p:sp>
        <p:nvSpPr>
          <p:cNvPr id="364" name="object 364"/>
          <p:cNvSpPr/>
          <p:nvPr/>
        </p:nvSpPr>
        <p:spPr>
          <a:xfrm>
            <a:off x="789528" y="8725138"/>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4"/>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365" name="object 365"/>
          <p:cNvSpPr/>
          <p:nvPr/>
        </p:nvSpPr>
        <p:spPr>
          <a:xfrm>
            <a:off x="789653" y="8724576"/>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4"/>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366" name="object 366"/>
          <p:cNvSpPr/>
          <p:nvPr/>
        </p:nvSpPr>
        <p:spPr>
          <a:xfrm>
            <a:off x="817780" y="8737209"/>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367" name="object 367"/>
          <p:cNvSpPr/>
          <p:nvPr/>
        </p:nvSpPr>
        <p:spPr>
          <a:xfrm>
            <a:off x="829583" y="8757671"/>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368" name="object 368"/>
          <p:cNvSpPr/>
          <p:nvPr/>
        </p:nvSpPr>
        <p:spPr>
          <a:xfrm>
            <a:off x="857229" y="8781526"/>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369" name="object 369"/>
          <p:cNvSpPr/>
          <p:nvPr/>
        </p:nvSpPr>
        <p:spPr>
          <a:xfrm>
            <a:off x="869922" y="8793453"/>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25"/>
                </a:lnTo>
                <a:lnTo>
                  <a:pt x="35376" y="45462"/>
                </a:lnTo>
                <a:lnTo>
                  <a:pt x="19311" y="104952"/>
                </a:lnTo>
                <a:lnTo>
                  <a:pt x="4551" y="172772"/>
                </a:lnTo>
                <a:lnTo>
                  <a:pt x="0" y="213079"/>
                </a:lnTo>
                <a:lnTo>
                  <a:pt x="5990" y="241800"/>
                </a:lnTo>
                <a:lnTo>
                  <a:pt x="22855" y="274866"/>
                </a:lnTo>
                <a:lnTo>
                  <a:pt x="34985" y="296399"/>
                </a:lnTo>
                <a:lnTo>
                  <a:pt x="44981" y="305258"/>
                </a:lnTo>
                <a:lnTo>
                  <a:pt x="58202" y="302957"/>
                </a:lnTo>
                <a:lnTo>
                  <a:pt x="114523" y="266450"/>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370" name="object 370"/>
          <p:cNvSpPr/>
          <p:nvPr/>
        </p:nvSpPr>
        <p:spPr>
          <a:xfrm>
            <a:off x="897495" y="8806918"/>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371" name="object 371"/>
          <p:cNvSpPr/>
          <p:nvPr/>
        </p:nvSpPr>
        <p:spPr>
          <a:xfrm>
            <a:off x="892783" y="8816548"/>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372" name="object 372"/>
          <p:cNvSpPr/>
          <p:nvPr/>
        </p:nvSpPr>
        <p:spPr>
          <a:xfrm>
            <a:off x="874614" y="8822463"/>
            <a:ext cx="96558" cy="222211"/>
          </a:xfrm>
          <a:prstGeom prst="rect">
            <a:avLst/>
          </a:prstGeom>
          <a:blipFill>
            <a:blip r:embed="rId13" cstate="print"/>
            <a:stretch>
              <a:fillRect/>
            </a:stretch>
          </a:blipFill>
        </p:spPr>
        <p:txBody>
          <a:bodyPr wrap="square" lIns="0" tIns="0" rIns="0" bIns="0" rtlCol="0"/>
          <a:lstStyle/>
          <a:p>
            <a:endParaRPr/>
          </a:p>
        </p:txBody>
      </p:sp>
      <p:sp>
        <p:nvSpPr>
          <p:cNvPr id="373" name="object 373"/>
          <p:cNvSpPr/>
          <p:nvPr/>
        </p:nvSpPr>
        <p:spPr>
          <a:xfrm>
            <a:off x="556604" y="9171889"/>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374" name="object 374"/>
          <p:cNvSpPr/>
          <p:nvPr/>
        </p:nvSpPr>
        <p:spPr>
          <a:xfrm>
            <a:off x="1058555" y="8860159"/>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375" name="object 375"/>
          <p:cNvSpPr/>
          <p:nvPr/>
        </p:nvSpPr>
        <p:spPr>
          <a:xfrm>
            <a:off x="1085935" y="8857029"/>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47"/>
                </a:lnTo>
                <a:lnTo>
                  <a:pt x="30410" y="85775"/>
                </a:lnTo>
                <a:lnTo>
                  <a:pt x="48333" y="52658"/>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376" name="object 376"/>
          <p:cNvSpPr/>
          <p:nvPr/>
        </p:nvSpPr>
        <p:spPr>
          <a:xfrm>
            <a:off x="1107166" y="8865880"/>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377" name="object 377"/>
          <p:cNvSpPr/>
          <p:nvPr/>
        </p:nvSpPr>
        <p:spPr>
          <a:xfrm>
            <a:off x="1131499" y="8873039"/>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378" name="object 378"/>
          <p:cNvSpPr/>
          <p:nvPr/>
        </p:nvSpPr>
        <p:spPr>
          <a:xfrm>
            <a:off x="1157700" y="8882741"/>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379" name="object 379"/>
          <p:cNvSpPr/>
          <p:nvPr/>
        </p:nvSpPr>
        <p:spPr>
          <a:xfrm>
            <a:off x="1180952" y="8887407"/>
            <a:ext cx="98470" cy="246380"/>
          </a:xfrm>
          <a:prstGeom prst="rect">
            <a:avLst/>
          </a:prstGeom>
          <a:blipFill>
            <a:blip r:embed="rId14" cstate="print"/>
            <a:stretch>
              <a:fillRect/>
            </a:stretch>
          </a:blipFill>
        </p:spPr>
        <p:txBody>
          <a:bodyPr wrap="square" lIns="0" tIns="0" rIns="0" bIns="0" rtlCol="0"/>
          <a:lstStyle/>
          <a:p>
            <a:endParaRPr/>
          </a:p>
        </p:txBody>
      </p:sp>
      <p:sp>
        <p:nvSpPr>
          <p:cNvPr id="380" name="object 380"/>
          <p:cNvSpPr/>
          <p:nvPr/>
        </p:nvSpPr>
        <p:spPr>
          <a:xfrm>
            <a:off x="1176162" y="8792216"/>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381" name="object 381"/>
          <p:cNvSpPr/>
          <p:nvPr/>
        </p:nvSpPr>
        <p:spPr>
          <a:xfrm>
            <a:off x="1205842" y="9229683"/>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382" name="object 382"/>
          <p:cNvSpPr/>
          <p:nvPr/>
        </p:nvSpPr>
        <p:spPr>
          <a:xfrm>
            <a:off x="1369132" y="8806097"/>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383" name="object 383"/>
          <p:cNvSpPr/>
          <p:nvPr/>
        </p:nvSpPr>
        <p:spPr>
          <a:xfrm>
            <a:off x="1241435" y="8762936"/>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384" name="object 384"/>
          <p:cNvSpPr/>
          <p:nvPr/>
        </p:nvSpPr>
        <p:spPr>
          <a:xfrm>
            <a:off x="1491397" y="8810586"/>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385" name="object 385"/>
          <p:cNvSpPr/>
          <p:nvPr/>
        </p:nvSpPr>
        <p:spPr>
          <a:xfrm>
            <a:off x="1337096" y="8854551"/>
            <a:ext cx="397510" cy="485775"/>
          </a:xfrm>
          <a:custGeom>
            <a:avLst/>
            <a:gdLst/>
            <a:ahLst/>
            <a:cxnLst/>
            <a:rect l="l" t="t" r="r" b="b"/>
            <a:pathLst>
              <a:path w="397510" h="485775">
                <a:moveTo>
                  <a:pt x="0" y="422823"/>
                </a:moveTo>
                <a:lnTo>
                  <a:pt x="129213" y="466283"/>
                </a:lnTo>
                <a:lnTo>
                  <a:pt x="200034" y="485375"/>
                </a:lnTo>
                <a:lnTo>
                  <a:pt x="237436" y="484243"/>
                </a:lnTo>
                <a:lnTo>
                  <a:pt x="284342" y="445425"/>
                </a:lnTo>
                <a:lnTo>
                  <a:pt x="305496" y="406668"/>
                </a:lnTo>
                <a:lnTo>
                  <a:pt x="328028" y="355806"/>
                </a:lnTo>
                <a:lnTo>
                  <a:pt x="350110" y="297882"/>
                </a:lnTo>
                <a:lnTo>
                  <a:pt x="369914" y="237941"/>
                </a:lnTo>
                <a:lnTo>
                  <a:pt x="385613" y="181029"/>
                </a:lnTo>
                <a:lnTo>
                  <a:pt x="395379" y="132191"/>
                </a:lnTo>
                <a:lnTo>
                  <a:pt x="397383" y="96471"/>
                </a:lnTo>
                <a:lnTo>
                  <a:pt x="397065" y="92788"/>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386" name="object 386"/>
          <p:cNvSpPr/>
          <p:nvPr/>
        </p:nvSpPr>
        <p:spPr>
          <a:xfrm>
            <a:off x="1590873" y="8936587"/>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387" name="object 387"/>
          <p:cNvSpPr/>
          <p:nvPr/>
        </p:nvSpPr>
        <p:spPr>
          <a:xfrm>
            <a:off x="1694115" y="9061070"/>
            <a:ext cx="71957" cy="153606"/>
          </a:xfrm>
          <a:prstGeom prst="rect">
            <a:avLst/>
          </a:prstGeom>
          <a:blipFill>
            <a:blip r:embed="rId15" cstate="print"/>
            <a:stretch>
              <a:fillRect/>
            </a:stretch>
          </a:blipFill>
        </p:spPr>
        <p:txBody>
          <a:bodyPr wrap="square" lIns="0" tIns="0" rIns="0" bIns="0" rtlCol="0"/>
          <a:lstStyle/>
          <a:p>
            <a:endParaRPr/>
          </a:p>
        </p:txBody>
      </p:sp>
      <p:sp>
        <p:nvSpPr>
          <p:cNvPr id="388" name="object 388"/>
          <p:cNvSpPr/>
          <p:nvPr/>
        </p:nvSpPr>
        <p:spPr>
          <a:xfrm>
            <a:off x="1237470" y="8829469"/>
            <a:ext cx="238874" cy="481039"/>
          </a:xfrm>
          <a:prstGeom prst="rect">
            <a:avLst/>
          </a:prstGeom>
          <a:blipFill>
            <a:blip r:embed="rId16" cstate="print"/>
            <a:stretch>
              <a:fillRect/>
            </a:stretch>
          </a:blipFill>
        </p:spPr>
        <p:txBody>
          <a:bodyPr wrap="square" lIns="0" tIns="0" rIns="0" bIns="0" rtlCol="0"/>
          <a:lstStyle/>
          <a:p>
            <a:endParaRPr/>
          </a:p>
        </p:txBody>
      </p:sp>
      <p:sp>
        <p:nvSpPr>
          <p:cNvPr id="389" name="object 389"/>
          <p:cNvSpPr/>
          <p:nvPr/>
        </p:nvSpPr>
        <p:spPr>
          <a:xfrm>
            <a:off x="1194133" y="8935396"/>
            <a:ext cx="826135" cy="561975"/>
          </a:xfrm>
          <a:custGeom>
            <a:avLst/>
            <a:gdLst/>
            <a:ahLst/>
            <a:cxnLst/>
            <a:rect l="l" t="t" r="r" b="b"/>
            <a:pathLst>
              <a:path w="826135" h="561975">
                <a:moveTo>
                  <a:pt x="455890" y="275718"/>
                </a:moveTo>
                <a:lnTo>
                  <a:pt x="417426" y="279681"/>
                </a:lnTo>
                <a:lnTo>
                  <a:pt x="366014" y="306066"/>
                </a:lnTo>
                <a:lnTo>
                  <a:pt x="280911" y="361876"/>
                </a:lnTo>
                <a:lnTo>
                  <a:pt x="183424" y="370730"/>
                </a:lnTo>
                <a:lnTo>
                  <a:pt x="121667" y="384417"/>
                </a:lnTo>
                <a:lnTo>
                  <a:pt x="69304" y="412598"/>
                </a:lnTo>
                <a:lnTo>
                  <a:pt x="0" y="464936"/>
                </a:lnTo>
                <a:lnTo>
                  <a:pt x="685" y="473860"/>
                </a:lnTo>
                <a:lnTo>
                  <a:pt x="11088" y="494375"/>
                </a:lnTo>
                <a:lnTo>
                  <a:pt x="43725" y="517100"/>
                </a:lnTo>
                <a:lnTo>
                  <a:pt x="111112" y="532653"/>
                </a:lnTo>
                <a:lnTo>
                  <a:pt x="128732" y="537515"/>
                </a:lnTo>
                <a:lnTo>
                  <a:pt x="174944" y="548062"/>
                </a:lnTo>
                <a:lnTo>
                  <a:pt x="239769" y="558236"/>
                </a:lnTo>
                <a:lnTo>
                  <a:pt x="313232" y="561977"/>
                </a:lnTo>
                <a:lnTo>
                  <a:pt x="315696" y="561926"/>
                </a:lnTo>
                <a:lnTo>
                  <a:pt x="320573" y="561761"/>
                </a:lnTo>
                <a:lnTo>
                  <a:pt x="377799" y="555750"/>
                </a:lnTo>
                <a:lnTo>
                  <a:pt x="429557" y="544639"/>
                </a:lnTo>
                <a:lnTo>
                  <a:pt x="478689" y="532002"/>
                </a:lnTo>
                <a:lnTo>
                  <a:pt x="528036" y="521410"/>
                </a:lnTo>
                <a:lnTo>
                  <a:pt x="580440" y="516435"/>
                </a:lnTo>
                <a:lnTo>
                  <a:pt x="590910" y="516366"/>
                </a:lnTo>
                <a:lnTo>
                  <a:pt x="638697" y="499358"/>
                </a:lnTo>
                <a:lnTo>
                  <a:pt x="748370" y="440209"/>
                </a:lnTo>
                <a:lnTo>
                  <a:pt x="826042" y="390115"/>
                </a:lnTo>
                <a:lnTo>
                  <a:pt x="826042" y="287174"/>
                </a:lnTo>
                <a:lnTo>
                  <a:pt x="502145" y="287174"/>
                </a:lnTo>
                <a:lnTo>
                  <a:pt x="455890" y="275718"/>
                </a:lnTo>
                <a:close/>
              </a:path>
              <a:path w="826135" h="561975">
                <a:moveTo>
                  <a:pt x="826042" y="0"/>
                </a:moveTo>
                <a:lnTo>
                  <a:pt x="798370" y="34793"/>
                </a:lnTo>
                <a:lnTo>
                  <a:pt x="742442" y="111990"/>
                </a:lnTo>
                <a:lnTo>
                  <a:pt x="650719" y="155147"/>
                </a:lnTo>
                <a:lnTo>
                  <a:pt x="595114" y="187781"/>
                </a:lnTo>
                <a:lnTo>
                  <a:pt x="553098" y="226315"/>
                </a:lnTo>
                <a:lnTo>
                  <a:pt x="502145" y="287174"/>
                </a:lnTo>
                <a:lnTo>
                  <a:pt x="826042" y="287174"/>
                </a:lnTo>
                <a:lnTo>
                  <a:pt x="826042" y="0"/>
                </a:lnTo>
                <a:close/>
              </a:path>
            </a:pathLst>
          </a:custGeom>
          <a:solidFill>
            <a:srgbClr val="FFFFFF"/>
          </a:solidFill>
        </p:spPr>
        <p:txBody>
          <a:bodyPr wrap="square" lIns="0" tIns="0" rIns="0" bIns="0" rtlCol="0"/>
          <a:lstStyle/>
          <a:p>
            <a:endParaRPr/>
          </a:p>
        </p:txBody>
      </p:sp>
      <p:sp>
        <p:nvSpPr>
          <p:cNvPr id="390" name="object 390"/>
          <p:cNvSpPr/>
          <p:nvPr/>
        </p:nvSpPr>
        <p:spPr>
          <a:xfrm>
            <a:off x="1194133" y="8935396"/>
            <a:ext cx="826135" cy="561975"/>
          </a:xfrm>
          <a:custGeom>
            <a:avLst/>
            <a:gdLst/>
            <a:ahLst/>
            <a:cxnLst/>
            <a:rect l="l" t="t" r="r" b="b"/>
            <a:pathLst>
              <a:path w="826135" h="561975">
                <a:moveTo>
                  <a:pt x="826042" y="0"/>
                </a:moveTo>
                <a:lnTo>
                  <a:pt x="826042" y="390115"/>
                </a:lnTo>
                <a:lnTo>
                  <a:pt x="748370" y="440209"/>
                </a:lnTo>
                <a:lnTo>
                  <a:pt x="638697" y="499358"/>
                </a:lnTo>
                <a:lnTo>
                  <a:pt x="590910" y="516366"/>
                </a:lnTo>
                <a:lnTo>
                  <a:pt x="580440" y="516435"/>
                </a:lnTo>
                <a:lnTo>
                  <a:pt x="528036" y="521410"/>
                </a:lnTo>
                <a:lnTo>
                  <a:pt x="478689" y="532002"/>
                </a:lnTo>
                <a:lnTo>
                  <a:pt x="429557" y="544639"/>
                </a:lnTo>
                <a:lnTo>
                  <a:pt x="377799" y="555750"/>
                </a:lnTo>
                <a:lnTo>
                  <a:pt x="320573" y="561761"/>
                </a:lnTo>
                <a:lnTo>
                  <a:pt x="318160" y="561850"/>
                </a:lnTo>
                <a:lnTo>
                  <a:pt x="315696" y="561926"/>
                </a:lnTo>
                <a:lnTo>
                  <a:pt x="313232" y="561977"/>
                </a:lnTo>
                <a:lnTo>
                  <a:pt x="239769" y="558236"/>
                </a:lnTo>
                <a:lnTo>
                  <a:pt x="174944" y="548062"/>
                </a:lnTo>
                <a:lnTo>
                  <a:pt x="128732" y="537515"/>
                </a:lnTo>
                <a:lnTo>
                  <a:pt x="111112" y="532653"/>
                </a:lnTo>
                <a:lnTo>
                  <a:pt x="43725" y="517100"/>
                </a:lnTo>
                <a:lnTo>
                  <a:pt x="11088" y="494375"/>
                </a:lnTo>
                <a:lnTo>
                  <a:pt x="685" y="473860"/>
                </a:lnTo>
                <a:lnTo>
                  <a:pt x="0" y="464936"/>
                </a:lnTo>
                <a:lnTo>
                  <a:pt x="69304" y="412598"/>
                </a:lnTo>
                <a:lnTo>
                  <a:pt x="121667" y="384417"/>
                </a:lnTo>
                <a:lnTo>
                  <a:pt x="183424" y="370730"/>
                </a:lnTo>
                <a:lnTo>
                  <a:pt x="280911" y="361876"/>
                </a:lnTo>
                <a:lnTo>
                  <a:pt x="366014" y="306066"/>
                </a:lnTo>
                <a:lnTo>
                  <a:pt x="417426" y="279681"/>
                </a:lnTo>
                <a:lnTo>
                  <a:pt x="455890" y="275718"/>
                </a:lnTo>
                <a:lnTo>
                  <a:pt x="502145" y="287174"/>
                </a:lnTo>
                <a:lnTo>
                  <a:pt x="553098" y="226315"/>
                </a:lnTo>
                <a:lnTo>
                  <a:pt x="595114" y="187781"/>
                </a:lnTo>
                <a:lnTo>
                  <a:pt x="650719" y="155147"/>
                </a:lnTo>
                <a:lnTo>
                  <a:pt x="742442" y="111990"/>
                </a:lnTo>
                <a:lnTo>
                  <a:pt x="798370" y="34793"/>
                </a:lnTo>
                <a:lnTo>
                  <a:pt x="826042" y="0"/>
                </a:lnTo>
              </a:path>
            </a:pathLst>
          </a:custGeom>
          <a:ln w="8026">
            <a:solidFill>
              <a:srgbClr val="221E1F"/>
            </a:solidFill>
          </a:ln>
        </p:spPr>
        <p:txBody>
          <a:bodyPr wrap="square" lIns="0" tIns="0" rIns="0" bIns="0" rtlCol="0"/>
          <a:lstStyle/>
          <a:p>
            <a:endParaRPr/>
          </a:p>
        </p:txBody>
      </p:sp>
      <p:sp>
        <p:nvSpPr>
          <p:cNvPr id="391" name="object 391"/>
          <p:cNvSpPr/>
          <p:nvPr/>
        </p:nvSpPr>
        <p:spPr>
          <a:xfrm>
            <a:off x="1261231" y="8650597"/>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1"/>
                </a:lnTo>
                <a:lnTo>
                  <a:pt x="465817" y="122301"/>
                </a:lnTo>
                <a:lnTo>
                  <a:pt x="501034" y="113919"/>
                </a:lnTo>
                <a:lnTo>
                  <a:pt x="592586" y="75884"/>
                </a:lnTo>
                <a:lnTo>
                  <a:pt x="759167" y="0"/>
                </a:lnTo>
                <a:close/>
              </a:path>
              <a:path w="759460" h="214629">
                <a:moveTo>
                  <a:pt x="465817" y="122301"/>
                </a:moveTo>
                <a:lnTo>
                  <a:pt x="413321" y="122301"/>
                </a:lnTo>
                <a:lnTo>
                  <a:pt x="452086" y="125569"/>
                </a:lnTo>
                <a:lnTo>
                  <a:pt x="465817" y="122301"/>
                </a:lnTo>
                <a:close/>
              </a:path>
            </a:pathLst>
          </a:custGeom>
          <a:solidFill>
            <a:srgbClr val="FFFFFF"/>
          </a:solidFill>
        </p:spPr>
        <p:txBody>
          <a:bodyPr wrap="square" lIns="0" tIns="0" rIns="0" bIns="0" rtlCol="0"/>
          <a:lstStyle/>
          <a:p>
            <a:endParaRPr/>
          </a:p>
        </p:txBody>
      </p:sp>
      <p:sp>
        <p:nvSpPr>
          <p:cNvPr id="392" name="object 392"/>
          <p:cNvSpPr/>
          <p:nvPr/>
        </p:nvSpPr>
        <p:spPr>
          <a:xfrm>
            <a:off x="1261231" y="8650597"/>
            <a:ext cx="759460" cy="214629"/>
          </a:xfrm>
          <a:custGeom>
            <a:avLst/>
            <a:gdLst/>
            <a:ahLst/>
            <a:cxnLst/>
            <a:rect l="l" t="t" r="r" b="b"/>
            <a:pathLst>
              <a:path w="759460" h="214629">
                <a:moveTo>
                  <a:pt x="0" y="40728"/>
                </a:moveTo>
                <a:lnTo>
                  <a:pt x="41026" y="164561"/>
                </a:lnTo>
                <a:lnTo>
                  <a:pt x="97756" y="214336"/>
                </a:lnTo>
                <a:lnTo>
                  <a:pt x="208938" y="197700"/>
                </a:lnTo>
                <a:lnTo>
                  <a:pt x="413321" y="122301"/>
                </a:lnTo>
                <a:lnTo>
                  <a:pt x="452086" y="125569"/>
                </a:lnTo>
                <a:lnTo>
                  <a:pt x="501034" y="113919"/>
                </a:lnTo>
                <a:lnTo>
                  <a:pt x="592586" y="75884"/>
                </a:lnTo>
                <a:lnTo>
                  <a:pt x="759167" y="0"/>
                </a:lnTo>
              </a:path>
            </a:pathLst>
          </a:custGeom>
          <a:ln w="8026">
            <a:solidFill>
              <a:srgbClr val="221E1F"/>
            </a:solidFill>
          </a:ln>
        </p:spPr>
        <p:txBody>
          <a:bodyPr wrap="square" lIns="0" tIns="0" rIns="0" bIns="0" rtlCol="0"/>
          <a:lstStyle/>
          <a:p>
            <a:endParaRPr/>
          </a:p>
        </p:txBody>
      </p:sp>
      <p:sp>
        <p:nvSpPr>
          <p:cNvPr id="393" name="object 393"/>
          <p:cNvSpPr/>
          <p:nvPr/>
        </p:nvSpPr>
        <p:spPr>
          <a:xfrm>
            <a:off x="1217761" y="8601519"/>
            <a:ext cx="271145" cy="105410"/>
          </a:xfrm>
          <a:custGeom>
            <a:avLst/>
            <a:gdLst/>
            <a:ahLst/>
            <a:cxnLst/>
            <a:rect l="l" t="t" r="r" b="b"/>
            <a:pathLst>
              <a:path w="271144" h="105409">
                <a:moveTo>
                  <a:pt x="250291" y="7443"/>
                </a:moveTo>
                <a:lnTo>
                  <a:pt x="265432" y="34214"/>
                </a:lnTo>
                <a:lnTo>
                  <a:pt x="271121" y="49977"/>
                </a:lnTo>
                <a:lnTo>
                  <a:pt x="267934" y="60883"/>
                </a:lnTo>
                <a:lnTo>
                  <a:pt x="256451" y="73089"/>
                </a:lnTo>
                <a:lnTo>
                  <a:pt x="226786" y="87257"/>
                </a:lnTo>
                <a:lnTo>
                  <a:pt x="179447" y="98564"/>
                </a:lnTo>
                <a:lnTo>
                  <a:pt x="130542" y="104905"/>
                </a:lnTo>
                <a:lnTo>
                  <a:pt x="96177" y="104179"/>
                </a:lnTo>
                <a:lnTo>
                  <a:pt x="48933" y="91860"/>
                </a:lnTo>
                <a:lnTo>
                  <a:pt x="10947" y="67196"/>
                </a:lnTo>
                <a:lnTo>
                  <a:pt x="0" y="50969"/>
                </a:lnTo>
                <a:lnTo>
                  <a:pt x="624" y="51176"/>
                </a:lnTo>
                <a:lnTo>
                  <a:pt x="1473" y="52058"/>
                </a:lnTo>
                <a:lnTo>
                  <a:pt x="51592" y="18919"/>
                </a:lnTo>
                <a:lnTo>
                  <a:pt x="92101" y="3022"/>
                </a:lnTo>
                <a:lnTo>
                  <a:pt x="144424" y="0"/>
                </a:lnTo>
                <a:lnTo>
                  <a:pt x="229984" y="5487"/>
                </a:lnTo>
                <a:lnTo>
                  <a:pt x="236613" y="6008"/>
                </a:lnTo>
                <a:lnTo>
                  <a:pt x="243382" y="6655"/>
                </a:lnTo>
                <a:lnTo>
                  <a:pt x="250291" y="7443"/>
                </a:lnTo>
                <a:close/>
              </a:path>
            </a:pathLst>
          </a:custGeom>
          <a:ln w="8026">
            <a:solidFill>
              <a:srgbClr val="221E1F"/>
            </a:solidFill>
          </a:ln>
        </p:spPr>
        <p:txBody>
          <a:bodyPr wrap="square" lIns="0" tIns="0" rIns="0" bIns="0" rtlCol="0"/>
          <a:lstStyle/>
          <a:p>
            <a:endParaRPr/>
          </a:p>
        </p:txBody>
      </p:sp>
      <p:sp>
        <p:nvSpPr>
          <p:cNvPr id="394" name="object 394"/>
          <p:cNvSpPr/>
          <p:nvPr/>
        </p:nvSpPr>
        <p:spPr>
          <a:xfrm>
            <a:off x="1447746" y="8428111"/>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395" name="object 395"/>
          <p:cNvSpPr/>
          <p:nvPr/>
        </p:nvSpPr>
        <p:spPr>
          <a:xfrm>
            <a:off x="1666500" y="8734331"/>
            <a:ext cx="157594" cy="177952"/>
          </a:xfrm>
          <a:prstGeom prst="rect">
            <a:avLst/>
          </a:prstGeom>
          <a:blipFill>
            <a:blip r:embed="rId17" cstate="print"/>
            <a:stretch>
              <a:fillRect/>
            </a:stretch>
          </a:blipFill>
        </p:spPr>
        <p:txBody>
          <a:bodyPr wrap="square" lIns="0" tIns="0" rIns="0" bIns="0" rtlCol="0"/>
          <a:lstStyle/>
          <a:p>
            <a:endParaRPr/>
          </a:p>
        </p:txBody>
      </p:sp>
      <p:sp>
        <p:nvSpPr>
          <p:cNvPr id="396" name="object 396"/>
          <p:cNvSpPr/>
          <p:nvPr/>
        </p:nvSpPr>
        <p:spPr>
          <a:xfrm>
            <a:off x="1829753" y="8800790"/>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397" name="object 397"/>
          <p:cNvSpPr/>
          <p:nvPr/>
        </p:nvSpPr>
        <p:spPr>
          <a:xfrm>
            <a:off x="1872759" y="8899301"/>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398" name="object 398"/>
          <p:cNvSpPr/>
          <p:nvPr/>
        </p:nvSpPr>
        <p:spPr>
          <a:xfrm>
            <a:off x="1941598" y="8793696"/>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399" name="object 399"/>
          <p:cNvSpPr/>
          <p:nvPr/>
        </p:nvSpPr>
        <p:spPr>
          <a:xfrm>
            <a:off x="1966577" y="8890378"/>
            <a:ext cx="53975" cy="48895"/>
          </a:xfrm>
          <a:custGeom>
            <a:avLst/>
            <a:gdLst/>
            <a:ahLst/>
            <a:cxnLst/>
            <a:rect l="l" t="t" r="r" b="b"/>
            <a:pathLst>
              <a:path w="53975" h="48895">
                <a:moveTo>
                  <a:pt x="0" y="48419"/>
                </a:moveTo>
                <a:lnTo>
                  <a:pt x="30113" y="17980"/>
                </a:lnTo>
                <a:lnTo>
                  <a:pt x="50457" y="1364"/>
                </a:lnTo>
                <a:lnTo>
                  <a:pt x="53599" y="0"/>
                </a:lnTo>
              </a:path>
            </a:pathLst>
          </a:custGeom>
          <a:ln w="8026">
            <a:solidFill>
              <a:srgbClr val="221E1F"/>
            </a:solidFill>
          </a:ln>
        </p:spPr>
        <p:txBody>
          <a:bodyPr wrap="square" lIns="0" tIns="0" rIns="0" bIns="0" rtlCol="0"/>
          <a:lstStyle/>
          <a:p>
            <a:endParaRPr/>
          </a:p>
        </p:txBody>
      </p:sp>
      <p:sp>
        <p:nvSpPr>
          <p:cNvPr id="400" name="object 400"/>
          <p:cNvSpPr/>
          <p:nvPr/>
        </p:nvSpPr>
        <p:spPr>
          <a:xfrm>
            <a:off x="1695809" y="9478534"/>
            <a:ext cx="324485" cy="90805"/>
          </a:xfrm>
          <a:custGeom>
            <a:avLst/>
            <a:gdLst/>
            <a:ahLst/>
            <a:cxnLst/>
            <a:rect l="l" t="t" r="r" b="b"/>
            <a:pathLst>
              <a:path w="324485" h="90804">
                <a:moveTo>
                  <a:pt x="0" y="0"/>
                </a:moveTo>
                <a:lnTo>
                  <a:pt x="57226" y="64491"/>
                </a:lnTo>
                <a:lnTo>
                  <a:pt x="98528" y="90546"/>
                </a:lnTo>
                <a:lnTo>
                  <a:pt x="143909" y="82265"/>
                </a:lnTo>
                <a:lnTo>
                  <a:pt x="213372" y="43751"/>
                </a:lnTo>
                <a:lnTo>
                  <a:pt x="231288" y="37623"/>
                </a:lnTo>
                <a:lnTo>
                  <a:pt x="248497" y="31540"/>
                </a:lnTo>
                <a:lnTo>
                  <a:pt x="275112" y="21866"/>
                </a:lnTo>
                <a:lnTo>
                  <a:pt x="321246" y="4965"/>
                </a:lnTo>
                <a:lnTo>
                  <a:pt x="324366" y="3800"/>
                </a:lnTo>
              </a:path>
            </a:pathLst>
          </a:custGeom>
          <a:ln w="8026">
            <a:solidFill>
              <a:srgbClr val="221E1F"/>
            </a:solidFill>
          </a:ln>
        </p:spPr>
        <p:txBody>
          <a:bodyPr wrap="square" lIns="0" tIns="0" rIns="0" bIns="0" rtlCol="0"/>
          <a:lstStyle/>
          <a:p>
            <a:endParaRPr/>
          </a:p>
        </p:txBody>
      </p:sp>
      <p:sp>
        <p:nvSpPr>
          <p:cNvPr id="401" name="object 401"/>
          <p:cNvSpPr/>
          <p:nvPr/>
        </p:nvSpPr>
        <p:spPr>
          <a:xfrm>
            <a:off x="1301234" y="9310136"/>
            <a:ext cx="115559" cy="161925"/>
          </a:xfrm>
          <a:prstGeom prst="rect">
            <a:avLst/>
          </a:prstGeom>
          <a:blipFill>
            <a:blip r:embed="rId18" cstate="print"/>
            <a:stretch>
              <a:fillRect/>
            </a:stretch>
          </a:blipFill>
        </p:spPr>
        <p:txBody>
          <a:bodyPr wrap="square" lIns="0" tIns="0" rIns="0" bIns="0" rtlCol="0"/>
          <a:lstStyle/>
          <a:p>
            <a:endParaRPr/>
          </a:p>
        </p:txBody>
      </p:sp>
      <p:sp>
        <p:nvSpPr>
          <p:cNvPr id="402" name="object 402"/>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396" y="2943948"/>
            <a:ext cx="3809365" cy="2585720"/>
          </a:xfrm>
          <a:prstGeom prst="rect">
            <a:avLst/>
          </a:prstGeom>
        </p:spPr>
        <p:txBody>
          <a:bodyPr vert="horz" wrap="square" lIns="0" tIns="73660" rIns="0" bIns="0" rtlCol="0">
            <a:spAutoFit/>
          </a:bodyPr>
          <a:lstStyle/>
          <a:p>
            <a:pPr marL="12700">
              <a:lnSpc>
                <a:spcPct val="100000"/>
              </a:lnSpc>
              <a:spcBef>
                <a:spcPts val="580"/>
              </a:spcBef>
            </a:pPr>
            <a:r>
              <a:rPr sz="1200" b="1" dirty="0">
                <a:solidFill>
                  <a:srgbClr val="231F20"/>
                </a:solidFill>
                <a:latin typeface="Arial Narrow"/>
                <a:cs typeface="Arial Narrow"/>
              </a:rPr>
              <a:t>Lagerung und Vorbereitung für </a:t>
            </a:r>
            <a:r>
              <a:rPr sz="1200" b="1" spc="-5" dirty="0">
                <a:solidFill>
                  <a:srgbClr val="231F20"/>
                </a:solidFill>
                <a:latin typeface="Arial Narrow"/>
                <a:cs typeface="Arial Narrow"/>
              </a:rPr>
              <a:t>spätere</a:t>
            </a:r>
            <a:r>
              <a:rPr sz="1200" b="1" spc="-20" dirty="0">
                <a:solidFill>
                  <a:srgbClr val="231F20"/>
                </a:solidFill>
                <a:latin typeface="Arial Narrow"/>
                <a:cs typeface="Arial Narrow"/>
              </a:rPr>
              <a:t> </a:t>
            </a:r>
            <a:r>
              <a:rPr sz="1200" b="1" dirty="0">
                <a:solidFill>
                  <a:srgbClr val="231F20"/>
                </a:solidFill>
                <a:latin typeface="Arial Narrow"/>
                <a:cs typeface="Arial Narrow"/>
              </a:rPr>
              <a:t>Nutzung</a:t>
            </a:r>
            <a:endParaRPr sz="1200">
              <a:latin typeface="Arial Narrow"/>
              <a:cs typeface="Arial Narrow"/>
            </a:endParaRPr>
          </a:p>
          <a:p>
            <a:pPr marL="142875" marR="5080" indent="-130810">
              <a:lnSpc>
                <a:spcPct val="111100"/>
              </a:lnSpc>
              <a:spcBef>
                <a:spcPts val="240"/>
              </a:spcBef>
              <a:buAutoNum type="arabicPeriod"/>
              <a:tabLst>
                <a:tab pos="143510" algn="l"/>
              </a:tabLst>
            </a:pPr>
            <a:r>
              <a:rPr sz="900" dirty="0">
                <a:solidFill>
                  <a:srgbClr val="231F20"/>
                </a:solidFill>
                <a:latin typeface="Arial Narrow"/>
                <a:cs typeface="Arial Narrow"/>
              </a:rPr>
              <a:t>Entleeren </a:t>
            </a:r>
            <a:r>
              <a:rPr sz="900" spc="-5" dirty="0">
                <a:solidFill>
                  <a:srgbClr val="231F20"/>
                </a:solidFill>
                <a:latin typeface="Arial Narrow"/>
                <a:cs typeface="Arial Narrow"/>
              </a:rPr>
              <a:t>und </a:t>
            </a:r>
            <a:r>
              <a:rPr sz="900" dirty="0">
                <a:solidFill>
                  <a:srgbClr val="231F20"/>
                </a:solidFill>
                <a:latin typeface="Arial Narrow"/>
                <a:cs typeface="Arial Narrow"/>
              </a:rPr>
              <a:t>reinigen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indem </a:t>
            </a:r>
            <a:r>
              <a:rPr sz="900" dirty="0">
                <a:solidFill>
                  <a:srgbClr val="231F20"/>
                </a:solidFill>
                <a:latin typeface="Arial Narrow"/>
                <a:cs typeface="Arial Narrow"/>
              </a:rPr>
              <a:t>Sie </a:t>
            </a:r>
            <a:r>
              <a:rPr sz="900" spc="-5" dirty="0">
                <a:solidFill>
                  <a:srgbClr val="231F20"/>
                </a:solidFill>
                <a:latin typeface="Arial Narrow"/>
                <a:cs typeface="Arial Narrow"/>
              </a:rPr>
              <a:t>sich an die </a:t>
            </a:r>
            <a:r>
              <a:rPr sz="900" dirty="0">
                <a:solidFill>
                  <a:srgbClr val="231F20"/>
                </a:solidFill>
                <a:latin typeface="Arial Narrow"/>
                <a:cs typeface="Arial Narrow"/>
              </a:rPr>
              <a:t>Abschnitte „Entleerung“  </a:t>
            </a:r>
            <a:r>
              <a:rPr sz="900" spc="-5" dirty="0">
                <a:solidFill>
                  <a:srgbClr val="231F20"/>
                </a:solidFill>
                <a:latin typeface="Arial Narrow"/>
                <a:cs typeface="Arial Narrow"/>
              </a:rPr>
              <a:t>und </a:t>
            </a:r>
            <a:r>
              <a:rPr sz="900" dirty="0">
                <a:solidFill>
                  <a:srgbClr val="231F20"/>
                </a:solidFill>
                <a:latin typeface="Arial Narrow"/>
                <a:cs typeface="Arial Narrow"/>
              </a:rPr>
              <a:t>„Whirlpool-Reinigung“</a:t>
            </a:r>
            <a:r>
              <a:rPr sz="900" spc="-5" dirty="0">
                <a:solidFill>
                  <a:srgbClr val="231F20"/>
                </a:solidFill>
                <a:latin typeface="Arial Narrow"/>
                <a:cs typeface="Arial Narrow"/>
              </a:rPr>
              <a:t> </a:t>
            </a:r>
            <a:r>
              <a:rPr sz="900" dirty="0">
                <a:solidFill>
                  <a:srgbClr val="231F20"/>
                </a:solidFill>
                <a:latin typeface="Arial Narrow"/>
                <a:cs typeface="Arial Narrow"/>
              </a:rPr>
              <a:t>halten.</a:t>
            </a:r>
            <a:endParaRPr sz="900">
              <a:latin typeface="Arial Narrow"/>
              <a:cs typeface="Arial Narrow"/>
            </a:endParaRPr>
          </a:p>
          <a:p>
            <a:pPr marL="142875" marR="155575" indent="-130810">
              <a:lnSpc>
                <a:spcPct val="111100"/>
              </a:lnSpc>
              <a:buAutoNum type="arabicPeriod"/>
              <a:tabLst>
                <a:tab pos="143510" algn="l"/>
              </a:tabLst>
            </a:pPr>
            <a:r>
              <a:rPr sz="900" dirty="0">
                <a:solidFill>
                  <a:srgbClr val="231F20"/>
                </a:solidFill>
                <a:latin typeface="Arial Narrow"/>
                <a:cs typeface="Arial Narrow"/>
              </a:rPr>
              <a:t>Beachten Sie </a:t>
            </a:r>
            <a:r>
              <a:rPr sz="900" spc="-5" dirty="0">
                <a:solidFill>
                  <a:srgbClr val="231F20"/>
                </a:solidFill>
                <a:latin typeface="Arial Narrow"/>
                <a:cs typeface="Arial Narrow"/>
              </a:rPr>
              <a:t>die </a:t>
            </a:r>
            <a:r>
              <a:rPr sz="900" dirty="0">
                <a:solidFill>
                  <a:srgbClr val="231F20"/>
                </a:solidFill>
                <a:latin typeface="Arial Narrow"/>
                <a:cs typeface="Arial Narrow"/>
              </a:rPr>
              <a:t>Anweisungen </a:t>
            </a:r>
            <a:r>
              <a:rPr sz="900" spc="-5" dirty="0">
                <a:solidFill>
                  <a:srgbClr val="231F20"/>
                </a:solidFill>
                <a:latin typeface="Arial Narrow"/>
                <a:cs typeface="Arial Narrow"/>
              </a:rPr>
              <a:t>zum </a:t>
            </a:r>
            <a:r>
              <a:rPr sz="900" dirty="0">
                <a:solidFill>
                  <a:srgbClr val="231F20"/>
                </a:solidFill>
                <a:latin typeface="Arial Narrow"/>
                <a:cs typeface="Arial Narrow"/>
              </a:rPr>
              <a:t>Entleeren </a:t>
            </a:r>
            <a:r>
              <a:rPr sz="900" spc="-5" dirty="0">
                <a:solidFill>
                  <a:srgbClr val="231F20"/>
                </a:solidFill>
                <a:latin typeface="Arial Narrow"/>
                <a:cs typeface="Arial Narrow"/>
              </a:rPr>
              <a:t>und </a:t>
            </a:r>
            <a:r>
              <a:rPr sz="900" dirty="0">
                <a:solidFill>
                  <a:srgbClr val="231F20"/>
                </a:solidFill>
                <a:latin typeface="Arial Narrow"/>
                <a:cs typeface="Arial Narrow"/>
              </a:rPr>
              <a:t>Abbau </a:t>
            </a:r>
            <a:r>
              <a:rPr sz="900" spc="-5" dirty="0">
                <a:solidFill>
                  <a:srgbClr val="231F20"/>
                </a:solidFill>
                <a:latin typeface="Arial Narrow"/>
                <a:cs typeface="Arial Narrow"/>
              </a:rPr>
              <a:t>der </a:t>
            </a:r>
            <a:r>
              <a:rPr sz="900" dirty="0">
                <a:solidFill>
                  <a:srgbClr val="231F20"/>
                </a:solidFill>
                <a:latin typeface="Arial Narrow"/>
                <a:cs typeface="Arial Narrow"/>
              </a:rPr>
              <a:t>Whirlpool-Wanne, </a:t>
            </a:r>
            <a:r>
              <a:rPr sz="900" spc="-5" dirty="0">
                <a:solidFill>
                  <a:srgbClr val="231F20"/>
                </a:solidFill>
                <a:latin typeface="Arial Narrow"/>
                <a:cs typeface="Arial Narrow"/>
              </a:rPr>
              <a:t>der  </a:t>
            </a:r>
            <a:r>
              <a:rPr sz="900" dirty="0">
                <a:solidFill>
                  <a:srgbClr val="231F20"/>
                </a:solidFill>
                <a:latin typeface="Arial Narrow"/>
                <a:cs typeface="Arial Narrow"/>
              </a:rPr>
              <a:t>Whirlpool-Steuereinheit </a:t>
            </a:r>
            <a:r>
              <a:rPr sz="900" spc="-5" dirty="0">
                <a:solidFill>
                  <a:srgbClr val="231F20"/>
                </a:solidFill>
                <a:latin typeface="Arial Narrow"/>
                <a:cs typeface="Arial Narrow"/>
              </a:rPr>
              <a:t>und der</a:t>
            </a:r>
            <a:r>
              <a:rPr sz="900" spc="-10" dirty="0">
                <a:solidFill>
                  <a:srgbClr val="231F20"/>
                </a:solidFill>
                <a:latin typeface="Arial Narrow"/>
                <a:cs typeface="Arial Narrow"/>
              </a:rPr>
              <a:t> </a:t>
            </a:r>
            <a:r>
              <a:rPr sz="900" dirty="0">
                <a:solidFill>
                  <a:srgbClr val="231F20"/>
                </a:solidFill>
                <a:latin typeface="Arial Narrow"/>
                <a:cs typeface="Arial Narrow"/>
              </a:rPr>
              <a:t>Thermoabdeckung.</a:t>
            </a:r>
            <a:endParaRPr sz="900">
              <a:latin typeface="Arial Narrow"/>
              <a:cs typeface="Arial Narrow"/>
            </a:endParaRPr>
          </a:p>
          <a:p>
            <a:pPr marL="142875" marR="10795" indent="-130810">
              <a:lnSpc>
                <a:spcPct val="111100"/>
              </a:lnSpc>
              <a:buAutoNum type="arabicPeriod"/>
              <a:tabLst>
                <a:tab pos="143510" algn="l"/>
              </a:tabLst>
            </a:pPr>
            <a:r>
              <a:rPr sz="900" dirty="0">
                <a:solidFill>
                  <a:srgbClr val="231F20"/>
                </a:solidFill>
                <a:latin typeface="Arial Narrow"/>
                <a:cs typeface="Arial Narrow"/>
              </a:rPr>
              <a:t>Stellen Sie </a:t>
            </a:r>
            <a:r>
              <a:rPr sz="900" spc="-5" dirty="0">
                <a:solidFill>
                  <a:srgbClr val="231F20"/>
                </a:solidFill>
                <a:latin typeface="Arial Narrow"/>
                <a:cs typeface="Arial Narrow"/>
              </a:rPr>
              <a:t>sicher, dass alle </a:t>
            </a:r>
            <a:r>
              <a:rPr sz="900" dirty="0">
                <a:solidFill>
                  <a:srgbClr val="231F20"/>
                </a:solidFill>
                <a:latin typeface="Arial Narrow"/>
                <a:cs typeface="Arial Narrow"/>
              </a:rPr>
              <a:t>Whirlpool-Komponenten </a:t>
            </a:r>
            <a:r>
              <a:rPr sz="900" spc="-5" dirty="0">
                <a:solidFill>
                  <a:srgbClr val="231F20"/>
                </a:solidFill>
                <a:latin typeface="Arial Narrow"/>
                <a:cs typeface="Arial Narrow"/>
              </a:rPr>
              <a:t>und </a:t>
            </a:r>
            <a:r>
              <a:rPr sz="900" dirty="0">
                <a:solidFill>
                  <a:srgbClr val="231F20"/>
                </a:solidFill>
                <a:latin typeface="Arial Narrow"/>
                <a:cs typeface="Arial Narrow"/>
              </a:rPr>
              <a:t>Zubehörteile </a:t>
            </a:r>
            <a:r>
              <a:rPr sz="900" spc="-5" dirty="0">
                <a:solidFill>
                  <a:srgbClr val="231F20"/>
                </a:solidFill>
                <a:latin typeface="Arial Narrow"/>
                <a:cs typeface="Arial Narrow"/>
              </a:rPr>
              <a:t>vor der Lagerung  sauber und </a:t>
            </a:r>
            <a:r>
              <a:rPr sz="900" dirty="0">
                <a:solidFill>
                  <a:srgbClr val="231F20"/>
                </a:solidFill>
                <a:latin typeface="Arial Narrow"/>
                <a:cs typeface="Arial Narrow"/>
              </a:rPr>
              <a:t>trocken </a:t>
            </a:r>
            <a:r>
              <a:rPr sz="900" spc="-5" dirty="0">
                <a:solidFill>
                  <a:srgbClr val="231F20"/>
                </a:solidFill>
                <a:latin typeface="Arial Narrow"/>
                <a:cs typeface="Arial Narrow"/>
              </a:rPr>
              <a:t>sind. </a:t>
            </a:r>
            <a:r>
              <a:rPr sz="900" dirty="0">
                <a:solidFill>
                  <a:srgbClr val="231F20"/>
                </a:solidFill>
                <a:latin typeface="Arial Narrow"/>
                <a:cs typeface="Arial Narrow"/>
              </a:rPr>
              <a:t>Trocknen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vor dem </a:t>
            </a:r>
            <a:r>
              <a:rPr sz="900" dirty="0">
                <a:solidFill>
                  <a:srgbClr val="231F20"/>
                </a:solidFill>
                <a:latin typeface="Arial Narrow"/>
                <a:cs typeface="Arial Narrow"/>
              </a:rPr>
              <a:t>Falten </a:t>
            </a:r>
            <a:r>
              <a:rPr sz="900" spc="-5" dirty="0">
                <a:solidFill>
                  <a:srgbClr val="231F20"/>
                </a:solidFill>
                <a:latin typeface="Arial Narrow"/>
                <a:cs typeface="Arial Narrow"/>
              </a:rPr>
              <a:t>eine </a:t>
            </a:r>
            <a:r>
              <a:rPr sz="900" dirty="0">
                <a:solidFill>
                  <a:srgbClr val="231F20"/>
                </a:solidFill>
                <a:latin typeface="Arial Narrow"/>
                <a:cs typeface="Arial Narrow"/>
              </a:rPr>
              <a:t>Stunde </a:t>
            </a:r>
            <a:r>
              <a:rPr sz="900" spc="-5" dirty="0">
                <a:solidFill>
                  <a:srgbClr val="231F20"/>
                </a:solidFill>
                <a:latin typeface="Arial Narrow"/>
                <a:cs typeface="Arial Narrow"/>
              </a:rPr>
              <a:t>lang  bei leichtem </a:t>
            </a:r>
            <a:r>
              <a:rPr sz="900" dirty="0">
                <a:solidFill>
                  <a:srgbClr val="231F20"/>
                </a:solidFill>
                <a:latin typeface="Arial Narrow"/>
                <a:cs typeface="Arial Narrow"/>
              </a:rPr>
              <a:t>Sonnenlicht </a:t>
            </a:r>
            <a:r>
              <a:rPr sz="900" spc="-5" dirty="0">
                <a:solidFill>
                  <a:srgbClr val="231F20"/>
                </a:solidFill>
                <a:latin typeface="Arial Narrow"/>
                <a:cs typeface="Arial Narrow"/>
              </a:rPr>
              <a:t>an der</a:t>
            </a:r>
            <a:r>
              <a:rPr sz="900" spc="-10" dirty="0">
                <a:solidFill>
                  <a:srgbClr val="231F20"/>
                </a:solidFill>
                <a:latin typeface="Arial Narrow"/>
                <a:cs typeface="Arial Narrow"/>
              </a:rPr>
              <a:t> </a:t>
            </a:r>
            <a:r>
              <a:rPr sz="900" dirty="0">
                <a:solidFill>
                  <a:srgbClr val="231F20"/>
                </a:solidFill>
                <a:latin typeface="Arial Narrow"/>
                <a:cs typeface="Arial Narrow"/>
              </a:rPr>
              <a:t>Luft.</a:t>
            </a:r>
            <a:endParaRPr sz="900">
              <a:latin typeface="Arial Narrow"/>
              <a:cs typeface="Arial Narrow"/>
            </a:endParaRPr>
          </a:p>
          <a:p>
            <a:pPr marL="142875" marR="250825" indent="-130810">
              <a:lnSpc>
                <a:spcPct val="111100"/>
              </a:lnSpc>
              <a:buAutoNum type="arabicPeriod"/>
              <a:tabLst>
                <a:tab pos="143510" algn="l"/>
              </a:tabLst>
            </a:pPr>
            <a:r>
              <a:rPr sz="900" dirty="0">
                <a:solidFill>
                  <a:srgbClr val="231F20"/>
                </a:solidFill>
                <a:latin typeface="Arial Narrow"/>
                <a:cs typeface="Arial Narrow"/>
              </a:rPr>
              <a:t>Falten Sie </a:t>
            </a:r>
            <a:r>
              <a:rPr sz="900" spc="-5" dirty="0">
                <a:solidFill>
                  <a:srgbClr val="231F20"/>
                </a:solidFill>
                <a:latin typeface="Arial Narrow"/>
                <a:cs typeface="Arial Narrow"/>
              </a:rPr>
              <a:t>die </a:t>
            </a:r>
            <a:r>
              <a:rPr sz="900" dirty="0">
                <a:solidFill>
                  <a:srgbClr val="231F20"/>
                </a:solidFill>
                <a:latin typeface="Arial Narrow"/>
                <a:cs typeface="Arial Narrow"/>
              </a:rPr>
              <a:t>Whirlpool-Wanne </a:t>
            </a:r>
            <a:r>
              <a:rPr sz="900" spc="-5" dirty="0">
                <a:solidFill>
                  <a:srgbClr val="231F20"/>
                </a:solidFill>
                <a:latin typeface="Arial Narrow"/>
                <a:cs typeface="Arial Narrow"/>
              </a:rPr>
              <a:t>locker und vermeiden </a:t>
            </a:r>
            <a:r>
              <a:rPr sz="900" dirty="0">
                <a:solidFill>
                  <a:srgbClr val="231F20"/>
                </a:solidFill>
                <a:latin typeface="Arial Narrow"/>
                <a:cs typeface="Arial Narrow"/>
              </a:rPr>
              <a:t>Sie </a:t>
            </a:r>
            <a:r>
              <a:rPr sz="900" spc="-5" dirty="0">
                <a:solidFill>
                  <a:srgbClr val="231F20"/>
                </a:solidFill>
                <a:latin typeface="Arial Narrow"/>
                <a:cs typeface="Arial Narrow"/>
              </a:rPr>
              <a:t>scharfe </a:t>
            </a:r>
            <a:r>
              <a:rPr sz="900" dirty="0">
                <a:solidFill>
                  <a:srgbClr val="231F20"/>
                </a:solidFill>
                <a:latin typeface="Arial Narrow"/>
                <a:cs typeface="Arial Narrow"/>
              </a:rPr>
              <a:t>Ecken, </a:t>
            </a:r>
            <a:r>
              <a:rPr sz="900" spc="-5" dirty="0">
                <a:solidFill>
                  <a:srgbClr val="231F20"/>
                </a:solidFill>
                <a:latin typeface="Arial Narrow"/>
                <a:cs typeface="Arial Narrow"/>
              </a:rPr>
              <a:t>um eine  </a:t>
            </a:r>
            <a:r>
              <a:rPr sz="900" dirty="0">
                <a:solidFill>
                  <a:srgbClr val="231F20"/>
                </a:solidFill>
                <a:latin typeface="Arial Narrow"/>
                <a:cs typeface="Arial Narrow"/>
              </a:rPr>
              <a:t>Beschädigung </a:t>
            </a:r>
            <a:r>
              <a:rPr sz="900" spc="-5" dirty="0">
                <a:solidFill>
                  <a:srgbClr val="231F20"/>
                </a:solidFill>
                <a:latin typeface="Arial Narrow"/>
                <a:cs typeface="Arial Narrow"/>
              </a:rPr>
              <a:t>oder </a:t>
            </a:r>
            <a:r>
              <a:rPr sz="900" dirty="0">
                <a:solidFill>
                  <a:srgbClr val="231F20"/>
                </a:solidFill>
                <a:latin typeface="Arial Narrow"/>
                <a:cs typeface="Arial Narrow"/>
              </a:rPr>
              <a:t>Undichtigkeit </a:t>
            </a:r>
            <a:r>
              <a:rPr sz="900" spc="-5" dirty="0">
                <a:solidFill>
                  <a:srgbClr val="231F20"/>
                </a:solidFill>
                <a:latin typeface="Arial Narrow"/>
                <a:cs typeface="Arial Narrow"/>
              </a:rPr>
              <a:t>der </a:t>
            </a:r>
            <a:r>
              <a:rPr sz="900" dirty="0">
                <a:solidFill>
                  <a:srgbClr val="231F20"/>
                </a:solidFill>
                <a:latin typeface="Arial Narrow"/>
                <a:cs typeface="Arial Narrow"/>
              </a:rPr>
              <a:t>Whirlpool-Auskleidung </a:t>
            </a:r>
            <a:r>
              <a:rPr sz="900" spc="-5" dirty="0">
                <a:solidFill>
                  <a:srgbClr val="231F20"/>
                </a:solidFill>
                <a:latin typeface="Arial Narrow"/>
                <a:cs typeface="Arial Narrow"/>
              </a:rPr>
              <a:t>zu</a:t>
            </a:r>
            <a:r>
              <a:rPr sz="900" spc="-35" dirty="0">
                <a:solidFill>
                  <a:srgbClr val="231F20"/>
                </a:solidFill>
                <a:latin typeface="Arial Narrow"/>
                <a:cs typeface="Arial Narrow"/>
              </a:rPr>
              <a:t> </a:t>
            </a:r>
            <a:r>
              <a:rPr sz="900" spc="-5" dirty="0">
                <a:solidFill>
                  <a:srgbClr val="231F20"/>
                </a:solidFill>
                <a:latin typeface="Arial Narrow"/>
                <a:cs typeface="Arial Narrow"/>
              </a:rPr>
              <a:t>vermeiden.</a:t>
            </a:r>
            <a:endParaRPr sz="900">
              <a:latin typeface="Arial Narrow"/>
              <a:cs typeface="Arial Narrow"/>
            </a:endParaRPr>
          </a:p>
          <a:p>
            <a:pPr marL="142875" indent="-130810">
              <a:lnSpc>
                <a:spcPct val="100000"/>
              </a:lnSpc>
              <a:spcBef>
                <a:spcPts val="120"/>
              </a:spcBef>
              <a:buAutoNum type="arabicPeriod"/>
              <a:tabLst>
                <a:tab pos="143510" algn="l"/>
              </a:tabLst>
            </a:pPr>
            <a:r>
              <a:rPr sz="900" dirty="0">
                <a:solidFill>
                  <a:srgbClr val="231F20"/>
                </a:solidFill>
                <a:latin typeface="Arial Narrow"/>
                <a:cs typeface="Arial Narrow"/>
              </a:rPr>
              <a:t>Bereiten Sie </a:t>
            </a:r>
            <a:r>
              <a:rPr sz="900" spc="-5" dirty="0">
                <a:solidFill>
                  <a:srgbClr val="231F20"/>
                </a:solidFill>
                <a:latin typeface="Arial Narrow"/>
                <a:cs typeface="Arial Narrow"/>
              </a:rPr>
              <a:t>eine neue zusätzliche </a:t>
            </a:r>
            <a:r>
              <a:rPr sz="900" dirty="0">
                <a:solidFill>
                  <a:srgbClr val="231F20"/>
                </a:solidFill>
                <a:latin typeface="Arial Narrow"/>
                <a:cs typeface="Arial Narrow"/>
              </a:rPr>
              <a:t>Kartusche für </a:t>
            </a:r>
            <a:r>
              <a:rPr sz="900" spc="-5" dirty="0">
                <a:solidFill>
                  <a:srgbClr val="231F20"/>
                </a:solidFill>
                <a:latin typeface="Arial Narrow"/>
                <a:cs typeface="Arial Narrow"/>
              </a:rPr>
              <a:t>die nächste </a:t>
            </a:r>
            <a:r>
              <a:rPr sz="900" dirty="0">
                <a:solidFill>
                  <a:srgbClr val="231F20"/>
                </a:solidFill>
                <a:latin typeface="Arial Narrow"/>
                <a:cs typeface="Arial Narrow"/>
              </a:rPr>
              <a:t>Verwendung</a:t>
            </a:r>
            <a:r>
              <a:rPr sz="900" spc="-35" dirty="0">
                <a:solidFill>
                  <a:srgbClr val="231F20"/>
                </a:solidFill>
                <a:latin typeface="Arial Narrow"/>
                <a:cs typeface="Arial Narrow"/>
              </a:rPr>
              <a:t> </a:t>
            </a:r>
            <a:r>
              <a:rPr sz="900" spc="-5" dirty="0">
                <a:solidFill>
                  <a:srgbClr val="231F20"/>
                </a:solidFill>
                <a:latin typeface="Arial Narrow"/>
                <a:cs typeface="Arial Narrow"/>
              </a:rPr>
              <a:t>vor.</a:t>
            </a:r>
            <a:endParaRPr sz="900">
              <a:latin typeface="Arial Narrow"/>
              <a:cs typeface="Arial Narrow"/>
            </a:endParaRPr>
          </a:p>
          <a:p>
            <a:pPr marL="142875" marR="36195" indent="-130810">
              <a:lnSpc>
                <a:spcPct val="111100"/>
              </a:lnSpc>
              <a:buAutoNum type="arabicPeriod"/>
              <a:tabLst>
                <a:tab pos="143510" algn="l"/>
              </a:tabLst>
            </a:pPr>
            <a:r>
              <a:rPr sz="900" spc="-5" dirty="0">
                <a:solidFill>
                  <a:srgbClr val="231F20"/>
                </a:solidFill>
                <a:latin typeface="Arial Narrow"/>
                <a:cs typeface="Arial Narrow"/>
              </a:rPr>
              <a:t>Lagern </a:t>
            </a:r>
            <a:r>
              <a:rPr sz="900" dirty="0">
                <a:solidFill>
                  <a:srgbClr val="231F20"/>
                </a:solidFill>
                <a:latin typeface="Arial Narrow"/>
                <a:cs typeface="Arial Narrow"/>
              </a:rPr>
              <a:t>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und das </a:t>
            </a:r>
            <a:r>
              <a:rPr sz="900" dirty="0">
                <a:solidFill>
                  <a:srgbClr val="231F20"/>
                </a:solidFill>
                <a:latin typeface="Arial Narrow"/>
                <a:cs typeface="Arial Narrow"/>
              </a:rPr>
              <a:t>Zubehör </a:t>
            </a:r>
            <a:r>
              <a:rPr sz="900" spc="-5" dirty="0">
                <a:solidFill>
                  <a:srgbClr val="231F20"/>
                </a:solidFill>
                <a:latin typeface="Arial Narrow"/>
                <a:cs typeface="Arial Narrow"/>
              </a:rPr>
              <a:t>in einer </a:t>
            </a:r>
            <a:r>
              <a:rPr sz="900" dirty="0">
                <a:solidFill>
                  <a:srgbClr val="231F20"/>
                </a:solidFill>
                <a:latin typeface="Arial Narrow"/>
                <a:cs typeface="Arial Narrow"/>
              </a:rPr>
              <a:t>trockenen, temperierten Umgebung  (zwischen 0 °C </a:t>
            </a:r>
            <a:r>
              <a:rPr sz="900" spc="-5" dirty="0">
                <a:solidFill>
                  <a:srgbClr val="231F20"/>
                </a:solidFill>
                <a:latin typeface="Arial Narrow"/>
                <a:cs typeface="Arial Narrow"/>
              </a:rPr>
              <a:t>und 40 </a:t>
            </a:r>
            <a:r>
              <a:rPr sz="900" dirty="0">
                <a:solidFill>
                  <a:srgbClr val="231F20"/>
                </a:solidFill>
                <a:latin typeface="Arial Narrow"/>
                <a:cs typeface="Arial Narrow"/>
              </a:rPr>
              <a:t>°C). Wir </a:t>
            </a:r>
            <a:r>
              <a:rPr sz="900" spc="-5" dirty="0">
                <a:solidFill>
                  <a:srgbClr val="231F20"/>
                </a:solidFill>
                <a:latin typeface="Arial Narrow"/>
                <a:cs typeface="Arial Narrow"/>
              </a:rPr>
              <a:t>empfehlen, den </a:t>
            </a:r>
            <a:r>
              <a:rPr sz="900" dirty="0">
                <a:solidFill>
                  <a:srgbClr val="231F20"/>
                </a:solidFill>
                <a:latin typeface="Arial Narrow"/>
                <a:cs typeface="Arial Narrow"/>
              </a:rPr>
              <a:t>Whirlpool </a:t>
            </a:r>
            <a:r>
              <a:rPr sz="900" spc="-5" dirty="0">
                <a:solidFill>
                  <a:srgbClr val="231F20"/>
                </a:solidFill>
                <a:latin typeface="Arial Narrow"/>
                <a:cs typeface="Arial Narrow"/>
              </a:rPr>
              <a:t>mit </a:t>
            </a:r>
            <a:r>
              <a:rPr sz="900" dirty="0">
                <a:solidFill>
                  <a:srgbClr val="231F20"/>
                </a:solidFill>
                <a:latin typeface="Arial Narrow"/>
                <a:cs typeface="Arial Narrow"/>
              </a:rPr>
              <a:t>Trockenmittel </a:t>
            </a:r>
            <a:r>
              <a:rPr sz="900" spc="-5" dirty="0">
                <a:solidFill>
                  <a:srgbClr val="231F20"/>
                </a:solidFill>
                <a:latin typeface="Arial Narrow"/>
                <a:cs typeface="Arial Narrow"/>
              </a:rPr>
              <a:t>zu</a:t>
            </a:r>
            <a:r>
              <a:rPr sz="900" spc="-70" dirty="0">
                <a:solidFill>
                  <a:srgbClr val="231F20"/>
                </a:solidFill>
                <a:latin typeface="Arial Narrow"/>
                <a:cs typeface="Arial Narrow"/>
              </a:rPr>
              <a:t> </a:t>
            </a:r>
            <a:r>
              <a:rPr sz="900" spc="-5" dirty="0">
                <a:solidFill>
                  <a:srgbClr val="231F20"/>
                </a:solidFill>
                <a:latin typeface="Arial Narrow"/>
                <a:cs typeface="Arial Narrow"/>
              </a:rPr>
              <a:t>lagern.</a:t>
            </a:r>
            <a:endParaRPr sz="900">
              <a:latin typeface="Arial Narrow"/>
              <a:cs typeface="Arial Narrow"/>
            </a:endParaRPr>
          </a:p>
          <a:p>
            <a:pPr marL="142875" indent="-130810">
              <a:lnSpc>
                <a:spcPct val="100000"/>
              </a:lnSpc>
              <a:spcBef>
                <a:spcPts val="114"/>
              </a:spcBef>
              <a:buAutoNum type="arabicPeriod"/>
              <a:tabLst>
                <a:tab pos="143510" algn="l"/>
              </a:tabLst>
            </a:pPr>
            <a:r>
              <a:rPr sz="900" dirty="0">
                <a:solidFill>
                  <a:srgbClr val="231F20"/>
                </a:solidFill>
                <a:latin typeface="Arial Narrow"/>
                <a:cs typeface="Arial Narrow"/>
              </a:rPr>
              <a:t>Für </a:t>
            </a:r>
            <a:r>
              <a:rPr sz="900" spc="-5" dirty="0">
                <a:solidFill>
                  <a:srgbClr val="231F20"/>
                </a:solidFill>
                <a:latin typeface="Arial Narrow"/>
                <a:cs typeface="Arial Narrow"/>
              </a:rPr>
              <a:t>die Lagerung </a:t>
            </a:r>
            <a:r>
              <a:rPr sz="900" dirty="0">
                <a:solidFill>
                  <a:srgbClr val="231F20"/>
                </a:solidFill>
                <a:latin typeface="Arial Narrow"/>
                <a:cs typeface="Arial Narrow"/>
              </a:rPr>
              <a:t>wird </a:t>
            </a:r>
            <a:r>
              <a:rPr sz="900" spc="-5" dirty="0">
                <a:solidFill>
                  <a:srgbClr val="231F20"/>
                </a:solidFill>
                <a:latin typeface="Arial Narrow"/>
                <a:cs typeface="Arial Narrow"/>
              </a:rPr>
              <a:t>die Originalverpackung</a:t>
            </a:r>
            <a:r>
              <a:rPr sz="900" spc="-15" dirty="0">
                <a:solidFill>
                  <a:srgbClr val="231F20"/>
                </a:solidFill>
                <a:latin typeface="Arial Narrow"/>
                <a:cs typeface="Arial Narrow"/>
              </a:rPr>
              <a:t> </a:t>
            </a:r>
            <a:r>
              <a:rPr sz="900" dirty="0">
                <a:solidFill>
                  <a:srgbClr val="231F20"/>
                </a:solidFill>
                <a:latin typeface="Arial Narrow"/>
                <a:cs typeface="Arial Narrow"/>
              </a:rPr>
              <a:t>empfohlen.</a:t>
            </a:r>
            <a:endParaRPr sz="900">
              <a:latin typeface="Arial Narrow"/>
              <a:cs typeface="Arial Narrow"/>
            </a:endParaRPr>
          </a:p>
          <a:p>
            <a:pPr marL="142875" marR="41910" indent="-130810">
              <a:lnSpc>
                <a:spcPts val="1200"/>
              </a:lnSpc>
              <a:spcBef>
                <a:spcPts val="60"/>
              </a:spcBef>
              <a:buAutoNum type="arabicPeriod"/>
              <a:tabLst>
                <a:tab pos="143510" algn="l"/>
              </a:tabLst>
            </a:pPr>
            <a:r>
              <a:rPr sz="900" dirty="0">
                <a:solidFill>
                  <a:srgbClr val="231F20"/>
                </a:solidFill>
                <a:latin typeface="Arial Narrow"/>
                <a:cs typeface="Arial Narrow"/>
              </a:rPr>
              <a:t>Füllen Sie </a:t>
            </a:r>
            <a:r>
              <a:rPr sz="900" spc="-5" dirty="0">
                <a:solidFill>
                  <a:srgbClr val="231F20"/>
                </a:solidFill>
                <a:latin typeface="Arial Narrow"/>
                <a:cs typeface="Arial Narrow"/>
              </a:rPr>
              <a:t>den </a:t>
            </a:r>
            <a:r>
              <a:rPr sz="900" dirty="0">
                <a:solidFill>
                  <a:srgbClr val="231F20"/>
                </a:solidFill>
                <a:latin typeface="Arial Narrow"/>
                <a:cs typeface="Arial Narrow"/>
              </a:rPr>
              <a:t>Whirlpool </a:t>
            </a:r>
            <a:r>
              <a:rPr sz="900" spc="-5" dirty="0">
                <a:solidFill>
                  <a:srgbClr val="231F20"/>
                </a:solidFill>
                <a:latin typeface="Arial Narrow"/>
                <a:cs typeface="Arial Narrow"/>
              </a:rPr>
              <a:t>nach langer Lagerung mit sauberem </a:t>
            </a:r>
            <a:r>
              <a:rPr sz="900" dirty="0">
                <a:solidFill>
                  <a:srgbClr val="231F20"/>
                </a:solidFill>
                <a:latin typeface="Arial Narrow"/>
                <a:cs typeface="Arial Narrow"/>
              </a:rPr>
              <a:t>Wasser </a:t>
            </a:r>
            <a:r>
              <a:rPr sz="900" spc="-5" dirty="0">
                <a:solidFill>
                  <a:srgbClr val="231F20"/>
                </a:solidFill>
                <a:latin typeface="Arial Narrow"/>
                <a:cs typeface="Arial Narrow"/>
              </a:rPr>
              <a:t>und </a:t>
            </a:r>
            <a:r>
              <a:rPr sz="900" dirty="0">
                <a:solidFill>
                  <a:srgbClr val="231F20"/>
                </a:solidFill>
                <a:latin typeface="Arial Narrow"/>
                <a:cs typeface="Arial Narrow"/>
              </a:rPr>
              <a:t>Desinfektion  </a:t>
            </a:r>
            <a:r>
              <a:rPr sz="900" spc="-15" dirty="0">
                <a:solidFill>
                  <a:srgbClr val="231F20"/>
                </a:solidFill>
                <a:latin typeface="Arial Narrow"/>
                <a:cs typeface="Arial Narrow"/>
              </a:rPr>
              <a:t>smittel und schalten </a:t>
            </a:r>
            <a:r>
              <a:rPr sz="900" spc="-10" dirty="0">
                <a:solidFill>
                  <a:srgbClr val="231F20"/>
                </a:solidFill>
                <a:latin typeface="Arial Narrow"/>
                <a:cs typeface="Arial Narrow"/>
              </a:rPr>
              <a:t>Sie </a:t>
            </a:r>
            <a:r>
              <a:rPr sz="900" spc="-15" dirty="0">
                <a:solidFill>
                  <a:srgbClr val="231F20"/>
                </a:solidFill>
                <a:latin typeface="Arial Narrow"/>
                <a:cs typeface="Arial Narrow"/>
              </a:rPr>
              <a:t>den </a:t>
            </a:r>
            <a:r>
              <a:rPr sz="900" spc="-10" dirty="0">
                <a:solidFill>
                  <a:srgbClr val="231F20"/>
                </a:solidFill>
                <a:latin typeface="Arial Narrow"/>
                <a:cs typeface="Arial Narrow"/>
              </a:rPr>
              <a:t>FILTER </a:t>
            </a:r>
            <a:r>
              <a:rPr sz="900" spc="-15" dirty="0">
                <a:solidFill>
                  <a:srgbClr val="231F20"/>
                </a:solidFill>
                <a:latin typeface="Arial Narrow"/>
                <a:cs typeface="Arial Narrow"/>
              </a:rPr>
              <a:t>vor der </a:t>
            </a:r>
            <a:r>
              <a:rPr sz="900" spc="-10" dirty="0">
                <a:solidFill>
                  <a:srgbClr val="231F20"/>
                </a:solidFill>
                <a:latin typeface="Arial Narrow"/>
                <a:cs typeface="Arial Narrow"/>
              </a:rPr>
              <a:t>Verwendung </a:t>
            </a:r>
            <a:r>
              <a:rPr sz="900" spc="-15" dirty="0">
                <a:solidFill>
                  <a:srgbClr val="231F20"/>
                </a:solidFill>
                <a:latin typeface="Arial Narrow"/>
                <a:cs typeface="Arial Narrow"/>
              </a:rPr>
              <a:t>mindestens </a:t>
            </a:r>
            <a:r>
              <a:rPr sz="900" spc="-10" dirty="0">
                <a:solidFill>
                  <a:srgbClr val="231F20"/>
                </a:solidFill>
                <a:latin typeface="Arial Narrow"/>
                <a:cs typeface="Arial Narrow"/>
              </a:rPr>
              <a:t>1 Stunde </a:t>
            </a:r>
            <a:r>
              <a:rPr sz="900" spc="-15" dirty="0">
                <a:solidFill>
                  <a:srgbClr val="231F20"/>
                </a:solidFill>
                <a:latin typeface="Arial Narrow"/>
                <a:cs typeface="Arial Narrow"/>
              </a:rPr>
              <a:t>lang</a:t>
            </a:r>
            <a:r>
              <a:rPr sz="900" spc="10" dirty="0">
                <a:solidFill>
                  <a:srgbClr val="231F20"/>
                </a:solidFill>
                <a:latin typeface="Arial Narrow"/>
                <a:cs typeface="Arial Narrow"/>
              </a:rPr>
              <a:t> </a:t>
            </a:r>
            <a:r>
              <a:rPr sz="900" spc="-10" dirty="0">
                <a:solidFill>
                  <a:srgbClr val="231F20"/>
                </a:solidFill>
                <a:latin typeface="Arial Narrow"/>
                <a:cs typeface="Arial Narrow"/>
              </a:rPr>
              <a:t>ein.</a:t>
            </a:r>
            <a:endParaRPr sz="900">
              <a:latin typeface="Arial Narrow"/>
              <a:cs typeface="Arial Narrow"/>
            </a:endParaRPr>
          </a:p>
        </p:txBody>
      </p:sp>
      <p:sp>
        <p:nvSpPr>
          <p:cNvPr id="3" name="object 3"/>
          <p:cNvSpPr txBox="1"/>
          <p:nvPr/>
        </p:nvSpPr>
        <p:spPr>
          <a:xfrm>
            <a:off x="542888" y="5719108"/>
            <a:ext cx="308102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ENTSORGUNG UND</a:t>
            </a:r>
            <a:r>
              <a:rPr sz="1600" b="1" spc="-90" dirty="0">
                <a:solidFill>
                  <a:srgbClr val="231F20"/>
                </a:solidFill>
                <a:latin typeface="Arial Narrow"/>
                <a:cs typeface="Arial Narrow"/>
              </a:rPr>
              <a:t> </a:t>
            </a:r>
            <a:r>
              <a:rPr sz="1600" b="1" dirty="0">
                <a:solidFill>
                  <a:srgbClr val="231F20"/>
                </a:solidFill>
                <a:latin typeface="Arial Narrow"/>
                <a:cs typeface="Arial Narrow"/>
              </a:rPr>
              <a:t>UMWELTSCHUTZ</a:t>
            </a:r>
            <a:endParaRPr sz="1600">
              <a:latin typeface="Arial Narrow"/>
              <a:cs typeface="Arial Narrow"/>
            </a:endParaRPr>
          </a:p>
        </p:txBody>
      </p:sp>
      <p:sp>
        <p:nvSpPr>
          <p:cNvPr id="4" name="object 4"/>
          <p:cNvSpPr/>
          <p:nvPr/>
        </p:nvSpPr>
        <p:spPr>
          <a:xfrm>
            <a:off x="618642"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9029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56203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70377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75424"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647166" y="6047801"/>
            <a:ext cx="15875" cy="10160"/>
          </a:xfrm>
          <a:custGeom>
            <a:avLst/>
            <a:gdLst/>
            <a:ahLst/>
            <a:cxnLst/>
            <a:rect l="l" t="t" r="r" b="b"/>
            <a:pathLst>
              <a:path w="15875" h="10160">
                <a:moveTo>
                  <a:pt x="0" y="9525"/>
                </a:moveTo>
                <a:lnTo>
                  <a:pt x="15824" y="9537"/>
                </a:lnTo>
                <a:lnTo>
                  <a:pt x="15824" y="12"/>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8892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6057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732320"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7407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45728" y="6047803"/>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15" name="object 15"/>
          <p:cNvSpPr/>
          <p:nvPr/>
        </p:nvSpPr>
        <p:spPr>
          <a:xfrm>
            <a:off x="81747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5920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30859"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90260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44359"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01601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98775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29487"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10116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072908"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21464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8629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158041" y="6047801"/>
            <a:ext cx="15875" cy="10160"/>
          </a:xfrm>
          <a:custGeom>
            <a:avLst/>
            <a:gdLst/>
            <a:ahLst/>
            <a:cxnLst/>
            <a:rect l="l" t="t" r="r" b="b"/>
            <a:pathLst>
              <a:path w="15875" h="10160">
                <a:moveTo>
                  <a:pt x="0" y="9525"/>
                </a:moveTo>
                <a:lnTo>
                  <a:pt x="15811" y="9537"/>
                </a:lnTo>
                <a:lnTo>
                  <a:pt x="15811" y="12"/>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99808" y="6047803"/>
            <a:ext cx="15875" cy="10160"/>
          </a:xfrm>
          <a:custGeom>
            <a:avLst/>
            <a:gdLst/>
            <a:ahLst/>
            <a:cxnLst/>
            <a:rect l="l" t="t" r="r" b="b"/>
            <a:pathLst>
              <a:path w="15875" h="10160">
                <a:moveTo>
                  <a:pt x="0" y="12"/>
                </a:moveTo>
                <a:lnTo>
                  <a:pt x="0" y="9537"/>
                </a:lnTo>
                <a:lnTo>
                  <a:pt x="15798" y="9524"/>
                </a:lnTo>
                <a:lnTo>
                  <a:pt x="15798" y="0"/>
                </a:lnTo>
                <a:lnTo>
                  <a:pt x="0" y="12"/>
                </a:lnTo>
                <a:close/>
              </a:path>
            </a:pathLst>
          </a:custGeom>
          <a:solidFill>
            <a:srgbClr val="231F20"/>
          </a:solidFill>
        </p:spPr>
        <p:txBody>
          <a:bodyPr wrap="square" lIns="0" tIns="0" rIns="0" bIns="0" rtlCol="0"/>
          <a:lstStyle/>
          <a:p>
            <a:endParaRPr/>
          </a:p>
        </p:txBody>
      </p:sp>
      <p:sp>
        <p:nvSpPr>
          <p:cNvPr id="29" name="object 29"/>
          <p:cNvSpPr/>
          <p:nvPr/>
        </p:nvSpPr>
        <p:spPr>
          <a:xfrm>
            <a:off x="127144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24319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84922"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56575"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328331"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7008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41734" y="6047801"/>
            <a:ext cx="15875" cy="10160"/>
          </a:xfrm>
          <a:custGeom>
            <a:avLst/>
            <a:gdLst/>
            <a:ahLst/>
            <a:cxnLst/>
            <a:rect l="l" t="t" r="r" b="b"/>
            <a:pathLst>
              <a:path w="15875" h="10160">
                <a:moveTo>
                  <a:pt x="0" y="9525"/>
                </a:moveTo>
                <a:lnTo>
                  <a:pt x="15798" y="9537"/>
                </a:lnTo>
                <a:lnTo>
                  <a:pt x="15798" y="12"/>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413484"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5524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526888" y="6047801"/>
            <a:ext cx="15875" cy="10160"/>
          </a:xfrm>
          <a:custGeom>
            <a:avLst/>
            <a:gdLst/>
            <a:ahLst/>
            <a:cxnLst/>
            <a:rect l="l" t="t" r="r" b="b"/>
            <a:pathLst>
              <a:path w="15875" h="10160">
                <a:moveTo>
                  <a:pt x="0" y="9525"/>
                </a:moveTo>
                <a:lnTo>
                  <a:pt x="15811" y="9537"/>
                </a:lnTo>
                <a:lnTo>
                  <a:pt x="15811" y="12"/>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498638"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40370"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612023"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583766"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72552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9717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668917" y="6047803"/>
            <a:ext cx="15875" cy="10160"/>
          </a:xfrm>
          <a:custGeom>
            <a:avLst/>
            <a:gdLst/>
            <a:ahLst/>
            <a:cxnLst/>
            <a:rect l="l" t="t" r="r" b="b"/>
            <a:pathLst>
              <a:path w="15875" h="10160">
                <a:moveTo>
                  <a:pt x="0" y="12"/>
                </a:moveTo>
                <a:lnTo>
                  <a:pt x="0" y="9537"/>
                </a:lnTo>
                <a:lnTo>
                  <a:pt x="15811" y="9524"/>
                </a:lnTo>
                <a:lnTo>
                  <a:pt x="15811" y="0"/>
                </a:lnTo>
                <a:lnTo>
                  <a:pt x="0" y="12"/>
                </a:lnTo>
                <a:close/>
              </a:path>
            </a:pathLst>
          </a:custGeom>
          <a:solidFill>
            <a:srgbClr val="231F20"/>
          </a:solidFill>
        </p:spPr>
        <p:txBody>
          <a:bodyPr wrap="square" lIns="0" tIns="0" rIns="0" bIns="0" rtlCol="0"/>
          <a:lstStyle/>
          <a:p>
            <a:endParaRPr/>
          </a:p>
        </p:txBody>
      </p:sp>
      <p:sp>
        <p:nvSpPr>
          <p:cNvPr id="46" name="object 46"/>
          <p:cNvSpPr/>
          <p:nvPr/>
        </p:nvSpPr>
        <p:spPr>
          <a:xfrm>
            <a:off x="1810664"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8233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75407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9581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67458"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839201"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8097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52612"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1924354"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6609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37740"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009482"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5125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12289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094636"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3640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20804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17980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32153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93175"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264922" y="6047801"/>
            <a:ext cx="15875" cy="10160"/>
          </a:xfrm>
          <a:custGeom>
            <a:avLst/>
            <a:gdLst/>
            <a:ahLst/>
            <a:cxnLst/>
            <a:rect l="l" t="t" r="r" b="b"/>
            <a:pathLst>
              <a:path w="15875" h="10160">
                <a:moveTo>
                  <a:pt x="0" y="9525"/>
                </a:moveTo>
                <a:lnTo>
                  <a:pt x="15811" y="9537"/>
                </a:lnTo>
                <a:lnTo>
                  <a:pt x="15811" y="12"/>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40668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78329"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35008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91816"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63482"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43523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7696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4861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52036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6212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33764"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60553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4726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718904"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690660"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3240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804058"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77581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91755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8921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86096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300269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74339"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94609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8785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5950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03124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72980"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4465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11640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5813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2978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201530"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4328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31494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28668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42841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400069"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371812"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51356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8522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45696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98722"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7037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54211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83850"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55504"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62725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69004"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4065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712400"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54132"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82581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79755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3928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91093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88269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4024439"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9610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96784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10958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81233"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052976"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9473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6638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13812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7988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51540"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22328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6501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36669"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30841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50169"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42182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39356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35296"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50697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478718"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62045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9210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56384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70560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7725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648999"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90731"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62385"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734128"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7588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4753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819281"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6105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3269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90443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4616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017820"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989576"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3133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10298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074729"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216461"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8812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15988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30162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7326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245011"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8678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58422"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330164"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7190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4357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415292"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5706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52870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500446"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4221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61385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585599"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72734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98985"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670727"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81249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84138"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755881"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97626"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69292"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84104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8277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54420"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92617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6793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3957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01132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5306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124727"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096457"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3821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209855"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18162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32336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95021"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26677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40850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80149" y="6047816"/>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351904"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9366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65303"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43705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78790"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5046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52221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6394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35584" y="604781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607340"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49097"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720751"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692493"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34225"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80590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777621" y="604781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919379"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9103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862774"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7004532"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76186"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947928" y="604781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txBox="1"/>
          <p:nvPr/>
        </p:nvSpPr>
        <p:spPr>
          <a:xfrm>
            <a:off x="853838" y="6172944"/>
            <a:ext cx="78740" cy="162560"/>
          </a:xfrm>
          <a:prstGeom prst="rect">
            <a:avLst/>
          </a:prstGeom>
        </p:spPr>
        <p:txBody>
          <a:bodyPr vert="horz" wrap="square" lIns="0" tIns="12700" rIns="0" bIns="0" rtlCol="0">
            <a:spAutoFit/>
          </a:bodyPr>
          <a:lstStyle/>
          <a:p>
            <a:pPr marL="12700">
              <a:lnSpc>
                <a:spcPct val="100000"/>
              </a:lnSpc>
              <a:spcBef>
                <a:spcPts val="100"/>
              </a:spcBef>
            </a:pPr>
            <a:r>
              <a:rPr sz="900" u="sng" dirty="0">
                <a:solidFill>
                  <a:srgbClr val="231F20"/>
                </a:solidFill>
                <a:uFill>
                  <a:solidFill>
                    <a:srgbClr val="FFFFFF"/>
                  </a:solidFill>
                </a:uFill>
                <a:latin typeface="Arial Narrow"/>
                <a:cs typeface="Arial Narrow"/>
              </a:rPr>
              <a:t> </a:t>
            </a:r>
            <a:r>
              <a:rPr sz="900" u="sng" spc="5" dirty="0">
                <a:solidFill>
                  <a:srgbClr val="231F20"/>
                </a:solidFill>
                <a:uFill>
                  <a:solidFill>
                    <a:srgbClr val="FFFFFF"/>
                  </a:solidFill>
                </a:uFill>
                <a:latin typeface="Arial Narrow"/>
                <a:cs typeface="Arial Narrow"/>
              </a:rPr>
              <a:t> </a:t>
            </a:r>
            <a:endParaRPr sz="900">
              <a:latin typeface="Arial Narrow"/>
              <a:cs typeface="Arial Narrow"/>
            </a:endParaRPr>
          </a:p>
        </p:txBody>
      </p:sp>
      <p:sp>
        <p:nvSpPr>
          <p:cNvPr id="233" name="object 233"/>
          <p:cNvSpPr txBox="1"/>
          <p:nvPr/>
        </p:nvSpPr>
        <p:spPr>
          <a:xfrm>
            <a:off x="1508906" y="6172944"/>
            <a:ext cx="5422900" cy="581660"/>
          </a:xfrm>
          <a:prstGeom prst="rect">
            <a:avLst/>
          </a:prstGeom>
        </p:spPr>
        <p:txBody>
          <a:bodyPr vert="horz" wrap="square" lIns="0" tIns="10160" rIns="0" bIns="0" rtlCol="0">
            <a:spAutoFit/>
          </a:bodyPr>
          <a:lstStyle/>
          <a:p>
            <a:pPr marL="12700" marR="5080">
              <a:lnSpc>
                <a:spcPct val="101800"/>
              </a:lnSpc>
              <a:spcBef>
                <a:spcPts val="80"/>
              </a:spcBef>
            </a:pPr>
            <a:r>
              <a:rPr sz="900" dirty="0">
                <a:solidFill>
                  <a:srgbClr val="231F20"/>
                </a:solidFill>
                <a:latin typeface="Arial Narrow"/>
                <a:cs typeface="Arial Narrow"/>
              </a:rPr>
              <a:t>Diese Kennzeichnung weist </a:t>
            </a:r>
            <a:r>
              <a:rPr sz="900" spc="-5" dirty="0">
                <a:solidFill>
                  <a:srgbClr val="231F20"/>
                </a:solidFill>
                <a:latin typeface="Arial Narrow"/>
                <a:cs typeface="Arial Narrow"/>
              </a:rPr>
              <a:t>darauf hin, dass das </a:t>
            </a:r>
            <a:r>
              <a:rPr sz="900" dirty="0">
                <a:solidFill>
                  <a:srgbClr val="231F20"/>
                </a:solidFill>
                <a:latin typeface="Arial Narrow"/>
                <a:cs typeface="Arial Narrow"/>
              </a:rPr>
              <a:t>Produkt </a:t>
            </a:r>
            <a:r>
              <a:rPr sz="900" spc="-5" dirty="0">
                <a:solidFill>
                  <a:srgbClr val="231F20"/>
                </a:solidFill>
                <a:latin typeface="Arial Narrow"/>
                <a:cs typeface="Arial Narrow"/>
              </a:rPr>
              <a:t>nicht zusammen mit anderem </a:t>
            </a:r>
            <a:r>
              <a:rPr sz="900" dirty="0">
                <a:solidFill>
                  <a:srgbClr val="231F20"/>
                </a:solidFill>
                <a:latin typeface="Arial Narrow"/>
                <a:cs typeface="Arial Narrow"/>
              </a:rPr>
              <a:t>Hausmüll </a:t>
            </a:r>
            <a:r>
              <a:rPr sz="900" spc="-5" dirty="0">
                <a:solidFill>
                  <a:srgbClr val="231F20"/>
                </a:solidFill>
                <a:latin typeface="Arial Narrow"/>
                <a:cs typeface="Arial Narrow"/>
              </a:rPr>
              <a:t>entsorgt </a:t>
            </a:r>
            <a:r>
              <a:rPr sz="900" dirty="0">
                <a:solidFill>
                  <a:srgbClr val="231F20"/>
                </a:solidFill>
                <a:latin typeface="Arial Narrow"/>
                <a:cs typeface="Arial Narrow"/>
              </a:rPr>
              <a:t>werden </a:t>
            </a:r>
            <a:r>
              <a:rPr sz="900" spc="-5" dirty="0">
                <a:solidFill>
                  <a:srgbClr val="231F20"/>
                </a:solidFill>
                <a:latin typeface="Arial Narrow"/>
                <a:cs typeface="Arial Narrow"/>
              </a:rPr>
              <a:t>darf. </a:t>
            </a:r>
            <a:r>
              <a:rPr sz="900" dirty="0">
                <a:solidFill>
                  <a:srgbClr val="231F20"/>
                </a:solidFill>
                <a:latin typeface="Arial Narrow"/>
                <a:cs typeface="Arial Narrow"/>
              </a:rPr>
              <a:t>Um </a:t>
            </a:r>
            <a:r>
              <a:rPr sz="900" spc="-5" dirty="0">
                <a:solidFill>
                  <a:srgbClr val="231F20"/>
                </a:solidFill>
                <a:latin typeface="Arial Narrow"/>
                <a:cs typeface="Arial Narrow"/>
              </a:rPr>
              <a:t>eine  mögliche </a:t>
            </a:r>
            <a:r>
              <a:rPr sz="900" dirty="0">
                <a:solidFill>
                  <a:srgbClr val="231F20"/>
                </a:solidFill>
                <a:latin typeface="Arial Narrow"/>
                <a:cs typeface="Arial Narrow"/>
              </a:rPr>
              <a:t>Schädigung </a:t>
            </a:r>
            <a:r>
              <a:rPr sz="900" spc="-5" dirty="0">
                <a:solidFill>
                  <a:srgbClr val="231F20"/>
                </a:solidFill>
                <a:latin typeface="Arial Narrow"/>
                <a:cs typeface="Arial Narrow"/>
              </a:rPr>
              <a:t>der </a:t>
            </a:r>
            <a:r>
              <a:rPr sz="900" dirty="0">
                <a:solidFill>
                  <a:srgbClr val="231F20"/>
                </a:solidFill>
                <a:latin typeface="Arial Narrow"/>
                <a:cs typeface="Arial Narrow"/>
              </a:rPr>
              <a:t>Umwelt </a:t>
            </a:r>
            <a:r>
              <a:rPr sz="900" spc="-5" dirty="0">
                <a:solidFill>
                  <a:srgbClr val="231F20"/>
                </a:solidFill>
                <a:latin typeface="Arial Narrow"/>
                <a:cs typeface="Arial Narrow"/>
              </a:rPr>
              <a:t>oder der menschlichen Gesundheit durch unkontrollierte </a:t>
            </a:r>
            <a:r>
              <a:rPr sz="900" dirty="0">
                <a:solidFill>
                  <a:srgbClr val="231F20"/>
                </a:solidFill>
                <a:latin typeface="Arial Narrow"/>
                <a:cs typeface="Arial Narrow"/>
              </a:rPr>
              <a:t>Abfallentsorgung </a:t>
            </a:r>
            <a:r>
              <a:rPr sz="900" spc="-5" dirty="0">
                <a:solidFill>
                  <a:srgbClr val="231F20"/>
                </a:solidFill>
                <a:latin typeface="Arial Narrow"/>
                <a:cs typeface="Arial Narrow"/>
              </a:rPr>
              <a:t>zu verhindern, sollten  </a:t>
            </a:r>
            <a:r>
              <a:rPr sz="900" dirty="0">
                <a:solidFill>
                  <a:srgbClr val="231F20"/>
                </a:solidFill>
                <a:latin typeface="Arial Narrow"/>
                <a:cs typeface="Arial Narrow"/>
              </a:rPr>
              <a:t>Sie </a:t>
            </a:r>
            <a:r>
              <a:rPr sz="900" spc="-5" dirty="0">
                <a:solidFill>
                  <a:srgbClr val="231F20"/>
                </a:solidFill>
                <a:latin typeface="Arial Narrow"/>
                <a:cs typeface="Arial Narrow"/>
              </a:rPr>
              <a:t>das </a:t>
            </a:r>
            <a:r>
              <a:rPr sz="900" dirty="0">
                <a:solidFill>
                  <a:srgbClr val="231F20"/>
                </a:solidFill>
                <a:latin typeface="Arial Narrow"/>
                <a:cs typeface="Arial Narrow"/>
              </a:rPr>
              <a:t>Produkt </a:t>
            </a:r>
            <a:r>
              <a:rPr sz="900" spc="-5" dirty="0">
                <a:solidFill>
                  <a:srgbClr val="231F20"/>
                </a:solidFill>
                <a:latin typeface="Arial Narrow"/>
                <a:cs typeface="Arial Narrow"/>
              </a:rPr>
              <a:t>verantwortungsbewusst </a:t>
            </a:r>
            <a:r>
              <a:rPr sz="900" dirty="0">
                <a:solidFill>
                  <a:srgbClr val="231F20"/>
                </a:solidFill>
                <a:latin typeface="Arial Narrow"/>
                <a:cs typeface="Arial Narrow"/>
              </a:rPr>
              <a:t>recyceln, </a:t>
            </a:r>
            <a:r>
              <a:rPr sz="900" spc="-5" dirty="0">
                <a:solidFill>
                  <a:srgbClr val="231F20"/>
                </a:solidFill>
                <a:latin typeface="Arial Narrow"/>
                <a:cs typeface="Arial Narrow"/>
              </a:rPr>
              <a:t>um die nachhaltige </a:t>
            </a:r>
            <a:r>
              <a:rPr sz="900" dirty="0">
                <a:solidFill>
                  <a:srgbClr val="231F20"/>
                </a:solidFill>
                <a:latin typeface="Arial Narrow"/>
                <a:cs typeface="Arial Narrow"/>
              </a:rPr>
              <a:t>Wiederverwendung </a:t>
            </a:r>
            <a:r>
              <a:rPr sz="900" spc="-5" dirty="0">
                <a:solidFill>
                  <a:srgbClr val="231F20"/>
                </a:solidFill>
                <a:latin typeface="Arial Narrow"/>
                <a:cs typeface="Arial Narrow"/>
              </a:rPr>
              <a:t>von Materialressourcen zu</a:t>
            </a:r>
            <a:r>
              <a:rPr sz="900" spc="-40" dirty="0">
                <a:solidFill>
                  <a:srgbClr val="231F20"/>
                </a:solidFill>
                <a:latin typeface="Arial Narrow"/>
                <a:cs typeface="Arial Narrow"/>
              </a:rPr>
              <a:t> </a:t>
            </a:r>
            <a:r>
              <a:rPr sz="900" dirty="0">
                <a:solidFill>
                  <a:srgbClr val="231F20"/>
                </a:solidFill>
                <a:latin typeface="Arial Narrow"/>
                <a:cs typeface="Arial Narrow"/>
              </a:rPr>
              <a:t>fördern.</a:t>
            </a:r>
            <a:endParaRPr sz="900">
              <a:latin typeface="Arial Narrow"/>
              <a:cs typeface="Arial Narrow"/>
            </a:endParaRPr>
          </a:p>
          <a:p>
            <a:pPr marL="12700">
              <a:lnSpc>
                <a:spcPct val="100000"/>
              </a:lnSpc>
              <a:spcBef>
                <a:spcPts val="20"/>
              </a:spcBef>
            </a:pPr>
            <a:r>
              <a:rPr sz="900" dirty="0">
                <a:solidFill>
                  <a:srgbClr val="231F20"/>
                </a:solidFill>
                <a:latin typeface="Arial Narrow"/>
                <a:cs typeface="Arial Narrow"/>
              </a:rPr>
              <a:t>Informationen </a:t>
            </a:r>
            <a:r>
              <a:rPr sz="900" spc="-5" dirty="0">
                <a:solidFill>
                  <a:srgbClr val="231F20"/>
                </a:solidFill>
                <a:latin typeface="Arial Narrow"/>
                <a:cs typeface="Arial Narrow"/>
              </a:rPr>
              <a:t>zur </a:t>
            </a:r>
            <a:r>
              <a:rPr sz="900" dirty="0">
                <a:solidFill>
                  <a:srgbClr val="231F20"/>
                </a:solidFill>
                <a:latin typeface="Arial Narrow"/>
                <a:cs typeface="Arial Narrow"/>
              </a:rPr>
              <a:t>Entsorgung </a:t>
            </a:r>
            <a:r>
              <a:rPr sz="900" spc="-5" dirty="0">
                <a:solidFill>
                  <a:srgbClr val="231F20"/>
                </a:solidFill>
                <a:latin typeface="Arial Narrow"/>
                <a:cs typeface="Arial Narrow"/>
              </a:rPr>
              <a:t>erhalten </a:t>
            </a:r>
            <a:r>
              <a:rPr sz="900" dirty="0">
                <a:solidFill>
                  <a:srgbClr val="231F20"/>
                </a:solidFill>
                <a:latin typeface="Arial Narrow"/>
                <a:cs typeface="Arial Narrow"/>
              </a:rPr>
              <a:t>Sie </a:t>
            </a:r>
            <a:r>
              <a:rPr sz="900" spc="-5" dirty="0">
                <a:solidFill>
                  <a:srgbClr val="231F20"/>
                </a:solidFill>
                <a:latin typeface="Arial Narrow"/>
                <a:cs typeface="Arial Narrow"/>
              </a:rPr>
              <a:t>bei </a:t>
            </a:r>
            <a:r>
              <a:rPr sz="900" dirty="0">
                <a:solidFill>
                  <a:srgbClr val="231F20"/>
                </a:solidFill>
                <a:latin typeface="Arial Narrow"/>
                <a:cs typeface="Arial Narrow"/>
              </a:rPr>
              <a:t>Ihren </a:t>
            </a:r>
            <a:r>
              <a:rPr sz="900" spc="-5" dirty="0">
                <a:solidFill>
                  <a:srgbClr val="231F20"/>
                </a:solidFill>
                <a:latin typeface="Arial Narrow"/>
                <a:cs typeface="Arial Narrow"/>
              </a:rPr>
              <a:t>lokalen</a:t>
            </a:r>
            <a:r>
              <a:rPr sz="900" spc="-25" dirty="0">
                <a:solidFill>
                  <a:srgbClr val="231F20"/>
                </a:solidFill>
                <a:latin typeface="Arial Narrow"/>
                <a:cs typeface="Arial Narrow"/>
              </a:rPr>
              <a:t> </a:t>
            </a:r>
            <a:r>
              <a:rPr sz="900" dirty="0">
                <a:solidFill>
                  <a:srgbClr val="231F20"/>
                </a:solidFill>
                <a:latin typeface="Arial Narrow"/>
                <a:cs typeface="Arial Narrow"/>
              </a:rPr>
              <a:t>Behörden.</a:t>
            </a:r>
            <a:endParaRPr sz="900">
              <a:latin typeface="Arial Narrow"/>
              <a:cs typeface="Arial Narrow"/>
            </a:endParaRPr>
          </a:p>
        </p:txBody>
      </p:sp>
      <p:sp>
        <p:nvSpPr>
          <p:cNvPr id="234" name="object 234"/>
          <p:cNvSpPr txBox="1"/>
          <p:nvPr/>
        </p:nvSpPr>
        <p:spPr>
          <a:xfrm>
            <a:off x="1508906" y="6871317"/>
            <a:ext cx="5346700" cy="302260"/>
          </a:xfrm>
          <a:prstGeom prst="rect">
            <a:avLst/>
          </a:prstGeom>
        </p:spPr>
        <p:txBody>
          <a:bodyPr vert="horz" wrap="square" lIns="0" tIns="10160" rIns="0" bIns="0" rtlCol="0">
            <a:spAutoFit/>
          </a:bodyPr>
          <a:lstStyle/>
          <a:p>
            <a:pPr marL="12700" marR="5080">
              <a:lnSpc>
                <a:spcPct val="101800"/>
              </a:lnSpc>
              <a:spcBef>
                <a:spcPts val="80"/>
              </a:spcBef>
            </a:pPr>
            <a:r>
              <a:rPr sz="900" dirty="0">
                <a:solidFill>
                  <a:srgbClr val="231F20"/>
                </a:solidFill>
                <a:latin typeface="Arial Narrow"/>
                <a:cs typeface="Arial Narrow"/>
              </a:rPr>
              <a:t>Für </a:t>
            </a:r>
            <a:r>
              <a:rPr sz="900" spc="-5" dirty="0">
                <a:solidFill>
                  <a:srgbClr val="231F20"/>
                </a:solidFill>
                <a:latin typeface="Arial Narrow"/>
                <a:cs typeface="Arial Narrow"/>
              </a:rPr>
              <a:t>die </a:t>
            </a:r>
            <a:r>
              <a:rPr sz="900" dirty="0">
                <a:solidFill>
                  <a:srgbClr val="231F20"/>
                </a:solidFill>
                <a:latin typeface="Arial Narrow"/>
                <a:cs typeface="Arial Narrow"/>
              </a:rPr>
              <a:t>Rückgabe Ihres </a:t>
            </a:r>
            <a:r>
              <a:rPr sz="900" spc="-5" dirty="0">
                <a:solidFill>
                  <a:srgbClr val="231F20"/>
                </a:solidFill>
                <a:latin typeface="Arial Narrow"/>
                <a:cs typeface="Arial Narrow"/>
              </a:rPr>
              <a:t>gebrauchten Gerätes nutzen </a:t>
            </a:r>
            <a:r>
              <a:rPr sz="900" dirty="0">
                <a:solidFill>
                  <a:srgbClr val="231F20"/>
                </a:solidFill>
                <a:latin typeface="Arial Narrow"/>
                <a:cs typeface="Arial Narrow"/>
              </a:rPr>
              <a:t>Sie </a:t>
            </a:r>
            <a:r>
              <a:rPr sz="900" spc="-5" dirty="0">
                <a:solidFill>
                  <a:srgbClr val="231F20"/>
                </a:solidFill>
                <a:latin typeface="Arial Narrow"/>
                <a:cs typeface="Arial Narrow"/>
              </a:rPr>
              <a:t>bitte die </a:t>
            </a:r>
            <a:r>
              <a:rPr sz="900" dirty="0">
                <a:solidFill>
                  <a:srgbClr val="231F20"/>
                </a:solidFill>
                <a:latin typeface="Arial Narrow"/>
                <a:cs typeface="Arial Narrow"/>
              </a:rPr>
              <a:t>Rückgabe- </a:t>
            </a:r>
            <a:r>
              <a:rPr sz="900" spc="-5" dirty="0">
                <a:solidFill>
                  <a:srgbClr val="231F20"/>
                </a:solidFill>
                <a:latin typeface="Arial Narrow"/>
                <a:cs typeface="Arial Narrow"/>
              </a:rPr>
              <a:t>und </a:t>
            </a:r>
            <a:r>
              <a:rPr sz="900" dirty="0">
                <a:solidFill>
                  <a:srgbClr val="231F20"/>
                </a:solidFill>
                <a:latin typeface="Arial Narrow"/>
                <a:cs typeface="Arial Narrow"/>
              </a:rPr>
              <a:t>Sammelsysteme </a:t>
            </a:r>
            <a:r>
              <a:rPr sz="900" spc="-5" dirty="0">
                <a:solidFill>
                  <a:srgbClr val="231F20"/>
                </a:solidFill>
                <a:latin typeface="Arial Narrow"/>
                <a:cs typeface="Arial Narrow"/>
              </a:rPr>
              <a:t>oder </a:t>
            </a:r>
            <a:r>
              <a:rPr sz="900" dirty="0">
                <a:solidFill>
                  <a:srgbClr val="231F20"/>
                </a:solidFill>
                <a:latin typeface="Arial Narrow"/>
                <a:cs typeface="Arial Narrow"/>
              </a:rPr>
              <a:t>wenden Sie </a:t>
            </a:r>
            <a:r>
              <a:rPr sz="900" spc="-5" dirty="0">
                <a:solidFill>
                  <a:srgbClr val="231F20"/>
                </a:solidFill>
                <a:latin typeface="Arial Narrow"/>
                <a:cs typeface="Arial Narrow"/>
              </a:rPr>
              <a:t>sich an den  </a:t>
            </a:r>
            <a:r>
              <a:rPr sz="900" dirty="0">
                <a:solidFill>
                  <a:srgbClr val="231F20"/>
                </a:solidFill>
                <a:latin typeface="Arial Narrow"/>
                <a:cs typeface="Arial Narrow"/>
              </a:rPr>
              <a:t>Händler, </a:t>
            </a:r>
            <a:r>
              <a:rPr sz="900" spc="-5" dirty="0">
                <a:solidFill>
                  <a:srgbClr val="231F20"/>
                </a:solidFill>
                <a:latin typeface="Arial Narrow"/>
                <a:cs typeface="Arial Narrow"/>
              </a:rPr>
              <a:t>bei dem das </a:t>
            </a:r>
            <a:r>
              <a:rPr sz="900" dirty="0">
                <a:solidFill>
                  <a:srgbClr val="231F20"/>
                </a:solidFill>
                <a:latin typeface="Arial Narrow"/>
                <a:cs typeface="Arial Narrow"/>
              </a:rPr>
              <a:t>Produkt </a:t>
            </a:r>
            <a:r>
              <a:rPr sz="900" spc="-5" dirty="0">
                <a:solidFill>
                  <a:srgbClr val="231F20"/>
                </a:solidFill>
                <a:latin typeface="Arial Narrow"/>
                <a:cs typeface="Arial Narrow"/>
              </a:rPr>
              <a:t>gekauft </a:t>
            </a:r>
            <a:r>
              <a:rPr sz="900" dirty="0">
                <a:solidFill>
                  <a:srgbClr val="231F20"/>
                </a:solidFill>
                <a:latin typeface="Arial Narrow"/>
                <a:cs typeface="Arial Narrow"/>
              </a:rPr>
              <a:t>wurde, </a:t>
            </a:r>
            <a:r>
              <a:rPr sz="900" spc="-5" dirty="0">
                <a:solidFill>
                  <a:srgbClr val="231F20"/>
                </a:solidFill>
                <a:latin typeface="Arial Narrow"/>
                <a:cs typeface="Arial Narrow"/>
              </a:rPr>
              <a:t>um es umweltgerecht zu</a:t>
            </a:r>
            <a:r>
              <a:rPr sz="900" spc="-15" dirty="0">
                <a:solidFill>
                  <a:srgbClr val="231F20"/>
                </a:solidFill>
                <a:latin typeface="Arial Narrow"/>
                <a:cs typeface="Arial Narrow"/>
              </a:rPr>
              <a:t> </a:t>
            </a:r>
            <a:r>
              <a:rPr sz="900" dirty="0">
                <a:solidFill>
                  <a:srgbClr val="231F20"/>
                </a:solidFill>
                <a:latin typeface="Arial Narrow"/>
                <a:cs typeface="Arial Narrow"/>
              </a:rPr>
              <a:t>recyceln.</a:t>
            </a:r>
            <a:endParaRPr sz="900">
              <a:latin typeface="Arial Narrow"/>
              <a:cs typeface="Arial Narrow"/>
            </a:endParaRPr>
          </a:p>
        </p:txBody>
      </p:sp>
      <p:sp>
        <p:nvSpPr>
          <p:cNvPr id="235" name="object 235"/>
          <p:cNvSpPr/>
          <p:nvPr/>
        </p:nvSpPr>
        <p:spPr>
          <a:xfrm>
            <a:off x="4837246" y="3521709"/>
            <a:ext cx="2003151" cy="1587586"/>
          </a:xfrm>
          <a:prstGeom prst="rect">
            <a:avLst/>
          </a:prstGeom>
          <a:blipFill>
            <a:blip r:embed="rId2" cstate="print"/>
            <a:stretch>
              <a:fillRect/>
            </a:stretch>
          </a:blipFill>
        </p:spPr>
        <p:txBody>
          <a:bodyPr wrap="square" lIns="0" tIns="0" rIns="0" bIns="0" rtlCol="0"/>
          <a:lstStyle/>
          <a:p>
            <a:endParaRPr/>
          </a:p>
        </p:txBody>
      </p:sp>
      <p:sp>
        <p:nvSpPr>
          <p:cNvPr id="236" name="object 236"/>
          <p:cNvSpPr txBox="1"/>
          <p:nvPr/>
        </p:nvSpPr>
        <p:spPr>
          <a:xfrm>
            <a:off x="4669472" y="3364509"/>
            <a:ext cx="2366010" cy="1862455"/>
          </a:xfrm>
          <a:prstGeom prst="rect">
            <a:avLst/>
          </a:prstGeom>
          <a:ln w="6350">
            <a:solidFill>
              <a:srgbClr val="231F20"/>
            </a:solidFill>
          </a:ln>
        </p:spPr>
        <p:txBody>
          <a:bodyPr vert="horz" wrap="square" lIns="0" tIns="0" rIns="0" bIns="0" rtlCol="0">
            <a:spAutoFit/>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850">
              <a:latin typeface="Times New Roman"/>
              <a:cs typeface="Times New Roman"/>
            </a:endParaRPr>
          </a:p>
          <a:p>
            <a:pPr marL="289560">
              <a:lnSpc>
                <a:spcPct val="100000"/>
              </a:lnSpc>
            </a:pPr>
            <a:r>
              <a:rPr sz="600" spc="-5" dirty="0">
                <a:solidFill>
                  <a:srgbClr val="231F20"/>
                </a:solidFill>
                <a:latin typeface="Arial"/>
                <a:cs typeface="Arial"/>
              </a:rPr>
              <a:t>SUN</a:t>
            </a:r>
            <a:endParaRPr sz="600">
              <a:latin typeface="Arial"/>
              <a:cs typeface="Arial"/>
            </a:endParaRPr>
          </a:p>
        </p:txBody>
      </p:sp>
      <p:sp>
        <p:nvSpPr>
          <p:cNvPr id="237" name="object 237"/>
          <p:cNvSpPr/>
          <p:nvPr/>
        </p:nvSpPr>
        <p:spPr>
          <a:xfrm>
            <a:off x="634987" y="6991604"/>
            <a:ext cx="495300" cy="123189"/>
          </a:xfrm>
          <a:custGeom>
            <a:avLst/>
            <a:gdLst/>
            <a:ahLst/>
            <a:cxnLst/>
            <a:rect l="l" t="t" r="r" b="b"/>
            <a:pathLst>
              <a:path w="495300" h="123190">
                <a:moveTo>
                  <a:pt x="0" y="122936"/>
                </a:moveTo>
                <a:lnTo>
                  <a:pt x="494906" y="122936"/>
                </a:lnTo>
                <a:lnTo>
                  <a:pt x="494906" y="0"/>
                </a:lnTo>
                <a:lnTo>
                  <a:pt x="0" y="0"/>
                </a:lnTo>
                <a:lnTo>
                  <a:pt x="0" y="122936"/>
                </a:lnTo>
                <a:close/>
              </a:path>
            </a:pathLst>
          </a:custGeom>
          <a:solidFill>
            <a:srgbClr val="231F20"/>
          </a:solidFill>
        </p:spPr>
        <p:txBody>
          <a:bodyPr wrap="square" lIns="0" tIns="0" rIns="0" bIns="0" rtlCol="0"/>
          <a:lstStyle/>
          <a:p>
            <a:endParaRPr/>
          </a:p>
        </p:txBody>
      </p:sp>
      <p:sp>
        <p:nvSpPr>
          <p:cNvPr id="238" name="object 238"/>
          <p:cNvSpPr/>
          <p:nvPr/>
        </p:nvSpPr>
        <p:spPr>
          <a:xfrm>
            <a:off x="851725" y="6304331"/>
            <a:ext cx="82550" cy="38100"/>
          </a:xfrm>
          <a:custGeom>
            <a:avLst/>
            <a:gdLst/>
            <a:ahLst/>
            <a:cxnLst/>
            <a:rect l="l" t="t" r="r" b="b"/>
            <a:pathLst>
              <a:path w="82550" h="38100">
                <a:moveTo>
                  <a:pt x="0" y="37884"/>
                </a:moveTo>
                <a:lnTo>
                  <a:pt x="82321" y="37884"/>
                </a:lnTo>
                <a:lnTo>
                  <a:pt x="82321" y="0"/>
                </a:lnTo>
                <a:lnTo>
                  <a:pt x="0" y="0"/>
                </a:lnTo>
                <a:lnTo>
                  <a:pt x="0" y="37884"/>
                </a:lnTo>
                <a:close/>
              </a:path>
            </a:pathLst>
          </a:custGeom>
          <a:solidFill>
            <a:srgbClr val="231F20"/>
          </a:solidFill>
        </p:spPr>
        <p:txBody>
          <a:bodyPr wrap="square" lIns="0" tIns="0" rIns="0" bIns="0" rtlCol="0"/>
          <a:lstStyle/>
          <a:p>
            <a:endParaRPr/>
          </a:p>
        </p:txBody>
      </p:sp>
      <p:sp>
        <p:nvSpPr>
          <p:cNvPr id="239" name="object 239"/>
          <p:cNvSpPr/>
          <p:nvPr/>
        </p:nvSpPr>
        <p:spPr>
          <a:xfrm>
            <a:off x="994333" y="6406146"/>
            <a:ext cx="58419" cy="60325"/>
          </a:xfrm>
          <a:custGeom>
            <a:avLst/>
            <a:gdLst/>
            <a:ahLst/>
            <a:cxnLst/>
            <a:rect l="l" t="t" r="r" b="b"/>
            <a:pathLst>
              <a:path w="58419" h="60325">
                <a:moveTo>
                  <a:pt x="0" y="59740"/>
                </a:moveTo>
                <a:lnTo>
                  <a:pt x="57899" y="59740"/>
                </a:lnTo>
                <a:lnTo>
                  <a:pt x="57899" y="0"/>
                </a:lnTo>
                <a:lnTo>
                  <a:pt x="0" y="0"/>
                </a:lnTo>
                <a:lnTo>
                  <a:pt x="0" y="59740"/>
                </a:lnTo>
                <a:close/>
              </a:path>
            </a:pathLst>
          </a:custGeom>
          <a:solidFill>
            <a:srgbClr val="231F20"/>
          </a:solidFill>
        </p:spPr>
        <p:txBody>
          <a:bodyPr wrap="square" lIns="0" tIns="0" rIns="0" bIns="0" rtlCol="0"/>
          <a:lstStyle/>
          <a:p>
            <a:endParaRPr/>
          </a:p>
        </p:txBody>
      </p:sp>
      <p:sp>
        <p:nvSpPr>
          <p:cNvPr id="240" name="object 240"/>
          <p:cNvSpPr/>
          <p:nvPr/>
        </p:nvSpPr>
        <p:spPr>
          <a:xfrm>
            <a:off x="1012682" y="6420581"/>
            <a:ext cx="26034" cy="30480"/>
          </a:xfrm>
          <a:custGeom>
            <a:avLst/>
            <a:gdLst/>
            <a:ahLst/>
            <a:cxnLst/>
            <a:rect l="l" t="t" r="r" b="b"/>
            <a:pathLst>
              <a:path w="26034" h="30479">
                <a:moveTo>
                  <a:pt x="25920" y="0"/>
                </a:moveTo>
                <a:lnTo>
                  <a:pt x="5016" y="241"/>
                </a:lnTo>
                <a:lnTo>
                  <a:pt x="2209" y="2781"/>
                </a:lnTo>
                <a:lnTo>
                  <a:pt x="0" y="30099"/>
                </a:lnTo>
                <a:lnTo>
                  <a:pt x="25920" y="30099"/>
                </a:lnTo>
                <a:lnTo>
                  <a:pt x="25920" y="0"/>
                </a:lnTo>
                <a:close/>
              </a:path>
            </a:pathLst>
          </a:custGeom>
          <a:solidFill>
            <a:srgbClr val="FFFFFF"/>
          </a:solidFill>
        </p:spPr>
        <p:txBody>
          <a:bodyPr wrap="square" lIns="0" tIns="0" rIns="0" bIns="0" rtlCol="0"/>
          <a:lstStyle/>
          <a:p>
            <a:endParaRPr/>
          </a:p>
        </p:txBody>
      </p:sp>
      <p:sp>
        <p:nvSpPr>
          <p:cNvPr id="241" name="object 241"/>
          <p:cNvSpPr/>
          <p:nvPr/>
        </p:nvSpPr>
        <p:spPr>
          <a:xfrm>
            <a:off x="850049" y="6481299"/>
            <a:ext cx="105410" cy="0"/>
          </a:xfrm>
          <a:custGeom>
            <a:avLst/>
            <a:gdLst/>
            <a:ahLst/>
            <a:cxnLst/>
            <a:rect l="l" t="t" r="r" b="b"/>
            <a:pathLst>
              <a:path w="105409">
                <a:moveTo>
                  <a:pt x="0" y="0"/>
                </a:moveTo>
                <a:lnTo>
                  <a:pt x="105003" y="0"/>
                </a:lnTo>
              </a:path>
            </a:pathLst>
          </a:custGeom>
          <a:ln w="33159">
            <a:solidFill>
              <a:srgbClr val="231F20"/>
            </a:solidFill>
          </a:ln>
        </p:spPr>
        <p:txBody>
          <a:bodyPr wrap="square" lIns="0" tIns="0" rIns="0" bIns="0" rtlCol="0"/>
          <a:lstStyle/>
          <a:p>
            <a:endParaRPr/>
          </a:p>
        </p:txBody>
      </p:sp>
      <p:sp>
        <p:nvSpPr>
          <p:cNvPr id="242" name="object 242"/>
          <p:cNvSpPr/>
          <p:nvPr/>
        </p:nvSpPr>
        <p:spPr>
          <a:xfrm>
            <a:off x="722922" y="6309450"/>
            <a:ext cx="330835" cy="501015"/>
          </a:xfrm>
          <a:custGeom>
            <a:avLst/>
            <a:gdLst/>
            <a:ahLst/>
            <a:cxnLst/>
            <a:rect l="l" t="t" r="r" b="b"/>
            <a:pathLst>
              <a:path w="330834" h="501015">
                <a:moveTo>
                  <a:pt x="38988" y="66972"/>
                </a:moveTo>
                <a:lnTo>
                  <a:pt x="23837" y="66972"/>
                </a:lnTo>
                <a:lnTo>
                  <a:pt x="26986" y="100948"/>
                </a:lnTo>
                <a:lnTo>
                  <a:pt x="31531" y="153058"/>
                </a:lnTo>
                <a:lnTo>
                  <a:pt x="36926" y="216458"/>
                </a:lnTo>
                <a:lnTo>
                  <a:pt x="42621" y="284302"/>
                </a:lnTo>
                <a:lnTo>
                  <a:pt x="48068" y="349743"/>
                </a:lnTo>
                <a:lnTo>
                  <a:pt x="57442" y="463199"/>
                </a:lnTo>
                <a:lnTo>
                  <a:pt x="58292" y="473156"/>
                </a:lnTo>
                <a:lnTo>
                  <a:pt x="63969" y="474692"/>
                </a:lnTo>
                <a:lnTo>
                  <a:pt x="63969" y="500588"/>
                </a:lnTo>
                <a:lnTo>
                  <a:pt x="95948" y="500588"/>
                </a:lnTo>
                <a:lnTo>
                  <a:pt x="95948" y="474692"/>
                </a:lnTo>
                <a:lnTo>
                  <a:pt x="262674" y="474692"/>
                </a:lnTo>
                <a:lnTo>
                  <a:pt x="263976" y="458741"/>
                </a:lnTo>
                <a:lnTo>
                  <a:pt x="71983" y="458741"/>
                </a:lnTo>
                <a:lnTo>
                  <a:pt x="38988" y="66972"/>
                </a:lnTo>
                <a:close/>
              </a:path>
              <a:path w="330834" h="501015">
                <a:moveTo>
                  <a:pt x="82994" y="4068"/>
                </a:moveTo>
                <a:lnTo>
                  <a:pt x="52933" y="4068"/>
                </a:lnTo>
                <a:lnTo>
                  <a:pt x="52933" y="15702"/>
                </a:lnTo>
                <a:lnTo>
                  <a:pt x="48844" y="17276"/>
                </a:lnTo>
                <a:lnTo>
                  <a:pt x="20243" y="49141"/>
                </a:lnTo>
                <a:lnTo>
                  <a:pt x="0" y="49141"/>
                </a:lnTo>
                <a:lnTo>
                  <a:pt x="0" y="66972"/>
                </a:lnTo>
                <a:lnTo>
                  <a:pt x="280936" y="66972"/>
                </a:lnTo>
                <a:lnTo>
                  <a:pt x="279100" y="104490"/>
                </a:lnTo>
                <a:lnTo>
                  <a:pt x="275199" y="157805"/>
                </a:lnTo>
                <a:lnTo>
                  <a:pt x="266274" y="263646"/>
                </a:lnTo>
                <a:lnTo>
                  <a:pt x="249364" y="458741"/>
                </a:lnTo>
                <a:lnTo>
                  <a:pt x="263976" y="458741"/>
                </a:lnTo>
                <a:lnTo>
                  <a:pt x="276998" y="299196"/>
                </a:lnTo>
                <a:lnTo>
                  <a:pt x="288032" y="162766"/>
                </a:lnTo>
                <a:lnTo>
                  <a:pt x="295541" y="67607"/>
                </a:lnTo>
                <a:lnTo>
                  <a:pt x="318536" y="67607"/>
                </a:lnTo>
                <a:lnTo>
                  <a:pt x="323643" y="64160"/>
                </a:lnTo>
                <a:lnTo>
                  <a:pt x="328570" y="56853"/>
                </a:lnTo>
                <a:lnTo>
                  <a:pt x="330054" y="49509"/>
                </a:lnTo>
                <a:lnTo>
                  <a:pt x="82994" y="49509"/>
                </a:lnTo>
                <a:lnTo>
                  <a:pt x="82994" y="48963"/>
                </a:lnTo>
                <a:lnTo>
                  <a:pt x="37630" y="48963"/>
                </a:lnTo>
                <a:lnTo>
                  <a:pt x="37274" y="46791"/>
                </a:lnTo>
                <a:lnTo>
                  <a:pt x="38988" y="40670"/>
                </a:lnTo>
                <a:lnTo>
                  <a:pt x="52933" y="33482"/>
                </a:lnTo>
                <a:lnTo>
                  <a:pt x="82994" y="33482"/>
                </a:lnTo>
                <a:lnTo>
                  <a:pt x="82994" y="22776"/>
                </a:lnTo>
                <a:lnTo>
                  <a:pt x="99693" y="19857"/>
                </a:lnTo>
                <a:lnTo>
                  <a:pt x="119999" y="17665"/>
                </a:lnTo>
                <a:lnTo>
                  <a:pt x="144262" y="16419"/>
                </a:lnTo>
                <a:lnTo>
                  <a:pt x="264915" y="16337"/>
                </a:lnTo>
                <a:lnTo>
                  <a:pt x="256287" y="12122"/>
                </a:lnTo>
                <a:lnTo>
                  <a:pt x="239115" y="7231"/>
                </a:lnTo>
                <a:lnTo>
                  <a:pt x="234158" y="6520"/>
                </a:lnTo>
                <a:lnTo>
                  <a:pt x="82994" y="6520"/>
                </a:lnTo>
                <a:lnTo>
                  <a:pt x="82994" y="4068"/>
                </a:lnTo>
                <a:close/>
              </a:path>
              <a:path w="330834" h="501015">
                <a:moveTo>
                  <a:pt x="318536" y="67607"/>
                </a:moveTo>
                <a:lnTo>
                  <a:pt x="295541" y="67607"/>
                </a:lnTo>
                <a:lnTo>
                  <a:pt x="299021" y="69677"/>
                </a:lnTo>
                <a:lnTo>
                  <a:pt x="303060" y="70896"/>
                </a:lnTo>
                <a:lnTo>
                  <a:pt x="307403" y="70896"/>
                </a:lnTo>
                <a:lnTo>
                  <a:pt x="316340" y="69088"/>
                </a:lnTo>
                <a:lnTo>
                  <a:pt x="318536" y="67607"/>
                </a:lnTo>
                <a:close/>
              </a:path>
              <a:path w="330834" h="501015">
                <a:moveTo>
                  <a:pt x="264915" y="16337"/>
                </a:moveTo>
                <a:lnTo>
                  <a:pt x="172834" y="16337"/>
                </a:lnTo>
                <a:lnTo>
                  <a:pt x="200084" y="17705"/>
                </a:lnTo>
                <a:lnTo>
                  <a:pt x="220811" y="20388"/>
                </a:lnTo>
                <a:lnTo>
                  <a:pt x="264329" y="34134"/>
                </a:lnTo>
                <a:lnTo>
                  <a:pt x="279819" y="49509"/>
                </a:lnTo>
                <a:lnTo>
                  <a:pt x="330054" y="49509"/>
                </a:lnTo>
                <a:lnTo>
                  <a:pt x="330377" y="47909"/>
                </a:lnTo>
                <a:lnTo>
                  <a:pt x="328570" y="38961"/>
                </a:lnTo>
                <a:lnTo>
                  <a:pt x="325653" y="34637"/>
                </a:lnTo>
                <a:lnTo>
                  <a:pt x="288645" y="34637"/>
                </a:lnTo>
                <a:lnTo>
                  <a:pt x="281160" y="26824"/>
                </a:lnTo>
                <a:lnTo>
                  <a:pt x="270338" y="18986"/>
                </a:lnTo>
                <a:lnTo>
                  <a:pt x="264915" y="16337"/>
                </a:lnTo>
                <a:close/>
              </a:path>
              <a:path w="330834" h="501015">
                <a:moveTo>
                  <a:pt x="82994" y="33482"/>
                </a:moveTo>
                <a:lnTo>
                  <a:pt x="52933" y="33482"/>
                </a:lnTo>
                <a:lnTo>
                  <a:pt x="52933" y="48963"/>
                </a:lnTo>
                <a:lnTo>
                  <a:pt x="82994" y="48963"/>
                </a:lnTo>
                <a:lnTo>
                  <a:pt x="82994" y="33482"/>
                </a:lnTo>
                <a:close/>
              </a:path>
              <a:path w="330834" h="501015">
                <a:moveTo>
                  <a:pt x="307403" y="24935"/>
                </a:moveTo>
                <a:lnTo>
                  <a:pt x="299669" y="24935"/>
                </a:lnTo>
                <a:lnTo>
                  <a:pt x="292811" y="28757"/>
                </a:lnTo>
                <a:lnTo>
                  <a:pt x="288645" y="34637"/>
                </a:lnTo>
                <a:lnTo>
                  <a:pt x="325653" y="34637"/>
                </a:lnTo>
                <a:lnTo>
                  <a:pt x="323643" y="31659"/>
                </a:lnTo>
                <a:lnTo>
                  <a:pt x="316340" y="26738"/>
                </a:lnTo>
                <a:lnTo>
                  <a:pt x="307403" y="24935"/>
                </a:lnTo>
                <a:close/>
              </a:path>
              <a:path w="330834" h="501015">
                <a:moveTo>
                  <a:pt x="145228" y="0"/>
                </a:moveTo>
                <a:lnTo>
                  <a:pt x="104047" y="2829"/>
                </a:lnTo>
                <a:lnTo>
                  <a:pt x="82994" y="6520"/>
                </a:lnTo>
                <a:lnTo>
                  <a:pt x="234158" y="6520"/>
                </a:lnTo>
                <a:lnTo>
                  <a:pt x="205938" y="2471"/>
                </a:lnTo>
                <a:lnTo>
                  <a:pt x="173774" y="289"/>
                </a:lnTo>
                <a:lnTo>
                  <a:pt x="145228" y="0"/>
                </a:lnTo>
                <a:close/>
              </a:path>
            </a:pathLst>
          </a:custGeom>
          <a:solidFill>
            <a:srgbClr val="231F20"/>
          </a:solidFill>
        </p:spPr>
        <p:txBody>
          <a:bodyPr wrap="square" lIns="0" tIns="0" rIns="0" bIns="0" rtlCol="0"/>
          <a:lstStyle/>
          <a:p>
            <a:endParaRPr/>
          </a:p>
        </p:txBody>
      </p:sp>
      <p:sp>
        <p:nvSpPr>
          <p:cNvPr id="243" name="object 243"/>
          <p:cNvSpPr/>
          <p:nvPr/>
        </p:nvSpPr>
        <p:spPr>
          <a:xfrm>
            <a:off x="932520" y="6709588"/>
            <a:ext cx="98323" cy="98336"/>
          </a:xfrm>
          <a:prstGeom prst="rect">
            <a:avLst/>
          </a:prstGeom>
          <a:blipFill>
            <a:blip r:embed="rId3" cstate="print"/>
            <a:stretch>
              <a:fillRect/>
            </a:stretch>
          </a:blipFill>
        </p:spPr>
        <p:txBody>
          <a:bodyPr wrap="square" lIns="0" tIns="0" rIns="0" bIns="0" rtlCol="0"/>
          <a:lstStyle/>
          <a:p>
            <a:endParaRPr/>
          </a:p>
        </p:txBody>
      </p:sp>
      <p:sp>
        <p:nvSpPr>
          <p:cNvPr id="244" name="object 244"/>
          <p:cNvSpPr/>
          <p:nvPr/>
        </p:nvSpPr>
        <p:spPr>
          <a:xfrm>
            <a:off x="584956" y="6251636"/>
            <a:ext cx="596265" cy="617220"/>
          </a:xfrm>
          <a:custGeom>
            <a:avLst/>
            <a:gdLst/>
            <a:ahLst/>
            <a:cxnLst/>
            <a:rect l="l" t="t" r="r" b="b"/>
            <a:pathLst>
              <a:path w="596265" h="617220">
                <a:moveTo>
                  <a:pt x="0" y="1193"/>
                </a:moveTo>
                <a:lnTo>
                  <a:pt x="0" y="21475"/>
                </a:lnTo>
                <a:lnTo>
                  <a:pt x="282473" y="324205"/>
                </a:lnTo>
                <a:lnTo>
                  <a:pt x="8928" y="607326"/>
                </a:lnTo>
                <a:lnTo>
                  <a:pt x="18681" y="616788"/>
                </a:lnTo>
                <a:lnTo>
                  <a:pt x="291833" y="334238"/>
                </a:lnTo>
                <a:lnTo>
                  <a:pt x="310586" y="334238"/>
                </a:lnTo>
                <a:lnTo>
                  <a:pt x="301396" y="324383"/>
                </a:lnTo>
                <a:lnTo>
                  <a:pt x="311106" y="314337"/>
                </a:lnTo>
                <a:lnTo>
                  <a:pt x="292023" y="314337"/>
                </a:lnTo>
                <a:lnTo>
                  <a:pt x="0" y="1193"/>
                </a:lnTo>
                <a:close/>
              </a:path>
              <a:path w="596265" h="617220">
                <a:moveTo>
                  <a:pt x="310586" y="334238"/>
                </a:moveTo>
                <a:lnTo>
                  <a:pt x="291833" y="334238"/>
                </a:lnTo>
                <a:lnTo>
                  <a:pt x="554850" y="616115"/>
                </a:lnTo>
                <a:lnTo>
                  <a:pt x="564807" y="606856"/>
                </a:lnTo>
                <a:lnTo>
                  <a:pt x="310586" y="334238"/>
                </a:lnTo>
                <a:close/>
              </a:path>
              <a:path w="596265" h="617220">
                <a:moveTo>
                  <a:pt x="595731" y="0"/>
                </a:moveTo>
                <a:lnTo>
                  <a:pt x="292023" y="314337"/>
                </a:lnTo>
                <a:lnTo>
                  <a:pt x="311106" y="314337"/>
                </a:lnTo>
                <a:lnTo>
                  <a:pt x="595363" y="20256"/>
                </a:lnTo>
                <a:lnTo>
                  <a:pt x="595731" y="0"/>
                </a:lnTo>
                <a:close/>
              </a:path>
            </a:pathLst>
          </a:custGeom>
          <a:solidFill>
            <a:srgbClr val="231F20"/>
          </a:solidFill>
        </p:spPr>
        <p:txBody>
          <a:bodyPr wrap="square" lIns="0" tIns="0" rIns="0" bIns="0" rtlCol="0"/>
          <a:lstStyle/>
          <a:p>
            <a:endParaRPr/>
          </a:p>
        </p:txBody>
      </p:sp>
      <p:sp>
        <p:nvSpPr>
          <p:cNvPr id="245" name="object 245"/>
          <p:cNvSpPr/>
          <p:nvPr/>
        </p:nvSpPr>
        <p:spPr>
          <a:xfrm>
            <a:off x="965361" y="6743232"/>
            <a:ext cx="33020" cy="33020"/>
          </a:xfrm>
          <a:custGeom>
            <a:avLst/>
            <a:gdLst/>
            <a:ahLst/>
            <a:cxnLst/>
            <a:rect l="l" t="t" r="r" b="b"/>
            <a:pathLst>
              <a:path w="33019" h="33020">
                <a:moveTo>
                  <a:pt x="25247" y="0"/>
                </a:moveTo>
                <a:lnTo>
                  <a:pt x="7289" y="0"/>
                </a:lnTo>
                <a:lnTo>
                  <a:pt x="0" y="7251"/>
                </a:lnTo>
                <a:lnTo>
                  <a:pt x="0" y="25234"/>
                </a:lnTo>
                <a:lnTo>
                  <a:pt x="7289" y="32511"/>
                </a:lnTo>
                <a:lnTo>
                  <a:pt x="25247" y="32511"/>
                </a:lnTo>
                <a:lnTo>
                  <a:pt x="32524" y="25234"/>
                </a:lnTo>
                <a:lnTo>
                  <a:pt x="32524" y="7251"/>
                </a:lnTo>
                <a:lnTo>
                  <a:pt x="25247" y="0"/>
                </a:lnTo>
                <a:close/>
              </a:path>
            </a:pathLst>
          </a:custGeom>
          <a:solidFill>
            <a:srgbClr val="231F20"/>
          </a:solidFill>
        </p:spPr>
        <p:txBody>
          <a:bodyPr wrap="square" lIns="0" tIns="0" rIns="0" bIns="0" rtlCol="0"/>
          <a:lstStyle/>
          <a:p>
            <a:endParaRPr/>
          </a:p>
        </p:txBody>
      </p:sp>
      <p:sp>
        <p:nvSpPr>
          <p:cNvPr id="246" name="object 246"/>
          <p:cNvSpPr/>
          <p:nvPr/>
        </p:nvSpPr>
        <p:spPr>
          <a:xfrm>
            <a:off x="60342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47" name="object 247"/>
          <p:cNvSpPr/>
          <p:nvPr/>
        </p:nvSpPr>
        <p:spPr>
          <a:xfrm>
            <a:off x="57496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48" name="object 248"/>
          <p:cNvSpPr/>
          <p:nvPr/>
        </p:nvSpPr>
        <p:spPr>
          <a:xfrm>
            <a:off x="54660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49" name="object 249"/>
          <p:cNvSpPr/>
          <p:nvPr/>
        </p:nvSpPr>
        <p:spPr>
          <a:xfrm>
            <a:off x="68888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0" name="object 250"/>
          <p:cNvSpPr/>
          <p:nvPr/>
        </p:nvSpPr>
        <p:spPr>
          <a:xfrm>
            <a:off x="660425"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251" name="object 251"/>
          <p:cNvSpPr/>
          <p:nvPr/>
        </p:nvSpPr>
        <p:spPr>
          <a:xfrm>
            <a:off x="632072" y="7689013"/>
            <a:ext cx="15875" cy="9525"/>
          </a:xfrm>
          <a:custGeom>
            <a:avLst/>
            <a:gdLst/>
            <a:ahLst/>
            <a:cxnLst/>
            <a:rect l="l" t="t" r="r" b="b"/>
            <a:pathLst>
              <a:path w="15875" h="9525">
                <a:moveTo>
                  <a:pt x="0" y="0"/>
                </a:moveTo>
                <a:lnTo>
                  <a:pt x="0" y="9524"/>
                </a:lnTo>
                <a:lnTo>
                  <a:pt x="15862" y="9524"/>
                </a:lnTo>
                <a:lnTo>
                  <a:pt x="15862" y="0"/>
                </a:lnTo>
                <a:lnTo>
                  <a:pt x="0" y="0"/>
                </a:lnTo>
                <a:close/>
              </a:path>
            </a:pathLst>
          </a:custGeom>
          <a:solidFill>
            <a:srgbClr val="231F20"/>
          </a:solidFill>
        </p:spPr>
        <p:txBody>
          <a:bodyPr wrap="square" lIns="0" tIns="0" rIns="0" bIns="0" rtlCol="0"/>
          <a:lstStyle/>
          <a:p>
            <a:endParaRPr/>
          </a:p>
        </p:txBody>
      </p:sp>
      <p:sp>
        <p:nvSpPr>
          <p:cNvPr id="252" name="object 252"/>
          <p:cNvSpPr/>
          <p:nvPr/>
        </p:nvSpPr>
        <p:spPr>
          <a:xfrm>
            <a:off x="77434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3" name="object 253"/>
          <p:cNvSpPr/>
          <p:nvPr/>
        </p:nvSpPr>
        <p:spPr>
          <a:xfrm>
            <a:off x="74588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4" name="object 254"/>
          <p:cNvSpPr/>
          <p:nvPr/>
        </p:nvSpPr>
        <p:spPr>
          <a:xfrm>
            <a:off x="71753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5" name="object 255"/>
          <p:cNvSpPr/>
          <p:nvPr/>
        </p:nvSpPr>
        <p:spPr>
          <a:xfrm>
            <a:off x="85980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6" name="object 256"/>
          <p:cNvSpPr/>
          <p:nvPr/>
        </p:nvSpPr>
        <p:spPr>
          <a:xfrm>
            <a:off x="83135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7" name="object 257"/>
          <p:cNvSpPr/>
          <p:nvPr/>
        </p:nvSpPr>
        <p:spPr>
          <a:xfrm>
            <a:off x="80300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8" name="object 258"/>
          <p:cNvSpPr/>
          <p:nvPr/>
        </p:nvSpPr>
        <p:spPr>
          <a:xfrm>
            <a:off x="94527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59" name="object 259"/>
          <p:cNvSpPr/>
          <p:nvPr/>
        </p:nvSpPr>
        <p:spPr>
          <a:xfrm>
            <a:off x="91681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0" name="object 260"/>
          <p:cNvSpPr/>
          <p:nvPr/>
        </p:nvSpPr>
        <p:spPr>
          <a:xfrm>
            <a:off x="88846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1" name="object 261"/>
          <p:cNvSpPr/>
          <p:nvPr/>
        </p:nvSpPr>
        <p:spPr>
          <a:xfrm>
            <a:off x="1030732" y="7689012"/>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62" name="object 262"/>
          <p:cNvSpPr/>
          <p:nvPr/>
        </p:nvSpPr>
        <p:spPr>
          <a:xfrm>
            <a:off x="1002282" y="7689013"/>
            <a:ext cx="15875" cy="9525"/>
          </a:xfrm>
          <a:custGeom>
            <a:avLst/>
            <a:gdLst/>
            <a:ahLst/>
            <a:cxnLst/>
            <a:rect l="l" t="t" r="r" b="b"/>
            <a:pathLst>
              <a:path w="15875" h="9525">
                <a:moveTo>
                  <a:pt x="0" y="0"/>
                </a:moveTo>
                <a:lnTo>
                  <a:pt x="0" y="9524"/>
                </a:lnTo>
                <a:lnTo>
                  <a:pt x="15862" y="9524"/>
                </a:lnTo>
                <a:lnTo>
                  <a:pt x="15862" y="0"/>
                </a:lnTo>
                <a:lnTo>
                  <a:pt x="0" y="0"/>
                </a:lnTo>
                <a:close/>
              </a:path>
            </a:pathLst>
          </a:custGeom>
          <a:solidFill>
            <a:srgbClr val="231F20"/>
          </a:solidFill>
        </p:spPr>
        <p:txBody>
          <a:bodyPr wrap="square" lIns="0" tIns="0" rIns="0" bIns="0" rtlCol="0"/>
          <a:lstStyle/>
          <a:p>
            <a:endParaRPr/>
          </a:p>
        </p:txBody>
      </p:sp>
      <p:sp>
        <p:nvSpPr>
          <p:cNvPr id="263" name="object 263"/>
          <p:cNvSpPr/>
          <p:nvPr/>
        </p:nvSpPr>
        <p:spPr>
          <a:xfrm>
            <a:off x="97392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4" name="object 264"/>
          <p:cNvSpPr/>
          <p:nvPr/>
        </p:nvSpPr>
        <p:spPr>
          <a:xfrm>
            <a:off x="111620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5" name="object 265"/>
          <p:cNvSpPr/>
          <p:nvPr/>
        </p:nvSpPr>
        <p:spPr>
          <a:xfrm>
            <a:off x="108774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6" name="object 266"/>
          <p:cNvSpPr/>
          <p:nvPr/>
        </p:nvSpPr>
        <p:spPr>
          <a:xfrm>
            <a:off x="105938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7" name="object 267"/>
          <p:cNvSpPr/>
          <p:nvPr/>
        </p:nvSpPr>
        <p:spPr>
          <a:xfrm>
            <a:off x="120166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8" name="object 268"/>
          <p:cNvSpPr/>
          <p:nvPr/>
        </p:nvSpPr>
        <p:spPr>
          <a:xfrm>
            <a:off x="117321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69" name="object 269"/>
          <p:cNvSpPr/>
          <p:nvPr/>
        </p:nvSpPr>
        <p:spPr>
          <a:xfrm>
            <a:off x="114485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0" name="object 270"/>
          <p:cNvSpPr/>
          <p:nvPr/>
        </p:nvSpPr>
        <p:spPr>
          <a:xfrm>
            <a:off x="128713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1" name="object 271"/>
          <p:cNvSpPr/>
          <p:nvPr/>
        </p:nvSpPr>
        <p:spPr>
          <a:xfrm>
            <a:off x="125867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2" name="object 272"/>
          <p:cNvSpPr/>
          <p:nvPr/>
        </p:nvSpPr>
        <p:spPr>
          <a:xfrm>
            <a:off x="123031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3" name="object 273"/>
          <p:cNvSpPr/>
          <p:nvPr/>
        </p:nvSpPr>
        <p:spPr>
          <a:xfrm>
            <a:off x="137259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4" name="object 274"/>
          <p:cNvSpPr/>
          <p:nvPr/>
        </p:nvSpPr>
        <p:spPr>
          <a:xfrm>
            <a:off x="1344142" y="7689024"/>
            <a:ext cx="15875" cy="9525"/>
          </a:xfrm>
          <a:custGeom>
            <a:avLst/>
            <a:gdLst/>
            <a:ahLst/>
            <a:cxnLst/>
            <a:rect l="l" t="t" r="r" b="b"/>
            <a:pathLst>
              <a:path w="15875" h="9525">
                <a:moveTo>
                  <a:pt x="0" y="9524"/>
                </a:moveTo>
                <a:lnTo>
                  <a:pt x="15849" y="9524"/>
                </a:lnTo>
                <a:lnTo>
                  <a:pt x="15849" y="0"/>
                </a:lnTo>
                <a:lnTo>
                  <a:pt x="0" y="0"/>
                </a:lnTo>
                <a:lnTo>
                  <a:pt x="0" y="9524"/>
                </a:lnTo>
                <a:close/>
              </a:path>
            </a:pathLst>
          </a:custGeom>
          <a:solidFill>
            <a:srgbClr val="231F20"/>
          </a:solidFill>
        </p:spPr>
        <p:txBody>
          <a:bodyPr wrap="square" lIns="0" tIns="0" rIns="0" bIns="0" rtlCol="0"/>
          <a:lstStyle/>
          <a:p>
            <a:endParaRPr/>
          </a:p>
        </p:txBody>
      </p:sp>
      <p:sp>
        <p:nvSpPr>
          <p:cNvPr id="275" name="object 275"/>
          <p:cNvSpPr/>
          <p:nvPr/>
        </p:nvSpPr>
        <p:spPr>
          <a:xfrm>
            <a:off x="131577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6" name="object 276"/>
          <p:cNvSpPr/>
          <p:nvPr/>
        </p:nvSpPr>
        <p:spPr>
          <a:xfrm>
            <a:off x="145804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7" name="object 277"/>
          <p:cNvSpPr/>
          <p:nvPr/>
        </p:nvSpPr>
        <p:spPr>
          <a:xfrm>
            <a:off x="142958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78" name="object 278"/>
          <p:cNvSpPr/>
          <p:nvPr/>
        </p:nvSpPr>
        <p:spPr>
          <a:xfrm>
            <a:off x="1401241" y="7689013"/>
            <a:ext cx="15875" cy="9525"/>
          </a:xfrm>
          <a:custGeom>
            <a:avLst/>
            <a:gdLst/>
            <a:ahLst/>
            <a:cxnLst/>
            <a:rect l="l" t="t" r="r" b="b"/>
            <a:pathLst>
              <a:path w="15875" h="9525">
                <a:moveTo>
                  <a:pt x="0" y="0"/>
                </a:moveTo>
                <a:lnTo>
                  <a:pt x="0" y="9524"/>
                </a:lnTo>
                <a:lnTo>
                  <a:pt x="15862" y="9524"/>
                </a:lnTo>
                <a:lnTo>
                  <a:pt x="15862" y="0"/>
                </a:lnTo>
                <a:lnTo>
                  <a:pt x="0" y="0"/>
                </a:lnTo>
                <a:close/>
              </a:path>
            </a:pathLst>
          </a:custGeom>
          <a:solidFill>
            <a:srgbClr val="231F20"/>
          </a:solidFill>
        </p:spPr>
        <p:txBody>
          <a:bodyPr wrap="square" lIns="0" tIns="0" rIns="0" bIns="0" rtlCol="0"/>
          <a:lstStyle/>
          <a:p>
            <a:endParaRPr/>
          </a:p>
        </p:txBody>
      </p:sp>
      <p:sp>
        <p:nvSpPr>
          <p:cNvPr id="279" name="object 279"/>
          <p:cNvSpPr/>
          <p:nvPr/>
        </p:nvSpPr>
        <p:spPr>
          <a:xfrm>
            <a:off x="154350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0" name="object 280"/>
          <p:cNvSpPr/>
          <p:nvPr/>
        </p:nvSpPr>
        <p:spPr>
          <a:xfrm>
            <a:off x="151505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1" name="object 281"/>
          <p:cNvSpPr/>
          <p:nvPr/>
        </p:nvSpPr>
        <p:spPr>
          <a:xfrm>
            <a:off x="148670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2" name="object 282"/>
          <p:cNvSpPr/>
          <p:nvPr/>
        </p:nvSpPr>
        <p:spPr>
          <a:xfrm>
            <a:off x="162897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3" name="object 283"/>
          <p:cNvSpPr/>
          <p:nvPr/>
        </p:nvSpPr>
        <p:spPr>
          <a:xfrm>
            <a:off x="160051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4" name="object 284"/>
          <p:cNvSpPr/>
          <p:nvPr/>
        </p:nvSpPr>
        <p:spPr>
          <a:xfrm>
            <a:off x="157217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5" name="object 285"/>
          <p:cNvSpPr/>
          <p:nvPr/>
        </p:nvSpPr>
        <p:spPr>
          <a:xfrm>
            <a:off x="171443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6" name="object 286"/>
          <p:cNvSpPr/>
          <p:nvPr/>
        </p:nvSpPr>
        <p:spPr>
          <a:xfrm>
            <a:off x="168598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7" name="object 287"/>
          <p:cNvSpPr/>
          <p:nvPr/>
        </p:nvSpPr>
        <p:spPr>
          <a:xfrm>
            <a:off x="165761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8" name="object 288"/>
          <p:cNvSpPr/>
          <p:nvPr/>
        </p:nvSpPr>
        <p:spPr>
          <a:xfrm>
            <a:off x="179990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89" name="object 289"/>
          <p:cNvSpPr/>
          <p:nvPr/>
        </p:nvSpPr>
        <p:spPr>
          <a:xfrm>
            <a:off x="177144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0" name="object 290"/>
          <p:cNvSpPr/>
          <p:nvPr/>
        </p:nvSpPr>
        <p:spPr>
          <a:xfrm>
            <a:off x="174308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1" name="object 291"/>
          <p:cNvSpPr/>
          <p:nvPr/>
        </p:nvSpPr>
        <p:spPr>
          <a:xfrm>
            <a:off x="188536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2" name="object 292"/>
          <p:cNvSpPr/>
          <p:nvPr/>
        </p:nvSpPr>
        <p:spPr>
          <a:xfrm>
            <a:off x="185691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3" name="object 293"/>
          <p:cNvSpPr/>
          <p:nvPr/>
        </p:nvSpPr>
        <p:spPr>
          <a:xfrm>
            <a:off x="182854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4" name="object 294"/>
          <p:cNvSpPr/>
          <p:nvPr/>
        </p:nvSpPr>
        <p:spPr>
          <a:xfrm>
            <a:off x="197083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5" name="object 295"/>
          <p:cNvSpPr/>
          <p:nvPr/>
        </p:nvSpPr>
        <p:spPr>
          <a:xfrm>
            <a:off x="194237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6" name="object 296"/>
          <p:cNvSpPr/>
          <p:nvPr/>
        </p:nvSpPr>
        <p:spPr>
          <a:xfrm>
            <a:off x="191401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297" name="object 297"/>
          <p:cNvSpPr/>
          <p:nvPr/>
        </p:nvSpPr>
        <p:spPr>
          <a:xfrm>
            <a:off x="2056282"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298" name="object 298"/>
          <p:cNvSpPr/>
          <p:nvPr/>
        </p:nvSpPr>
        <p:spPr>
          <a:xfrm>
            <a:off x="2027834"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299" name="object 299"/>
          <p:cNvSpPr/>
          <p:nvPr/>
        </p:nvSpPr>
        <p:spPr>
          <a:xfrm>
            <a:off x="199947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0" name="object 300"/>
          <p:cNvSpPr/>
          <p:nvPr/>
        </p:nvSpPr>
        <p:spPr>
          <a:xfrm>
            <a:off x="214175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1" name="object 301"/>
          <p:cNvSpPr/>
          <p:nvPr/>
        </p:nvSpPr>
        <p:spPr>
          <a:xfrm>
            <a:off x="211329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2" name="object 302"/>
          <p:cNvSpPr/>
          <p:nvPr/>
        </p:nvSpPr>
        <p:spPr>
          <a:xfrm>
            <a:off x="208494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3" name="object 303"/>
          <p:cNvSpPr/>
          <p:nvPr/>
        </p:nvSpPr>
        <p:spPr>
          <a:xfrm>
            <a:off x="222721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4" name="object 304"/>
          <p:cNvSpPr/>
          <p:nvPr/>
        </p:nvSpPr>
        <p:spPr>
          <a:xfrm>
            <a:off x="219876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5" name="object 305"/>
          <p:cNvSpPr/>
          <p:nvPr/>
        </p:nvSpPr>
        <p:spPr>
          <a:xfrm>
            <a:off x="2170409" y="7689018"/>
            <a:ext cx="15875" cy="9525"/>
          </a:xfrm>
          <a:custGeom>
            <a:avLst/>
            <a:gdLst/>
            <a:ahLst/>
            <a:cxnLst/>
            <a:rect l="l" t="t" r="r" b="b"/>
            <a:pathLst>
              <a:path w="15875" h="9525">
                <a:moveTo>
                  <a:pt x="0" y="0"/>
                </a:moveTo>
                <a:lnTo>
                  <a:pt x="0" y="9524"/>
                </a:lnTo>
                <a:lnTo>
                  <a:pt x="15862" y="9524"/>
                </a:lnTo>
                <a:lnTo>
                  <a:pt x="15862" y="0"/>
                </a:lnTo>
                <a:lnTo>
                  <a:pt x="0" y="0"/>
                </a:lnTo>
                <a:close/>
              </a:path>
            </a:pathLst>
          </a:custGeom>
          <a:solidFill>
            <a:srgbClr val="231F20"/>
          </a:solidFill>
        </p:spPr>
        <p:txBody>
          <a:bodyPr wrap="square" lIns="0" tIns="0" rIns="0" bIns="0" rtlCol="0"/>
          <a:lstStyle/>
          <a:p>
            <a:endParaRPr/>
          </a:p>
        </p:txBody>
      </p:sp>
      <p:sp>
        <p:nvSpPr>
          <p:cNvPr id="306" name="object 306"/>
          <p:cNvSpPr/>
          <p:nvPr/>
        </p:nvSpPr>
        <p:spPr>
          <a:xfrm>
            <a:off x="231268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7" name="object 307"/>
          <p:cNvSpPr/>
          <p:nvPr/>
        </p:nvSpPr>
        <p:spPr>
          <a:xfrm>
            <a:off x="228422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08" name="object 308"/>
          <p:cNvSpPr/>
          <p:nvPr/>
        </p:nvSpPr>
        <p:spPr>
          <a:xfrm>
            <a:off x="2255862" y="7689013"/>
            <a:ext cx="15875" cy="9525"/>
          </a:xfrm>
          <a:custGeom>
            <a:avLst/>
            <a:gdLst/>
            <a:ahLst/>
            <a:cxnLst/>
            <a:rect l="l" t="t" r="r" b="b"/>
            <a:pathLst>
              <a:path w="15875" h="9525">
                <a:moveTo>
                  <a:pt x="0" y="0"/>
                </a:moveTo>
                <a:lnTo>
                  <a:pt x="0" y="9524"/>
                </a:lnTo>
                <a:lnTo>
                  <a:pt x="15875" y="9524"/>
                </a:lnTo>
                <a:lnTo>
                  <a:pt x="15875" y="0"/>
                </a:lnTo>
                <a:lnTo>
                  <a:pt x="0" y="0"/>
                </a:lnTo>
                <a:close/>
              </a:path>
            </a:pathLst>
          </a:custGeom>
          <a:solidFill>
            <a:srgbClr val="231F20"/>
          </a:solidFill>
        </p:spPr>
        <p:txBody>
          <a:bodyPr wrap="square" lIns="0" tIns="0" rIns="0" bIns="0" rtlCol="0"/>
          <a:lstStyle/>
          <a:p>
            <a:endParaRPr/>
          </a:p>
        </p:txBody>
      </p:sp>
      <p:sp>
        <p:nvSpPr>
          <p:cNvPr id="309" name="object 309"/>
          <p:cNvSpPr/>
          <p:nvPr/>
        </p:nvSpPr>
        <p:spPr>
          <a:xfrm>
            <a:off x="239814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0" name="object 310"/>
          <p:cNvSpPr/>
          <p:nvPr/>
        </p:nvSpPr>
        <p:spPr>
          <a:xfrm>
            <a:off x="236969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1" name="object 311"/>
          <p:cNvSpPr/>
          <p:nvPr/>
        </p:nvSpPr>
        <p:spPr>
          <a:xfrm>
            <a:off x="234132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2" name="object 312"/>
          <p:cNvSpPr/>
          <p:nvPr/>
        </p:nvSpPr>
        <p:spPr>
          <a:xfrm>
            <a:off x="248361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3" name="object 313"/>
          <p:cNvSpPr/>
          <p:nvPr/>
        </p:nvSpPr>
        <p:spPr>
          <a:xfrm>
            <a:off x="245515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4" name="object 314"/>
          <p:cNvSpPr/>
          <p:nvPr/>
        </p:nvSpPr>
        <p:spPr>
          <a:xfrm>
            <a:off x="242679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5" name="object 315"/>
          <p:cNvSpPr/>
          <p:nvPr/>
        </p:nvSpPr>
        <p:spPr>
          <a:xfrm>
            <a:off x="256907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6" name="object 316"/>
          <p:cNvSpPr/>
          <p:nvPr/>
        </p:nvSpPr>
        <p:spPr>
          <a:xfrm>
            <a:off x="254062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7" name="object 317"/>
          <p:cNvSpPr/>
          <p:nvPr/>
        </p:nvSpPr>
        <p:spPr>
          <a:xfrm>
            <a:off x="251225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8" name="object 318"/>
          <p:cNvSpPr/>
          <p:nvPr/>
        </p:nvSpPr>
        <p:spPr>
          <a:xfrm>
            <a:off x="265454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19" name="object 319"/>
          <p:cNvSpPr/>
          <p:nvPr/>
        </p:nvSpPr>
        <p:spPr>
          <a:xfrm>
            <a:off x="2626067"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320" name="object 320"/>
          <p:cNvSpPr/>
          <p:nvPr/>
        </p:nvSpPr>
        <p:spPr>
          <a:xfrm>
            <a:off x="259772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1" name="object 321"/>
          <p:cNvSpPr/>
          <p:nvPr/>
        </p:nvSpPr>
        <p:spPr>
          <a:xfrm>
            <a:off x="273998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2" name="object 322"/>
          <p:cNvSpPr/>
          <p:nvPr/>
        </p:nvSpPr>
        <p:spPr>
          <a:xfrm>
            <a:off x="271153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3" name="object 323"/>
          <p:cNvSpPr/>
          <p:nvPr/>
        </p:nvSpPr>
        <p:spPr>
          <a:xfrm>
            <a:off x="268317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4" name="object 324"/>
          <p:cNvSpPr/>
          <p:nvPr/>
        </p:nvSpPr>
        <p:spPr>
          <a:xfrm>
            <a:off x="282545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5" name="object 325"/>
          <p:cNvSpPr/>
          <p:nvPr/>
        </p:nvSpPr>
        <p:spPr>
          <a:xfrm>
            <a:off x="279699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6" name="object 326"/>
          <p:cNvSpPr/>
          <p:nvPr/>
        </p:nvSpPr>
        <p:spPr>
          <a:xfrm>
            <a:off x="276865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7" name="object 327"/>
          <p:cNvSpPr/>
          <p:nvPr/>
        </p:nvSpPr>
        <p:spPr>
          <a:xfrm>
            <a:off x="291091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8" name="object 328"/>
          <p:cNvSpPr/>
          <p:nvPr/>
        </p:nvSpPr>
        <p:spPr>
          <a:xfrm>
            <a:off x="288246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29" name="object 329"/>
          <p:cNvSpPr/>
          <p:nvPr/>
        </p:nvSpPr>
        <p:spPr>
          <a:xfrm>
            <a:off x="285410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0" name="object 330"/>
          <p:cNvSpPr/>
          <p:nvPr/>
        </p:nvSpPr>
        <p:spPr>
          <a:xfrm>
            <a:off x="299638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1" name="object 331"/>
          <p:cNvSpPr/>
          <p:nvPr/>
        </p:nvSpPr>
        <p:spPr>
          <a:xfrm>
            <a:off x="296792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2" name="object 332"/>
          <p:cNvSpPr/>
          <p:nvPr/>
        </p:nvSpPr>
        <p:spPr>
          <a:xfrm>
            <a:off x="293956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3" name="object 333"/>
          <p:cNvSpPr/>
          <p:nvPr/>
        </p:nvSpPr>
        <p:spPr>
          <a:xfrm>
            <a:off x="308184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4" name="object 334"/>
          <p:cNvSpPr/>
          <p:nvPr/>
        </p:nvSpPr>
        <p:spPr>
          <a:xfrm>
            <a:off x="305339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5" name="object 335"/>
          <p:cNvSpPr/>
          <p:nvPr/>
        </p:nvSpPr>
        <p:spPr>
          <a:xfrm>
            <a:off x="302502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6" name="object 336"/>
          <p:cNvSpPr/>
          <p:nvPr/>
        </p:nvSpPr>
        <p:spPr>
          <a:xfrm>
            <a:off x="316731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7" name="object 337"/>
          <p:cNvSpPr/>
          <p:nvPr/>
        </p:nvSpPr>
        <p:spPr>
          <a:xfrm>
            <a:off x="313885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8" name="object 338"/>
          <p:cNvSpPr/>
          <p:nvPr/>
        </p:nvSpPr>
        <p:spPr>
          <a:xfrm>
            <a:off x="311049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39" name="object 339"/>
          <p:cNvSpPr/>
          <p:nvPr/>
        </p:nvSpPr>
        <p:spPr>
          <a:xfrm>
            <a:off x="325277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0" name="object 340"/>
          <p:cNvSpPr/>
          <p:nvPr/>
        </p:nvSpPr>
        <p:spPr>
          <a:xfrm>
            <a:off x="322432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1" name="object 341"/>
          <p:cNvSpPr/>
          <p:nvPr/>
        </p:nvSpPr>
        <p:spPr>
          <a:xfrm>
            <a:off x="319595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2" name="object 342"/>
          <p:cNvSpPr/>
          <p:nvPr/>
        </p:nvSpPr>
        <p:spPr>
          <a:xfrm>
            <a:off x="333824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3" name="object 343"/>
          <p:cNvSpPr/>
          <p:nvPr/>
        </p:nvSpPr>
        <p:spPr>
          <a:xfrm>
            <a:off x="330977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4" name="object 344"/>
          <p:cNvSpPr/>
          <p:nvPr/>
        </p:nvSpPr>
        <p:spPr>
          <a:xfrm>
            <a:off x="328142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5" name="object 345"/>
          <p:cNvSpPr/>
          <p:nvPr/>
        </p:nvSpPr>
        <p:spPr>
          <a:xfrm>
            <a:off x="342369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6" name="object 346"/>
          <p:cNvSpPr/>
          <p:nvPr/>
        </p:nvSpPr>
        <p:spPr>
          <a:xfrm>
            <a:off x="339524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7" name="object 347"/>
          <p:cNvSpPr/>
          <p:nvPr/>
        </p:nvSpPr>
        <p:spPr>
          <a:xfrm>
            <a:off x="336688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8" name="object 348"/>
          <p:cNvSpPr/>
          <p:nvPr/>
        </p:nvSpPr>
        <p:spPr>
          <a:xfrm>
            <a:off x="350916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49" name="object 349"/>
          <p:cNvSpPr/>
          <p:nvPr/>
        </p:nvSpPr>
        <p:spPr>
          <a:xfrm>
            <a:off x="348070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0" name="object 350"/>
          <p:cNvSpPr/>
          <p:nvPr/>
        </p:nvSpPr>
        <p:spPr>
          <a:xfrm>
            <a:off x="345235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1" name="object 351"/>
          <p:cNvSpPr/>
          <p:nvPr/>
        </p:nvSpPr>
        <p:spPr>
          <a:xfrm>
            <a:off x="359462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2" name="object 352"/>
          <p:cNvSpPr/>
          <p:nvPr/>
        </p:nvSpPr>
        <p:spPr>
          <a:xfrm>
            <a:off x="356617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3" name="object 353"/>
          <p:cNvSpPr/>
          <p:nvPr/>
        </p:nvSpPr>
        <p:spPr>
          <a:xfrm>
            <a:off x="353781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4" name="object 354"/>
          <p:cNvSpPr/>
          <p:nvPr/>
        </p:nvSpPr>
        <p:spPr>
          <a:xfrm>
            <a:off x="368009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5" name="object 355"/>
          <p:cNvSpPr/>
          <p:nvPr/>
        </p:nvSpPr>
        <p:spPr>
          <a:xfrm>
            <a:off x="365163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6" name="object 356"/>
          <p:cNvSpPr/>
          <p:nvPr/>
        </p:nvSpPr>
        <p:spPr>
          <a:xfrm>
            <a:off x="362327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7" name="object 357"/>
          <p:cNvSpPr/>
          <p:nvPr/>
        </p:nvSpPr>
        <p:spPr>
          <a:xfrm>
            <a:off x="376555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8" name="object 358"/>
          <p:cNvSpPr/>
          <p:nvPr/>
        </p:nvSpPr>
        <p:spPr>
          <a:xfrm>
            <a:off x="373710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59" name="object 359"/>
          <p:cNvSpPr/>
          <p:nvPr/>
        </p:nvSpPr>
        <p:spPr>
          <a:xfrm>
            <a:off x="370873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0" name="object 360"/>
          <p:cNvSpPr/>
          <p:nvPr/>
        </p:nvSpPr>
        <p:spPr>
          <a:xfrm>
            <a:off x="385100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1" name="object 361"/>
          <p:cNvSpPr/>
          <p:nvPr/>
        </p:nvSpPr>
        <p:spPr>
          <a:xfrm>
            <a:off x="382256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2" name="object 362"/>
          <p:cNvSpPr/>
          <p:nvPr/>
        </p:nvSpPr>
        <p:spPr>
          <a:xfrm>
            <a:off x="379420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3" name="object 363"/>
          <p:cNvSpPr/>
          <p:nvPr/>
        </p:nvSpPr>
        <p:spPr>
          <a:xfrm>
            <a:off x="393647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4" name="object 364"/>
          <p:cNvSpPr/>
          <p:nvPr/>
        </p:nvSpPr>
        <p:spPr>
          <a:xfrm>
            <a:off x="390803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5" name="object 365"/>
          <p:cNvSpPr/>
          <p:nvPr/>
        </p:nvSpPr>
        <p:spPr>
          <a:xfrm>
            <a:off x="387965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6" name="object 366"/>
          <p:cNvSpPr/>
          <p:nvPr/>
        </p:nvSpPr>
        <p:spPr>
          <a:xfrm>
            <a:off x="4021925"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367" name="object 367"/>
          <p:cNvSpPr/>
          <p:nvPr/>
        </p:nvSpPr>
        <p:spPr>
          <a:xfrm>
            <a:off x="399347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8" name="object 368"/>
          <p:cNvSpPr/>
          <p:nvPr/>
        </p:nvSpPr>
        <p:spPr>
          <a:xfrm>
            <a:off x="396513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69" name="object 369"/>
          <p:cNvSpPr/>
          <p:nvPr/>
        </p:nvSpPr>
        <p:spPr>
          <a:xfrm>
            <a:off x="410739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0" name="object 370"/>
          <p:cNvSpPr/>
          <p:nvPr/>
        </p:nvSpPr>
        <p:spPr>
          <a:xfrm>
            <a:off x="407894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1" name="object 371"/>
          <p:cNvSpPr/>
          <p:nvPr/>
        </p:nvSpPr>
        <p:spPr>
          <a:xfrm>
            <a:off x="405058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2" name="object 372"/>
          <p:cNvSpPr/>
          <p:nvPr/>
        </p:nvSpPr>
        <p:spPr>
          <a:xfrm>
            <a:off x="419285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3" name="object 373"/>
          <p:cNvSpPr/>
          <p:nvPr/>
        </p:nvSpPr>
        <p:spPr>
          <a:xfrm>
            <a:off x="416440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4" name="object 374"/>
          <p:cNvSpPr/>
          <p:nvPr/>
        </p:nvSpPr>
        <p:spPr>
          <a:xfrm>
            <a:off x="413605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5" name="object 375"/>
          <p:cNvSpPr/>
          <p:nvPr/>
        </p:nvSpPr>
        <p:spPr>
          <a:xfrm>
            <a:off x="427832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6" name="object 376"/>
          <p:cNvSpPr/>
          <p:nvPr/>
        </p:nvSpPr>
        <p:spPr>
          <a:xfrm>
            <a:off x="424987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7" name="object 377"/>
          <p:cNvSpPr/>
          <p:nvPr/>
        </p:nvSpPr>
        <p:spPr>
          <a:xfrm>
            <a:off x="4221505"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378" name="object 378"/>
          <p:cNvSpPr/>
          <p:nvPr/>
        </p:nvSpPr>
        <p:spPr>
          <a:xfrm>
            <a:off x="436378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79" name="object 379"/>
          <p:cNvSpPr/>
          <p:nvPr/>
        </p:nvSpPr>
        <p:spPr>
          <a:xfrm>
            <a:off x="433533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0" name="object 380"/>
          <p:cNvSpPr/>
          <p:nvPr/>
        </p:nvSpPr>
        <p:spPr>
          <a:xfrm>
            <a:off x="430697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1" name="object 381"/>
          <p:cNvSpPr/>
          <p:nvPr/>
        </p:nvSpPr>
        <p:spPr>
          <a:xfrm>
            <a:off x="444925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2" name="object 382"/>
          <p:cNvSpPr/>
          <p:nvPr/>
        </p:nvSpPr>
        <p:spPr>
          <a:xfrm>
            <a:off x="442080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3" name="object 383"/>
          <p:cNvSpPr/>
          <p:nvPr/>
        </p:nvSpPr>
        <p:spPr>
          <a:xfrm>
            <a:off x="439243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4" name="object 384"/>
          <p:cNvSpPr/>
          <p:nvPr/>
        </p:nvSpPr>
        <p:spPr>
          <a:xfrm>
            <a:off x="453471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5" name="object 385"/>
          <p:cNvSpPr/>
          <p:nvPr/>
        </p:nvSpPr>
        <p:spPr>
          <a:xfrm>
            <a:off x="450626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6" name="object 386"/>
          <p:cNvSpPr/>
          <p:nvPr/>
        </p:nvSpPr>
        <p:spPr>
          <a:xfrm>
            <a:off x="447790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87" name="object 387"/>
          <p:cNvSpPr/>
          <p:nvPr/>
        </p:nvSpPr>
        <p:spPr>
          <a:xfrm>
            <a:off x="4620171"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388" name="object 388"/>
          <p:cNvSpPr/>
          <p:nvPr/>
        </p:nvSpPr>
        <p:spPr>
          <a:xfrm>
            <a:off x="4591723"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389" name="object 389"/>
          <p:cNvSpPr/>
          <p:nvPr/>
        </p:nvSpPr>
        <p:spPr>
          <a:xfrm>
            <a:off x="456336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0" name="object 390"/>
          <p:cNvSpPr/>
          <p:nvPr/>
        </p:nvSpPr>
        <p:spPr>
          <a:xfrm>
            <a:off x="470562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1" name="object 391"/>
          <p:cNvSpPr/>
          <p:nvPr/>
        </p:nvSpPr>
        <p:spPr>
          <a:xfrm>
            <a:off x="467718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2" name="object 392"/>
          <p:cNvSpPr/>
          <p:nvPr/>
        </p:nvSpPr>
        <p:spPr>
          <a:xfrm>
            <a:off x="464883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3" name="object 393"/>
          <p:cNvSpPr/>
          <p:nvPr/>
        </p:nvSpPr>
        <p:spPr>
          <a:xfrm>
            <a:off x="479110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4" name="object 394"/>
          <p:cNvSpPr/>
          <p:nvPr/>
        </p:nvSpPr>
        <p:spPr>
          <a:xfrm>
            <a:off x="476265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5" name="object 395"/>
          <p:cNvSpPr/>
          <p:nvPr/>
        </p:nvSpPr>
        <p:spPr>
          <a:xfrm>
            <a:off x="473429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6" name="object 396"/>
          <p:cNvSpPr/>
          <p:nvPr/>
        </p:nvSpPr>
        <p:spPr>
          <a:xfrm>
            <a:off x="487655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7" name="object 397"/>
          <p:cNvSpPr/>
          <p:nvPr/>
        </p:nvSpPr>
        <p:spPr>
          <a:xfrm>
            <a:off x="484811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398" name="object 398"/>
          <p:cNvSpPr/>
          <p:nvPr/>
        </p:nvSpPr>
        <p:spPr>
          <a:xfrm>
            <a:off x="4819751"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399" name="object 399"/>
          <p:cNvSpPr/>
          <p:nvPr/>
        </p:nvSpPr>
        <p:spPr>
          <a:xfrm>
            <a:off x="496202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0" name="object 400"/>
          <p:cNvSpPr/>
          <p:nvPr/>
        </p:nvSpPr>
        <p:spPr>
          <a:xfrm>
            <a:off x="493358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1" name="object 401"/>
          <p:cNvSpPr/>
          <p:nvPr/>
        </p:nvSpPr>
        <p:spPr>
          <a:xfrm>
            <a:off x="490520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2" name="object 402"/>
          <p:cNvSpPr/>
          <p:nvPr/>
        </p:nvSpPr>
        <p:spPr>
          <a:xfrm>
            <a:off x="504748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3" name="object 403"/>
          <p:cNvSpPr/>
          <p:nvPr/>
        </p:nvSpPr>
        <p:spPr>
          <a:xfrm>
            <a:off x="501904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4" name="object 404"/>
          <p:cNvSpPr/>
          <p:nvPr/>
        </p:nvSpPr>
        <p:spPr>
          <a:xfrm>
            <a:off x="499068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5" name="object 405"/>
          <p:cNvSpPr/>
          <p:nvPr/>
        </p:nvSpPr>
        <p:spPr>
          <a:xfrm>
            <a:off x="513295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6" name="object 406"/>
          <p:cNvSpPr/>
          <p:nvPr/>
        </p:nvSpPr>
        <p:spPr>
          <a:xfrm>
            <a:off x="510451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7" name="object 407"/>
          <p:cNvSpPr/>
          <p:nvPr/>
        </p:nvSpPr>
        <p:spPr>
          <a:xfrm>
            <a:off x="507613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8" name="object 408"/>
          <p:cNvSpPr/>
          <p:nvPr/>
        </p:nvSpPr>
        <p:spPr>
          <a:xfrm>
            <a:off x="521841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09" name="object 409"/>
          <p:cNvSpPr/>
          <p:nvPr/>
        </p:nvSpPr>
        <p:spPr>
          <a:xfrm>
            <a:off x="5189956"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410" name="object 410"/>
          <p:cNvSpPr/>
          <p:nvPr/>
        </p:nvSpPr>
        <p:spPr>
          <a:xfrm>
            <a:off x="516161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1" name="object 411"/>
          <p:cNvSpPr/>
          <p:nvPr/>
        </p:nvSpPr>
        <p:spPr>
          <a:xfrm>
            <a:off x="5303888" y="7689024"/>
            <a:ext cx="15875" cy="9525"/>
          </a:xfrm>
          <a:custGeom>
            <a:avLst/>
            <a:gdLst/>
            <a:ahLst/>
            <a:cxnLst/>
            <a:rect l="l" t="t" r="r" b="b"/>
            <a:pathLst>
              <a:path w="15875" h="9525">
                <a:moveTo>
                  <a:pt x="0" y="9524"/>
                </a:moveTo>
                <a:lnTo>
                  <a:pt x="15849" y="9524"/>
                </a:lnTo>
                <a:lnTo>
                  <a:pt x="15849" y="0"/>
                </a:lnTo>
                <a:lnTo>
                  <a:pt x="0" y="0"/>
                </a:lnTo>
                <a:lnTo>
                  <a:pt x="0" y="9524"/>
                </a:lnTo>
                <a:close/>
              </a:path>
            </a:pathLst>
          </a:custGeom>
          <a:solidFill>
            <a:srgbClr val="231F20"/>
          </a:solidFill>
        </p:spPr>
        <p:txBody>
          <a:bodyPr wrap="square" lIns="0" tIns="0" rIns="0" bIns="0" rtlCol="0"/>
          <a:lstStyle/>
          <a:p>
            <a:endParaRPr/>
          </a:p>
        </p:txBody>
      </p:sp>
      <p:sp>
        <p:nvSpPr>
          <p:cNvPr id="412" name="object 412"/>
          <p:cNvSpPr/>
          <p:nvPr/>
        </p:nvSpPr>
        <p:spPr>
          <a:xfrm>
            <a:off x="527542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3" name="object 413"/>
          <p:cNvSpPr/>
          <p:nvPr/>
        </p:nvSpPr>
        <p:spPr>
          <a:xfrm>
            <a:off x="524706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4" name="object 414"/>
          <p:cNvSpPr/>
          <p:nvPr/>
        </p:nvSpPr>
        <p:spPr>
          <a:xfrm>
            <a:off x="538933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5" name="object 415"/>
          <p:cNvSpPr/>
          <p:nvPr/>
        </p:nvSpPr>
        <p:spPr>
          <a:xfrm>
            <a:off x="536088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6" name="object 416"/>
          <p:cNvSpPr/>
          <p:nvPr/>
        </p:nvSpPr>
        <p:spPr>
          <a:xfrm>
            <a:off x="533253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7" name="object 417"/>
          <p:cNvSpPr/>
          <p:nvPr/>
        </p:nvSpPr>
        <p:spPr>
          <a:xfrm>
            <a:off x="547480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8" name="object 418"/>
          <p:cNvSpPr/>
          <p:nvPr/>
        </p:nvSpPr>
        <p:spPr>
          <a:xfrm>
            <a:off x="544635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19" name="object 419"/>
          <p:cNvSpPr/>
          <p:nvPr/>
        </p:nvSpPr>
        <p:spPr>
          <a:xfrm>
            <a:off x="541799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0" name="object 420"/>
          <p:cNvSpPr/>
          <p:nvPr/>
        </p:nvSpPr>
        <p:spPr>
          <a:xfrm>
            <a:off x="556026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1" name="object 421"/>
          <p:cNvSpPr/>
          <p:nvPr/>
        </p:nvSpPr>
        <p:spPr>
          <a:xfrm>
            <a:off x="553181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2" name="object 422"/>
          <p:cNvSpPr/>
          <p:nvPr/>
        </p:nvSpPr>
        <p:spPr>
          <a:xfrm>
            <a:off x="5503468" y="7689024"/>
            <a:ext cx="15875" cy="9525"/>
          </a:xfrm>
          <a:custGeom>
            <a:avLst/>
            <a:gdLst/>
            <a:ahLst/>
            <a:cxnLst/>
            <a:rect l="l" t="t" r="r" b="b"/>
            <a:pathLst>
              <a:path w="15875" h="9525">
                <a:moveTo>
                  <a:pt x="0" y="9524"/>
                </a:moveTo>
                <a:lnTo>
                  <a:pt x="15849" y="9524"/>
                </a:lnTo>
                <a:lnTo>
                  <a:pt x="15849" y="0"/>
                </a:lnTo>
                <a:lnTo>
                  <a:pt x="0" y="0"/>
                </a:lnTo>
                <a:lnTo>
                  <a:pt x="0" y="9524"/>
                </a:lnTo>
                <a:close/>
              </a:path>
            </a:pathLst>
          </a:custGeom>
          <a:solidFill>
            <a:srgbClr val="231F20"/>
          </a:solidFill>
        </p:spPr>
        <p:txBody>
          <a:bodyPr wrap="square" lIns="0" tIns="0" rIns="0" bIns="0" rtlCol="0"/>
          <a:lstStyle/>
          <a:p>
            <a:endParaRPr/>
          </a:p>
        </p:txBody>
      </p:sp>
      <p:sp>
        <p:nvSpPr>
          <p:cNvPr id="423" name="object 423"/>
          <p:cNvSpPr/>
          <p:nvPr/>
        </p:nvSpPr>
        <p:spPr>
          <a:xfrm>
            <a:off x="564573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4" name="object 424"/>
          <p:cNvSpPr/>
          <p:nvPr/>
        </p:nvSpPr>
        <p:spPr>
          <a:xfrm>
            <a:off x="561728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5" name="object 425"/>
          <p:cNvSpPr/>
          <p:nvPr/>
        </p:nvSpPr>
        <p:spPr>
          <a:xfrm>
            <a:off x="558891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6" name="object 426"/>
          <p:cNvSpPr/>
          <p:nvPr/>
        </p:nvSpPr>
        <p:spPr>
          <a:xfrm>
            <a:off x="573119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7" name="object 427"/>
          <p:cNvSpPr/>
          <p:nvPr/>
        </p:nvSpPr>
        <p:spPr>
          <a:xfrm>
            <a:off x="570274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8" name="object 428"/>
          <p:cNvSpPr/>
          <p:nvPr/>
        </p:nvSpPr>
        <p:spPr>
          <a:xfrm>
            <a:off x="567438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29" name="object 429"/>
          <p:cNvSpPr/>
          <p:nvPr/>
        </p:nvSpPr>
        <p:spPr>
          <a:xfrm>
            <a:off x="581666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0" name="object 430"/>
          <p:cNvSpPr/>
          <p:nvPr/>
        </p:nvSpPr>
        <p:spPr>
          <a:xfrm>
            <a:off x="578821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1" name="object 431"/>
          <p:cNvSpPr/>
          <p:nvPr/>
        </p:nvSpPr>
        <p:spPr>
          <a:xfrm>
            <a:off x="575984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2" name="object 432"/>
          <p:cNvSpPr/>
          <p:nvPr/>
        </p:nvSpPr>
        <p:spPr>
          <a:xfrm>
            <a:off x="590212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3" name="object 433"/>
          <p:cNvSpPr/>
          <p:nvPr/>
        </p:nvSpPr>
        <p:spPr>
          <a:xfrm>
            <a:off x="5873673" y="7689024"/>
            <a:ext cx="15875" cy="9525"/>
          </a:xfrm>
          <a:custGeom>
            <a:avLst/>
            <a:gdLst/>
            <a:ahLst/>
            <a:cxnLst/>
            <a:rect l="l" t="t" r="r" b="b"/>
            <a:pathLst>
              <a:path w="15875" h="9525">
                <a:moveTo>
                  <a:pt x="0" y="9524"/>
                </a:moveTo>
                <a:lnTo>
                  <a:pt x="15849" y="9524"/>
                </a:lnTo>
                <a:lnTo>
                  <a:pt x="15849" y="0"/>
                </a:lnTo>
                <a:lnTo>
                  <a:pt x="0" y="0"/>
                </a:lnTo>
                <a:lnTo>
                  <a:pt x="0" y="9524"/>
                </a:lnTo>
                <a:close/>
              </a:path>
            </a:pathLst>
          </a:custGeom>
          <a:solidFill>
            <a:srgbClr val="231F20"/>
          </a:solidFill>
        </p:spPr>
        <p:txBody>
          <a:bodyPr wrap="square" lIns="0" tIns="0" rIns="0" bIns="0" rtlCol="0"/>
          <a:lstStyle/>
          <a:p>
            <a:endParaRPr/>
          </a:p>
        </p:txBody>
      </p:sp>
      <p:sp>
        <p:nvSpPr>
          <p:cNvPr id="434" name="object 434"/>
          <p:cNvSpPr/>
          <p:nvPr/>
        </p:nvSpPr>
        <p:spPr>
          <a:xfrm>
            <a:off x="584531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5" name="object 435"/>
          <p:cNvSpPr/>
          <p:nvPr/>
        </p:nvSpPr>
        <p:spPr>
          <a:xfrm>
            <a:off x="5987580"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436" name="object 436"/>
          <p:cNvSpPr/>
          <p:nvPr/>
        </p:nvSpPr>
        <p:spPr>
          <a:xfrm>
            <a:off x="595913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7" name="object 437"/>
          <p:cNvSpPr/>
          <p:nvPr/>
        </p:nvSpPr>
        <p:spPr>
          <a:xfrm>
            <a:off x="593077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8" name="object 438"/>
          <p:cNvSpPr/>
          <p:nvPr/>
        </p:nvSpPr>
        <p:spPr>
          <a:xfrm>
            <a:off x="607303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39" name="object 439"/>
          <p:cNvSpPr/>
          <p:nvPr/>
        </p:nvSpPr>
        <p:spPr>
          <a:xfrm>
            <a:off x="604459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0" name="object 440"/>
          <p:cNvSpPr/>
          <p:nvPr/>
        </p:nvSpPr>
        <p:spPr>
          <a:xfrm>
            <a:off x="601624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1" name="object 441"/>
          <p:cNvSpPr/>
          <p:nvPr/>
        </p:nvSpPr>
        <p:spPr>
          <a:xfrm>
            <a:off x="615850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2" name="object 442"/>
          <p:cNvSpPr/>
          <p:nvPr/>
        </p:nvSpPr>
        <p:spPr>
          <a:xfrm>
            <a:off x="6130061"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3" name="object 443"/>
          <p:cNvSpPr/>
          <p:nvPr/>
        </p:nvSpPr>
        <p:spPr>
          <a:xfrm>
            <a:off x="610170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4" name="object 444"/>
          <p:cNvSpPr/>
          <p:nvPr/>
        </p:nvSpPr>
        <p:spPr>
          <a:xfrm>
            <a:off x="624396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5" name="object 445"/>
          <p:cNvSpPr/>
          <p:nvPr/>
        </p:nvSpPr>
        <p:spPr>
          <a:xfrm>
            <a:off x="621551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6" name="object 446"/>
          <p:cNvSpPr/>
          <p:nvPr/>
        </p:nvSpPr>
        <p:spPr>
          <a:xfrm>
            <a:off x="6187160"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447" name="object 447"/>
          <p:cNvSpPr/>
          <p:nvPr/>
        </p:nvSpPr>
        <p:spPr>
          <a:xfrm>
            <a:off x="632943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8" name="object 448"/>
          <p:cNvSpPr/>
          <p:nvPr/>
        </p:nvSpPr>
        <p:spPr>
          <a:xfrm>
            <a:off x="630099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49" name="object 449"/>
          <p:cNvSpPr/>
          <p:nvPr/>
        </p:nvSpPr>
        <p:spPr>
          <a:xfrm>
            <a:off x="627261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0" name="object 450"/>
          <p:cNvSpPr/>
          <p:nvPr/>
        </p:nvSpPr>
        <p:spPr>
          <a:xfrm>
            <a:off x="641489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1" name="object 451"/>
          <p:cNvSpPr/>
          <p:nvPr/>
        </p:nvSpPr>
        <p:spPr>
          <a:xfrm>
            <a:off x="638644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2" name="object 452"/>
          <p:cNvSpPr/>
          <p:nvPr/>
        </p:nvSpPr>
        <p:spPr>
          <a:xfrm>
            <a:off x="635808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3" name="object 453"/>
          <p:cNvSpPr/>
          <p:nvPr/>
        </p:nvSpPr>
        <p:spPr>
          <a:xfrm>
            <a:off x="650036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4" name="object 454"/>
          <p:cNvSpPr/>
          <p:nvPr/>
        </p:nvSpPr>
        <p:spPr>
          <a:xfrm>
            <a:off x="6471920"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5" name="object 455"/>
          <p:cNvSpPr/>
          <p:nvPr/>
        </p:nvSpPr>
        <p:spPr>
          <a:xfrm>
            <a:off x="644354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6" name="object 456"/>
          <p:cNvSpPr/>
          <p:nvPr/>
        </p:nvSpPr>
        <p:spPr>
          <a:xfrm>
            <a:off x="6585813"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457" name="object 457"/>
          <p:cNvSpPr/>
          <p:nvPr/>
        </p:nvSpPr>
        <p:spPr>
          <a:xfrm>
            <a:off x="6557365"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458" name="object 458"/>
          <p:cNvSpPr/>
          <p:nvPr/>
        </p:nvSpPr>
        <p:spPr>
          <a:xfrm>
            <a:off x="6529019"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59" name="object 459"/>
          <p:cNvSpPr/>
          <p:nvPr/>
        </p:nvSpPr>
        <p:spPr>
          <a:xfrm>
            <a:off x="667128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0" name="object 460"/>
          <p:cNvSpPr/>
          <p:nvPr/>
        </p:nvSpPr>
        <p:spPr>
          <a:xfrm>
            <a:off x="664283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1" name="object 461"/>
          <p:cNvSpPr/>
          <p:nvPr/>
        </p:nvSpPr>
        <p:spPr>
          <a:xfrm>
            <a:off x="6614477"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2" name="object 462"/>
          <p:cNvSpPr/>
          <p:nvPr/>
        </p:nvSpPr>
        <p:spPr>
          <a:xfrm>
            <a:off x="675674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3" name="object 463"/>
          <p:cNvSpPr/>
          <p:nvPr/>
        </p:nvSpPr>
        <p:spPr>
          <a:xfrm>
            <a:off x="672829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4" name="object 464"/>
          <p:cNvSpPr/>
          <p:nvPr/>
        </p:nvSpPr>
        <p:spPr>
          <a:xfrm>
            <a:off x="6699948"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5" name="object 465"/>
          <p:cNvSpPr/>
          <p:nvPr/>
        </p:nvSpPr>
        <p:spPr>
          <a:xfrm>
            <a:off x="6842214"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6" name="object 466"/>
          <p:cNvSpPr/>
          <p:nvPr/>
        </p:nvSpPr>
        <p:spPr>
          <a:xfrm>
            <a:off x="6813766"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7" name="object 467"/>
          <p:cNvSpPr/>
          <p:nvPr/>
        </p:nvSpPr>
        <p:spPr>
          <a:xfrm>
            <a:off x="6785394" y="7689024"/>
            <a:ext cx="15875" cy="9525"/>
          </a:xfrm>
          <a:custGeom>
            <a:avLst/>
            <a:gdLst/>
            <a:ahLst/>
            <a:cxnLst/>
            <a:rect l="l" t="t" r="r" b="b"/>
            <a:pathLst>
              <a:path w="15875" h="9525">
                <a:moveTo>
                  <a:pt x="0" y="9524"/>
                </a:moveTo>
                <a:lnTo>
                  <a:pt x="15875" y="9524"/>
                </a:lnTo>
                <a:lnTo>
                  <a:pt x="15875" y="0"/>
                </a:lnTo>
                <a:lnTo>
                  <a:pt x="0" y="0"/>
                </a:lnTo>
                <a:lnTo>
                  <a:pt x="0" y="9524"/>
                </a:lnTo>
                <a:close/>
              </a:path>
            </a:pathLst>
          </a:custGeom>
          <a:solidFill>
            <a:srgbClr val="231F20"/>
          </a:solidFill>
        </p:spPr>
        <p:txBody>
          <a:bodyPr wrap="square" lIns="0" tIns="0" rIns="0" bIns="0" rtlCol="0"/>
          <a:lstStyle/>
          <a:p>
            <a:endParaRPr/>
          </a:p>
        </p:txBody>
      </p:sp>
      <p:sp>
        <p:nvSpPr>
          <p:cNvPr id="468" name="object 468"/>
          <p:cNvSpPr/>
          <p:nvPr/>
        </p:nvSpPr>
        <p:spPr>
          <a:xfrm>
            <a:off x="6927672"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69" name="object 469"/>
          <p:cNvSpPr/>
          <p:nvPr/>
        </p:nvSpPr>
        <p:spPr>
          <a:xfrm>
            <a:off x="689922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70" name="object 470"/>
          <p:cNvSpPr/>
          <p:nvPr/>
        </p:nvSpPr>
        <p:spPr>
          <a:xfrm>
            <a:off x="687086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71" name="object 471"/>
          <p:cNvSpPr/>
          <p:nvPr/>
        </p:nvSpPr>
        <p:spPr>
          <a:xfrm>
            <a:off x="701314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72" name="object 472"/>
          <p:cNvSpPr/>
          <p:nvPr/>
        </p:nvSpPr>
        <p:spPr>
          <a:xfrm>
            <a:off x="6984695"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sp>
        <p:nvSpPr>
          <p:cNvPr id="473" name="object 473"/>
          <p:cNvSpPr/>
          <p:nvPr/>
        </p:nvSpPr>
        <p:spPr>
          <a:xfrm>
            <a:off x="6956323" y="7689024"/>
            <a:ext cx="15875" cy="9525"/>
          </a:xfrm>
          <a:custGeom>
            <a:avLst/>
            <a:gdLst/>
            <a:ahLst/>
            <a:cxnLst/>
            <a:rect l="l" t="t" r="r" b="b"/>
            <a:pathLst>
              <a:path w="15875" h="9525">
                <a:moveTo>
                  <a:pt x="0" y="9524"/>
                </a:moveTo>
                <a:lnTo>
                  <a:pt x="15862" y="9524"/>
                </a:lnTo>
                <a:lnTo>
                  <a:pt x="15862" y="0"/>
                </a:lnTo>
                <a:lnTo>
                  <a:pt x="0" y="0"/>
                </a:lnTo>
                <a:lnTo>
                  <a:pt x="0" y="9524"/>
                </a:lnTo>
                <a:close/>
              </a:path>
            </a:pathLst>
          </a:custGeom>
          <a:solidFill>
            <a:srgbClr val="231F20"/>
          </a:solidFill>
        </p:spPr>
        <p:txBody>
          <a:bodyPr wrap="square" lIns="0" tIns="0" rIns="0" bIns="0" rtlCol="0"/>
          <a:lstStyle/>
          <a:p>
            <a:endParaRPr/>
          </a:p>
        </p:txBody>
      </p:sp>
      <p:graphicFrame>
        <p:nvGraphicFramePr>
          <p:cNvPr id="474" name="object 474"/>
          <p:cNvGraphicFramePr>
            <a:graphicFrameLocks noGrp="1"/>
          </p:cNvGraphicFramePr>
          <p:nvPr/>
        </p:nvGraphicFramePr>
        <p:xfrm>
          <a:off x="546821" y="8034470"/>
          <a:ext cx="6494780" cy="1699895"/>
        </p:xfrm>
        <a:graphic>
          <a:graphicData uri="http://schemas.openxmlformats.org/drawingml/2006/table">
            <a:tbl>
              <a:tblPr firstRow="1" bandRow="1">
                <a:tableStyleId>{2D5ABB26-0587-4C30-8999-92F81FD0307C}</a:tableStyleId>
              </a:tblPr>
              <a:tblGrid>
                <a:gridCol w="681355">
                  <a:extLst>
                    <a:ext uri="{9D8B030D-6E8A-4147-A177-3AD203B41FA5}">
                      <a16:colId xmlns:a16="http://schemas.microsoft.com/office/drawing/2014/main" val="20000"/>
                    </a:ext>
                  </a:extLst>
                </a:gridCol>
                <a:gridCol w="3007995">
                  <a:extLst>
                    <a:ext uri="{9D8B030D-6E8A-4147-A177-3AD203B41FA5}">
                      <a16:colId xmlns:a16="http://schemas.microsoft.com/office/drawing/2014/main" val="20001"/>
                    </a:ext>
                  </a:extLst>
                </a:gridCol>
                <a:gridCol w="2795904">
                  <a:extLst>
                    <a:ext uri="{9D8B030D-6E8A-4147-A177-3AD203B41FA5}">
                      <a16:colId xmlns:a16="http://schemas.microsoft.com/office/drawing/2014/main" val="20002"/>
                    </a:ext>
                  </a:extLst>
                </a:gridCol>
              </a:tblGrid>
              <a:tr h="231556">
                <a:tc>
                  <a:txBody>
                    <a:bodyPr/>
                    <a:lstStyle/>
                    <a:p>
                      <a:pPr marL="43815">
                        <a:lnSpc>
                          <a:spcPct val="100000"/>
                        </a:lnSpc>
                        <a:spcBef>
                          <a:spcPts val="320"/>
                        </a:spcBef>
                      </a:pPr>
                      <a:r>
                        <a:rPr sz="1000" b="1" spc="-80" dirty="0">
                          <a:solidFill>
                            <a:srgbClr val="FFFFFF"/>
                          </a:solidFill>
                          <a:latin typeface="Arial Narrow"/>
                          <a:cs typeface="Arial Narrow"/>
                        </a:rPr>
                        <a:t>LED-ANZEIGE</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3970" algn="ctr">
                        <a:lnSpc>
                          <a:spcPct val="100000"/>
                        </a:lnSpc>
                        <a:spcBef>
                          <a:spcPts val="345"/>
                        </a:spcBef>
                      </a:pPr>
                      <a:r>
                        <a:rPr sz="1000" b="1" dirty="0">
                          <a:solidFill>
                            <a:srgbClr val="FFFFFF"/>
                          </a:solidFill>
                          <a:latin typeface="Arial Narrow"/>
                          <a:cs typeface="Arial Narrow"/>
                        </a:rPr>
                        <a:t>URSACHE</a:t>
                      </a:r>
                      <a:endParaRPr sz="1000">
                        <a:latin typeface="Arial Narrow"/>
                        <a:cs typeface="Arial Narrow"/>
                      </a:endParaRPr>
                    </a:p>
                  </a:txBody>
                  <a:tcPr marL="0" marR="0" marT="43815"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R="81280" algn="ctr">
                        <a:lnSpc>
                          <a:spcPct val="100000"/>
                        </a:lnSpc>
                        <a:spcBef>
                          <a:spcPts val="320"/>
                        </a:spcBef>
                      </a:pPr>
                      <a:r>
                        <a:rPr sz="1000" b="1" dirty="0">
                          <a:solidFill>
                            <a:srgbClr val="FFFFFF"/>
                          </a:solidFill>
                          <a:latin typeface="Arial Narrow"/>
                          <a:cs typeface="Arial Narrow"/>
                        </a:rPr>
                        <a:t>LÖSUNG</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190500">
                <a:tc rowSpan="2">
                  <a:txBody>
                    <a:bodyPr/>
                    <a:lstStyle/>
                    <a:p>
                      <a:pPr>
                        <a:lnSpc>
                          <a:spcPct val="100000"/>
                        </a:lnSpc>
                        <a:spcBef>
                          <a:spcPts val="35"/>
                        </a:spcBef>
                      </a:pPr>
                      <a:endParaRPr sz="800">
                        <a:latin typeface="Times New Roman"/>
                        <a:cs typeface="Times New Roman"/>
                      </a:endParaRPr>
                    </a:p>
                    <a:p>
                      <a:pPr marL="60960" algn="ctr">
                        <a:lnSpc>
                          <a:spcPct val="100000"/>
                        </a:lnSpc>
                      </a:pPr>
                      <a:r>
                        <a:rPr sz="850" b="1" dirty="0">
                          <a:solidFill>
                            <a:srgbClr val="231F20"/>
                          </a:solidFill>
                          <a:latin typeface="Arial Narrow"/>
                          <a:cs typeface="Arial Narrow"/>
                        </a:rPr>
                        <a:t>- -</a:t>
                      </a:r>
                      <a:r>
                        <a:rPr sz="850" b="1" spc="-20" dirty="0">
                          <a:solidFill>
                            <a:srgbClr val="231F20"/>
                          </a:solidFill>
                          <a:latin typeface="Arial Narrow"/>
                          <a:cs typeface="Arial Narrow"/>
                        </a:rPr>
                        <a:t> </a:t>
                      </a:r>
                      <a:r>
                        <a:rPr sz="850" b="1" dirty="0">
                          <a:solidFill>
                            <a:srgbClr val="231F20"/>
                          </a:solidFill>
                          <a:latin typeface="Arial Narrow"/>
                          <a:cs typeface="Arial Narrow"/>
                        </a:rPr>
                        <a:t>-</a:t>
                      </a:r>
                      <a:endParaRPr sz="85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325"/>
                        </a:spcBef>
                      </a:pPr>
                      <a:r>
                        <a:rPr sz="850" dirty="0">
                          <a:solidFill>
                            <a:srgbClr val="231F20"/>
                          </a:solidFill>
                          <a:latin typeface="Arial Narrow"/>
                          <a:cs typeface="Arial Narrow"/>
                        </a:rPr>
                        <a:t>Signaldraht </a:t>
                      </a:r>
                      <a:r>
                        <a:rPr sz="850" spc="-5" dirty="0">
                          <a:solidFill>
                            <a:srgbClr val="231F20"/>
                          </a:solidFill>
                          <a:latin typeface="Arial Narrow"/>
                          <a:cs typeface="Arial Narrow"/>
                        </a:rPr>
                        <a:t>ist</a:t>
                      </a:r>
                      <a:r>
                        <a:rPr sz="850" spc="-10" dirty="0">
                          <a:solidFill>
                            <a:srgbClr val="231F20"/>
                          </a:solidFill>
                          <a:latin typeface="Arial Narrow"/>
                          <a:cs typeface="Arial Narrow"/>
                        </a:rPr>
                        <a:t> </a:t>
                      </a:r>
                      <a:r>
                        <a:rPr sz="850" spc="-5" dirty="0">
                          <a:solidFill>
                            <a:srgbClr val="231F20"/>
                          </a:solidFill>
                          <a:latin typeface="Arial Narrow"/>
                          <a:cs typeface="Arial Narrow"/>
                        </a:rPr>
                        <a:t>locker</a:t>
                      </a:r>
                      <a:endParaRPr sz="85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30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5"/>
                        </a:spcBef>
                      </a:pPr>
                      <a:r>
                        <a:rPr sz="850" dirty="0">
                          <a:solidFill>
                            <a:srgbClr val="231F20"/>
                          </a:solidFill>
                          <a:latin typeface="Arial Narrow"/>
                          <a:cs typeface="Arial Narrow"/>
                        </a:rPr>
                        <a:t>Kommunikation</a:t>
                      </a:r>
                      <a:r>
                        <a:rPr sz="850" spc="-5" dirty="0">
                          <a:solidFill>
                            <a:srgbClr val="231F20"/>
                          </a:solidFill>
                          <a:latin typeface="Arial Narrow"/>
                          <a:cs typeface="Arial Narrow"/>
                        </a:rPr>
                        <a:t> </a:t>
                      </a:r>
                      <a:r>
                        <a:rPr sz="850" dirty="0">
                          <a:solidFill>
                            <a:srgbClr val="231F20"/>
                          </a:solidFill>
                          <a:latin typeface="Arial Narrow"/>
                          <a:cs typeface="Arial Narrow"/>
                        </a:rPr>
                        <a:t>fehlgeschlagen</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1029">
                <a:tc rowSpan="2">
                  <a:txBody>
                    <a:bodyPr/>
                    <a:lstStyle/>
                    <a:p>
                      <a:pPr marL="26034" algn="ctr">
                        <a:lnSpc>
                          <a:spcPct val="100000"/>
                        </a:lnSpc>
                        <a:spcBef>
                          <a:spcPts val="885"/>
                        </a:spcBef>
                      </a:pPr>
                      <a:r>
                        <a:rPr sz="850" b="1" dirty="0">
                          <a:solidFill>
                            <a:srgbClr val="231F20"/>
                          </a:solidFill>
                          <a:latin typeface="Arial Narrow"/>
                          <a:cs typeface="Arial Narrow"/>
                        </a:rPr>
                        <a:t>F0</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54"/>
                        </a:spcBef>
                      </a:pPr>
                      <a:r>
                        <a:rPr sz="850" dirty="0">
                          <a:solidFill>
                            <a:srgbClr val="231F20"/>
                          </a:solidFill>
                          <a:latin typeface="Arial Narrow"/>
                          <a:cs typeface="Arial Narrow"/>
                        </a:rPr>
                        <a:t>Die Wassertemperatur </a:t>
                      </a:r>
                      <a:r>
                        <a:rPr sz="850" spc="-5" dirty="0">
                          <a:solidFill>
                            <a:srgbClr val="231F20"/>
                          </a:solidFill>
                          <a:latin typeface="Arial Narrow"/>
                          <a:cs typeface="Arial Narrow"/>
                        </a:rPr>
                        <a:t>liegt unter null Grad oder übersteigt 50</a:t>
                      </a:r>
                      <a:r>
                        <a:rPr sz="850" spc="-30" dirty="0">
                          <a:solidFill>
                            <a:srgbClr val="231F20"/>
                          </a:solidFill>
                          <a:latin typeface="Arial Narrow"/>
                          <a:cs typeface="Arial Narrow"/>
                        </a:rPr>
                        <a:t> </a:t>
                      </a:r>
                      <a:r>
                        <a:rPr sz="850" dirty="0">
                          <a:solidFill>
                            <a:srgbClr val="231F20"/>
                          </a:solidFill>
                          <a:latin typeface="Arial Narrow"/>
                          <a:cs typeface="Arial Narrow"/>
                        </a:rPr>
                        <a:t>°C</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29"/>
                        </a:spcBef>
                      </a:pPr>
                      <a:r>
                        <a:rPr sz="850" dirty="0">
                          <a:solidFill>
                            <a:srgbClr val="231F20"/>
                          </a:solidFill>
                          <a:latin typeface="Arial Narrow"/>
                          <a:cs typeface="Arial Narrow"/>
                        </a:rPr>
                        <a:t>Wechseln Sie </a:t>
                      </a:r>
                      <a:r>
                        <a:rPr sz="850" spc="-5" dirty="0">
                          <a:solidFill>
                            <a:srgbClr val="231F20"/>
                          </a:solidFill>
                          <a:latin typeface="Arial Narrow"/>
                          <a:cs typeface="Arial Narrow"/>
                        </a:rPr>
                        <a:t>das</a:t>
                      </a:r>
                      <a:r>
                        <a:rPr sz="850" spc="-10" dirty="0">
                          <a:solidFill>
                            <a:srgbClr val="231F20"/>
                          </a:solidFill>
                          <a:latin typeface="Arial Narrow"/>
                          <a:cs typeface="Arial Narrow"/>
                        </a:rPr>
                        <a:t> </a:t>
                      </a:r>
                      <a:r>
                        <a:rPr sz="850" dirty="0">
                          <a:solidFill>
                            <a:srgbClr val="231F20"/>
                          </a:solidFill>
                          <a:latin typeface="Arial Narrow"/>
                          <a:cs typeface="Arial Narrow"/>
                        </a:rPr>
                        <a:t>Wasser</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062">
                <a:tc vMerge="1">
                  <a:txBody>
                    <a:bodyPr/>
                    <a:lstStyle/>
                    <a:p>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175"/>
                        </a:spcBef>
                      </a:pPr>
                      <a:r>
                        <a:rPr sz="850" dirty="0">
                          <a:solidFill>
                            <a:srgbClr val="231F20"/>
                          </a:solidFill>
                          <a:latin typeface="Arial Narrow"/>
                          <a:cs typeface="Arial Narrow"/>
                        </a:rPr>
                        <a:t>Ausfall </a:t>
                      </a:r>
                      <a:r>
                        <a:rPr sz="850" spc="-5" dirty="0">
                          <a:solidFill>
                            <a:srgbClr val="231F20"/>
                          </a:solidFill>
                          <a:latin typeface="Arial Narrow"/>
                          <a:cs typeface="Arial Narrow"/>
                        </a:rPr>
                        <a:t>des</a:t>
                      </a:r>
                      <a:r>
                        <a:rPr sz="850" spc="-10" dirty="0">
                          <a:solidFill>
                            <a:srgbClr val="231F20"/>
                          </a:solidFill>
                          <a:latin typeface="Arial Narrow"/>
                          <a:cs typeface="Arial Narrow"/>
                        </a:rPr>
                        <a:t> </a:t>
                      </a:r>
                      <a:r>
                        <a:rPr sz="850" dirty="0">
                          <a:solidFill>
                            <a:srgbClr val="231F20"/>
                          </a:solidFill>
                          <a:latin typeface="Arial Narrow"/>
                          <a:cs typeface="Arial Narrow"/>
                        </a:rPr>
                        <a:t>Temperatursensors</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15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5468">
                <a:tc rowSpan="2">
                  <a:txBody>
                    <a:bodyPr/>
                    <a:lstStyle/>
                    <a:p>
                      <a:pPr marL="26034" algn="ctr">
                        <a:lnSpc>
                          <a:spcPct val="100000"/>
                        </a:lnSpc>
                        <a:spcBef>
                          <a:spcPts val="760"/>
                        </a:spcBef>
                      </a:pPr>
                      <a:r>
                        <a:rPr sz="850" b="1" dirty="0">
                          <a:solidFill>
                            <a:srgbClr val="231F20"/>
                          </a:solidFill>
                          <a:latin typeface="Arial Narrow"/>
                          <a:cs typeface="Arial Narrow"/>
                        </a:rPr>
                        <a:t>F1</a:t>
                      </a:r>
                      <a:endParaRPr sz="850">
                        <a:latin typeface="Arial Narrow"/>
                        <a:cs typeface="Arial Narrow"/>
                      </a:endParaRPr>
                    </a:p>
                  </a:txBody>
                  <a:tcPr marL="0" marR="0" marT="965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9"/>
                        </a:spcBef>
                      </a:pPr>
                      <a:r>
                        <a:rPr sz="850" dirty="0">
                          <a:solidFill>
                            <a:srgbClr val="231F20"/>
                          </a:solidFill>
                          <a:latin typeface="Arial Narrow"/>
                          <a:cs typeface="Arial Narrow"/>
                        </a:rPr>
                        <a:t>Sofort </a:t>
                      </a:r>
                      <a:r>
                        <a:rPr sz="850" spc="-5" dirty="0">
                          <a:solidFill>
                            <a:srgbClr val="231F20"/>
                          </a:solidFill>
                          <a:latin typeface="Arial Narrow"/>
                          <a:cs typeface="Arial Narrow"/>
                        </a:rPr>
                        <a:t>nach </a:t>
                      </a:r>
                      <a:r>
                        <a:rPr sz="850" dirty="0">
                          <a:solidFill>
                            <a:srgbClr val="231F20"/>
                          </a:solidFill>
                          <a:latin typeface="Arial Narrow"/>
                          <a:cs typeface="Arial Narrow"/>
                        </a:rPr>
                        <a:t>Drücken </a:t>
                      </a:r>
                      <a:r>
                        <a:rPr sz="850" spc="-5" dirty="0">
                          <a:solidFill>
                            <a:srgbClr val="231F20"/>
                          </a:solidFill>
                          <a:latin typeface="Arial Narrow"/>
                          <a:cs typeface="Arial Narrow"/>
                        </a:rPr>
                        <a:t>von </a:t>
                      </a:r>
                      <a:r>
                        <a:rPr sz="850" dirty="0">
                          <a:solidFill>
                            <a:srgbClr val="231F20"/>
                          </a:solidFill>
                          <a:latin typeface="Arial Narrow"/>
                          <a:cs typeface="Arial Narrow"/>
                        </a:rPr>
                        <a:t>FILTER, HEATING </a:t>
                      </a:r>
                      <a:r>
                        <a:rPr sz="850" spc="-5" dirty="0">
                          <a:solidFill>
                            <a:srgbClr val="231F20"/>
                          </a:solidFill>
                          <a:latin typeface="Arial Narrow"/>
                          <a:cs typeface="Arial Narrow"/>
                        </a:rPr>
                        <a:t>oder </a:t>
                      </a:r>
                      <a:r>
                        <a:rPr sz="850" dirty="0">
                          <a:solidFill>
                            <a:srgbClr val="231F20"/>
                          </a:solidFill>
                          <a:latin typeface="Arial Narrow"/>
                          <a:cs typeface="Arial Narrow"/>
                        </a:rPr>
                        <a:t>UVC wird F1</a:t>
                      </a:r>
                      <a:r>
                        <a:rPr sz="850" spc="-80" dirty="0">
                          <a:solidFill>
                            <a:srgbClr val="231F20"/>
                          </a:solidFill>
                          <a:latin typeface="Arial Narrow"/>
                          <a:cs typeface="Arial Narrow"/>
                        </a:rPr>
                        <a:t> </a:t>
                      </a:r>
                      <a:r>
                        <a:rPr sz="850" dirty="0">
                          <a:solidFill>
                            <a:srgbClr val="231F20"/>
                          </a:solidFill>
                          <a:latin typeface="Arial Narrow"/>
                          <a:cs typeface="Arial Narrow"/>
                        </a:rPr>
                        <a:t>angezeigt</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4"/>
                        </a:spcBef>
                      </a:pPr>
                      <a:r>
                        <a:rPr sz="850" dirty="0">
                          <a:solidFill>
                            <a:srgbClr val="231F20"/>
                          </a:solidFill>
                          <a:latin typeface="Arial Narrow"/>
                          <a:cs typeface="Arial Narrow"/>
                        </a:rPr>
                        <a:t>Reinigen Sie </a:t>
                      </a:r>
                      <a:r>
                        <a:rPr sz="850" spc="-5" dirty="0">
                          <a:solidFill>
                            <a:srgbClr val="231F20"/>
                          </a:solidFill>
                          <a:latin typeface="Arial Narrow"/>
                          <a:cs typeface="Arial Narrow"/>
                        </a:rPr>
                        <a:t>die </a:t>
                      </a:r>
                      <a:r>
                        <a:rPr sz="850" dirty="0">
                          <a:solidFill>
                            <a:srgbClr val="231F20"/>
                          </a:solidFill>
                          <a:latin typeface="Arial Narrow"/>
                          <a:cs typeface="Arial Narrow"/>
                        </a:rPr>
                        <a:t>Teile </a:t>
                      </a:r>
                      <a:r>
                        <a:rPr sz="850" spc="-5" dirty="0">
                          <a:solidFill>
                            <a:srgbClr val="231F20"/>
                          </a:solidFill>
                          <a:latin typeface="Arial Narrow"/>
                          <a:cs typeface="Arial Narrow"/>
                        </a:rPr>
                        <a:t>und </a:t>
                      </a:r>
                      <a:r>
                        <a:rPr sz="850" dirty="0">
                          <a:solidFill>
                            <a:srgbClr val="231F20"/>
                          </a:solidFill>
                          <a:latin typeface="Arial Narrow"/>
                          <a:cs typeface="Arial Narrow"/>
                        </a:rPr>
                        <a:t>Rohre, </a:t>
                      </a:r>
                      <a:r>
                        <a:rPr sz="850" spc="-5" dirty="0">
                          <a:solidFill>
                            <a:srgbClr val="231F20"/>
                          </a:solidFill>
                          <a:latin typeface="Arial Narrow"/>
                          <a:cs typeface="Arial Narrow"/>
                        </a:rPr>
                        <a:t>durch die das </a:t>
                      </a:r>
                      <a:r>
                        <a:rPr sz="850" dirty="0">
                          <a:solidFill>
                            <a:srgbClr val="231F20"/>
                          </a:solidFill>
                          <a:latin typeface="Arial Narrow"/>
                          <a:cs typeface="Arial Narrow"/>
                        </a:rPr>
                        <a:t>Wasser</a:t>
                      </a:r>
                      <a:r>
                        <a:rPr sz="850" spc="-35" dirty="0">
                          <a:solidFill>
                            <a:srgbClr val="231F20"/>
                          </a:solidFill>
                          <a:latin typeface="Arial Narrow"/>
                          <a:cs typeface="Arial Narrow"/>
                        </a:rPr>
                        <a:t> </a:t>
                      </a:r>
                      <a:r>
                        <a:rPr sz="850" dirty="0">
                          <a:solidFill>
                            <a:srgbClr val="231F20"/>
                          </a:solidFill>
                          <a:latin typeface="Arial Narrow"/>
                          <a:cs typeface="Arial Narrow"/>
                        </a:rPr>
                        <a:t>fließt</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500155">
                <a:tc vMerge="1">
                  <a:txBody>
                    <a:bodyPr/>
                    <a:lstStyle/>
                    <a:p>
                      <a:endParaRPr/>
                    </a:p>
                  </a:txBody>
                  <a:tcPr marL="0" marR="0" marT="965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83820">
                        <a:lnSpc>
                          <a:spcPct val="137300"/>
                        </a:lnSpc>
                        <a:spcBef>
                          <a:spcPts val="365"/>
                        </a:spcBef>
                      </a:pPr>
                      <a:r>
                        <a:rPr sz="850" spc="-5" dirty="0">
                          <a:solidFill>
                            <a:srgbClr val="231F20"/>
                          </a:solidFill>
                          <a:latin typeface="Arial Narrow"/>
                          <a:cs typeface="Arial Narrow"/>
                        </a:rPr>
                        <a:t>15 </a:t>
                      </a:r>
                      <a:r>
                        <a:rPr sz="850" dirty="0">
                          <a:solidFill>
                            <a:srgbClr val="231F20"/>
                          </a:solidFill>
                          <a:latin typeface="Arial Narrow"/>
                          <a:cs typeface="Arial Narrow"/>
                        </a:rPr>
                        <a:t>Sekunden </a:t>
                      </a:r>
                      <a:r>
                        <a:rPr sz="850" spc="-5" dirty="0">
                          <a:solidFill>
                            <a:srgbClr val="231F20"/>
                          </a:solidFill>
                          <a:latin typeface="Arial Narrow"/>
                          <a:cs typeface="Arial Narrow"/>
                        </a:rPr>
                        <a:t>nach dem </a:t>
                      </a:r>
                      <a:r>
                        <a:rPr sz="850" dirty="0">
                          <a:solidFill>
                            <a:srgbClr val="231F20"/>
                          </a:solidFill>
                          <a:latin typeface="Arial Narrow"/>
                          <a:cs typeface="Arial Narrow"/>
                        </a:rPr>
                        <a:t>Drücken </a:t>
                      </a:r>
                      <a:r>
                        <a:rPr sz="850" spc="-5" dirty="0">
                          <a:solidFill>
                            <a:srgbClr val="231F20"/>
                          </a:solidFill>
                          <a:latin typeface="Arial Narrow"/>
                          <a:cs typeface="Arial Narrow"/>
                        </a:rPr>
                        <a:t>von </a:t>
                      </a:r>
                      <a:r>
                        <a:rPr sz="850" dirty="0">
                          <a:solidFill>
                            <a:srgbClr val="231F20"/>
                          </a:solidFill>
                          <a:latin typeface="Arial Narrow"/>
                          <a:cs typeface="Arial Narrow"/>
                        </a:rPr>
                        <a:t>FILTER, HEATING </a:t>
                      </a:r>
                      <a:r>
                        <a:rPr sz="850" spc="-5" dirty="0">
                          <a:solidFill>
                            <a:srgbClr val="231F20"/>
                          </a:solidFill>
                          <a:latin typeface="Arial Narrow"/>
                          <a:cs typeface="Arial Narrow"/>
                        </a:rPr>
                        <a:t>oder </a:t>
                      </a:r>
                      <a:r>
                        <a:rPr sz="850" dirty="0">
                          <a:solidFill>
                            <a:srgbClr val="231F20"/>
                          </a:solidFill>
                          <a:latin typeface="Arial Narrow"/>
                          <a:cs typeface="Arial Narrow"/>
                        </a:rPr>
                        <a:t>UVC wird  F1</a:t>
                      </a:r>
                      <a:r>
                        <a:rPr sz="850" spc="-5" dirty="0">
                          <a:solidFill>
                            <a:srgbClr val="231F20"/>
                          </a:solidFill>
                          <a:latin typeface="Arial Narrow"/>
                          <a:cs typeface="Arial Narrow"/>
                        </a:rPr>
                        <a:t> </a:t>
                      </a:r>
                      <a:r>
                        <a:rPr sz="850" dirty="0">
                          <a:solidFill>
                            <a:srgbClr val="231F20"/>
                          </a:solidFill>
                          <a:latin typeface="Arial Narrow"/>
                          <a:cs typeface="Arial Narrow"/>
                        </a:rPr>
                        <a:t>angezeigt</a:t>
                      </a:r>
                      <a:endParaRPr sz="850">
                        <a:latin typeface="Arial Narrow"/>
                        <a:cs typeface="Arial Narrow"/>
                      </a:endParaRPr>
                    </a:p>
                  </a:txBody>
                  <a:tcPr marL="0" marR="0" marT="463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7485" indent="-123825">
                        <a:lnSpc>
                          <a:spcPct val="100000"/>
                        </a:lnSpc>
                        <a:spcBef>
                          <a:spcPts val="225"/>
                        </a:spcBef>
                        <a:buAutoNum type="arabicPeriod"/>
                        <a:tabLst>
                          <a:tab pos="198120" algn="l"/>
                        </a:tabLst>
                      </a:pPr>
                      <a:r>
                        <a:rPr sz="850" dirty="0">
                          <a:solidFill>
                            <a:srgbClr val="231F20"/>
                          </a:solidFill>
                          <a:latin typeface="Arial Narrow"/>
                          <a:cs typeface="Arial Narrow"/>
                        </a:rPr>
                        <a:t>Fügen Sie </a:t>
                      </a:r>
                      <a:r>
                        <a:rPr sz="850" spc="-5" dirty="0">
                          <a:solidFill>
                            <a:srgbClr val="231F20"/>
                          </a:solidFill>
                          <a:latin typeface="Arial Narrow"/>
                          <a:cs typeface="Arial Narrow"/>
                        </a:rPr>
                        <a:t>mehr </a:t>
                      </a:r>
                      <a:r>
                        <a:rPr sz="850" dirty="0">
                          <a:solidFill>
                            <a:srgbClr val="231F20"/>
                          </a:solidFill>
                          <a:latin typeface="Arial Narrow"/>
                          <a:cs typeface="Arial Narrow"/>
                        </a:rPr>
                        <a:t>Wasser </a:t>
                      </a:r>
                      <a:r>
                        <a:rPr sz="850" spc="-5" dirty="0">
                          <a:solidFill>
                            <a:srgbClr val="231F20"/>
                          </a:solidFill>
                          <a:latin typeface="Arial Narrow"/>
                          <a:cs typeface="Arial Narrow"/>
                        </a:rPr>
                        <a:t>hinzu, um die Mindestlinie zu</a:t>
                      </a:r>
                      <a:r>
                        <a:rPr sz="850" spc="-55" dirty="0">
                          <a:solidFill>
                            <a:srgbClr val="231F20"/>
                          </a:solidFill>
                          <a:latin typeface="Arial Narrow"/>
                          <a:cs typeface="Arial Narrow"/>
                        </a:rPr>
                        <a:t> </a:t>
                      </a:r>
                      <a:r>
                        <a:rPr sz="850" dirty="0">
                          <a:solidFill>
                            <a:srgbClr val="231F20"/>
                          </a:solidFill>
                          <a:latin typeface="Arial Narrow"/>
                          <a:cs typeface="Arial Narrow"/>
                        </a:rPr>
                        <a:t>erreichen</a:t>
                      </a:r>
                      <a:endParaRPr sz="850">
                        <a:latin typeface="Arial Narrow"/>
                        <a:cs typeface="Arial Narrow"/>
                      </a:endParaRPr>
                    </a:p>
                    <a:p>
                      <a:pPr marL="197485" indent="-123825">
                        <a:lnSpc>
                          <a:spcPct val="100000"/>
                        </a:lnSpc>
                        <a:spcBef>
                          <a:spcPts val="180"/>
                        </a:spcBef>
                        <a:buAutoNum type="arabicPeriod"/>
                        <a:tabLst>
                          <a:tab pos="198120" algn="l"/>
                        </a:tabLst>
                      </a:pPr>
                      <a:r>
                        <a:rPr sz="850" dirty="0">
                          <a:solidFill>
                            <a:srgbClr val="231F20"/>
                          </a:solidFill>
                          <a:latin typeface="Arial Narrow"/>
                          <a:cs typeface="Arial Narrow"/>
                        </a:rPr>
                        <a:t>Reinigen Sie </a:t>
                      </a:r>
                      <a:r>
                        <a:rPr sz="850" spc="-5" dirty="0">
                          <a:solidFill>
                            <a:srgbClr val="231F20"/>
                          </a:solidFill>
                          <a:latin typeface="Arial Narrow"/>
                          <a:cs typeface="Arial Narrow"/>
                        </a:rPr>
                        <a:t>die </a:t>
                      </a:r>
                      <a:r>
                        <a:rPr sz="850" dirty="0">
                          <a:solidFill>
                            <a:srgbClr val="231F20"/>
                          </a:solidFill>
                          <a:latin typeface="Arial Narrow"/>
                          <a:cs typeface="Arial Narrow"/>
                        </a:rPr>
                        <a:t>Teile </a:t>
                      </a:r>
                      <a:r>
                        <a:rPr sz="850" spc="-5" dirty="0">
                          <a:solidFill>
                            <a:srgbClr val="231F20"/>
                          </a:solidFill>
                          <a:latin typeface="Arial Narrow"/>
                          <a:cs typeface="Arial Narrow"/>
                        </a:rPr>
                        <a:t>und </a:t>
                      </a:r>
                      <a:r>
                        <a:rPr sz="850" dirty="0">
                          <a:solidFill>
                            <a:srgbClr val="231F20"/>
                          </a:solidFill>
                          <a:latin typeface="Arial Narrow"/>
                          <a:cs typeface="Arial Narrow"/>
                        </a:rPr>
                        <a:t>Rohre, </a:t>
                      </a:r>
                      <a:r>
                        <a:rPr sz="850" spc="-5" dirty="0">
                          <a:solidFill>
                            <a:srgbClr val="231F20"/>
                          </a:solidFill>
                          <a:latin typeface="Arial Narrow"/>
                          <a:cs typeface="Arial Narrow"/>
                        </a:rPr>
                        <a:t>durch die das </a:t>
                      </a:r>
                      <a:r>
                        <a:rPr sz="850" dirty="0">
                          <a:solidFill>
                            <a:srgbClr val="231F20"/>
                          </a:solidFill>
                          <a:latin typeface="Arial Narrow"/>
                          <a:cs typeface="Arial Narrow"/>
                        </a:rPr>
                        <a:t>Wasser</a:t>
                      </a:r>
                      <a:r>
                        <a:rPr sz="850" spc="-45" dirty="0">
                          <a:solidFill>
                            <a:srgbClr val="231F20"/>
                          </a:solidFill>
                          <a:latin typeface="Arial Narrow"/>
                          <a:cs typeface="Arial Narrow"/>
                        </a:rPr>
                        <a:t> </a:t>
                      </a:r>
                      <a:r>
                        <a:rPr sz="850" dirty="0">
                          <a:solidFill>
                            <a:srgbClr val="231F20"/>
                          </a:solidFill>
                          <a:latin typeface="Arial Narrow"/>
                          <a:cs typeface="Arial Narrow"/>
                        </a:rPr>
                        <a:t>fließt</a:t>
                      </a:r>
                      <a:endParaRPr sz="850">
                        <a:latin typeface="Arial Narrow"/>
                        <a:cs typeface="Arial Narrow"/>
                      </a:endParaRPr>
                    </a:p>
                    <a:p>
                      <a:pPr marL="197485" indent="-123825">
                        <a:lnSpc>
                          <a:spcPct val="100000"/>
                        </a:lnSpc>
                        <a:spcBef>
                          <a:spcPts val="180"/>
                        </a:spcBef>
                        <a:buAutoNum type="arabicPeriod"/>
                        <a:tabLst>
                          <a:tab pos="198120" algn="l"/>
                        </a:tabLst>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475" name="object 475"/>
          <p:cNvSpPr txBox="1"/>
          <p:nvPr/>
        </p:nvSpPr>
        <p:spPr>
          <a:xfrm>
            <a:off x="527434" y="7373038"/>
            <a:ext cx="1645285" cy="61341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FEHLERBEHEBUNG</a:t>
            </a:r>
            <a:endParaRPr sz="1600">
              <a:latin typeface="Arial Narrow"/>
              <a:cs typeface="Arial Narrow"/>
            </a:endParaRPr>
          </a:p>
          <a:p>
            <a:pPr marL="12700">
              <a:lnSpc>
                <a:spcPct val="100000"/>
              </a:lnSpc>
              <a:spcBef>
                <a:spcPts val="1265"/>
              </a:spcBef>
            </a:pPr>
            <a:r>
              <a:rPr sz="1200" b="1" dirty="0">
                <a:solidFill>
                  <a:srgbClr val="231F20"/>
                </a:solidFill>
                <a:latin typeface="Arial Narrow"/>
                <a:cs typeface="Arial Narrow"/>
              </a:rPr>
              <a:t>FEHLERCODE-TABELLE</a:t>
            </a:r>
            <a:endParaRPr sz="1200">
              <a:latin typeface="Arial Narrow"/>
              <a:cs typeface="Arial Narrow"/>
            </a:endParaRPr>
          </a:p>
        </p:txBody>
      </p:sp>
      <p:sp>
        <p:nvSpPr>
          <p:cNvPr id="476" name="object 476"/>
          <p:cNvSpPr/>
          <p:nvPr/>
        </p:nvSpPr>
        <p:spPr>
          <a:xfrm>
            <a:off x="5703379" y="4696960"/>
            <a:ext cx="391795" cy="50800"/>
          </a:xfrm>
          <a:custGeom>
            <a:avLst/>
            <a:gdLst/>
            <a:ahLst/>
            <a:cxnLst/>
            <a:rect l="l" t="t" r="r" b="b"/>
            <a:pathLst>
              <a:path w="391795" h="50800">
                <a:moveTo>
                  <a:pt x="0" y="50774"/>
                </a:moveTo>
                <a:lnTo>
                  <a:pt x="39065" y="0"/>
                </a:lnTo>
                <a:lnTo>
                  <a:pt x="391388" y="0"/>
                </a:lnTo>
                <a:lnTo>
                  <a:pt x="370281" y="50774"/>
                </a:lnTo>
              </a:path>
            </a:pathLst>
          </a:custGeom>
          <a:ln w="3175">
            <a:solidFill>
              <a:srgbClr val="231F20"/>
            </a:solidFill>
          </a:ln>
        </p:spPr>
        <p:txBody>
          <a:bodyPr wrap="square" lIns="0" tIns="0" rIns="0" bIns="0" rtlCol="0"/>
          <a:lstStyle/>
          <a:p>
            <a:endParaRPr/>
          </a:p>
        </p:txBody>
      </p:sp>
      <p:sp>
        <p:nvSpPr>
          <p:cNvPr id="477" name="object 477"/>
          <p:cNvSpPr/>
          <p:nvPr/>
        </p:nvSpPr>
        <p:spPr>
          <a:xfrm>
            <a:off x="6077436" y="5079974"/>
            <a:ext cx="17780" cy="44450"/>
          </a:xfrm>
          <a:custGeom>
            <a:avLst/>
            <a:gdLst/>
            <a:ahLst/>
            <a:cxnLst/>
            <a:rect l="l" t="t" r="r" b="b"/>
            <a:pathLst>
              <a:path w="17779" h="44450">
                <a:moveTo>
                  <a:pt x="17335" y="0"/>
                </a:moveTo>
                <a:lnTo>
                  <a:pt x="0" y="44246"/>
                </a:lnTo>
              </a:path>
            </a:pathLst>
          </a:custGeom>
          <a:ln w="3175">
            <a:solidFill>
              <a:srgbClr val="231F20"/>
            </a:solidFill>
          </a:ln>
        </p:spPr>
        <p:txBody>
          <a:bodyPr wrap="square" lIns="0" tIns="0" rIns="0" bIns="0" rtlCol="0"/>
          <a:lstStyle/>
          <a:p>
            <a:endParaRPr/>
          </a:p>
        </p:txBody>
      </p:sp>
      <p:sp>
        <p:nvSpPr>
          <p:cNvPr id="478" name="object 478"/>
          <p:cNvSpPr txBox="1"/>
          <p:nvPr/>
        </p:nvSpPr>
        <p:spPr>
          <a:xfrm>
            <a:off x="5703379" y="4747730"/>
            <a:ext cx="381000" cy="376555"/>
          </a:xfrm>
          <a:prstGeom prst="rect">
            <a:avLst/>
          </a:prstGeom>
          <a:ln w="3175">
            <a:solidFill>
              <a:srgbClr val="231F20"/>
            </a:solidFill>
          </a:ln>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marR="61594" algn="r">
              <a:lnSpc>
                <a:spcPct val="100000"/>
              </a:lnSpc>
            </a:pPr>
            <a:r>
              <a:rPr sz="100" spc="25" dirty="0">
                <a:solidFill>
                  <a:srgbClr val="231F20"/>
                </a:solidFill>
                <a:latin typeface="Arial"/>
                <a:cs typeface="Arial"/>
              </a:rPr>
              <a:t>®</a:t>
            </a:r>
            <a:endParaRPr sz="100">
              <a:latin typeface="Arial"/>
              <a:cs typeface="Arial"/>
            </a:endParaRPr>
          </a:p>
        </p:txBody>
      </p:sp>
      <p:sp>
        <p:nvSpPr>
          <p:cNvPr id="479" name="object 479"/>
          <p:cNvSpPr/>
          <p:nvPr/>
        </p:nvSpPr>
        <p:spPr>
          <a:xfrm>
            <a:off x="5788032" y="4890142"/>
            <a:ext cx="223023" cy="92191"/>
          </a:xfrm>
          <a:prstGeom prst="rect">
            <a:avLst/>
          </a:prstGeom>
          <a:blipFill>
            <a:blip r:embed="rId4" cstate="print"/>
            <a:stretch>
              <a:fillRect/>
            </a:stretch>
          </a:blipFill>
        </p:spPr>
        <p:txBody>
          <a:bodyPr wrap="square" lIns="0" tIns="0" rIns="0" bIns="0" rtlCol="0"/>
          <a:lstStyle/>
          <a:p>
            <a:endParaRPr/>
          </a:p>
        </p:txBody>
      </p:sp>
      <p:sp>
        <p:nvSpPr>
          <p:cNvPr id="480" name="object 480"/>
          <p:cNvSpPr txBox="1"/>
          <p:nvPr/>
        </p:nvSpPr>
        <p:spPr>
          <a:xfrm>
            <a:off x="519062" y="505655"/>
            <a:ext cx="6498590" cy="1016000"/>
          </a:xfrm>
          <a:prstGeom prst="rect">
            <a:avLst/>
          </a:prstGeom>
        </p:spPr>
        <p:txBody>
          <a:bodyPr vert="horz" wrap="square" lIns="0" tIns="12700" rIns="0" bIns="0" rtlCol="0">
            <a:spAutoFit/>
          </a:bodyPr>
          <a:lstStyle/>
          <a:p>
            <a:pPr marL="12700">
              <a:lnSpc>
                <a:spcPts val="1420"/>
              </a:lnSpc>
              <a:spcBef>
                <a:spcPts val="100"/>
              </a:spcBef>
            </a:pPr>
            <a:r>
              <a:rPr sz="1200" b="1" dirty="0">
                <a:solidFill>
                  <a:srgbClr val="231F20"/>
                </a:solidFill>
                <a:latin typeface="Arial Narrow"/>
                <a:cs typeface="Arial Narrow"/>
              </a:rPr>
              <a:t>Reparatur </a:t>
            </a:r>
            <a:r>
              <a:rPr sz="1200" b="1" spc="-5" dirty="0">
                <a:solidFill>
                  <a:srgbClr val="231F20"/>
                </a:solidFill>
                <a:latin typeface="Arial Narrow"/>
                <a:cs typeface="Arial Narrow"/>
              </a:rPr>
              <a:t>von </a:t>
            </a:r>
            <a:r>
              <a:rPr sz="1200" b="1" dirty="0">
                <a:solidFill>
                  <a:srgbClr val="231F20"/>
                </a:solidFill>
                <a:latin typeface="Arial Narrow"/>
                <a:cs typeface="Arial Narrow"/>
              </a:rPr>
              <a:t>Whirlpool-Wanne und </a:t>
            </a:r>
            <a:r>
              <a:rPr sz="1200" b="1" spc="-5" dirty="0">
                <a:solidFill>
                  <a:srgbClr val="231F20"/>
                </a:solidFill>
                <a:latin typeface="Arial Narrow"/>
                <a:cs typeface="Arial Narrow"/>
              </a:rPr>
              <a:t>aufblasbarer</a:t>
            </a:r>
            <a:r>
              <a:rPr sz="1200" b="1" spc="-15" dirty="0">
                <a:solidFill>
                  <a:srgbClr val="231F20"/>
                </a:solidFill>
                <a:latin typeface="Arial Narrow"/>
                <a:cs typeface="Arial Narrow"/>
              </a:rPr>
              <a:t> </a:t>
            </a:r>
            <a:r>
              <a:rPr sz="1200" b="1" dirty="0">
                <a:solidFill>
                  <a:srgbClr val="231F20"/>
                </a:solidFill>
                <a:latin typeface="Arial Narrow"/>
                <a:cs typeface="Arial Narrow"/>
              </a:rPr>
              <a:t>Thermo-Abdeckung</a:t>
            </a:r>
            <a:endParaRPr sz="1200">
              <a:latin typeface="Arial Narrow"/>
              <a:cs typeface="Arial Narrow"/>
            </a:endParaRPr>
          </a:p>
          <a:p>
            <a:pPr marL="12700">
              <a:lnSpc>
                <a:spcPts val="1180"/>
              </a:lnSpc>
            </a:pPr>
            <a:r>
              <a:rPr sz="1000" dirty="0">
                <a:solidFill>
                  <a:srgbClr val="231F20"/>
                </a:solidFill>
                <a:latin typeface="Arial Narrow"/>
                <a:cs typeface="Arial Narrow"/>
              </a:rPr>
              <a:t>Verwenden Sie </a:t>
            </a:r>
            <a:r>
              <a:rPr sz="1000" spc="-5" dirty="0">
                <a:solidFill>
                  <a:srgbClr val="231F20"/>
                </a:solidFill>
                <a:latin typeface="Arial Narrow"/>
                <a:cs typeface="Arial Narrow"/>
              </a:rPr>
              <a:t>das beiliegende </a:t>
            </a:r>
            <a:r>
              <a:rPr sz="1000" dirty="0">
                <a:solidFill>
                  <a:srgbClr val="231F20"/>
                </a:solidFill>
                <a:latin typeface="Arial Narrow"/>
                <a:cs typeface="Arial Narrow"/>
              </a:rPr>
              <a:t>Reparaturpflaster, </a:t>
            </a:r>
            <a:r>
              <a:rPr sz="1000" spc="-5" dirty="0">
                <a:solidFill>
                  <a:srgbClr val="231F20"/>
                </a:solidFill>
                <a:latin typeface="Arial Narrow"/>
                <a:cs typeface="Arial Narrow"/>
              </a:rPr>
              <a:t>um eine eventuelle </a:t>
            </a:r>
            <a:r>
              <a:rPr sz="1000" dirty="0">
                <a:solidFill>
                  <a:srgbClr val="231F20"/>
                </a:solidFill>
                <a:latin typeface="Arial Narrow"/>
                <a:cs typeface="Arial Narrow"/>
              </a:rPr>
              <a:t>Einstichstelle </a:t>
            </a:r>
            <a:r>
              <a:rPr sz="1000" spc="-5" dirty="0">
                <a:solidFill>
                  <a:srgbClr val="231F20"/>
                </a:solidFill>
                <a:latin typeface="Arial Narrow"/>
                <a:cs typeface="Arial Narrow"/>
              </a:rPr>
              <a:t>zu</a:t>
            </a:r>
            <a:r>
              <a:rPr sz="1000" spc="-15" dirty="0">
                <a:solidFill>
                  <a:srgbClr val="231F20"/>
                </a:solidFill>
                <a:latin typeface="Arial Narrow"/>
                <a:cs typeface="Arial Narrow"/>
              </a:rPr>
              <a:t> </a:t>
            </a:r>
            <a:r>
              <a:rPr sz="1000" dirty="0">
                <a:solidFill>
                  <a:srgbClr val="231F20"/>
                </a:solidFill>
                <a:latin typeface="Arial Narrow"/>
                <a:cs typeface="Arial Narrow"/>
              </a:rPr>
              <a:t>reparieren:</a:t>
            </a:r>
            <a:endParaRPr sz="1000">
              <a:latin typeface="Arial Narrow"/>
              <a:cs typeface="Arial Narrow"/>
            </a:endParaRPr>
          </a:p>
          <a:p>
            <a:pPr marL="156845" indent="-144780">
              <a:lnSpc>
                <a:spcPct val="100000"/>
              </a:lnSpc>
              <a:buAutoNum type="arabicPeriod"/>
              <a:tabLst>
                <a:tab pos="157480" algn="l"/>
              </a:tabLst>
            </a:pPr>
            <a:r>
              <a:rPr sz="1000" dirty="0">
                <a:solidFill>
                  <a:srgbClr val="231F20"/>
                </a:solidFill>
                <a:latin typeface="Arial Narrow"/>
                <a:cs typeface="Arial Narrow"/>
              </a:rPr>
              <a:t>Reinigen </a:t>
            </a:r>
            <a:r>
              <a:rPr sz="1000" spc="-5" dirty="0">
                <a:solidFill>
                  <a:srgbClr val="231F20"/>
                </a:solidFill>
                <a:latin typeface="Arial Narrow"/>
                <a:cs typeface="Arial Narrow"/>
              </a:rPr>
              <a:t>und trocknen </a:t>
            </a:r>
            <a:r>
              <a:rPr sz="1000" dirty="0">
                <a:solidFill>
                  <a:srgbClr val="231F20"/>
                </a:solidFill>
                <a:latin typeface="Arial Narrow"/>
                <a:cs typeface="Arial Narrow"/>
              </a:rPr>
              <a:t>Sie </a:t>
            </a:r>
            <a:r>
              <a:rPr sz="1000" spc="-5" dirty="0">
                <a:solidFill>
                  <a:srgbClr val="231F20"/>
                </a:solidFill>
                <a:latin typeface="Arial Narrow"/>
                <a:cs typeface="Arial Narrow"/>
              </a:rPr>
              <a:t>den zu </a:t>
            </a:r>
            <a:r>
              <a:rPr sz="1000" dirty="0">
                <a:solidFill>
                  <a:srgbClr val="231F20"/>
                </a:solidFill>
                <a:latin typeface="Arial Narrow"/>
                <a:cs typeface="Arial Narrow"/>
              </a:rPr>
              <a:t>reparierenden Bereich</a:t>
            </a:r>
            <a:r>
              <a:rPr sz="1000" spc="-10" dirty="0">
                <a:solidFill>
                  <a:srgbClr val="231F20"/>
                </a:solidFill>
                <a:latin typeface="Arial Narrow"/>
                <a:cs typeface="Arial Narrow"/>
              </a:rPr>
              <a:t> </a:t>
            </a:r>
            <a:r>
              <a:rPr sz="1000" spc="-5" dirty="0">
                <a:solidFill>
                  <a:srgbClr val="231F20"/>
                </a:solidFill>
                <a:latin typeface="Arial Narrow"/>
                <a:cs typeface="Arial Narrow"/>
              </a:rPr>
              <a:t>gründlich</a:t>
            </a:r>
            <a:endParaRPr sz="1000">
              <a:latin typeface="Arial Narrow"/>
              <a:cs typeface="Arial Narrow"/>
            </a:endParaRPr>
          </a:p>
          <a:p>
            <a:pPr marL="157480" indent="-145415">
              <a:lnSpc>
                <a:spcPct val="100000"/>
              </a:lnSpc>
              <a:buAutoNum type="arabicPeriod"/>
              <a:tabLst>
                <a:tab pos="158115" algn="l"/>
              </a:tabLst>
            </a:pPr>
            <a:r>
              <a:rPr sz="1000" spc="-15" dirty="0">
                <a:solidFill>
                  <a:srgbClr val="231F20"/>
                </a:solidFill>
                <a:latin typeface="Arial Narrow"/>
                <a:cs typeface="Arial Narrow"/>
              </a:rPr>
              <a:t>Tragen</a:t>
            </a:r>
            <a:r>
              <a:rPr sz="1000" dirty="0">
                <a:solidFill>
                  <a:srgbClr val="231F20"/>
                </a:solidFill>
                <a:latin typeface="Arial Narrow"/>
                <a:cs typeface="Arial Narrow"/>
              </a:rPr>
              <a:t> </a:t>
            </a:r>
            <a:r>
              <a:rPr sz="1000" spc="-15" dirty="0">
                <a:solidFill>
                  <a:srgbClr val="231F20"/>
                </a:solidFill>
                <a:latin typeface="Arial Narrow"/>
                <a:cs typeface="Arial Narrow"/>
              </a:rPr>
              <a:t>Sie</a:t>
            </a:r>
            <a:r>
              <a:rPr sz="1000" dirty="0">
                <a:solidFill>
                  <a:srgbClr val="231F20"/>
                </a:solidFill>
                <a:latin typeface="Arial Narrow"/>
                <a:cs typeface="Arial Narrow"/>
              </a:rPr>
              <a:t> </a:t>
            </a:r>
            <a:r>
              <a:rPr sz="1000" spc="-20" dirty="0">
                <a:solidFill>
                  <a:srgbClr val="231F20"/>
                </a:solidFill>
                <a:latin typeface="Arial Narrow"/>
                <a:cs typeface="Arial Narrow"/>
              </a:rPr>
              <a:t>den</a:t>
            </a:r>
            <a:r>
              <a:rPr sz="1000" spc="5" dirty="0">
                <a:solidFill>
                  <a:srgbClr val="231F20"/>
                </a:solidFill>
                <a:latin typeface="Arial Narrow"/>
                <a:cs typeface="Arial Narrow"/>
              </a:rPr>
              <a:t> </a:t>
            </a:r>
            <a:r>
              <a:rPr sz="1000" spc="-15" dirty="0">
                <a:solidFill>
                  <a:srgbClr val="231F20"/>
                </a:solidFill>
                <a:latin typeface="Arial Narrow"/>
                <a:cs typeface="Arial Narrow"/>
              </a:rPr>
              <a:t>Kleber</a:t>
            </a:r>
            <a:r>
              <a:rPr sz="1000" dirty="0">
                <a:solidFill>
                  <a:srgbClr val="231F20"/>
                </a:solidFill>
                <a:latin typeface="Arial Narrow"/>
                <a:cs typeface="Arial Narrow"/>
              </a:rPr>
              <a:t> </a:t>
            </a:r>
            <a:r>
              <a:rPr sz="1000" spc="-15" dirty="0">
                <a:solidFill>
                  <a:srgbClr val="231F20"/>
                </a:solidFill>
                <a:latin typeface="Arial Narrow"/>
                <a:cs typeface="Arial Narrow"/>
              </a:rPr>
              <a:t>auf</a:t>
            </a:r>
            <a:r>
              <a:rPr sz="1000" spc="5" dirty="0">
                <a:solidFill>
                  <a:srgbClr val="231F20"/>
                </a:solidFill>
                <a:latin typeface="Arial Narrow"/>
                <a:cs typeface="Arial Narrow"/>
              </a:rPr>
              <a:t> </a:t>
            </a:r>
            <a:r>
              <a:rPr sz="1000" spc="-20" dirty="0">
                <a:solidFill>
                  <a:srgbClr val="231F20"/>
                </a:solidFill>
                <a:latin typeface="Arial Narrow"/>
                <a:cs typeface="Arial Narrow"/>
              </a:rPr>
              <a:t>den</a:t>
            </a:r>
            <a:r>
              <a:rPr sz="1000" dirty="0">
                <a:solidFill>
                  <a:srgbClr val="231F20"/>
                </a:solidFill>
                <a:latin typeface="Arial Narrow"/>
                <a:cs typeface="Arial Narrow"/>
              </a:rPr>
              <a:t> </a:t>
            </a:r>
            <a:r>
              <a:rPr sz="1000" spc="-15" dirty="0">
                <a:solidFill>
                  <a:srgbClr val="231F20"/>
                </a:solidFill>
                <a:latin typeface="Arial Narrow"/>
                <a:cs typeface="Arial Narrow"/>
              </a:rPr>
              <a:t>PVC-Flicken</a:t>
            </a:r>
            <a:r>
              <a:rPr sz="1000" spc="5" dirty="0">
                <a:solidFill>
                  <a:srgbClr val="231F20"/>
                </a:solidFill>
                <a:latin typeface="Arial Narrow"/>
                <a:cs typeface="Arial Narrow"/>
              </a:rPr>
              <a:t> </a:t>
            </a:r>
            <a:r>
              <a:rPr sz="1000" spc="-15" dirty="0">
                <a:solidFill>
                  <a:srgbClr val="231F20"/>
                </a:solidFill>
                <a:latin typeface="Arial Narrow"/>
                <a:cs typeface="Arial Narrow"/>
              </a:rPr>
              <a:t>auf</a:t>
            </a:r>
            <a:r>
              <a:rPr sz="1000" dirty="0">
                <a:solidFill>
                  <a:srgbClr val="231F20"/>
                </a:solidFill>
                <a:latin typeface="Arial Narrow"/>
                <a:cs typeface="Arial Narrow"/>
              </a:rPr>
              <a:t> </a:t>
            </a:r>
            <a:r>
              <a:rPr sz="1000" spc="-20" dirty="0">
                <a:solidFill>
                  <a:srgbClr val="231F20"/>
                </a:solidFill>
                <a:latin typeface="Arial Narrow"/>
                <a:cs typeface="Arial Narrow"/>
              </a:rPr>
              <a:t>und</a:t>
            </a:r>
            <a:r>
              <a:rPr sz="1000" spc="5" dirty="0">
                <a:solidFill>
                  <a:srgbClr val="231F20"/>
                </a:solidFill>
                <a:latin typeface="Arial Narrow"/>
                <a:cs typeface="Arial Narrow"/>
              </a:rPr>
              <a:t> </a:t>
            </a:r>
            <a:r>
              <a:rPr sz="1000" spc="-20" dirty="0">
                <a:solidFill>
                  <a:srgbClr val="231F20"/>
                </a:solidFill>
                <a:latin typeface="Arial Narrow"/>
                <a:cs typeface="Arial Narrow"/>
              </a:rPr>
              <a:t>befestigen</a:t>
            </a:r>
            <a:r>
              <a:rPr sz="1000" dirty="0">
                <a:solidFill>
                  <a:srgbClr val="231F20"/>
                </a:solidFill>
                <a:latin typeface="Arial Narrow"/>
                <a:cs typeface="Arial Narrow"/>
              </a:rPr>
              <a:t> </a:t>
            </a:r>
            <a:r>
              <a:rPr sz="1000" spc="-15" dirty="0">
                <a:solidFill>
                  <a:srgbClr val="231F20"/>
                </a:solidFill>
                <a:latin typeface="Arial Narrow"/>
                <a:cs typeface="Arial Narrow"/>
              </a:rPr>
              <a:t>Sie</a:t>
            </a:r>
            <a:r>
              <a:rPr sz="1000" spc="5" dirty="0">
                <a:solidFill>
                  <a:srgbClr val="231F20"/>
                </a:solidFill>
                <a:latin typeface="Arial Narrow"/>
                <a:cs typeface="Arial Narrow"/>
              </a:rPr>
              <a:t> </a:t>
            </a:r>
            <a:r>
              <a:rPr sz="1000" spc="-15" dirty="0">
                <a:solidFill>
                  <a:srgbClr val="231F20"/>
                </a:solidFill>
                <a:latin typeface="Arial Narrow"/>
                <a:cs typeface="Arial Narrow"/>
              </a:rPr>
              <a:t>ihn</a:t>
            </a:r>
            <a:r>
              <a:rPr sz="1000" dirty="0">
                <a:solidFill>
                  <a:srgbClr val="231F20"/>
                </a:solidFill>
                <a:latin typeface="Arial Narrow"/>
                <a:cs typeface="Arial Narrow"/>
              </a:rPr>
              <a:t> </a:t>
            </a:r>
            <a:r>
              <a:rPr sz="1000" spc="-20" dirty="0">
                <a:solidFill>
                  <a:srgbClr val="231F20"/>
                </a:solidFill>
                <a:latin typeface="Arial Narrow"/>
                <a:cs typeface="Arial Narrow"/>
              </a:rPr>
              <a:t>schnell</a:t>
            </a:r>
            <a:r>
              <a:rPr sz="1000" spc="5" dirty="0">
                <a:solidFill>
                  <a:srgbClr val="231F20"/>
                </a:solidFill>
                <a:latin typeface="Arial Narrow"/>
                <a:cs typeface="Arial Narrow"/>
              </a:rPr>
              <a:t> </a:t>
            </a:r>
            <a:r>
              <a:rPr sz="1000" spc="-15" dirty="0">
                <a:solidFill>
                  <a:srgbClr val="231F20"/>
                </a:solidFill>
                <a:latin typeface="Arial Narrow"/>
                <a:cs typeface="Arial Narrow"/>
              </a:rPr>
              <a:t>auf</a:t>
            </a:r>
            <a:r>
              <a:rPr sz="1000" dirty="0">
                <a:solidFill>
                  <a:srgbClr val="231F20"/>
                </a:solidFill>
                <a:latin typeface="Arial Narrow"/>
                <a:cs typeface="Arial Narrow"/>
              </a:rPr>
              <a:t> </a:t>
            </a:r>
            <a:r>
              <a:rPr sz="1000" spc="-20" dirty="0">
                <a:solidFill>
                  <a:srgbClr val="231F20"/>
                </a:solidFill>
                <a:latin typeface="Arial Narrow"/>
                <a:cs typeface="Arial Narrow"/>
              </a:rPr>
              <a:t>der</a:t>
            </a:r>
            <a:r>
              <a:rPr sz="1000" spc="5" dirty="0">
                <a:solidFill>
                  <a:srgbClr val="231F20"/>
                </a:solidFill>
                <a:latin typeface="Arial Narrow"/>
                <a:cs typeface="Arial Narrow"/>
              </a:rPr>
              <a:t> </a:t>
            </a:r>
            <a:r>
              <a:rPr sz="1000" spc="-20" dirty="0">
                <a:solidFill>
                  <a:srgbClr val="231F20"/>
                </a:solidFill>
                <a:latin typeface="Arial Narrow"/>
                <a:cs typeface="Arial Narrow"/>
              </a:rPr>
              <a:t>beschädigten</a:t>
            </a:r>
            <a:r>
              <a:rPr sz="1000" dirty="0">
                <a:solidFill>
                  <a:srgbClr val="231F20"/>
                </a:solidFill>
                <a:latin typeface="Arial Narrow"/>
                <a:cs typeface="Arial Narrow"/>
              </a:rPr>
              <a:t> </a:t>
            </a:r>
            <a:r>
              <a:rPr sz="1000" spc="-20" dirty="0">
                <a:solidFill>
                  <a:srgbClr val="231F20"/>
                </a:solidFill>
                <a:latin typeface="Arial Narrow"/>
                <a:cs typeface="Arial Narrow"/>
              </a:rPr>
              <a:t>Oberfläche.</a:t>
            </a:r>
            <a:r>
              <a:rPr sz="1000" spc="5" dirty="0">
                <a:solidFill>
                  <a:srgbClr val="231F20"/>
                </a:solidFill>
                <a:latin typeface="Arial Narrow"/>
                <a:cs typeface="Arial Narrow"/>
              </a:rPr>
              <a:t> </a:t>
            </a:r>
            <a:r>
              <a:rPr sz="1000" spc="-15" dirty="0">
                <a:solidFill>
                  <a:srgbClr val="231F20"/>
                </a:solidFill>
                <a:latin typeface="Arial Narrow"/>
                <a:cs typeface="Arial Narrow"/>
              </a:rPr>
              <a:t>(Klebstoff</a:t>
            </a:r>
            <a:r>
              <a:rPr sz="1000" dirty="0">
                <a:solidFill>
                  <a:srgbClr val="231F20"/>
                </a:solidFill>
                <a:latin typeface="Arial Narrow"/>
                <a:cs typeface="Arial Narrow"/>
              </a:rPr>
              <a:t> </a:t>
            </a:r>
            <a:r>
              <a:rPr sz="1000" spc="-15" dirty="0">
                <a:solidFill>
                  <a:srgbClr val="231F20"/>
                </a:solidFill>
                <a:latin typeface="Arial Narrow"/>
                <a:cs typeface="Arial Narrow"/>
              </a:rPr>
              <a:t>ist</a:t>
            </a:r>
            <a:r>
              <a:rPr sz="1000" dirty="0">
                <a:solidFill>
                  <a:srgbClr val="231F20"/>
                </a:solidFill>
                <a:latin typeface="Arial Narrow"/>
                <a:cs typeface="Arial Narrow"/>
              </a:rPr>
              <a:t> </a:t>
            </a:r>
            <a:r>
              <a:rPr sz="1000" spc="-15" dirty="0">
                <a:solidFill>
                  <a:srgbClr val="231F20"/>
                </a:solidFill>
                <a:latin typeface="Arial Narrow"/>
                <a:cs typeface="Arial Narrow"/>
              </a:rPr>
              <a:t>nicht</a:t>
            </a:r>
            <a:r>
              <a:rPr sz="1000" spc="5" dirty="0">
                <a:solidFill>
                  <a:srgbClr val="231F20"/>
                </a:solidFill>
                <a:latin typeface="Arial Narrow"/>
                <a:cs typeface="Arial Narrow"/>
              </a:rPr>
              <a:t> </a:t>
            </a:r>
            <a:r>
              <a:rPr sz="1000" spc="-20" dirty="0">
                <a:solidFill>
                  <a:srgbClr val="231F20"/>
                </a:solidFill>
                <a:latin typeface="Arial Narrow"/>
                <a:cs typeface="Arial Narrow"/>
              </a:rPr>
              <a:t>enthalten)</a:t>
            </a:r>
            <a:endParaRPr sz="1000">
              <a:latin typeface="Arial Narrow"/>
              <a:cs typeface="Arial Narrow"/>
            </a:endParaRPr>
          </a:p>
          <a:p>
            <a:pPr marL="156845" indent="-144780">
              <a:lnSpc>
                <a:spcPct val="100000"/>
              </a:lnSpc>
              <a:buAutoNum type="arabicPeriod"/>
              <a:tabLst>
                <a:tab pos="157480" algn="l"/>
              </a:tabLst>
            </a:pPr>
            <a:r>
              <a:rPr sz="1000" spc="-5" dirty="0">
                <a:solidFill>
                  <a:srgbClr val="231F20"/>
                </a:solidFill>
                <a:latin typeface="Arial Narrow"/>
                <a:cs typeface="Arial Narrow"/>
              </a:rPr>
              <a:t>Glätten </a:t>
            </a:r>
            <a:r>
              <a:rPr sz="1000" dirty="0">
                <a:solidFill>
                  <a:srgbClr val="231F20"/>
                </a:solidFill>
                <a:latin typeface="Arial Narrow"/>
                <a:cs typeface="Arial Narrow"/>
              </a:rPr>
              <a:t>Sie </a:t>
            </a:r>
            <a:r>
              <a:rPr sz="1000" spc="-5" dirty="0">
                <a:solidFill>
                  <a:srgbClr val="231F20"/>
                </a:solidFill>
                <a:latin typeface="Arial Narrow"/>
                <a:cs typeface="Arial Narrow"/>
              </a:rPr>
              <a:t>die Oberfläche, um alle Luftblasen zu entfernen, und lassen </a:t>
            </a:r>
            <a:r>
              <a:rPr sz="1000" dirty="0">
                <a:solidFill>
                  <a:srgbClr val="231F20"/>
                </a:solidFill>
                <a:latin typeface="Arial Narrow"/>
                <a:cs typeface="Arial Narrow"/>
              </a:rPr>
              <a:t>Sie </a:t>
            </a:r>
            <a:r>
              <a:rPr sz="1000" spc="-5" dirty="0">
                <a:solidFill>
                  <a:srgbClr val="231F20"/>
                </a:solidFill>
                <a:latin typeface="Arial Narrow"/>
                <a:cs typeface="Arial Narrow"/>
              </a:rPr>
              <a:t>sie 5–10 Minuten</a:t>
            </a:r>
            <a:r>
              <a:rPr sz="1000" spc="-15" dirty="0">
                <a:solidFill>
                  <a:srgbClr val="231F20"/>
                </a:solidFill>
                <a:latin typeface="Arial Narrow"/>
                <a:cs typeface="Arial Narrow"/>
              </a:rPr>
              <a:t> </a:t>
            </a:r>
            <a:r>
              <a:rPr sz="1000" dirty="0">
                <a:solidFill>
                  <a:srgbClr val="231F20"/>
                </a:solidFill>
                <a:latin typeface="Arial Narrow"/>
                <a:cs typeface="Arial Narrow"/>
              </a:rPr>
              <a:t>trocknen.</a:t>
            </a:r>
            <a:endParaRPr sz="1000">
              <a:latin typeface="Arial Narrow"/>
              <a:cs typeface="Arial Narrow"/>
            </a:endParaRPr>
          </a:p>
          <a:p>
            <a:pPr marL="12700">
              <a:lnSpc>
                <a:spcPct val="100000"/>
              </a:lnSpc>
              <a:spcBef>
                <a:spcPts val="400"/>
              </a:spcBef>
            </a:pPr>
            <a:r>
              <a:rPr sz="900" b="1" spc="-5" dirty="0">
                <a:solidFill>
                  <a:srgbClr val="231F20"/>
                </a:solidFill>
                <a:latin typeface="Arial Narrow"/>
                <a:cs typeface="Arial Narrow"/>
              </a:rPr>
              <a:t>HINWEIS</a:t>
            </a:r>
            <a:r>
              <a:rPr sz="1000" spc="-5" dirty="0">
                <a:solidFill>
                  <a:srgbClr val="231F20"/>
                </a:solidFill>
                <a:latin typeface="Arial Narrow"/>
                <a:cs typeface="Arial Narrow"/>
              </a:rPr>
              <a:t>: </a:t>
            </a:r>
            <a:r>
              <a:rPr sz="1000" dirty="0">
                <a:solidFill>
                  <a:srgbClr val="231F20"/>
                </a:solidFill>
                <a:latin typeface="Arial Narrow"/>
                <a:cs typeface="Arial Narrow"/>
              </a:rPr>
              <a:t>Klebstoff </a:t>
            </a:r>
            <a:r>
              <a:rPr sz="1000" spc="-5" dirty="0">
                <a:solidFill>
                  <a:srgbClr val="231F20"/>
                </a:solidFill>
                <a:latin typeface="Arial Narrow"/>
                <a:cs typeface="Arial Narrow"/>
              </a:rPr>
              <a:t>ist nicht</a:t>
            </a:r>
            <a:r>
              <a:rPr sz="1000" spc="-10" dirty="0">
                <a:solidFill>
                  <a:srgbClr val="231F20"/>
                </a:solidFill>
                <a:latin typeface="Arial Narrow"/>
                <a:cs typeface="Arial Narrow"/>
              </a:rPr>
              <a:t> </a:t>
            </a:r>
            <a:r>
              <a:rPr sz="1000" spc="-5" dirty="0">
                <a:solidFill>
                  <a:srgbClr val="231F20"/>
                </a:solidFill>
                <a:latin typeface="Arial Narrow"/>
                <a:cs typeface="Arial Narrow"/>
              </a:rPr>
              <a:t>enthalten.</a:t>
            </a:r>
            <a:endParaRPr sz="1000">
              <a:latin typeface="Arial Narrow"/>
              <a:cs typeface="Arial Narrow"/>
            </a:endParaRPr>
          </a:p>
        </p:txBody>
      </p:sp>
      <p:sp>
        <p:nvSpPr>
          <p:cNvPr id="481" name="object 481"/>
          <p:cNvSpPr/>
          <p:nvPr/>
        </p:nvSpPr>
        <p:spPr>
          <a:xfrm>
            <a:off x="5625678" y="1617218"/>
            <a:ext cx="1387871" cy="1235836"/>
          </a:xfrm>
          <a:prstGeom prst="rect">
            <a:avLst/>
          </a:prstGeom>
          <a:blipFill>
            <a:blip r:embed="rId5" cstate="print"/>
            <a:stretch>
              <a:fillRect/>
            </a:stretch>
          </a:blipFill>
        </p:spPr>
        <p:txBody>
          <a:bodyPr wrap="square" lIns="0" tIns="0" rIns="0" bIns="0" rtlCol="0"/>
          <a:lstStyle/>
          <a:p>
            <a:endParaRPr/>
          </a:p>
        </p:txBody>
      </p:sp>
      <p:sp>
        <p:nvSpPr>
          <p:cNvPr id="482" name="object 482"/>
          <p:cNvSpPr/>
          <p:nvPr/>
        </p:nvSpPr>
        <p:spPr>
          <a:xfrm>
            <a:off x="497011" y="1596541"/>
            <a:ext cx="1255331" cy="1458055"/>
          </a:xfrm>
          <a:prstGeom prst="rect">
            <a:avLst/>
          </a:prstGeom>
          <a:blipFill>
            <a:blip r:embed="rId6" cstate="print"/>
            <a:stretch>
              <a:fillRect/>
            </a:stretch>
          </a:blipFill>
        </p:spPr>
        <p:txBody>
          <a:bodyPr wrap="square" lIns="0" tIns="0" rIns="0" bIns="0" rtlCol="0"/>
          <a:lstStyle/>
          <a:p>
            <a:endParaRPr/>
          </a:p>
        </p:txBody>
      </p:sp>
      <p:sp>
        <p:nvSpPr>
          <p:cNvPr id="483" name="object 483"/>
          <p:cNvSpPr/>
          <p:nvPr/>
        </p:nvSpPr>
        <p:spPr>
          <a:xfrm>
            <a:off x="2192585" y="1617777"/>
            <a:ext cx="1941467" cy="1243632"/>
          </a:xfrm>
          <a:prstGeom prst="rect">
            <a:avLst/>
          </a:prstGeom>
          <a:blipFill>
            <a:blip r:embed="rId7" cstate="print"/>
            <a:stretch>
              <a:fillRect/>
            </a:stretch>
          </a:blipFill>
        </p:spPr>
        <p:txBody>
          <a:bodyPr wrap="square" lIns="0" tIns="0" rIns="0" bIns="0" rtlCol="0"/>
          <a:lstStyle/>
          <a:p>
            <a:endParaRPr/>
          </a:p>
        </p:txBody>
      </p:sp>
      <p:sp>
        <p:nvSpPr>
          <p:cNvPr id="484" name="object 484"/>
          <p:cNvSpPr/>
          <p:nvPr/>
        </p:nvSpPr>
        <p:spPr>
          <a:xfrm>
            <a:off x="3599085" y="1617774"/>
            <a:ext cx="2031141" cy="1235838"/>
          </a:xfrm>
          <a:prstGeom prst="rect">
            <a:avLst/>
          </a:prstGeom>
          <a:blipFill>
            <a:blip r:embed="rId8" cstate="print"/>
            <a:stretch>
              <a:fillRect/>
            </a:stretch>
          </a:blipFill>
        </p:spPr>
        <p:txBody>
          <a:bodyPr wrap="square" lIns="0" tIns="0" rIns="0" bIns="0" rtlCol="0"/>
          <a:lstStyle/>
          <a:p>
            <a:endParaRPr/>
          </a:p>
        </p:txBody>
      </p:sp>
      <p:sp>
        <p:nvSpPr>
          <p:cNvPr id="485" name="object 485"/>
          <p:cNvSpPr/>
          <p:nvPr/>
        </p:nvSpPr>
        <p:spPr>
          <a:xfrm>
            <a:off x="543623" y="1617218"/>
            <a:ext cx="1205865" cy="1230630"/>
          </a:xfrm>
          <a:custGeom>
            <a:avLst/>
            <a:gdLst/>
            <a:ahLst/>
            <a:cxnLst/>
            <a:rect l="l" t="t" r="r" b="b"/>
            <a:pathLst>
              <a:path w="1205864" h="1230630">
                <a:moveTo>
                  <a:pt x="1205458" y="1230287"/>
                </a:moveTo>
                <a:lnTo>
                  <a:pt x="0" y="1230287"/>
                </a:lnTo>
                <a:lnTo>
                  <a:pt x="0" y="0"/>
                </a:lnTo>
                <a:lnTo>
                  <a:pt x="1205458" y="0"/>
                </a:lnTo>
                <a:lnTo>
                  <a:pt x="1205458" y="1230287"/>
                </a:lnTo>
                <a:close/>
              </a:path>
            </a:pathLst>
          </a:custGeom>
          <a:ln w="6350">
            <a:solidFill>
              <a:srgbClr val="231F20"/>
            </a:solidFill>
          </a:ln>
        </p:spPr>
        <p:txBody>
          <a:bodyPr wrap="square" lIns="0" tIns="0" rIns="0" bIns="0" rtlCol="0"/>
          <a:lstStyle/>
          <a:p>
            <a:endParaRPr/>
          </a:p>
        </p:txBody>
      </p:sp>
      <p:sp>
        <p:nvSpPr>
          <p:cNvPr id="486" name="object 486"/>
          <p:cNvSpPr txBox="1"/>
          <p:nvPr/>
        </p:nvSpPr>
        <p:spPr>
          <a:xfrm>
            <a:off x="546798" y="1620393"/>
            <a:ext cx="177800" cy="168275"/>
          </a:xfrm>
          <a:prstGeom prst="rect">
            <a:avLst/>
          </a:prstGeom>
          <a:solidFill>
            <a:srgbClr val="58595B"/>
          </a:solidFill>
        </p:spPr>
        <p:txBody>
          <a:bodyPr vert="horz" wrap="square" lIns="0" tIns="0" rIns="0" bIns="0" rtlCol="0">
            <a:spAutoFit/>
          </a:bodyPr>
          <a:lstStyle/>
          <a:p>
            <a:pPr marL="40005">
              <a:lnSpc>
                <a:spcPts val="1315"/>
              </a:lnSpc>
            </a:pPr>
            <a:r>
              <a:rPr sz="1150" dirty="0">
                <a:solidFill>
                  <a:srgbClr val="FFFFFF"/>
                </a:solidFill>
                <a:latin typeface="Arial Narrow"/>
                <a:cs typeface="Arial Narrow"/>
              </a:rPr>
              <a:t>1</a:t>
            </a:r>
            <a:endParaRPr sz="1150">
              <a:latin typeface="Arial Narrow"/>
              <a:cs typeface="Arial Narrow"/>
            </a:endParaRPr>
          </a:p>
        </p:txBody>
      </p:sp>
      <p:sp>
        <p:nvSpPr>
          <p:cNvPr id="487" name="object 487"/>
          <p:cNvSpPr/>
          <p:nvPr/>
        </p:nvSpPr>
        <p:spPr>
          <a:xfrm>
            <a:off x="5625681" y="1617218"/>
            <a:ext cx="1382395" cy="1230630"/>
          </a:xfrm>
          <a:custGeom>
            <a:avLst/>
            <a:gdLst/>
            <a:ahLst/>
            <a:cxnLst/>
            <a:rect l="l" t="t" r="r" b="b"/>
            <a:pathLst>
              <a:path w="1382395" h="1230630">
                <a:moveTo>
                  <a:pt x="1381963" y="1230287"/>
                </a:moveTo>
                <a:lnTo>
                  <a:pt x="0" y="1230287"/>
                </a:lnTo>
                <a:lnTo>
                  <a:pt x="0" y="0"/>
                </a:lnTo>
                <a:lnTo>
                  <a:pt x="1381963" y="0"/>
                </a:lnTo>
                <a:lnTo>
                  <a:pt x="1381963" y="1230287"/>
                </a:lnTo>
                <a:close/>
              </a:path>
            </a:pathLst>
          </a:custGeom>
          <a:ln w="6350">
            <a:solidFill>
              <a:srgbClr val="231F20"/>
            </a:solidFill>
          </a:ln>
        </p:spPr>
        <p:txBody>
          <a:bodyPr wrap="square" lIns="0" tIns="0" rIns="0" bIns="0" rtlCol="0"/>
          <a:lstStyle/>
          <a:p>
            <a:endParaRPr/>
          </a:p>
        </p:txBody>
      </p:sp>
      <p:sp>
        <p:nvSpPr>
          <p:cNvPr id="488" name="object 488"/>
          <p:cNvSpPr txBox="1"/>
          <p:nvPr/>
        </p:nvSpPr>
        <p:spPr>
          <a:xfrm>
            <a:off x="5628856" y="1620393"/>
            <a:ext cx="177800" cy="168275"/>
          </a:xfrm>
          <a:prstGeom prst="rect">
            <a:avLst/>
          </a:prstGeom>
          <a:solidFill>
            <a:srgbClr val="58595B"/>
          </a:solidFill>
        </p:spPr>
        <p:txBody>
          <a:bodyPr vert="horz" wrap="square" lIns="0" tIns="0" rIns="0" bIns="0" rtlCol="0">
            <a:spAutoFit/>
          </a:bodyPr>
          <a:lstStyle/>
          <a:p>
            <a:pPr marL="60325">
              <a:lnSpc>
                <a:spcPts val="1315"/>
              </a:lnSpc>
            </a:pPr>
            <a:r>
              <a:rPr sz="1150" dirty="0">
                <a:solidFill>
                  <a:srgbClr val="FFFFFF"/>
                </a:solidFill>
                <a:latin typeface="Arial Narrow"/>
                <a:cs typeface="Arial Narrow"/>
              </a:rPr>
              <a:t>3</a:t>
            </a:r>
            <a:endParaRPr sz="1150">
              <a:latin typeface="Arial Narrow"/>
              <a:cs typeface="Arial Narrow"/>
            </a:endParaRPr>
          </a:p>
        </p:txBody>
      </p:sp>
      <p:sp>
        <p:nvSpPr>
          <p:cNvPr id="489" name="object 489"/>
          <p:cNvSpPr/>
          <p:nvPr/>
        </p:nvSpPr>
        <p:spPr>
          <a:xfrm>
            <a:off x="2192578" y="1617218"/>
            <a:ext cx="2995930" cy="1230630"/>
          </a:xfrm>
          <a:custGeom>
            <a:avLst/>
            <a:gdLst/>
            <a:ahLst/>
            <a:cxnLst/>
            <a:rect l="l" t="t" r="r" b="b"/>
            <a:pathLst>
              <a:path w="2995929" h="1230630">
                <a:moveTo>
                  <a:pt x="2995637" y="1230287"/>
                </a:moveTo>
                <a:lnTo>
                  <a:pt x="0" y="1230287"/>
                </a:lnTo>
                <a:lnTo>
                  <a:pt x="0" y="0"/>
                </a:lnTo>
                <a:lnTo>
                  <a:pt x="2995637" y="0"/>
                </a:lnTo>
                <a:lnTo>
                  <a:pt x="2995637" y="1230287"/>
                </a:lnTo>
                <a:close/>
              </a:path>
            </a:pathLst>
          </a:custGeom>
          <a:ln w="6350">
            <a:solidFill>
              <a:srgbClr val="231F20"/>
            </a:solidFill>
          </a:ln>
        </p:spPr>
        <p:txBody>
          <a:bodyPr wrap="square" lIns="0" tIns="0" rIns="0" bIns="0" rtlCol="0"/>
          <a:lstStyle/>
          <a:p>
            <a:endParaRPr/>
          </a:p>
        </p:txBody>
      </p:sp>
      <p:sp>
        <p:nvSpPr>
          <p:cNvPr id="490" name="object 490"/>
          <p:cNvSpPr txBox="1"/>
          <p:nvPr/>
        </p:nvSpPr>
        <p:spPr>
          <a:xfrm>
            <a:off x="2195753" y="1620393"/>
            <a:ext cx="177800" cy="168275"/>
          </a:xfrm>
          <a:prstGeom prst="rect">
            <a:avLst/>
          </a:prstGeom>
          <a:solidFill>
            <a:srgbClr val="58595B"/>
          </a:solidFill>
        </p:spPr>
        <p:txBody>
          <a:bodyPr vert="horz" wrap="square" lIns="0" tIns="0" rIns="0" bIns="0" rtlCol="0">
            <a:spAutoFit/>
          </a:bodyPr>
          <a:lstStyle/>
          <a:p>
            <a:pPr marL="53340">
              <a:lnSpc>
                <a:spcPts val="1315"/>
              </a:lnSpc>
            </a:pPr>
            <a:r>
              <a:rPr sz="1150" dirty="0">
                <a:solidFill>
                  <a:srgbClr val="FFFFFF"/>
                </a:solidFill>
                <a:latin typeface="Arial Narrow"/>
                <a:cs typeface="Arial Narrow"/>
              </a:rPr>
              <a:t>2</a:t>
            </a:r>
            <a:endParaRPr sz="1150">
              <a:latin typeface="Arial Narrow"/>
              <a:cs typeface="Arial Narrow"/>
            </a:endParaRPr>
          </a:p>
        </p:txBody>
      </p:sp>
      <p:sp>
        <p:nvSpPr>
          <p:cNvPr id="491" name="object 491"/>
          <p:cNvSpPr/>
          <p:nvPr/>
        </p:nvSpPr>
        <p:spPr>
          <a:xfrm>
            <a:off x="3099960" y="2297691"/>
            <a:ext cx="35560" cy="34290"/>
          </a:xfrm>
          <a:custGeom>
            <a:avLst/>
            <a:gdLst/>
            <a:ahLst/>
            <a:cxnLst/>
            <a:rect l="l" t="t" r="r" b="b"/>
            <a:pathLst>
              <a:path w="35560" h="34289">
                <a:moveTo>
                  <a:pt x="27292" y="0"/>
                </a:moveTo>
                <a:lnTo>
                  <a:pt x="7886" y="0"/>
                </a:lnTo>
                <a:lnTo>
                  <a:pt x="0" y="7543"/>
                </a:lnTo>
                <a:lnTo>
                  <a:pt x="0" y="26149"/>
                </a:lnTo>
                <a:lnTo>
                  <a:pt x="7886" y="33667"/>
                </a:lnTo>
                <a:lnTo>
                  <a:pt x="27292" y="33667"/>
                </a:lnTo>
                <a:lnTo>
                  <a:pt x="35166" y="26149"/>
                </a:lnTo>
                <a:lnTo>
                  <a:pt x="35166" y="7543"/>
                </a:lnTo>
                <a:lnTo>
                  <a:pt x="27292" y="0"/>
                </a:lnTo>
                <a:close/>
              </a:path>
            </a:pathLst>
          </a:custGeom>
          <a:solidFill>
            <a:srgbClr val="FFFFFF"/>
          </a:solidFill>
        </p:spPr>
        <p:txBody>
          <a:bodyPr wrap="square" lIns="0" tIns="0" rIns="0" bIns="0" rtlCol="0"/>
          <a:lstStyle/>
          <a:p>
            <a:endParaRPr/>
          </a:p>
        </p:txBody>
      </p:sp>
      <p:sp>
        <p:nvSpPr>
          <p:cNvPr id="492" name="object 492"/>
          <p:cNvSpPr/>
          <p:nvPr/>
        </p:nvSpPr>
        <p:spPr>
          <a:xfrm>
            <a:off x="2875047" y="2068605"/>
            <a:ext cx="371528" cy="154613"/>
          </a:xfrm>
          <a:prstGeom prst="rect">
            <a:avLst/>
          </a:prstGeom>
          <a:blipFill>
            <a:blip r:embed="rId9" cstate="print"/>
            <a:stretch>
              <a:fillRect/>
            </a:stretch>
          </a:blipFill>
        </p:spPr>
        <p:txBody>
          <a:bodyPr wrap="square" lIns="0" tIns="0" rIns="0" bIns="0" rtlCol="0"/>
          <a:lstStyle/>
          <a:p>
            <a:endParaRPr/>
          </a:p>
        </p:txBody>
      </p:sp>
      <p:sp>
        <p:nvSpPr>
          <p:cNvPr id="493" name="object 493"/>
          <p:cNvSpPr txBox="1"/>
          <p:nvPr/>
        </p:nvSpPr>
        <p:spPr>
          <a:xfrm>
            <a:off x="2869115" y="2006860"/>
            <a:ext cx="394970" cy="259715"/>
          </a:xfrm>
          <a:prstGeom prst="rect">
            <a:avLst/>
          </a:prstGeom>
        </p:spPr>
        <p:txBody>
          <a:bodyPr vert="horz" wrap="square" lIns="0" tIns="17145" rIns="0" bIns="0" rtlCol="0">
            <a:spAutoFit/>
          </a:bodyPr>
          <a:lstStyle/>
          <a:p>
            <a:pPr>
              <a:lnSpc>
                <a:spcPct val="100000"/>
              </a:lnSpc>
              <a:spcBef>
                <a:spcPts val="135"/>
              </a:spcBef>
            </a:pPr>
            <a:r>
              <a:rPr sz="1500" b="1" spc="15" dirty="0">
                <a:solidFill>
                  <a:srgbClr val="231F20"/>
                </a:solidFill>
                <a:latin typeface="Arial Narrow"/>
                <a:cs typeface="Arial Narrow"/>
              </a:rPr>
              <a:t>Loch</a:t>
            </a:r>
            <a:endParaRPr sz="1500">
              <a:latin typeface="Arial Narrow"/>
              <a:cs typeface="Arial Narrow"/>
            </a:endParaRPr>
          </a:p>
        </p:txBody>
      </p:sp>
      <p:sp>
        <p:nvSpPr>
          <p:cNvPr id="494" name="object 494"/>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333" y="1475016"/>
            <a:ext cx="6483985" cy="288290"/>
          </a:xfrm>
          <a:custGeom>
            <a:avLst/>
            <a:gdLst/>
            <a:ahLst/>
            <a:cxnLst/>
            <a:rect l="l" t="t" r="r" b="b"/>
            <a:pathLst>
              <a:path w="6483984" h="288289">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3" name="object 3"/>
          <p:cNvSpPr/>
          <p:nvPr/>
        </p:nvSpPr>
        <p:spPr>
          <a:xfrm>
            <a:off x="3369146" y="1525039"/>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4" name="object 4"/>
          <p:cNvSpPr txBox="1"/>
          <p:nvPr/>
        </p:nvSpPr>
        <p:spPr>
          <a:xfrm>
            <a:off x="390534" y="313495"/>
            <a:ext cx="6781799" cy="6259214"/>
          </a:xfrm>
          <a:prstGeom prst="rect">
            <a:avLst/>
          </a:prstGeom>
        </p:spPr>
        <p:txBody>
          <a:bodyPr vert="horz" wrap="square" lIns="0" tIns="22860" rIns="0" bIns="0" rtlCol="0">
            <a:spAutoFit/>
          </a:bodyPr>
          <a:lstStyle/>
          <a:p>
            <a:pPr marL="202565" indent="-190500">
              <a:lnSpc>
                <a:spcPct val="100000"/>
              </a:lnSpc>
              <a:spcBef>
                <a:spcPts val="180"/>
              </a:spcBef>
              <a:buChar char="●"/>
              <a:tabLst>
                <a:tab pos="203200" algn="l"/>
              </a:tabLst>
            </a:pPr>
            <a:r>
              <a:rPr lang="ru-RU" sz="1200" dirty="0">
                <a:solidFill>
                  <a:srgbClr val="231F20"/>
                </a:solidFill>
                <a:latin typeface="Arial Narrow"/>
                <a:cs typeface="Arial Narrow"/>
              </a:rPr>
              <a:t>Использование прибора не по назначению или повреждение </a:t>
            </a:r>
            <a:r>
              <a:rPr lang="ru-RU" sz="1200" spc="-5" dirty="0">
                <a:solidFill>
                  <a:srgbClr val="231F20"/>
                </a:solidFill>
                <a:latin typeface="Arial Narrow"/>
                <a:cs typeface="Arial Narrow"/>
              </a:rPr>
              <a:t>его корпуса может привести к утечке опасного ультрафиолетового излучения</a:t>
            </a:r>
            <a:r>
              <a:rPr sz="1200" dirty="0">
                <a:solidFill>
                  <a:srgbClr val="231F20"/>
                </a:solidFill>
                <a:latin typeface="Arial Narrow"/>
                <a:cs typeface="Arial Narrow"/>
              </a:rPr>
              <a:t>.</a:t>
            </a:r>
            <a:endParaRPr sz="1200" dirty="0">
              <a:latin typeface="Arial Narrow"/>
              <a:cs typeface="Arial Narrow"/>
            </a:endParaRPr>
          </a:p>
          <a:p>
            <a:pPr marL="202565" indent="-190500">
              <a:lnSpc>
                <a:spcPct val="100000"/>
              </a:lnSpc>
              <a:spcBef>
                <a:spcPts val="80"/>
              </a:spcBef>
              <a:buChar char="●"/>
              <a:tabLst>
                <a:tab pos="203200" algn="l"/>
              </a:tabLst>
            </a:pPr>
            <a:r>
              <a:rPr lang="ru-RU" sz="1200" dirty="0">
                <a:solidFill>
                  <a:srgbClr val="231F20"/>
                </a:solidFill>
                <a:latin typeface="Arial Narrow"/>
                <a:cs typeface="Arial Narrow"/>
              </a:rPr>
              <a:t>УФ-излучение даже в малых дозах</a:t>
            </a:r>
            <a:r>
              <a:rPr sz="1200" spc="-5" dirty="0">
                <a:solidFill>
                  <a:srgbClr val="231F20"/>
                </a:solidFill>
                <a:latin typeface="Arial Narrow"/>
                <a:cs typeface="Arial Narrow"/>
              </a:rPr>
              <a:t> </a:t>
            </a:r>
            <a:r>
              <a:rPr lang="ru-RU" sz="1200" spc="-5" dirty="0">
                <a:solidFill>
                  <a:srgbClr val="231F20"/>
                </a:solidFill>
                <a:latin typeface="Arial Narrow"/>
                <a:cs typeface="Arial Narrow"/>
              </a:rPr>
              <a:t>может нанести вред глазам и коже</a:t>
            </a:r>
            <a:r>
              <a:rPr sz="1200" spc="-5" dirty="0">
                <a:solidFill>
                  <a:srgbClr val="231F20"/>
                </a:solidFill>
                <a:latin typeface="Arial Narrow"/>
                <a:cs typeface="Arial Narrow"/>
              </a:rPr>
              <a:t>.</a:t>
            </a:r>
            <a:endParaRPr sz="1200" dirty="0">
              <a:latin typeface="Arial Narrow"/>
              <a:cs typeface="Arial Narrow"/>
            </a:endParaRPr>
          </a:p>
          <a:p>
            <a:pPr marL="202565">
              <a:lnSpc>
                <a:spcPct val="100000"/>
              </a:lnSpc>
              <a:spcBef>
                <a:spcPts val="80"/>
              </a:spcBef>
            </a:pPr>
            <a:r>
              <a:rPr lang="ru-RU" sz="1200" b="1" dirty="0">
                <a:solidFill>
                  <a:srgbClr val="231F20"/>
                </a:solidFill>
                <a:latin typeface="Arial Narrow"/>
                <a:cs typeface="Arial Narrow"/>
              </a:rPr>
              <a:t>ПРЕДУПРЕЖДЕНИЕ</a:t>
            </a:r>
            <a:r>
              <a:rPr sz="1200" b="1" dirty="0">
                <a:solidFill>
                  <a:srgbClr val="231F20"/>
                </a:solidFill>
                <a:latin typeface="Arial Narrow"/>
                <a:cs typeface="Arial Narrow"/>
              </a:rPr>
              <a:t>: </a:t>
            </a:r>
            <a:r>
              <a:rPr lang="ru-RU" sz="1200" b="1" dirty="0">
                <a:solidFill>
                  <a:srgbClr val="231F20"/>
                </a:solidFill>
                <a:latin typeface="Arial Narrow"/>
                <a:cs typeface="Arial Narrow"/>
              </a:rPr>
              <a:t>Запрещается использовать УФ-излучатель, когда он извлечен из корпуса прибора</a:t>
            </a:r>
            <a:r>
              <a:rPr sz="1200" b="1" spc="-5" dirty="0">
                <a:solidFill>
                  <a:srgbClr val="231F20"/>
                </a:solidFill>
                <a:latin typeface="Arial Narrow"/>
                <a:cs typeface="Arial Narrow"/>
              </a:rPr>
              <a:t>.</a:t>
            </a:r>
            <a:endParaRPr sz="1200" dirty="0">
              <a:latin typeface="Arial Narrow"/>
              <a:cs typeface="Arial Narrow"/>
            </a:endParaRPr>
          </a:p>
          <a:p>
            <a:pPr>
              <a:lnSpc>
                <a:spcPct val="100000"/>
              </a:lnSpc>
            </a:pPr>
            <a:endParaRPr lang="ru-RU" sz="1400" dirty="0">
              <a:latin typeface="Times New Roman"/>
              <a:cs typeface="Times New Roman"/>
            </a:endParaRPr>
          </a:p>
          <a:p>
            <a:pPr>
              <a:lnSpc>
                <a:spcPct val="100000"/>
              </a:lnSpc>
              <a:spcBef>
                <a:spcPts val="30"/>
              </a:spcBef>
            </a:pPr>
            <a:endParaRPr sz="1550" dirty="0">
              <a:latin typeface="Times New Roman"/>
              <a:cs typeface="Times New Roman"/>
            </a:endParaRPr>
          </a:p>
          <a:p>
            <a:pPr marL="76835" algn="ctr">
              <a:lnSpc>
                <a:spcPct val="100000"/>
              </a:lnSpc>
              <a:tabLst>
                <a:tab pos="257175" algn="l"/>
              </a:tabLst>
            </a:pPr>
            <a:r>
              <a:rPr sz="1200" b="1" dirty="0">
                <a:solidFill>
                  <a:srgbClr val="58595B"/>
                </a:solidFill>
                <a:latin typeface="Arial Narrow"/>
                <a:cs typeface="Arial Narrow"/>
              </a:rPr>
              <a:t>!	</a:t>
            </a:r>
            <a:r>
              <a:rPr lang="ru-RU" sz="1200" b="1" dirty="0">
                <a:solidFill>
                  <a:srgbClr val="FFFFFF"/>
                </a:solidFill>
                <a:latin typeface="Arial Narrow"/>
                <a:cs typeface="Arial Narrow"/>
              </a:rPr>
              <a:t>ПРЕДУПРЕЖДЕНИЕ</a:t>
            </a:r>
            <a:endParaRPr sz="1200" dirty="0">
              <a:latin typeface="Arial Narrow"/>
              <a:cs typeface="Arial Narrow"/>
            </a:endParaRPr>
          </a:p>
          <a:p>
            <a:pPr marL="187960" marR="304165" indent="-175895">
              <a:lnSpc>
                <a:spcPct val="111100"/>
              </a:lnSpc>
              <a:buChar char="●"/>
              <a:tabLst>
                <a:tab pos="188595" algn="l"/>
              </a:tabLst>
            </a:pPr>
            <a:r>
              <a:rPr lang="ru-RU" sz="1200" dirty="0">
                <a:solidFill>
                  <a:srgbClr val="231F20"/>
                </a:solidFill>
                <a:latin typeface="Arial Narrow"/>
                <a:cs typeface="Arial Narrow"/>
              </a:rPr>
              <a:t>Всегда добавляйте химикаты в воду, никогда воду в химикаты.</a:t>
            </a:r>
            <a:r>
              <a:rPr sz="1200" spc="-5" dirty="0">
                <a:solidFill>
                  <a:srgbClr val="231F20"/>
                </a:solidFill>
                <a:latin typeface="Arial Narrow"/>
                <a:cs typeface="Arial Narrow"/>
              </a:rPr>
              <a:t> </a:t>
            </a:r>
            <a:r>
              <a:rPr lang="ru-RU" sz="1200" spc="-5" dirty="0">
                <a:solidFill>
                  <a:srgbClr val="231F20"/>
                </a:solidFill>
                <a:latin typeface="Arial Narrow"/>
                <a:cs typeface="Arial Narrow"/>
              </a:rPr>
              <a:t>Добавление воды в химикаты может вызвать сильные испарения или активные реакции и опасные разбрызгивания химикатов</a:t>
            </a:r>
            <a:r>
              <a:rPr sz="1200" spc="-5" dirty="0">
                <a:solidFill>
                  <a:srgbClr val="231F20"/>
                </a:solidFill>
                <a:latin typeface="Arial Narrow"/>
                <a:cs typeface="Arial Narrow"/>
              </a:rPr>
              <a:t>.</a:t>
            </a:r>
            <a:endParaRPr sz="1200" dirty="0">
              <a:latin typeface="Arial Narrow"/>
              <a:cs typeface="Arial Narrow"/>
            </a:endParaRPr>
          </a:p>
          <a:p>
            <a:pPr marL="187960" marR="942975" indent="-175895">
              <a:lnSpc>
                <a:spcPct val="111100"/>
              </a:lnSpc>
              <a:buChar char="●"/>
              <a:tabLst>
                <a:tab pos="188595" algn="l"/>
              </a:tabLst>
            </a:pPr>
            <a:r>
              <a:rPr lang="ru-RU" sz="1200" dirty="0">
                <a:solidFill>
                  <a:srgbClr val="231F20"/>
                </a:solidFill>
                <a:latin typeface="Arial Narrow"/>
                <a:cs typeface="Arial Narrow"/>
              </a:rPr>
              <a:t>Утилизируйте уже использованную воду</a:t>
            </a:r>
            <a:r>
              <a:rPr lang="ru-RU" sz="1200" spc="-5" dirty="0">
                <a:solidFill>
                  <a:srgbClr val="231F20"/>
                </a:solidFill>
                <a:latin typeface="Arial Narrow"/>
                <a:cs typeface="Arial Narrow"/>
              </a:rPr>
              <a:t> или используйте водные химикаты для ее очистки. Обычно рекомендуется сливать и наполнять СПА чистой водой каждые 3-5 дней</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Используйте набор химических реагентов для дезинфекции воды в соответствии с инструкциями производителя</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Не оставляйте гидромассажную ванну без присмотра и не устанавливайте ее при температуре ниже</a:t>
            </a:r>
            <a:r>
              <a:rPr sz="1200" spc="-5" dirty="0">
                <a:solidFill>
                  <a:srgbClr val="231F20"/>
                </a:solidFill>
                <a:latin typeface="Arial Narrow"/>
                <a:cs typeface="Arial Narrow"/>
              </a:rPr>
              <a:t> 4°C</a:t>
            </a:r>
            <a:r>
              <a:rPr lang="ru-RU" sz="1200" dirty="0">
                <a:solidFill>
                  <a:srgbClr val="231F20"/>
                </a:solidFill>
                <a:latin typeface="Arial Narrow"/>
                <a:cs typeface="Arial Narrow"/>
              </a:rPr>
              <a:t>, если нагреватель не работает</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Всегда входите и выходите из СПА-ванны медленно и осторожно</a:t>
            </a:r>
            <a:r>
              <a:rPr sz="1200" spc="-5" dirty="0">
                <a:solidFill>
                  <a:srgbClr val="231F20"/>
                </a:solidFill>
                <a:latin typeface="Arial Narrow"/>
                <a:cs typeface="Arial Narrow"/>
              </a:rPr>
              <a:t>. </a:t>
            </a:r>
            <a:r>
              <a:rPr lang="ru-RU" sz="1200" dirty="0">
                <a:solidFill>
                  <a:srgbClr val="231F20"/>
                </a:solidFill>
                <a:latin typeface="Arial Narrow"/>
                <a:cs typeface="Arial Narrow"/>
              </a:rPr>
              <a:t>Будьте особенно осторожны, если пол мокрый</a:t>
            </a:r>
            <a:r>
              <a:rPr sz="1200"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Во избежание повреждения насоса никогда не включайте гидромассажную ванну, если она не заполнена водой до минимально допустимого уровня</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dirty="0">
                <a:solidFill>
                  <a:srgbClr val="231F20"/>
                </a:solidFill>
                <a:latin typeface="Arial Narrow"/>
                <a:cs typeface="Arial Narrow"/>
              </a:rPr>
              <a:t>Гидромассажная ванна должна располагаться только на правильно подготовленном месте, которое отвечает всем требования нагрузки пола</a:t>
            </a:r>
            <a:r>
              <a:rPr sz="1200" dirty="0">
                <a:solidFill>
                  <a:srgbClr val="231F20"/>
                </a:solidFill>
                <a:latin typeface="Arial Narrow"/>
                <a:cs typeface="Arial Narrow"/>
              </a:rPr>
              <a:t>.</a:t>
            </a:r>
            <a:endParaRPr sz="1200" dirty="0">
              <a:latin typeface="Arial Narrow"/>
              <a:cs typeface="Arial Narrow"/>
            </a:endParaRPr>
          </a:p>
          <a:p>
            <a:pPr marL="187960" marR="5080" indent="-175895">
              <a:lnSpc>
                <a:spcPct val="111100"/>
              </a:lnSpc>
              <a:buChar char="●"/>
              <a:tabLst>
                <a:tab pos="188595" algn="l"/>
              </a:tabLst>
            </a:pPr>
            <a:r>
              <a:rPr lang="ru-RU" sz="1200" dirty="0">
                <a:solidFill>
                  <a:srgbClr val="231F20"/>
                </a:solidFill>
                <a:latin typeface="Arial Narrow"/>
                <a:cs typeface="Arial Narrow"/>
              </a:rPr>
              <a:t>Не оставляйте гидромассажную ванну пустой на длительное время</a:t>
            </a:r>
            <a:r>
              <a:rPr sz="1200" spc="-5" dirty="0">
                <a:solidFill>
                  <a:srgbClr val="231F20"/>
                </a:solidFill>
                <a:latin typeface="Arial Narrow"/>
                <a:cs typeface="Arial Narrow"/>
              </a:rPr>
              <a:t>. </a:t>
            </a:r>
            <a:r>
              <a:rPr lang="ru-RU" sz="1200" dirty="0">
                <a:solidFill>
                  <a:srgbClr val="231F20"/>
                </a:solidFill>
                <a:latin typeface="Arial Narrow"/>
                <a:cs typeface="Arial Narrow"/>
              </a:rPr>
              <a:t>Полностью слейте воду из СПА, если не собираетесь использовать ее в течение длительного периода времени. </a:t>
            </a:r>
            <a:r>
              <a:rPr lang="ru-RU" sz="1200" spc="-5" dirty="0">
                <a:solidFill>
                  <a:srgbClr val="231F20"/>
                </a:solidFill>
                <a:latin typeface="Arial Narrow"/>
                <a:cs typeface="Arial Narrow"/>
              </a:rPr>
              <a:t>Не подвергайте гидромассажную ванну воздействию прямых солнечных лучей. Проверяйте ванну перед каждым использованием. </a:t>
            </a:r>
            <a:r>
              <a:rPr lang="ru-RU" sz="1200" dirty="0">
                <a:solidFill>
                  <a:srgbClr val="231F20"/>
                </a:solidFill>
                <a:latin typeface="Arial Narrow"/>
                <a:cs typeface="Arial Narrow"/>
              </a:rPr>
              <a:t>Когда гидромассажная ванна не используется, убирайте ее или храните в закрытом помещении</a:t>
            </a:r>
            <a:r>
              <a:rPr sz="1200" spc="-5" dirty="0">
                <a:solidFill>
                  <a:srgbClr val="231F20"/>
                </a:solidFill>
                <a:latin typeface="Arial Narrow"/>
                <a:cs typeface="Arial Narrow"/>
              </a:rPr>
              <a:t>.</a:t>
            </a:r>
            <a:endParaRPr sz="1200" dirty="0">
              <a:latin typeface="Arial Narrow"/>
              <a:cs typeface="Arial Narrow"/>
            </a:endParaRPr>
          </a:p>
          <a:p>
            <a:pPr marL="187960" indent="-175895">
              <a:lnSpc>
                <a:spcPct val="100000"/>
              </a:lnSpc>
              <a:spcBef>
                <a:spcPts val="160"/>
              </a:spcBef>
              <a:buChar char="●"/>
              <a:tabLst>
                <a:tab pos="188595" algn="l"/>
              </a:tabLst>
            </a:pPr>
            <a:r>
              <a:rPr lang="ru-RU" sz="1200" spc="-5" dirty="0">
                <a:solidFill>
                  <a:srgbClr val="231F20"/>
                </a:solidFill>
                <a:latin typeface="Arial Narrow"/>
                <a:cs typeface="Arial Narrow"/>
              </a:rPr>
              <a:t>Держите верхнюю крышку СПА-ванны открытой, когда включена функция пузырькового массажа</a:t>
            </a:r>
            <a:r>
              <a:rPr sz="1200" spc="-5" dirty="0">
                <a:solidFill>
                  <a:srgbClr val="231F20"/>
                </a:solidFill>
                <a:latin typeface="Arial Narrow"/>
                <a:cs typeface="Arial Narrow"/>
              </a:rPr>
              <a:t>.</a:t>
            </a:r>
            <a:endParaRPr sz="1200" dirty="0">
              <a:latin typeface="Arial Narrow"/>
              <a:cs typeface="Arial Narrow"/>
            </a:endParaRPr>
          </a:p>
          <a:p>
            <a:pPr marL="187960" marR="20955" indent="-175895">
              <a:lnSpc>
                <a:spcPct val="111100"/>
              </a:lnSpc>
              <a:buChar char="●"/>
              <a:tabLst>
                <a:tab pos="188595" algn="l"/>
              </a:tabLst>
            </a:pPr>
            <a:r>
              <a:rPr lang="ru-RU" sz="1200" spc="-5" dirty="0">
                <a:solidFill>
                  <a:srgbClr val="231F20"/>
                </a:solidFill>
                <a:latin typeface="Arial Narrow"/>
                <a:cs typeface="Arial Narrow"/>
              </a:rPr>
              <a:t>Во избежание опасности из-а непреднамеренного перезапуска термовыключателя</a:t>
            </a:r>
            <a:r>
              <a:rPr sz="1200" spc="-5" dirty="0">
                <a:solidFill>
                  <a:srgbClr val="231F20"/>
                </a:solidFill>
                <a:latin typeface="Arial Narrow"/>
                <a:cs typeface="Arial Narrow"/>
              </a:rPr>
              <a:t>, </a:t>
            </a:r>
            <a:r>
              <a:rPr lang="ru-RU" sz="1200" spc="-5" dirty="0">
                <a:solidFill>
                  <a:srgbClr val="231F20"/>
                </a:solidFill>
                <a:latin typeface="Arial Narrow"/>
                <a:cs typeface="Arial Narrow"/>
              </a:rPr>
              <a:t>необходимо подключать гидромассажную ванну только к стабильной электрической сети с непрерывной подачей напряжения</a:t>
            </a:r>
            <a:r>
              <a:rPr sz="1200" spc="-5" dirty="0">
                <a:solidFill>
                  <a:srgbClr val="231F20"/>
                </a:solidFill>
                <a:latin typeface="Arial Narrow"/>
                <a:cs typeface="Arial Narrow"/>
              </a:rPr>
              <a:t>.</a:t>
            </a:r>
            <a:endParaRPr sz="1200" dirty="0">
              <a:latin typeface="Arial Narrow"/>
              <a:cs typeface="Arial Narrow"/>
            </a:endParaRPr>
          </a:p>
          <a:p>
            <a:pPr marL="187960" marR="48260" indent="-175895">
              <a:lnSpc>
                <a:spcPct val="111100"/>
              </a:lnSpc>
              <a:buChar char="●"/>
              <a:tabLst>
                <a:tab pos="188595" algn="l"/>
              </a:tabLst>
            </a:pPr>
            <a:r>
              <a:rPr lang="ru-RU" sz="1200" spc="-5" dirty="0">
                <a:solidFill>
                  <a:srgbClr val="231F20"/>
                </a:solidFill>
                <a:latin typeface="Arial Narrow"/>
                <a:cs typeface="Arial Narrow"/>
              </a:rPr>
              <a:t>После установки СПА-бассейна обратитесь к соответствующим разделам для получения подробной информации о чистке, периодических проверках и другом техническом обслуживании. </a:t>
            </a:r>
            <a:endParaRPr sz="1200" dirty="0">
              <a:latin typeface="Arial Narrow"/>
              <a:cs typeface="Arial Narrow"/>
            </a:endParaRPr>
          </a:p>
        </p:txBody>
      </p:sp>
      <p:sp>
        <p:nvSpPr>
          <p:cNvPr id="6" name="object 6"/>
          <p:cNvSpPr/>
          <p:nvPr/>
        </p:nvSpPr>
        <p:spPr>
          <a:xfrm>
            <a:off x="539440" y="6913641"/>
            <a:ext cx="6483985" cy="2198253"/>
          </a:xfrm>
          <a:custGeom>
            <a:avLst/>
            <a:gdLst/>
            <a:ahLst/>
            <a:cxnLst/>
            <a:rect l="l" t="t" r="r" b="b"/>
            <a:pathLst>
              <a:path w="6483984" h="2328545">
                <a:moveTo>
                  <a:pt x="6483731" y="2328367"/>
                </a:moveTo>
                <a:lnTo>
                  <a:pt x="0" y="2328367"/>
                </a:lnTo>
                <a:lnTo>
                  <a:pt x="0" y="0"/>
                </a:lnTo>
                <a:lnTo>
                  <a:pt x="6483731" y="0"/>
                </a:lnTo>
                <a:lnTo>
                  <a:pt x="6483731" y="2328367"/>
                </a:lnTo>
                <a:close/>
              </a:path>
            </a:pathLst>
          </a:custGeom>
          <a:ln w="13411">
            <a:solidFill>
              <a:srgbClr val="58595B"/>
            </a:solidFill>
          </a:ln>
        </p:spPr>
        <p:txBody>
          <a:bodyPr wrap="square" lIns="0" tIns="0" rIns="0" bIns="0" rtlCol="0"/>
          <a:lstStyle/>
          <a:p>
            <a:endParaRPr/>
          </a:p>
        </p:txBody>
      </p:sp>
      <p:sp>
        <p:nvSpPr>
          <p:cNvPr id="7" name="object 7"/>
          <p:cNvSpPr txBox="1"/>
          <p:nvPr/>
        </p:nvSpPr>
        <p:spPr>
          <a:xfrm>
            <a:off x="535063" y="6665933"/>
            <a:ext cx="6483985" cy="239168"/>
          </a:xfrm>
          <a:prstGeom prst="rect">
            <a:avLst/>
          </a:prstGeom>
          <a:solidFill>
            <a:srgbClr val="58595B"/>
          </a:solidFill>
        </p:spPr>
        <p:txBody>
          <a:bodyPr vert="horz" wrap="square" lIns="0" tIns="53975" rIns="0" bIns="0" rtlCol="0">
            <a:spAutoFit/>
          </a:bodyPr>
          <a:lstStyle/>
          <a:p>
            <a:pPr marL="18415" algn="ctr">
              <a:lnSpc>
                <a:spcPct val="100000"/>
              </a:lnSpc>
              <a:spcBef>
                <a:spcPts val="425"/>
              </a:spcBef>
            </a:pPr>
            <a:r>
              <a:rPr lang="ru-RU" sz="1200" b="1" dirty="0">
                <a:solidFill>
                  <a:srgbClr val="FFFFFF"/>
                </a:solidFill>
                <a:latin typeface="Arial Narrow"/>
                <a:cs typeface="Arial Narrow"/>
              </a:rPr>
              <a:t>ПРЕДУПРЕЖДЕНИЯ</a:t>
            </a:r>
            <a:endParaRPr sz="1200" dirty="0">
              <a:latin typeface="Arial Narrow"/>
              <a:cs typeface="Arial Narrow"/>
            </a:endParaRPr>
          </a:p>
        </p:txBody>
      </p:sp>
      <p:sp>
        <p:nvSpPr>
          <p:cNvPr id="8" name="object 8"/>
          <p:cNvSpPr/>
          <p:nvPr/>
        </p:nvSpPr>
        <p:spPr>
          <a:xfrm>
            <a:off x="1120089" y="7463417"/>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9" name="object 9"/>
          <p:cNvSpPr/>
          <p:nvPr/>
        </p:nvSpPr>
        <p:spPr>
          <a:xfrm>
            <a:off x="1520726" y="7840237"/>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70"/>
                </a:lnTo>
                <a:lnTo>
                  <a:pt x="0" y="488445"/>
                </a:lnTo>
                <a:lnTo>
                  <a:pt x="18009" y="489355"/>
                </a:lnTo>
                <a:lnTo>
                  <a:pt x="65168" y="486973"/>
                </a:lnTo>
                <a:lnTo>
                  <a:pt x="109791" y="480162"/>
                </a:lnTo>
                <a:lnTo>
                  <a:pt x="109791" y="154152"/>
                </a:lnTo>
                <a:lnTo>
                  <a:pt x="461358" y="154152"/>
                </a:lnTo>
                <a:lnTo>
                  <a:pt x="469865" y="121065"/>
                </a:lnTo>
                <a:lnTo>
                  <a:pt x="476854" y="75271"/>
                </a:lnTo>
                <a:lnTo>
                  <a:pt x="477491" y="62658"/>
                </a:lnTo>
                <a:lnTo>
                  <a:pt x="444601" y="29757"/>
                </a:lnTo>
                <a:lnTo>
                  <a:pt x="402449" y="7870"/>
                </a:lnTo>
                <a:lnTo>
                  <a:pt x="354037" y="0"/>
                </a:lnTo>
                <a:close/>
              </a:path>
              <a:path w="477519" h="489584">
                <a:moveTo>
                  <a:pt x="388543" y="154152"/>
                </a:moveTo>
                <a:lnTo>
                  <a:pt x="124675" y="154152"/>
                </a:lnTo>
                <a:lnTo>
                  <a:pt x="124675" y="476457"/>
                </a:lnTo>
                <a:lnTo>
                  <a:pt x="197543" y="453105"/>
                </a:lnTo>
                <a:lnTo>
                  <a:pt x="237861" y="433681"/>
                </a:lnTo>
                <a:lnTo>
                  <a:pt x="275889" y="410576"/>
                </a:lnTo>
                <a:lnTo>
                  <a:pt x="311395" y="384022"/>
                </a:lnTo>
                <a:lnTo>
                  <a:pt x="344148" y="354252"/>
                </a:lnTo>
                <a:lnTo>
                  <a:pt x="373916" y="321497"/>
                </a:lnTo>
                <a:lnTo>
                  <a:pt x="388543" y="301935"/>
                </a:lnTo>
                <a:lnTo>
                  <a:pt x="388543" y="154152"/>
                </a:lnTo>
                <a:close/>
              </a:path>
              <a:path w="477519" h="489584">
                <a:moveTo>
                  <a:pt x="461358" y="154152"/>
                </a:moveTo>
                <a:lnTo>
                  <a:pt x="403440" y="154152"/>
                </a:lnTo>
                <a:lnTo>
                  <a:pt x="403440" y="281094"/>
                </a:lnTo>
                <a:lnTo>
                  <a:pt x="423569" y="247959"/>
                </a:lnTo>
                <a:lnTo>
                  <a:pt x="442991" y="207641"/>
                </a:lnTo>
                <a:lnTo>
                  <a:pt x="458500" y="165265"/>
                </a:lnTo>
                <a:lnTo>
                  <a:pt x="461358" y="154152"/>
                </a:lnTo>
                <a:close/>
              </a:path>
            </a:pathLst>
          </a:custGeom>
          <a:solidFill>
            <a:srgbClr val="FFFFFF"/>
          </a:solidFill>
        </p:spPr>
        <p:txBody>
          <a:bodyPr wrap="square" lIns="0" tIns="0" rIns="0" bIns="0" rtlCol="0"/>
          <a:lstStyle/>
          <a:p>
            <a:endParaRPr/>
          </a:p>
        </p:txBody>
      </p:sp>
      <p:sp>
        <p:nvSpPr>
          <p:cNvPr id="10" name="object 10"/>
          <p:cNvSpPr/>
          <p:nvPr/>
        </p:nvSpPr>
        <p:spPr>
          <a:xfrm>
            <a:off x="1658440" y="7599062"/>
            <a:ext cx="201091" cy="20105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128313" y="7176958"/>
            <a:ext cx="432434" cy="47625"/>
          </a:xfrm>
          <a:custGeom>
            <a:avLst/>
            <a:gdLst/>
            <a:ahLst/>
            <a:cxnLst/>
            <a:rect l="l" t="t" r="r" b="b"/>
            <a:pathLst>
              <a:path w="432434" h="47625">
                <a:moveTo>
                  <a:pt x="176618" y="16170"/>
                </a:moveTo>
                <a:lnTo>
                  <a:pt x="103377" y="16170"/>
                </a:lnTo>
                <a:lnTo>
                  <a:pt x="130992" y="17977"/>
                </a:lnTo>
                <a:lnTo>
                  <a:pt x="157519" y="24965"/>
                </a:lnTo>
                <a:lnTo>
                  <a:pt x="178346" y="34918"/>
                </a:lnTo>
                <a:lnTo>
                  <a:pt x="188435" y="40469"/>
                </a:lnTo>
                <a:lnTo>
                  <a:pt x="199226" y="44434"/>
                </a:lnTo>
                <a:lnTo>
                  <a:pt x="210705" y="46813"/>
                </a:lnTo>
                <a:lnTo>
                  <a:pt x="222859" y="47606"/>
                </a:lnTo>
                <a:lnTo>
                  <a:pt x="235262" y="46858"/>
                </a:lnTo>
                <a:lnTo>
                  <a:pt x="248286" y="44612"/>
                </a:lnTo>
                <a:lnTo>
                  <a:pt x="261912" y="40866"/>
                </a:lnTo>
                <a:lnTo>
                  <a:pt x="276123" y="35617"/>
                </a:lnTo>
                <a:lnTo>
                  <a:pt x="288480" y="31432"/>
                </a:lnTo>
                <a:lnTo>
                  <a:pt x="223550" y="31432"/>
                </a:lnTo>
                <a:lnTo>
                  <a:pt x="204205" y="28985"/>
                </a:lnTo>
                <a:lnTo>
                  <a:pt x="187223" y="21304"/>
                </a:lnTo>
                <a:lnTo>
                  <a:pt x="176618" y="16170"/>
                </a:lnTo>
                <a:close/>
              </a:path>
              <a:path w="432434" h="47625">
                <a:moveTo>
                  <a:pt x="398341" y="22329"/>
                </a:moveTo>
                <a:lnTo>
                  <a:pt x="328899" y="22329"/>
                </a:lnTo>
                <a:lnTo>
                  <a:pt x="352088" y="24005"/>
                </a:lnTo>
                <a:lnTo>
                  <a:pt x="374751" y="31159"/>
                </a:lnTo>
                <a:lnTo>
                  <a:pt x="399547" y="39700"/>
                </a:lnTo>
                <a:lnTo>
                  <a:pt x="416829" y="42127"/>
                </a:lnTo>
                <a:lnTo>
                  <a:pt x="427440" y="41137"/>
                </a:lnTo>
                <a:lnTo>
                  <a:pt x="432219" y="39427"/>
                </a:lnTo>
                <a:lnTo>
                  <a:pt x="425158" y="25692"/>
                </a:lnTo>
                <a:lnTo>
                  <a:pt x="414672" y="25692"/>
                </a:lnTo>
                <a:lnTo>
                  <a:pt x="401190" y="23338"/>
                </a:lnTo>
                <a:lnTo>
                  <a:pt x="398341" y="22329"/>
                </a:lnTo>
                <a:close/>
              </a:path>
              <a:path w="432434" h="47625">
                <a:moveTo>
                  <a:pt x="101237" y="0"/>
                </a:moveTo>
                <a:lnTo>
                  <a:pt x="72288" y="7118"/>
                </a:lnTo>
                <a:lnTo>
                  <a:pt x="49176" y="14898"/>
                </a:lnTo>
                <a:lnTo>
                  <a:pt x="25893" y="18677"/>
                </a:lnTo>
                <a:lnTo>
                  <a:pt x="7828" y="19886"/>
                </a:lnTo>
                <a:lnTo>
                  <a:pt x="368" y="19958"/>
                </a:lnTo>
                <a:lnTo>
                  <a:pt x="0" y="36201"/>
                </a:lnTo>
                <a:lnTo>
                  <a:pt x="8723" y="36147"/>
                </a:lnTo>
                <a:lnTo>
                  <a:pt x="28432" y="34787"/>
                </a:lnTo>
                <a:lnTo>
                  <a:pt x="53746" y="30524"/>
                </a:lnTo>
                <a:lnTo>
                  <a:pt x="79286" y="21761"/>
                </a:lnTo>
                <a:lnTo>
                  <a:pt x="103377" y="16170"/>
                </a:lnTo>
                <a:lnTo>
                  <a:pt x="176618" y="16170"/>
                </a:lnTo>
                <a:lnTo>
                  <a:pt x="163517" y="9827"/>
                </a:lnTo>
                <a:lnTo>
                  <a:pt x="133251" y="1814"/>
                </a:lnTo>
                <a:lnTo>
                  <a:pt x="101237" y="0"/>
                </a:lnTo>
                <a:close/>
              </a:path>
              <a:path w="432434" h="47625">
                <a:moveTo>
                  <a:pt x="320849" y="6608"/>
                </a:moveTo>
                <a:lnTo>
                  <a:pt x="294188" y="11913"/>
                </a:lnTo>
                <a:lnTo>
                  <a:pt x="269925" y="20605"/>
                </a:lnTo>
                <a:lnTo>
                  <a:pt x="245407" y="28641"/>
                </a:lnTo>
                <a:lnTo>
                  <a:pt x="223550" y="31432"/>
                </a:lnTo>
                <a:lnTo>
                  <a:pt x="288480" y="31432"/>
                </a:lnTo>
                <a:lnTo>
                  <a:pt x="303980" y="26184"/>
                </a:lnTo>
                <a:lnTo>
                  <a:pt x="328899" y="22329"/>
                </a:lnTo>
                <a:lnTo>
                  <a:pt x="398341" y="22329"/>
                </a:lnTo>
                <a:lnTo>
                  <a:pt x="381203" y="16262"/>
                </a:lnTo>
                <a:lnTo>
                  <a:pt x="349867" y="7216"/>
                </a:lnTo>
                <a:lnTo>
                  <a:pt x="320849" y="6608"/>
                </a:lnTo>
                <a:close/>
              </a:path>
              <a:path w="432434" h="47625">
                <a:moveTo>
                  <a:pt x="424776" y="24949"/>
                </a:moveTo>
                <a:lnTo>
                  <a:pt x="422313" y="25502"/>
                </a:lnTo>
                <a:lnTo>
                  <a:pt x="414672" y="25692"/>
                </a:lnTo>
                <a:lnTo>
                  <a:pt x="425158" y="25692"/>
                </a:lnTo>
                <a:lnTo>
                  <a:pt x="424776" y="24949"/>
                </a:lnTo>
                <a:close/>
              </a:path>
            </a:pathLst>
          </a:custGeom>
          <a:solidFill>
            <a:srgbClr val="FFFFFF"/>
          </a:solidFill>
        </p:spPr>
        <p:txBody>
          <a:bodyPr wrap="square" lIns="0" tIns="0" rIns="0" bIns="0" rtlCol="0"/>
          <a:lstStyle/>
          <a:p>
            <a:endParaRPr/>
          </a:p>
        </p:txBody>
      </p:sp>
      <p:sp>
        <p:nvSpPr>
          <p:cNvPr id="12" name="object 12"/>
          <p:cNvSpPr/>
          <p:nvPr/>
        </p:nvSpPr>
        <p:spPr>
          <a:xfrm>
            <a:off x="1128314" y="7220897"/>
            <a:ext cx="432434" cy="47625"/>
          </a:xfrm>
          <a:custGeom>
            <a:avLst/>
            <a:gdLst/>
            <a:ahLst/>
            <a:cxnLst/>
            <a:rect l="l" t="t" r="r" b="b"/>
            <a:pathLst>
              <a:path w="432434" h="47625">
                <a:moveTo>
                  <a:pt x="176599" y="16166"/>
                </a:moveTo>
                <a:lnTo>
                  <a:pt x="103343" y="16166"/>
                </a:lnTo>
                <a:lnTo>
                  <a:pt x="130959" y="17966"/>
                </a:lnTo>
                <a:lnTo>
                  <a:pt x="157503" y="24956"/>
                </a:lnTo>
                <a:lnTo>
                  <a:pt x="178346" y="34933"/>
                </a:lnTo>
                <a:lnTo>
                  <a:pt x="188435" y="40465"/>
                </a:lnTo>
                <a:lnTo>
                  <a:pt x="199221" y="44428"/>
                </a:lnTo>
                <a:lnTo>
                  <a:pt x="210689" y="46811"/>
                </a:lnTo>
                <a:lnTo>
                  <a:pt x="222821" y="47607"/>
                </a:lnTo>
                <a:lnTo>
                  <a:pt x="235241" y="46860"/>
                </a:lnTo>
                <a:lnTo>
                  <a:pt x="248277" y="44620"/>
                </a:lnTo>
                <a:lnTo>
                  <a:pt x="261910" y="40889"/>
                </a:lnTo>
                <a:lnTo>
                  <a:pt x="276123" y="35669"/>
                </a:lnTo>
                <a:lnTo>
                  <a:pt x="288566" y="31436"/>
                </a:lnTo>
                <a:lnTo>
                  <a:pt x="223550" y="31436"/>
                </a:lnTo>
                <a:lnTo>
                  <a:pt x="204205" y="28988"/>
                </a:lnTo>
                <a:lnTo>
                  <a:pt x="187223" y="21306"/>
                </a:lnTo>
                <a:lnTo>
                  <a:pt x="176599" y="16166"/>
                </a:lnTo>
                <a:close/>
              </a:path>
              <a:path w="432434" h="47625">
                <a:moveTo>
                  <a:pt x="398353" y="22325"/>
                </a:moveTo>
                <a:lnTo>
                  <a:pt x="328890" y="22325"/>
                </a:lnTo>
                <a:lnTo>
                  <a:pt x="352084" y="24004"/>
                </a:lnTo>
                <a:lnTo>
                  <a:pt x="374751" y="31174"/>
                </a:lnTo>
                <a:lnTo>
                  <a:pt x="399502" y="39702"/>
                </a:lnTo>
                <a:lnTo>
                  <a:pt x="416775" y="42129"/>
                </a:lnTo>
                <a:lnTo>
                  <a:pt x="427401" y="41148"/>
                </a:lnTo>
                <a:lnTo>
                  <a:pt x="432206" y="39454"/>
                </a:lnTo>
                <a:lnTo>
                  <a:pt x="425173" y="25702"/>
                </a:lnTo>
                <a:lnTo>
                  <a:pt x="414691" y="25702"/>
                </a:lnTo>
                <a:lnTo>
                  <a:pt x="401197" y="23334"/>
                </a:lnTo>
                <a:lnTo>
                  <a:pt x="398353" y="22325"/>
                </a:lnTo>
                <a:close/>
              </a:path>
              <a:path w="432434" h="47625">
                <a:moveTo>
                  <a:pt x="101232" y="0"/>
                </a:moveTo>
                <a:lnTo>
                  <a:pt x="72275" y="7120"/>
                </a:lnTo>
                <a:lnTo>
                  <a:pt x="49140" y="14898"/>
                </a:lnTo>
                <a:lnTo>
                  <a:pt x="25839" y="18672"/>
                </a:lnTo>
                <a:lnTo>
                  <a:pt x="7780" y="19877"/>
                </a:lnTo>
                <a:lnTo>
                  <a:pt x="368" y="19947"/>
                </a:lnTo>
                <a:lnTo>
                  <a:pt x="0" y="36228"/>
                </a:lnTo>
                <a:lnTo>
                  <a:pt x="8718" y="36129"/>
                </a:lnTo>
                <a:lnTo>
                  <a:pt x="28427" y="34758"/>
                </a:lnTo>
                <a:lnTo>
                  <a:pt x="53744" y="30506"/>
                </a:lnTo>
                <a:lnTo>
                  <a:pt x="79286" y="21763"/>
                </a:lnTo>
                <a:lnTo>
                  <a:pt x="103343" y="16166"/>
                </a:lnTo>
                <a:lnTo>
                  <a:pt x="176599" y="16166"/>
                </a:lnTo>
                <a:lnTo>
                  <a:pt x="163517" y="9838"/>
                </a:lnTo>
                <a:lnTo>
                  <a:pt x="133249" y="1821"/>
                </a:lnTo>
                <a:lnTo>
                  <a:pt x="101232" y="0"/>
                </a:lnTo>
                <a:close/>
              </a:path>
              <a:path w="432434" h="47625">
                <a:moveTo>
                  <a:pt x="320859" y="6628"/>
                </a:moveTo>
                <a:lnTo>
                  <a:pt x="294192" y="11924"/>
                </a:lnTo>
                <a:lnTo>
                  <a:pt x="269925" y="20582"/>
                </a:lnTo>
                <a:lnTo>
                  <a:pt x="245407" y="28637"/>
                </a:lnTo>
                <a:lnTo>
                  <a:pt x="223550" y="31436"/>
                </a:lnTo>
                <a:lnTo>
                  <a:pt x="288566" y="31436"/>
                </a:lnTo>
                <a:lnTo>
                  <a:pt x="303969" y="26194"/>
                </a:lnTo>
                <a:lnTo>
                  <a:pt x="328890" y="22325"/>
                </a:lnTo>
                <a:lnTo>
                  <a:pt x="398353" y="22325"/>
                </a:lnTo>
                <a:lnTo>
                  <a:pt x="381203" y="16238"/>
                </a:lnTo>
                <a:lnTo>
                  <a:pt x="349878" y="7223"/>
                </a:lnTo>
                <a:lnTo>
                  <a:pt x="320859" y="6628"/>
                </a:lnTo>
                <a:close/>
              </a:path>
              <a:path w="432434" h="47625">
                <a:moveTo>
                  <a:pt x="424776" y="24925"/>
                </a:moveTo>
                <a:lnTo>
                  <a:pt x="422335" y="25509"/>
                </a:lnTo>
                <a:lnTo>
                  <a:pt x="414691" y="25702"/>
                </a:lnTo>
                <a:lnTo>
                  <a:pt x="425173" y="25702"/>
                </a:lnTo>
                <a:lnTo>
                  <a:pt x="424776" y="24925"/>
                </a:lnTo>
                <a:close/>
              </a:path>
            </a:pathLst>
          </a:custGeom>
          <a:solidFill>
            <a:srgbClr val="FFFFFF"/>
          </a:solidFill>
        </p:spPr>
        <p:txBody>
          <a:bodyPr wrap="square" lIns="0" tIns="0" rIns="0" bIns="0" rtlCol="0"/>
          <a:lstStyle/>
          <a:p>
            <a:endParaRPr/>
          </a:p>
        </p:txBody>
      </p:sp>
      <p:sp>
        <p:nvSpPr>
          <p:cNvPr id="13" name="object 13"/>
          <p:cNvSpPr/>
          <p:nvPr/>
        </p:nvSpPr>
        <p:spPr>
          <a:xfrm>
            <a:off x="1266228" y="7577915"/>
            <a:ext cx="448499" cy="195863"/>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26427" y="7369755"/>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sp>
        <p:nvSpPr>
          <p:cNvPr id="15" name="object 15"/>
          <p:cNvSpPr/>
          <p:nvPr/>
        </p:nvSpPr>
        <p:spPr>
          <a:xfrm>
            <a:off x="4308928" y="7870605"/>
            <a:ext cx="84785" cy="84785"/>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248602" y="7707477"/>
            <a:ext cx="654685" cy="446405"/>
          </a:xfrm>
          <a:custGeom>
            <a:avLst/>
            <a:gdLst/>
            <a:ahLst/>
            <a:cxnLst/>
            <a:rect l="l" t="t" r="r" b="b"/>
            <a:pathLst>
              <a:path w="654685" h="446404">
                <a:moveTo>
                  <a:pt x="335932" y="117027"/>
                </a:moveTo>
                <a:lnTo>
                  <a:pt x="324394" y="117048"/>
                </a:lnTo>
                <a:lnTo>
                  <a:pt x="308989" y="125427"/>
                </a:lnTo>
                <a:lnTo>
                  <a:pt x="251564" y="167532"/>
                </a:lnTo>
                <a:lnTo>
                  <a:pt x="223702" y="187304"/>
                </a:lnTo>
                <a:lnTo>
                  <a:pt x="203994" y="200966"/>
                </a:lnTo>
                <a:lnTo>
                  <a:pt x="196518" y="206065"/>
                </a:lnTo>
                <a:lnTo>
                  <a:pt x="181935" y="212029"/>
                </a:lnTo>
                <a:lnTo>
                  <a:pt x="169487" y="221153"/>
                </a:lnTo>
                <a:lnTo>
                  <a:pt x="152346" y="239859"/>
                </a:lnTo>
                <a:lnTo>
                  <a:pt x="123683" y="274569"/>
                </a:lnTo>
                <a:lnTo>
                  <a:pt x="84189" y="321713"/>
                </a:lnTo>
                <a:lnTo>
                  <a:pt x="45000" y="367119"/>
                </a:lnTo>
                <a:lnTo>
                  <a:pt x="14984" y="401312"/>
                </a:lnTo>
                <a:lnTo>
                  <a:pt x="3008" y="414815"/>
                </a:lnTo>
                <a:lnTo>
                  <a:pt x="328" y="424074"/>
                </a:lnTo>
                <a:lnTo>
                  <a:pt x="0" y="429879"/>
                </a:lnTo>
                <a:lnTo>
                  <a:pt x="2531" y="434677"/>
                </a:lnTo>
                <a:lnTo>
                  <a:pt x="8431" y="440914"/>
                </a:lnTo>
                <a:lnTo>
                  <a:pt x="16970" y="445808"/>
                </a:lnTo>
                <a:lnTo>
                  <a:pt x="26863" y="445041"/>
                </a:lnTo>
                <a:lnTo>
                  <a:pt x="37868" y="438674"/>
                </a:lnTo>
                <a:lnTo>
                  <a:pt x="49744" y="426766"/>
                </a:lnTo>
                <a:lnTo>
                  <a:pt x="75323" y="397435"/>
                </a:lnTo>
                <a:lnTo>
                  <a:pt x="158959" y="303564"/>
                </a:lnTo>
                <a:lnTo>
                  <a:pt x="169352" y="291955"/>
                </a:lnTo>
                <a:lnTo>
                  <a:pt x="225869" y="291955"/>
                </a:lnTo>
                <a:lnTo>
                  <a:pt x="233271" y="287395"/>
                </a:lnTo>
                <a:lnTo>
                  <a:pt x="264525" y="262117"/>
                </a:lnTo>
                <a:lnTo>
                  <a:pt x="302005" y="234363"/>
                </a:lnTo>
                <a:lnTo>
                  <a:pt x="342187" y="213685"/>
                </a:lnTo>
                <a:lnTo>
                  <a:pt x="359550" y="202936"/>
                </a:lnTo>
                <a:lnTo>
                  <a:pt x="370187" y="188822"/>
                </a:lnTo>
                <a:lnTo>
                  <a:pt x="375523" y="176541"/>
                </a:lnTo>
                <a:lnTo>
                  <a:pt x="376985" y="171293"/>
                </a:lnTo>
                <a:lnTo>
                  <a:pt x="478780" y="123426"/>
                </a:lnTo>
                <a:lnTo>
                  <a:pt x="349819" y="123426"/>
                </a:lnTo>
                <a:lnTo>
                  <a:pt x="335932" y="117027"/>
                </a:lnTo>
                <a:close/>
              </a:path>
              <a:path w="654685" h="446404">
                <a:moveTo>
                  <a:pt x="225869" y="291955"/>
                </a:moveTo>
                <a:lnTo>
                  <a:pt x="169352" y="291955"/>
                </a:lnTo>
                <a:lnTo>
                  <a:pt x="182224" y="300035"/>
                </a:lnTo>
                <a:lnTo>
                  <a:pt x="190933" y="303633"/>
                </a:lnTo>
                <a:lnTo>
                  <a:pt x="199456" y="303564"/>
                </a:lnTo>
                <a:lnTo>
                  <a:pt x="211770" y="300642"/>
                </a:lnTo>
                <a:lnTo>
                  <a:pt x="225869" y="291955"/>
                </a:lnTo>
                <a:close/>
              </a:path>
              <a:path w="654685" h="446404">
                <a:moveTo>
                  <a:pt x="627238" y="0"/>
                </a:moveTo>
                <a:lnTo>
                  <a:pt x="609800" y="1275"/>
                </a:lnTo>
                <a:lnTo>
                  <a:pt x="595825" y="7650"/>
                </a:lnTo>
                <a:lnTo>
                  <a:pt x="590103" y="11476"/>
                </a:lnTo>
                <a:lnTo>
                  <a:pt x="349819" y="123426"/>
                </a:lnTo>
                <a:lnTo>
                  <a:pt x="478780" y="123426"/>
                </a:lnTo>
                <a:lnTo>
                  <a:pt x="631378" y="51671"/>
                </a:lnTo>
                <a:lnTo>
                  <a:pt x="647768" y="42342"/>
                </a:lnTo>
                <a:lnTo>
                  <a:pt x="654478" y="35046"/>
                </a:lnTo>
                <a:lnTo>
                  <a:pt x="652633" y="26013"/>
                </a:lnTo>
                <a:lnTo>
                  <a:pt x="643355" y="11476"/>
                </a:lnTo>
                <a:lnTo>
                  <a:pt x="627238" y="0"/>
                </a:lnTo>
                <a:close/>
              </a:path>
            </a:pathLst>
          </a:custGeom>
          <a:solidFill>
            <a:srgbClr val="231F20"/>
          </a:solidFill>
        </p:spPr>
        <p:txBody>
          <a:bodyPr wrap="square" lIns="0" tIns="0" rIns="0" bIns="0" rtlCol="0"/>
          <a:lstStyle/>
          <a:p>
            <a:endParaRPr/>
          </a:p>
        </p:txBody>
      </p:sp>
      <p:sp>
        <p:nvSpPr>
          <p:cNvPr id="17" name="object 17"/>
          <p:cNvSpPr/>
          <p:nvPr/>
        </p:nvSpPr>
        <p:spPr>
          <a:xfrm>
            <a:off x="4309228" y="8062961"/>
            <a:ext cx="631825" cy="60960"/>
          </a:xfrm>
          <a:custGeom>
            <a:avLst/>
            <a:gdLst/>
            <a:ahLst/>
            <a:cxnLst/>
            <a:rect l="l" t="t" r="r" b="b"/>
            <a:pathLst>
              <a:path w="631825" h="60959">
                <a:moveTo>
                  <a:pt x="628703" y="37965"/>
                </a:moveTo>
                <a:lnTo>
                  <a:pt x="429785" y="37965"/>
                </a:lnTo>
                <a:lnTo>
                  <a:pt x="464413" y="39378"/>
                </a:lnTo>
                <a:lnTo>
                  <a:pt x="500584" y="45347"/>
                </a:lnTo>
                <a:lnTo>
                  <a:pt x="534898" y="53969"/>
                </a:lnTo>
                <a:lnTo>
                  <a:pt x="569880" y="60515"/>
                </a:lnTo>
                <a:lnTo>
                  <a:pt x="599576" y="59117"/>
                </a:lnTo>
                <a:lnTo>
                  <a:pt x="621123" y="49974"/>
                </a:lnTo>
                <a:lnTo>
                  <a:pt x="628703" y="37965"/>
                </a:lnTo>
                <a:close/>
              </a:path>
              <a:path w="631825" h="60959">
                <a:moveTo>
                  <a:pt x="581183" y="29367"/>
                </a:moveTo>
                <a:lnTo>
                  <a:pt x="173746" y="29367"/>
                </a:lnTo>
                <a:lnTo>
                  <a:pt x="215755" y="37216"/>
                </a:lnTo>
                <a:lnTo>
                  <a:pt x="252194" y="50397"/>
                </a:lnTo>
                <a:lnTo>
                  <a:pt x="280936" y="59202"/>
                </a:lnTo>
                <a:lnTo>
                  <a:pt x="308226" y="60259"/>
                </a:lnTo>
                <a:lnTo>
                  <a:pt x="339523" y="57263"/>
                </a:lnTo>
                <a:lnTo>
                  <a:pt x="371317" y="51188"/>
                </a:lnTo>
                <a:lnTo>
                  <a:pt x="400100" y="43009"/>
                </a:lnTo>
                <a:lnTo>
                  <a:pt x="429785" y="37965"/>
                </a:lnTo>
                <a:lnTo>
                  <a:pt x="628703" y="37965"/>
                </a:lnTo>
                <a:lnTo>
                  <a:pt x="631659" y="33281"/>
                </a:lnTo>
                <a:lnTo>
                  <a:pt x="585960" y="29939"/>
                </a:lnTo>
                <a:lnTo>
                  <a:pt x="581183" y="29367"/>
                </a:lnTo>
                <a:close/>
              </a:path>
              <a:path w="631825" h="60959">
                <a:moveTo>
                  <a:pt x="0" y="26778"/>
                </a:moveTo>
                <a:lnTo>
                  <a:pt x="23926" y="57220"/>
                </a:lnTo>
                <a:lnTo>
                  <a:pt x="38855" y="59183"/>
                </a:lnTo>
                <a:lnTo>
                  <a:pt x="59394" y="57485"/>
                </a:lnTo>
                <a:lnTo>
                  <a:pt x="88291" y="50489"/>
                </a:lnTo>
                <a:lnTo>
                  <a:pt x="128295" y="36557"/>
                </a:lnTo>
                <a:lnTo>
                  <a:pt x="172865" y="29507"/>
                </a:lnTo>
                <a:lnTo>
                  <a:pt x="17819" y="29507"/>
                </a:lnTo>
                <a:lnTo>
                  <a:pt x="0" y="26778"/>
                </a:lnTo>
                <a:close/>
              </a:path>
              <a:path w="631825" h="60959">
                <a:moveTo>
                  <a:pt x="180957" y="0"/>
                </a:moveTo>
                <a:lnTo>
                  <a:pt x="145553" y="405"/>
                </a:lnTo>
                <a:lnTo>
                  <a:pt x="117271" y="6924"/>
                </a:lnTo>
                <a:lnTo>
                  <a:pt x="94576" y="15882"/>
                </a:lnTo>
                <a:lnTo>
                  <a:pt x="70621" y="23562"/>
                </a:lnTo>
                <a:lnTo>
                  <a:pt x="43197" y="28269"/>
                </a:lnTo>
                <a:lnTo>
                  <a:pt x="17819" y="29507"/>
                </a:lnTo>
                <a:lnTo>
                  <a:pt x="172865" y="29507"/>
                </a:lnTo>
                <a:lnTo>
                  <a:pt x="173746" y="29367"/>
                </a:lnTo>
                <a:lnTo>
                  <a:pt x="581183" y="29367"/>
                </a:lnTo>
                <a:lnTo>
                  <a:pt x="563514" y="27253"/>
                </a:lnTo>
                <a:lnTo>
                  <a:pt x="320263" y="27253"/>
                </a:lnTo>
                <a:lnTo>
                  <a:pt x="280376" y="23740"/>
                </a:lnTo>
                <a:lnTo>
                  <a:pt x="225018" y="9379"/>
                </a:lnTo>
                <a:lnTo>
                  <a:pt x="180957" y="0"/>
                </a:lnTo>
                <a:close/>
              </a:path>
              <a:path w="631825" h="60959">
                <a:moveTo>
                  <a:pt x="461905" y="3117"/>
                </a:moveTo>
                <a:lnTo>
                  <a:pt x="422509" y="5770"/>
                </a:lnTo>
                <a:lnTo>
                  <a:pt x="384848" y="13723"/>
                </a:lnTo>
                <a:lnTo>
                  <a:pt x="352486" y="22915"/>
                </a:lnTo>
                <a:lnTo>
                  <a:pt x="320263" y="27253"/>
                </a:lnTo>
                <a:lnTo>
                  <a:pt x="563514" y="27253"/>
                </a:lnTo>
                <a:lnTo>
                  <a:pt x="559593" y="26778"/>
                </a:lnTo>
                <a:lnTo>
                  <a:pt x="542668" y="21994"/>
                </a:lnTo>
                <a:lnTo>
                  <a:pt x="525094" y="13723"/>
                </a:lnTo>
                <a:lnTo>
                  <a:pt x="497833" y="5766"/>
                </a:lnTo>
                <a:lnTo>
                  <a:pt x="461905" y="3117"/>
                </a:lnTo>
                <a:close/>
              </a:path>
            </a:pathLst>
          </a:custGeom>
          <a:solidFill>
            <a:srgbClr val="231F20"/>
          </a:solidFill>
        </p:spPr>
        <p:txBody>
          <a:bodyPr wrap="square" lIns="0" tIns="0" rIns="0" bIns="0" rtlCol="0"/>
          <a:lstStyle/>
          <a:p>
            <a:endParaRPr/>
          </a:p>
        </p:txBody>
      </p:sp>
      <p:sp>
        <p:nvSpPr>
          <p:cNvPr id="18" name="object 18"/>
          <p:cNvSpPr/>
          <p:nvPr/>
        </p:nvSpPr>
        <p:spPr>
          <a:xfrm>
            <a:off x="4302978" y="8142585"/>
            <a:ext cx="631825" cy="60960"/>
          </a:xfrm>
          <a:custGeom>
            <a:avLst/>
            <a:gdLst/>
            <a:ahLst/>
            <a:cxnLst/>
            <a:rect l="l" t="t" r="r" b="b"/>
            <a:pathLst>
              <a:path w="631825" h="60959">
                <a:moveTo>
                  <a:pt x="628725" y="37945"/>
                </a:moveTo>
                <a:lnTo>
                  <a:pt x="429785" y="37945"/>
                </a:lnTo>
                <a:lnTo>
                  <a:pt x="464413" y="39361"/>
                </a:lnTo>
                <a:lnTo>
                  <a:pt x="500584" y="45330"/>
                </a:lnTo>
                <a:lnTo>
                  <a:pt x="534898" y="53947"/>
                </a:lnTo>
                <a:lnTo>
                  <a:pt x="569880" y="60515"/>
                </a:lnTo>
                <a:lnTo>
                  <a:pt x="599576" y="59129"/>
                </a:lnTo>
                <a:lnTo>
                  <a:pt x="621123" y="49989"/>
                </a:lnTo>
                <a:lnTo>
                  <a:pt x="628725" y="37945"/>
                </a:lnTo>
                <a:close/>
              </a:path>
              <a:path w="631825" h="60959">
                <a:moveTo>
                  <a:pt x="581160" y="29373"/>
                </a:moveTo>
                <a:lnTo>
                  <a:pt x="173746" y="29373"/>
                </a:lnTo>
                <a:lnTo>
                  <a:pt x="215755" y="37216"/>
                </a:lnTo>
                <a:lnTo>
                  <a:pt x="252194" y="50396"/>
                </a:lnTo>
                <a:lnTo>
                  <a:pt x="280936" y="59218"/>
                </a:lnTo>
                <a:lnTo>
                  <a:pt x="308226" y="60261"/>
                </a:lnTo>
                <a:lnTo>
                  <a:pt x="339523" y="57255"/>
                </a:lnTo>
                <a:lnTo>
                  <a:pt x="371317" y="51174"/>
                </a:lnTo>
                <a:lnTo>
                  <a:pt x="400100" y="42987"/>
                </a:lnTo>
                <a:lnTo>
                  <a:pt x="429785" y="37945"/>
                </a:lnTo>
                <a:lnTo>
                  <a:pt x="628725" y="37945"/>
                </a:lnTo>
                <a:lnTo>
                  <a:pt x="631659" y="33297"/>
                </a:lnTo>
                <a:lnTo>
                  <a:pt x="585960" y="29948"/>
                </a:lnTo>
                <a:lnTo>
                  <a:pt x="581160" y="29373"/>
                </a:lnTo>
                <a:close/>
              </a:path>
              <a:path w="631825" h="60959">
                <a:moveTo>
                  <a:pt x="0" y="26769"/>
                </a:moveTo>
                <a:lnTo>
                  <a:pt x="23926" y="57198"/>
                </a:lnTo>
                <a:lnTo>
                  <a:pt x="38855" y="59183"/>
                </a:lnTo>
                <a:lnTo>
                  <a:pt x="59394" y="57495"/>
                </a:lnTo>
                <a:lnTo>
                  <a:pt x="88291" y="50499"/>
                </a:lnTo>
                <a:lnTo>
                  <a:pt x="128295" y="36561"/>
                </a:lnTo>
                <a:lnTo>
                  <a:pt x="172899" y="29507"/>
                </a:lnTo>
                <a:lnTo>
                  <a:pt x="17819" y="29507"/>
                </a:lnTo>
                <a:lnTo>
                  <a:pt x="0" y="26769"/>
                </a:lnTo>
                <a:close/>
              </a:path>
              <a:path w="631825" h="60959">
                <a:moveTo>
                  <a:pt x="180957" y="0"/>
                </a:moveTo>
                <a:lnTo>
                  <a:pt x="145553" y="401"/>
                </a:lnTo>
                <a:lnTo>
                  <a:pt x="117271" y="6922"/>
                </a:lnTo>
                <a:lnTo>
                  <a:pt x="94576" y="15898"/>
                </a:lnTo>
                <a:lnTo>
                  <a:pt x="70621" y="23562"/>
                </a:lnTo>
                <a:lnTo>
                  <a:pt x="43197" y="28268"/>
                </a:lnTo>
                <a:lnTo>
                  <a:pt x="17819" y="29507"/>
                </a:lnTo>
                <a:lnTo>
                  <a:pt x="172899" y="29507"/>
                </a:lnTo>
                <a:lnTo>
                  <a:pt x="173746" y="29373"/>
                </a:lnTo>
                <a:lnTo>
                  <a:pt x="581160" y="29373"/>
                </a:lnTo>
                <a:lnTo>
                  <a:pt x="563456" y="27252"/>
                </a:lnTo>
                <a:lnTo>
                  <a:pt x="320263" y="27252"/>
                </a:lnTo>
                <a:lnTo>
                  <a:pt x="280376" y="23745"/>
                </a:lnTo>
                <a:lnTo>
                  <a:pt x="225018" y="9383"/>
                </a:lnTo>
                <a:lnTo>
                  <a:pt x="180957" y="0"/>
                </a:lnTo>
                <a:close/>
              </a:path>
              <a:path w="631825" h="60959">
                <a:moveTo>
                  <a:pt x="461905" y="3115"/>
                </a:moveTo>
                <a:lnTo>
                  <a:pt x="422509" y="5768"/>
                </a:lnTo>
                <a:lnTo>
                  <a:pt x="384848" y="13726"/>
                </a:lnTo>
                <a:lnTo>
                  <a:pt x="352486" y="22910"/>
                </a:lnTo>
                <a:lnTo>
                  <a:pt x="320263" y="27252"/>
                </a:lnTo>
                <a:lnTo>
                  <a:pt x="563456" y="27252"/>
                </a:lnTo>
                <a:lnTo>
                  <a:pt x="559627" y="26793"/>
                </a:lnTo>
                <a:lnTo>
                  <a:pt x="542668" y="21997"/>
                </a:lnTo>
                <a:lnTo>
                  <a:pt x="525094" y="13726"/>
                </a:lnTo>
                <a:lnTo>
                  <a:pt x="497833" y="5768"/>
                </a:lnTo>
                <a:lnTo>
                  <a:pt x="461905" y="3115"/>
                </a:lnTo>
                <a:close/>
              </a:path>
            </a:pathLst>
          </a:custGeom>
          <a:solidFill>
            <a:srgbClr val="231F20"/>
          </a:solidFill>
        </p:spPr>
        <p:txBody>
          <a:bodyPr wrap="square" lIns="0" tIns="0" rIns="0" bIns="0" rtlCol="0"/>
          <a:lstStyle/>
          <a:p>
            <a:endParaRPr/>
          </a:p>
        </p:txBody>
      </p:sp>
      <p:sp>
        <p:nvSpPr>
          <p:cNvPr id="19" name="object 19"/>
          <p:cNvSpPr/>
          <p:nvPr/>
        </p:nvSpPr>
        <p:spPr>
          <a:xfrm>
            <a:off x="4024926" y="7422126"/>
            <a:ext cx="1109980" cy="1109980"/>
          </a:xfrm>
          <a:custGeom>
            <a:avLst/>
            <a:gdLst/>
            <a:ahLst/>
            <a:cxnLst/>
            <a:rect l="l" t="t" r="r" b="b"/>
            <a:pathLst>
              <a:path w="1109979" h="1109979">
                <a:moveTo>
                  <a:pt x="554659" y="0"/>
                </a:moveTo>
                <a:lnTo>
                  <a:pt x="506807" y="2036"/>
                </a:lnTo>
                <a:lnTo>
                  <a:pt x="460085" y="8033"/>
                </a:lnTo>
                <a:lnTo>
                  <a:pt x="414658" y="17826"/>
                </a:lnTo>
                <a:lnTo>
                  <a:pt x="370693" y="31247"/>
                </a:lnTo>
                <a:lnTo>
                  <a:pt x="328357" y="48131"/>
                </a:lnTo>
                <a:lnTo>
                  <a:pt x="287817" y="68310"/>
                </a:lnTo>
                <a:lnTo>
                  <a:pt x="249239" y="91618"/>
                </a:lnTo>
                <a:lnTo>
                  <a:pt x="212790" y="117890"/>
                </a:lnTo>
                <a:lnTo>
                  <a:pt x="178636" y="146958"/>
                </a:lnTo>
                <a:lnTo>
                  <a:pt x="146944" y="178655"/>
                </a:lnTo>
                <a:lnTo>
                  <a:pt x="117881" y="212817"/>
                </a:lnTo>
                <a:lnTo>
                  <a:pt x="91613" y="249275"/>
                </a:lnTo>
                <a:lnTo>
                  <a:pt x="68307" y="287864"/>
                </a:lnTo>
                <a:lnTo>
                  <a:pt x="48130" y="328418"/>
                </a:lnTo>
                <a:lnTo>
                  <a:pt x="31247" y="370769"/>
                </a:lnTo>
                <a:lnTo>
                  <a:pt x="17826" y="414752"/>
                </a:lnTo>
                <a:lnTo>
                  <a:pt x="8034" y="460200"/>
                </a:lnTo>
                <a:lnTo>
                  <a:pt x="2036" y="506946"/>
                </a:lnTo>
                <a:lnTo>
                  <a:pt x="0" y="554824"/>
                </a:lnTo>
                <a:lnTo>
                  <a:pt x="2036" y="602660"/>
                </a:lnTo>
                <a:lnTo>
                  <a:pt x="8034" y="649370"/>
                </a:lnTo>
                <a:lnTo>
                  <a:pt x="17826" y="694786"/>
                </a:lnTo>
                <a:lnTo>
                  <a:pt x="31247" y="738743"/>
                </a:lnTo>
                <a:lnTo>
                  <a:pt x="48130" y="781073"/>
                </a:lnTo>
                <a:lnTo>
                  <a:pt x="68307" y="821610"/>
                </a:lnTo>
                <a:lnTo>
                  <a:pt x="91613" y="860186"/>
                </a:lnTo>
                <a:lnTo>
                  <a:pt x="117881" y="896636"/>
                </a:lnTo>
                <a:lnTo>
                  <a:pt x="146944" y="930791"/>
                </a:lnTo>
                <a:lnTo>
                  <a:pt x="178636" y="962485"/>
                </a:lnTo>
                <a:lnTo>
                  <a:pt x="212790" y="991551"/>
                </a:lnTo>
                <a:lnTo>
                  <a:pt x="249239" y="1017823"/>
                </a:lnTo>
                <a:lnTo>
                  <a:pt x="287817" y="1041134"/>
                </a:lnTo>
                <a:lnTo>
                  <a:pt x="328357" y="1061315"/>
                </a:lnTo>
                <a:lnTo>
                  <a:pt x="370693" y="1078202"/>
                </a:lnTo>
                <a:lnTo>
                  <a:pt x="414658" y="1091627"/>
                </a:lnTo>
                <a:lnTo>
                  <a:pt x="460085" y="1101422"/>
                </a:lnTo>
                <a:lnTo>
                  <a:pt x="506807" y="1107422"/>
                </a:lnTo>
                <a:lnTo>
                  <a:pt x="554659" y="1109459"/>
                </a:lnTo>
                <a:lnTo>
                  <a:pt x="602527" y="1107422"/>
                </a:lnTo>
                <a:lnTo>
                  <a:pt x="649263" y="1101422"/>
                </a:lnTo>
                <a:lnTo>
                  <a:pt x="694703" y="1091627"/>
                </a:lnTo>
                <a:lnTo>
                  <a:pt x="738679" y="1078202"/>
                </a:lnTo>
                <a:lnTo>
                  <a:pt x="781024" y="1061315"/>
                </a:lnTo>
                <a:lnTo>
                  <a:pt x="821574" y="1041134"/>
                </a:lnTo>
                <a:lnTo>
                  <a:pt x="860159" y="1017823"/>
                </a:lnTo>
                <a:lnTo>
                  <a:pt x="891099" y="995527"/>
                </a:lnTo>
                <a:lnTo>
                  <a:pt x="554659" y="995527"/>
                </a:lnTo>
                <a:lnTo>
                  <a:pt x="506635" y="992941"/>
                </a:lnTo>
                <a:lnTo>
                  <a:pt x="460109" y="985363"/>
                </a:lnTo>
                <a:lnTo>
                  <a:pt x="415350" y="973061"/>
                </a:lnTo>
                <a:lnTo>
                  <a:pt x="372627" y="956304"/>
                </a:lnTo>
                <a:lnTo>
                  <a:pt x="332209" y="935362"/>
                </a:lnTo>
                <a:lnTo>
                  <a:pt x="294365" y="910501"/>
                </a:lnTo>
                <a:lnTo>
                  <a:pt x="259363" y="881992"/>
                </a:lnTo>
                <a:lnTo>
                  <a:pt x="227473" y="850104"/>
                </a:lnTo>
                <a:lnTo>
                  <a:pt x="198962" y="815104"/>
                </a:lnTo>
                <a:lnTo>
                  <a:pt x="174101" y="777262"/>
                </a:lnTo>
                <a:lnTo>
                  <a:pt x="153156" y="736847"/>
                </a:lnTo>
                <a:lnTo>
                  <a:pt x="136399" y="694126"/>
                </a:lnTo>
                <a:lnTo>
                  <a:pt x="124096" y="649369"/>
                </a:lnTo>
                <a:lnTo>
                  <a:pt x="116517" y="602846"/>
                </a:lnTo>
                <a:lnTo>
                  <a:pt x="113931" y="554824"/>
                </a:lnTo>
                <a:lnTo>
                  <a:pt x="116933" y="503019"/>
                </a:lnTo>
                <a:lnTo>
                  <a:pt x="125718" y="453025"/>
                </a:lnTo>
                <a:lnTo>
                  <a:pt x="139952" y="405168"/>
                </a:lnTo>
                <a:lnTo>
                  <a:pt x="159303" y="359769"/>
                </a:lnTo>
                <a:lnTo>
                  <a:pt x="183439" y="317154"/>
                </a:lnTo>
                <a:lnTo>
                  <a:pt x="212026" y="277647"/>
                </a:lnTo>
                <a:lnTo>
                  <a:pt x="345051" y="277647"/>
                </a:lnTo>
                <a:lnTo>
                  <a:pt x="278536" y="211137"/>
                </a:lnTo>
                <a:lnTo>
                  <a:pt x="318012" y="182837"/>
                </a:lnTo>
                <a:lnTo>
                  <a:pt x="360543" y="158919"/>
                </a:lnTo>
                <a:lnTo>
                  <a:pt x="405801" y="139725"/>
                </a:lnTo>
                <a:lnTo>
                  <a:pt x="453458" y="125594"/>
                </a:lnTo>
                <a:lnTo>
                  <a:pt x="503187" y="116865"/>
                </a:lnTo>
                <a:lnTo>
                  <a:pt x="554659" y="113880"/>
                </a:lnTo>
                <a:lnTo>
                  <a:pt x="891052" y="113880"/>
                </a:lnTo>
                <a:lnTo>
                  <a:pt x="860159" y="91618"/>
                </a:lnTo>
                <a:lnTo>
                  <a:pt x="821574" y="68310"/>
                </a:lnTo>
                <a:lnTo>
                  <a:pt x="781024" y="48131"/>
                </a:lnTo>
                <a:lnTo>
                  <a:pt x="738679" y="31247"/>
                </a:lnTo>
                <a:lnTo>
                  <a:pt x="694703" y="17826"/>
                </a:lnTo>
                <a:lnTo>
                  <a:pt x="649263" y="8033"/>
                </a:lnTo>
                <a:lnTo>
                  <a:pt x="602527" y="2036"/>
                </a:lnTo>
                <a:lnTo>
                  <a:pt x="554659" y="0"/>
                </a:lnTo>
                <a:close/>
              </a:path>
              <a:path w="1109979" h="1109979">
                <a:moveTo>
                  <a:pt x="345051" y="277647"/>
                </a:moveTo>
                <a:lnTo>
                  <a:pt x="212026" y="277647"/>
                </a:lnTo>
                <a:lnTo>
                  <a:pt x="831837" y="897496"/>
                </a:lnTo>
                <a:lnTo>
                  <a:pt x="792312" y="926030"/>
                </a:lnTo>
                <a:lnTo>
                  <a:pt x="749675" y="950140"/>
                </a:lnTo>
                <a:lnTo>
                  <a:pt x="704259" y="969486"/>
                </a:lnTo>
                <a:lnTo>
                  <a:pt x="656396" y="983726"/>
                </a:lnTo>
                <a:lnTo>
                  <a:pt x="606419" y="992520"/>
                </a:lnTo>
                <a:lnTo>
                  <a:pt x="554659" y="995527"/>
                </a:lnTo>
                <a:lnTo>
                  <a:pt x="891099" y="995527"/>
                </a:lnTo>
                <a:lnTo>
                  <a:pt x="930775" y="962485"/>
                </a:lnTo>
                <a:lnTo>
                  <a:pt x="962472" y="930791"/>
                </a:lnTo>
                <a:lnTo>
                  <a:pt x="991539" y="896636"/>
                </a:lnTo>
                <a:lnTo>
                  <a:pt x="1017810" y="860186"/>
                </a:lnTo>
                <a:lnTo>
                  <a:pt x="1035592" y="830757"/>
                </a:lnTo>
                <a:lnTo>
                  <a:pt x="898207" y="830757"/>
                </a:lnTo>
                <a:lnTo>
                  <a:pt x="345051" y="277647"/>
                </a:lnTo>
                <a:close/>
              </a:path>
              <a:path w="1109979" h="1109979">
                <a:moveTo>
                  <a:pt x="891052" y="113880"/>
                </a:moveTo>
                <a:lnTo>
                  <a:pt x="554659" y="113880"/>
                </a:lnTo>
                <a:lnTo>
                  <a:pt x="602706" y="116466"/>
                </a:lnTo>
                <a:lnTo>
                  <a:pt x="649254" y="124044"/>
                </a:lnTo>
                <a:lnTo>
                  <a:pt x="694034" y="136346"/>
                </a:lnTo>
                <a:lnTo>
                  <a:pt x="736776" y="153104"/>
                </a:lnTo>
                <a:lnTo>
                  <a:pt x="777213" y="174049"/>
                </a:lnTo>
                <a:lnTo>
                  <a:pt x="815074" y="198914"/>
                </a:lnTo>
                <a:lnTo>
                  <a:pt x="850092" y="227431"/>
                </a:lnTo>
                <a:lnTo>
                  <a:pt x="881997" y="259330"/>
                </a:lnTo>
                <a:lnTo>
                  <a:pt x="910521" y="294345"/>
                </a:lnTo>
                <a:lnTo>
                  <a:pt x="935394" y="332206"/>
                </a:lnTo>
                <a:lnTo>
                  <a:pt x="956348" y="372645"/>
                </a:lnTo>
                <a:lnTo>
                  <a:pt x="973113" y="415395"/>
                </a:lnTo>
                <a:lnTo>
                  <a:pt x="985423" y="460200"/>
                </a:lnTo>
                <a:lnTo>
                  <a:pt x="993003" y="506753"/>
                </a:lnTo>
                <a:lnTo>
                  <a:pt x="995591" y="554824"/>
                </a:lnTo>
                <a:lnTo>
                  <a:pt x="992604" y="606282"/>
                </a:lnTo>
                <a:lnTo>
                  <a:pt x="983870" y="656007"/>
                </a:lnTo>
                <a:lnTo>
                  <a:pt x="969725" y="703659"/>
                </a:lnTo>
                <a:lnTo>
                  <a:pt x="950508" y="748895"/>
                </a:lnTo>
                <a:lnTo>
                  <a:pt x="926556" y="791375"/>
                </a:lnTo>
                <a:lnTo>
                  <a:pt x="898207" y="830757"/>
                </a:lnTo>
                <a:lnTo>
                  <a:pt x="1035592" y="830757"/>
                </a:lnTo>
                <a:lnTo>
                  <a:pt x="1061299" y="781073"/>
                </a:lnTo>
                <a:lnTo>
                  <a:pt x="1078183" y="738743"/>
                </a:lnTo>
                <a:lnTo>
                  <a:pt x="1091605" y="694786"/>
                </a:lnTo>
                <a:lnTo>
                  <a:pt x="1101399" y="649369"/>
                </a:lnTo>
                <a:lnTo>
                  <a:pt x="1107397" y="602660"/>
                </a:lnTo>
                <a:lnTo>
                  <a:pt x="1109433" y="554824"/>
                </a:lnTo>
                <a:lnTo>
                  <a:pt x="1107397" y="506946"/>
                </a:lnTo>
                <a:lnTo>
                  <a:pt x="1101396" y="460187"/>
                </a:lnTo>
                <a:lnTo>
                  <a:pt x="1091605" y="414752"/>
                </a:lnTo>
                <a:lnTo>
                  <a:pt x="1078183" y="370769"/>
                </a:lnTo>
                <a:lnTo>
                  <a:pt x="1061299" y="328418"/>
                </a:lnTo>
                <a:lnTo>
                  <a:pt x="1041119" y="287864"/>
                </a:lnTo>
                <a:lnTo>
                  <a:pt x="1017810" y="249275"/>
                </a:lnTo>
                <a:lnTo>
                  <a:pt x="991539" y="212817"/>
                </a:lnTo>
                <a:lnTo>
                  <a:pt x="962472" y="178655"/>
                </a:lnTo>
                <a:lnTo>
                  <a:pt x="930775" y="146958"/>
                </a:lnTo>
                <a:lnTo>
                  <a:pt x="896615" y="117890"/>
                </a:lnTo>
                <a:lnTo>
                  <a:pt x="891052" y="113880"/>
                </a:lnTo>
                <a:close/>
              </a:path>
            </a:pathLst>
          </a:custGeom>
          <a:solidFill>
            <a:srgbClr val="231F20"/>
          </a:solidFill>
        </p:spPr>
        <p:txBody>
          <a:bodyPr wrap="square" lIns="0" tIns="0" rIns="0" bIns="0" rtlCol="0"/>
          <a:lstStyle/>
          <a:p>
            <a:endParaRPr/>
          </a:p>
        </p:txBody>
      </p:sp>
      <p:sp>
        <p:nvSpPr>
          <p:cNvPr id="20" name="object 20"/>
          <p:cNvSpPr/>
          <p:nvPr/>
        </p:nvSpPr>
        <p:spPr>
          <a:xfrm>
            <a:off x="2498982" y="7400400"/>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1" name="object 21"/>
          <p:cNvSpPr/>
          <p:nvPr/>
        </p:nvSpPr>
        <p:spPr>
          <a:xfrm>
            <a:off x="2792750" y="7506058"/>
            <a:ext cx="234124" cy="23196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783264" y="7769116"/>
            <a:ext cx="633730" cy="560705"/>
          </a:xfrm>
          <a:custGeom>
            <a:avLst/>
            <a:gdLst/>
            <a:ahLst/>
            <a:cxnLst/>
            <a:rect l="l" t="t" r="r" b="b"/>
            <a:pathLst>
              <a:path w="633729" h="560704">
                <a:moveTo>
                  <a:pt x="49644" y="0"/>
                </a:moveTo>
                <a:lnTo>
                  <a:pt x="6159" y="43522"/>
                </a:lnTo>
                <a:lnTo>
                  <a:pt x="1854" y="459752"/>
                </a:lnTo>
                <a:lnTo>
                  <a:pt x="0" y="485371"/>
                </a:lnTo>
                <a:lnTo>
                  <a:pt x="28567" y="511329"/>
                </a:lnTo>
                <a:lnTo>
                  <a:pt x="64520" y="538207"/>
                </a:lnTo>
                <a:lnTo>
                  <a:pt x="98405" y="558787"/>
                </a:lnTo>
                <a:lnTo>
                  <a:pt x="282613" y="560323"/>
                </a:lnTo>
                <a:lnTo>
                  <a:pt x="281572" y="351053"/>
                </a:lnTo>
                <a:lnTo>
                  <a:pt x="210947" y="242658"/>
                </a:lnTo>
                <a:lnTo>
                  <a:pt x="200860" y="221207"/>
                </a:lnTo>
                <a:lnTo>
                  <a:pt x="197498" y="211591"/>
                </a:lnTo>
                <a:lnTo>
                  <a:pt x="380114" y="211590"/>
                </a:lnTo>
                <a:lnTo>
                  <a:pt x="278612" y="51282"/>
                </a:lnTo>
                <a:lnTo>
                  <a:pt x="259947" y="25066"/>
                </a:lnTo>
                <a:lnTo>
                  <a:pt x="248544" y="11809"/>
                </a:lnTo>
                <a:lnTo>
                  <a:pt x="240677" y="7912"/>
                </a:lnTo>
                <a:lnTo>
                  <a:pt x="228867" y="7912"/>
                </a:lnTo>
                <a:lnTo>
                  <a:pt x="49644" y="0"/>
                </a:lnTo>
                <a:close/>
              </a:path>
              <a:path w="633729" h="560704">
                <a:moveTo>
                  <a:pt x="380114" y="211590"/>
                </a:moveTo>
                <a:lnTo>
                  <a:pt x="200860" y="211590"/>
                </a:lnTo>
                <a:lnTo>
                  <a:pt x="210947" y="218986"/>
                </a:lnTo>
                <a:lnTo>
                  <a:pt x="308483" y="361060"/>
                </a:lnTo>
                <a:lnTo>
                  <a:pt x="331003" y="386966"/>
                </a:lnTo>
                <a:lnTo>
                  <a:pt x="346908" y="398143"/>
                </a:lnTo>
                <a:lnTo>
                  <a:pt x="363759" y="396877"/>
                </a:lnTo>
                <a:lnTo>
                  <a:pt x="389115" y="385457"/>
                </a:lnTo>
                <a:lnTo>
                  <a:pt x="617995" y="251244"/>
                </a:lnTo>
                <a:lnTo>
                  <a:pt x="621976" y="236778"/>
                </a:lnTo>
                <a:lnTo>
                  <a:pt x="396062" y="236778"/>
                </a:lnTo>
                <a:lnTo>
                  <a:pt x="380114" y="211590"/>
                </a:lnTo>
                <a:close/>
              </a:path>
              <a:path w="633729" h="560704">
                <a:moveTo>
                  <a:pt x="604975" y="155535"/>
                </a:moveTo>
                <a:lnTo>
                  <a:pt x="547357" y="155867"/>
                </a:lnTo>
                <a:lnTo>
                  <a:pt x="396062" y="236778"/>
                </a:lnTo>
                <a:lnTo>
                  <a:pt x="621976" y="236778"/>
                </a:lnTo>
                <a:lnTo>
                  <a:pt x="633671" y="194282"/>
                </a:lnTo>
                <a:lnTo>
                  <a:pt x="631539" y="165360"/>
                </a:lnTo>
                <a:lnTo>
                  <a:pt x="604975" y="155535"/>
                </a:lnTo>
                <a:close/>
              </a:path>
              <a:path w="633729" h="560704">
                <a:moveTo>
                  <a:pt x="239738" y="7446"/>
                </a:moveTo>
                <a:lnTo>
                  <a:pt x="228867" y="7912"/>
                </a:lnTo>
                <a:lnTo>
                  <a:pt x="240677" y="7912"/>
                </a:lnTo>
                <a:lnTo>
                  <a:pt x="239738" y="7446"/>
                </a:lnTo>
                <a:close/>
              </a:path>
            </a:pathLst>
          </a:custGeom>
          <a:solidFill>
            <a:srgbClr val="FFFFFF"/>
          </a:solidFill>
        </p:spPr>
        <p:txBody>
          <a:bodyPr wrap="square" lIns="0" tIns="0" rIns="0" bIns="0" rtlCol="0"/>
          <a:lstStyle/>
          <a:p>
            <a:endParaRPr/>
          </a:p>
        </p:txBody>
      </p:sp>
      <p:sp>
        <p:nvSpPr>
          <p:cNvPr id="23" name="object 23"/>
          <p:cNvSpPr/>
          <p:nvPr/>
        </p:nvSpPr>
        <p:spPr>
          <a:xfrm>
            <a:off x="3102693" y="6937366"/>
            <a:ext cx="246379" cy="264795"/>
          </a:xfrm>
          <a:custGeom>
            <a:avLst/>
            <a:gdLst/>
            <a:ahLst/>
            <a:cxnLst/>
            <a:rect l="l" t="t" r="r" b="b"/>
            <a:pathLst>
              <a:path w="246379" h="264795">
                <a:moveTo>
                  <a:pt x="186182" y="0"/>
                </a:moveTo>
                <a:lnTo>
                  <a:pt x="0" y="110718"/>
                </a:lnTo>
                <a:lnTo>
                  <a:pt x="73939" y="264769"/>
                </a:lnTo>
                <a:lnTo>
                  <a:pt x="246024" y="151257"/>
                </a:lnTo>
                <a:lnTo>
                  <a:pt x="186182" y="0"/>
                </a:lnTo>
                <a:close/>
              </a:path>
            </a:pathLst>
          </a:custGeom>
          <a:solidFill>
            <a:srgbClr val="FFFFFF"/>
          </a:solidFill>
        </p:spPr>
        <p:txBody>
          <a:bodyPr wrap="square" lIns="0" tIns="0" rIns="0" bIns="0" rtlCol="0"/>
          <a:lstStyle/>
          <a:p>
            <a:endParaRPr/>
          </a:p>
        </p:txBody>
      </p:sp>
      <p:sp>
        <p:nvSpPr>
          <p:cNvPr id="24" name="object 24"/>
          <p:cNvSpPr/>
          <p:nvPr/>
        </p:nvSpPr>
        <p:spPr>
          <a:xfrm>
            <a:off x="3026874" y="6913641"/>
            <a:ext cx="235585" cy="276860"/>
          </a:xfrm>
          <a:custGeom>
            <a:avLst/>
            <a:gdLst/>
            <a:ahLst/>
            <a:cxnLst/>
            <a:rect l="l" t="t" r="r" b="b"/>
            <a:pathLst>
              <a:path w="235585" h="276859">
                <a:moveTo>
                  <a:pt x="219443" y="0"/>
                </a:moveTo>
                <a:lnTo>
                  <a:pt x="0" y="128498"/>
                </a:lnTo>
                <a:lnTo>
                  <a:pt x="125056" y="276821"/>
                </a:lnTo>
                <a:lnTo>
                  <a:pt x="57810" y="128498"/>
                </a:lnTo>
                <a:lnTo>
                  <a:pt x="235381" y="23723"/>
                </a:lnTo>
                <a:lnTo>
                  <a:pt x="219443" y="0"/>
                </a:lnTo>
                <a:close/>
              </a:path>
            </a:pathLst>
          </a:custGeom>
          <a:solidFill>
            <a:srgbClr val="FFFFFF"/>
          </a:solidFill>
        </p:spPr>
        <p:txBody>
          <a:bodyPr wrap="square" lIns="0" tIns="0" rIns="0" bIns="0" rtlCol="0"/>
          <a:lstStyle/>
          <a:p>
            <a:endParaRPr/>
          </a:p>
        </p:txBody>
      </p:sp>
      <p:sp>
        <p:nvSpPr>
          <p:cNvPr id="25" name="object 25"/>
          <p:cNvSpPr/>
          <p:nvPr/>
        </p:nvSpPr>
        <p:spPr>
          <a:xfrm>
            <a:off x="3014860" y="7129169"/>
            <a:ext cx="145415" cy="123189"/>
          </a:xfrm>
          <a:custGeom>
            <a:avLst/>
            <a:gdLst/>
            <a:ahLst/>
            <a:cxnLst/>
            <a:rect l="l" t="t" r="r" b="b"/>
            <a:pathLst>
              <a:path w="145414" h="123190">
                <a:moveTo>
                  <a:pt x="61887" y="0"/>
                </a:moveTo>
                <a:lnTo>
                  <a:pt x="0" y="25730"/>
                </a:lnTo>
                <a:lnTo>
                  <a:pt x="55880" y="122618"/>
                </a:lnTo>
                <a:lnTo>
                  <a:pt x="145135" y="94551"/>
                </a:lnTo>
                <a:lnTo>
                  <a:pt x="61887" y="0"/>
                </a:lnTo>
                <a:close/>
              </a:path>
            </a:pathLst>
          </a:custGeom>
          <a:solidFill>
            <a:srgbClr val="FFFFFF"/>
          </a:solidFill>
        </p:spPr>
        <p:txBody>
          <a:bodyPr wrap="square" lIns="0" tIns="0" rIns="0" bIns="0" rtlCol="0"/>
          <a:lstStyle/>
          <a:p>
            <a:endParaRPr/>
          </a:p>
        </p:txBody>
      </p:sp>
      <p:sp>
        <p:nvSpPr>
          <p:cNvPr id="26" name="object 26"/>
          <p:cNvSpPr/>
          <p:nvPr/>
        </p:nvSpPr>
        <p:spPr>
          <a:xfrm>
            <a:off x="3262459" y="7765830"/>
            <a:ext cx="321310" cy="209550"/>
          </a:xfrm>
          <a:custGeom>
            <a:avLst/>
            <a:gdLst/>
            <a:ahLst/>
            <a:cxnLst/>
            <a:rect l="l" t="t" r="r" b="b"/>
            <a:pathLst>
              <a:path w="321310" h="209550">
                <a:moveTo>
                  <a:pt x="280120" y="135817"/>
                </a:moveTo>
                <a:lnTo>
                  <a:pt x="110209" y="135817"/>
                </a:lnTo>
                <a:lnTo>
                  <a:pt x="137139" y="136055"/>
                </a:lnTo>
                <a:lnTo>
                  <a:pt x="150550" y="153875"/>
                </a:lnTo>
                <a:lnTo>
                  <a:pt x="159753" y="193446"/>
                </a:lnTo>
                <a:lnTo>
                  <a:pt x="186893" y="209461"/>
                </a:lnTo>
                <a:lnTo>
                  <a:pt x="280120" y="135817"/>
                </a:lnTo>
                <a:close/>
              </a:path>
              <a:path w="321310" h="209550">
                <a:moveTo>
                  <a:pt x="177622" y="0"/>
                </a:moveTo>
                <a:lnTo>
                  <a:pt x="0" y="123736"/>
                </a:lnTo>
                <a:lnTo>
                  <a:pt x="60452" y="148996"/>
                </a:lnTo>
                <a:lnTo>
                  <a:pt x="110209" y="135817"/>
                </a:lnTo>
                <a:lnTo>
                  <a:pt x="280120" y="135817"/>
                </a:lnTo>
                <a:lnTo>
                  <a:pt x="321286" y="103299"/>
                </a:lnTo>
                <a:lnTo>
                  <a:pt x="314834" y="61014"/>
                </a:lnTo>
                <a:lnTo>
                  <a:pt x="177622" y="0"/>
                </a:lnTo>
                <a:close/>
              </a:path>
            </a:pathLst>
          </a:custGeom>
          <a:solidFill>
            <a:srgbClr val="FFFFFF"/>
          </a:solidFill>
        </p:spPr>
        <p:txBody>
          <a:bodyPr wrap="square" lIns="0" tIns="0" rIns="0" bIns="0" rtlCol="0"/>
          <a:lstStyle/>
          <a:p>
            <a:endParaRPr/>
          </a:p>
        </p:txBody>
      </p:sp>
      <p:sp>
        <p:nvSpPr>
          <p:cNvPr id="27" name="object 27"/>
          <p:cNvSpPr/>
          <p:nvPr/>
        </p:nvSpPr>
        <p:spPr>
          <a:xfrm>
            <a:off x="5475400" y="7363512"/>
            <a:ext cx="1109446" cy="1109459"/>
          </a:xfrm>
          <a:prstGeom prst="rect">
            <a:avLst/>
          </a:prstGeom>
          <a:blipFill>
            <a:blip r:embed="rId6" cstate="print"/>
            <a:stretch>
              <a:fillRect/>
            </a:stretch>
          </a:blipFill>
        </p:spPr>
        <p:txBody>
          <a:bodyPr wrap="square" lIns="0" tIns="0" rIns="0" bIns="0" rtlCol="0"/>
          <a:lstStyle/>
          <a:p>
            <a:endParaRPr/>
          </a:p>
        </p:txBody>
      </p:sp>
      <p:sp>
        <p:nvSpPr>
          <p:cNvPr id="28" name="object 28"/>
          <p:cNvSpPr txBox="1"/>
          <p:nvPr/>
        </p:nvSpPr>
        <p:spPr>
          <a:xfrm>
            <a:off x="1036982" y="8568343"/>
            <a:ext cx="1202137" cy="289823"/>
          </a:xfrm>
          <a:prstGeom prst="rect">
            <a:avLst/>
          </a:prstGeom>
        </p:spPr>
        <p:txBody>
          <a:bodyPr vert="horz" wrap="square" lIns="0" tIns="12700" rIns="0" bIns="0" rtlCol="0">
            <a:spAutoFit/>
          </a:bodyPr>
          <a:lstStyle/>
          <a:p>
            <a:pPr algn="ctr">
              <a:lnSpc>
                <a:spcPct val="100000"/>
              </a:lnSpc>
              <a:spcBef>
                <a:spcPts val="100"/>
              </a:spcBef>
            </a:pPr>
            <a:r>
              <a:rPr lang="ru-RU" sz="900" dirty="0">
                <a:solidFill>
                  <a:srgbClr val="231F20"/>
                </a:solidFill>
                <a:latin typeface="Arial Narrow"/>
                <a:cs typeface="Arial Narrow"/>
              </a:rPr>
              <a:t>Дети должны находиться под присмотром взрослых</a:t>
            </a:r>
            <a:endParaRPr sz="900" dirty="0">
              <a:latin typeface="Arial Narrow"/>
              <a:cs typeface="Arial Narrow"/>
            </a:endParaRPr>
          </a:p>
        </p:txBody>
      </p:sp>
      <p:sp>
        <p:nvSpPr>
          <p:cNvPr id="32" name="object 32"/>
          <p:cNvSpPr txBox="1"/>
          <p:nvPr/>
        </p:nvSpPr>
        <p:spPr>
          <a:xfrm>
            <a:off x="3712244" y="9911121"/>
            <a:ext cx="135890" cy="212090"/>
          </a:xfrm>
          <a:prstGeom prst="rect">
            <a:avLst/>
          </a:prstGeom>
        </p:spPr>
        <p:txBody>
          <a:bodyPr vert="horz" wrap="square" lIns="0" tIns="4445" rIns="0" bIns="0" rtlCol="0">
            <a:spAutoFit/>
          </a:bodyPr>
          <a:lstStyle/>
          <a:p>
            <a:pPr>
              <a:lnSpc>
                <a:spcPct val="100000"/>
              </a:lnSpc>
              <a:spcBef>
                <a:spcPts val="35"/>
              </a:spcBef>
            </a:pPr>
            <a:endParaRPr sz="700">
              <a:latin typeface="Times New Roman"/>
              <a:cs typeface="Times New Roman"/>
            </a:endParaRPr>
          </a:p>
          <a:p>
            <a:pPr marL="25400">
              <a:lnSpc>
                <a:spcPct val="100000"/>
              </a:lnSpc>
            </a:pPr>
            <a:fld id="{81D60167-4931-47E6-BA6A-407CBD079E47}" type="slidenum">
              <a:rPr sz="600" dirty="0">
                <a:solidFill>
                  <a:srgbClr val="131111"/>
                </a:solidFill>
                <a:latin typeface="Arial"/>
                <a:cs typeface="Arial"/>
              </a:rPr>
              <a:t>5</a:t>
            </a:fld>
            <a:endParaRPr sz="600">
              <a:latin typeface="Arial"/>
              <a:cs typeface="Arial"/>
            </a:endParaRPr>
          </a:p>
        </p:txBody>
      </p:sp>
      <p:sp>
        <p:nvSpPr>
          <p:cNvPr id="29" name="object 29"/>
          <p:cNvSpPr txBox="1"/>
          <p:nvPr/>
        </p:nvSpPr>
        <p:spPr>
          <a:xfrm>
            <a:off x="2469832" y="8568343"/>
            <a:ext cx="1265721" cy="428322"/>
          </a:xfrm>
          <a:prstGeom prst="rect">
            <a:avLst/>
          </a:prstGeom>
        </p:spPr>
        <p:txBody>
          <a:bodyPr vert="horz" wrap="square" lIns="0" tIns="12700" rIns="0" bIns="0" rtlCol="0">
            <a:spAutoFit/>
          </a:bodyPr>
          <a:lstStyle/>
          <a:p>
            <a:pPr algn="ctr">
              <a:lnSpc>
                <a:spcPct val="100000"/>
              </a:lnSpc>
              <a:spcBef>
                <a:spcPts val="100"/>
              </a:spcBef>
            </a:pPr>
            <a:r>
              <a:rPr lang="ru-RU" sz="900" dirty="0">
                <a:solidFill>
                  <a:srgbClr val="231F20"/>
                </a:solidFill>
                <a:latin typeface="Arial Narrow"/>
                <a:cs typeface="Arial Narrow"/>
              </a:rPr>
              <a:t>Перед использованием внимательно изучите инструкцию</a:t>
            </a:r>
            <a:endParaRPr sz="900" dirty="0">
              <a:latin typeface="Arial Narrow"/>
              <a:cs typeface="Arial Narrow"/>
            </a:endParaRPr>
          </a:p>
        </p:txBody>
      </p:sp>
      <p:sp>
        <p:nvSpPr>
          <p:cNvPr id="30" name="object 30"/>
          <p:cNvSpPr txBox="1"/>
          <p:nvPr/>
        </p:nvSpPr>
        <p:spPr>
          <a:xfrm>
            <a:off x="5366684" y="8641672"/>
            <a:ext cx="1265721" cy="289823"/>
          </a:xfrm>
          <a:prstGeom prst="rect">
            <a:avLst/>
          </a:prstGeom>
        </p:spPr>
        <p:txBody>
          <a:bodyPr vert="horz" wrap="square" lIns="0" tIns="12700" rIns="0" bIns="0" rtlCol="0">
            <a:spAutoFit/>
          </a:bodyPr>
          <a:lstStyle/>
          <a:p>
            <a:pPr marL="90170" marR="5080" indent="-90805" algn="ctr">
              <a:lnSpc>
                <a:spcPct val="100000"/>
              </a:lnSpc>
              <a:spcBef>
                <a:spcPts val="100"/>
              </a:spcBef>
            </a:pPr>
            <a:r>
              <a:rPr lang="ru-RU" sz="900" dirty="0">
                <a:solidFill>
                  <a:srgbClr val="231F20"/>
                </a:solidFill>
                <a:latin typeface="Arial Narrow"/>
                <a:cs typeface="Arial Narrow"/>
              </a:rPr>
              <a:t>Не помещайте пальцы в массажные сопла</a:t>
            </a:r>
            <a:endParaRPr sz="900" dirty="0">
              <a:latin typeface="Arial Narrow"/>
              <a:cs typeface="Arial Narrow"/>
            </a:endParaRPr>
          </a:p>
        </p:txBody>
      </p:sp>
      <p:sp>
        <p:nvSpPr>
          <p:cNvPr id="31" name="object 31"/>
          <p:cNvSpPr txBox="1"/>
          <p:nvPr/>
        </p:nvSpPr>
        <p:spPr>
          <a:xfrm>
            <a:off x="4308928" y="8635260"/>
            <a:ext cx="534035" cy="151323"/>
          </a:xfrm>
          <a:prstGeom prst="rect">
            <a:avLst/>
          </a:prstGeom>
        </p:spPr>
        <p:txBody>
          <a:bodyPr vert="horz" wrap="square" lIns="0" tIns="12700" rIns="0" bIns="0" rtlCol="0">
            <a:spAutoFit/>
          </a:bodyPr>
          <a:lstStyle/>
          <a:p>
            <a:pPr algn="ctr">
              <a:lnSpc>
                <a:spcPct val="100000"/>
              </a:lnSpc>
              <a:spcBef>
                <a:spcPts val="100"/>
              </a:spcBef>
            </a:pPr>
            <a:r>
              <a:rPr lang="ru-RU" sz="900" dirty="0">
                <a:solidFill>
                  <a:srgbClr val="231F20"/>
                </a:solidFill>
                <a:latin typeface="Arial Narrow"/>
                <a:cs typeface="Arial Narrow"/>
              </a:rPr>
              <a:t>Не ныряйте</a:t>
            </a:r>
            <a:endParaRPr sz="900" dirty="0">
              <a:latin typeface="Arial Narrow"/>
              <a:cs typeface="Arial Narrow"/>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16</a:t>
            </a:r>
          </a:p>
        </p:txBody>
      </p:sp>
      <p:graphicFrame>
        <p:nvGraphicFramePr>
          <p:cNvPr id="2" name="object 2"/>
          <p:cNvGraphicFramePr>
            <a:graphicFrameLocks noGrp="1"/>
          </p:cNvGraphicFramePr>
          <p:nvPr/>
        </p:nvGraphicFramePr>
        <p:xfrm>
          <a:off x="536848" y="536829"/>
          <a:ext cx="6495415" cy="9186545"/>
        </p:xfrm>
        <a:graphic>
          <a:graphicData uri="http://schemas.openxmlformats.org/drawingml/2006/table">
            <a:tbl>
              <a:tblPr firstRow="1" bandRow="1">
                <a:tableStyleId>{2D5ABB26-0587-4C30-8999-92F81FD0307C}</a:tableStyleId>
              </a:tblPr>
              <a:tblGrid>
                <a:gridCol w="107569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3701415">
                  <a:extLst>
                    <a:ext uri="{9D8B030D-6E8A-4147-A177-3AD203B41FA5}">
                      <a16:colId xmlns:a16="http://schemas.microsoft.com/office/drawing/2014/main" val="20002"/>
                    </a:ext>
                  </a:extLst>
                </a:gridCol>
              </a:tblGrid>
              <a:tr h="231557">
                <a:tc>
                  <a:txBody>
                    <a:bodyPr/>
                    <a:lstStyle/>
                    <a:p>
                      <a:pPr marL="273050">
                        <a:lnSpc>
                          <a:spcPct val="100000"/>
                        </a:lnSpc>
                        <a:spcBef>
                          <a:spcPts val="320"/>
                        </a:spcBef>
                      </a:pPr>
                      <a:r>
                        <a:rPr sz="1000" b="1" dirty="0">
                          <a:solidFill>
                            <a:srgbClr val="FFFFFF"/>
                          </a:solidFill>
                          <a:latin typeface="Arial Narrow"/>
                          <a:cs typeface="Arial Narrow"/>
                        </a:rPr>
                        <a:t>PROBLEM</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0795" algn="ctr">
                        <a:lnSpc>
                          <a:spcPct val="100000"/>
                        </a:lnSpc>
                        <a:spcBef>
                          <a:spcPts val="270"/>
                        </a:spcBef>
                      </a:pPr>
                      <a:r>
                        <a:rPr sz="1000" b="1" dirty="0">
                          <a:solidFill>
                            <a:srgbClr val="FFFFFF"/>
                          </a:solidFill>
                          <a:latin typeface="Arial Narrow"/>
                          <a:cs typeface="Arial Narrow"/>
                        </a:rPr>
                        <a:t>URSACHE</a:t>
                      </a:r>
                      <a:endParaRPr sz="1000">
                        <a:latin typeface="Arial Narrow"/>
                        <a:cs typeface="Arial Narrow"/>
                      </a:endParaRPr>
                    </a:p>
                  </a:txBody>
                  <a:tcPr marL="0" marR="0" marT="3429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09855" algn="ctr">
                        <a:lnSpc>
                          <a:spcPct val="100000"/>
                        </a:lnSpc>
                        <a:spcBef>
                          <a:spcPts val="320"/>
                        </a:spcBef>
                      </a:pPr>
                      <a:r>
                        <a:rPr sz="1000" b="1" dirty="0">
                          <a:solidFill>
                            <a:srgbClr val="FFFFFF"/>
                          </a:solidFill>
                          <a:latin typeface="Arial Narrow"/>
                          <a:cs typeface="Arial Narrow"/>
                        </a:rPr>
                        <a:t>LÖSUNG</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41319">
                <a:tc rowSpan="4">
                  <a:txBody>
                    <a:bodyPr/>
                    <a:lstStyle/>
                    <a:p>
                      <a:pPr>
                        <a:lnSpc>
                          <a:spcPct val="100000"/>
                        </a:lnSpc>
                      </a:pPr>
                      <a:endParaRPr sz="1000">
                        <a:latin typeface="Times New Roman"/>
                        <a:cs typeface="Times New Roman"/>
                      </a:endParaRPr>
                    </a:p>
                    <a:p>
                      <a:pPr>
                        <a:lnSpc>
                          <a:spcPct val="100000"/>
                        </a:lnSpc>
                        <a:spcBef>
                          <a:spcPts val="25"/>
                        </a:spcBef>
                      </a:pPr>
                      <a:endParaRPr sz="1000">
                        <a:latin typeface="Times New Roman"/>
                        <a:cs typeface="Times New Roman"/>
                      </a:endParaRPr>
                    </a:p>
                    <a:p>
                      <a:pPr marL="55880" marR="116839">
                        <a:lnSpc>
                          <a:spcPct val="137300"/>
                        </a:lnSpc>
                      </a:pPr>
                      <a:r>
                        <a:rPr sz="850" b="1" dirty="0">
                          <a:solidFill>
                            <a:srgbClr val="231F20"/>
                          </a:solidFill>
                          <a:latin typeface="Arial Narrow"/>
                          <a:cs typeface="Arial Narrow"/>
                        </a:rPr>
                        <a:t>KEINE</a:t>
                      </a:r>
                      <a:r>
                        <a:rPr sz="850" b="1" spc="-50" dirty="0">
                          <a:solidFill>
                            <a:srgbClr val="231F20"/>
                          </a:solidFill>
                          <a:latin typeface="Arial Narrow"/>
                          <a:cs typeface="Arial Narrow"/>
                        </a:rPr>
                        <a:t> </a:t>
                      </a:r>
                      <a:r>
                        <a:rPr sz="850" b="1" dirty="0">
                          <a:solidFill>
                            <a:srgbClr val="231F20"/>
                          </a:solidFill>
                          <a:latin typeface="Arial Narrow"/>
                          <a:cs typeface="Arial Narrow"/>
                        </a:rPr>
                        <a:t>ANZEIGE</a:t>
                      </a:r>
                      <a:r>
                        <a:rPr sz="850" b="1" spc="-50" dirty="0">
                          <a:solidFill>
                            <a:srgbClr val="231F20"/>
                          </a:solidFill>
                          <a:latin typeface="Arial Narrow"/>
                          <a:cs typeface="Arial Narrow"/>
                        </a:rPr>
                        <a:t> </a:t>
                      </a:r>
                      <a:r>
                        <a:rPr sz="850" b="1" dirty="0">
                          <a:solidFill>
                            <a:srgbClr val="231F20"/>
                          </a:solidFill>
                          <a:latin typeface="Arial Narrow"/>
                          <a:cs typeface="Arial Narrow"/>
                        </a:rPr>
                        <a:t>AUF  DEM</a:t>
                      </a:r>
                      <a:r>
                        <a:rPr sz="850" b="1" spc="-20" dirty="0">
                          <a:solidFill>
                            <a:srgbClr val="231F20"/>
                          </a:solidFill>
                          <a:latin typeface="Arial Narrow"/>
                          <a:cs typeface="Arial Narrow"/>
                        </a:rPr>
                        <a:t> </a:t>
                      </a:r>
                      <a:r>
                        <a:rPr sz="850" b="1" dirty="0">
                          <a:solidFill>
                            <a:srgbClr val="231F20"/>
                          </a:solidFill>
                          <a:latin typeface="Arial Narrow"/>
                          <a:cs typeface="Arial Narrow"/>
                        </a:rPr>
                        <a:t>BEDIENFELD</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445"/>
                        </a:spcBef>
                      </a:pPr>
                      <a:r>
                        <a:rPr sz="850" dirty="0">
                          <a:solidFill>
                            <a:srgbClr val="231F20"/>
                          </a:solidFill>
                          <a:latin typeface="Arial Narrow"/>
                          <a:cs typeface="Arial Narrow"/>
                        </a:rPr>
                        <a:t>Ausfall </a:t>
                      </a:r>
                      <a:r>
                        <a:rPr sz="850" spc="-5" dirty="0">
                          <a:solidFill>
                            <a:srgbClr val="231F20"/>
                          </a:solidFill>
                          <a:latin typeface="Arial Narrow"/>
                          <a:cs typeface="Arial Narrow"/>
                        </a:rPr>
                        <a:t>der</a:t>
                      </a:r>
                      <a:r>
                        <a:rPr sz="850" spc="-15" dirty="0">
                          <a:solidFill>
                            <a:srgbClr val="231F20"/>
                          </a:solidFill>
                          <a:latin typeface="Arial Narrow"/>
                          <a:cs typeface="Arial Narrow"/>
                        </a:rPr>
                        <a:t> </a:t>
                      </a:r>
                      <a:r>
                        <a:rPr sz="850" dirty="0">
                          <a:solidFill>
                            <a:srgbClr val="231F20"/>
                          </a:solidFill>
                          <a:latin typeface="Arial Narrow"/>
                          <a:cs typeface="Arial Narrow"/>
                        </a:rPr>
                        <a:t>Steckdose</a:t>
                      </a:r>
                      <a:endParaRPr sz="850">
                        <a:latin typeface="Arial Narrow"/>
                        <a:cs typeface="Arial Narrow"/>
                      </a:endParaRPr>
                    </a:p>
                  </a:txBody>
                  <a:tcPr marL="0" marR="0" marT="565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450"/>
                        </a:spcBef>
                      </a:pPr>
                      <a:r>
                        <a:rPr sz="850" dirty="0">
                          <a:solidFill>
                            <a:srgbClr val="231F20"/>
                          </a:solidFill>
                          <a:latin typeface="Arial Narrow"/>
                          <a:cs typeface="Arial Narrow"/>
                        </a:rPr>
                        <a:t>Wechseln Sie </a:t>
                      </a:r>
                      <a:r>
                        <a:rPr sz="850" spc="-5" dirty="0">
                          <a:solidFill>
                            <a:srgbClr val="231F20"/>
                          </a:solidFill>
                          <a:latin typeface="Arial Narrow"/>
                          <a:cs typeface="Arial Narrow"/>
                        </a:rPr>
                        <a:t>die </a:t>
                      </a:r>
                      <a:r>
                        <a:rPr sz="850" dirty="0">
                          <a:solidFill>
                            <a:srgbClr val="231F20"/>
                          </a:solidFill>
                          <a:latin typeface="Arial Narrow"/>
                          <a:cs typeface="Arial Narrow"/>
                        </a:rPr>
                        <a:t>Steckdose </a:t>
                      </a:r>
                      <a:r>
                        <a:rPr sz="850" spc="-5" dirty="0">
                          <a:solidFill>
                            <a:srgbClr val="231F20"/>
                          </a:solidFill>
                          <a:latin typeface="Arial Narrow"/>
                          <a:cs typeface="Arial Narrow"/>
                        </a:rPr>
                        <a:t>aus oder </a:t>
                      </a:r>
                      <a:r>
                        <a:rPr sz="850" dirty="0">
                          <a:solidFill>
                            <a:srgbClr val="231F20"/>
                          </a:solidFill>
                          <a:latin typeface="Arial Narrow"/>
                          <a:cs typeface="Arial Narrow"/>
                        </a:rPr>
                        <a:t>reparieren Sie </a:t>
                      </a:r>
                      <a:r>
                        <a:rPr sz="850" spc="-5" dirty="0">
                          <a:solidFill>
                            <a:srgbClr val="231F20"/>
                          </a:solidFill>
                          <a:latin typeface="Arial Narrow"/>
                          <a:cs typeface="Arial Narrow"/>
                        </a:rPr>
                        <a:t>die </a:t>
                      </a:r>
                      <a:r>
                        <a:rPr sz="850" dirty="0">
                          <a:solidFill>
                            <a:srgbClr val="231F20"/>
                          </a:solidFill>
                          <a:latin typeface="Arial Narrow"/>
                          <a:cs typeface="Arial Narrow"/>
                        </a:rPr>
                        <a:t>Steckdose </a:t>
                      </a:r>
                      <a:r>
                        <a:rPr sz="850" spc="-5" dirty="0">
                          <a:solidFill>
                            <a:srgbClr val="231F20"/>
                          </a:solidFill>
                          <a:latin typeface="Arial Narrow"/>
                          <a:cs typeface="Arial Narrow"/>
                        </a:rPr>
                        <a:t>vor dem</a:t>
                      </a:r>
                      <a:r>
                        <a:rPr sz="850" spc="-45" dirty="0">
                          <a:solidFill>
                            <a:srgbClr val="231F20"/>
                          </a:solidFill>
                          <a:latin typeface="Arial Narrow"/>
                          <a:cs typeface="Arial Narrow"/>
                        </a:rPr>
                        <a:t> </a:t>
                      </a:r>
                      <a:r>
                        <a:rPr sz="850" spc="-5" dirty="0">
                          <a:solidFill>
                            <a:srgbClr val="231F20"/>
                          </a:solidFill>
                          <a:latin typeface="Arial Narrow"/>
                          <a:cs typeface="Arial Narrow"/>
                        </a:rPr>
                        <a:t>Gebrauch</a:t>
                      </a:r>
                      <a:endParaRPr sz="850">
                        <a:latin typeface="Arial Narrow"/>
                        <a:cs typeface="Arial Narrow"/>
                      </a:endParaRPr>
                    </a:p>
                  </a:txBody>
                  <a:tcPr marL="0" marR="0" marT="571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8529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145"/>
                        </a:spcBef>
                      </a:pPr>
                      <a:r>
                        <a:rPr sz="850" dirty="0">
                          <a:solidFill>
                            <a:srgbClr val="231F20"/>
                          </a:solidFill>
                          <a:latin typeface="Arial Narrow"/>
                          <a:cs typeface="Arial Narrow"/>
                        </a:rPr>
                        <a:t>PRCD </a:t>
                      </a:r>
                      <a:r>
                        <a:rPr sz="850" spc="-5" dirty="0">
                          <a:solidFill>
                            <a:srgbClr val="231F20"/>
                          </a:solidFill>
                          <a:latin typeface="Arial Narrow"/>
                          <a:cs typeface="Arial Narrow"/>
                        </a:rPr>
                        <a:t>ist</a:t>
                      </a:r>
                      <a:r>
                        <a:rPr sz="850" spc="-20" dirty="0">
                          <a:solidFill>
                            <a:srgbClr val="231F20"/>
                          </a:solidFill>
                          <a:latin typeface="Arial Narrow"/>
                          <a:cs typeface="Arial Narrow"/>
                        </a:rPr>
                        <a:t> </a:t>
                      </a:r>
                      <a:r>
                        <a:rPr sz="850" dirty="0">
                          <a:solidFill>
                            <a:srgbClr val="231F20"/>
                          </a:solidFill>
                          <a:latin typeface="Arial Narrow"/>
                          <a:cs typeface="Arial Narrow"/>
                        </a:rPr>
                        <a:t>ausgeschaltet</a:t>
                      </a:r>
                      <a:endParaRPr sz="85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50"/>
                        </a:spcBef>
                      </a:pPr>
                      <a:r>
                        <a:rPr sz="850" dirty="0">
                          <a:solidFill>
                            <a:srgbClr val="231F20"/>
                          </a:solidFill>
                          <a:latin typeface="Arial Narrow"/>
                          <a:cs typeface="Arial Narrow"/>
                        </a:rPr>
                        <a:t>Setzen Sie </a:t>
                      </a:r>
                      <a:r>
                        <a:rPr sz="850" spc="-5" dirty="0">
                          <a:solidFill>
                            <a:srgbClr val="231F20"/>
                          </a:solidFill>
                          <a:latin typeface="Arial Narrow"/>
                          <a:cs typeface="Arial Narrow"/>
                        </a:rPr>
                        <a:t>die </a:t>
                      </a:r>
                      <a:r>
                        <a:rPr sz="850" dirty="0">
                          <a:solidFill>
                            <a:srgbClr val="231F20"/>
                          </a:solidFill>
                          <a:latin typeface="Arial Narrow"/>
                          <a:cs typeface="Arial Narrow"/>
                        </a:rPr>
                        <a:t>PRCD </a:t>
                      </a:r>
                      <a:r>
                        <a:rPr sz="850" spc="-5" dirty="0">
                          <a:solidFill>
                            <a:srgbClr val="231F20"/>
                          </a:solidFill>
                          <a:latin typeface="Arial Narrow"/>
                          <a:cs typeface="Arial Narrow"/>
                        </a:rPr>
                        <a:t>zurück, indem </a:t>
                      </a:r>
                      <a:r>
                        <a:rPr sz="850" dirty="0">
                          <a:solidFill>
                            <a:srgbClr val="231F20"/>
                          </a:solidFill>
                          <a:latin typeface="Arial Narrow"/>
                          <a:cs typeface="Arial Narrow"/>
                        </a:rPr>
                        <a:t>Sie </a:t>
                      </a:r>
                      <a:r>
                        <a:rPr sz="850" spc="-5" dirty="0">
                          <a:solidFill>
                            <a:srgbClr val="231F20"/>
                          </a:solidFill>
                          <a:latin typeface="Arial Narrow"/>
                          <a:cs typeface="Arial Narrow"/>
                        </a:rPr>
                        <a:t>dem </a:t>
                      </a:r>
                      <a:r>
                        <a:rPr sz="850" dirty="0">
                          <a:solidFill>
                            <a:srgbClr val="231F20"/>
                          </a:solidFill>
                          <a:latin typeface="Arial Narrow"/>
                          <a:cs typeface="Arial Narrow"/>
                        </a:rPr>
                        <a:t>Abschnitt </a:t>
                      </a:r>
                      <a:r>
                        <a:rPr sz="850" spc="-5" dirty="0">
                          <a:solidFill>
                            <a:srgbClr val="231F20"/>
                          </a:solidFill>
                          <a:latin typeface="Arial Narrow"/>
                          <a:cs typeface="Arial Narrow"/>
                        </a:rPr>
                        <a:t>PRCD-Prüfung</a:t>
                      </a:r>
                      <a:r>
                        <a:rPr sz="850" spc="-15" dirty="0">
                          <a:solidFill>
                            <a:srgbClr val="231F20"/>
                          </a:solidFill>
                          <a:latin typeface="Arial Narrow"/>
                          <a:cs typeface="Arial Narrow"/>
                        </a:rPr>
                        <a:t> </a:t>
                      </a:r>
                      <a:r>
                        <a:rPr sz="850" dirty="0">
                          <a:solidFill>
                            <a:srgbClr val="231F20"/>
                          </a:solidFill>
                          <a:latin typeface="Arial Narrow"/>
                          <a:cs typeface="Arial Narrow"/>
                        </a:rPr>
                        <a:t>folgen</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7058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377190">
                        <a:lnSpc>
                          <a:spcPct val="117600"/>
                        </a:lnSpc>
                        <a:spcBef>
                          <a:spcPts val="110"/>
                        </a:spcBef>
                      </a:pPr>
                      <a:r>
                        <a:rPr sz="850" spc="-30" dirty="0">
                          <a:solidFill>
                            <a:srgbClr val="231F20"/>
                          </a:solidFill>
                          <a:latin typeface="Arial Narrow"/>
                          <a:cs typeface="Arial Narrow"/>
                        </a:rPr>
                        <a:t>Drücken </a:t>
                      </a:r>
                      <a:r>
                        <a:rPr sz="850" spc="-25" dirty="0">
                          <a:solidFill>
                            <a:srgbClr val="231F20"/>
                          </a:solidFill>
                          <a:latin typeface="Arial Narrow"/>
                          <a:cs typeface="Arial Narrow"/>
                        </a:rPr>
                        <a:t>Sie </a:t>
                      </a:r>
                      <a:r>
                        <a:rPr sz="850" spc="-35" dirty="0">
                          <a:solidFill>
                            <a:srgbClr val="231F20"/>
                          </a:solidFill>
                          <a:latin typeface="Arial Narrow"/>
                          <a:cs typeface="Arial Narrow"/>
                        </a:rPr>
                        <a:t>den </a:t>
                      </a:r>
                      <a:r>
                        <a:rPr sz="850" spc="-25" dirty="0">
                          <a:solidFill>
                            <a:srgbClr val="231F20"/>
                          </a:solidFill>
                          <a:latin typeface="Arial Narrow"/>
                          <a:cs typeface="Arial Narrow"/>
                        </a:rPr>
                        <a:t>Reset-Knopf, </a:t>
                      </a:r>
                      <a:r>
                        <a:rPr sz="850" spc="-30" dirty="0">
                          <a:solidFill>
                            <a:srgbClr val="231F20"/>
                          </a:solidFill>
                          <a:latin typeface="Arial Narrow"/>
                          <a:cs typeface="Arial Narrow"/>
                        </a:rPr>
                        <a:t>das  </a:t>
                      </a:r>
                      <a:r>
                        <a:rPr sz="850" dirty="0">
                          <a:solidFill>
                            <a:srgbClr val="231F20"/>
                          </a:solidFill>
                          <a:latin typeface="Arial Narrow"/>
                          <a:cs typeface="Arial Narrow"/>
                        </a:rPr>
                        <a:t>Bedienfeld wird </a:t>
                      </a:r>
                      <a:r>
                        <a:rPr sz="850" spc="-5" dirty="0">
                          <a:solidFill>
                            <a:srgbClr val="231F20"/>
                          </a:solidFill>
                          <a:latin typeface="Arial Narrow"/>
                          <a:cs typeface="Arial Narrow"/>
                        </a:rPr>
                        <a:t>nicht</a:t>
                      </a:r>
                      <a:r>
                        <a:rPr sz="850" spc="-65" dirty="0">
                          <a:solidFill>
                            <a:srgbClr val="231F20"/>
                          </a:solidFill>
                          <a:latin typeface="Arial Narrow"/>
                          <a:cs typeface="Arial Narrow"/>
                        </a:rPr>
                        <a:t> </a:t>
                      </a:r>
                      <a:r>
                        <a:rPr sz="850" dirty="0">
                          <a:solidFill>
                            <a:srgbClr val="231F20"/>
                          </a:solidFill>
                          <a:latin typeface="Arial Narrow"/>
                          <a:cs typeface="Arial Narrow"/>
                        </a:rPr>
                        <a:t>angezeigt</a:t>
                      </a:r>
                      <a:endParaRPr sz="85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9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0487">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170"/>
                        </a:spcBef>
                      </a:pPr>
                      <a:r>
                        <a:rPr sz="850" dirty="0">
                          <a:solidFill>
                            <a:srgbClr val="231F20"/>
                          </a:solidFill>
                          <a:latin typeface="Arial Narrow"/>
                          <a:cs typeface="Arial Narrow"/>
                        </a:rPr>
                        <a:t>PRCD</a:t>
                      </a:r>
                      <a:r>
                        <a:rPr sz="850" spc="-10" dirty="0">
                          <a:solidFill>
                            <a:srgbClr val="231F20"/>
                          </a:solidFill>
                          <a:latin typeface="Arial Narrow"/>
                          <a:cs typeface="Arial Narrow"/>
                        </a:rPr>
                        <a:t> </a:t>
                      </a:r>
                      <a:r>
                        <a:rPr sz="850" spc="-5" dirty="0">
                          <a:solidFill>
                            <a:srgbClr val="231F20"/>
                          </a:solidFill>
                          <a:latin typeface="Arial Narrow"/>
                          <a:cs typeface="Arial Narrow"/>
                        </a:rPr>
                        <a:t>kaputt</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7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66204">
                <a:tc rowSpan="3">
                  <a:txBody>
                    <a:bodyPr/>
                    <a:lstStyle/>
                    <a:p>
                      <a:pPr>
                        <a:lnSpc>
                          <a:spcPct val="100000"/>
                        </a:lnSpc>
                      </a:pPr>
                      <a:endParaRPr sz="1000">
                        <a:latin typeface="Times New Roman"/>
                        <a:cs typeface="Times New Roman"/>
                      </a:endParaRPr>
                    </a:p>
                    <a:p>
                      <a:pPr marL="55880" marR="470534">
                        <a:lnSpc>
                          <a:spcPct val="137300"/>
                        </a:lnSpc>
                        <a:spcBef>
                          <a:spcPts val="795"/>
                        </a:spcBef>
                      </a:pPr>
                      <a:r>
                        <a:rPr sz="850" b="1" spc="-5" dirty="0">
                          <a:solidFill>
                            <a:srgbClr val="231F20"/>
                          </a:solidFill>
                          <a:latin typeface="Arial Narrow"/>
                          <a:cs typeface="Arial Narrow"/>
                        </a:rPr>
                        <a:t>UNDICHTER  </a:t>
                      </a:r>
                      <a:r>
                        <a:rPr sz="850" b="1" dirty="0">
                          <a:solidFill>
                            <a:srgbClr val="231F20"/>
                          </a:solidFill>
                          <a:latin typeface="Arial Narrow"/>
                          <a:cs typeface="Arial Narrow"/>
                        </a:rPr>
                        <a:t>WHIRLPOOL</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217804">
                        <a:lnSpc>
                          <a:spcPct val="117700"/>
                        </a:lnSpc>
                        <a:spcBef>
                          <a:spcPts val="90"/>
                        </a:spcBef>
                      </a:pPr>
                      <a:r>
                        <a:rPr sz="850" dirty="0">
                          <a:solidFill>
                            <a:srgbClr val="231F20"/>
                          </a:solidFill>
                          <a:latin typeface="Arial Narrow"/>
                          <a:cs typeface="Arial Narrow"/>
                        </a:rPr>
                        <a:t>Die Ein- </a:t>
                      </a:r>
                      <a:r>
                        <a:rPr sz="850" spc="-5" dirty="0">
                          <a:solidFill>
                            <a:srgbClr val="231F20"/>
                          </a:solidFill>
                          <a:latin typeface="Arial Narrow"/>
                          <a:cs typeface="Arial Narrow"/>
                        </a:rPr>
                        <a:t>und </a:t>
                      </a:r>
                      <a:r>
                        <a:rPr sz="850" dirty="0">
                          <a:solidFill>
                            <a:srgbClr val="231F20"/>
                          </a:solidFill>
                          <a:latin typeface="Arial Narrow"/>
                          <a:cs typeface="Arial Narrow"/>
                        </a:rPr>
                        <a:t>Auslassverbindung</a:t>
                      </a:r>
                      <a:r>
                        <a:rPr sz="850" spc="-95" dirty="0">
                          <a:solidFill>
                            <a:srgbClr val="231F20"/>
                          </a:solidFill>
                          <a:latin typeface="Arial Narrow"/>
                          <a:cs typeface="Arial Narrow"/>
                        </a:rPr>
                        <a:t> </a:t>
                      </a:r>
                      <a:r>
                        <a:rPr sz="850" dirty="0">
                          <a:solidFill>
                            <a:srgbClr val="231F20"/>
                          </a:solidFill>
                          <a:latin typeface="Arial Narrow"/>
                          <a:cs typeface="Arial Narrow"/>
                        </a:rPr>
                        <a:t>des  Whirlpools </a:t>
                      </a:r>
                      <a:r>
                        <a:rPr sz="850" spc="-5" dirty="0">
                          <a:solidFill>
                            <a:srgbClr val="231F20"/>
                          </a:solidFill>
                          <a:latin typeface="Arial Narrow"/>
                          <a:cs typeface="Arial Narrow"/>
                        </a:rPr>
                        <a:t>sind nicht </a:t>
                      </a:r>
                      <a:r>
                        <a:rPr sz="850" dirty="0">
                          <a:solidFill>
                            <a:srgbClr val="231F20"/>
                          </a:solidFill>
                          <a:latin typeface="Arial Narrow"/>
                          <a:cs typeface="Arial Narrow"/>
                        </a:rPr>
                        <a:t>richtig</a:t>
                      </a:r>
                      <a:r>
                        <a:rPr sz="850" spc="-40" dirty="0">
                          <a:solidFill>
                            <a:srgbClr val="231F20"/>
                          </a:solidFill>
                          <a:latin typeface="Arial Narrow"/>
                          <a:cs typeface="Arial Narrow"/>
                        </a:rPr>
                        <a:t> </a:t>
                      </a:r>
                      <a:r>
                        <a:rPr sz="850" dirty="0">
                          <a:solidFill>
                            <a:srgbClr val="231F20"/>
                          </a:solidFill>
                          <a:latin typeface="Arial Narrow"/>
                          <a:cs typeface="Arial Narrow"/>
                        </a:rPr>
                        <a:t>dicht</a:t>
                      </a:r>
                      <a:endParaRPr sz="85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770"/>
                        </a:spcBef>
                      </a:pPr>
                      <a:r>
                        <a:rPr sz="850" dirty="0">
                          <a:solidFill>
                            <a:srgbClr val="231F20"/>
                          </a:solidFill>
                          <a:latin typeface="Arial Narrow"/>
                          <a:cs typeface="Arial Narrow"/>
                        </a:rPr>
                        <a:t>Ziehen Sie </a:t>
                      </a:r>
                      <a:r>
                        <a:rPr sz="850" spc="-5" dirty="0">
                          <a:solidFill>
                            <a:srgbClr val="231F20"/>
                          </a:solidFill>
                          <a:latin typeface="Arial Narrow"/>
                          <a:cs typeface="Arial Narrow"/>
                        </a:rPr>
                        <a:t>die </a:t>
                      </a:r>
                      <a:r>
                        <a:rPr sz="850" dirty="0">
                          <a:solidFill>
                            <a:srgbClr val="231F20"/>
                          </a:solidFill>
                          <a:latin typeface="Arial Narrow"/>
                          <a:cs typeface="Arial Narrow"/>
                        </a:rPr>
                        <a:t>Ein- </a:t>
                      </a:r>
                      <a:r>
                        <a:rPr sz="850" spc="-5" dirty="0">
                          <a:solidFill>
                            <a:srgbClr val="231F20"/>
                          </a:solidFill>
                          <a:latin typeface="Arial Narrow"/>
                          <a:cs typeface="Arial Narrow"/>
                        </a:rPr>
                        <a:t>und </a:t>
                      </a:r>
                      <a:r>
                        <a:rPr sz="850" dirty="0">
                          <a:solidFill>
                            <a:srgbClr val="231F20"/>
                          </a:solidFill>
                          <a:latin typeface="Arial Narrow"/>
                          <a:cs typeface="Arial Narrow"/>
                        </a:rPr>
                        <a:t>Ausgangsverbindung</a:t>
                      </a:r>
                      <a:r>
                        <a:rPr sz="850" spc="-10" dirty="0">
                          <a:solidFill>
                            <a:srgbClr val="231F20"/>
                          </a:solidFill>
                          <a:latin typeface="Arial Narrow"/>
                          <a:cs typeface="Arial Narrow"/>
                        </a:rPr>
                        <a:t> </a:t>
                      </a:r>
                      <a:r>
                        <a:rPr sz="850" dirty="0">
                          <a:solidFill>
                            <a:srgbClr val="231F20"/>
                          </a:solidFill>
                          <a:latin typeface="Arial Narrow"/>
                          <a:cs typeface="Arial Narrow"/>
                        </a:rPr>
                        <a:t>fest</a:t>
                      </a:r>
                      <a:endParaRPr sz="850">
                        <a:latin typeface="Arial Narrow"/>
                        <a:cs typeface="Arial Narrow"/>
                      </a:endParaRPr>
                    </a:p>
                  </a:txBody>
                  <a:tcPr marL="0" marR="0" marT="9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4709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459740">
                        <a:lnSpc>
                          <a:spcPct val="117700"/>
                        </a:lnSpc>
                        <a:spcBef>
                          <a:spcPts val="5"/>
                        </a:spcBef>
                      </a:pPr>
                      <a:r>
                        <a:rPr sz="850" dirty="0">
                          <a:solidFill>
                            <a:srgbClr val="231F20"/>
                          </a:solidFill>
                          <a:latin typeface="Arial Narrow"/>
                          <a:cs typeface="Arial Narrow"/>
                        </a:rPr>
                        <a:t>Das </a:t>
                      </a:r>
                      <a:r>
                        <a:rPr sz="850" spc="-5" dirty="0">
                          <a:solidFill>
                            <a:srgbClr val="231F20"/>
                          </a:solidFill>
                          <a:latin typeface="Arial Narrow"/>
                          <a:cs typeface="Arial Narrow"/>
                        </a:rPr>
                        <a:t>Entleerungsventil ist </a:t>
                      </a:r>
                      <a:r>
                        <a:rPr sz="850" dirty="0">
                          <a:solidFill>
                            <a:srgbClr val="231F20"/>
                          </a:solidFill>
                          <a:latin typeface="Arial Narrow"/>
                          <a:cs typeface="Arial Narrow"/>
                        </a:rPr>
                        <a:t>nicht  </a:t>
                      </a:r>
                      <a:r>
                        <a:rPr sz="850" spc="-5" dirty="0">
                          <a:solidFill>
                            <a:srgbClr val="231F20"/>
                          </a:solidFill>
                          <a:latin typeface="Arial Narrow"/>
                          <a:cs typeface="Arial Narrow"/>
                        </a:rPr>
                        <a:t>vollständiggeschlossen</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5"/>
                        </a:spcBef>
                      </a:pPr>
                      <a:r>
                        <a:rPr sz="850" dirty="0">
                          <a:solidFill>
                            <a:srgbClr val="231F20"/>
                          </a:solidFill>
                          <a:latin typeface="Arial Narrow"/>
                          <a:cs typeface="Arial Narrow"/>
                        </a:rPr>
                        <a:t>Schließen Sie </a:t>
                      </a:r>
                      <a:r>
                        <a:rPr sz="850" spc="-5" dirty="0">
                          <a:solidFill>
                            <a:srgbClr val="231F20"/>
                          </a:solidFill>
                          <a:latin typeface="Arial Narrow"/>
                          <a:cs typeface="Arial Narrow"/>
                        </a:rPr>
                        <a:t>das </a:t>
                      </a:r>
                      <a:r>
                        <a:rPr sz="850" dirty="0">
                          <a:solidFill>
                            <a:srgbClr val="231F20"/>
                          </a:solidFill>
                          <a:latin typeface="Arial Narrow"/>
                          <a:cs typeface="Arial Narrow"/>
                        </a:rPr>
                        <a:t>Entleerungsventil. Kontaktieren Sie </a:t>
                      </a:r>
                      <a:r>
                        <a:rPr sz="850" spc="-5" dirty="0">
                          <a:solidFill>
                            <a:srgbClr val="231F20"/>
                          </a:solidFill>
                          <a:latin typeface="Arial Narrow"/>
                          <a:cs typeface="Arial Narrow"/>
                        </a:rPr>
                        <a:t>das</a:t>
                      </a:r>
                      <a:r>
                        <a:rPr sz="850" spc="-25" dirty="0">
                          <a:solidFill>
                            <a:srgbClr val="231F20"/>
                          </a:solidFill>
                          <a:latin typeface="Arial Narrow"/>
                          <a:cs typeface="Arial Narrow"/>
                        </a:rPr>
                        <a:t> </a:t>
                      </a:r>
                      <a:r>
                        <a:rPr sz="850" dirty="0">
                          <a:solidFill>
                            <a:srgbClr val="231F20"/>
                          </a:solidFill>
                          <a:latin typeface="Arial Narrow"/>
                          <a:cs typeface="Arial Narrow"/>
                        </a:rPr>
                        <a:t>Servicezentrum</a:t>
                      </a:r>
                      <a:endParaRPr sz="850">
                        <a:latin typeface="Arial Narrow"/>
                        <a:cs typeface="Arial Narrow"/>
                      </a:endParaRPr>
                    </a:p>
                    <a:p>
                      <a:pPr marL="85090">
                        <a:lnSpc>
                          <a:spcPct val="100000"/>
                        </a:lnSpc>
                        <a:spcBef>
                          <a:spcPts val="180"/>
                        </a:spcBef>
                      </a:pPr>
                      <a:r>
                        <a:rPr sz="850" spc="-5" dirty="0">
                          <a:solidFill>
                            <a:srgbClr val="231F20"/>
                          </a:solidFill>
                          <a:latin typeface="Arial Narrow"/>
                          <a:cs typeface="Arial Narrow"/>
                        </a:rPr>
                        <a:t>von MSpa, </a:t>
                      </a:r>
                      <a:r>
                        <a:rPr sz="850" dirty="0">
                          <a:solidFill>
                            <a:srgbClr val="231F20"/>
                          </a:solidFill>
                          <a:latin typeface="Arial Narrow"/>
                          <a:cs typeface="Arial Narrow"/>
                        </a:rPr>
                        <a:t>falls </a:t>
                      </a:r>
                      <a:r>
                        <a:rPr sz="850" spc="-5" dirty="0">
                          <a:solidFill>
                            <a:srgbClr val="231F20"/>
                          </a:solidFill>
                          <a:latin typeface="Arial Narrow"/>
                          <a:cs typeface="Arial Narrow"/>
                        </a:rPr>
                        <a:t>der </a:t>
                      </a:r>
                      <a:r>
                        <a:rPr sz="850" dirty="0">
                          <a:solidFill>
                            <a:srgbClr val="231F20"/>
                          </a:solidFill>
                          <a:latin typeface="Arial Narrow"/>
                          <a:cs typeface="Arial Narrow"/>
                        </a:rPr>
                        <a:t>Whirlpool </a:t>
                      </a:r>
                      <a:r>
                        <a:rPr sz="850" spc="-5" dirty="0">
                          <a:solidFill>
                            <a:srgbClr val="231F20"/>
                          </a:solidFill>
                          <a:latin typeface="Arial Narrow"/>
                          <a:cs typeface="Arial Narrow"/>
                        </a:rPr>
                        <a:t>danach immer noch undicht</a:t>
                      </a:r>
                      <a:r>
                        <a:rPr sz="850" spc="-20" dirty="0">
                          <a:solidFill>
                            <a:srgbClr val="231F20"/>
                          </a:solidFill>
                          <a:latin typeface="Arial Narrow"/>
                          <a:cs typeface="Arial Narrow"/>
                        </a:rPr>
                        <a:t> </a:t>
                      </a:r>
                      <a:r>
                        <a:rPr sz="850" spc="-5" dirty="0">
                          <a:solidFill>
                            <a:srgbClr val="231F20"/>
                          </a:solidFill>
                          <a:latin typeface="Arial Narrow"/>
                          <a:cs typeface="Arial Narrow"/>
                        </a:rPr>
                        <a:t>ist</a:t>
                      </a:r>
                      <a:endParaRPr sz="850">
                        <a:latin typeface="Arial Narrow"/>
                        <a:cs typeface="Arial Narrow"/>
                      </a:endParaRPr>
                    </a:p>
                  </a:txBody>
                  <a:tcPr marL="0" marR="0" marT="107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54"/>
                        </a:spcBef>
                      </a:pPr>
                      <a:r>
                        <a:rPr sz="850" dirty="0">
                          <a:solidFill>
                            <a:srgbClr val="231F20"/>
                          </a:solidFill>
                          <a:latin typeface="Arial Narrow"/>
                          <a:cs typeface="Arial Narrow"/>
                        </a:rPr>
                        <a:t>Wasseraustritt </a:t>
                      </a:r>
                      <a:r>
                        <a:rPr sz="850" spc="-5" dirty="0">
                          <a:solidFill>
                            <a:srgbClr val="231F20"/>
                          </a:solidFill>
                          <a:latin typeface="Arial Narrow"/>
                          <a:cs typeface="Arial Narrow"/>
                        </a:rPr>
                        <a:t>aus der</a:t>
                      </a:r>
                      <a:r>
                        <a:rPr sz="850" spc="-55" dirty="0">
                          <a:solidFill>
                            <a:srgbClr val="231F20"/>
                          </a:solidFill>
                          <a:latin typeface="Arial Narrow"/>
                          <a:cs typeface="Arial Narrow"/>
                        </a:rPr>
                        <a:t> </a:t>
                      </a:r>
                      <a:r>
                        <a:rPr sz="850" dirty="0">
                          <a:solidFill>
                            <a:srgbClr val="231F20"/>
                          </a:solidFill>
                          <a:latin typeface="Arial Narrow"/>
                          <a:cs typeface="Arial Narrow"/>
                        </a:rPr>
                        <a:t>Whirlpool-Wanne</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55"/>
                        </a:spcBef>
                      </a:pPr>
                      <a:r>
                        <a:rPr sz="850" dirty="0">
                          <a:solidFill>
                            <a:srgbClr val="231F20"/>
                          </a:solidFill>
                          <a:latin typeface="Arial Narrow"/>
                          <a:cs typeface="Arial Narrow"/>
                        </a:rPr>
                        <a:t>Reparieren Sie </a:t>
                      </a:r>
                      <a:r>
                        <a:rPr sz="850" spc="-5" dirty="0">
                          <a:solidFill>
                            <a:srgbClr val="231F20"/>
                          </a:solidFill>
                          <a:latin typeface="Arial Narrow"/>
                          <a:cs typeface="Arial Narrow"/>
                        </a:rPr>
                        <a:t>das undichte Loch/Spalt mit dem</a:t>
                      </a:r>
                      <a:r>
                        <a:rPr sz="850" spc="-15" dirty="0">
                          <a:solidFill>
                            <a:srgbClr val="231F20"/>
                          </a:solidFill>
                          <a:latin typeface="Arial Narrow"/>
                          <a:cs typeface="Arial Narrow"/>
                        </a:rPr>
                        <a:t> </a:t>
                      </a:r>
                      <a:r>
                        <a:rPr sz="850" dirty="0">
                          <a:solidFill>
                            <a:srgbClr val="231F20"/>
                          </a:solidFill>
                          <a:latin typeface="Arial Narrow"/>
                          <a:cs typeface="Arial Narrow"/>
                        </a:rPr>
                        <a:t>Reparaturset</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5431">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800">
                        <a:latin typeface="Times New Roman"/>
                        <a:cs typeface="Times New Roman"/>
                      </a:endParaRPr>
                    </a:p>
                    <a:p>
                      <a:pPr marL="55880" marR="293370">
                        <a:lnSpc>
                          <a:spcPct val="137300"/>
                        </a:lnSpc>
                      </a:pPr>
                      <a:r>
                        <a:rPr sz="850" b="1" dirty="0">
                          <a:solidFill>
                            <a:srgbClr val="231F20"/>
                          </a:solidFill>
                          <a:latin typeface="Arial Narrow"/>
                          <a:cs typeface="Arial Narrow"/>
                        </a:rPr>
                        <a:t>KEIN</a:t>
                      </a:r>
                      <a:r>
                        <a:rPr sz="850" b="1" spc="-95" dirty="0">
                          <a:solidFill>
                            <a:srgbClr val="231F20"/>
                          </a:solidFill>
                          <a:latin typeface="Arial Narrow"/>
                          <a:cs typeface="Arial Narrow"/>
                        </a:rPr>
                        <a:t> </a:t>
                      </a:r>
                      <a:r>
                        <a:rPr sz="850" b="1" dirty="0">
                          <a:solidFill>
                            <a:srgbClr val="231F20"/>
                          </a:solidFill>
                          <a:latin typeface="Arial Narrow"/>
                          <a:cs typeface="Arial Narrow"/>
                        </a:rPr>
                        <a:t>RICHTIGES  HEIZEN</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54"/>
                        </a:spcBef>
                      </a:pPr>
                      <a:r>
                        <a:rPr sz="850" dirty="0">
                          <a:solidFill>
                            <a:srgbClr val="231F20"/>
                          </a:solidFill>
                          <a:latin typeface="Arial Narrow"/>
                          <a:cs typeface="Arial Narrow"/>
                        </a:rPr>
                        <a:t>Temperatur </a:t>
                      </a:r>
                      <a:r>
                        <a:rPr sz="850" spc="-5" dirty="0">
                          <a:solidFill>
                            <a:srgbClr val="231F20"/>
                          </a:solidFill>
                          <a:latin typeface="Arial Narrow"/>
                          <a:cs typeface="Arial Narrow"/>
                        </a:rPr>
                        <a:t>zu niedrig</a:t>
                      </a:r>
                      <a:r>
                        <a:rPr sz="850" spc="-20" dirty="0">
                          <a:solidFill>
                            <a:srgbClr val="231F20"/>
                          </a:solidFill>
                          <a:latin typeface="Arial Narrow"/>
                          <a:cs typeface="Arial Narrow"/>
                        </a:rPr>
                        <a:t> </a:t>
                      </a:r>
                      <a:r>
                        <a:rPr sz="850" dirty="0">
                          <a:solidFill>
                            <a:srgbClr val="231F20"/>
                          </a:solidFill>
                          <a:latin typeface="Arial Narrow"/>
                          <a:cs typeface="Arial Narrow"/>
                        </a:rPr>
                        <a:t>eingestellt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55"/>
                        </a:spcBef>
                      </a:pPr>
                      <a:r>
                        <a:rPr sz="850" dirty="0">
                          <a:solidFill>
                            <a:srgbClr val="231F20"/>
                          </a:solidFill>
                          <a:latin typeface="Arial Narrow"/>
                          <a:cs typeface="Arial Narrow"/>
                        </a:rPr>
                        <a:t>Stellen Sie </a:t>
                      </a:r>
                      <a:r>
                        <a:rPr sz="850" spc="-5" dirty="0">
                          <a:solidFill>
                            <a:srgbClr val="231F20"/>
                          </a:solidFill>
                          <a:latin typeface="Arial Narrow"/>
                          <a:cs typeface="Arial Narrow"/>
                        </a:rPr>
                        <a:t>eine höhere </a:t>
                      </a:r>
                      <a:r>
                        <a:rPr sz="850" dirty="0">
                          <a:solidFill>
                            <a:srgbClr val="231F20"/>
                          </a:solidFill>
                          <a:latin typeface="Arial Narrow"/>
                          <a:cs typeface="Arial Narrow"/>
                        </a:rPr>
                        <a:t>Temperatur</a:t>
                      </a:r>
                      <a:r>
                        <a:rPr sz="850" spc="-5" dirty="0">
                          <a:solidFill>
                            <a:srgbClr val="231F20"/>
                          </a:solidFill>
                          <a:latin typeface="Arial Narrow"/>
                          <a:cs typeface="Arial Narrow"/>
                        </a:rPr>
                        <a:t> </a:t>
                      </a:r>
                      <a:r>
                        <a:rPr sz="850" dirty="0">
                          <a:solidFill>
                            <a:srgbClr val="231F20"/>
                          </a:solidFill>
                          <a:latin typeface="Arial Narrow"/>
                          <a:cs typeface="Arial Narrow"/>
                        </a:rPr>
                        <a:t>ein</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03219">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35"/>
                        </a:spcBef>
                      </a:pPr>
                      <a:r>
                        <a:rPr sz="850" dirty="0">
                          <a:solidFill>
                            <a:srgbClr val="231F20"/>
                          </a:solidFill>
                          <a:latin typeface="Arial Narrow"/>
                          <a:cs typeface="Arial Narrow"/>
                        </a:rPr>
                        <a:t>Verschmutzte</a:t>
                      </a:r>
                      <a:r>
                        <a:rPr sz="850" spc="-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35"/>
                        </a:spcBef>
                      </a:pPr>
                      <a:r>
                        <a:rPr sz="850" dirty="0">
                          <a:solidFill>
                            <a:srgbClr val="231F20"/>
                          </a:solidFill>
                          <a:latin typeface="Arial Narrow"/>
                          <a:cs typeface="Arial Narrow"/>
                        </a:rPr>
                        <a:t>Reinigen </a:t>
                      </a:r>
                      <a:r>
                        <a:rPr sz="850" spc="-5" dirty="0">
                          <a:solidFill>
                            <a:srgbClr val="231F20"/>
                          </a:solidFill>
                          <a:latin typeface="Arial Narrow"/>
                          <a:cs typeface="Arial Narrow"/>
                        </a:rPr>
                        <a:t>oder ersetzen </a:t>
                      </a:r>
                      <a:r>
                        <a:rPr sz="850" dirty="0">
                          <a:solidFill>
                            <a:srgbClr val="231F20"/>
                          </a:solidFill>
                          <a:latin typeface="Arial Narrow"/>
                          <a:cs typeface="Arial Narrow"/>
                        </a:rPr>
                        <a:t>Sie </a:t>
                      </a:r>
                      <a:r>
                        <a:rPr sz="850" spc="-5" dirty="0">
                          <a:solidFill>
                            <a:srgbClr val="231F20"/>
                          </a:solidFill>
                          <a:latin typeface="Arial Narrow"/>
                          <a:cs typeface="Arial Narrow"/>
                        </a:rPr>
                        <a:t>die</a:t>
                      </a:r>
                      <a:r>
                        <a:rPr sz="850" spc="-1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5970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marR="395605">
                        <a:lnSpc>
                          <a:spcPct val="117700"/>
                        </a:lnSpc>
                        <a:spcBef>
                          <a:spcPts val="55"/>
                        </a:spcBef>
                      </a:pPr>
                      <a:r>
                        <a:rPr sz="850" dirty="0">
                          <a:solidFill>
                            <a:srgbClr val="231F20"/>
                          </a:solidFill>
                          <a:latin typeface="Arial Narrow"/>
                          <a:cs typeface="Arial Narrow"/>
                        </a:rPr>
                        <a:t>Der Wasserstand </a:t>
                      </a:r>
                      <a:r>
                        <a:rPr sz="850" spc="-5" dirty="0">
                          <a:solidFill>
                            <a:srgbClr val="231F20"/>
                          </a:solidFill>
                          <a:latin typeface="Arial Narrow"/>
                          <a:cs typeface="Arial Narrow"/>
                        </a:rPr>
                        <a:t>liegt unter</a:t>
                      </a:r>
                      <a:r>
                        <a:rPr sz="850" spc="-90" dirty="0">
                          <a:solidFill>
                            <a:srgbClr val="231F20"/>
                          </a:solidFill>
                          <a:latin typeface="Arial Narrow"/>
                          <a:cs typeface="Arial Narrow"/>
                        </a:rPr>
                        <a:t> </a:t>
                      </a:r>
                      <a:r>
                        <a:rPr sz="850" dirty="0">
                          <a:solidFill>
                            <a:srgbClr val="231F20"/>
                          </a:solidFill>
                          <a:latin typeface="Arial Narrow"/>
                          <a:cs typeface="Arial Narrow"/>
                        </a:rPr>
                        <a:t>der  </a:t>
                      </a:r>
                      <a:r>
                        <a:rPr sz="850" spc="-5" dirty="0">
                          <a:solidFill>
                            <a:srgbClr val="231F20"/>
                          </a:solidFill>
                          <a:latin typeface="Arial Narrow"/>
                          <a:cs typeface="Arial Narrow"/>
                        </a:rPr>
                        <a:t>Mindestwasserlinie</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735"/>
                        </a:spcBef>
                      </a:pPr>
                      <a:r>
                        <a:rPr sz="850" dirty="0">
                          <a:solidFill>
                            <a:srgbClr val="231F20"/>
                          </a:solidFill>
                          <a:latin typeface="Arial Narrow"/>
                          <a:cs typeface="Arial Narrow"/>
                        </a:rPr>
                        <a:t>Fügen Sie </a:t>
                      </a:r>
                      <a:r>
                        <a:rPr sz="850" spc="-5" dirty="0">
                          <a:solidFill>
                            <a:srgbClr val="231F20"/>
                          </a:solidFill>
                          <a:latin typeface="Arial Narrow"/>
                          <a:cs typeface="Arial Narrow"/>
                        </a:rPr>
                        <a:t>mehr </a:t>
                      </a:r>
                      <a:r>
                        <a:rPr sz="850" dirty="0">
                          <a:solidFill>
                            <a:srgbClr val="231F20"/>
                          </a:solidFill>
                          <a:latin typeface="Arial Narrow"/>
                          <a:cs typeface="Arial Narrow"/>
                        </a:rPr>
                        <a:t>Wasser </a:t>
                      </a:r>
                      <a:r>
                        <a:rPr sz="850" spc="-5" dirty="0">
                          <a:solidFill>
                            <a:srgbClr val="231F20"/>
                          </a:solidFill>
                          <a:latin typeface="Arial Narrow"/>
                          <a:cs typeface="Arial Narrow"/>
                        </a:rPr>
                        <a:t>hinzu, um die Mindestlinie zu</a:t>
                      </a:r>
                      <a:r>
                        <a:rPr sz="850" spc="-20" dirty="0">
                          <a:solidFill>
                            <a:srgbClr val="231F20"/>
                          </a:solidFill>
                          <a:latin typeface="Arial Narrow"/>
                          <a:cs typeface="Arial Narrow"/>
                        </a:rPr>
                        <a:t> </a:t>
                      </a:r>
                      <a:r>
                        <a:rPr sz="850" dirty="0">
                          <a:solidFill>
                            <a:srgbClr val="231F20"/>
                          </a:solidFill>
                          <a:latin typeface="Arial Narrow"/>
                          <a:cs typeface="Arial Narrow"/>
                        </a:rPr>
                        <a:t>erreichen</a:t>
                      </a:r>
                      <a:endParaRPr sz="850">
                        <a:latin typeface="Arial Narrow"/>
                        <a:cs typeface="Arial Narrow"/>
                      </a:endParaRPr>
                    </a:p>
                  </a:txBody>
                  <a:tcPr marL="0" marR="0" marT="933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96844">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04"/>
                        </a:spcBef>
                      </a:pPr>
                      <a:r>
                        <a:rPr sz="850" dirty="0">
                          <a:solidFill>
                            <a:srgbClr val="231F20"/>
                          </a:solidFill>
                          <a:latin typeface="Arial Narrow"/>
                          <a:cs typeface="Arial Narrow"/>
                        </a:rPr>
                        <a:t>Ausfall </a:t>
                      </a:r>
                      <a:r>
                        <a:rPr sz="850" spc="-5" dirty="0">
                          <a:solidFill>
                            <a:srgbClr val="231F20"/>
                          </a:solidFill>
                          <a:latin typeface="Arial Narrow"/>
                          <a:cs typeface="Arial Narrow"/>
                        </a:rPr>
                        <a:t>der</a:t>
                      </a:r>
                      <a:r>
                        <a:rPr sz="850" spc="-10" dirty="0">
                          <a:solidFill>
                            <a:srgbClr val="231F20"/>
                          </a:solidFill>
                          <a:latin typeface="Arial Narrow"/>
                          <a:cs typeface="Arial Narrow"/>
                        </a:rPr>
                        <a:t> </a:t>
                      </a:r>
                      <a:r>
                        <a:rPr sz="850" dirty="0">
                          <a:solidFill>
                            <a:srgbClr val="231F20"/>
                          </a:solidFill>
                          <a:latin typeface="Arial Narrow"/>
                          <a:cs typeface="Arial Narrow"/>
                        </a:rPr>
                        <a:t>Heizung</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05"/>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3975">
                        <a:lnSpc>
                          <a:spcPct val="100000"/>
                        </a:lnSpc>
                        <a:spcBef>
                          <a:spcPts val="254"/>
                        </a:spcBef>
                      </a:pPr>
                      <a:r>
                        <a:rPr sz="850" dirty="0">
                          <a:solidFill>
                            <a:srgbClr val="231F20"/>
                          </a:solidFill>
                          <a:latin typeface="Arial Narrow"/>
                          <a:cs typeface="Arial Narrow"/>
                        </a:rPr>
                        <a:t>Die Filterpumpe </a:t>
                      </a:r>
                      <a:r>
                        <a:rPr sz="850" spc="-5" dirty="0">
                          <a:solidFill>
                            <a:srgbClr val="231F20"/>
                          </a:solidFill>
                          <a:latin typeface="Arial Narrow"/>
                          <a:cs typeface="Arial Narrow"/>
                        </a:rPr>
                        <a:t>FUNKTIONIERT</a:t>
                      </a:r>
                      <a:r>
                        <a:rPr sz="850" spc="-45" dirty="0">
                          <a:solidFill>
                            <a:srgbClr val="231F20"/>
                          </a:solidFill>
                          <a:latin typeface="Arial Narrow"/>
                          <a:cs typeface="Arial Narrow"/>
                        </a:rPr>
                        <a:t> </a:t>
                      </a:r>
                      <a:r>
                        <a:rPr sz="850" dirty="0">
                          <a:solidFill>
                            <a:srgbClr val="231F20"/>
                          </a:solidFill>
                          <a:latin typeface="Arial Narrow"/>
                          <a:cs typeface="Arial Narrow"/>
                        </a:rPr>
                        <a:t>NICHT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55"/>
                        </a:spcBef>
                      </a:pPr>
                      <a:r>
                        <a:rPr sz="850" dirty="0">
                          <a:solidFill>
                            <a:srgbClr val="231F20"/>
                          </a:solidFill>
                          <a:latin typeface="Arial Narrow"/>
                          <a:cs typeface="Arial Narrow"/>
                        </a:rPr>
                        <a:t>Siehe Abschnitt „DIE </a:t>
                      </a:r>
                      <a:r>
                        <a:rPr sz="850" spc="-5" dirty="0">
                          <a:solidFill>
                            <a:srgbClr val="231F20"/>
                          </a:solidFill>
                          <a:latin typeface="Arial Narrow"/>
                          <a:cs typeface="Arial Narrow"/>
                        </a:rPr>
                        <a:t>FILTERPUMPE FUNKTIONIERT</a:t>
                      </a:r>
                      <a:r>
                        <a:rPr sz="850" dirty="0">
                          <a:solidFill>
                            <a:srgbClr val="231F20"/>
                          </a:solidFill>
                          <a:latin typeface="Arial Narrow"/>
                          <a:cs typeface="Arial Narrow"/>
                        </a:rPr>
                        <a:t> NICHT“</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522801">
                <a:tc rowSpan="2">
                  <a:txBody>
                    <a:bodyPr/>
                    <a:lstStyle/>
                    <a:p>
                      <a:pPr>
                        <a:lnSpc>
                          <a:spcPct val="100000"/>
                        </a:lnSpc>
                      </a:pPr>
                      <a:endParaRPr sz="1000">
                        <a:latin typeface="Times New Roman"/>
                        <a:cs typeface="Times New Roman"/>
                      </a:endParaRPr>
                    </a:p>
                    <a:p>
                      <a:pPr>
                        <a:lnSpc>
                          <a:spcPct val="100000"/>
                        </a:lnSpc>
                      </a:pPr>
                      <a:endParaRPr sz="1100">
                        <a:latin typeface="Times New Roman"/>
                        <a:cs typeface="Times New Roman"/>
                      </a:endParaRPr>
                    </a:p>
                    <a:p>
                      <a:pPr marL="55880" marR="136525">
                        <a:lnSpc>
                          <a:spcPct val="137300"/>
                        </a:lnSpc>
                      </a:pPr>
                      <a:r>
                        <a:rPr sz="850" b="1" dirty="0">
                          <a:solidFill>
                            <a:srgbClr val="231F20"/>
                          </a:solidFill>
                          <a:latin typeface="Arial Narrow"/>
                          <a:cs typeface="Arial Narrow"/>
                        </a:rPr>
                        <a:t>LUFTAUSTRITT</a:t>
                      </a:r>
                      <a:r>
                        <a:rPr sz="850" b="1" spc="-95" dirty="0">
                          <a:solidFill>
                            <a:srgbClr val="231F20"/>
                          </a:solidFill>
                          <a:latin typeface="Arial Narrow"/>
                          <a:cs typeface="Arial Narrow"/>
                        </a:rPr>
                        <a:t> </a:t>
                      </a:r>
                      <a:r>
                        <a:rPr sz="850" b="1" dirty="0">
                          <a:solidFill>
                            <a:srgbClr val="231F20"/>
                          </a:solidFill>
                          <a:latin typeface="Arial Narrow"/>
                          <a:cs typeface="Arial Narrow"/>
                        </a:rPr>
                        <a:t>AUS  DEM</a:t>
                      </a:r>
                      <a:r>
                        <a:rPr sz="850" b="1" spc="-20" dirty="0">
                          <a:solidFill>
                            <a:srgbClr val="231F20"/>
                          </a:solidFill>
                          <a:latin typeface="Arial Narrow"/>
                          <a:cs typeface="Arial Narrow"/>
                        </a:rPr>
                        <a:t> </a:t>
                      </a:r>
                      <a:r>
                        <a:rPr sz="850" b="1" dirty="0">
                          <a:solidFill>
                            <a:srgbClr val="231F20"/>
                          </a:solidFill>
                          <a:latin typeface="Arial Narrow"/>
                          <a:cs typeface="Arial Narrow"/>
                        </a:rPr>
                        <a:t>WHIRLPOOL</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35"/>
                        </a:spcBef>
                      </a:pPr>
                      <a:endParaRPr sz="1250">
                        <a:latin typeface="Times New Roman"/>
                        <a:cs typeface="Times New Roman"/>
                      </a:endParaRPr>
                    </a:p>
                    <a:p>
                      <a:pPr marL="69850">
                        <a:lnSpc>
                          <a:spcPct val="100000"/>
                        </a:lnSpc>
                      </a:pPr>
                      <a:r>
                        <a:rPr sz="850" dirty="0">
                          <a:solidFill>
                            <a:srgbClr val="231F20"/>
                          </a:solidFill>
                          <a:latin typeface="Arial Narrow"/>
                          <a:cs typeface="Arial Narrow"/>
                        </a:rPr>
                        <a:t>Das </a:t>
                      </a:r>
                      <a:r>
                        <a:rPr sz="850" spc="-5" dirty="0">
                          <a:solidFill>
                            <a:srgbClr val="231F20"/>
                          </a:solidFill>
                          <a:latin typeface="Arial Narrow"/>
                          <a:cs typeface="Arial Narrow"/>
                        </a:rPr>
                        <a:t>Luftventil ist</a:t>
                      </a:r>
                      <a:r>
                        <a:rPr sz="850" spc="-15" dirty="0">
                          <a:solidFill>
                            <a:srgbClr val="231F20"/>
                          </a:solidFill>
                          <a:latin typeface="Arial Narrow"/>
                          <a:cs typeface="Arial Narrow"/>
                        </a:rPr>
                        <a:t> </a:t>
                      </a:r>
                      <a:r>
                        <a:rPr sz="850" spc="-5" dirty="0">
                          <a:solidFill>
                            <a:srgbClr val="231F20"/>
                          </a:solidFill>
                          <a:latin typeface="Arial Narrow"/>
                          <a:cs typeface="Arial Narrow"/>
                        </a:rPr>
                        <a:t>locker</a:t>
                      </a:r>
                      <a:endParaRPr sz="85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marR="636270">
                        <a:lnSpc>
                          <a:spcPct val="117700"/>
                        </a:lnSpc>
                        <a:spcBef>
                          <a:spcPts val="290"/>
                        </a:spcBef>
                      </a:pPr>
                      <a:r>
                        <a:rPr sz="850" dirty="0">
                          <a:solidFill>
                            <a:srgbClr val="231F20"/>
                          </a:solidFill>
                          <a:latin typeface="Arial Narrow"/>
                          <a:cs typeface="Arial Narrow"/>
                        </a:rPr>
                        <a:t>Pumpen Sie </a:t>
                      </a:r>
                      <a:r>
                        <a:rPr sz="850" spc="-5" dirty="0">
                          <a:solidFill>
                            <a:srgbClr val="231F20"/>
                          </a:solidFill>
                          <a:latin typeface="Arial Narrow"/>
                          <a:cs typeface="Arial Narrow"/>
                        </a:rPr>
                        <a:t>den </a:t>
                      </a:r>
                      <a:r>
                        <a:rPr sz="850" dirty="0">
                          <a:solidFill>
                            <a:srgbClr val="231F20"/>
                          </a:solidFill>
                          <a:latin typeface="Arial Narrow"/>
                          <a:cs typeface="Arial Narrow"/>
                        </a:rPr>
                        <a:t>Whirlpool </a:t>
                      </a:r>
                      <a:r>
                        <a:rPr sz="850" spc="-5" dirty="0">
                          <a:solidFill>
                            <a:srgbClr val="231F20"/>
                          </a:solidFill>
                          <a:latin typeface="Arial Narrow"/>
                          <a:cs typeface="Arial Narrow"/>
                        </a:rPr>
                        <a:t>auf, bis der gelbe </a:t>
                      </a:r>
                      <a:r>
                        <a:rPr sz="850" dirty="0">
                          <a:solidFill>
                            <a:srgbClr val="231F20"/>
                          </a:solidFill>
                          <a:latin typeface="Arial Narrow"/>
                          <a:cs typeface="Arial Narrow"/>
                        </a:rPr>
                        <a:t>Abschnitt </a:t>
                      </a:r>
                      <a:r>
                        <a:rPr sz="850" spc="-5" dirty="0">
                          <a:solidFill>
                            <a:srgbClr val="231F20"/>
                          </a:solidFill>
                          <a:latin typeface="Arial Narrow"/>
                          <a:cs typeface="Arial Narrow"/>
                        </a:rPr>
                        <a:t>des Manometers  herausgedrückt </a:t>
                      </a:r>
                      <a:r>
                        <a:rPr sz="850" dirty="0">
                          <a:solidFill>
                            <a:srgbClr val="231F20"/>
                          </a:solidFill>
                          <a:latin typeface="Arial Narrow"/>
                          <a:cs typeface="Arial Narrow"/>
                        </a:rPr>
                        <a:t>wird. Stellen Sie </a:t>
                      </a:r>
                      <a:r>
                        <a:rPr sz="850" spc="-5" dirty="0">
                          <a:solidFill>
                            <a:srgbClr val="231F20"/>
                          </a:solidFill>
                          <a:latin typeface="Arial Narrow"/>
                          <a:cs typeface="Arial Narrow"/>
                        </a:rPr>
                        <a:t>sicher, dass das </a:t>
                      </a:r>
                      <a:r>
                        <a:rPr sz="850" dirty="0">
                          <a:solidFill>
                            <a:srgbClr val="231F20"/>
                          </a:solidFill>
                          <a:latin typeface="Arial Narrow"/>
                          <a:cs typeface="Arial Narrow"/>
                        </a:rPr>
                        <a:t>Ventil fest </a:t>
                      </a:r>
                      <a:r>
                        <a:rPr sz="850" spc="-5" dirty="0">
                          <a:solidFill>
                            <a:srgbClr val="231F20"/>
                          </a:solidFill>
                          <a:latin typeface="Arial Narrow"/>
                          <a:cs typeface="Arial Narrow"/>
                        </a:rPr>
                        <a:t>verschraubt ist.  </a:t>
                      </a:r>
                      <a:r>
                        <a:rPr sz="850" dirty="0">
                          <a:solidFill>
                            <a:srgbClr val="231F20"/>
                          </a:solidFill>
                          <a:latin typeface="Arial Narrow"/>
                          <a:cs typeface="Arial Narrow"/>
                        </a:rPr>
                        <a:t>Ersetzen Sie </a:t>
                      </a:r>
                      <a:r>
                        <a:rPr sz="850" spc="-5" dirty="0">
                          <a:solidFill>
                            <a:srgbClr val="231F20"/>
                          </a:solidFill>
                          <a:latin typeface="Arial Narrow"/>
                          <a:cs typeface="Arial Narrow"/>
                        </a:rPr>
                        <a:t>das </a:t>
                      </a:r>
                      <a:r>
                        <a:rPr sz="850" dirty="0">
                          <a:solidFill>
                            <a:srgbClr val="231F20"/>
                          </a:solidFill>
                          <a:latin typeface="Arial Narrow"/>
                          <a:cs typeface="Arial Narrow"/>
                        </a:rPr>
                        <a:t>Ventil, falls</a:t>
                      </a:r>
                      <a:r>
                        <a:rPr sz="850" spc="-15" dirty="0">
                          <a:solidFill>
                            <a:srgbClr val="231F20"/>
                          </a:solidFill>
                          <a:latin typeface="Arial Narrow"/>
                          <a:cs typeface="Arial Narrow"/>
                        </a:rPr>
                        <a:t> </a:t>
                      </a:r>
                      <a:r>
                        <a:rPr sz="850" dirty="0">
                          <a:solidFill>
                            <a:srgbClr val="231F20"/>
                          </a:solidFill>
                          <a:latin typeface="Arial Narrow"/>
                          <a:cs typeface="Arial Narrow"/>
                        </a:rPr>
                        <a:t>erforderlich.</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68580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25"/>
                        </a:spcBef>
                      </a:pPr>
                      <a:endParaRPr sz="1000">
                        <a:latin typeface="Times New Roman"/>
                        <a:cs typeface="Times New Roman"/>
                      </a:endParaRPr>
                    </a:p>
                    <a:p>
                      <a:pPr marL="69850" marR="734695">
                        <a:lnSpc>
                          <a:spcPct val="117700"/>
                        </a:lnSpc>
                      </a:pPr>
                      <a:r>
                        <a:rPr sz="850" spc="-5" dirty="0">
                          <a:solidFill>
                            <a:srgbClr val="231F20"/>
                          </a:solidFill>
                          <a:latin typeface="Arial Narrow"/>
                          <a:cs typeface="Arial Narrow"/>
                        </a:rPr>
                        <a:t>Loch oder </a:t>
                      </a:r>
                      <a:r>
                        <a:rPr sz="850" dirty="0">
                          <a:solidFill>
                            <a:srgbClr val="231F20"/>
                          </a:solidFill>
                          <a:latin typeface="Arial Narrow"/>
                          <a:cs typeface="Arial Narrow"/>
                        </a:rPr>
                        <a:t>Spalt </a:t>
                      </a:r>
                      <a:r>
                        <a:rPr sz="850" spc="-5" dirty="0">
                          <a:solidFill>
                            <a:srgbClr val="231F20"/>
                          </a:solidFill>
                          <a:latin typeface="Arial Narrow"/>
                          <a:cs typeface="Arial Narrow"/>
                        </a:rPr>
                        <a:t>an</a:t>
                      </a:r>
                      <a:r>
                        <a:rPr sz="850" spc="-85" dirty="0">
                          <a:solidFill>
                            <a:srgbClr val="231F20"/>
                          </a:solidFill>
                          <a:latin typeface="Arial Narrow"/>
                          <a:cs typeface="Arial Narrow"/>
                        </a:rPr>
                        <a:t> </a:t>
                      </a:r>
                      <a:r>
                        <a:rPr sz="850" dirty="0">
                          <a:solidFill>
                            <a:srgbClr val="231F20"/>
                          </a:solidFill>
                          <a:latin typeface="Arial Narrow"/>
                          <a:cs typeface="Arial Narrow"/>
                        </a:rPr>
                        <a:t>der  Whirlpool-Wanne</a:t>
                      </a:r>
                      <a:endParaRPr sz="85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marR="85090">
                        <a:lnSpc>
                          <a:spcPct val="117700"/>
                        </a:lnSpc>
                        <a:spcBef>
                          <a:spcPts val="175"/>
                        </a:spcBef>
                      </a:pPr>
                      <a:r>
                        <a:rPr sz="850" dirty="0">
                          <a:solidFill>
                            <a:srgbClr val="231F20"/>
                          </a:solidFill>
                          <a:latin typeface="Arial Narrow"/>
                          <a:cs typeface="Arial Narrow"/>
                        </a:rPr>
                        <a:t>Füllen Sie </a:t>
                      </a:r>
                      <a:r>
                        <a:rPr sz="850" spc="-5" dirty="0">
                          <a:solidFill>
                            <a:srgbClr val="231F20"/>
                          </a:solidFill>
                          <a:latin typeface="Arial Narrow"/>
                          <a:cs typeface="Arial Narrow"/>
                        </a:rPr>
                        <a:t>eine </a:t>
                      </a:r>
                      <a:r>
                        <a:rPr sz="850" dirty="0">
                          <a:solidFill>
                            <a:srgbClr val="231F20"/>
                          </a:solidFill>
                          <a:latin typeface="Arial Narrow"/>
                          <a:cs typeface="Arial Narrow"/>
                        </a:rPr>
                        <a:t>Spritzflasche </a:t>
                      </a:r>
                      <a:r>
                        <a:rPr sz="850" spc="-5" dirty="0">
                          <a:solidFill>
                            <a:srgbClr val="231F20"/>
                          </a:solidFill>
                          <a:latin typeface="Arial Narrow"/>
                          <a:cs typeface="Arial Narrow"/>
                        </a:rPr>
                        <a:t>mit </a:t>
                      </a:r>
                      <a:r>
                        <a:rPr sz="850" dirty="0">
                          <a:solidFill>
                            <a:srgbClr val="231F20"/>
                          </a:solidFill>
                          <a:latin typeface="Arial Narrow"/>
                          <a:cs typeface="Arial Narrow"/>
                        </a:rPr>
                        <a:t>Seifenwasser </a:t>
                      </a:r>
                      <a:r>
                        <a:rPr sz="850" spc="-5" dirty="0">
                          <a:solidFill>
                            <a:srgbClr val="231F20"/>
                          </a:solidFill>
                          <a:latin typeface="Arial Narrow"/>
                          <a:cs typeface="Arial Narrow"/>
                        </a:rPr>
                        <a:t>und sprühen </a:t>
                      </a:r>
                      <a:r>
                        <a:rPr sz="850" dirty="0">
                          <a:solidFill>
                            <a:srgbClr val="231F20"/>
                          </a:solidFill>
                          <a:latin typeface="Arial Narrow"/>
                          <a:cs typeface="Arial Narrow"/>
                        </a:rPr>
                        <a:t>Sie </a:t>
                      </a:r>
                      <a:r>
                        <a:rPr sz="850" spc="-5" dirty="0">
                          <a:solidFill>
                            <a:srgbClr val="231F20"/>
                          </a:solidFill>
                          <a:latin typeface="Arial Narrow"/>
                          <a:cs typeface="Arial Narrow"/>
                        </a:rPr>
                        <a:t>auf die </a:t>
                      </a:r>
                      <a:r>
                        <a:rPr sz="850" dirty="0">
                          <a:solidFill>
                            <a:srgbClr val="231F20"/>
                          </a:solidFill>
                          <a:latin typeface="Arial Narrow"/>
                          <a:cs typeface="Arial Narrow"/>
                        </a:rPr>
                        <a:t>Nähte. Wenn es  </a:t>
                      </a:r>
                      <a:r>
                        <a:rPr sz="850" spc="-5" dirty="0">
                          <a:solidFill>
                            <a:srgbClr val="231F20"/>
                          </a:solidFill>
                          <a:latin typeface="Arial Narrow"/>
                          <a:cs typeface="Arial Narrow"/>
                        </a:rPr>
                        <a:t>ein Leck gibt, </a:t>
                      </a:r>
                      <a:r>
                        <a:rPr sz="850" dirty="0">
                          <a:solidFill>
                            <a:srgbClr val="231F20"/>
                          </a:solidFill>
                          <a:latin typeface="Arial Narrow"/>
                          <a:cs typeface="Arial Narrow"/>
                        </a:rPr>
                        <a:t>werden </a:t>
                      </a:r>
                      <a:r>
                        <a:rPr sz="850" spc="-5" dirty="0">
                          <a:solidFill>
                            <a:srgbClr val="231F20"/>
                          </a:solidFill>
                          <a:latin typeface="Arial Narrow"/>
                          <a:cs typeface="Arial Narrow"/>
                        </a:rPr>
                        <a:t>kleine </a:t>
                      </a:r>
                      <a:r>
                        <a:rPr sz="850" dirty="0">
                          <a:solidFill>
                            <a:srgbClr val="231F20"/>
                          </a:solidFill>
                          <a:latin typeface="Arial Narrow"/>
                          <a:cs typeface="Arial Narrow"/>
                        </a:rPr>
                        <a:t>Blasen </a:t>
                      </a:r>
                      <a:r>
                        <a:rPr sz="850" spc="-5" dirty="0">
                          <a:solidFill>
                            <a:srgbClr val="231F20"/>
                          </a:solidFill>
                          <a:latin typeface="Arial Narrow"/>
                          <a:cs typeface="Arial Narrow"/>
                        </a:rPr>
                        <a:t>herauskommen. </a:t>
                      </a:r>
                      <a:r>
                        <a:rPr sz="850" dirty="0">
                          <a:solidFill>
                            <a:srgbClr val="231F20"/>
                          </a:solidFill>
                          <a:latin typeface="Arial Narrow"/>
                          <a:cs typeface="Arial Narrow"/>
                        </a:rPr>
                        <a:t>Wenn Sie </a:t>
                      </a:r>
                      <a:r>
                        <a:rPr sz="850" spc="-5" dirty="0">
                          <a:solidFill>
                            <a:srgbClr val="231F20"/>
                          </a:solidFill>
                          <a:latin typeface="Arial Narrow"/>
                          <a:cs typeface="Arial Narrow"/>
                        </a:rPr>
                        <a:t>das Leck lokalisiert </a:t>
                      </a:r>
                      <a:r>
                        <a:rPr sz="850" dirty="0">
                          <a:solidFill>
                            <a:srgbClr val="231F20"/>
                          </a:solidFill>
                          <a:latin typeface="Arial Narrow"/>
                          <a:cs typeface="Arial Narrow"/>
                        </a:rPr>
                        <a:t>haben,  reinigen </a:t>
                      </a:r>
                      <a:r>
                        <a:rPr sz="850" spc="-5" dirty="0">
                          <a:solidFill>
                            <a:srgbClr val="231F20"/>
                          </a:solidFill>
                          <a:latin typeface="Arial Narrow"/>
                          <a:cs typeface="Arial Narrow"/>
                        </a:rPr>
                        <a:t>und </a:t>
                      </a:r>
                      <a:r>
                        <a:rPr sz="850" dirty="0">
                          <a:solidFill>
                            <a:srgbClr val="231F20"/>
                          </a:solidFill>
                          <a:latin typeface="Arial Narrow"/>
                          <a:cs typeface="Arial Narrow"/>
                        </a:rPr>
                        <a:t>trocknen Sie </a:t>
                      </a:r>
                      <a:r>
                        <a:rPr sz="850" spc="-5" dirty="0">
                          <a:solidFill>
                            <a:srgbClr val="231F20"/>
                          </a:solidFill>
                          <a:latin typeface="Arial Narrow"/>
                          <a:cs typeface="Arial Narrow"/>
                        </a:rPr>
                        <a:t>die undichte </a:t>
                      </a:r>
                      <a:r>
                        <a:rPr sz="850" dirty="0">
                          <a:solidFill>
                            <a:srgbClr val="231F20"/>
                          </a:solidFill>
                          <a:latin typeface="Arial Narrow"/>
                          <a:cs typeface="Arial Narrow"/>
                        </a:rPr>
                        <a:t>Stelle </a:t>
                      </a:r>
                      <a:r>
                        <a:rPr sz="850" spc="-5" dirty="0">
                          <a:solidFill>
                            <a:srgbClr val="231F20"/>
                          </a:solidFill>
                          <a:latin typeface="Arial Narrow"/>
                          <a:cs typeface="Arial Narrow"/>
                        </a:rPr>
                        <a:t>und verwenden </a:t>
                      </a:r>
                      <a:r>
                        <a:rPr sz="850" dirty="0">
                          <a:solidFill>
                            <a:srgbClr val="231F20"/>
                          </a:solidFill>
                          <a:latin typeface="Arial Narrow"/>
                          <a:cs typeface="Arial Narrow"/>
                        </a:rPr>
                        <a:t>Sie </a:t>
                      </a:r>
                      <a:r>
                        <a:rPr sz="850" spc="-5" dirty="0">
                          <a:solidFill>
                            <a:srgbClr val="231F20"/>
                          </a:solidFill>
                          <a:latin typeface="Arial Narrow"/>
                          <a:cs typeface="Arial Narrow"/>
                        </a:rPr>
                        <a:t>dann das mit </a:t>
                      </a:r>
                      <a:r>
                        <a:rPr sz="850" dirty="0">
                          <a:solidFill>
                            <a:srgbClr val="231F20"/>
                          </a:solidFill>
                          <a:latin typeface="Arial Narrow"/>
                          <a:cs typeface="Arial Narrow"/>
                        </a:rPr>
                        <a:t>Ihrem  Whirlpool </a:t>
                      </a:r>
                      <a:r>
                        <a:rPr sz="850" spc="-5" dirty="0">
                          <a:solidFill>
                            <a:srgbClr val="231F20"/>
                          </a:solidFill>
                          <a:latin typeface="Arial Narrow"/>
                          <a:cs typeface="Arial Narrow"/>
                        </a:rPr>
                        <a:t>gelieferte </a:t>
                      </a:r>
                      <a:r>
                        <a:rPr sz="850" dirty="0">
                          <a:solidFill>
                            <a:srgbClr val="231F20"/>
                          </a:solidFill>
                          <a:latin typeface="Arial Narrow"/>
                          <a:cs typeface="Arial Narrow"/>
                        </a:rPr>
                        <a:t>Reparaturpflaster. Beachten Sie </a:t>
                      </a:r>
                      <a:r>
                        <a:rPr sz="850" spc="-5" dirty="0">
                          <a:solidFill>
                            <a:srgbClr val="231F20"/>
                          </a:solidFill>
                          <a:latin typeface="Arial Narrow"/>
                          <a:cs typeface="Arial Narrow"/>
                        </a:rPr>
                        <a:t>den </a:t>
                      </a:r>
                      <a:r>
                        <a:rPr sz="850" dirty="0">
                          <a:solidFill>
                            <a:srgbClr val="231F20"/>
                          </a:solidFill>
                          <a:latin typeface="Arial Narrow"/>
                          <a:cs typeface="Arial Narrow"/>
                        </a:rPr>
                        <a:t>Reparaturabschnitt </a:t>
                      </a:r>
                      <a:r>
                        <a:rPr sz="850" spc="-5" dirty="0">
                          <a:solidFill>
                            <a:srgbClr val="231F20"/>
                          </a:solidFill>
                          <a:latin typeface="Arial Narrow"/>
                          <a:cs typeface="Arial Narrow"/>
                        </a:rPr>
                        <a:t>auf </a:t>
                      </a:r>
                      <a:r>
                        <a:rPr sz="850" dirty="0">
                          <a:solidFill>
                            <a:srgbClr val="231F20"/>
                          </a:solidFill>
                          <a:latin typeface="Arial Narrow"/>
                          <a:cs typeface="Arial Narrow"/>
                        </a:rPr>
                        <a:t>S.</a:t>
                      </a:r>
                      <a:r>
                        <a:rPr sz="850" spc="-55" dirty="0">
                          <a:solidFill>
                            <a:srgbClr val="231F20"/>
                          </a:solidFill>
                          <a:latin typeface="Arial Narrow"/>
                          <a:cs typeface="Arial Narrow"/>
                        </a:rPr>
                        <a:t> </a:t>
                      </a:r>
                      <a:r>
                        <a:rPr sz="850" dirty="0">
                          <a:solidFill>
                            <a:srgbClr val="231F20"/>
                          </a:solidFill>
                          <a:latin typeface="Arial Narrow"/>
                          <a:cs typeface="Arial Narrow"/>
                        </a:rPr>
                        <a:t>15</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30200">
                <a:tc rowSpan="4">
                  <a:txBody>
                    <a:bodyPr/>
                    <a:lstStyle/>
                    <a:p>
                      <a:pPr>
                        <a:lnSpc>
                          <a:spcPct val="100000"/>
                        </a:lnSpc>
                      </a:pPr>
                      <a:endParaRPr sz="1000">
                        <a:latin typeface="Times New Roman"/>
                        <a:cs typeface="Times New Roman"/>
                      </a:endParaRPr>
                    </a:p>
                    <a:p>
                      <a:pPr>
                        <a:lnSpc>
                          <a:spcPct val="100000"/>
                        </a:lnSpc>
                        <a:spcBef>
                          <a:spcPts val="40"/>
                        </a:spcBef>
                      </a:pPr>
                      <a:endParaRPr sz="1050">
                        <a:latin typeface="Times New Roman"/>
                        <a:cs typeface="Times New Roman"/>
                      </a:endParaRPr>
                    </a:p>
                    <a:p>
                      <a:pPr marL="55880" marR="392430">
                        <a:lnSpc>
                          <a:spcPct val="137300"/>
                        </a:lnSpc>
                      </a:pPr>
                      <a:r>
                        <a:rPr sz="850" b="1" dirty="0">
                          <a:solidFill>
                            <a:srgbClr val="231F20"/>
                          </a:solidFill>
                          <a:latin typeface="Arial Narrow"/>
                          <a:cs typeface="Arial Narrow"/>
                        </a:rPr>
                        <a:t>UNSAUBERES  WASSER</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56235">
                        <a:lnSpc>
                          <a:spcPts val="1200"/>
                        </a:lnSpc>
                        <a:spcBef>
                          <a:spcPts val="45"/>
                        </a:spcBef>
                      </a:pPr>
                      <a:r>
                        <a:rPr sz="850" dirty="0">
                          <a:solidFill>
                            <a:srgbClr val="231F20"/>
                          </a:solidFill>
                          <a:latin typeface="Arial Narrow"/>
                          <a:cs typeface="Arial Narrow"/>
                        </a:rPr>
                        <a:t>Das Wasser wird </a:t>
                      </a:r>
                      <a:r>
                        <a:rPr sz="850" spc="-5" dirty="0">
                          <a:solidFill>
                            <a:srgbClr val="231F20"/>
                          </a:solidFill>
                          <a:latin typeface="Arial Narrow"/>
                          <a:cs typeface="Arial Narrow"/>
                        </a:rPr>
                        <a:t>seit langer</a:t>
                      </a:r>
                      <a:r>
                        <a:rPr sz="850" spc="-90" dirty="0">
                          <a:solidFill>
                            <a:srgbClr val="231F20"/>
                          </a:solidFill>
                          <a:latin typeface="Arial Narrow"/>
                          <a:cs typeface="Arial Narrow"/>
                        </a:rPr>
                        <a:t> </a:t>
                      </a:r>
                      <a:r>
                        <a:rPr sz="850" dirty="0">
                          <a:solidFill>
                            <a:srgbClr val="231F20"/>
                          </a:solidFill>
                          <a:latin typeface="Arial Narrow"/>
                          <a:cs typeface="Arial Narrow"/>
                        </a:rPr>
                        <a:t>Zeit  </a:t>
                      </a:r>
                      <a:r>
                        <a:rPr sz="850" spc="-5" dirty="0">
                          <a:solidFill>
                            <a:srgbClr val="231F20"/>
                          </a:solidFill>
                          <a:latin typeface="Arial Narrow"/>
                          <a:cs typeface="Arial Narrow"/>
                        </a:rPr>
                        <a:t>verwendet</a:t>
                      </a:r>
                      <a:endParaRPr sz="85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55"/>
                        </a:spcBef>
                      </a:pPr>
                      <a:r>
                        <a:rPr sz="850" dirty="0">
                          <a:solidFill>
                            <a:srgbClr val="231F20"/>
                          </a:solidFill>
                          <a:latin typeface="Arial Narrow"/>
                          <a:cs typeface="Arial Narrow"/>
                        </a:rPr>
                        <a:t>Wechseln Sie </a:t>
                      </a:r>
                      <a:r>
                        <a:rPr sz="850" spc="-5" dirty="0">
                          <a:solidFill>
                            <a:srgbClr val="231F20"/>
                          </a:solidFill>
                          <a:latin typeface="Arial Narrow"/>
                          <a:cs typeface="Arial Narrow"/>
                        </a:rPr>
                        <a:t>das</a:t>
                      </a:r>
                      <a:r>
                        <a:rPr sz="850" spc="-10" dirty="0">
                          <a:solidFill>
                            <a:srgbClr val="231F20"/>
                          </a:solidFill>
                          <a:latin typeface="Arial Narrow"/>
                          <a:cs typeface="Arial Narrow"/>
                        </a:rPr>
                        <a:t> </a:t>
                      </a:r>
                      <a:r>
                        <a:rPr sz="850" dirty="0">
                          <a:solidFill>
                            <a:srgbClr val="231F20"/>
                          </a:solidFill>
                          <a:latin typeface="Arial Narrow"/>
                          <a:cs typeface="Arial Narrow"/>
                        </a:rPr>
                        <a:t>Wasser</a:t>
                      </a:r>
                      <a:endParaRPr sz="850">
                        <a:latin typeface="Arial Narrow"/>
                        <a:cs typeface="Arial Narrow"/>
                      </a:endParaRPr>
                    </a:p>
                  </a:txBody>
                  <a:tcPr marL="0" marR="0" marT="1085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2243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55"/>
                        </a:spcBef>
                      </a:pPr>
                      <a:r>
                        <a:rPr sz="850" dirty="0">
                          <a:solidFill>
                            <a:srgbClr val="231F20"/>
                          </a:solidFill>
                          <a:latin typeface="Arial Narrow"/>
                          <a:cs typeface="Arial Narrow"/>
                        </a:rPr>
                        <a:t>Unzureichende</a:t>
                      </a:r>
                      <a:r>
                        <a:rPr sz="850" spc="-5" dirty="0">
                          <a:solidFill>
                            <a:srgbClr val="231F20"/>
                          </a:solidFill>
                          <a:latin typeface="Arial Narrow"/>
                          <a:cs typeface="Arial Narrow"/>
                        </a:rPr>
                        <a:t> </a:t>
                      </a:r>
                      <a:r>
                        <a:rPr sz="850" dirty="0">
                          <a:solidFill>
                            <a:srgbClr val="231F20"/>
                          </a:solidFill>
                          <a:latin typeface="Arial Narrow"/>
                          <a:cs typeface="Arial Narrow"/>
                        </a:rPr>
                        <a:t>Filterzeit</a:t>
                      </a:r>
                      <a:endParaRPr sz="850">
                        <a:latin typeface="Arial Narrow"/>
                        <a:cs typeface="Arial Narrow"/>
                      </a:endParaRPr>
                    </a:p>
                  </a:txBody>
                  <a:tcPr marL="0" marR="0" marT="450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54"/>
                        </a:spcBef>
                      </a:pPr>
                      <a:r>
                        <a:rPr sz="850" dirty="0">
                          <a:solidFill>
                            <a:srgbClr val="231F20"/>
                          </a:solidFill>
                          <a:latin typeface="Arial Narrow"/>
                          <a:cs typeface="Arial Narrow"/>
                        </a:rPr>
                        <a:t>Verlängern Sie </a:t>
                      </a:r>
                      <a:r>
                        <a:rPr sz="850" spc="-5" dirty="0">
                          <a:solidFill>
                            <a:srgbClr val="231F20"/>
                          </a:solidFill>
                          <a:latin typeface="Arial Narrow"/>
                          <a:cs typeface="Arial Narrow"/>
                        </a:rPr>
                        <a:t>die</a:t>
                      </a:r>
                      <a:r>
                        <a:rPr sz="850" spc="-10" dirty="0">
                          <a:solidFill>
                            <a:srgbClr val="231F20"/>
                          </a:solidFill>
                          <a:latin typeface="Arial Narrow"/>
                          <a:cs typeface="Arial Narrow"/>
                        </a:rPr>
                        <a:t> </a:t>
                      </a:r>
                      <a:r>
                        <a:rPr sz="850" dirty="0">
                          <a:solidFill>
                            <a:srgbClr val="231F20"/>
                          </a:solidFill>
                          <a:latin typeface="Arial Narrow"/>
                          <a:cs typeface="Arial Narrow"/>
                        </a:rPr>
                        <a:t>Filterzeit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742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90"/>
                        </a:spcBef>
                      </a:pPr>
                      <a:r>
                        <a:rPr sz="850" dirty="0">
                          <a:solidFill>
                            <a:srgbClr val="231F20"/>
                          </a:solidFill>
                          <a:latin typeface="Arial Narrow"/>
                          <a:cs typeface="Arial Narrow"/>
                        </a:rPr>
                        <a:t>Verschmutzte</a:t>
                      </a:r>
                      <a:r>
                        <a:rPr sz="850" spc="-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90"/>
                        </a:spcBef>
                      </a:pPr>
                      <a:r>
                        <a:rPr sz="850" dirty="0">
                          <a:solidFill>
                            <a:srgbClr val="231F20"/>
                          </a:solidFill>
                          <a:latin typeface="Arial Narrow"/>
                          <a:cs typeface="Arial Narrow"/>
                        </a:rPr>
                        <a:t>Reinigen </a:t>
                      </a:r>
                      <a:r>
                        <a:rPr sz="850" spc="-5" dirty="0">
                          <a:solidFill>
                            <a:srgbClr val="231F20"/>
                          </a:solidFill>
                          <a:latin typeface="Arial Narrow"/>
                          <a:cs typeface="Arial Narrow"/>
                        </a:rPr>
                        <a:t>oder ersetzen </a:t>
                      </a:r>
                      <a:r>
                        <a:rPr sz="850" dirty="0">
                          <a:solidFill>
                            <a:srgbClr val="231F20"/>
                          </a:solidFill>
                          <a:latin typeface="Arial Narrow"/>
                          <a:cs typeface="Arial Narrow"/>
                        </a:rPr>
                        <a:t>Sie </a:t>
                      </a:r>
                      <a:r>
                        <a:rPr sz="850" spc="-5" dirty="0">
                          <a:solidFill>
                            <a:srgbClr val="231F20"/>
                          </a:solidFill>
                          <a:latin typeface="Arial Narrow"/>
                          <a:cs typeface="Arial Narrow"/>
                        </a:rPr>
                        <a:t>die </a:t>
                      </a:r>
                      <a:r>
                        <a:rPr sz="850" dirty="0">
                          <a:solidFill>
                            <a:srgbClr val="231F20"/>
                          </a:solidFill>
                          <a:latin typeface="Arial Narrow"/>
                          <a:cs typeface="Arial Narrow"/>
                        </a:rPr>
                        <a:t>Filterkartusche</a:t>
                      </a:r>
                      <a:r>
                        <a:rPr sz="850" spc="-10" dirty="0">
                          <a:solidFill>
                            <a:srgbClr val="231F20"/>
                          </a:solidFill>
                          <a:latin typeface="Arial Narrow"/>
                          <a:cs typeface="Arial Narrow"/>
                        </a:rPr>
                        <a:t> </a:t>
                      </a:r>
                      <a:r>
                        <a:rPr sz="850" dirty="0">
                          <a:solidFill>
                            <a:srgbClr val="231F20"/>
                          </a:solidFill>
                          <a:latin typeface="Arial Narrow"/>
                          <a:cs typeface="Arial Narrow"/>
                        </a:rPr>
                        <a:t>rechtzeitig</a:t>
                      </a:r>
                      <a:endParaRPr sz="850">
                        <a:latin typeface="Arial Narrow"/>
                        <a:cs typeface="Arial Narrow"/>
                      </a:endParaRPr>
                    </a:p>
                  </a:txBody>
                  <a:tcPr marL="0" marR="0" marT="241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18627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155"/>
                        </a:spcBef>
                      </a:pPr>
                      <a:r>
                        <a:rPr sz="850" dirty="0">
                          <a:solidFill>
                            <a:srgbClr val="231F20"/>
                          </a:solidFill>
                          <a:latin typeface="Arial Narrow"/>
                          <a:cs typeface="Arial Narrow"/>
                        </a:rPr>
                        <a:t>Unsachgemäße</a:t>
                      </a:r>
                      <a:r>
                        <a:rPr sz="850" spc="-10" dirty="0">
                          <a:solidFill>
                            <a:srgbClr val="231F20"/>
                          </a:solidFill>
                          <a:latin typeface="Arial Narrow"/>
                          <a:cs typeface="Arial Narrow"/>
                        </a:rPr>
                        <a:t> </a:t>
                      </a:r>
                      <a:r>
                        <a:rPr sz="850" dirty="0">
                          <a:solidFill>
                            <a:srgbClr val="231F20"/>
                          </a:solidFill>
                          <a:latin typeface="Arial Narrow"/>
                          <a:cs typeface="Arial Narrow"/>
                        </a:rPr>
                        <a:t>Wasserpflege</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55"/>
                        </a:spcBef>
                      </a:pPr>
                      <a:r>
                        <a:rPr sz="850" dirty="0">
                          <a:solidFill>
                            <a:srgbClr val="231F20"/>
                          </a:solidFill>
                          <a:latin typeface="Arial Narrow"/>
                          <a:cs typeface="Arial Narrow"/>
                        </a:rPr>
                        <a:t>Beachten Sie </a:t>
                      </a:r>
                      <a:r>
                        <a:rPr sz="850" spc="-5" dirty="0">
                          <a:solidFill>
                            <a:srgbClr val="231F20"/>
                          </a:solidFill>
                          <a:latin typeface="Arial Narrow"/>
                          <a:cs typeface="Arial Narrow"/>
                        </a:rPr>
                        <a:t>die </a:t>
                      </a:r>
                      <a:r>
                        <a:rPr sz="850" dirty="0">
                          <a:solidFill>
                            <a:srgbClr val="231F20"/>
                          </a:solidFill>
                          <a:latin typeface="Arial Narrow"/>
                          <a:cs typeface="Arial Narrow"/>
                        </a:rPr>
                        <a:t>Anweisungen </a:t>
                      </a:r>
                      <a:r>
                        <a:rPr sz="850" spc="-5" dirty="0">
                          <a:solidFill>
                            <a:srgbClr val="231F20"/>
                          </a:solidFill>
                          <a:latin typeface="Arial Narrow"/>
                          <a:cs typeface="Arial Narrow"/>
                        </a:rPr>
                        <a:t>des</a:t>
                      </a:r>
                      <a:r>
                        <a:rPr sz="850" spc="-15" dirty="0">
                          <a:solidFill>
                            <a:srgbClr val="231F20"/>
                          </a:solidFill>
                          <a:latin typeface="Arial Narrow"/>
                          <a:cs typeface="Arial Narrow"/>
                        </a:rPr>
                        <a:t> </a:t>
                      </a:r>
                      <a:r>
                        <a:rPr sz="850" dirty="0">
                          <a:solidFill>
                            <a:srgbClr val="231F20"/>
                          </a:solidFill>
                          <a:latin typeface="Arial Narrow"/>
                          <a:cs typeface="Arial Narrow"/>
                        </a:rPr>
                        <a:t>Chemikalienherstellers</a:t>
                      </a:r>
                      <a:endParaRPr sz="85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08011">
                <a:tc>
                  <a:txBody>
                    <a:bodyPr/>
                    <a:lstStyle/>
                    <a:p>
                      <a:pPr marL="55880" marR="151130">
                        <a:lnSpc>
                          <a:spcPct val="137300"/>
                        </a:lnSpc>
                        <a:spcBef>
                          <a:spcPts val="430"/>
                        </a:spcBef>
                      </a:pPr>
                      <a:r>
                        <a:rPr sz="850" b="1" dirty="0">
                          <a:solidFill>
                            <a:srgbClr val="231F20"/>
                          </a:solidFill>
                          <a:latin typeface="Arial Narrow"/>
                          <a:cs typeface="Arial Narrow"/>
                        </a:rPr>
                        <a:t>WHIRLPOOL </a:t>
                      </a:r>
                      <a:r>
                        <a:rPr sz="850" b="1" spc="-5" dirty="0">
                          <a:solidFill>
                            <a:srgbClr val="231F20"/>
                          </a:solidFill>
                          <a:latin typeface="Arial Narrow"/>
                          <a:cs typeface="Arial Narrow"/>
                        </a:rPr>
                        <a:t>MIT  </a:t>
                      </a:r>
                      <a:r>
                        <a:rPr sz="850" b="1" dirty="0">
                          <a:solidFill>
                            <a:srgbClr val="231F20"/>
                          </a:solidFill>
                          <a:latin typeface="Arial Narrow"/>
                          <a:cs typeface="Arial Narrow"/>
                        </a:rPr>
                        <a:t>ANORMALER</a:t>
                      </a:r>
                      <a:r>
                        <a:rPr sz="850" b="1" spc="-95" dirty="0">
                          <a:solidFill>
                            <a:srgbClr val="231F20"/>
                          </a:solidFill>
                          <a:latin typeface="Arial Narrow"/>
                          <a:cs typeface="Arial Narrow"/>
                        </a:rPr>
                        <a:t> </a:t>
                      </a:r>
                      <a:r>
                        <a:rPr sz="850" b="1" dirty="0">
                          <a:solidFill>
                            <a:srgbClr val="231F20"/>
                          </a:solidFill>
                          <a:latin typeface="Arial Narrow"/>
                          <a:cs typeface="Arial Narrow"/>
                        </a:rPr>
                        <a:t>FORM</a:t>
                      </a:r>
                      <a:endParaRPr sz="850">
                        <a:latin typeface="Arial Narrow"/>
                        <a:cs typeface="Arial Narrow"/>
                      </a:endParaRPr>
                    </a:p>
                  </a:txBody>
                  <a:tcPr marL="0" marR="0" marT="546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52729">
                        <a:lnSpc>
                          <a:spcPct val="117700"/>
                        </a:lnSpc>
                        <a:spcBef>
                          <a:spcPts val="105"/>
                        </a:spcBef>
                      </a:pPr>
                      <a:r>
                        <a:rPr sz="850" dirty="0">
                          <a:solidFill>
                            <a:srgbClr val="231F20"/>
                          </a:solidFill>
                          <a:latin typeface="Arial Narrow"/>
                          <a:cs typeface="Arial Narrow"/>
                        </a:rPr>
                        <a:t>Zusätzlicher </a:t>
                      </a:r>
                      <a:r>
                        <a:rPr sz="850" spc="-5" dirty="0">
                          <a:solidFill>
                            <a:srgbClr val="231F20"/>
                          </a:solidFill>
                          <a:latin typeface="Arial Narrow"/>
                          <a:cs typeface="Arial Narrow"/>
                        </a:rPr>
                        <a:t>Luftdruck durch starke  </a:t>
                      </a:r>
                      <a:r>
                        <a:rPr sz="850" dirty="0">
                          <a:solidFill>
                            <a:srgbClr val="231F20"/>
                          </a:solidFill>
                          <a:latin typeface="Arial Narrow"/>
                          <a:cs typeface="Arial Narrow"/>
                        </a:rPr>
                        <a:t>Sonneneinstrahlung</a:t>
                      </a:r>
                      <a:endParaRPr sz="85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marR="459105">
                        <a:lnSpc>
                          <a:spcPct val="117700"/>
                        </a:lnSpc>
                        <a:spcBef>
                          <a:spcPts val="110"/>
                        </a:spcBef>
                      </a:pPr>
                      <a:r>
                        <a:rPr sz="850" dirty="0">
                          <a:solidFill>
                            <a:srgbClr val="231F20"/>
                          </a:solidFill>
                          <a:latin typeface="Arial Narrow"/>
                          <a:cs typeface="Arial Narrow"/>
                        </a:rPr>
                        <a:t>Prüfen Sie </a:t>
                      </a:r>
                      <a:r>
                        <a:rPr sz="850" spc="-5" dirty="0">
                          <a:solidFill>
                            <a:srgbClr val="231F20"/>
                          </a:solidFill>
                          <a:latin typeface="Arial Narrow"/>
                          <a:cs typeface="Arial Narrow"/>
                        </a:rPr>
                        <a:t>den Luftdruck und lassen etwas Luft ab, </a:t>
                      </a:r>
                      <a:r>
                        <a:rPr sz="850" dirty="0">
                          <a:solidFill>
                            <a:srgbClr val="231F20"/>
                          </a:solidFill>
                          <a:latin typeface="Arial Narrow"/>
                          <a:cs typeface="Arial Narrow"/>
                        </a:rPr>
                        <a:t>falls </a:t>
                      </a:r>
                      <a:r>
                        <a:rPr sz="850" spc="-5" dirty="0">
                          <a:solidFill>
                            <a:srgbClr val="231F20"/>
                          </a:solidFill>
                          <a:latin typeface="Arial Narrow"/>
                          <a:cs typeface="Arial Narrow"/>
                        </a:rPr>
                        <a:t>erforderlich. </a:t>
                      </a:r>
                      <a:r>
                        <a:rPr sz="850" dirty="0">
                          <a:solidFill>
                            <a:srgbClr val="231F20"/>
                          </a:solidFill>
                          <a:latin typeface="Arial Narrow"/>
                          <a:cs typeface="Arial Narrow"/>
                        </a:rPr>
                        <a:t>Bei heißem  Wetter </a:t>
                      </a:r>
                      <a:r>
                        <a:rPr sz="850" spc="-5" dirty="0">
                          <a:solidFill>
                            <a:srgbClr val="231F20"/>
                          </a:solidFill>
                          <a:latin typeface="Arial Narrow"/>
                          <a:cs typeface="Arial Narrow"/>
                        </a:rPr>
                        <a:t>ist es </a:t>
                      </a:r>
                      <a:r>
                        <a:rPr sz="850" dirty="0">
                          <a:solidFill>
                            <a:srgbClr val="231F20"/>
                          </a:solidFill>
                          <a:latin typeface="Arial Narrow"/>
                          <a:cs typeface="Arial Narrow"/>
                        </a:rPr>
                        <a:t>ratsam </a:t>
                      </a:r>
                      <a:r>
                        <a:rPr sz="850" spc="-5" dirty="0">
                          <a:solidFill>
                            <a:srgbClr val="231F20"/>
                          </a:solidFill>
                          <a:latin typeface="Arial Narrow"/>
                          <a:cs typeface="Arial Narrow"/>
                        </a:rPr>
                        <a:t>zu prüfen, ob vorab etwas Luft abgelassen </a:t>
                      </a:r>
                      <a:r>
                        <a:rPr sz="850" dirty="0">
                          <a:solidFill>
                            <a:srgbClr val="231F20"/>
                          </a:solidFill>
                          <a:latin typeface="Arial Narrow"/>
                          <a:cs typeface="Arial Narrow"/>
                        </a:rPr>
                        <a:t>werden </a:t>
                      </a:r>
                      <a:r>
                        <a:rPr sz="850" spc="-5" dirty="0">
                          <a:solidFill>
                            <a:srgbClr val="231F20"/>
                          </a:solidFill>
                          <a:latin typeface="Arial Narrow"/>
                          <a:cs typeface="Arial Narrow"/>
                        </a:rPr>
                        <a:t>sollte,  um mögliche </a:t>
                      </a:r>
                      <a:r>
                        <a:rPr sz="850" dirty="0">
                          <a:solidFill>
                            <a:srgbClr val="231F20"/>
                          </a:solidFill>
                          <a:latin typeface="Arial Narrow"/>
                          <a:cs typeface="Arial Narrow"/>
                        </a:rPr>
                        <a:t>Schäden </a:t>
                      </a:r>
                      <a:r>
                        <a:rPr sz="850" spc="-5" dirty="0">
                          <a:solidFill>
                            <a:srgbClr val="231F20"/>
                          </a:solidFill>
                          <a:latin typeface="Arial Narrow"/>
                          <a:cs typeface="Arial Narrow"/>
                        </a:rPr>
                        <a:t>am </a:t>
                      </a:r>
                      <a:r>
                        <a:rPr sz="850" dirty="0">
                          <a:solidFill>
                            <a:srgbClr val="231F20"/>
                          </a:solidFill>
                          <a:latin typeface="Arial Narrow"/>
                          <a:cs typeface="Arial Narrow"/>
                        </a:rPr>
                        <a:t>Whirlpool </a:t>
                      </a:r>
                      <a:r>
                        <a:rPr sz="850" spc="-5" dirty="0">
                          <a:solidFill>
                            <a:srgbClr val="231F20"/>
                          </a:solidFill>
                          <a:latin typeface="Arial Narrow"/>
                          <a:cs typeface="Arial Narrow"/>
                        </a:rPr>
                        <a:t>zu</a:t>
                      </a:r>
                      <a:r>
                        <a:rPr sz="850" spc="-15" dirty="0">
                          <a:solidFill>
                            <a:srgbClr val="231F20"/>
                          </a:solidFill>
                          <a:latin typeface="Arial Narrow"/>
                          <a:cs typeface="Arial Narrow"/>
                        </a:rPr>
                        <a:t> </a:t>
                      </a:r>
                      <a:r>
                        <a:rPr sz="850" spc="-5" dirty="0">
                          <a:solidFill>
                            <a:srgbClr val="231F20"/>
                          </a:solidFill>
                          <a:latin typeface="Arial Narrow"/>
                          <a:cs typeface="Arial Narrow"/>
                        </a:rPr>
                        <a:t>vermeiden.</a:t>
                      </a:r>
                      <a:endParaRPr sz="85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9"/>
                  </a:ext>
                </a:extLst>
              </a:tr>
              <a:tr h="207424">
                <a:tc rowSpan="2">
                  <a:txBody>
                    <a:bodyPr/>
                    <a:lstStyle/>
                    <a:p>
                      <a:pPr marL="55880" marR="57785">
                        <a:lnSpc>
                          <a:spcPct val="137300"/>
                        </a:lnSpc>
                        <a:spcBef>
                          <a:spcPts val="30"/>
                        </a:spcBef>
                      </a:pPr>
                      <a:r>
                        <a:rPr sz="850" b="1" spc="-5" dirty="0">
                          <a:solidFill>
                            <a:srgbClr val="231F20"/>
                          </a:solidFill>
                          <a:latin typeface="Arial Narrow"/>
                          <a:cs typeface="Arial Narrow"/>
                        </a:rPr>
                        <a:t>MASSAGEFUNKTION  </a:t>
                      </a:r>
                      <a:r>
                        <a:rPr sz="850" b="1" dirty="0">
                          <a:solidFill>
                            <a:srgbClr val="231F20"/>
                          </a:solidFill>
                          <a:latin typeface="Arial Narrow"/>
                          <a:cs typeface="Arial Narrow"/>
                        </a:rPr>
                        <a:t>FUNKTIONIERT</a:t>
                      </a:r>
                      <a:r>
                        <a:rPr sz="850" b="1" spc="-95" dirty="0">
                          <a:solidFill>
                            <a:srgbClr val="231F20"/>
                          </a:solidFill>
                          <a:latin typeface="Arial Narrow"/>
                          <a:cs typeface="Arial Narrow"/>
                        </a:rPr>
                        <a:t> </a:t>
                      </a:r>
                      <a:r>
                        <a:rPr sz="850" b="1" dirty="0">
                          <a:solidFill>
                            <a:srgbClr val="231F20"/>
                          </a:solidFill>
                          <a:latin typeface="Arial Narrow"/>
                          <a:cs typeface="Arial Narrow"/>
                        </a:rPr>
                        <a:t>NICHT</a:t>
                      </a:r>
                      <a:endParaRPr sz="85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90"/>
                        </a:spcBef>
                      </a:pPr>
                      <a:r>
                        <a:rPr sz="850" spc="-20" dirty="0">
                          <a:solidFill>
                            <a:srgbClr val="231F20"/>
                          </a:solidFill>
                          <a:latin typeface="Arial Narrow"/>
                          <a:cs typeface="Arial Narrow"/>
                        </a:rPr>
                        <a:t>Automatisches Ausschalten </a:t>
                      </a:r>
                      <a:r>
                        <a:rPr sz="850" spc="-15" dirty="0">
                          <a:solidFill>
                            <a:srgbClr val="231F20"/>
                          </a:solidFill>
                          <a:latin typeface="Arial Narrow"/>
                          <a:cs typeface="Arial Narrow"/>
                        </a:rPr>
                        <a:t>für </a:t>
                      </a:r>
                      <a:r>
                        <a:rPr sz="850" spc="-25" dirty="0">
                          <a:solidFill>
                            <a:srgbClr val="231F20"/>
                          </a:solidFill>
                          <a:latin typeface="Arial Narrow"/>
                          <a:cs typeface="Arial Narrow"/>
                        </a:rPr>
                        <a:t>10</a:t>
                      </a:r>
                      <a:r>
                        <a:rPr sz="850" spc="5" dirty="0">
                          <a:solidFill>
                            <a:srgbClr val="231F20"/>
                          </a:solidFill>
                          <a:latin typeface="Arial Narrow"/>
                          <a:cs typeface="Arial Narrow"/>
                        </a:rPr>
                        <a:t> </a:t>
                      </a:r>
                      <a:r>
                        <a:rPr sz="850" spc="-25" dirty="0">
                          <a:solidFill>
                            <a:srgbClr val="231F20"/>
                          </a:solidFill>
                          <a:latin typeface="Arial Narrow"/>
                          <a:cs typeface="Arial Narrow"/>
                        </a:rPr>
                        <a:t>Minuten</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90"/>
                        </a:spcBef>
                      </a:pPr>
                      <a:r>
                        <a:rPr sz="850" dirty="0">
                          <a:solidFill>
                            <a:srgbClr val="231F20"/>
                          </a:solidFill>
                          <a:latin typeface="Arial Narrow"/>
                          <a:cs typeface="Arial Narrow"/>
                        </a:rPr>
                        <a:t>Nach </a:t>
                      </a:r>
                      <a:r>
                        <a:rPr sz="850" spc="-5" dirty="0">
                          <a:solidFill>
                            <a:srgbClr val="231F20"/>
                          </a:solidFill>
                          <a:latin typeface="Arial Narrow"/>
                          <a:cs typeface="Arial Narrow"/>
                        </a:rPr>
                        <a:t>10 Minuten können </a:t>
                      </a:r>
                      <a:r>
                        <a:rPr sz="850" dirty="0">
                          <a:solidFill>
                            <a:srgbClr val="231F20"/>
                          </a:solidFill>
                          <a:latin typeface="Arial Narrow"/>
                          <a:cs typeface="Arial Narrow"/>
                        </a:rPr>
                        <a:t>Sie </a:t>
                      </a:r>
                      <a:r>
                        <a:rPr sz="850" spc="-5" dirty="0">
                          <a:solidFill>
                            <a:srgbClr val="231F20"/>
                          </a:solidFill>
                          <a:latin typeface="Arial Narrow"/>
                          <a:cs typeface="Arial Narrow"/>
                        </a:rPr>
                        <a:t>die Massagefunktion </a:t>
                      </a:r>
                      <a:r>
                        <a:rPr sz="850" dirty="0">
                          <a:solidFill>
                            <a:srgbClr val="231F20"/>
                          </a:solidFill>
                          <a:latin typeface="Arial Narrow"/>
                          <a:cs typeface="Arial Narrow"/>
                        </a:rPr>
                        <a:t>wieder</a:t>
                      </a:r>
                      <a:r>
                        <a:rPr sz="850" spc="-15" dirty="0">
                          <a:solidFill>
                            <a:srgbClr val="231F20"/>
                          </a:solidFill>
                          <a:latin typeface="Arial Narrow"/>
                          <a:cs typeface="Arial Narrow"/>
                        </a:rPr>
                        <a:t> </a:t>
                      </a:r>
                      <a:r>
                        <a:rPr sz="850" dirty="0">
                          <a:solidFill>
                            <a:srgbClr val="231F20"/>
                          </a:solidFill>
                          <a:latin typeface="Arial Narrow"/>
                          <a:cs typeface="Arial Narrow"/>
                        </a:rPr>
                        <a:t>anschalten</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0"/>
                  </a:ext>
                </a:extLst>
              </a:tr>
              <a:tr h="199014">
                <a:tc vMerge="1">
                  <a:txBody>
                    <a:bodyPr/>
                    <a:lstStyle/>
                    <a:p>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54"/>
                        </a:spcBef>
                      </a:pPr>
                      <a:r>
                        <a:rPr sz="850" dirty="0">
                          <a:solidFill>
                            <a:srgbClr val="231F20"/>
                          </a:solidFill>
                          <a:latin typeface="Arial Narrow"/>
                          <a:cs typeface="Arial Narrow"/>
                        </a:rPr>
                        <a:t>Interne Teile</a:t>
                      </a:r>
                      <a:r>
                        <a:rPr sz="850" spc="-15" dirty="0">
                          <a:solidFill>
                            <a:srgbClr val="231F20"/>
                          </a:solidFill>
                          <a:latin typeface="Arial Narrow"/>
                          <a:cs typeface="Arial Narrow"/>
                        </a:rPr>
                        <a:t> </a:t>
                      </a:r>
                      <a:r>
                        <a:rPr sz="850" dirty="0">
                          <a:solidFill>
                            <a:srgbClr val="231F20"/>
                          </a:solidFill>
                          <a:latin typeface="Arial Narrow"/>
                          <a:cs typeface="Arial Narrow"/>
                        </a:rPr>
                        <a:t>beschädigt</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54"/>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64027">
                <a:tc rowSpan="2">
                  <a:txBody>
                    <a:bodyPr/>
                    <a:lstStyle/>
                    <a:p>
                      <a:pPr marL="55880" marR="57785">
                        <a:lnSpc>
                          <a:spcPct val="137300"/>
                        </a:lnSpc>
                        <a:spcBef>
                          <a:spcPts val="730"/>
                        </a:spcBef>
                      </a:pPr>
                      <a:r>
                        <a:rPr sz="850" b="1" spc="-5" dirty="0">
                          <a:solidFill>
                            <a:srgbClr val="231F20"/>
                          </a:solidFill>
                          <a:latin typeface="Arial Narrow"/>
                          <a:cs typeface="Arial Narrow"/>
                        </a:rPr>
                        <a:t>FILTERPUMPE  </a:t>
                      </a:r>
                      <a:r>
                        <a:rPr sz="850" b="1" dirty="0">
                          <a:solidFill>
                            <a:srgbClr val="231F20"/>
                          </a:solidFill>
                          <a:latin typeface="Arial Narrow"/>
                          <a:cs typeface="Arial Narrow"/>
                        </a:rPr>
                        <a:t>FUNKTIONIERT</a:t>
                      </a:r>
                      <a:r>
                        <a:rPr sz="850" b="1" spc="-95" dirty="0">
                          <a:solidFill>
                            <a:srgbClr val="231F20"/>
                          </a:solidFill>
                          <a:latin typeface="Arial Narrow"/>
                          <a:cs typeface="Arial Narrow"/>
                        </a:rPr>
                        <a:t> </a:t>
                      </a:r>
                      <a:r>
                        <a:rPr sz="850" b="1" dirty="0">
                          <a:solidFill>
                            <a:srgbClr val="231F20"/>
                          </a:solidFill>
                          <a:latin typeface="Arial Narrow"/>
                          <a:cs typeface="Arial Narrow"/>
                        </a:rPr>
                        <a:t>NICHT</a:t>
                      </a:r>
                      <a:endParaRPr sz="850">
                        <a:latin typeface="Arial Narrow"/>
                        <a:cs typeface="Arial Narrow"/>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32410">
                        <a:lnSpc>
                          <a:spcPct val="117700"/>
                        </a:lnSpc>
                        <a:spcBef>
                          <a:spcPts val="105"/>
                        </a:spcBef>
                      </a:pPr>
                      <a:r>
                        <a:rPr sz="850" dirty="0">
                          <a:solidFill>
                            <a:srgbClr val="231F20"/>
                          </a:solidFill>
                          <a:latin typeface="Arial Narrow"/>
                          <a:cs typeface="Arial Narrow"/>
                        </a:rPr>
                        <a:t>Filterkartusche </a:t>
                      </a:r>
                      <a:r>
                        <a:rPr sz="850" spc="-5" dirty="0">
                          <a:solidFill>
                            <a:srgbClr val="231F20"/>
                          </a:solidFill>
                          <a:latin typeface="Arial Narrow"/>
                          <a:cs typeface="Arial Narrow"/>
                        </a:rPr>
                        <a:t>durch </a:t>
                      </a:r>
                      <a:r>
                        <a:rPr sz="850" dirty="0">
                          <a:solidFill>
                            <a:srgbClr val="231F20"/>
                          </a:solidFill>
                          <a:latin typeface="Arial Narrow"/>
                          <a:cs typeface="Arial Narrow"/>
                        </a:rPr>
                        <a:t>Schmutz</a:t>
                      </a:r>
                      <a:r>
                        <a:rPr sz="850" spc="-90" dirty="0">
                          <a:solidFill>
                            <a:srgbClr val="231F20"/>
                          </a:solidFill>
                          <a:latin typeface="Arial Narrow"/>
                          <a:cs typeface="Arial Narrow"/>
                        </a:rPr>
                        <a:t> </a:t>
                      </a:r>
                      <a:r>
                        <a:rPr sz="850" dirty="0">
                          <a:solidFill>
                            <a:srgbClr val="231F20"/>
                          </a:solidFill>
                          <a:latin typeface="Arial Narrow"/>
                          <a:cs typeface="Arial Narrow"/>
                        </a:rPr>
                        <a:t>oder  </a:t>
                      </a:r>
                      <a:r>
                        <a:rPr sz="850" spc="-5" dirty="0">
                          <a:solidFill>
                            <a:srgbClr val="231F20"/>
                          </a:solidFill>
                          <a:latin typeface="Arial Narrow"/>
                          <a:cs typeface="Arial Narrow"/>
                        </a:rPr>
                        <a:t>andere Gegenstände</a:t>
                      </a:r>
                      <a:r>
                        <a:rPr sz="850" spc="-25" dirty="0">
                          <a:solidFill>
                            <a:srgbClr val="231F20"/>
                          </a:solidFill>
                          <a:latin typeface="Arial Narrow"/>
                          <a:cs typeface="Arial Narrow"/>
                        </a:rPr>
                        <a:t> </a:t>
                      </a:r>
                      <a:r>
                        <a:rPr sz="850" spc="-5" dirty="0">
                          <a:solidFill>
                            <a:srgbClr val="231F20"/>
                          </a:solidFill>
                          <a:latin typeface="Arial Narrow"/>
                          <a:cs typeface="Arial Narrow"/>
                        </a:rPr>
                        <a:t>verstopft</a:t>
                      </a:r>
                      <a:endParaRPr sz="85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90"/>
                        </a:spcBef>
                      </a:pPr>
                      <a:r>
                        <a:rPr sz="850" dirty="0">
                          <a:solidFill>
                            <a:srgbClr val="231F20"/>
                          </a:solidFill>
                          <a:latin typeface="Arial Narrow"/>
                          <a:cs typeface="Arial Narrow"/>
                        </a:rPr>
                        <a:t>Reinigen </a:t>
                      </a:r>
                      <a:r>
                        <a:rPr sz="850" spc="-5" dirty="0">
                          <a:solidFill>
                            <a:srgbClr val="231F20"/>
                          </a:solidFill>
                          <a:latin typeface="Arial Narrow"/>
                          <a:cs typeface="Arial Narrow"/>
                        </a:rPr>
                        <a:t>oder ersetzen </a:t>
                      </a:r>
                      <a:r>
                        <a:rPr sz="850" dirty="0">
                          <a:solidFill>
                            <a:srgbClr val="231F20"/>
                          </a:solidFill>
                          <a:latin typeface="Arial Narrow"/>
                          <a:cs typeface="Arial Narrow"/>
                        </a:rPr>
                        <a:t>Sie </a:t>
                      </a:r>
                      <a:r>
                        <a:rPr sz="850" spc="-5" dirty="0">
                          <a:solidFill>
                            <a:srgbClr val="231F20"/>
                          </a:solidFill>
                          <a:latin typeface="Arial Narrow"/>
                          <a:cs typeface="Arial Narrow"/>
                        </a:rPr>
                        <a:t>die</a:t>
                      </a:r>
                      <a:r>
                        <a:rPr sz="850" spc="-15" dirty="0">
                          <a:solidFill>
                            <a:srgbClr val="231F20"/>
                          </a:solidFill>
                          <a:latin typeface="Arial Narrow"/>
                          <a:cs typeface="Arial Narrow"/>
                        </a:rPr>
                        <a:t> </a:t>
                      </a:r>
                      <a:r>
                        <a:rPr sz="850" dirty="0">
                          <a:solidFill>
                            <a:srgbClr val="231F20"/>
                          </a:solidFill>
                          <a:latin typeface="Arial Narrow"/>
                          <a:cs typeface="Arial Narrow"/>
                        </a:rPr>
                        <a:t>Filterkartusche</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7429">
                <a:tc vMerge="1">
                  <a:txBody>
                    <a:bodyPr/>
                    <a:lstStyle/>
                    <a:p>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20"/>
                        </a:spcBef>
                      </a:pPr>
                      <a:r>
                        <a:rPr sz="850" dirty="0">
                          <a:solidFill>
                            <a:srgbClr val="231F20"/>
                          </a:solidFill>
                          <a:latin typeface="Arial Narrow"/>
                          <a:cs typeface="Arial Narrow"/>
                        </a:rPr>
                        <a:t>Ausfall </a:t>
                      </a:r>
                      <a:r>
                        <a:rPr sz="850" spc="-5" dirty="0">
                          <a:solidFill>
                            <a:srgbClr val="231F20"/>
                          </a:solidFill>
                          <a:latin typeface="Arial Narrow"/>
                          <a:cs typeface="Arial Narrow"/>
                        </a:rPr>
                        <a:t>des</a:t>
                      </a:r>
                      <a:r>
                        <a:rPr sz="850" spc="-15" dirty="0">
                          <a:solidFill>
                            <a:srgbClr val="231F20"/>
                          </a:solidFill>
                          <a:latin typeface="Arial Narrow"/>
                          <a:cs typeface="Arial Narrow"/>
                        </a:rPr>
                        <a:t> </a:t>
                      </a:r>
                      <a:r>
                        <a:rPr sz="850" dirty="0">
                          <a:solidFill>
                            <a:srgbClr val="231F20"/>
                          </a:solidFill>
                          <a:latin typeface="Arial Narrow"/>
                          <a:cs typeface="Arial Narrow"/>
                        </a:rPr>
                        <a:t>Filtersystems</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20"/>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3"/>
                  </a:ext>
                </a:extLst>
              </a:tr>
              <a:tr h="352425">
                <a:tc rowSpan="3">
                  <a:txBody>
                    <a:bodyPr/>
                    <a:lstStyle/>
                    <a:p>
                      <a:pPr>
                        <a:lnSpc>
                          <a:spcPct val="100000"/>
                        </a:lnSpc>
                        <a:spcBef>
                          <a:spcPts val="50"/>
                        </a:spcBef>
                      </a:pPr>
                      <a:endParaRPr sz="1200">
                        <a:latin typeface="Times New Roman"/>
                        <a:cs typeface="Times New Roman"/>
                      </a:endParaRPr>
                    </a:p>
                    <a:p>
                      <a:pPr marL="55880" marR="446405">
                        <a:lnSpc>
                          <a:spcPct val="137200"/>
                        </a:lnSpc>
                      </a:pPr>
                      <a:r>
                        <a:rPr sz="850" b="1" dirty="0">
                          <a:solidFill>
                            <a:srgbClr val="231F20"/>
                          </a:solidFill>
                          <a:latin typeface="Arial Narrow"/>
                          <a:cs typeface="Arial Narrow"/>
                        </a:rPr>
                        <a:t>FEHLER</a:t>
                      </a:r>
                      <a:r>
                        <a:rPr sz="850" b="1" spc="-80" dirty="0">
                          <a:solidFill>
                            <a:srgbClr val="231F20"/>
                          </a:solidFill>
                          <a:latin typeface="Arial Narrow"/>
                          <a:cs typeface="Arial Narrow"/>
                        </a:rPr>
                        <a:t> </a:t>
                      </a:r>
                      <a:r>
                        <a:rPr sz="850" b="1" dirty="0">
                          <a:solidFill>
                            <a:srgbClr val="231F20"/>
                          </a:solidFill>
                          <a:latin typeface="Arial Narrow"/>
                          <a:cs typeface="Arial Narrow"/>
                        </a:rPr>
                        <a:t>DES  </a:t>
                      </a:r>
                      <a:r>
                        <a:rPr sz="850" b="1" spc="-5" dirty="0">
                          <a:solidFill>
                            <a:srgbClr val="231F20"/>
                          </a:solidFill>
                          <a:latin typeface="Arial Narrow"/>
                          <a:cs typeface="Arial Narrow"/>
                        </a:rPr>
                        <a:t>OZONATORS</a:t>
                      </a:r>
                      <a:endParaRPr sz="85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80365">
                        <a:lnSpc>
                          <a:spcPct val="117700"/>
                        </a:lnSpc>
                        <a:spcBef>
                          <a:spcPts val="5"/>
                        </a:spcBef>
                      </a:pPr>
                      <a:r>
                        <a:rPr sz="850" dirty="0">
                          <a:solidFill>
                            <a:srgbClr val="231F20"/>
                          </a:solidFill>
                          <a:latin typeface="Arial Narrow"/>
                          <a:cs typeface="Arial Narrow"/>
                        </a:rPr>
                        <a:t>Der Wasserstand </a:t>
                      </a:r>
                      <a:r>
                        <a:rPr sz="850" spc="-5" dirty="0">
                          <a:solidFill>
                            <a:srgbClr val="231F20"/>
                          </a:solidFill>
                          <a:latin typeface="Arial Narrow"/>
                          <a:cs typeface="Arial Narrow"/>
                        </a:rPr>
                        <a:t>liegt unter</a:t>
                      </a:r>
                      <a:r>
                        <a:rPr sz="850" spc="-90" dirty="0">
                          <a:solidFill>
                            <a:srgbClr val="231F20"/>
                          </a:solidFill>
                          <a:latin typeface="Arial Narrow"/>
                          <a:cs typeface="Arial Narrow"/>
                        </a:rPr>
                        <a:t> </a:t>
                      </a:r>
                      <a:r>
                        <a:rPr sz="850" dirty="0">
                          <a:solidFill>
                            <a:srgbClr val="231F20"/>
                          </a:solidFill>
                          <a:latin typeface="Arial Narrow"/>
                          <a:cs typeface="Arial Narrow"/>
                        </a:rPr>
                        <a:t>der  </a:t>
                      </a:r>
                      <a:r>
                        <a:rPr sz="850" spc="-5" dirty="0">
                          <a:solidFill>
                            <a:srgbClr val="231F20"/>
                          </a:solidFill>
                          <a:latin typeface="Arial Narrow"/>
                          <a:cs typeface="Arial Narrow"/>
                        </a:rPr>
                        <a:t>Mindestwasserlinie</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90"/>
                        </a:spcBef>
                      </a:pPr>
                      <a:r>
                        <a:rPr sz="850" dirty="0">
                          <a:solidFill>
                            <a:srgbClr val="231F20"/>
                          </a:solidFill>
                          <a:latin typeface="Arial Narrow"/>
                          <a:cs typeface="Arial Narrow"/>
                        </a:rPr>
                        <a:t>Füllen Sie </a:t>
                      </a:r>
                      <a:r>
                        <a:rPr sz="850" spc="-5" dirty="0">
                          <a:solidFill>
                            <a:srgbClr val="231F20"/>
                          </a:solidFill>
                          <a:latin typeface="Arial Narrow"/>
                          <a:cs typeface="Arial Narrow"/>
                        </a:rPr>
                        <a:t>mehr </a:t>
                      </a:r>
                      <a:r>
                        <a:rPr sz="850" dirty="0">
                          <a:solidFill>
                            <a:srgbClr val="231F20"/>
                          </a:solidFill>
                          <a:latin typeface="Arial Narrow"/>
                          <a:cs typeface="Arial Narrow"/>
                        </a:rPr>
                        <a:t>Wasser </a:t>
                      </a:r>
                      <a:r>
                        <a:rPr sz="850" spc="-5" dirty="0">
                          <a:solidFill>
                            <a:srgbClr val="231F20"/>
                          </a:solidFill>
                          <a:latin typeface="Arial Narrow"/>
                          <a:cs typeface="Arial Narrow"/>
                        </a:rPr>
                        <a:t>ein, um die Mindestlinie zu</a:t>
                      </a:r>
                      <a:r>
                        <a:rPr sz="850" spc="-20" dirty="0">
                          <a:solidFill>
                            <a:srgbClr val="231F20"/>
                          </a:solidFill>
                          <a:latin typeface="Arial Narrow"/>
                          <a:cs typeface="Arial Narrow"/>
                        </a:rPr>
                        <a:t> </a:t>
                      </a:r>
                      <a:r>
                        <a:rPr sz="850" dirty="0">
                          <a:solidFill>
                            <a:srgbClr val="231F20"/>
                          </a:solidFill>
                          <a:latin typeface="Arial Narrow"/>
                          <a:cs typeface="Arial Narrow"/>
                        </a:rPr>
                        <a:t>erreichen</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4"/>
                  </a:ext>
                </a:extLst>
              </a:tr>
              <a:tr h="195795">
                <a:tc vMerge="1">
                  <a:txBody>
                    <a:bodyPr/>
                    <a:lstStyle/>
                    <a:p>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15"/>
                        </a:spcBef>
                      </a:pPr>
                      <a:r>
                        <a:rPr sz="850" dirty="0">
                          <a:solidFill>
                            <a:srgbClr val="231F20"/>
                          </a:solidFill>
                          <a:latin typeface="Arial Narrow"/>
                          <a:cs typeface="Arial Narrow"/>
                        </a:rPr>
                        <a:t>Interne Teile</a:t>
                      </a:r>
                      <a:r>
                        <a:rPr sz="850" spc="-15" dirty="0">
                          <a:solidFill>
                            <a:srgbClr val="231F20"/>
                          </a:solidFill>
                          <a:latin typeface="Arial Narrow"/>
                          <a:cs typeface="Arial Narrow"/>
                        </a:rPr>
                        <a:t> </a:t>
                      </a:r>
                      <a:r>
                        <a:rPr sz="850" dirty="0">
                          <a:solidFill>
                            <a:srgbClr val="231F20"/>
                          </a:solidFill>
                          <a:latin typeface="Arial Narrow"/>
                          <a:cs typeface="Arial Narrow"/>
                        </a:rPr>
                        <a:t>beschädigt</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15"/>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205209">
                <a:tc vMerge="1">
                  <a:txBody>
                    <a:bodyPr/>
                    <a:lstStyle/>
                    <a:p>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dirty="0">
                          <a:solidFill>
                            <a:srgbClr val="231F20"/>
                          </a:solidFill>
                          <a:latin typeface="Arial Narrow"/>
                          <a:cs typeface="Arial Narrow"/>
                        </a:rPr>
                        <a:t>Die Filterpumpe funktioniert</a:t>
                      </a:r>
                      <a:r>
                        <a:rPr sz="850" spc="-25" dirty="0">
                          <a:solidFill>
                            <a:srgbClr val="231F20"/>
                          </a:solidFill>
                          <a:latin typeface="Arial Narrow"/>
                          <a:cs typeface="Arial Narrow"/>
                        </a:rPr>
                        <a:t> </a:t>
                      </a:r>
                      <a:r>
                        <a:rPr sz="850" dirty="0">
                          <a:solidFill>
                            <a:srgbClr val="231F20"/>
                          </a:solidFill>
                          <a:latin typeface="Arial Narrow"/>
                          <a:cs typeface="Arial Narrow"/>
                        </a:rPr>
                        <a:t>nicht</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70"/>
                        </a:spcBef>
                      </a:pPr>
                      <a:r>
                        <a:rPr sz="850" dirty="0">
                          <a:solidFill>
                            <a:srgbClr val="231F20"/>
                          </a:solidFill>
                          <a:latin typeface="Arial Narrow"/>
                          <a:cs typeface="Arial Narrow"/>
                        </a:rPr>
                        <a:t>Siehe Abschnitt </a:t>
                      </a:r>
                      <a:r>
                        <a:rPr sz="850" spc="-5" dirty="0">
                          <a:solidFill>
                            <a:srgbClr val="231F20"/>
                          </a:solidFill>
                          <a:latin typeface="Arial Narrow"/>
                          <a:cs typeface="Arial Narrow"/>
                        </a:rPr>
                        <a:t>„FILTERPUMPE FUNKTIONIERT</a:t>
                      </a:r>
                      <a:r>
                        <a:rPr sz="850" dirty="0">
                          <a:solidFill>
                            <a:srgbClr val="231F20"/>
                          </a:solidFill>
                          <a:latin typeface="Arial Narrow"/>
                          <a:cs typeface="Arial Narrow"/>
                        </a:rPr>
                        <a:t> NICHT“</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347240">
                <a:tc rowSpan="2">
                  <a:txBody>
                    <a:bodyPr/>
                    <a:lstStyle/>
                    <a:p>
                      <a:pPr marL="55880" marR="235585">
                        <a:lnSpc>
                          <a:spcPct val="137300"/>
                        </a:lnSpc>
                        <a:spcBef>
                          <a:spcPts val="600"/>
                        </a:spcBef>
                      </a:pPr>
                      <a:r>
                        <a:rPr sz="850" b="1" dirty="0">
                          <a:solidFill>
                            <a:srgbClr val="231F20"/>
                          </a:solidFill>
                          <a:latin typeface="Arial Narrow"/>
                          <a:cs typeface="Arial Narrow"/>
                        </a:rPr>
                        <a:t>FEHLER BEIM  AU</a:t>
                      </a:r>
                      <a:r>
                        <a:rPr sz="850" b="1" spc="-5" dirty="0">
                          <a:solidFill>
                            <a:srgbClr val="231F20"/>
                          </a:solidFill>
                          <a:latin typeface="Arial Narrow"/>
                          <a:cs typeface="Arial Narrow"/>
                        </a:rPr>
                        <a:t>TOMATISCHEN  AUFPUMPEN</a:t>
                      </a:r>
                      <a:endParaRPr sz="850">
                        <a:latin typeface="Arial Narrow"/>
                        <a:cs typeface="Arial Narrow"/>
                      </a:endParaRPr>
                    </a:p>
                  </a:txBody>
                  <a:tcPr marL="0" marR="0" marT="762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27965">
                        <a:lnSpc>
                          <a:spcPct val="117700"/>
                        </a:lnSpc>
                        <a:spcBef>
                          <a:spcPts val="75"/>
                        </a:spcBef>
                      </a:pPr>
                      <a:r>
                        <a:rPr sz="850" dirty="0">
                          <a:solidFill>
                            <a:srgbClr val="231F20"/>
                          </a:solidFill>
                          <a:latin typeface="Arial Narrow"/>
                          <a:cs typeface="Arial Narrow"/>
                        </a:rPr>
                        <a:t>Der Whirlpool </a:t>
                      </a:r>
                      <a:r>
                        <a:rPr sz="850" spc="-5" dirty="0">
                          <a:solidFill>
                            <a:srgbClr val="231F20"/>
                          </a:solidFill>
                          <a:latin typeface="Arial Narrow"/>
                          <a:cs typeface="Arial Narrow"/>
                        </a:rPr>
                        <a:t>beginnt nicht mit</a:t>
                      </a:r>
                      <a:r>
                        <a:rPr sz="850" spc="-85" dirty="0">
                          <a:solidFill>
                            <a:srgbClr val="231F20"/>
                          </a:solidFill>
                          <a:latin typeface="Arial Narrow"/>
                          <a:cs typeface="Arial Narrow"/>
                        </a:rPr>
                        <a:t> </a:t>
                      </a:r>
                      <a:r>
                        <a:rPr sz="850" dirty="0">
                          <a:solidFill>
                            <a:srgbClr val="231F20"/>
                          </a:solidFill>
                          <a:latin typeface="Arial Narrow"/>
                          <a:cs typeface="Arial Narrow"/>
                        </a:rPr>
                        <a:t>dem  Aufpumpen.</a:t>
                      </a:r>
                      <a:endParaRPr sz="85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55"/>
                        </a:spcBef>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085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7"/>
                  </a:ext>
                </a:extLst>
              </a:tr>
              <a:tr h="361949">
                <a:tc vMerge="1">
                  <a:txBody>
                    <a:bodyPr/>
                    <a:lstStyle/>
                    <a:p>
                      <a:endParaRPr/>
                    </a:p>
                  </a:txBody>
                  <a:tcPr marL="0" marR="0" marT="762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277495">
                        <a:lnSpc>
                          <a:spcPct val="117700"/>
                        </a:lnSpc>
                        <a:spcBef>
                          <a:spcPts val="140"/>
                        </a:spcBef>
                      </a:pPr>
                      <a:r>
                        <a:rPr sz="850" dirty="0">
                          <a:solidFill>
                            <a:srgbClr val="231F20"/>
                          </a:solidFill>
                          <a:latin typeface="Arial Narrow"/>
                          <a:cs typeface="Arial Narrow"/>
                        </a:rPr>
                        <a:t>Der Whirlpool </a:t>
                      </a:r>
                      <a:r>
                        <a:rPr sz="850" spc="-5" dirty="0">
                          <a:solidFill>
                            <a:srgbClr val="231F20"/>
                          </a:solidFill>
                          <a:latin typeface="Arial Narrow"/>
                          <a:cs typeface="Arial Narrow"/>
                        </a:rPr>
                        <a:t>stoppt nicht mit</a:t>
                      </a:r>
                      <a:r>
                        <a:rPr sz="850" spc="-85" dirty="0">
                          <a:solidFill>
                            <a:srgbClr val="231F20"/>
                          </a:solidFill>
                          <a:latin typeface="Arial Narrow"/>
                          <a:cs typeface="Arial Narrow"/>
                        </a:rPr>
                        <a:t> </a:t>
                      </a:r>
                      <a:r>
                        <a:rPr sz="850" dirty="0">
                          <a:solidFill>
                            <a:srgbClr val="231F20"/>
                          </a:solidFill>
                          <a:latin typeface="Arial Narrow"/>
                          <a:cs typeface="Arial Narrow"/>
                        </a:rPr>
                        <a:t>dem  Aufpumpen.</a:t>
                      </a:r>
                      <a:endParaRPr sz="85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00">
                        <a:latin typeface="Times New Roman"/>
                        <a:cs typeface="Times New Roman"/>
                      </a:endParaRPr>
                    </a:p>
                    <a:p>
                      <a:pPr marL="85090">
                        <a:lnSpc>
                          <a:spcPct val="100000"/>
                        </a:lnSpc>
                      </a:pPr>
                      <a:r>
                        <a:rPr sz="850" dirty="0">
                          <a:solidFill>
                            <a:srgbClr val="231F20"/>
                          </a:solidFill>
                          <a:latin typeface="Arial Narrow"/>
                          <a:cs typeface="Arial Narrow"/>
                        </a:rPr>
                        <a:t>Kontaktieren Sie </a:t>
                      </a:r>
                      <a:r>
                        <a:rPr sz="850" spc="-5" dirty="0">
                          <a:solidFill>
                            <a:srgbClr val="231F20"/>
                          </a:solidFill>
                          <a:latin typeface="Arial Narrow"/>
                          <a:cs typeface="Arial Narrow"/>
                        </a:rPr>
                        <a:t>das </a:t>
                      </a:r>
                      <a:r>
                        <a:rPr sz="850" dirty="0">
                          <a:solidFill>
                            <a:srgbClr val="231F20"/>
                          </a:solidFill>
                          <a:latin typeface="Arial Narrow"/>
                          <a:cs typeface="Arial Narrow"/>
                        </a:rPr>
                        <a:t>Servicezentrum </a:t>
                      </a:r>
                      <a:r>
                        <a:rPr sz="850" spc="-5" dirty="0">
                          <a:solidFill>
                            <a:srgbClr val="231F20"/>
                          </a:solidFill>
                          <a:latin typeface="Arial Narrow"/>
                          <a:cs typeface="Arial Narrow"/>
                        </a:rPr>
                        <a:t>von</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r h="349250">
                <a:tc rowSpan="3">
                  <a:txBody>
                    <a:bodyPr/>
                    <a:lstStyle/>
                    <a:p>
                      <a:pPr>
                        <a:lnSpc>
                          <a:spcPct val="100000"/>
                        </a:lnSpc>
                        <a:spcBef>
                          <a:spcPts val="20"/>
                        </a:spcBef>
                      </a:pPr>
                      <a:endParaRPr sz="1300">
                        <a:latin typeface="Times New Roman"/>
                        <a:cs typeface="Times New Roman"/>
                      </a:endParaRPr>
                    </a:p>
                    <a:p>
                      <a:pPr marL="55880" marR="363220">
                        <a:lnSpc>
                          <a:spcPct val="137300"/>
                        </a:lnSpc>
                      </a:pPr>
                      <a:r>
                        <a:rPr sz="850" b="1" dirty="0">
                          <a:solidFill>
                            <a:srgbClr val="231F20"/>
                          </a:solidFill>
                          <a:latin typeface="Arial Narrow"/>
                          <a:cs typeface="Arial Narrow"/>
                        </a:rPr>
                        <a:t>FEHLER DER  JET-FUNK</a:t>
                      </a:r>
                      <a:r>
                        <a:rPr sz="850" b="1" spc="-5" dirty="0">
                          <a:solidFill>
                            <a:srgbClr val="231F20"/>
                          </a:solidFill>
                          <a:latin typeface="Arial Narrow"/>
                          <a:cs typeface="Arial Narrow"/>
                        </a:rPr>
                        <a:t>T</a:t>
                      </a:r>
                      <a:r>
                        <a:rPr sz="850" b="1" dirty="0">
                          <a:solidFill>
                            <a:srgbClr val="231F20"/>
                          </a:solidFill>
                          <a:latin typeface="Arial Narrow"/>
                          <a:cs typeface="Arial Narrow"/>
                        </a:rPr>
                        <a:t>ION</a:t>
                      </a:r>
                      <a:endParaRPr sz="85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marR="380365">
                        <a:lnSpc>
                          <a:spcPct val="117700"/>
                        </a:lnSpc>
                        <a:spcBef>
                          <a:spcPts val="90"/>
                        </a:spcBef>
                      </a:pPr>
                      <a:r>
                        <a:rPr sz="850" dirty="0">
                          <a:solidFill>
                            <a:srgbClr val="231F20"/>
                          </a:solidFill>
                          <a:latin typeface="Arial Narrow"/>
                          <a:cs typeface="Arial Narrow"/>
                        </a:rPr>
                        <a:t>Der Wasserstand </a:t>
                      </a:r>
                      <a:r>
                        <a:rPr sz="850" spc="-5" dirty="0">
                          <a:solidFill>
                            <a:srgbClr val="231F20"/>
                          </a:solidFill>
                          <a:latin typeface="Arial Narrow"/>
                          <a:cs typeface="Arial Narrow"/>
                        </a:rPr>
                        <a:t>liegt unter</a:t>
                      </a:r>
                      <a:r>
                        <a:rPr sz="850" spc="-90" dirty="0">
                          <a:solidFill>
                            <a:srgbClr val="231F20"/>
                          </a:solidFill>
                          <a:latin typeface="Arial Narrow"/>
                          <a:cs typeface="Arial Narrow"/>
                        </a:rPr>
                        <a:t> </a:t>
                      </a:r>
                      <a:r>
                        <a:rPr sz="850" dirty="0">
                          <a:solidFill>
                            <a:srgbClr val="231F20"/>
                          </a:solidFill>
                          <a:latin typeface="Arial Narrow"/>
                          <a:cs typeface="Arial Narrow"/>
                        </a:rPr>
                        <a:t>der  </a:t>
                      </a:r>
                      <a:r>
                        <a:rPr sz="850" spc="-5" dirty="0">
                          <a:solidFill>
                            <a:srgbClr val="231F20"/>
                          </a:solidFill>
                          <a:latin typeface="Arial Narrow"/>
                          <a:cs typeface="Arial Narrow"/>
                        </a:rPr>
                        <a:t>Mindestwasserlinie</a:t>
                      </a:r>
                      <a:endParaRPr sz="85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869"/>
                        </a:spcBef>
                      </a:pPr>
                      <a:r>
                        <a:rPr sz="850" dirty="0">
                          <a:solidFill>
                            <a:srgbClr val="231F20"/>
                          </a:solidFill>
                          <a:latin typeface="Arial Narrow"/>
                          <a:cs typeface="Arial Narrow"/>
                        </a:rPr>
                        <a:t>Fügen Sie </a:t>
                      </a:r>
                      <a:r>
                        <a:rPr sz="850" spc="-5" dirty="0">
                          <a:solidFill>
                            <a:srgbClr val="231F20"/>
                          </a:solidFill>
                          <a:latin typeface="Arial Narrow"/>
                          <a:cs typeface="Arial Narrow"/>
                        </a:rPr>
                        <a:t>mehr </a:t>
                      </a:r>
                      <a:r>
                        <a:rPr sz="850" dirty="0">
                          <a:solidFill>
                            <a:srgbClr val="231F20"/>
                          </a:solidFill>
                          <a:latin typeface="Arial Narrow"/>
                          <a:cs typeface="Arial Narrow"/>
                        </a:rPr>
                        <a:t>Wasser </a:t>
                      </a:r>
                      <a:r>
                        <a:rPr sz="850" spc="-5" dirty="0">
                          <a:solidFill>
                            <a:srgbClr val="231F20"/>
                          </a:solidFill>
                          <a:latin typeface="Arial Narrow"/>
                          <a:cs typeface="Arial Narrow"/>
                        </a:rPr>
                        <a:t>oberhalb der Mindestlinie</a:t>
                      </a:r>
                      <a:r>
                        <a:rPr sz="850" spc="-15" dirty="0">
                          <a:solidFill>
                            <a:srgbClr val="231F20"/>
                          </a:solidFill>
                          <a:latin typeface="Arial Narrow"/>
                          <a:cs typeface="Arial Narrow"/>
                        </a:rPr>
                        <a:t> </a:t>
                      </a:r>
                      <a:r>
                        <a:rPr sz="850" dirty="0">
                          <a:solidFill>
                            <a:srgbClr val="231F20"/>
                          </a:solidFill>
                          <a:latin typeface="Arial Narrow"/>
                          <a:cs typeface="Arial Narrow"/>
                        </a:rPr>
                        <a:t>hinzu</a:t>
                      </a:r>
                      <a:endParaRPr sz="85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9"/>
                  </a:ext>
                </a:extLst>
              </a:tr>
              <a:tr h="209550">
                <a:tc vMerge="1">
                  <a:txBody>
                    <a:bodyPr/>
                    <a:lstStyle/>
                    <a:p>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320"/>
                        </a:spcBef>
                      </a:pPr>
                      <a:r>
                        <a:rPr sz="850" dirty="0">
                          <a:solidFill>
                            <a:srgbClr val="231F20"/>
                          </a:solidFill>
                          <a:latin typeface="Arial Narrow"/>
                          <a:cs typeface="Arial Narrow"/>
                        </a:rPr>
                        <a:t>Wassereinlass</a:t>
                      </a:r>
                      <a:r>
                        <a:rPr sz="850" spc="-5" dirty="0">
                          <a:solidFill>
                            <a:srgbClr val="231F20"/>
                          </a:solidFill>
                          <a:latin typeface="Arial Narrow"/>
                          <a:cs typeface="Arial Narrow"/>
                        </a:rPr>
                        <a:t> </a:t>
                      </a:r>
                      <a:r>
                        <a:rPr sz="850" dirty="0">
                          <a:solidFill>
                            <a:srgbClr val="231F20"/>
                          </a:solidFill>
                          <a:latin typeface="Arial Narrow"/>
                          <a:cs typeface="Arial Narrow"/>
                        </a:rPr>
                        <a:t>blockiert</a:t>
                      </a:r>
                      <a:endParaRPr sz="85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220"/>
                        </a:spcBef>
                      </a:pPr>
                      <a:r>
                        <a:rPr sz="850" dirty="0">
                          <a:solidFill>
                            <a:srgbClr val="231F20"/>
                          </a:solidFill>
                          <a:latin typeface="Arial Narrow"/>
                          <a:cs typeface="Arial Narrow"/>
                        </a:rPr>
                        <a:t>Reinigen Sie </a:t>
                      </a:r>
                      <a:r>
                        <a:rPr sz="850" spc="-5" dirty="0">
                          <a:solidFill>
                            <a:srgbClr val="231F20"/>
                          </a:solidFill>
                          <a:latin typeface="Arial Narrow"/>
                          <a:cs typeface="Arial Narrow"/>
                        </a:rPr>
                        <a:t>die </a:t>
                      </a:r>
                      <a:r>
                        <a:rPr sz="850" dirty="0">
                          <a:solidFill>
                            <a:srgbClr val="231F20"/>
                          </a:solidFill>
                          <a:latin typeface="Arial Narrow"/>
                          <a:cs typeface="Arial Narrow"/>
                        </a:rPr>
                        <a:t>Einlässe </a:t>
                      </a:r>
                      <a:r>
                        <a:rPr sz="850" spc="-5" dirty="0">
                          <a:solidFill>
                            <a:srgbClr val="231F20"/>
                          </a:solidFill>
                          <a:latin typeface="Arial Narrow"/>
                          <a:cs typeface="Arial Narrow"/>
                        </a:rPr>
                        <a:t>von </a:t>
                      </a:r>
                      <a:r>
                        <a:rPr sz="850" dirty="0">
                          <a:solidFill>
                            <a:srgbClr val="231F20"/>
                          </a:solidFill>
                          <a:latin typeface="Arial Narrow"/>
                          <a:cs typeface="Arial Narrow"/>
                        </a:rPr>
                        <a:t>Filterpumpe </a:t>
                      </a:r>
                      <a:r>
                        <a:rPr sz="850" spc="-5" dirty="0">
                          <a:solidFill>
                            <a:srgbClr val="231F20"/>
                          </a:solidFill>
                          <a:latin typeface="Arial Narrow"/>
                          <a:cs typeface="Arial Narrow"/>
                        </a:rPr>
                        <a:t>und</a:t>
                      </a:r>
                      <a:r>
                        <a:rPr sz="850" spc="-20" dirty="0">
                          <a:solidFill>
                            <a:srgbClr val="231F20"/>
                          </a:solidFill>
                          <a:latin typeface="Arial Narrow"/>
                          <a:cs typeface="Arial Narrow"/>
                        </a:rPr>
                        <a:t> </a:t>
                      </a:r>
                      <a:r>
                        <a:rPr sz="850" dirty="0">
                          <a:solidFill>
                            <a:srgbClr val="231F20"/>
                          </a:solidFill>
                          <a:latin typeface="Arial Narrow"/>
                          <a:cs typeface="Arial Narrow"/>
                        </a:rPr>
                        <a:t>Strahlpumpe</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0"/>
                  </a:ext>
                </a:extLst>
              </a:tr>
              <a:tr h="211658">
                <a:tc vMerge="1">
                  <a:txBody>
                    <a:bodyPr/>
                    <a:lstStyle/>
                    <a:p>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9850">
                        <a:lnSpc>
                          <a:spcPct val="100000"/>
                        </a:lnSpc>
                        <a:spcBef>
                          <a:spcPts val="270"/>
                        </a:spcBef>
                      </a:pPr>
                      <a:r>
                        <a:rPr sz="850" dirty="0">
                          <a:solidFill>
                            <a:srgbClr val="231F20"/>
                          </a:solidFill>
                          <a:latin typeface="Arial Narrow"/>
                          <a:cs typeface="Arial Narrow"/>
                        </a:rPr>
                        <a:t>Die Filterpumpe funktioniert</a:t>
                      </a:r>
                      <a:r>
                        <a:rPr sz="850" spc="-25" dirty="0">
                          <a:solidFill>
                            <a:srgbClr val="231F20"/>
                          </a:solidFill>
                          <a:latin typeface="Arial Narrow"/>
                          <a:cs typeface="Arial Narrow"/>
                        </a:rPr>
                        <a:t> </a:t>
                      </a:r>
                      <a:r>
                        <a:rPr sz="850" dirty="0">
                          <a:solidFill>
                            <a:srgbClr val="231F20"/>
                          </a:solidFill>
                          <a:latin typeface="Arial Narrow"/>
                          <a:cs typeface="Arial Narrow"/>
                        </a:rPr>
                        <a:t>nicht</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5090">
                        <a:lnSpc>
                          <a:spcPct val="100000"/>
                        </a:lnSpc>
                        <a:spcBef>
                          <a:spcPts val="170"/>
                        </a:spcBef>
                      </a:pPr>
                      <a:r>
                        <a:rPr sz="850" dirty="0">
                          <a:solidFill>
                            <a:srgbClr val="231F20"/>
                          </a:solidFill>
                          <a:latin typeface="Arial Narrow"/>
                          <a:cs typeface="Arial Narrow"/>
                        </a:rPr>
                        <a:t>Siehe Abschnitt </a:t>
                      </a:r>
                      <a:r>
                        <a:rPr sz="850" spc="-5" dirty="0">
                          <a:solidFill>
                            <a:srgbClr val="231F20"/>
                          </a:solidFill>
                          <a:latin typeface="Arial Narrow"/>
                          <a:cs typeface="Arial Narrow"/>
                        </a:rPr>
                        <a:t>„FILTERPUMPE FUNKTIONIERT</a:t>
                      </a:r>
                      <a:r>
                        <a:rPr sz="850" dirty="0">
                          <a:solidFill>
                            <a:srgbClr val="231F20"/>
                          </a:solidFill>
                          <a:latin typeface="Arial Narrow"/>
                          <a:cs typeface="Arial Narrow"/>
                        </a:rPr>
                        <a:t> NICHT“</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2213" y="525767"/>
            <a:ext cx="6472555" cy="4848860"/>
          </a:xfrm>
          <a:prstGeom prst="rect">
            <a:avLst/>
          </a:prstGeom>
          <a:ln w="25400">
            <a:solidFill>
              <a:srgbClr val="231F20"/>
            </a:solidFill>
          </a:ln>
        </p:spPr>
        <p:txBody>
          <a:bodyPr vert="horz" wrap="square" lIns="0" tIns="6350" rIns="0" bIns="0" rtlCol="0">
            <a:spAutoFit/>
          </a:bodyPr>
          <a:lstStyle/>
          <a:p>
            <a:pPr>
              <a:lnSpc>
                <a:spcPct val="100000"/>
              </a:lnSpc>
              <a:spcBef>
                <a:spcPts val="50"/>
              </a:spcBef>
            </a:pPr>
            <a:endParaRPr sz="900">
              <a:latin typeface="Times New Roman"/>
              <a:cs typeface="Times New Roman"/>
            </a:endParaRPr>
          </a:p>
          <a:p>
            <a:pPr marL="215265">
              <a:lnSpc>
                <a:spcPct val="100000"/>
              </a:lnSpc>
            </a:pPr>
            <a:r>
              <a:rPr sz="900" dirty="0">
                <a:solidFill>
                  <a:srgbClr val="231F20"/>
                </a:solidFill>
                <a:latin typeface="Arial Narrow"/>
                <a:cs typeface="Arial Narrow"/>
              </a:rPr>
              <a:t>Wo finde </a:t>
            </a:r>
            <a:r>
              <a:rPr sz="900" spc="-5" dirty="0">
                <a:solidFill>
                  <a:srgbClr val="231F20"/>
                </a:solidFill>
                <a:latin typeface="Arial Narrow"/>
                <a:cs typeface="Arial Narrow"/>
              </a:rPr>
              <a:t>ich die</a:t>
            </a:r>
            <a:r>
              <a:rPr sz="900" spc="-15" dirty="0">
                <a:solidFill>
                  <a:srgbClr val="231F20"/>
                </a:solidFill>
                <a:latin typeface="Arial Narrow"/>
                <a:cs typeface="Arial Narrow"/>
              </a:rPr>
              <a:t> </a:t>
            </a:r>
            <a:r>
              <a:rPr sz="900" dirty="0">
                <a:solidFill>
                  <a:srgbClr val="231F20"/>
                </a:solidFill>
                <a:latin typeface="Arial Narrow"/>
                <a:cs typeface="Arial Narrow"/>
              </a:rPr>
              <a:t>Seriennummer?</a:t>
            </a:r>
            <a:endParaRPr sz="900">
              <a:latin typeface="Arial Narrow"/>
              <a:cs typeface="Arial Narrow"/>
            </a:endParaRPr>
          </a:p>
          <a:p>
            <a:pPr marL="215265">
              <a:lnSpc>
                <a:spcPct val="100000"/>
              </a:lnSpc>
              <a:spcBef>
                <a:spcPts val="120"/>
              </a:spcBef>
            </a:pPr>
            <a:r>
              <a:rPr sz="900" dirty="0">
                <a:solidFill>
                  <a:srgbClr val="231F20"/>
                </a:solidFill>
                <a:latin typeface="Arial Narrow"/>
                <a:cs typeface="Arial Narrow"/>
              </a:rPr>
              <a:t>Auf </a:t>
            </a:r>
            <a:r>
              <a:rPr sz="900" spc="-5" dirty="0">
                <a:solidFill>
                  <a:srgbClr val="231F20"/>
                </a:solidFill>
                <a:latin typeface="Arial Narrow"/>
                <a:cs typeface="Arial Narrow"/>
              </a:rPr>
              <a:t>der </a:t>
            </a:r>
            <a:r>
              <a:rPr sz="900" dirty="0">
                <a:solidFill>
                  <a:srgbClr val="231F20"/>
                </a:solidFill>
                <a:latin typeface="Arial Narrow"/>
                <a:cs typeface="Arial Narrow"/>
              </a:rPr>
              <a:t>Rückseite </a:t>
            </a:r>
            <a:r>
              <a:rPr sz="900" spc="-5" dirty="0">
                <a:solidFill>
                  <a:srgbClr val="231F20"/>
                </a:solidFill>
                <a:latin typeface="Arial Narrow"/>
                <a:cs typeface="Arial Narrow"/>
              </a:rPr>
              <a:t>der </a:t>
            </a:r>
            <a:r>
              <a:rPr sz="900" dirty="0">
                <a:solidFill>
                  <a:srgbClr val="231F20"/>
                </a:solidFill>
                <a:latin typeface="Arial Narrow"/>
                <a:cs typeface="Arial Narrow"/>
              </a:rPr>
              <a:t>Fernbedienung. </a:t>
            </a:r>
            <a:r>
              <a:rPr sz="900" spc="-5" dirty="0">
                <a:solidFill>
                  <a:srgbClr val="231F20"/>
                </a:solidFill>
                <a:latin typeface="Arial Narrow"/>
                <a:cs typeface="Arial Narrow"/>
              </a:rPr>
              <a:t>Oder unten am</a:t>
            </a:r>
            <a:r>
              <a:rPr sz="900" spc="-10" dirty="0">
                <a:solidFill>
                  <a:srgbClr val="231F20"/>
                </a:solidFill>
                <a:latin typeface="Arial Narrow"/>
                <a:cs typeface="Arial Narrow"/>
              </a:rPr>
              <a:t> </a:t>
            </a:r>
            <a:r>
              <a:rPr sz="900" dirty="0">
                <a:solidFill>
                  <a:srgbClr val="231F20"/>
                </a:solidFill>
                <a:latin typeface="Arial Narrow"/>
                <a:cs typeface="Arial Narrow"/>
              </a:rPr>
              <a:t>Schaltkasten.</a:t>
            </a:r>
            <a:endParaRPr sz="900">
              <a:latin typeface="Arial Narrow"/>
              <a:cs typeface="Arial Narrow"/>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950">
              <a:latin typeface="Times New Roman"/>
              <a:cs typeface="Times New Roman"/>
            </a:endParaRPr>
          </a:p>
          <a:p>
            <a:pPr marL="208915">
              <a:lnSpc>
                <a:spcPct val="100000"/>
              </a:lnSpc>
            </a:pPr>
            <a:r>
              <a:rPr sz="900" dirty="0">
                <a:latin typeface="Arial Narrow"/>
                <a:cs typeface="Arial Narrow"/>
              </a:rPr>
              <a:t>Wie finde </a:t>
            </a:r>
            <a:r>
              <a:rPr sz="900" spc="-5" dirty="0">
                <a:latin typeface="Arial Narrow"/>
                <a:cs typeface="Arial Narrow"/>
              </a:rPr>
              <a:t>ich meinen</a:t>
            </a:r>
            <a:r>
              <a:rPr sz="900" spc="-15" dirty="0">
                <a:latin typeface="Arial Narrow"/>
                <a:cs typeface="Arial Narrow"/>
              </a:rPr>
              <a:t> </a:t>
            </a:r>
            <a:r>
              <a:rPr sz="900" dirty="0">
                <a:latin typeface="Arial Narrow"/>
                <a:cs typeface="Arial Narrow"/>
              </a:rPr>
              <a:t>Service-Ansprechpartner?</a:t>
            </a:r>
            <a:endParaRPr sz="900">
              <a:latin typeface="Arial Narrow"/>
              <a:cs typeface="Arial Narrow"/>
            </a:endParaRPr>
          </a:p>
          <a:p>
            <a:pPr marL="208915">
              <a:lnSpc>
                <a:spcPct val="100000"/>
              </a:lnSpc>
              <a:spcBef>
                <a:spcPts val="120"/>
              </a:spcBef>
            </a:pPr>
            <a:r>
              <a:rPr sz="900" dirty="0">
                <a:latin typeface="Arial Narrow"/>
                <a:cs typeface="Arial Narrow"/>
              </a:rPr>
              <a:t>Scannen Sie </a:t>
            </a:r>
            <a:r>
              <a:rPr sz="900" spc="-5" dirty="0">
                <a:latin typeface="Arial Narrow"/>
                <a:cs typeface="Arial Narrow"/>
              </a:rPr>
              <a:t>den unten stehenden QR-Code oder besuchen </a:t>
            </a:r>
            <a:r>
              <a:rPr sz="900" dirty="0">
                <a:latin typeface="Arial Narrow"/>
                <a:cs typeface="Arial Narrow"/>
              </a:rPr>
              <a:t>Sie</a:t>
            </a:r>
            <a:r>
              <a:rPr sz="900" spc="15" dirty="0">
                <a:latin typeface="Arial Narrow"/>
                <a:cs typeface="Arial Narrow"/>
              </a:rPr>
              <a:t> </a:t>
            </a:r>
            <a:r>
              <a:rPr sz="900" spc="-5" dirty="0">
                <a:solidFill>
                  <a:srgbClr val="231F20"/>
                </a:solidFill>
                <a:latin typeface="Arial Narrow"/>
                <a:cs typeface="Arial Narrow"/>
                <a:hlinkClick r:id="rId2"/>
              </a:rPr>
              <a:t>https://www.the-mspa.com/after-sales.</a:t>
            </a:r>
            <a:endParaRPr sz="900">
              <a:latin typeface="Arial Narrow"/>
              <a:cs typeface="Arial Narrow"/>
            </a:endParaRPr>
          </a:p>
          <a:p>
            <a:pPr marL="339090" indent="-130810">
              <a:lnSpc>
                <a:spcPct val="100000"/>
              </a:lnSpc>
              <a:spcBef>
                <a:spcPts val="120"/>
              </a:spcBef>
              <a:buAutoNum type="arabicPeriod"/>
              <a:tabLst>
                <a:tab pos="339725" algn="l"/>
              </a:tabLst>
            </a:pPr>
            <a:r>
              <a:rPr sz="900" spc="-5" dirty="0">
                <a:latin typeface="Arial Narrow"/>
                <a:cs typeface="Arial Narrow"/>
              </a:rPr>
              <a:t>Geben </a:t>
            </a:r>
            <a:r>
              <a:rPr sz="900" dirty="0">
                <a:latin typeface="Arial Narrow"/>
                <a:cs typeface="Arial Narrow"/>
              </a:rPr>
              <a:t>Sie </a:t>
            </a:r>
            <a:r>
              <a:rPr sz="900" spc="-5" dirty="0">
                <a:latin typeface="Arial Narrow"/>
                <a:cs typeface="Arial Narrow"/>
              </a:rPr>
              <a:t>die </a:t>
            </a:r>
            <a:r>
              <a:rPr sz="900" dirty="0">
                <a:latin typeface="Arial Narrow"/>
                <a:cs typeface="Arial Narrow"/>
              </a:rPr>
              <a:t>Seriennummer Ihres Whirlpools</a:t>
            </a:r>
            <a:r>
              <a:rPr sz="900" spc="-10" dirty="0">
                <a:latin typeface="Arial Narrow"/>
                <a:cs typeface="Arial Narrow"/>
              </a:rPr>
              <a:t> </a:t>
            </a:r>
            <a:r>
              <a:rPr sz="900" spc="-5" dirty="0">
                <a:latin typeface="Arial Narrow"/>
                <a:cs typeface="Arial Narrow"/>
              </a:rPr>
              <a:t>ein.</a:t>
            </a:r>
            <a:endParaRPr sz="900">
              <a:latin typeface="Arial Narrow"/>
              <a:cs typeface="Arial Narrow"/>
            </a:endParaRPr>
          </a:p>
          <a:p>
            <a:pPr marL="339090" indent="-130810">
              <a:lnSpc>
                <a:spcPct val="100000"/>
              </a:lnSpc>
              <a:spcBef>
                <a:spcPts val="120"/>
              </a:spcBef>
              <a:buAutoNum type="arabicPeriod"/>
              <a:tabLst>
                <a:tab pos="339725" algn="l"/>
              </a:tabLst>
            </a:pPr>
            <a:r>
              <a:rPr sz="900" dirty="0">
                <a:latin typeface="Arial Narrow"/>
                <a:cs typeface="Arial Narrow"/>
              </a:rPr>
              <a:t>Dann wird Ihnen </a:t>
            </a:r>
            <a:r>
              <a:rPr sz="900" spc="-5" dirty="0">
                <a:latin typeface="Arial Narrow"/>
                <a:cs typeface="Arial Narrow"/>
              </a:rPr>
              <a:t>der entsprechende </a:t>
            </a:r>
            <a:r>
              <a:rPr sz="900" dirty="0">
                <a:latin typeface="Arial Narrow"/>
                <a:cs typeface="Arial Narrow"/>
              </a:rPr>
              <a:t>Dienstanbieter</a:t>
            </a:r>
            <a:r>
              <a:rPr sz="900" spc="-5" dirty="0">
                <a:latin typeface="Arial Narrow"/>
                <a:cs typeface="Arial Narrow"/>
              </a:rPr>
              <a:t> </a:t>
            </a:r>
            <a:r>
              <a:rPr sz="900" dirty="0">
                <a:latin typeface="Arial Narrow"/>
                <a:cs typeface="Arial Narrow"/>
              </a:rPr>
              <a:t>angezeigt.</a:t>
            </a:r>
            <a:endParaRPr sz="900">
              <a:latin typeface="Arial Narrow"/>
              <a:cs typeface="Arial Narrow"/>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2174875" marR="1056640" indent="-1122680">
              <a:lnSpc>
                <a:spcPct val="111100"/>
              </a:lnSpc>
              <a:spcBef>
                <a:spcPts val="770"/>
              </a:spcBef>
            </a:pPr>
            <a:r>
              <a:rPr sz="900" dirty="0">
                <a:solidFill>
                  <a:srgbClr val="231F20"/>
                </a:solidFill>
                <a:latin typeface="Arial Narrow"/>
                <a:cs typeface="Arial Narrow"/>
              </a:rPr>
              <a:t>WENDEN SIE SICH BEI PRODUKTBEZOGENEN FRAGEN </a:t>
            </a:r>
            <a:r>
              <a:rPr sz="900" spc="-5" dirty="0">
                <a:solidFill>
                  <a:srgbClr val="231F20"/>
                </a:solidFill>
                <a:latin typeface="Arial Narrow"/>
                <a:cs typeface="Arial Narrow"/>
              </a:rPr>
              <a:t>ODER </a:t>
            </a:r>
            <a:r>
              <a:rPr sz="900" dirty="0">
                <a:solidFill>
                  <a:srgbClr val="231F20"/>
                </a:solidFill>
                <a:latin typeface="Arial Narrow"/>
                <a:cs typeface="Arial Narrow"/>
              </a:rPr>
              <a:t>PROBLEMEN AN IHREN</a:t>
            </a:r>
            <a:r>
              <a:rPr sz="900" spc="-100" dirty="0">
                <a:solidFill>
                  <a:srgbClr val="231F20"/>
                </a:solidFill>
                <a:latin typeface="Arial Narrow"/>
                <a:cs typeface="Arial Narrow"/>
              </a:rPr>
              <a:t> </a:t>
            </a:r>
            <a:r>
              <a:rPr sz="900" spc="-5" dirty="0">
                <a:solidFill>
                  <a:srgbClr val="231F20"/>
                </a:solidFill>
                <a:latin typeface="Arial Narrow"/>
                <a:cs typeface="Arial Narrow"/>
              </a:rPr>
              <a:t>LOKALEN  MSPA-HÄNDLER ODER </a:t>
            </a:r>
            <a:r>
              <a:rPr sz="900" dirty="0">
                <a:solidFill>
                  <a:srgbClr val="231F20"/>
                </a:solidFill>
                <a:latin typeface="Arial Narrow"/>
                <a:cs typeface="Arial Narrow"/>
              </a:rPr>
              <a:t>IHR</a:t>
            </a:r>
            <a:r>
              <a:rPr sz="900" spc="-15" dirty="0">
                <a:solidFill>
                  <a:srgbClr val="231F20"/>
                </a:solidFill>
                <a:latin typeface="Arial Narrow"/>
                <a:cs typeface="Arial Narrow"/>
              </a:rPr>
              <a:t> </a:t>
            </a:r>
            <a:r>
              <a:rPr sz="900" dirty="0">
                <a:solidFill>
                  <a:srgbClr val="231F20"/>
                </a:solidFill>
                <a:latin typeface="Arial Narrow"/>
                <a:cs typeface="Arial Narrow"/>
              </a:rPr>
              <a:t>SERVICE-CENTER.</a:t>
            </a:r>
            <a:endParaRPr sz="900">
              <a:latin typeface="Arial Narrow"/>
              <a:cs typeface="Arial Narrow"/>
            </a:endParaRPr>
          </a:p>
        </p:txBody>
      </p:sp>
      <p:sp>
        <p:nvSpPr>
          <p:cNvPr id="3" name="object 3"/>
          <p:cNvSpPr/>
          <p:nvPr/>
        </p:nvSpPr>
        <p:spPr>
          <a:xfrm>
            <a:off x="1760717" y="1703896"/>
            <a:ext cx="443230" cy="654050"/>
          </a:xfrm>
          <a:custGeom>
            <a:avLst/>
            <a:gdLst/>
            <a:ahLst/>
            <a:cxnLst/>
            <a:rect l="l" t="t" r="r" b="b"/>
            <a:pathLst>
              <a:path w="443230" h="654050">
                <a:moveTo>
                  <a:pt x="0" y="47187"/>
                </a:moveTo>
                <a:lnTo>
                  <a:pt x="26847" y="609136"/>
                </a:lnTo>
                <a:lnTo>
                  <a:pt x="28497" y="639478"/>
                </a:lnTo>
                <a:lnTo>
                  <a:pt x="40046" y="653321"/>
                </a:lnTo>
                <a:lnTo>
                  <a:pt x="71392" y="654022"/>
                </a:lnTo>
                <a:lnTo>
                  <a:pt x="132435" y="644937"/>
                </a:lnTo>
                <a:lnTo>
                  <a:pt x="400888" y="641839"/>
                </a:lnTo>
                <a:lnTo>
                  <a:pt x="427622" y="639792"/>
                </a:lnTo>
                <a:lnTo>
                  <a:pt x="440261" y="631320"/>
                </a:lnTo>
                <a:lnTo>
                  <a:pt x="442161" y="609413"/>
                </a:lnTo>
                <a:lnTo>
                  <a:pt x="436676" y="567061"/>
                </a:lnTo>
                <a:lnTo>
                  <a:pt x="438277" y="56140"/>
                </a:lnTo>
                <a:lnTo>
                  <a:pt x="442883" y="23929"/>
                </a:lnTo>
                <a:lnTo>
                  <a:pt x="437168" y="7670"/>
                </a:lnTo>
                <a:lnTo>
                  <a:pt x="414609" y="2394"/>
                </a:lnTo>
                <a:lnTo>
                  <a:pt x="368681" y="3130"/>
                </a:lnTo>
                <a:lnTo>
                  <a:pt x="188559" y="1047"/>
                </a:lnTo>
                <a:lnTo>
                  <a:pt x="95521" y="84"/>
                </a:lnTo>
                <a:lnTo>
                  <a:pt x="59869" y="0"/>
                </a:lnTo>
                <a:lnTo>
                  <a:pt x="51904" y="552"/>
                </a:lnTo>
                <a:lnTo>
                  <a:pt x="41533" y="1708"/>
                </a:lnTo>
                <a:lnTo>
                  <a:pt x="23942" y="6710"/>
                </a:lnTo>
                <a:lnTo>
                  <a:pt x="7356" y="20292"/>
                </a:lnTo>
                <a:lnTo>
                  <a:pt x="0" y="47187"/>
                </a:lnTo>
                <a:close/>
              </a:path>
            </a:pathLst>
          </a:custGeom>
          <a:ln w="5778">
            <a:solidFill>
              <a:srgbClr val="414042"/>
            </a:solidFill>
          </a:ln>
        </p:spPr>
        <p:txBody>
          <a:bodyPr wrap="square" lIns="0" tIns="0" rIns="0" bIns="0" rtlCol="0"/>
          <a:lstStyle/>
          <a:p>
            <a:endParaRPr/>
          </a:p>
        </p:txBody>
      </p:sp>
      <p:sp>
        <p:nvSpPr>
          <p:cNvPr id="4" name="object 4"/>
          <p:cNvSpPr/>
          <p:nvPr/>
        </p:nvSpPr>
        <p:spPr>
          <a:xfrm>
            <a:off x="1897428" y="1669529"/>
            <a:ext cx="191884" cy="31809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70156" y="2426868"/>
            <a:ext cx="72758" cy="781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136837" y="2420798"/>
            <a:ext cx="73817" cy="8117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73545" y="1315604"/>
            <a:ext cx="2317115" cy="1115060"/>
          </a:xfrm>
          <a:custGeom>
            <a:avLst/>
            <a:gdLst/>
            <a:ahLst/>
            <a:cxnLst/>
            <a:rect l="l" t="t" r="r" b="b"/>
            <a:pathLst>
              <a:path w="2317115" h="1115060">
                <a:moveTo>
                  <a:pt x="29544" y="30518"/>
                </a:moveTo>
                <a:lnTo>
                  <a:pt x="6976" y="61225"/>
                </a:lnTo>
                <a:lnTo>
                  <a:pt x="0" y="108032"/>
                </a:lnTo>
                <a:lnTo>
                  <a:pt x="674" y="137454"/>
                </a:lnTo>
                <a:lnTo>
                  <a:pt x="2216" y="178660"/>
                </a:lnTo>
                <a:lnTo>
                  <a:pt x="4483" y="229132"/>
                </a:lnTo>
                <a:lnTo>
                  <a:pt x="7332" y="286351"/>
                </a:lnTo>
                <a:lnTo>
                  <a:pt x="10621" y="347799"/>
                </a:lnTo>
                <a:lnTo>
                  <a:pt x="14207" y="410958"/>
                </a:lnTo>
                <a:lnTo>
                  <a:pt x="17949" y="473308"/>
                </a:lnTo>
                <a:lnTo>
                  <a:pt x="21703" y="532332"/>
                </a:lnTo>
                <a:lnTo>
                  <a:pt x="25328" y="585511"/>
                </a:lnTo>
                <a:lnTo>
                  <a:pt x="28680" y="630326"/>
                </a:lnTo>
                <a:lnTo>
                  <a:pt x="27738" y="644071"/>
                </a:lnTo>
                <a:lnTo>
                  <a:pt x="27110" y="658156"/>
                </a:lnTo>
                <a:lnTo>
                  <a:pt x="26814" y="672601"/>
                </a:lnTo>
                <a:lnTo>
                  <a:pt x="26864" y="687425"/>
                </a:lnTo>
                <a:lnTo>
                  <a:pt x="35269" y="735627"/>
                </a:lnTo>
                <a:lnTo>
                  <a:pt x="58304" y="782624"/>
                </a:lnTo>
                <a:lnTo>
                  <a:pt x="95136" y="828038"/>
                </a:lnTo>
                <a:lnTo>
                  <a:pt x="144929" y="871489"/>
                </a:lnTo>
                <a:lnTo>
                  <a:pt x="206850" y="912600"/>
                </a:lnTo>
                <a:lnTo>
                  <a:pt x="242098" y="932159"/>
                </a:lnTo>
                <a:lnTo>
                  <a:pt x="280065" y="950991"/>
                </a:lnTo>
                <a:lnTo>
                  <a:pt x="320646" y="969048"/>
                </a:lnTo>
                <a:lnTo>
                  <a:pt x="363738" y="986283"/>
                </a:lnTo>
                <a:lnTo>
                  <a:pt x="409236" y="1002649"/>
                </a:lnTo>
                <a:lnTo>
                  <a:pt x="457036" y="1018099"/>
                </a:lnTo>
                <a:lnTo>
                  <a:pt x="507033" y="1032584"/>
                </a:lnTo>
                <a:lnTo>
                  <a:pt x="559124" y="1046058"/>
                </a:lnTo>
                <a:lnTo>
                  <a:pt x="613204" y="1058474"/>
                </a:lnTo>
                <a:lnTo>
                  <a:pt x="669168" y="1069784"/>
                </a:lnTo>
                <a:lnTo>
                  <a:pt x="726913" y="1079940"/>
                </a:lnTo>
                <a:lnTo>
                  <a:pt x="786333" y="1088896"/>
                </a:lnTo>
                <a:lnTo>
                  <a:pt x="847326" y="1096604"/>
                </a:lnTo>
                <a:lnTo>
                  <a:pt x="909785" y="1103017"/>
                </a:lnTo>
                <a:lnTo>
                  <a:pt x="973609" y="1108087"/>
                </a:lnTo>
                <a:lnTo>
                  <a:pt x="1038690" y="1111767"/>
                </a:lnTo>
                <a:lnTo>
                  <a:pt x="1104927" y="1114009"/>
                </a:lnTo>
                <a:lnTo>
                  <a:pt x="1172214" y="1114767"/>
                </a:lnTo>
                <a:lnTo>
                  <a:pt x="1241942" y="1114016"/>
                </a:lnTo>
                <a:lnTo>
                  <a:pt x="1310505" y="1111792"/>
                </a:lnTo>
                <a:lnTo>
                  <a:pt x="1377789" y="1108138"/>
                </a:lnTo>
                <a:lnTo>
                  <a:pt x="1443681" y="1103097"/>
                </a:lnTo>
                <a:lnTo>
                  <a:pt x="1508066" y="1096711"/>
                </a:lnTo>
                <a:lnTo>
                  <a:pt x="1570831" y="1089025"/>
                </a:lnTo>
                <a:lnTo>
                  <a:pt x="1631862" y="1080080"/>
                </a:lnTo>
                <a:lnTo>
                  <a:pt x="1691047" y="1069921"/>
                </a:lnTo>
                <a:lnTo>
                  <a:pt x="1748271" y="1058590"/>
                </a:lnTo>
                <a:lnTo>
                  <a:pt x="1803420" y="1046130"/>
                </a:lnTo>
                <a:lnTo>
                  <a:pt x="1856382" y="1032585"/>
                </a:lnTo>
                <a:lnTo>
                  <a:pt x="1907042" y="1017997"/>
                </a:lnTo>
                <a:lnTo>
                  <a:pt x="1955287" y="1002409"/>
                </a:lnTo>
                <a:lnTo>
                  <a:pt x="2001004" y="985865"/>
                </a:lnTo>
                <a:lnTo>
                  <a:pt x="2044078" y="968407"/>
                </a:lnTo>
                <a:lnTo>
                  <a:pt x="2084396" y="950079"/>
                </a:lnTo>
                <a:lnTo>
                  <a:pt x="2121844" y="930924"/>
                </a:lnTo>
                <a:lnTo>
                  <a:pt x="2156310" y="910984"/>
                </a:lnTo>
                <a:lnTo>
                  <a:pt x="2215836" y="868924"/>
                </a:lnTo>
                <a:lnTo>
                  <a:pt x="2262068" y="824244"/>
                </a:lnTo>
                <a:lnTo>
                  <a:pt x="2294094" y="777287"/>
                </a:lnTo>
                <a:lnTo>
                  <a:pt x="2311007" y="728399"/>
                </a:lnTo>
                <a:lnTo>
                  <a:pt x="2313579" y="688887"/>
                </a:lnTo>
                <a:lnTo>
                  <a:pt x="2313242" y="674785"/>
                </a:lnTo>
                <a:lnTo>
                  <a:pt x="2312519" y="661022"/>
                </a:lnTo>
                <a:lnTo>
                  <a:pt x="2311429" y="647585"/>
                </a:lnTo>
                <a:lnTo>
                  <a:pt x="2313036" y="606619"/>
                </a:lnTo>
                <a:lnTo>
                  <a:pt x="2314383" y="555171"/>
                </a:lnTo>
                <a:lnTo>
                  <a:pt x="2315446" y="496074"/>
                </a:lnTo>
                <a:lnTo>
                  <a:pt x="2316202" y="432156"/>
                </a:lnTo>
                <a:lnTo>
                  <a:pt x="2316626" y="366250"/>
                </a:lnTo>
                <a:lnTo>
                  <a:pt x="2316694" y="301187"/>
                </a:lnTo>
                <a:lnTo>
                  <a:pt x="2316383" y="239797"/>
                </a:lnTo>
                <a:lnTo>
                  <a:pt x="2315667" y="184912"/>
                </a:lnTo>
                <a:lnTo>
                  <a:pt x="2314524" y="139362"/>
                </a:lnTo>
                <a:lnTo>
                  <a:pt x="2310858" y="87591"/>
                </a:lnTo>
                <a:lnTo>
                  <a:pt x="2295084" y="37323"/>
                </a:lnTo>
                <a:lnTo>
                  <a:pt x="2282654" y="17602"/>
                </a:lnTo>
                <a:lnTo>
                  <a:pt x="2264376" y="0"/>
                </a:lnTo>
              </a:path>
            </a:pathLst>
          </a:custGeom>
          <a:ln w="5778">
            <a:solidFill>
              <a:srgbClr val="242021"/>
            </a:solidFill>
          </a:ln>
        </p:spPr>
        <p:txBody>
          <a:bodyPr wrap="square" lIns="0" tIns="0" rIns="0" bIns="0" rtlCol="0"/>
          <a:lstStyle/>
          <a:p>
            <a:endParaRPr/>
          </a:p>
        </p:txBody>
      </p:sp>
      <p:sp>
        <p:nvSpPr>
          <p:cNvPr id="8" name="object 8"/>
          <p:cNvSpPr/>
          <p:nvPr/>
        </p:nvSpPr>
        <p:spPr>
          <a:xfrm>
            <a:off x="793737" y="1472230"/>
            <a:ext cx="40005" cy="528320"/>
          </a:xfrm>
          <a:custGeom>
            <a:avLst/>
            <a:gdLst/>
            <a:ahLst/>
            <a:cxnLst/>
            <a:rect l="l" t="t" r="r" b="b"/>
            <a:pathLst>
              <a:path w="40005" h="528319">
                <a:moveTo>
                  <a:pt x="0" y="0"/>
                </a:moveTo>
                <a:lnTo>
                  <a:pt x="39852" y="528154"/>
                </a:lnTo>
              </a:path>
            </a:pathLst>
          </a:custGeom>
          <a:ln w="5778">
            <a:solidFill>
              <a:srgbClr val="242021"/>
            </a:solidFill>
          </a:ln>
        </p:spPr>
        <p:txBody>
          <a:bodyPr wrap="square" lIns="0" tIns="0" rIns="0" bIns="0" rtlCol="0"/>
          <a:lstStyle/>
          <a:p>
            <a:endParaRPr/>
          </a:p>
        </p:txBody>
      </p:sp>
      <p:sp>
        <p:nvSpPr>
          <p:cNvPr id="9" name="object 9"/>
          <p:cNvSpPr/>
          <p:nvPr/>
        </p:nvSpPr>
        <p:spPr>
          <a:xfrm>
            <a:off x="832209" y="1493425"/>
            <a:ext cx="43815" cy="600075"/>
          </a:xfrm>
          <a:custGeom>
            <a:avLst/>
            <a:gdLst/>
            <a:ahLst/>
            <a:cxnLst/>
            <a:rect l="l" t="t" r="r" b="b"/>
            <a:pathLst>
              <a:path w="43815" h="600075">
                <a:moveTo>
                  <a:pt x="0" y="0"/>
                </a:moveTo>
                <a:lnTo>
                  <a:pt x="43815" y="599846"/>
                </a:lnTo>
              </a:path>
            </a:pathLst>
          </a:custGeom>
          <a:ln w="5778">
            <a:solidFill>
              <a:srgbClr val="242021"/>
            </a:solidFill>
          </a:ln>
        </p:spPr>
        <p:txBody>
          <a:bodyPr wrap="square" lIns="0" tIns="0" rIns="0" bIns="0" rtlCol="0"/>
          <a:lstStyle/>
          <a:p>
            <a:endParaRPr/>
          </a:p>
        </p:txBody>
      </p:sp>
      <p:sp>
        <p:nvSpPr>
          <p:cNvPr id="10" name="object 10"/>
          <p:cNvSpPr/>
          <p:nvPr/>
        </p:nvSpPr>
        <p:spPr>
          <a:xfrm>
            <a:off x="893310" y="1517323"/>
            <a:ext cx="43815" cy="612140"/>
          </a:xfrm>
          <a:custGeom>
            <a:avLst/>
            <a:gdLst/>
            <a:ahLst/>
            <a:cxnLst/>
            <a:rect l="l" t="t" r="r" b="b"/>
            <a:pathLst>
              <a:path w="43815" h="612139">
                <a:moveTo>
                  <a:pt x="0" y="0"/>
                </a:moveTo>
                <a:lnTo>
                  <a:pt x="43751" y="611797"/>
                </a:lnTo>
              </a:path>
            </a:pathLst>
          </a:custGeom>
          <a:ln w="5778">
            <a:solidFill>
              <a:srgbClr val="242021"/>
            </a:solidFill>
          </a:ln>
        </p:spPr>
        <p:txBody>
          <a:bodyPr wrap="square" lIns="0" tIns="0" rIns="0" bIns="0" rtlCol="0"/>
          <a:lstStyle/>
          <a:p>
            <a:endParaRPr/>
          </a:p>
        </p:txBody>
      </p:sp>
      <p:sp>
        <p:nvSpPr>
          <p:cNvPr id="11" name="object 11"/>
          <p:cNvSpPr/>
          <p:nvPr/>
        </p:nvSpPr>
        <p:spPr>
          <a:xfrm>
            <a:off x="984863" y="1547853"/>
            <a:ext cx="40005" cy="618490"/>
          </a:xfrm>
          <a:custGeom>
            <a:avLst/>
            <a:gdLst/>
            <a:ahLst/>
            <a:cxnLst/>
            <a:rect l="l" t="t" r="r" b="b"/>
            <a:pathLst>
              <a:path w="40005" h="618489">
                <a:moveTo>
                  <a:pt x="0" y="0"/>
                </a:moveTo>
                <a:lnTo>
                  <a:pt x="39814" y="618413"/>
                </a:lnTo>
              </a:path>
            </a:pathLst>
          </a:custGeom>
          <a:ln w="5778">
            <a:solidFill>
              <a:srgbClr val="242021"/>
            </a:solidFill>
          </a:ln>
        </p:spPr>
        <p:txBody>
          <a:bodyPr wrap="square" lIns="0" tIns="0" rIns="0" bIns="0" rtlCol="0"/>
          <a:lstStyle/>
          <a:p>
            <a:endParaRPr/>
          </a:p>
        </p:txBody>
      </p:sp>
      <p:sp>
        <p:nvSpPr>
          <p:cNvPr id="12" name="object 12"/>
          <p:cNvSpPr/>
          <p:nvPr/>
        </p:nvSpPr>
        <p:spPr>
          <a:xfrm>
            <a:off x="1098971" y="1565110"/>
            <a:ext cx="26670" cy="642620"/>
          </a:xfrm>
          <a:custGeom>
            <a:avLst/>
            <a:gdLst/>
            <a:ahLst/>
            <a:cxnLst/>
            <a:rect l="l" t="t" r="r" b="b"/>
            <a:pathLst>
              <a:path w="26669" h="642619">
                <a:moveTo>
                  <a:pt x="0" y="0"/>
                </a:moveTo>
                <a:lnTo>
                  <a:pt x="26543" y="642340"/>
                </a:lnTo>
              </a:path>
            </a:pathLst>
          </a:custGeom>
          <a:ln w="5778">
            <a:solidFill>
              <a:srgbClr val="242021"/>
            </a:solidFill>
          </a:ln>
        </p:spPr>
        <p:txBody>
          <a:bodyPr wrap="square" lIns="0" tIns="0" rIns="0" bIns="0" rtlCol="0"/>
          <a:lstStyle/>
          <a:p>
            <a:endParaRPr/>
          </a:p>
        </p:txBody>
      </p:sp>
      <p:sp>
        <p:nvSpPr>
          <p:cNvPr id="13" name="object 13"/>
          <p:cNvSpPr/>
          <p:nvPr/>
        </p:nvSpPr>
        <p:spPr>
          <a:xfrm>
            <a:off x="1231701" y="1592966"/>
            <a:ext cx="22860" cy="650875"/>
          </a:xfrm>
          <a:custGeom>
            <a:avLst/>
            <a:gdLst/>
            <a:ahLst/>
            <a:cxnLst/>
            <a:rect l="l" t="t" r="r" b="b"/>
            <a:pathLst>
              <a:path w="22859" h="650875">
                <a:moveTo>
                  <a:pt x="0" y="0"/>
                </a:moveTo>
                <a:lnTo>
                  <a:pt x="22542" y="650290"/>
                </a:lnTo>
              </a:path>
            </a:pathLst>
          </a:custGeom>
          <a:ln w="5778">
            <a:solidFill>
              <a:srgbClr val="242021"/>
            </a:solidFill>
          </a:ln>
        </p:spPr>
        <p:txBody>
          <a:bodyPr wrap="square" lIns="0" tIns="0" rIns="0" bIns="0" rtlCol="0"/>
          <a:lstStyle/>
          <a:p>
            <a:endParaRPr/>
          </a:p>
        </p:txBody>
      </p:sp>
      <p:sp>
        <p:nvSpPr>
          <p:cNvPr id="14" name="object 14"/>
          <p:cNvSpPr/>
          <p:nvPr/>
        </p:nvSpPr>
        <p:spPr>
          <a:xfrm>
            <a:off x="1377676" y="1616865"/>
            <a:ext cx="20320" cy="657225"/>
          </a:xfrm>
          <a:custGeom>
            <a:avLst/>
            <a:gdLst/>
            <a:ahLst/>
            <a:cxnLst/>
            <a:rect l="l" t="t" r="r" b="b"/>
            <a:pathLst>
              <a:path w="20319" h="657225">
                <a:moveTo>
                  <a:pt x="0" y="0"/>
                </a:moveTo>
                <a:lnTo>
                  <a:pt x="19938" y="656907"/>
                </a:lnTo>
              </a:path>
            </a:pathLst>
          </a:custGeom>
          <a:ln w="5778">
            <a:solidFill>
              <a:srgbClr val="242021"/>
            </a:solidFill>
          </a:ln>
        </p:spPr>
        <p:txBody>
          <a:bodyPr wrap="square" lIns="0" tIns="0" rIns="0" bIns="0" rtlCol="0"/>
          <a:lstStyle/>
          <a:p>
            <a:endParaRPr/>
          </a:p>
        </p:txBody>
      </p:sp>
      <p:sp>
        <p:nvSpPr>
          <p:cNvPr id="15" name="object 15"/>
          <p:cNvSpPr/>
          <p:nvPr/>
        </p:nvSpPr>
        <p:spPr>
          <a:xfrm>
            <a:off x="1539571" y="1623507"/>
            <a:ext cx="17780" cy="671830"/>
          </a:xfrm>
          <a:custGeom>
            <a:avLst/>
            <a:gdLst/>
            <a:ahLst/>
            <a:cxnLst/>
            <a:rect l="l" t="t" r="r" b="b"/>
            <a:pathLst>
              <a:path w="17780" h="671830">
                <a:moveTo>
                  <a:pt x="0" y="0"/>
                </a:moveTo>
                <a:lnTo>
                  <a:pt x="17335" y="671499"/>
                </a:lnTo>
              </a:path>
            </a:pathLst>
          </a:custGeom>
          <a:ln w="5778">
            <a:solidFill>
              <a:srgbClr val="242021"/>
            </a:solidFill>
          </a:ln>
        </p:spPr>
        <p:txBody>
          <a:bodyPr wrap="square" lIns="0" tIns="0" rIns="0" bIns="0" rtlCol="0"/>
          <a:lstStyle/>
          <a:p>
            <a:endParaRPr/>
          </a:p>
        </p:txBody>
      </p:sp>
      <p:sp>
        <p:nvSpPr>
          <p:cNvPr id="16" name="object 16"/>
          <p:cNvSpPr/>
          <p:nvPr/>
        </p:nvSpPr>
        <p:spPr>
          <a:xfrm>
            <a:off x="2395839" y="1658140"/>
            <a:ext cx="9525" cy="650240"/>
          </a:xfrm>
          <a:custGeom>
            <a:avLst/>
            <a:gdLst/>
            <a:ahLst/>
            <a:cxnLst/>
            <a:rect l="l" t="t" r="r" b="b"/>
            <a:pathLst>
              <a:path w="9525" h="650239">
                <a:moveTo>
                  <a:pt x="9321" y="0"/>
                </a:moveTo>
                <a:lnTo>
                  <a:pt x="0" y="650214"/>
                </a:lnTo>
              </a:path>
            </a:pathLst>
          </a:custGeom>
          <a:ln w="5778">
            <a:solidFill>
              <a:srgbClr val="242021"/>
            </a:solidFill>
          </a:ln>
        </p:spPr>
        <p:txBody>
          <a:bodyPr wrap="square" lIns="0" tIns="0" rIns="0" bIns="0" rtlCol="0"/>
          <a:lstStyle/>
          <a:p>
            <a:endParaRPr/>
          </a:p>
        </p:txBody>
      </p:sp>
      <p:sp>
        <p:nvSpPr>
          <p:cNvPr id="17" name="object 17"/>
          <p:cNvSpPr/>
          <p:nvPr/>
        </p:nvSpPr>
        <p:spPr>
          <a:xfrm>
            <a:off x="2545858" y="1642215"/>
            <a:ext cx="22860" cy="635635"/>
          </a:xfrm>
          <a:custGeom>
            <a:avLst/>
            <a:gdLst/>
            <a:ahLst/>
            <a:cxnLst/>
            <a:rect l="l" t="t" r="r" b="b"/>
            <a:pathLst>
              <a:path w="22860" h="635635">
                <a:moveTo>
                  <a:pt x="22542" y="0"/>
                </a:moveTo>
                <a:lnTo>
                  <a:pt x="0" y="635431"/>
                </a:lnTo>
              </a:path>
            </a:pathLst>
          </a:custGeom>
          <a:ln w="5778">
            <a:solidFill>
              <a:srgbClr val="242021"/>
            </a:solidFill>
          </a:ln>
        </p:spPr>
        <p:txBody>
          <a:bodyPr wrap="square" lIns="0" tIns="0" rIns="0" bIns="0" rtlCol="0"/>
          <a:lstStyle/>
          <a:p>
            <a:endParaRPr/>
          </a:p>
        </p:txBody>
      </p:sp>
      <p:sp>
        <p:nvSpPr>
          <p:cNvPr id="18" name="object 18"/>
          <p:cNvSpPr/>
          <p:nvPr/>
        </p:nvSpPr>
        <p:spPr>
          <a:xfrm>
            <a:off x="2687777" y="1592841"/>
            <a:ext cx="15240" cy="650875"/>
          </a:xfrm>
          <a:custGeom>
            <a:avLst/>
            <a:gdLst/>
            <a:ahLst/>
            <a:cxnLst/>
            <a:rect l="l" t="t" r="r" b="b"/>
            <a:pathLst>
              <a:path w="15239" h="650875">
                <a:moveTo>
                  <a:pt x="14668" y="0"/>
                </a:moveTo>
                <a:lnTo>
                  <a:pt x="0" y="650265"/>
                </a:lnTo>
              </a:path>
            </a:pathLst>
          </a:custGeom>
          <a:ln w="5778">
            <a:solidFill>
              <a:srgbClr val="242021"/>
            </a:solidFill>
          </a:ln>
        </p:spPr>
        <p:txBody>
          <a:bodyPr wrap="square" lIns="0" tIns="0" rIns="0" bIns="0" rtlCol="0"/>
          <a:lstStyle/>
          <a:p>
            <a:endParaRPr/>
          </a:p>
        </p:txBody>
      </p:sp>
      <p:sp>
        <p:nvSpPr>
          <p:cNvPr id="19" name="object 19"/>
          <p:cNvSpPr/>
          <p:nvPr/>
        </p:nvSpPr>
        <p:spPr>
          <a:xfrm>
            <a:off x="2805968" y="1574275"/>
            <a:ext cx="9525" cy="613410"/>
          </a:xfrm>
          <a:custGeom>
            <a:avLst/>
            <a:gdLst/>
            <a:ahLst/>
            <a:cxnLst/>
            <a:rect l="l" t="t" r="r" b="b"/>
            <a:pathLst>
              <a:path w="9525" h="613410">
                <a:moveTo>
                  <a:pt x="9270" y="0"/>
                </a:moveTo>
                <a:lnTo>
                  <a:pt x="0" y="613105"/>
                </a:lnTo>
              </a:path>
            </a:pathLst>
          </a:custGeom>
          <a:ln w="5778">
            <a:solidFill>
              <a:srgbClr val="242021"/>
            </a:solidFill>
          </a:ln>
        </p:spPr>
        <p:txBody>
          <a:bodyPr wrap="square" lIns="0" tIns="0" rIns="0" bIns="0" rtlCol="0"/>
          <a:lstStyle/>
          <a:p>
            <a:endParaRPr/>
          </a:p>
        </p:txBody>
      </p:sp>
      <p:sp>
        <p:nvSpPr>
          <p:cNvPr id="20" name="object 20"/>
          <p:cNvSpPr/>
          <p:nvPr/>
        </p:nvSpPr>
        <p:spPr>
          <a:xfrm>
            <a:off x="2905492" y="1542426"/>
            <a:ext cx="9525" cy="600075"/>
          </a:xfrm>
          <a:custGeom>
            <a:avLst/>
            <a:gdLst/>
            <a:ahLst/>
            <a:cxnLst/>
            <a:rect l="l" t="t" r="r" b="b"/>
            <a:pathLst>
              <a:path w="9525" h="600075">
                <a:moveTo>
                  <a:pt x="9232" y="0"/>
                </a:moveTo>
                <a:lnTo>
                  <a:pt x="7249" y="95397"/>
                </a:lnTo>
                <a:lnTo>
                  <a:pt x="4135" y="301409"/>
                </a:lnTo>
                <a:lnTo>
                  <a:pt x="1262" y="506677"/>
                </a:lnTo>
                <a:lnTo>
                  <a:pt x="0" y="599846"/>
                </a:lnTo>
              </a:path>
            </a:pathLst>
          </a:custGeom>
          <a:ln w="5778">
            <a:solidFill>
              <a:srgbClr val="242021"/>
            </a:solidFill>
          </a:ln>
        </p:spPr>
        <p:txBody>
          <a:bodyPr wrap="square" lIns="0" tIns="0" rIns="0" bIns="0" rtlCol="0"/>
          <a:lstStyle/>
          <a:p>
            <a:endParaRPr/>
          </a:p>
        </p:txBody>
      </p:sp>
      <p:sp>
        <p:nvSpPr>
          <p:cNvPr id="21" name="object 21"/>
          <p:cNvSpPr/>
          <p:nvPr/>
        </p:nvSpPr>
        <p:spPr>
          <a:xfrm>
            <a:off x="2978466" y="1509263"/>
            <a:ext cx="1905" cy="589280"/>
          </a:xfrm>
          <a:custGeom>
            <a:avLst/>
            <a:gdLst/>
            <a:ahLst/>
            <a:cxnLst/>
            <a:rect l="l" t="t" r="r" b="b"/>
            <a:pathLst>
              <a:path w="1905" h="589280">
                <a:moveTo>
                  <a:pt x="1333" y="0"/>
                </a:moveTo>
                <a:lnTo>
                  <a:pt x="0" y="589203"/>
                </a:lnTo>
              </a:path>
            </a:pathLst>
          </a:custGeom>
          <a:ln w="5778">
            <a:solidFill>
              <a:srgbClr val="242021"/>
            </a:solidFill>
          </a:ln>
        </p:spPr>
        <p:txBody>
          <a:bodyPr wrap="square" lIns="0" tIns="0" rIns="0" bIns="0" rtlCol="0"/>
          <a:lstStyle/>
          <a:p>
            <a:endParaRPr/>
          </a:p>
        </p:txBody>
      </p:sp>
      <p:sp>
        <p:nvSpPr>
          <p:cNvPr id="22" name="object 22"/>
          <p:cNvSpPr/>
          <p:nvPr/>
        </p:nvSpPr>
        <p:spPr>
          <a:xfrm>
            <a:off x="3045916" y="1465551"/>
            <a:ext cx="1270" cy="547370"/>
          </a:xfrm>
          <a:custGeom>
            <a:avLst/>
            <a:gdLst/>
            <a:ahLst/>
            <a:cxnLst/>
            <a:rect l="l" t="t" r="r" b="b"/>
            <a:pathLst>
              <a:path w="1269" h="547369">
                <a:moveTo>
                  <a:pt x="0" y="0"/>
                </a:moveTo>
                <a:lnTo>
                  <a:pt x="1270" y="546773"/>
                </a:lnTo>
              </a:path>
            </a:pathLst>
          </a:custGeom>
          <a:ln w="5778">
            <a:solidFill>
              <a:srgbClr val="242021"/>
            </a:solidFill>
          </a:ln>
        </p:spPr>
        <p:txBody>
          <a:bodyPr wrap="square" lIns="0" tIns="0" rIns="0" bIns="0" rtlCol="0"/>
          <a:lstStyle/>
          <a:p>
            <a:endParaRPr/>
          </a:p>
        </p:txBody>
      </p:sp>
      <p:sp>
        <p:nvSpPr>
          <p:cNvPr id="23" name="object 23"/>
          <p:cNvSpPr/>
          <p:nvPr/>
        </p:nvSpPr>
        <p:spPr>
          <a:xfrm>
            <a:off x="803089" y="1137762"/>
            <a:ext cx="2261870" cy="455930"/>
          </a:xfrm>
          <a:custGeom>
            <a:avLst/>
            <a:gdLst/>
            <a:ahLst/>
            <a:cxnLst/>
            <a:rect l="l" t="t" r="r" b="b"/>
            <a:pathLst>
              <a:path w="2261870" h="455930">
                <a:moveTo>
                  <a:pt x="2261374" y="221983"/>
                </a:moveTo>
                <a:lnTo>
                  <a:pt x="2240176" y="267289"/>
                </a:lnTo>
                <a:lnTo>
                  <a:pt x="2203731" y="295909"/>
                </a:lnTo>
                <a:lnTo>
                  <a:pt x="2150827" y="322972"/>
                </a:lnTo>
                <a:lnTo>
                  <a:pt x="2082655" y="348234"/>
                </a:lnTo>
                <a:lnTo>
                  <a:pt x="2043216" y="360112"/>
                </a:lnTo>
                <a:lnTo>
                  <a:pt x="2000407" y="371447"/>
                </a:lnTo>
                <a:lnTo>
                  <a:pt x="1954377" y="382208"/>
                </a:lnTo>
                <a:lnTo>
                  <a:pt x="1905275" y="392365"/>
                </a:lnTo>
                <a:lnTo>
                  <a:pt x="1853250" y="401886"/>
                </a:lnTo>
                <a:lnTo>
                  <a:pt x="1798451" y="410741"/>
                </a:lnTo>
                <a:lnTo>
                  <a:pt x="1741027" y="418898"/>
                </a:lnTo>
                <a:lnTo>
                  <a:pt x="1681126" y="426328"/>
                </a:lnTo>
                <a:lnTo>
                  <a:pt x="1618898" y="433000"/>
                </a:lnTo>
                <a:lnTo>
                  <a:pt x="1554492" y="438881"/>
                </a:lnTo>
                <a:lnTo>
                  <a:pt x="1488057" y="443943"/>
                </a:lnTo>
                <a:lnTo>
                  <a:pt x="1419741" y="448153"/>
                </a:lnTo>
                <a:lnTo>
                  <a:pt x="1349694" y="451481"/>
                </a:lnTo>
                <a:lnTo>
                  <a:pt x="1278065" y="453897"/>
                </a:lnTo>
                <a:lnTo>
                  <a:pt x="1205002" y="455369"/>
                </a:lnTo>
                <a:lnTo>
                  <a:pt x="1130655" y="455866"/>
                </a:lnTo>
                <a:lnTo>
                  <a:pt x="1056318" y="455369"/>
                </a:lnTo>
                <a:lnTo>
                  <a:pt x="983265" y="453897"/>
                </a:lnTo>
                <a:lnTo>
                  <a:pt x="911643" y="451481"/>
                </a:lnTo>
                <a:lnTo>
                  <a:pt x="841604" y="448153"/>
                </a:lnTo>
                <a:lnTo>
                  <a:pt x="773294" y="443943"/>
                </a:lnTo>
                <a:lnTo>
                  <a:pt x="706864" y="438881"/>
                </a:lnTo>
                <a:lnTo>
                  <a:pt x="642463" y="433000"/>
                </a:lnTo>
                <a:lnTo>
                  <a:pt x="580239" y="426328"/>
                </a:lnTo>
                <a:lnTo>
                  <a:pt x="520342" y="418898"/>
                </a:lnTo>
                <a:lnTo>
                  <a:pt x="462920" y="410741"/>
                </a:lnTo>
                <a:lnTo>
                  <a:pt x="408123" y="401886"/>
                </a:lnTo>
                <a:lnTo>
                  <a:pt x="356099" y="392365"/>
                </a:lnTo>
                <a:lnTo>
                  <a:pt x="306998" y="382208"/>
                </a:lnTo>
                <a:lnTo>
                  <a:pt x="260969" y="371447"/>
                </a:lnTo>
                <a:lnTo>
                  <a:pt x="218161" y="360112"/>
                </a:lnTo>
                <a:lnTo>
                  <a:pt x="178722" y="348234"/>
                </a:lnTo>
                <a:lnTo>
                  <a:pt x="110550" y="322972"/>
                </a:lnTo>
                <a:lnTo>
                  <a:pt x="57644" y="295909"/>
                </a:lnTo>
                <a:lnTo>
                  <a:pt x="21199" y="267289"/>
                </a:lnTo>
                <a:lnTo>
                  <a:pt x="0" y="221983"/>
                </a:lnTo>
                <a:lnTo>
                  <a:pt x="2405" y="206659"/>
                </a:lnTo>
                <a:lnTo>
                  <a:pt x="37290" y="163000"/>
                </a:lnTo>
                <a:lnTo>
                  <a:pt x="82114" y="136037"/>
                </a:lnTo>
                <a:lnTo>
                  <a:pt x="142802" y="110992"/>
                </a:lnTo>
                <a:lnTo>
                  <a:pt x="218161" y="88037"/>
                </a:lnTo>
                <a:lnTo>
                  <a:pt x="260969" y="77398"/>
                </a:lnTo>
                <a:lnTo>
                  <a:pt x="306998" y="67346"/>
                </a:lnTo>
                <a:lnTo>
                  <a:pt x="356099" y="57903"/>
                </a:lnTo>
                <a:lnTo>
                  <a:pt x="408123" y="49092"/>
                </a:lnTo>
                <a:lnTo>
                  <a:pt x="462920" y="40933"/>
                </a:lnTo>
                <a:lnTo>
                  <a:pt x="520342" y="33448"/>
                </a:lnTo>
                <a:lnTo>
                  <a:pt x="580239" y="26659"/>
                </a:lnTo>
                <a:lnTo>
                  <a:pt x="642463" y="20587"/>
                </a:lnTo>
                <a:lnTo>
                  <a:pt x="706864" y="15255"/>
                </a:lnTo>
                <a:lnTo>
                  <a:pt x="773294" y="10684"/>
                </a:lnTo>
                <a:lnTo>
                  <a:pt x="841604" y="6895"/>
                </a:lnTo>
                <a:lnTo>
                  <a:pt x="911643" y="3911"/>
                </a:lnTo>
                <a:lnTo>
                  <a:pt x="983265" y="1752"/>
                </a:lnTo>
                <a:lnTo>
                  <a:pt x="1056318" y="441"/>
                </a:lnTo>
                <a:lnTo>
                  <a:pt x="1130655" y="0"/>
                </a:lnTo>
                <a:lnTo>
                  <a:pt x="1205002" y="441"/>
                </a:lnTo>
                <a:lnTo>
                  <a:pt x="1278065" y="1752"/>
                </a:lnTo>
                <a:lnTo>
                  <a:pt x="1349694" y="3911"/>
                </a:lnTo>
                <a:lnTo>
                  <a:pt x="1419741" y="6895"/>
                </a:lnTo>
                <a:lnTo>
                  <a:pt x="1488057" y="10684"/>
                </a:lnTo>
                <a:lnTo>
                  <a:pt x="1554492" y="15255"/>
                </a:lnTo>
                <a:lnTo>
                  <a:pt x="1618898" y="20587"/>
                </a:lnTo>
                <a:lnTo>
                  <a:pt x="1681126" y="26659"/>
                </a:lnTo>
                <a:lnTo>
                  <a:pt x="1741027" y="33448"/>
                </a:lnTo>
                <a:lnTo>
                  <a:pt x="1798451" y="40933"/>
                </a:lnTo>
                <a:lnTo>
                  <a:pt x="1853250" y="49092"/>
                </a:lnTo>
                <a:lnTo>
                  <a:pt x="1905275" y="57903"/>
                </a:lnTo>
                <a:lnTo>
                  <a:pt x="1954377" y="67346"/>
                </a:lnTo>
                <a:lnTo>
                  <a:pt x="2000407" y="77398"/>
                </a:lnTo>
                <a:lnTo>
                  <a:pt x="2043216" y="88037"/>
                </a:lnTo>
                <a:lnTo>
                  <a:pt x="2082655" y="99242"/>
                </a:lnTo>
                <a:lnTo>
                  <a:pt x="2150827" y="123264"/>
                </a:lnTo>
                <a:lnTo>
                  <a:pt x="2203731" y="149290"/>
                </a:lnTo>
                <a:lnTo>
                  <a:pt x="2240176" y="177146"/>
                </a:lnTo>
                <a:lnTo>
                  <a:pt x="2261374" y="221983"/>
                </a:lnTo>
                <a:close/>
              </a:path>
            </a:pathLst>
          </a:custGeom>
          <a:ln w="5778">
            <a:solidFill>
              <a:srgbClr val="242021"/>
            </a:solidFill>
          </a:ln>
        </p:spPr>
        <p:txBody>
          <a:bodyPr wrap="square" lIns="0" tIns="0" rIns="0" bIns="0" rtlCol="0"/>
          <a:lstStyle/>
          <a:p>
            <a:endParaRPr/>
          </a:p>
        </p:txBody>
      </p:sp>
      <p:sp>
        <p:nvSpPr>
          <p:cNvPr id="24" name="object 24"/>
          <p:cNvSpPr/>
          <p:nvPr/>
        </p:nvSpPr>
        <p:spPr>
          <a:xfrm>
            <a:off x="805247" y="1139003"/>
            <a:ext cx="2261870" cy="222250"/>
          </a:xfrm>
          <a:custGeom>
            <a:avLst/>
            <a:gdLst/>
            <a:ahLst/>
            <a:cxnLst/>
            <a:rect l="l" t="t" r="r" b="b"/>
            <a:pathLst>
              <a:path w="2261870" h="222250">
                <a:moveTo>
                  <a:pt x="0" y="207416"/>
                </a:moveTo>
                <a:lnTo>
                  <a:pt x="37090" y="164148"/>
                </a:lnTo>
                <a:lnTo>
                  <a:pt x="83077" y="137288"/>
                </a:lnTo>
                <a:lnTo>
                  <a:pt x="144685" y="112242"/>
                </a:lnTo>
                <a:lnTo>
                  <a:pt x="180974" y="100459"/>
                </a:lnTo>
                <a:lnTo>
                  <a:pt x="220723" y="89203"/>
                </a:lnTo>
                <a:lnTo>
                  <a:pt x="263782" y="78498"/>
                </a:lnTo>
                <a:lnTo>
                  <a:pt x="310002" y="68367"/>
                </a:lnTo>
                <a:lnTo>
                  <a:pt x="359235" y="58835"/>
                </a:lnTo>
                <a:lnTo>
                  <a:pt x="411332" y="49927"/>
                </a:lnTo>
                <a:lnTo>
                  <a:pt x="466144" y="41666"/>
                </a:lnTo>
                <a:lnTo>
                  <a:pt x="523523" y="34077"/>
                </a:lnTo>
                <a:lnTo>
                  <a:pt x="583319" y="27183"/>
                </a:lnTo>
                <a:lnTo>
                  <a:pt x="645384" y="21010"/>
                </a:lnTo>
                <a:lnTo>
                  <a:pt x="709570" y="15581"/>
                </a:lnTo>
                <a:lnTo>
                  <a:pt x="775728" y="10921"/>
                </a:lnTo>
                <a:lnTo>
                  <a:pt x="843708" y="7054"/>
                </a:lnTo>
                <a:lnTo>
                  <a:pt x="913363" y="4004"/>
                </a:lnTo>
                <a:lnTo>
                  <a:pt x="984543" y="1795"/>
                </a:lnTo>
                <a:lnTo>
                  <a:pt x="1057099" y="453"/>
                </a:lnTo>
                <a:lnTo>
                  <a:pt x="1130884" y="0"/>
                </a:lnTo>
                <a:lnTo>
                  <a:pt x="1205231" y="441"/>
                </a:lnTo>
                <a:lnTo>
                  <a:pt x="1278294" y="1752"/>
                </a:lnTo>
                <a:lnTo>
                  <a:pt x="1349924" y="3909"/>
                </a:lnTo>
                <a:lnTo>
                  <a:pt x="1419972" y="6893"/>
                </a:lnTo>
                <a:lnTo>
                  <a:pt x="1488289" y="10680"/>
                </a:lnTo>
                <a:lnTo>
                  <a:pt x="1554726" y="15250"/>
                </a:lnTo>
                <a:lnTo>
                  <a:pt x="1619134" y="20581"/>
                </a:lnTo>
                <a:lnTo>
                  <a:pt x="1681364" y="26650"/>
                </a:lnTo>
                <a:lnTo>
                  <a:pt x="1741266" y="33438"/>
                </a:lnTo>
                <a:lnTo>
                  <a:pt x="1798693" y="40921"/>
                </a:lnTo>
                <a:lnTo>
                  <a:pt x="1853494" y="49078"/>
                </a:lnTo>
                <a:lnTo>
                  <a:pt x="1905522" y="57888"/>
                </a:lnTo>
                <a:lnTo>
                  <a:pt x="1954626" y="67329"/>
                </a:lnTo>
                <a:lnTo>
                  <a:pt x="2000658" y="77380"/>
                </a:lnTo>
                <a:lnTo>
                  <a:pt x="2043470" y="88018"/>
                </a:lnTo>
                <a:lnTo>
                  <a:pt x="2082911" y="99222"/>
                </a:lnTo>
                <a:lnTo>
                  <a:pt x="2151086" y="123243"/>
                </a:lnTo>
                <a:lnTo>
                  <a:pt x="2203994" y="149269"/>
                </a:lnTo>
                <a:lnTo>
                  <a:pt x="2240441" y="177126"/>
                </a:lnTo>
                <a:lnTo>
                  <a:pt x="2261641" y="221970"/>
                </a:lnTo>
                <a:lnTo>
                  <a:pt x="2261641" y="222161"/>
                </a:lnTo>
              </a:path>
            </a:pathLst>
          </a:custGeom>
          <a:ln w="5778">
            <a:solidFill>
              <a:srgbClr val="242021"/>
            </a:solidFill>
          </a:ln>
        </p:spPr>
        <p:txBody>
          <a:bodyPr wrap="square" lIns="0" tIns="0" rIns="0" bIns="0" rtlCol="0"/>
          <a:lstStyle/>
          <a:p>
            <a:endParaRPr/>
          </a:p>
        </p:txBody>
      </p:sp>
      <p:sp>
        <p:nvSpPr>
          <p:cNvPr id="25" name="object 25"/>
          <p:cNvSpPr/>
          <p:nvPr/>
        </p:nvSpPr>
        <p:spPr>
          <a:xfrm>
            <a:off x="3009087" y="1646371"/>
            <a:ext cx="40640" cy="96520"/>
          </a:xfrm>
          <a:custGeom>
            <a:avLst/>
            <a:gdLst/>
            <a:ahLst/>
            <a:cxnLst/>
            <a:rect l="l" t="t" r="r" b="b"/>
            <a:pathLst>
              <a:path w="40639" h="96519">
                <a:moveTo>
                  <a:pt x="0" y="48145"/>
                </a:moveTo>
                <a:lnTo>
                  <a:pt x="1576" y="66852"/>
                </a:lnTo>
                <a:lnTo>
                  <a:pt x="5878" y="82142"/>
                </a:lnTo>
                <a:lnTo>
                  <a:pt x="12264" y="92456"/>
                </a:lnTo>
                <a:lnTo>
                  <a:pt x="20091" y="96240"/>
                </a:lnTo>
                <a:lnTo>
                  <a:pt x="27894" y="92456"/>
                </a:lnTo>
                <a:lnTo>
                  <a:pt x="34264" y="82142"/>
                </a:lnTo>
                <a:lnTo>
                  <a:pt x="38557" y="66852"/>
                </a:lnTo>
                <a:lnTo>
                  <a:pt x="40132" y="48145"/>
                </a:lnTo>
                <a:lnTo>
                  <a:pt x="38557" y="29409"/>
                </a:lnTo>
                <a:lnTo>
                  <a:pt x="34264" y="14104"/>
                </a:lnTo>
                <a:lnTo>
                  <a:pt x="27894" y="3784"/>
                </a:lnTo>
                <a:lnTo>
                  <a:pt x="20091" y="0"/>
                </a:lnTo>
                <a:lnTo>
                  <a:pt x="12264" y="3784"/>
                </a:lnTo>
                <a:lnTo>
                  <a:pt x="5878" y="14104"/>
                </a:lnTo>
                <a:lnTo>
                  <a:pt x="1576" y="29409"/>
                </a:lnTo>
                <a:lnTo>
                  <a:pt x="0" y="48145"/>
                </a:lnTo>
                <a:close/>
              </a:path>
            </a:pathLst>
          </a:custGeom>
          <a:ln w="5778">
            <a:solidFill>
              <a:srgbClr val="242021"/>
            </a:solidFill>
          </a:ln>
        </p:spPr>
        <p:txBody>
          <a:bodyPr wrap="square" lIns="0" tIns="0" rIns="0" bIns="0" rtlCol="0"/>
          <a:lstStyle/>
          <a:p>
            <a:endParaRPr/>
          </a:p>
        </p:txBody>
      </p:sp>
      <p:sp>
        <p:nvSpPr>
          <p:cNvPr id="26" name="object 26"/>
          <p:cNvSpPr/>
          <p:nvPr/>
        </p:nvSpPr>
        <p:spPr>
          <a:xfrm>
            <a:off x="3022013" y="1661982"/>
            <a:ext cx="22225" cy="65405"/>
          </a:xfrm>
          <a:custGeom>
            <a:avLst/>
            <a:gdLst/>
            <a:ahLst/>
            <a:cxnLst/>
            <a:rect l="l" t="t" r="r" b="b"/>
            <a:pathLst>
              <a:path w="22225" h="65405">
                <a:moveTo>
                  <a:pt x="21882" y="32677"/>
                </a:moveTo>
                <a:lnTo>
                  <a:pt x="21025" y="45396"/>
                </a:lnTo>
                <a:lnTo>
                  <a:pt x="18686" y="55783"/>
                </a:lnTo>
                <a:lnTo>
                  <a:pt x="15211" y="62786"/>
                </a:lnTo>
                <a:lnTo>
                  <a:pt x="10947" y="65354"/>
                </a:lnTo>
                <a:lnTo>
                  <a:pt x="6681" y="62786"/>
                </a:lnTo>
                <a:lnTo>
                  <a:pt x="3201" y="55783"/>
                </a:lnTo>
                <a:lnTo>
                  <a:pt x="858" y="45396"/>
                </a:lnTo>
                <a:lnTo>
                  <a:pt x="0" y="32677"/>
                </a:lnTo>
                <a:lnTo>
                  <a:pt x="858" y="19963"/>
                </a:lnTo>
                <a:lnTo>
                  <a:pt x="3201" y="9575"/>
                </a:lnTo>
                <a:lnTo>
                  <a:pt x="6681" y="2569"/>
                </a:lnTo>
                <a:lnTo>
                  <a:pt x="10947" y="0"/>
                </a:lnTo>
                <a:lnTo>
                  <a:pt x="15211" y="2569"/>
                </a:lnTo>
                <a:lnTo>
                  <a:pt x="18686" y="9575"/>
                </a:lnTo>
                <a:lnTo>
                  <a:pt x="21025" y="19963"/>
                </a:lnTo>
                <a:lnTo>
                  <a:pt x="21882" y="32677"/>
                </a:lnTo>
                <a:close/>
              </a:path>
            </a:pathLst>
          </a:custGeom>
          <a:ln w="5778">
            <a:solidFill>
              <a:srgbClr val="242021"/>
            </a:solidFill>
          </a:ln>
        </p:spPr>
        <p:txBody>
          <a:bodyPr wrap="square" lIns="0" tIns="0" rIns="0" bIns="0" rtlCol="0"/>
          <a:lstStyle/>
          <a:p>
            <a:endParaRPr/>
          </a:p>
        </p:txBody>
      </p:sp>
      <p:sp>
        <p:nvSpPr>
          <p:cNvPr id="27" name="object 27"/>
          <p:cNvSpPr/>
          <p:nvPr/>
        </p:nvSpPr>
        <p:spPr>
          <a:xfrm>
            <a:off x="857486" y="1688872"/>
            <a:ext cx="43180" cy="103505"/>
          </a:xfrm>
          <a:custGeom>
            <a:avLst/>
            <a:gdLst/>
            <a:ahLst/>
            <a:cxnLst/>
            <a:rect l="l" t="t" r="r" b="b"/>
            <a:pathLst>
              <a:path w="43180" h="103505">
                <a:moveTo>
                  <a:pt x="42973" y="49745"/>
                </a:moveTo>
                <a:lnTo>
                  <a:pt x="43148" y="70007"/>
                </a:lnTo>
                <a:lnTo>
                  <a:pt x="40082" y="86850"/>
                </a:lnTo>
                <a:lnTo>
                  <a:pt x="34298" y="98543"/>
                </a:lnTo>
                <a:lnTo>
                  <a:pt x="26323" y="103352"/>
                </a:lnTo>
                <a:lnTo>
                  <a:pt x="17619" y="100067"/>
                </a:lnTo>
                <a:lnTo>
                  <a:pt x="9802" y="89622"/>
                </a:lnTo>
                <a:lnTo>
                  <a:pt x="3711" y="73622"/>
                </a:lnTo>
                <a:lnTo>
                  <a:pt x="186" y="53670"/>
                </a:lnTo>
                <a:lnTo>
                  <a:pt x="0" y="33397"/>
                </a:lnTo>
                <a:lnTo>
                  <a:pt x="3064" y="16538"/>
                </a:lnTo>
                <a:lnTo>
                  <a:pt x="8846" y="4828"/>
                </a:lnTo>
                <a:lnTo>
                  <a:pt x="16811" y="0"/>
                </a:lnTo>
                <a:lnTo>
                  <a:pt x="25526" y="3300"/>
                </a:lnTo>
                <a:lnTo>
                  <a:pt x="33354" y="13757"/>
                </a:lnTo>
                <a:lnTo>
                  <a:pt x="39451" y="29771"/>
                </a:lnTo>
                <a:lnTo>
                  <a:pt x="42973" y="49745"/>
                </a:lnTo>
                <a:close/>
              </a:path>
            </a:pathLst>
          </a:custGeom>
          <a:ln w="5778">
            <a:solidFill>
              <a:srgbClr val="242021"/>
            </a:solidFill>
          </a:ln>
        </p:spPr>
        <p:txBody>
          <a:bodyPr wrap="square" lIns="0" tIns="0" rIns="0" bIns="0" rtlCol="0"/>
          <a:lstStyle/>
          <a:p>
            <a:endParaRPr/>
          </a:p>
        </p:txBody>
      </p:sp>
      <p:sp>
        <p:nvSpPr>
          <p:cNvPr id="28" name="object 28"/>
          <p:cNvSpPr/>
          <p:nvPr/>
        </p:nvSpPr>
        <p:spPr>
          <a:xfrm>
            <a:off x="862638" y="1706194"/>
            <a:ext cx="30480" cy="71120"/>
          </a:xfrm>
          <a:custGeom>
            <a:avLst/>
            <a:gdLst/>
            <a:ahLst/>
            <a:cxnLst/>
            <a:rect l="l" t="t" r="r" b="b"/>
            <a:pathLst>
              <a:path w="30480" h="71119">
                <a:moveTo>
                  <a:pt x="28910" y="33286"/>
                </a:moveTo>
                <a:lnTo>
                  <a:pt x="29868" y="47219"/>
                </a:lnTo>
                <a:lnTo>
                  <a:pt x="28550" y="58913"/>
                </a:lnTo>
                <a:lnTo>
                  <a:pt x="25244" y="67157"/>
                </a:lnTo>
                <a:lnTo>
                  <a:pt x="20236" y="70738"/>
                </a:lnTo>
                <a:lnTo>
                  <a:pt x="14384" y="68792"/>
                </a:lnTo>
                <a:lnTo>
                  <a:pt x="8814" y="61879"/>
                </a:lnTo>
                <a:lnTo>
                  <a:pt x="4132" y="51077"/>
                </a:lnTo>
                <a:lnTo>
                  <a:pt x="945" y="37464"/>
                </a:lnTo>
                <a:lnTo>
                  <a:pt x="0" y="23542"/>
                </a:lnTo>
                <a:lnTo>
                  <a:pt x="1308" y="11855"/>
                </a:lnTo>
                <a:lnTo>
                  <a:pt x="4600" y="3607"/>
                </a:lnTo>
                <a:lnTo>
                  <a:pt x="9606" y="0"/>
                </a:lnTo>
                <a:lnTo>
                  <a:pt x="15455" y="1966"/>
                </a:lnTo>
                <a:lnTo>
                  <a:pt x="21039" y="8885"/>
                </a:lnTo>
                <a:lnTo>
                  <a:pt x="25733" y="19682"/>
                </a:lnTo>
                <a:lnTo>
                  <a:pt x="28910" y="33286"/>
                </a:lnTo>
                <a:close/>
              </a:path>
            </a:pathLst>
          </a:custGeom>
          <a:ln w="5778">
            <a:solidFill>
              <a:srgbClr val="242021"/>
            </a:solidFill>
          </a:ln>
        </p:spPr>
        <p:txBody>
          <a:bodyPr wrap="square" lIns="0" tIns="0" rIns="0" bIns="0" rtlCol="0"/>
          <a:lstStyle/>
          <a:p>
            <a:endParaRPr/>
          </a:p>
        </p:txBody>
      </p:sp>
      <p:sp>
        <p:nvSpPr>
          <p:cNvPr id="29" name="object 29"/>
          <p:cNvSpPr/>
          <p:nvPr/>
        </p:nvSpPr>
        <p:spPr>
          <a:xfrm>
            <a:off x="1049400" y="1221375"/>
            <a:ext cx="1772285" cy="229235"/>
          </a:xfrm>
          <a:custGeom>
            <a:avLst/>
            <a:gdLst/>
            <a:ahLst/>
            <a:cxnLst/>
            <a:rect l="l" t="t" r="r" b="b"/>
            <a:pathLst>
              <a:path w="1772285" h="229234">
                <a:moveTo>
                  <a:pt x="1772132" y="114465"/>
                </a:moveTo>
                <a:lnTo>
                  <a:pt x="1743663" y="143357"/>
                </a:lnTo>
                <a:lnTo>
                  <a:pt x="1695266" y="161166"/>
                </a:lnTo>
                <a:lnTo>
                  <a:pt x="1625816" y="177494"/>
                </a:lnTo>
                <a:lnTo>
                  <a:pt x="1583860" y="185016"/>
                </a:lnTo>
                <a:lnTo>
                  <a:pt x="1537439" y="192064"/>
                </a:lnTo>
                <a:lnTo>
                  <a:pt x="1486817" y="198605"/>
                </a:lnTo>
                <a:lnTo>
                  <a:pt x="1432261" y="204602"/>
                </a:lnTo>
                <a:lnTo>
                  <a:pt x="1374036" y="210023"/>
                </a:lnTo>
                <a:lnTo>
                  <a:pt x="1312408" y="214833"/>
                </a:lnTo>
                <a:lnTo>
                  <a:pt x="1247643" y="218997"/>
                </a:lnTo>
                <a:lnTo>
                  <a:pt x="1180007" y="222481"/>
                </a:lnTo>
                <a:lnTo>
                  <a:pt x="1109766" y="225251"/>
                </a:lnTo>
                <a:lnTo>
                  <a:pt x="1037184" y="227272"/>
                </a:lnTo>
                <a:lnTo>
                  <a:pt x="962529" y="228509"/>
                </a:lnTo>
                <a:lnTo>
                  <a:pt x="886066" y="228930"/>
                </a:lnTo>
                <a:lnTo>
                  <a:pt x="809615" y="228509"/>
                </a:lnTo>
                <a:lnTo>
                  <a:pt x="734970" y="227272"/>
                </a:lnTo>
                <a:lnTo>
                  <a:pt x="662396" y="225251"/>
                </a:lnTo>
                <a:lnTo>
                  <a:pt x="592159" y="222481"/>
                </a:lnTo>
                <a:lnTo>
                  <a:pt x="524526" y="218997"/>
                </a:lnTo>
                <a:lnTo>
                  <a:pt x="459763" y="214833"/>
                </a:lnTo>
                <a:lnTo>
                  <a:pt x="398135" y="210023"/>
                </a:lnTo>
                <a:lnTo>
                  <a:pt x="339909" y="204602"/>
                </a:lnTo>
                <a:lnTo>
                  <a:pt x="285350" y="198605"/>
                </a:lnTo>
                <a:lnTo>
                  <a:pt x="234724" y="192064"/>
                </a:lnTo>
                <a:lnTo>
                  <a:pt x="188299" y="185016"/>
                </a:lnTo>
                <a:lnTo>
                  <a:pt x="146339" y="177494"/>
                </a:lnTo>
                <a:lnTo>
                  <a:pt x="76879" y="161166"/>
                </a:lnTo>
                <a:lnTo>
                  <a:pt x="28474" y="143357"/>
                </a:lnTo>
                <a:lnTo>
                  <a:pt x="0" y="114465"/>
                </a:lnTo>
                <a:lnTo>
                  <a:pt x="3252" y="104588"/>
                </a:lnTo>
                <a:lnTo>
                  <a:pt x="49912" y="76495"/>
                </a:lnTo>
                <a:lnTo>
                  <a:pt x="109110" y="59391"/>
                </a:lnTo>
                <a:lnTo>
                  <a:pt x="188299" y="43908"/>
                </a:lnTo>
                <a:lnTo>
                  <a:pt x="234724" y="36860"/>
                </a:lnTo>
                <a:lnTo>
                  <a:pt x="285350" y="30320"/>
                </a:lnTo>
                <a:lnTo>
                  <a:pt x="339909" y="24323"/>
                </a:lnTo>
                <a:lnTo>
                  <a:pt x="398135" y="18903"/>
                </a:lnTo>
                <a:lnTo>
                  <a:pt x="459763" y="14094"/>
                </a:lnTo>
                <a:lnTo>
                  <a:pt x="524526" y="9930"/>
                </a:lnTo>
                <a:lnTo>
                  <a:pt x="592159" y="6447"/>
                </a:lnTo>
                <a:lnTo>
                  <a:pt x="662396" y="3678"/>
                </a:lnTo>
                <a:lnTo>
                  <a:pt x="734970" y="1657"/>
                </a:lnTo>
                <a:lnTo>
                  <a:pt x="809615" y="420"/>
                </a:lnTo>
                <a:lnTo>
                  <a:pt x="886066" y="0"/>
                </a:lnTo>
                <a:lnTo>
                  <a:pt x="962529" y="420"/>
                </a:lnTo>
                <a:lnTo>
                  <a:pt x="1037184" y="1657"/>
                </a:lnTo>
                <a:lnTo>
                  <a:pt x="1109766" y="3678"/>
                </a:lnTo>
                <a:lnTo>
                  <a:pt x="1180007" y="6447"/>
                </a:lnTo>
                <a:lnTo>
                  <a:pt x="1247643" y="9930"/>
                </a:lnTo>
                <a:lnTo>
                  <a:pt x="1312408" y="14094"/>
                </a:lnTo>
                <a:lnTo>
                  <a:pt x="1374036" y="18903"/>
                </a:lnTo>
                <a:lnTo>
                  <a:pt x="1432261" y="24323"/>
                </a:lnTo>
                <a:lnTo>
                  <a:pt x="1486817" y="30320"/>
                </a:lnTo>
                <a:lnTo>
                  <a:pt x="1537439" y="36860"/>
                </a:lnTo>
                <a:lnTo>
                  <a:pt x="1583860" y="43908"/>
                </a:lnTo>
                <a:lnTo>
                  <a:pt x="1625816" y="51430"/>
                </a:lnTo>
                <a:lnTo>
                  <a:pt x="1695266" y="67757"/>
                </a:lnTo>
                <a:lnTo>
                  <a:pt x="1743663" y="85568"/>
                </a:lnTo>
                <a:lnTo>
                  <a:pt x="1772132" y="114465"/>
                </a:lnTo>
                <a:close/>
              </a:path>
            </a:pathLst>
          </a:custGeom>
          <a:ln w="5778">
            <a:solidFill>
              <a:srgbClr val="242021"/>
            </a:solidFill>
          </a:ln>
        </p:spPr>
        <p:txBody>
          <a:bodyPr wrap="square" lIns="0" tIns="0" rIns="0" bIns="0" rtlCol="0"/>
          <a:lstStyle/>
          <a:p>
            <a:endParaRPr/>
          </a:p>
        </p:txBody>
      </p:sp>
      <p:sp>
        <p:nvSpPr>
          <p:cNvPr id="30" name="object 30"/>
          <p:cNvSpPr/>
          <p:nvPr/>
        </p:nvSpPr>
        <p:spPr>
          <a:xfrm>
            <a:off x="859205" y="1683240"/>
            <a:ext cx="33655" cy="66675"/>
          </a:xfrm>
          <a:custGeom>
            <a:avLst/>
            <a:gdLst/>
            <a:ahLst/>
            <a:cxnLst/>
            <a:rect l="l" t="t" r="r" b="b"/>
            <a:pathLst>
              <a:path w="33655" h="66675">
                <a:moveTo>
                  <a:pt x="749" y="0"/>
                </a:moveTo>
                <a:lnTo>
                  <a:pt x="1765" y="126"/>
                </a:lnTo>
                <a:lnTo>
                  <a:pt x="876" y="11569"/>
                </a:lnTo>
                <a:lnTo>
                  <a:pt x="8381" y="17513"/>
                </a:lnTo>
                <a:lnTo>
                  <a:pt x="6718" y="24193"/>
                </a:lnTo>
                <a:lnTo>
                  <a:pt x="0" y="29413"/>
                </a:lnTo>
                <a:lnTo>
                  <a:pt x="965" y="59397"/>
                </a:lnTo>
                <a:lnTo>
                  <a:pt x="6616" y="65951"/>
                </a:lnTo>
                <a:lnTo>
                  <a:pt x="20586" y="66395"/>
                </a:lnTo>
                <a:lnTo>
                  <a:pt x="29883" y="63601"/>
                </a:lnTo>
                <a:lnTo>
                  <a:pt x="33248" y="38061"/>
                </a:lnTo>
                <a:lnTo>
                  <a:pt x="22491" y="24599"/>
                </a:lnTo>
                <a:lnTo>
                  <a:pt x="24599" y="20154"/>
                </a:lnTo>
                <a:lnTo>
                  <a:pt x="26746" y="15722"/>
                </a:lnTo>
                <a:lnTo>
                  <a:pt x="33654" y="14516"/>
                </a:lnTo>
                <a:lnTo>
                  <a:pt x="33388" y="2120"/>
                </a:lnTo>
                <a:lnTo>
                  <a:pt x="749" y="0"/>
                </a:lnTo>
                <a:close/>
              </a:path>
            </a:pathLst>
          </a:custGeom>
          <a:solidFill>
            <a:srgbClr val="FFFFFF"/>
          </a:solidFill>
        </p:spPr>
        <p:txBody>
          <a:bodyPr wrap="square" lIns="0" tIns="0" rIns="0" bIns="0" rtlCol="0"/>
          <a:lstStyle/>
          <a:p>
            <a:endParaRPr/>
          </a:p>
        </p:txBody>
      </p:sp>
      <p:sp>
        <p:nvSpPr>
          <p:cNvPr id="31" name="object 31"/>
          <p:cNvSpPr/>
          <p:nvPr/>
        </p:nvSpPr>
        <p:spPr>
          <a:xfrm>
            <a:off x="859205" y="1683240"/>
            <a:ext cx="33655" cy="66675"/>
          </a:xfrm>
          <a:custGeom>
            <a:avLst/>
            <a:gdLst/>
            <a:ahLst/>
            <a:cxnLst/>
            <a:rect l="l" t="t" r="r" b="b"/>
            <a:pathLst>
              <a:path w="33655" h="66675">
                <a:moveTo>
                  <a:pt x="749" y="0"/>
                </a:moveTo>
                <a:lnTo>
                  <a:pt x="1765" y="126"/>
                </a:lnTo>
                <a:lnTo>
                  <a:pt x="876" y="11569"/>
                </a:lnTo>
                <a:lnTo>
                  <a:pt x="8381" y="17513"/>
                </a:lnTo>
                <a:lnTo>
                  <a:pt x="6718" y="24193"/>
                </a:lnTo>
                <a:lnTo>
                  <a:pt x="0" y="29413"/>
                </a:lnTo>
                <a:lnTo>
                  <a:pt x="965" y="59397"/>
                </a:lnTo>
                <a:lnTo>
                  <a:pt x="6616" y="65951"/>
                </a:lnTo>
                <a:lnTo>
                  <a:pt x="20586" y="66395"/>
                </a:lnTo>
                <a:lnTo>
                  <a:pt x="29883" y="63601"/>
                </a:lnTo>
                <a:lnTo>
                  <a:pt x="33248" y="38061"/>
                </a:lnTo>
                <a:lnTo>
                  <a:pt x="22491" y="24599"/>
                </a:lnTo>
                <a:lnTo>
                  <a:pt x="24599" y="20154"/>
                </a:lnTo>
                <a:lnTo>
                  <a:pt x="26746" y="15722"/>
                </a:lnTo>
                <a:lnTo>
                  <a:pt x="33654" y="14516"/>
                </a:lnTo>
                <a:lnTo>
                  <a:pt x="33388" y="2120"/>
                </a:lnTo>
                <a:lnTo>
                  <a:pt x="749" y="0"/>
                </a:lnTo>
                <a:close/>
              </a:path>
            </a:pathLst>
          </a:custGeom>
          <a:solidFill>
            <a:srgbClr val="FFFFFF"/>
          </a:solidFill>
        </p:spPr>
        <p:txBody>
          <a:bodyPr wrap="square" lIns="0" tIns="0" rIns="0" bIns="0" rtlCol="0"/>
          <a:lstStyle/>
          <a:p>
            <a:endParaRPr/>
          </a:p>
        </p:txBody>
      </p:sp>
      <p:sp>
        <p:nvSpPr>
          <p:cNvPr id="32" name="object 32"/>
          <p:cNvSpPr/>
          <p:nvPr/>
        </p:nvSpPr>
        <p:spPr>
          <a:xfrm>
            <a:off x="859205" y="1683240"/>
            <a:ext cx="33655" cy="66675"/>
          </a:xfrm>
          <a:custGeom>
            <a:avLst/>
            <a:gdLst/>
            <a:ahLst/>
            <a:cxnLst/>
            <a:rect l="l" t="t" r="r" b="b"/>
            <a:pathLst>
              <a:path w="33655" h="66675">
                <a:moveTo>
                  <a:pt x="1765" y="126"/>
                </a:moveTo>
                <a:lnTo>
                  <a:pt x="876" y="11569"/>
                </a:lnTo>
                <a:lnTo>
                  <a:pt x="8381" y="17513"/>
                </a:lnTo>
                <a:lnTo>
                  <a:pt x="7543" y="20840"/>
                </a:lnTo>
                <a:lnTo>
                  <a:pt x="6718" y="24193"/>
                </a:lnTo>
                <a:lnTo>
                  <a:pt x="0" y="29413"/>
                </a:lnTo>
                <a:lnTo>
                  <a:pt x="965" y="59397"/>
                </a:lnTo>
                <a:lnTo>
                  <a:pt x="6616" y="65951"/>
                </a:lnTo>
                <a:lnTo>
                  <a:pt x="13563" y="66166"/>
                </a:lnTo>
                <a:lnTo>
                  <a:pt x="20586" y="66395"/>
                </a:lnTo>
                <a:lnTo>
                  <a:pt x="29883" y="63601"/>
                </a:lnTo>
                <a:lnTo>
                  <a:pt x="33248" y="38061"/>
                </a:lnTo>
                <a:lnTo>
                  <a:pt x="22491" y="24599"/>
                </a:lnTo>
                <a:lnTo>
                  <a:pt x="24599" y="20154"/>
                </a:lnTo>
                <a:lnTo>
                  <a:pt x="26746" y="15722"/>
                </a:lnTo>
                <a:lnTo>
                  <a:pt x="33654" y="14516"/>
                </a:lnTo>
                <a:lnTo>
                  <a:pt x="33388" y="2120"/>
                </a:lnTo>
                <a:lnTo>
                  <a:pt x="749" y="0"/>
                </a:lnTo>
              </a:path>
            </a:pathLst>
          </a:custGeom>
          <a:ln w="5778">
            <a:solidFill>
              <a:srgbClr val="242021"/>
            </a:solidFill>
          </a:ln>
        </p:spPr>
        <p:txBody>
          <a:bodyPr wrap="square" lIns="0" tIns="0" rIns="0" bIns="0" rtlCol="0"/>
          <a:lstStyle/>
          <a:p>
            <a:endParaRPr/>
          </a:p>
        </p:txBody>
      </p:sp>
      <p:sp>
        <p:nvSpPr>
          <p:cNvPr id="33" name="object 33"/>
          <p:cNvSpPr/>
          <p:nvPr/>
        </p:nvSpPr>
        <p:spPr>
          <a:xfrm>
            <a:off x="863245" y="1725262"/>
            <a:ext cx="22860" cy="18415"/>
          </a:xfrm>
          <a:custGeom>
            <a:avLst/>
            <a:gdLst/>
            <a:ahLst/>
            <a:cxnLst/>
            <a:rect l="l" t="t" r="r" b="b"/>
            <a:pathLst>
              <a:path w="22859" h="18414">
                <a:moveTo>
                  <a:pt x="38" y="0"/>
                </a:moveTo>
                <a:lnTo>
                  <a:pt x="0" y="15951"/>
                </a:lnTo>
                <a:lnTo>
                  <a:pt x="22529" y="17818"/>
                </a:lnTo>
                <a:lnTo>
                  <a:pt x="22326" y="444"/>
                </a:lnTo>
                <a:lnTo>
                  <a:pt x="38" y="0"/>
                </a:lnTo>
                <a:close/>
              </a:path>
            </a:pathLst>
          </a:custGeom>
          <a:ln w="5778">
            <a:solidFill>
              <a:srgbClr val="242021"/>
            </a:solidFill>
          </a:ln>
        </p:spPr>
        <p:txBody>
          <a:bodyPr wrap="square" lIns="0" tIns="0" rIns="0" bIns="0" rtlCol="0"/>
          <a:lstStyle/>
          <a:p>
            <a:endParaRPr/>
          </a:p>
        </p:txBody>
      </p:sp>
      <p:sp>
        <p:nvSpPr>
          <p:cNvPr id="34" name="object 34"/>
          <p:cNvSpPr/>
          <p:nvPr/>
        </p:nvSpPr>
        <p:spPr>
          <a:xfrm>
            <a:off x="2996975" y="1633960"/>
            <a:ext cx="51435" cy="70485"/>
          </a:xfrm>
          <a:custGeom>
            <a:avLst/>
            <a:gdLst/>
            <a:ahLst/>
            <a:cxnLst/>
            <a:rect l="l" t="t" r="r" b="b"/>
            <a:pathLst>
              <a:path w="51435" h="70485">
                <a:moveTo>
                  <a:pt x="34569" y="12484"/>
                </a:moveTo>
                <a:lnTo>
                  <a:pt x="863" y="12484"/>
                </a:lnTo>
                <a:lnTo>
                  <a:pt x="5486" y="23266"/>
                </a:lnTo>
                <a:lnTo>
                  <a:pt x="14947" y="25272"/>
                </a:lnTo>
                <a:lnTo>
                  <a:pt x="15722" y="28765"/>
                </a:lnTo>
                <a:lnTo>
                  <a:pt x="16560" y="32118"/>
                </a:lnTo>
                <a:lnTo>
                  <a:pt x="12776" y="39979"/>
                </a:lnTo>
                <a:lnTo>
                  <a:pt x="27546" y="66852"/>
                </a:lnTo>
                <a:lnTo>
                  <a:pt x="35712" y="70230"/>
                </a:lnTo>
                <a:lnTo>
                  <a:pt x="48501" y="64325"/>
                </a:lnTo>
                <a:lnTo>
                  <a:pt x="50838" y="62331"/>
                </a:lnTo>
                <a:lnTo>
                  <a:pt x="46837" y="32829"/>
                </a:lnTo>
                <a:lnTo>
                  <a:pt x="30937" y="25374"/>
                </a:lnTo>
                <a:lnTo>
                  <a:pt x="30784" y="20383"/>
                </a:lnTo>
                <a:lnTo>
                  <a:pt x="30708" y="15379"/>
                </a:lnTo>
                <a:lnTo>
                  <a:pt x="34569" y="12484"/>
                </a:lnTo>
                <a:close/>
              </a:path>
              <a:path w="51435" h="70485">
                <a:moveTo>
                  <a:pt x="30353" y="0"/>
                </a:moveTo>
                <a:lnTo>
                  <a:pt x="0" y="12826"/>
                </a:lnTo>
                <a:lnTo>
                  <a:pt x="863" y="12484"/>
                </a:lnTo>
                <a:lnTo>
                  <a:pt x="34569" y="12484"/>
                </a:lnTo>
                <a:lnTo>
                  <a:pt x="36347" y="11150"/>
                </a:lnTo>
                <a:lnTo>
                  <a:pt x="30353" y="0"/>
                </a:lnTo>
                <a:close/>
              </a:path>
            </a:pathLst>
          </a:custGeom>
          <a:solidFill>
            <a:srgbClr val="FFFFFF"/>
          </a:solidFill>
        </p:spPr>
        <p:txBody>
          <a:bodyPr wrap="square" lIns="0" tIns="0" rIns="0" bIns="0" rtlCol="0"/>
          <a:lstStyle/>
          <a:p>
            <a:endParaRPr/>
          </a:p>
        </p:txBody>
      </p:sp>
      <p:sp>
        <p:nvSpPr>
          <p:cNvPr id="35" name="object 35"/>
          <p:cNvSpPr/>
          <p:nvPr/>
        </p:nvSpPr>
        <p:spPr>
          <a:xfrm>
            <a:off x="2998690" y="1634139"/>
            <a:ext cx="45720" cy="70485"/>
          </a:xfrm>
          <a:custGeom>
            <a:avLst/>
            <a:gdLst/>
            <a:ahLst/>
            <a:cxnLst/>
            <a:rect l="l" t="t" r="r" b="b"/>
            <a:pathLst>
              <a:path w="45719" h="70485">
                <a:moveTo>
                  <a:pt x="952" y="10172"/>
                </a:moveTo>
                <a:lnTo>
                  <a:pt x="4686" y="21272"/>
                </a:lnTo>
                <a:lnTo>
                  <a:pt x="14008" y="24003"/>
                </a:lnTo>
                <a:lnTo>
                  <a:pt x="14452" y="27546"/>
                </a:lnTo>
                <a:lnTo>
                  <a:pt x="15011" y="30988"/>
                </a:lnTo>
                <a:lnTo>
                  <a:pt x="10667" y="38519"/>
                </a:lnTo>
                <a:lnTo>
                  <a:pt x="23317" y="66433"/>
                </a:lnTo>
                <a:lnTo>
                  <a:pt x="31178" y="70421"/>
                </a:lnTo>
                <a:lnTo>
                  <a:pt x="37782" y="67983"/>
                </a:lnTo>
                <a:lnTo>
                  <a:pt x="44411" y="65532"/>
                </a:lnTo>
                <a:lnTo>
                  <a:pt x="45643" y="62611"/>
                </a:lnTo>
                <a:lnTo>
                  <a:pt x="45148" y="33972"/>
                </a:lnTo>
                <a:lnTo>
                  <a:pt x="29870" y="25349"/>
                </a:lnTo>
                <a:lnTo>
                  <a:pt x="30137" y="20370"/>
                </a:lnTo>
                <a:lnTo>
                  <a:pt x="30454" y="15354"/>
                </a:lnTo>
                <a:lnTo>
                  <a:pt x="36385" y="11544"/>
                </a:lnTo>
                <a:lnTo>
                  <a:pt x="31241" y="0"/>
                </a:lnTo>
                <a:lnTo>
                  <a:pt x="0" y="10439"/>
                </a:lnTo>
              </a:path>
            </a:pathLst>
          </a:custGeom>
          <a:ln w="5778">
            <a:solidFill>
              <a:srgbClr val="242021"/>
            </a:solidFill>
          </a:ln>
        </p:spPr>
        <p:txBody>
          <a:bodyPr wrap="square" lIns="0" tIns="0" rIns="0" bIns="0" rtlCol="0"/>
          <a:lstStyle/>
          <a:p>
            <a:endParaRPr/>
          </a:p>
        </p:txBody>
      </p:sp>
      <p:sp>
        <p:nvSpPr>
          <p:cNvPr id="36" name="object 36"/>
          <p:cNvSpPr/>
          <p:nvPr/>
        </p:nvSpPr>
        <p:spPr>
          <a:xfrm>
            <a:off x="3019325" y="1673894"/>
            <a:ext cx="26034" cy="24765"/>
          </a:xfrm>
          <a:custGeom>
            <a:avLst/>
            <a:gdLst/>
            <a:ahLst/>
            <a:cxnLst/>
            <a:rect l="l" t="t" r="r" b="b"/>
            <a:pathLst>
              <a:path w="26035" h="24764">
                <a:moveTo>
                  <a:pt x="0" y="9677"/>
                </a:moveTo>
                <a:lnTo>
                  <a:pt x="7340" y="24168"/>
                </a:lnTo>
                <a:lnTo>
                  <a:pt x="25590" y="15747"/>
                </a:lnTo>
                <a:lnTo>
                  <a:pt x="20320" y="0"/>
                </a:lnTo>
                <a:lnTo>
                  <a:pt x="0" y="9677"/>
                </a:lnTo>
                <a:close/>
              </a:path>
            </a:pathLst>
          </a:custGeom>
          <a:ln w="5778">
            <a:solidFill>
              <a:srgbClr val="242021"/>
            </a:solidFill>
          </a:ln>
        </p:spPr>
        <p:txBody>
          <a:bodyPr wrap="square" lIns="0" tIns="0" rIns="0" bIns="0" rtlCol="0"/>
          <a:lstStyle/>
          <a:p>
            <a:endParaRPr/>
          </a:p>
        </p:txBody>
      </p:sp>
      <p:sp>
        <p:nvSpPr>
          <p:cNvPr id="37" name="object 37"/>
          <p:cNvSpPr/>
          <p:nvPr/>
        </p:nvSpPr>
        <p:spPr>
          <a:xfrm>
            <a:off x="2021770" y="2301221"/>
            <a:ext cx="305435" cy="305435"/>
          </a:xfrm>
          <a:custGeom>
            <a:avLst/>
            <a:gdLst/>
            <a:ahLst/>
            <a:cxnLst/>
            <a:rect l="l" t="t" r="r" b="b"/>
            <a:pathLst>
              <a:path w="305435" h="305435">
                <a:moveTo>
                  <a:pt x="305244" y="152628"/>
                </a:moveTo>
                <a:lnTo>
                  <a:pt x="297464" y="200874"/>
                </a:lnTo>
                <a:lnTo>
                  <a:pt x="275798" y="242772"/>
                </a:lnTo>
                <a:lnTo>
                  <a:pt x="242759" y="275811"/>
                </a:lnTo>
                <a:lnTo>
                  <a:pt x="200861" y="297476"/>
                </a:lnTo>
                <a:lnTo>
                  <a:pt x="152615" y="305257"/>
                </a:lnTo>
                <a:lnTo>
                  <a:pt x="104376" y="297476"/>
                </a:lnTo>
                <a:lnTo>
                  <a:pt x="62481" y="275811"/>
                </a:lnTo>
                <a:lnTo>
                  <a:pt x="29445" y="242772"/>
                </a:lnTo>
                <a:lnTo>
                  <a:pt x="7780" y="200874"/>
                </a:lnTo>
                <a:lnTo>
                  <a:pt x="0" y="152628"/>
                </a:lnTo>
                <a:lnTo>
                  <a:pt x="7780" y="104387"/>
                </a:lnTo>
                <a:lnTo>
                  <a:pt x="29445" y="62490"/>
                </a:lnTo>
                <a:lnTo>
                  <a:pt x="62481" y="29449"/>
                </a:lnTo>
                <a:lnTo>
                  <a:pt x="104376" y="7781"/>
                </a:lnTo>
                <a:lnTo>
                  <a:pt x="152615" y="0"/>
                </a:lnTo>
                <a:lnTo>
                  <a:pt x="200861" y="7781"/>
                </a:lnTo>
                <a:lnTo>
                  <a:pt x="242759" y="29449"/>
                </a:lnTo>
                <a:lnTo>
                  <a:pt x="275798" y="62490"/>
                </a:lnTo>
                <a:lnTo>
                  <a:pt x="297464" y="104387"/>
                </a:lnTo>
                <a:lnTo>
                  <a:pt x="305244" y="152628"/>
                </a:lnTo>
                <a:close/>
              </a:path>
            </a:pathLst>
          </a:custGeom>
          <a:ln w="8674">
            <a:solidFill>
              <a:srgbClr val="231F20"/>
            </a:solidFill>
          </a:ln>
        </p:spPr>
        <p:txBody>
          <a:bodyPr wrap="square" lIns="0" tIns="0" rIns="0" bIns="0" rtlCol="0"/>
          <a:lstStyle/>
          <a:p>
            <a:endParaRPr/>
          </a:p>
        </p:txBody>
      </p:sp>
      <p:sp>
        <p:nvSpPr>
          <p:cNvPr id="38" name="object 38"/>
          <p:cNvSpPr/>
          <p:nvPr/>
        </p:nvSpPr>
        <p:spPr>
          <a:xfrm>
            <a:off x="1827443" y="1586300"/>
            <a:ext cx="305435" cy="305435"/>
          </a:xfrm>
          <a:custGeom>
            <a:avLst/>
            <a:gdLst/>
            <a:ahLst/>
            <a:cxnLst/>
            <a:rect l="l" t="t" r="r" b="b"/>
            <a:pathLst>
              <a:path w="305435" h="305435">
                <a:moveTo>
                  <a:pt x="305244" y="152641"/>
                </a:moveTo>
                <a:lnTo>
                  <a:pt x="297464" y="200881"/>
                </a:lnTo>
                <a:lnTo>
                  <a:pt x="275798" y="242779"/>
                </a:lnTo>
                <a:lnTo>
                  <a:pt x="242759" y="275820"/>
                </a:lnTo>
                <a:lnTo>
                  <a:pt x="200861" y="297488"/>
                </a:lnTo>
                <a:lnTo>
                  <a:pt x="152615" y="305269"/>
                </a:lnTo>
                <a:lnTo>
                  <a:pt x="104376" y="297488"/>
                </a:lnTo>
                <a:lnTo>
                  <a:pt x="62481" y="275820"/>
                </a:lnTo>
                <a:lnTo>
                  <a:pt x="29445" y="242779"/>
                </a:lnTo>
                <a:lnTo>
                  <a:pt x="7780" y="200881"/>
                </a:lnTo>
                <a:lnTo>
                  <a:pt x="0" y="152641"/>
                </a:lnTo>
                <a:lnTo>
                  <a:pt x="7780" y="104399"/>
                </a:lnTo>
                <a:lnTo>
                  <a:pt x="29445" y="62498"/>
                </a:lnTo>
                <a:lnTo>
                  <a:pt x="62481" y="29454"/>
                </a:lnTo>
                <a:lnTo>
                  <a:pt x="104376" y="7782"/>
                </a:lnTo>
                <a:lnTo>
                  <a:pt x="152615" y="0"/>
                </a:lnTo>
                <a:lnTo>
                  <a:pt x="200861" y="7782"/>
                </a:lnTo>
                <a:lnTo>
                  <a:pt x="242759" y="29454"/>
                </a:lnTo>
                <a:lnTo>
                  <a:pt x="275798" y="62498"/>
                </a:lnTo>
                <a:lnTo>
                  <a:pt x="297464" y="104399"/>
                </a:lnTo>
                <a:lnTo>
                  <a:pt x="305244" y="152641"/>
                </a:lnTo>
                <a:close/>
              </a:path>
            </a:pathLst>
          </a:custGeom>
          <a:ln w="8674">
            <a:solidFill>
              <a:srgbClr val="231F20"/>
            </a:solidFill>
          </a:ln>
        </p:spPr>
        <p:txBody>
          <a:bodyPr wrap="square" lIns="0" tIns="0" rIns="0" bIns="0" rtlCol="0"/>
          <a:lstStyle/>
          <a:p>
            <a:endParaRPr/>
          </a:p>
        </p:txBody>
      </p:sp>
      <p:sp>
        <p:nvSpPr>
          <p:cNvPr id="39" name="object 39"/>
          <p:cNvSpPr/>
          <p:nvPr/>
        </p:nvSpPr>
        <p:spPr>
          <a:xfrm>
            <a:off x="781991" y="3641995"/>
            <a:ext cx="985353" cy="985352"/>
          </a:xfrm>
          <a:prstGeom prst="rect">
            <a:avLst/>
          </a:prstGeom>
          <a:blipFill>
            <a:blip r:embed="rId6" cstate="print"/>
            <a:stretch>
              <a:fillRect/>
            </a:stretch>
          </a:blipFill>
        </p:spPr>
        <p:txBody>
          <a:bodyPr wrap="square" lIns="0" tIns="0" rIns="0" bIns="0" rtlCol="0"/>
          <a:lstStyle/>
          <a:p>
            <a:endParaRPr/>
          </a:p>
        </p:txBody>
      </p:sp>
      <p:sp>
        <p:nvSpPr>
          <p:cNvPr id="40" name="object 40"/>
          <p:cNvSpPr/>
          <p:nvPr/>
        </p:nvSpPr>
        <p:spPr>
          <a:xfrm>
            <a:off x="535712" y="5619641"/>
            <a:ext cx="0" cy="3514725"/>
          </a:xfrm>
          <a:custGeom>
            <a:avLst/>
            <a:gdLst/>
            <a:ahLst/>
            <a:cxnLst/>
            <a:rect l="l" t="t" r="r" b="b"/>
            <a:pathLst>
              <a:path h="3514725">
                <a:moveTo>
                  <a:pt x="0" y="0"/>
                </a:moveTo>
                <a:lnTo>
                  <a:pt x="0" y="3514128"/>
                </a:lnTo>
              </a:path>
            </a:pathLst>
          </a:custGeom>
          <a:ln w="5676">
            <a:solidFill>
              <a:srgbClr val="231F20"/>
            </a:solidFill>
          </a:ln>
        </p:spPr>
        <p:txBody>
          <a:bodyPr wrap="square" lIns="0" tIns="0" rIns="0" bIns="0" rtlCol="0"/>
          <a:lstStyle/>
          <a:p>
            <a:endParaRPr/>
          </a:p>
        </p:txBody>
      </p:sp>
      <p:sp>
        <p:nvSpPr>
          <p:cNvPr id="41" name="object 41"/>
          <p:cNvSpPr/>
          <p:nvPr/>
        </p:nvSpPr>
        <p:spPr>
          <a:xfrm>
            <a:off x="542213" y="5619636"/>
            <a:ext cx="6472555" cy="4102735"/>
          </a:xfrm>
          <a:custGeom>
            <a:avLst/>
            <a:gdLst/>
            <a:ahLst/>
            <a:cxnLst/>
            <a:rect l="l" t="t" r="r" b="b"/>
            <a:pathLst>
              <a:path w="6472555" h="4102734">
                <a:moveTo>
                  <a:pt x="6472008" y="4102480"/>
                </a:moveTo>
                <a:lnTo>
                  <a:pt x="0" y="4102480"/>
                </a:lnTo>
                <a:lnTo>
                  <a:pt x="0" y="0"/>
                </a:lnTo>
                <a:lnTo>
                  <a:pt x="6472008" y="0"/>
                </a:lnTo>
                <a:lnTo>
                  <a:pt x="6472008" y="4102480"/>
                </a:lnTo>
                <a:close/>
              </a:path>
            </a:pathLst>
          </a:custGeom>
          <a:ln w="25400">
            <a:solidFill>
              <a:srgbClr val="231F20"/>
            </a:solidFill>
            <a:prstDash val="sysDot"/>
          </a:ln>
        </p:spPr>
        <p:txBody>
          <a:bodyPr wrap="square" lIns="0" tIns="0" rIns="0" bIns="0" rtlCol="0"/>
          <a:lstStyle/>
          <a:p>
            <a:endParaRPr/>
          </a:p>
        </p:txBody>
      </p:sp>
      <p:sp>
        <p:nvSpPr>
          <p:cNvPr id="42" name="object 42"/>
          <p:cNvSpPr txBox="1"/>
          <p:nvPr/>
        </p:nvSpPr>
        <p:spPr>
          <a:xfrm>
            <a:off x="665633" y="5745844"/>
            <a:ext cx="6222365" cy="3833495"/>
          </a:xfrm>
          <a:prstGeom prst="rect">
            <a:avLst/>
          </a:prstGeom>
        </p:spPr>
        <p:txBody>
          <a:bodyPr vert="horz" wrap="square" lIns="0" tIns="12700" rIns="0" bIns="0" rtlCol="0">
            <a:spAutoFit/>
          </a:bodyPr>
          <a:lstStyle/>
          <a:p>
            <a:pPr marL="2540" algn="ctr">
              <a:lnSpc>
                <a:spcPct val="100000"/>
              </a:lnSpc>
              <a:spcBef>
                <a:spcPts val="100"/>
              </a:spcBef>
            </a:pPr>
            <a:r>
              <a:rPr sz="900" b="1" spc="-5" dirty="0">
                <a:solidFill>
                  <a:srgbClr val="231F20"/>
                </a:solidFill>
                <a:latin typeface="Arial Narrow"/>
                <a:cs typeface="Arial Narrow"/>
              </a:rPr>
              <a:t>GARANTIE </a:t>
            </a:r>
            <a:r>
              <a:rPr sz="900" b="1" dirty="0">
                <a:solidFill>
                  <a:srgbClr val="231F20"/>
                </a:solidFill>
                <a:latin typeface="Arial Narrow"/>
                <a:cs typeface="Arial Narrow"/>
              </a:rPr>
              <a:t>VON </a:t>
            </a:r>
            <a:r>
              <a:rPr sz="900" b="1" spc="-5" dirty="0">
                <a:solidFill>
                  <a:srgbClr val="231F20"/>
                </a:solidFill>
                <a:latin typeface="Arial Narrow"/>
                <a:cs typeface="Arial Narrow"/>
              </a:rPr>
              <a:t>MSPA</a:t>
            </a:r>
            <a:endParaRPr sz="900">
              <a:latin typeface="Arial Narrow"/>
              <a:cs typeface="Arial Narrow"/>
            </a:endParaRPr>
          </a:p>
          <a:p>
            <a:pPr marL="12700" marR="650875">
              <a:lnSpc>
                <a:spcPct val="100000"/>
              </a:lnSpc>
              <a:spcBef>
                <a:spcPts val="650"/>
              </a:spcBef>
            </a:pPr>
            <a:r>
              <a:rPr sz="750" spc="-5" dirty="0">
                <a:solidFill>
                  <a:srgbClr val="231F20"/>
                </a:solidFill>
                <a:latin typeface="Arial Narrow"/>
                <a:cs typeface="Arial Narrow"/>
              </a:rPr>
              <a:t>MSpa® </a:t>
            </a:r>
            <a:r>
              <a:rPr sz="750" dirty="0">
                <a:solidFill>
                  <a:srgbClr val="231F20"/>
                </a:solidFill>
                <a:latin typeface="Arial Narrow"/>
                <a:cs typeface="Arial Narrow"/>
              </a:rPr>
              <a:t>wurde </a:t>
            </a:r>
            <a:r>
              <a:rPr sz="750" spc="-5" dirty="0">
                <a:solidFill>
                  <a:srgbClr val="231F20"/>
                </a:solidFill>
                <a:latin typeface="Arial Narrow"/>
                <a:cs typeface="Arial Narrow"/>
              </a:rPr>
              <a:t>mit </a:t>
            </a:r>
            <a:r>
              <a:rPr sz="750" dirty="0">
                <a:solidFill>
                  <a:srgbClr val="231F20"/>
                </a:solidFill>
                <a:latin typeface="Arial Narrow"/>
                <a:cs typeface="Arial Narrow"/>
              </a:rPr>
              <a:t>Blick </a:t>
            </a:r>
            <a:r>
              <a:rPr sz="750" spc="-5" dirty="0">
                <a:solidFill>
                  <a:srgbClr val="231F20"/>
                </a:solidFill>
                <a:latin typeface="Arial Narrow"/>
                <a:cs typeface="Arial Narrow"/>
              </a:rPr>
              <a:t>auf </a:t>
            </a:r>
            <a:r>
              <a:rPr sz="750" dirty="0">
                <a:solidFill>
                  <a:srgbClr val="231F20"/>
                </a:solidFill>
                <a:latin typeface="Arial Narrow"/>
                <a:cs typeface="Arial Narrow"/>
              </a:rPr>
              <a:t>Zuverlässigkeit </a:t>
            </a:r>
            <a:r>
              <a:rPr sz="750" spc="-5" dirty="0">
                <a:solidFill>
                  <a:srgbClr val="231F20"/>
                </a:solidFill>
                <a:latin typeface="Arial Narrow"/>
                <a:cs typeface="Arial Narrow"/>
              </a:rPr>
              <a:t>und </a:t>
            </a:r>
            <a:r>
              <a:rPr sz="750" dirty="0">
                <a:solidFill>
                  <a:srgbClr val="231F20"/>
                </a:solidFill>
                <a:latin typeface="Arial Narrow"/>
                <a:cs typeface="Arial Narrow"/>
              </a:rPr>
              <a:t>Einfachheit </a:t>
            </a:r>
            <a:r>
              <a:rPr sz="750" spc="-5" dirty="0">
                <a:solidFill>
                  <a:srgbClr val="231F20"/>
                </a:solidFill>
                <a:latin typeface="Arial Narrow"/>
                <a:cs typeface="Arial Narrow"/>
              </a:rPr>
              <a:t>hergestellt. </a:t>
            </a:r>
            <a:r>
              <a:rPr sz="750" dirty="0">
                <a:solidFill>
                  <a:srgbClr val="231F20"/>
                </a:solidFill>
                <a:latin typeface="Arial Narrow"/>
                <a:cs typeface="Arial Narrow"/>
              </a:rPr>
              <a:t>Alle Produkte wurden </a:t>
            </a:r>
            <a:r>
              <a:rPr sz="750" spc="-5" dirty="0">
                <a:solidFill>
                  <a:srgbClr val="231F20"/>
                </a:solidFill>
                <a:latin typeface="Arial Narrow"/>
                <a:cs typeface="Arial Narrow"/>
              </a:rPr>
              <a:t>vor dem </a:t>
            </a:r>
            <a:r>
              <a:rPr sz="750" dirty="0">
                <a:solidFill>
                  <a:srgbClr val="231F20"/>
                </a:solidFill>
                <a:latin typeface="Arial Narrow"/>
                <a:cs typeface="Arial Narrow"/>
              </a:rPr>
              <a:t>Verlassen </a:t>
            </a:r>
            <a:r>
              <a:rPr sz="750" spc="-5" dirty="0">
                <a:solidFill>
                  <a:srgbClr val="231F20"/>
                </a:solidFill>
                <a:latin typeface="Arial Narrow"/>
                <a:cs typeface="Arial Narrow"/>
              </a:rPr>
              <a:t>der </a:t>
            </a:r>
            <a:r>
              <a:rPr sz="750" dirty="0">
                <a:solidFill>
                  <a:srgbClr val="231F20"/>
                </a:solidFill>
                <a:latin typeface="Arial Narrow"/>
                <a:cs typeface="Arial Narrow"/>
              </a:rPr>
              <a:t>Fabrik </a:t>
            </a:r>
            <a:r>
              <a:rPr sz="750" spc="-5" dirty="0">
                <a:solidFill>
                  <a:srgbClr val="231F20"/>
                </a:solidFill>
                <a:latin typeface="Arial Narrow"/>
                <a:cs typeface="Arial Narrow"/>
              </a:rPr>
              <a:t>überprüft und </a:t>
            </a:r>
            <a:r>
              <a:rPr sz="750" dirty="0">
                <a:solidFill>
                  <a:srgbClr val="231F20"/>
                </a:solidFill>
                <a:latin typeface="Arial Narrow"/>
                <a:cs typeface="Arial Narrow"/>
              </a:rPr>
              <a:t>für fehlerfrei befunden.  </a:t>
            </a:r>
            <a:r>
              <a:rPr sz="750" spc="-5" dirty="0">
                <a:solidFill>
                  <a:srgbClr val="231F20"/>
                </a:solidFill>
                <a:latin typeface="Arial Narrow"/>
                <a:cs typeface="Arial Narrow"/>
              </a:rPr>
              <a:t>MSpa bietet </a:t>
            </a:r>
            <a:r>
              <a:rPr sz="750" dirty="0">
                <a:solidFill>
                  <a:srgbClr val="231F20"/>
                </a:solidFill>
                <a:latin typeface="Arial Narrow"/>
                <a:cs typeface="Arial Narrow"/>
              </a:rPr>
              <a:t>für </a:t>
            </a:r>
            <a:r>
              <a:rPr sz="750" spc="-5" dirty="0">
                <a:solidFill>
                  <a:srgbClr val="231F20"/>
                </a:solidFill>
                <a:latin typeface="Arial Narrow"/>
                <a:cs typeface="Arial Narrow"/>
              </a:rPr>
              <a:t>dieses </a:t>
            </a:r>
            <a:r>
              <a:rPr sz="750" dirty="0">
                <a:solidFill>
                  <a:srgbClr val="231F20"/>
                </a:solidFill>
                <a:latin typeface="Arial Narrow"/>
                <a:cs typeface="Arial Narrow"/>
              </a:rPr>
              <a:t>Produkt </a:t>
            </a:r>
            <a:r>
              <a:rPr sz="750" spc="-5" dirty="0">
                <a:solidFill>
                  <a:srgbClr val="231F20"/>
                </a:solidFill>
                <a:latin typeface="Arial Narrow"/>
                <a:cs typeface="Arial Narrow"/>
              </a:rPr>
              <a:t>eine Garantie gegen Material- und </a:t>
            </a:r>
            <a:r>
              <a:rPr sz="750" dirty="0">
                <a:solidFill>
                  <a:srgbClr val="231F20"/>
                </a:solidFill>
                <a:latin typeface="Arial Narrow"/>
                <a:cs typeface="Arial Narrow"/>
              </a:rPr>
              <a:t>Verarbeitungsfehler für </a:t>
            </a:r>
            <a:r>
              <a:rPr sz="750" spc="-5" dirty="0">
                <a:solidFill>
                  <a:srgbClr val="231F20"/>
                </a:solidFill>
                <a:latin typeface="Arial Narrow"/>
                <a:cs typeface="Arial Narrow"/>
              </a:rPr>
              <a:t>einen </a:t>
            </a:r>
            <a:r>
              <a:rPr sz="750" dirty="0">
                <a:solidFill>
                  <a:srgbClr val="231F20"/>
                </a:solidFill>
                <a:latin typeface="Arial Narrow"/>
                <a:cs typeface="Arial Narrow"/>
              </a:rPr>
              <a:t>Zeitraum</a:t>
            </a:r>
            <a:r>
              <a:rPr sz="750" spc="-20" dirty="0">
                <a:solidFill>
                  <a:srgbClr val="231F20"/>
                </a:solidFill>
                <a:latin typeface="Arial Narrow"/>
                <a:cs typeface="Arial Narrow"/>
              </a:rPr>
              <a:t> </a:t>
            </a:r>
            <a:r>
              <a:rPr sz="750" spc="-5" dirty="0">
                <a:solidFill>
                  <a:srgbClr val="231F20"/>
                </a:solidFill>
                <a:latin typeface="Arial Narrow"/>
                <a:cs typeface="Arial Narrow"/>
              </a:rPr>
              <a:t>von:</a:t>
            </a:r>
            <a:endParaRPr sz="750">
              <a:latin typeface="Arial Narrow"/>
              <a:cs typeface="Arial Narrow"/>
            </a:endParaRPr>
          </a:p>
          <a:p>
            <a:pPr marL="12700">
              <a:lnSpc>
                <a:spcPct val="100000"/>
              </a:lnSpc>
              <a:spcBef>
                <a:spcPts val="600"/>
              </a:spcBef>
            </a:pPr>
            <a:r>
              <a:rPr sz="750" spc="-5" dirty="0">
                <a:solidFill>
                  <a:srgbClr val="231F20"/>
                </a:solidFill>
                <a:latin typeface="Arial Narrow"/>
                <a:cs typeface="Arial Narrow"/>
              </a:rPr>
              <a:t>MSpa bietet </a:t>
            </a:r>
            <a:r>
              <a:rPr sz="750" dirty="0">
                <a:solidFill>
                  <a:srgbClr val="231F20"/>
                </a:solidFill>
                <a:latin typeface="Arial Narrow"/>
                <a:cs typeface="Arial Narrow"/>
              </a:rPr>
              <a:t>für </a:t>
            </a:r>
            <a:r>
              <a:rPr sz="750" spc="-5" dirty="0">
                <a:solidFill>
                  <a:srgbClr val="231F20"/>
                </a:solidFill>
                <a:latin typeface="Arial Narrow"/>
                <a:cs typeface="Arial Narrow"/>
              </a:rPr>
              <a:t>dieses </a:t>
            </a:r>
            <a:r>
              <a:rPr sz="750" dirty="0">
                <a:solidFill>
                  <a:srgbClr val="231F20"/>
                </a:solidFill>
                <a:latin typeface="Arial Narrow"/>
                <a:cs typeface="Arial Narrow"/>
              </a:rPr>
              <a:t>Produkt </a:t>
            </a:r>
            <a:r>
              <a:rPr sz="750" spc="-5" dirty="0">
                <a:solidFill>
                  <a:srgbClr val="231F20"/>
                </a:solidFill>
                <a:latin typeface="Arial Narrow"/>
                <a:cs typeface="Arial Narrow"/>
              </a:rPr>
              <a:t>eine Garantie gegen jegliche Material- und </a:t>
            </a:r>
            <a:r>
              <a:rPr sz="750" dirty="0">
                <a:solidFill>
                  <a:srgbClr val="231F20"/>
                </a:solidFill>
                <a:latin typeface="Arial Narrow"/>
                <a:cs typeface="Arial Narrow"/>
              </a:rPr>
              <a:t>Verarbeitungsfehler für </a:t>
            </a:r>
            <a:r>
              <a:rPr sz="750" spc="-5" dirty="0">
                <a:solidFill>
                  <a:srgbClr val="231F20"/>
                </a:solidFill>
                <a:latin typeface="Arial Narrow"/>
                <a:cs typeface="Arial Narrow"/>
              </a:rPr>
              <a:t>die </a:t>
            </a:r>
            <a:r>
              <a:rPr sz="750" dirty="0">
                <a:solidFill>
                  <a:srgbClr val="231F20"/>
                </a:solidFill>
                <a:latin typeface="Arial Narrow"/>
                <a:cs typeface="Arial Narrow"/>
              </a:rPr>
              <a:t>folgende Dauer: </a:t>
            </a:r>
            <a:r>
              <a:rPr sz="750" b="1" dirty="0">
                <a:solidFill>
                  <a:srgbClr val="231F20"/>
                </a:solidFill>
                <a:latin typeface="Arial Narrow"/>
                <a:cs typeface="Arial Narrow"/>
              </a:rPr>
              <a:t>EIN (1)</a:t>
            </a:r>
            <a:r>
              <a:rPr sz="750" b="1" spc="-25" dirty="0">
                <a:solidFill>
                  <a:srgbClr val="231F20"/>
                </a:solidFill>
                <a:latin typeface="Arial Narrow"/>
                <a:cs typeface="Arial Narrow"/>
              </a:rPr>
              <a:t> </a:t>
            </a:r>
            <a:r>
              <a:rPr sz="750" b="1" dirty="0">
                <a:solidFill>
                  <a:srgbClr val="231F20"/>
                </a:solidFill>
                <a:latin typeface="Arial Narrow"/>
                <a:cs typeface="Arial Narrow"/>
              </a:rPr>
              <a:t>Jahr.</a:t>
            </a:r>
            <a:endParaRPr sz="750">
              <a:latin typeface="Arial Narrow"/>
              <a:cs typeface="Arial Narrow"/>
            </a:endParaRPr>
          </a:p>
          <a:p>
            <a:pPr marL="12700" marR="24765">
              <a:lnSpc>
                <a:spcPct val="100000"/>
              </a:lnSpc>
              <a:spcBef>
                <a:spcPts val="500"/>
              </a:spcBef>
            </a:pPr>
            <a:r>
              <a:rPr sz="750" dirty="0">
                <a:solidFill>
                  <a:srgbClr val="231F20"/>
                </a:solidFill>
                <a:latin typeface="Arial Narrow"/>
                <a:cs typeface="Arial Narrow"/>
              </a:rPr>
              <a:t>Die </a:t>
            </a:r>
            <a:r>
              <a:rPr sz="750" spc="-5" dirty="0">
                <a:solidFill>
                  <a:srgbClr val="231F20"/>
                </a:solidFill>
                <a:latin typeface="Arial Narrow"/>
                <a:cs typeface="Arial Narrow"/>
              </a:rPr>
              <a:t>Garantiezeit beginnt mit dem </a:t>
            </a:r>
            <a:r>
              <a:rPr sz="750" dirty="0">
                <a:solidFill>
                  <a:srgbClr val="231F20"/>
                </a:solidFill>
                <a:latin typeface="Arial Narrow"/>
                <a:cs typeface="Arial Narrow"/>
              </a:rPr>
              <a:t>Kaufdatum </a:t>
            </a:r>
            <a:r>
              <a:rPr sz="750" spc="-5" dirty="0">
                <a:solidFill>
                  <a:srgbClr val="231F20"/>
                </a:solidFill>
                <a:latin typeface="Arial Narrow"/>
                <a:cs typeface="Arial Narrow"/>
              </a:rPr>
              <a:t>und MSpa verlangt die </a:t>
            </a:r>
            <a:r>
              <a:rPr sz="750" dirty="0">
                <a:solidFill>
                  <a:srgbClr val="231F20"/>
                </a:solidFill>
                <a:latin typeface="Arial Narrow"/>
                <a:cs typeface="Arial Narrow"/>
              </a:rPr>
              <a:t>Vorlage </a:t>
            </a:r>
            <a:r>
              <a:rPr sz="750" spc="-5" dirty="0">
                <a:solidFill>
                  <a:srgbClr val="231F20"/>
                </a:solidFill>
                <a:latin typeface="Arial Narrow"/>
                <a:cs typeface="Arial Narrow"/>
              </a:rPr>
              <a:t>des Original-Kaufbelegs, um das </a:t>
            </a:r>
            <a:r>
              <a:rPr sz="750" dirty="0">
                <a:solidFill>
                  <a:srgbClr val="231F20"/>
                </a:solidFill>
                <a:latin typeface="Arial Narrow"/>
                <a:cs typeface="Arial Narrow"/>
              </a:rPr>
              <a:t>Datum festzustellen. </a:t>
            </a:r>
            <a:r>
              <a:rPr sz="750" spc="-5" dirty="0">
                <a:solidFill>
                  <a:srgbClr val="231F20"/>
                </a:solidFill>
                <a:latin typeface="Arial Narrow"/>
                <a:cs typeface="Arial Narrow"/>
              </a:rPr>
              <a:t>Während der Garantiezeit </a:t>
            </a:r>
            <a:r>
              <a:rPr sz="750" dirty="0">
                <a:solidFill>
                  <a:srgbClr val="231F20"/>
                </a:solidFill>
                <a:latin typeface="Arial Narrow"/>
                <a:cs typeface="Arial Narrow"/>
              </a:rPr>
              <a:t>repariert </a:t>
            </a:r>
            <a:r>
              <a:rPr sz="750" spc="-5" dirty="0">
                <a:solidFill>
                  <a:srgbClr val="231F20"/>
                </a:solidFill>
                <a:latin typeface="Arial Narrow"/>
                <a:cs typeface="Arial Narrow"/>
              </a:rPr>
              <a:t>oder ersetzt  MSpa nach eigenem </a:t>
            </a:r>
            <a:r>
              <a:rPr sz="750" dirty="0">
                <a:solidFill>
                  <a:srgbClr val="231F20"/>
                </a:solidFill>
                <a:latin typeface="Arial Narrow"/>
                <a:cs typeface="Arial Narrow"/>
              </a:rPr>
              <a:t>Ermessen </a:t>
            </a:r>
            <a:r>
              <a:rPr sz="750" spc="-5" dirty="0">
                <a:solidFill>
                  <a:srgbClr val="231F20"/>
                </a:solidFill>
                <a:latin typeface="Arial Narrow"/>
                <a:cs typeface="Arial Narrow"/>
              </a:rPr>
              <a:t>alle defekten </a:t>
            </a:r>
            <a:r>
              <a:rPr sz="750" dirty="0">
                <a:solidFill>
                  <a:srgbClr val="231F20"/>
                </a:solidFill>
                <a:latin typeface="Arial Narrow"/>
                <a:cs typeface="Arial Narrow"/>
              </a:rPr>
              <a:t>Produkte. Für Ersatzprodukte </a:t>
            </a:r>
            <a:r>
              <a:rPr sz="750" spc="-5" dirty="0">
                <a:solidFill>
                  <a:srgbClr val="231F20"/>
                </a:solidFill>
                <a:latin typeface="Arial Narrow"/>
                <a:cs typeface="Arial Narrow"/>
              </a:rPr>
              <a:t>oder </a:t>
            </a:r>
            <a:r>
              <a:rPr sz="750" dirty="0">
                <a:solidFill>
                  <a:srgbClr val="231F20"/>
                </a:solidFill>
                <a:latin typeface="Arial Narrow"/>
                <a:cs typeface="Arial Narrow"/>
              </a:rPr>
              <a:t>reparierte Teile </a:t>
            </a:r>
            <a:r>
              <a:rPr sz="750" spc="-5" dirty="0">
                <a:solidFill>
                  <a:srgbClr val="231F20"/>
                </a:solidFill>
                <a:latin typeface="Arial Narrow"/>
                <a:cs typeface="Arial Narrow"/>
              </a:rPr>
              <a:t>gilt die Garantie nur </a:t>
            </a:r>
            <a:r>
              <a:rPr sz="750" dirty="0">
                <a:solidFill>
                  <a:srgbClr val="231F20"/>
                </a:solidFill>
                <a:latin typeface="Arial Narrow"/>
                <a:cs typeface="Arial Narrow"/>
              </a:rPr>
              <a:t>für </a:t>
            </a:r>
            <a:r>
              <a:rPr sz="750" spc="-5" dirty="0">
                <a:solidFill>
                  <a:srgbClr val="231F20"/>
                </a:solidFill>
                <a:latin typeface="Arial Narrow"/>
                <a:cs typeface="Arial Narrow"/>
              </a:rPr>
              <a:t>den </a:t>
            </a:r>
            <a:r>
              <a:rPr sz="750" dirty="0">
                <a:solidFill>
                  <a:srgbClr val="231F20"/>
                </a:solidFill>
                <a:latin typeface="Arial Narrow"/>
                <a:cs typeface="Arial Narrow"/>
              </a:rPr>
              <a:t>nicht </a:t>
            </a:r>
            <a:r>
              <a:rPr sz="750" spc="-5" dirty="0">
                <a:solidFill>
                  <a:srgbClr val="231F20"/>
                </a:solidFill>
                <a:latin typeface="Arial Narrow"/>
                <a:cs typeface="Arial Narrow"/>
              </a:rPr>
              <a:t>abgelaufenen </a:t>
            </a:r>
            <a:r>
              <a:rPr sz="750" dirty="0">
                <a:solidFill>
                  <a:srgbClr val="231F20"/>
                </a:solidFill>
                <a:latin typeface="Arial Narrow"/>
                <a:cs typeface="Arial Narrow"/>
              </a:rPr>
              <a:t>Teil </a:t>
            </a:r>
            <a:r>
              <a:rPr sz="750" spc="-5" dirty="0">
                <a:solidFill>
                  <a:srgbClr val="231F20"/>
                </a:solidFill>
                <a:latin typeface="Arial Narrow"/>
                <a:cs typeface="Arial Narrow"/>
              </a:rPr>
              <a:t>der ursprünglichen</a:t>
            </a:r>
            <a:r>
              <a:rPr sz="750" spc="-40" dirty="0">
                <a:solidFill>
                  <a:srgbClr val="231F20"/>
                </a:solidFill>
                <a:latin typeface="Arial Narrow"/>
                <a:cs typeface="Arial Narrow"/>
              </a:rPr>
              <a:t> </a:t>
            </a:r>
            <a:r>
              <a:rPr sz="750" spc="-5" dirty="0">
                <a:solidFill>
                  <a:srgbClr val="231F20"/>
                </a:solidFill>
                <a:latin typeface="Arial Narrow"/>
                <a:cs typeface="Arial Narrow"/>
              </a:rPr>
              <a:t>Garantie.</a:t>
            </a:r>
            <a:endParaRPr sz="750">
              <a:latin typeface="Arial Narrow"/>
              <a:cs typeface="Arial Narrow"/>
            </a:endParaRPr>
          </a:p>
          <a:p>
            <a:pPr marL="12700">
              <a:lnSpc>
                <a:spcPct val="100000"/>
              </a:lnSpc>
              <a:spcBef>
                <a:spcPts val="600"/>
              </a:spcBef>
            </a:pPr>
            <a:r>
              <a:rPr sz="750" b="1" dirty="0">
                <a:solidFill>
                  <a:srgbClr val="231F20"/>
                </a:solidFill>
                <a:latin typeface="Arial Narrow"/>
                <a:cs typeface="Arial Narrow"/>
              </a:rPr>
              <a:t>Versandpolitik</a:t>
            </a:r>
            <a:endParaRPr sz="750">
              <a:latin typeface="Arial Narrow"/>
              <a:cs typeface="Arial Narrow"/>
            </a:endParaRPr>
          </a:p>
          <a:p>
            <a:pPr marL="12700" marR="343535">
              <a:lnSpc>
                <a:spcPct val="100000"/>
              </a:lnSpc>
              <a:spcBef>
                <a:spcPts val="100"/>
              </a:spcBef>
            </a:pPr>
            <a:r>
              <a:rPr sz="750" dirty="0">
                <a:solidFill>
                  <a:srgbClr val="231F20"/>
                </a:solidFill>
                <a:latin typeface="Arial Narrow"/>
                <a:cs typeface="Arial Narrow"/>
              </a:rPr>
              <a:t>Die Verbraucher tragen </a:t>
            </a:r>
            <a:r>
              <a:rPr sz="750" spc="-5" dirty="0">
                <a:solidFill>
                  <a:srgbClr val="231F20"/>
                </a:solidFill>
                <a:latin typeface="Arial Narrow"/>
                <a:cs typeface="Arial Narrow"/>
              </a:rPr>
              <a:t>die </a:t>
            </a:r>
            <a:r>
              <a:rPr sz="750" dirty="0">
                <a:solidFill>
                  <a:srgbClr val="231F20"/>
                </a:solidFill>
                <a:latin typeface="Arial Narrow"/>
                <a:cs typeface="Arial Narrow"/>
              </a:rPr>
              <a:t>Versand-/Frachtkosten, wenn </a:t>
            </a:r>
            <a:r>
              <a:rPr sz="750" spc="-5" dirty="0">
                <a:solidFill>
                  <a:srgbClr val="231F20"/>
                </a:solidFill>
                <a:latin typeface="Arial Narrow"/>
                <a:cs typeface="Arial Narrow"/>
              </a:rPr>
              <a:t>sie defekte </a:t>
            </a:r>
            <a:r>
              <a:rPr sz="750" dirty="0">
                <a:solidFill>
                  <a:srgbClr val="231F20"/>
                </a:solidFill>
                <a:latin typeface="Arial Narrow"/>
                <a:cs typeface="Arial Narrow"/>
              </a:rPr>
              <a:t>Teile </a:t>
            </a:r>
            <a:r>
              <a:rPr sz="750" spc="-5" dirty="0">
                <a:solidFill>
                  <a:srgbClr val="231F20"/>
                </a:solidFill>
                <a:latin typeface="Arial Narrow"/>
                <a:cs typeface="Arial Narrow"/>
              </a:rPr>
              <a:t>an ein von MSpa autorisiertes </a:t>
            </a:r>
            <a:r>
              <a:rPr sz="750" dirty="0">
                <a:solidFill>
                  <a:srgbClr val="231F20"/>
                </a:solidFill>
                <a:latin typeface="Arial Narrow"/>
                <a:cs typeface="Arial Narrow"/>
              </a:rPr>
              <a:t>Servicezentrum </a:t>
            </a:r>
            <a:r>
              <a:rPr sz="750" spc="-5" dirty="0">
                <a:solidFill>
                  <a:srgbClr val="231F20"/>
                </a:solidFill>
                <a:latin typeface="Arial Narrow"/>
                <a:cs typeface="Arial Narrow"/>
              </a:rPr>
              <a:t>oder an ORPC </a:t>
            </a:r>
            <a:r>
              <a:rPr sz="750" dirty="0">
                <a:solidFill>
                  <a:srgbClr val="231F20"/>
                </a:solidFill>
                <a:latin typeface="Arial Narrow"/>
                <a:cs typeface="Arial Narrow"/>
              </a:rPr>
              <a:t>- </a:t>
            </a:r>
            <a:r>
              <a:rPr sz="750" spc="-5" dirty="0">
                <a:solidFill>
                  <a:srgbClr val="231F20"/>
                </a:solidFill>
                <a:latin typeface="Arial Narrow"/>
                <a:cs typeface="Arial Narrow"/>
              </a:rPr>
              <a:t>Oriental </a:t>
            </a:r>
            <a:r>
              <a:rPr sz="750" dirty="0">
                <a:solidFill>
                  <a:srgbClr val="231F20"/>
                </a:solidFill>
                <a:latin typeface="Arial Narrow"/>
                <a:cs typeface="Arial Narrow"/>
              </a:rPr>
              <a:t>Recreational Products  (Shanghai) Co., </a:t>
            </a:r>
            <a:r>
              <a:rPr sz="750" spc="-5" dirty="0">
                <a:solidFill>
                  <a:srgbClr val="231F20"/>
                </a:solidFill>
                <a:latin typeface="Arial Narrow"/>
                <a:cs typeface="Arial Narrow"/>
              </a:rPr>
              <a:t>Ltd.</a:t>
            </a:r>
            <a:r>
              <a:rPr sz="750" spc="-10" dirty="0">
                <a:solidFill>
                  <a:srgbClr val="231F20"/>
                </a:solidFill>
                <a:latin typeface="Arial Narrow"/>
                <a:cs typeface="Arial Narrow"/>
              </a:rPr>
              <a:t> </a:t>
            </a:r>
            <a:r>
              <a:rPr sz="750" spc="-5" dirty="0">
                <a:solidFill>
                  <a:srgbClr val="231F20"/>
                </a:solidFill>
                <a:latin typeface="Arial Narrow"/>
                <a:cs typeface="Arial Narrow"/>
              </a:rPr>
              <a:t>zurücksenden.</a:t>
            </a:r>
            <a:endParaRPr sz="750">
              <a:latin typeface="Arial Narrow"/>
              <a:cs typeface="Arial Narrow"/>
            </a:endParaRPr>
          </a:p>
          <a:p>
            <a:pPr marL="12700">
              <a:lnSpc>
                <a:spcPct val="100000"/>
              </a:lnSpc>
              <a:spcBef>
                <a:spcPts val="600"/>
              </a:spcBef>
            </a:pPr>
            <a:r>
              <a:rPr sz="750" b="1" spc="-5" dirty="0">
                <a:solidFill>
                  <a:srgbClr val="231F20"/>
                </a:solidFill>
                <a:latin typeface="Arial Narrow"/>
                <a:cs typeface="Arial Narrow"/>
              </a:rPr>
              <a:t>Garantiebestimmungen</a:t>
            </a:r>
            <a:endParaRPr sz="750">
              <a:latin typeface="Arial Narrow"/>
              <a:cs typeface="Arial Narrow"/>
            </a:endParaRPr>
          </a:p>
          <a:p>
            <a:pPr marL="142875" marR="99695" indent="-130810">
              <a:lnSpc>
                <a:spcPct val="105600"/>
              </a:lnSpc>
              <a:spcBef>
                <a:spcPts val="50"/>
              </a:spcBef>
              <a:buChar char="●"/>
              <a:tabLst>
                <a:tab pos="135890" algn="l"/>
              </a:tabLst>
            </a:pPr>
            <a:r>
              <a:rPr sz="750" dirty="0">
                <a:solidFill>
                  <a:srgbClr val="231F20"/>
                </a:solidFill>
                <a:latin typeface="Arial Narrow"/>
                <a:cs typeface="Arial Narrow"/>
              </a:rPr>
              <a:t>Diese </a:t>
            </a:r>
            <a:r>
              <a:rPr sz="750" spc="-5" dirty="0">
                <a:solidFill>
                  <a:srgbClr val="231F20"/>
                </a:solidFill>
                <a:latin typeface="Arial Narrow"/>
                <a:cs typeface="Arial Narrow"/>
              </a:rPr>
              <a:t>Garantie gilt nicht </a:t>
            </a:r>
            <a:r>
              <a:rPr sz="750" dirty="0">
                <a:solidFill>
                  <a:srgbClr val="231F20"/>
                </a:solidFill>
                <a:latin typeface="Arial Narrow"/>
                <a:cs typeface="Arial Narrow"/>
              </a:rPr>
              <a:t>für Defekte, </a:t>
            </a:r>
            <a:r>
              <a:rPr sz="750" spc="-5" dirty="0">
                <a:solidFill>
                  <a:srgbClr val="231F20"/>
                </a:solidFill>
                <a:latin typeface="Arial Narrow"/>
                <a:cs typeface="Arial Narrow"/>
              </a:rPr>
              <a:t>die auf </a:t>
            </a:r>
            <a:r>
              <a:rPr sz="750" dirty="0">
                <a:solidFill>
                  <a:srgbClr val="231F20"/>
                </a:solidFill>
                <a:latin typeface="Arial Narrow"/>
                <a:cs typeface="Arial Narrow"/>
              </a:rPr>
              <a:t>Fahrlässigkeit, Unfälle, </a:t>
            </a:r>
            <a:r>
              <a:rPr sz="750" spc="-5" dirty="0">
                <a:solidFill>
                  <a:srgbClr val="231F20"/>
                </a:solidFill>
                <a:latin typeface="Arial Narrow"/>
                <a:cs typeface="Arial Narrow"/>
              </a:rPr>
              <a:t>Missbrauch oder andere Gründe zurückzuführen sind, die außerhalb der angemessenen </a:t>
            </a:r>
            <a:r>
              <a:rPr sz="750" dirty="0">
                <a:solidFill>
                  <a:srgbClr val="231F20"/>
                </a:solidFill>
                <a:latin typeface="Arial Narrow"/>
                <a:cs typeface="Arial Narrow"/>
              </a:rPr>
              <a:t>Kontrolle </a:t>
            </a:r>
            <a:r>
              <a:rPr sz="750" spc="-5" dirty="0">
                <a:solidFill>
                  <a:srgbClr val="231F20"/>
                </a:solidFill>
                <a:latin typeface="Arial Narrow"/>
                <a:cs typeface="Arial Narrow"/>
              </a:rPr>
              <a:t>von  MSpa liegen. </a:t>
            </a:r>
            <a:r>
              <a:rPr sz="750" dirty="0">
                <a:solidFill>
                  <a:srgbClr val="231F20"/>
                </a:solidFill>
                <a:latin typeface="Arial Narrow"/>
                <a:cs typeface="Arial Narrow"/>
              </a:rPr>
              <a:t>Sie </a:t>
            </a:r>
            <a:r>
              <a:rPr sz="750" spc="-5" dirty="0">
                <a:solidFill>
                  <a:srgbClr val="231F20"/>
                </a:solidFill>
                <a:latin typeface="Arial Narrow"/>
                <a:cs typeface="Arial Narrow"/>
              </a:rPr>
              <a:t>gilt zudem unter anderem nicht </a:t>
            </a:r>
            <a:r>
              <a:rPr sz="750" dirty="0">
                <a:solidFill>
                  <a:srgbClr val="231F20"/>
                </a:solidFill>
                <a:latin typeface="Arial Narrow"/>
                <a:cs typeface="Arial Narrow"/>
              </a:rPr>
              <a:t>für </a:t>
            </a:r>
            <a:r>
              <a:rPr sz="750" spc="-5" dirty="0">
                <a:solidFill>
                  <a:srgbClr val="231F20"/>
                </a:solidFill>
                <a:latin typeface="Arial Narrow"/>
                <a:cs typeface="Arial Narrow"/>
              </a:rPr>
              <a:t>normale </a:t>
            </a:r>
            <a:r>
              <a:rPr sz="750" dirty="0">
                <a:solidFill>
                  <a:srgbClr val="231F20"/>
                </a:solidFill>
                <a:latin typeface="Arial Narrow"/>
                <a:cs typeface="Arial Narrow"/>
              </a:rPr>
              <a:t>Abnutzung, Fahrlässigkeit </a:t>
            </a:r>
            <a:r>
              <a:rPr sz="750" spc="-5" dirty="0">
                <a:solidFill>
                  <a:srgbClr val="231F20"/>
                </a:solidFill>
                <a:latin typeface="Arial Narrow"/>
                <a:cs typeface="Arial Narrow"/>
              </a:rPr>
              <a:t>oder </a:t>
            </a:r>
            <a:r>
              <a:rPr sz="750" dirty="0">
                <a:solidFill>
                  <a:srgbClr val="231F20"/>
                </a:solidFill>
                <a:latin typeface="Arial Narrow"/>
                <a:cs typeface="Arial Narrow"/>
              </a:rPr>
              <a:t>Nichtbeachtung </a:t>
            </a:r>
            <a:r>
              <a:rPr sz="750" spc="-5" dirty="0">
                <a:solidFill>
                  <a:srgbClr val="231F20"/>
                </a:solidFill>
                <a:latin typeface="Arial Narrow"/>
                <a:cs typeface="Arial Narrow"/>
              </a:rPr>
              <a:t>der Produktanweisungen, unsachgemäße oder unzureichende  </a:t>
            </a:r>
            <a:r>
              <a:rPr sz="750" dirty="0">
                <a:solidFill>
                  <a:srgbClr val="231F20"/>
                </a:solidFill>
                <a:latin typeface="Arial Narrow"/>
                <a:cs typeface="Arial Narrow"/>
              </a:rPr>
              <a:t>Wartung, Anschluss </a:t>
            </a:r>
            <a:r>
              <a:rPr sz="750" spc="-5" dirty="0">
                <a:solidFill>
                  <a:srgbClr val="231F20"/>
                </a:solidFill>
                <a:latin typeface="Arial Narrow"/>
                <a:cs typeface="Arial Narrow"/>
              </a:rPr>
              <a:t>an eine ungeeignete </a:t>
            </a:r>
            <a:r>
              <a:rPr sz="750" dirty="0">
                <a:solidFill>
                  <a:srgbClr val="231F20"/>
                </a:solidFill>
                <a:latin typeface="Arial Narrow"/>
                <a:cs typeface="Arial Narrow"/>
              </a:rPr>
              <a:t>Stromversorgung, </a:t>
            </a:r>
            <a:r>
              <a:rPr sz="750" spc="-5" dirty="0">
                <a:solidFill>
                  <a:srgbClr val="231F20"/>
                </a:solidFill>
                <a:latin typeface="Arial Narrow"/>
                <a:cs typeface="Arial Narrow"/>
              </a:rPr>
              <a:t>chemische </a:t>
            </a:r>
            <a:r>
              <a:rPr sz="750" dirty="0">
                <a:solidFill>
                  <a:srgbClr val="231F20"/>
                </a:solidFill>
                <a:latin typeface="Arial Narrow"/>
                <a:cs typeface="Arial Narrow"/>
              </a:rPr>
              <a:t>Wasserschäden, Verlust </a:t>
            </a:r>
            <a:r>
              <a:rPr sz="750" spc="-5" dirty="0">
                <a:solidFill>
                  <a:srgbClr val="231F20"/>
                </a:solidFill>
                <a:latin typeface="Arial Narrow"/>
                <a:cs typeface="Arial Narrow"/>
              </a:rPr>
              <a:t>von </a:t>
            </a:r>
            <a:r>
              <a:rPr sz="750" dirty="0">
                <a:solidFill>
                  <a:srgbClr val="231F20"/>
                </a:solidFill>
                <a:latin typeface="Arial Narrow"/>
                <a:cs typeface="Arial Narrow"/>
              </a:rPr>
              <a:t>Poolwasser, </a:t>
            </a:r>
            <a:r>
              <a:rPr sz="750" spc="-5" dirty="0">
                <a:solidFill>
                  <a:srgbClr val="231F20"/>
                </a:solidFill>
                <a:latin typeface="Arial Narrow"/>
                <a:cs typeface="Arial Narrow"/>
              </a:rPr>
              <a:t>nicht </a:t>
            </a:r>
            <a:r>
              <a:rPr sz="750" dirty="0">
                <a:solidFill>
                  <a:srgbClr val="231F20"/>
                </a:solidFill>
                <a:latin typeface="Arial Narrow"/>
                <a:cs typeface="Arial Narrow"/>
              </a:rPr>
              <a:t>autorisierte Produktmodifikationen </a:t>
            </a:r>
            <a:r>
              <a:rPr sz="750" spc="-5" dirty="0">
                <a:solidFill>
                  <a:srgbClr val="231F20"/>
                </a:solidFill>
                <a:latin typeface="Arial Narrow"/>
                <a:cs typeface="Arial Narrow"/>
              </a:rPr>
              <a:t>oder </a:t>
            </a:r>
            <a:r>
              <a:rPr sz="750" dirty="0">
                <a:solidFill>
                  <a:srgbClr val="231F20"/>
                </a:solidFill>
                <a:latin typeface="Arial Narrow"/>
                <a:cs typeface="Arial Narrow"/>
              </a:rPr>
              <a:t>Reparaturen,  Verwendung für </a:t>
            </a:r>
            <a:r>
              <a:rPr sz="750" spc="-5" dirty="0">
                <a:solidFill>
                  <a:srgbClr val="231F20"/>
                </a:solidFill>
                <a:latin typeface="Arial Narrow"/>
                <a:cs typeface="Arial Narrow"/>
              </a:rPr>
              <a:t>kommerzielle </a:t>
            </a:r>
            <a:r>
              <a:rPr sz="750" dirty="0">
                <a:solidFill>
                  <a:srgbClr val="231F20"/>
                </a:solidFill>
                <a:latin typeface="Arial Narrow"/>
                <a:cs typeface="Arial Narrow"/>
              </a:rPr>
              <a:t>Zwecke, Feuer, </a:t>
            </a:r>
            <a:r>
              <a:rPr sz="750" spc="-5" dirty="0">
                <a:solidFill>
                  <a:srgbClr val="231F20"/>
                </a:solidFill>
                <a:latin typeface="Arial Narrow"/>
                <a:cs typeface="Arial Narrow"/>
              </a:rPr>
              <a:t>Blitzschlag, </a:t>
            </a:r>
            <a:r>
              <a:rPr sz="750" dirty="0">
                <a:solidFill>
                  <a:srgbClr val="231F20"/>
                </a:solidFill>
                <a:latin typeface="Arial Narrow"/>
                <a:cs typeface="Arial Narrow"/>
              </a:rPr>
              <a:t>Überschwemmung </a:t>
            </a:r>
            <a:r>
              <a:rPr sz="750" spc="-5" dirty="0">
                <a:solidFill>
                  <a:srgbClr val="231F20"/>
                </a:solidFill>
                <a:latin typeface="Arial Narrow"/>
                <a:cs typeface="Arial Narrow"/>
              </a:rPr>
              <a:t>oder andere externe</a:t>
            </a:r>
            <a:r>
              <a:rPr sz="750" spc="-15" dirty="0">
                <a:solidFill>
                  <a:srgbClr val="231F20"/>
                </a:solidFill>
                <a:latin typeface="Arial Narrow"/>
                <a:cs typeface="Arial Narrow"/>
              </a:rPr>
              <a:t> </a:t>
            </a:r>
            <a:r>
              <a:rPr sz="750" dirty="0">
                <a:solidFill>
                  <a:srgbClr val="231F20"/>
                </a:solidFill>
                <a:latin typeface="Arial Narrow"/>
                <a:cs typeface="Arial Narrow"/>
              </a:rPr>
              <a:t>Ursachen.</a:t>
            </a:r>
            <a:endParaRPr sz="750">
              <a:latin typeface="Arial Narrow"/>
              <a:cs typeface="Arial Narrow"/>
            </a:endParaRPr>
          </a:p>
          <a:p>
            <a:pPr marL="135255" indent="-123189">
              <a:lnSpc>
                <a:spcPct val="100000"/>
              </a:lnSpc>
              <a:spcBef>
                <a:spcPts val="50"/>
              </a:spcBef>
              <a:buChar char="●"/>
              <a:tabLst>
                <a:tab pos="135890" algn="l"/>
              </a:tabLst>
            </a:pPr>
            <a:r>
              <a:rPr sz="750" dirty="0">
                <a:solidFill>
                  <a:srgbClr val="231F20"/>
                </a:solidFill>
                <a:latin typeface="Arial Narrow"/>
                <a:cs typeface="Arial Narrow"/>
              </a:rPr>
              <a:t>Diese </a:t>
            </a:r>
            <a:r>
              <a:rPr sz="750" spc="-5" dirty="0">
                <a:solidFill>
                  <a:srgbClr val="231F20"/>
                </a:solidFill>
                <a:latin typeface="Arial Narrow"/>
                <a:cs typeface="Arial Narrow"/>
              </a:rPr>
              <a:t>Garantie ist nur im Land des </a:t>
            </a:r>
            <a:r>
              <a:rPr sz="750" dirty="0">
                <a:solidFill>
                  <a:srgbClr val="231F20"/>
                </a:solidFill>
                <a:latin typeface="Arial Narrow"/>
                <a:cs typeface="Arial Narrow"/>
              </a:rPr>
              <a:t>Kaufs </a:t>
            </a:r>
            <a:r>
              <a:rPr sz="750" spc="-5" dirty="0">
                <a:solidFill>
                  <a:srgbClr val="231F20"/>
                </a:solidFill>
                <a:latin typeface="Arial Narrow"/>
                <a:cs typeface="Arial Narrow"/>
              </a:rPr>
              <a:t>und in Ländern gültig, in denen MSpa verkauft und dasselbe Modell mit identischen technischen </a:t>
            </a:r>
            <a:r>
              <a:rPr sz="750" dirty="0">
                <a:solidFill>
                  <a:srgbClr val="231F20"/>
                </a:solidFill>
                <a:latin typeface="Arial Narrow"/>
                <a:cs typeface="Arial Narrow"/>
              </a:rPr>
              <a:t>Spezifikationen</a:t>
            </a:r>
            <a:r>
              <a:rPr sz="750" spc="5" dirty="0">
                <a:solidFill>
                  <a:srgbClr val="231F20"/>
                </a:solidFill>
                <a:latin typeface="Arial Narrow"/>
                <a:cs typeface="Arial Narrow"/>
              </a:rPr>
              <a:t> </a:t>
            </a:r>
            <a:r>
              <a:rPr sz="750" dirty="0">
                <a:solidFill>
                  <a:srgbClr val="231F20"/>
                </a:solidFill>
                <a:latin typeface="Arial Narrow"/>
                <a:cs typeface="Arial Narrow"/>
              </a:rPr>
              <a:t>anbietet.</a:t>
            </a:r>
            <a:endParaRPr sz="750">
              <a:latin typeface="Arial Narrow"/>
              <a:cs typeface="Arial Narrow"/>
            </a:endParaRPr>
          </a:p>
          <a:p>
            <a:pPr marL="142875" marR="5080" indent="-130810">
              <a:lnSpc>
                <a:spcPct val="105600"/>
              </a:lnSpc>
              <a:buChar char="●"/>
              <a:tabLst>
                <a:tab pos="135890" algn="l"/>
              </a:tabLst>
            </a:pPr>
            <a:r>
              <a:rPr sz="750" spc="-5" dirty="0">
                <a:solidFill>
                  <a:srgbClr val="231F20"/>
                </a:solidFill>
                <a:latin typeface="Arial Narrow"/>
                <a:cs typeface="Arial Narrow"/>
              </a:rPr>
              <a:t>Garantieleistungen außerhalb des </a:t>
            </a:r>
            <a:r>
              <a:rPr sz="750" dirty="0">
                <a:solidFill>
                  <a:srgbClr val="231F20"/>
                </a:solidFill>
                <a:latin typeface="Arial Narrow"/>
                <a:cs typeface="Arial Narrow"/>
              </a:rPr>
              <a:t>Kauflandes </a:t>
            </a:r>
            <a:r>
              <a:rPr sz="750" spc="-5" dirty="0">
                <a:solidFill>
                  <a:srgbClr val="231F20"/>
                </a:solidFill>
                <a:latin typeface="Arial Narrow"/>
                <a:cs typeface="Arial Narrow"/>
              </a:rPr>
              <a:t>sind auf die </a:t>
            </a:r>
            <a:r>
              <a:rPr sz="750" dirty="0">
                <a:solidFill>
                  <a:srgbClr val="231F20"/>
                </a:solidFill>
                <a:latin typeface="Arial Narrow"/>
                <a:cs typeface="Arial Narrow"/>
              </a:rPr>
              <a:t>Bestimmungen </a:t>
            </a:r>
            <a:r>
              <a:rPr sz="750" spc="-5" dirty="0">
                <a:solidFill>
                  <a:srgbClr val="231F20"/>
                </a:solidFill>
                <a:latin typeface="Arial Narrow"/>
                <a:cs typeface="Arial Narrow"/>
              </a:rPr>
              <a:t>und </a:t>
            </a:r>
            <a:r>
              <a:rPr sz="750" dirty="0">
                <a:solidFill>
                  <a:srgbClr val="231F20"/>
                </a:solidFill>
                <a:latin typeface="Arial Narrow"/>
                <a:cs typeface="Arial Narrow"/>
              </a:rPr>
              <a:t>Bedingungen </a:t>
            </a:r>
            <a:r>
              <a:rPr sz="750" spc="-5" dirty="0">
                <a:solidFill>
                  <a:srgbClr val="231F20"/>
                </a:solidFill>
                <a:latin typeface="Arial Narrow"/>
                <a:cs typeface="Arial Narrow"/>
              </a:rPr>
              <a:t>der entsprechenden Garantie im Land der </a:t>
            </a:r>
            <a:r>
              <a:rPr sz="750" dirty="0">
                <a:solidFill>
                  <a:srgbClr val="231F20"/>
                </a:solidFill>
                <a:latin typeface="Arial Narrow"/>
                <a:cs typeface="Arial Narrow"/>
              </a:rPr>
              <a:t>Dienstleistung </a:t>
            </a:r>
            <a:r>
              <a:rPr sz="750" spc="-5" dirty="0">
                <a:solidFill>
                  <a:srgbClr val="231F20"/>
                </a:solidFill>
                <a:latin typeface="Arial Narrow"/>
                <a:cs typeface="Arial Narrow"/>
              </a:rPr>
              <a:t>beschränkt. </a:t>
            </a:r>
            <a:r>
              <a:rPr sz="750" dirty="0">
                <a:solidFill>
                  <a:srgbClr val="231F20"/>
                </a:solidFill>
                <a:latin typeface="Arial Narrow"/>
                <a:cs typeface="Arial Narrow"/>
              </a:rPr>
              <a:t>Wenn </a:t>
            </a:r>
            <a:r>
              <a:rPr sz="750" spc="-5" dirty="0">
                <a:solidFill>
                  <a:srgbClr val="231F20"/>
                </a:solidFill>
                <a:latin typeface="Arial Narrow"/>
                <a:cs typeface="Arial Narrow"/>
              </a:rPr>
              <a:t>die  </a:t>
            </a:r>
            <a:r>
              <a:rPr sz="750" dirty="0">
                <a:solidFill>
                  <a:srgbClr val="231F20"/>
                </a:solidFill>
                <a:latin typeface="Arial Narrow"/>
                <a:cs typeface="Arial Narrow"/>
              </a:rPr>
              <a:t>Kosten für </a:t>
            </a:r>
            <a:r>
              <a:rPr sz="750" spc="-5" dirty="0">
                <a:solidFill>
                  <a:srgbClr val="231F20"/>
                </a:solidFill>
                <a:latin typeface="Arial Narrow"/>
                <a:cs typeface="Arial Narrow"/>
              </a:rPr>
              <a:t>die </a:t>
            </a:r>
            <a:r>
              <a:rPr sz="750" dirty="0">
                <a:solidFill>
                  <a:srgbClr val="231F20"/>
                </a:solidFill>
                <a:latin typeface="Arial Narrow"/>
                <a:cs typeface="Arial Narrow"/>
              </a:rPr>
              <a:t>Reparatur </a:t>
            </a:r>
            <a:r>
              <a:rPr sz="750" spc="-5" dirty="0">
                <a:solidFill>
                  <a:srgbClr val="231F20"/>
                </a:solidFill>
                <a:latin typeface="Arial Narrow"/>
                <a:cs typeface="Arial Narrow"/>
              </a:rPr>
              <a:t>oder den </a:t>
            </a:r>
            <a:r>
              <a:rPr sz="750" dirty="0">
                <a:solidFill>
                  <a:srgbClr val="231F20"/>
                </a:solidFill>
                <a:latin typeface="Arial Narrow"/>
                <a:cs typeface="Arial Narrow"/>
              </a:rPr>
              <a:t>Ersatz </a:t>
            </a:r>
            <a:r>
              <a:rPr sz="750" spc="-5" dirty="0">
                <a:solidFill>
                  <a:srgbClr val="231F20"/>
                </a:solidFill>
                <a:latin typeface="Arial Narrow"/>
                <a:cs typeface="Arial Narrow"/>
              </a:rPr>
              <a:t>nicht durch diese Garantie gedeckt sind, </a:t>
            </a:r>
            <a:r>
              <a:rPr sz="750" dirty="0">
                <a:solidFill>
                  <a:srgbClr val="231F20"/>
                </a:solidFill>
                <a:latin typeface="Arial Narrow"/>
                <a:cs typeface="Arial Narrow"/>
              </a:rPr>
              <a:t>wird </a:t>
            </a:r>
            <a:r>
              <a:rPr sz="750" spc="-5" dirty="0">
                <a:solidFill>
                  <a:srgbClr val="231F20"/>
                </a:solidFill>
                <a:latin typeface="Arial Narrow"/>
                <a:cs typeface="Arial Narrow"/>
              </a:rPr>
              <a:t>MSpa die </a:t>
            </a:r>
            <a:r>
              <a:rPr sz="750" dirty="0">
                <a:solidFill>
                  <a:srgbClr val="231F20"/>
                </a:solidFill>
                <a:latin typeface="Arial Narrow"/>
                <a:cs typeface="Arial Narrow"/>
              </a:rPr>
              <a:t>Eigentümer </a:t>
            </a:r>
            <a:r>
              <a:rPr sz="750" spc="-5" dirty="0">
                <a:solidFill>
                  <a:srgbClr val="231F20"/>
                </a:solidFill>
                <a:latin typeface="Arial Narrow"/>
                <a:cs typeface="Arial Narrow"/>
              </a:rPr>
              <a:t>informieren </a:t>
            </a:r>
            <a:r>
              <a:rPr sz="750" dirty="0">
                <a:solidFill>
                  <a:srgbClr val="231F20"/>
                </a:solidFill>
                <a:latin typeface="Arial Narrow"/>
                <a:cs typeface="Arial Narrow"/>
              </a:rPr>
              <a:t>und </a:t>
            </a:r>
            <a:r>
              <a:rPr sz="750" spc="-5" dirty="0">
                <a:solidFill>
                  <a:srgbClr val="231F20"/>
                </a:solidFill>
                <a:latin typeface="Arial Narrow"/>
                <a:cs typeface="Arial Narrow"/>
              </a:rPr>
              <a:t>die </a:t>
            </a:r>
            <a:r>
              <a:rPr sz="750" dirty="0">
                <a:solidFill>
                  <a:srgbClr val="231F20"/>
                </a:solidFill>
                <a:latin typeface="Arial Narrow"/>
                <a:cs typeface="Arial Narrow"/>
              </a:rPr>
              <a:t>Kosten werden </a:t>
            </a:r>
            <a:r>
              <a:rPr sz="750" spc="-5" dirty="0">
                <a:solidFill>
                  <a:srgbClr val="231F20"/>
                </a:solidFill>
                <a:latin typeface="Arial Narrow"/>
                <a:cs typeface="Arial Narrow"/>
              </a:rPr>
              <a:t>dem </a:t>
            </a:r>
            <a:r>
              <a:rPr sz="750" dirty="0">
                <a:solidFill>
                  <a:srgbClr val="231F20"/>
                </a:solidFill>
                <a:latin typeface="Arial Narrow"/>
                <a:cs typeface="Arial Narrow"/>
              </a:rPr>
              <a:t>Eigentümer </a:t>
            </a:r>
            <a:r>
              <a:rPr sz="750" spc="-5" dirty="0">
                <a:solidFill>
                  <a:srgbClr val="231F20"/>
                </a:solidFill>
                <a:latin typeface="Arial Narrow"/>
                <a:cs typeface="Arial Narrow"/>
              </a:rPr>
              <a:t>in </a:t>
            </a:r>
            <a:r>
              <a:rPr sz="750" dirty="0">
                <a:solidFill>
                  <a:srgbClr val="231F20"/>
                </a:solidFill>
                <a:latin typeface="Arial Narrow"/>
                <a:cs typeface="Arial Narrow"/>
              </a:rPr>
              <a:t>Rechnung  gestellt.</a:t>
            </a:r>
            <a:endParaRPr sz="750">
              <a:latin typeface="Arial Narrow"/>
              <a:cs typeface="Arial Narrow"/>
            </a:endParaRPr>
          </a:p>
          <a:p>
            <a:pPr marL="135255" indent="-123189">
              <a:lnSpc>
                <a:spcPct val="100000"/>
              </a:lnSpc>
              <a:spcBef>
                <a:spcPts val="50"/>
              </a:spcBef>
              <a:buChar char="●"/>
              <a:tabLst>
                <a:tab pos="135890" algn="l"/>
              </a:tabLst>
            </a:pPr>
            <a:r>
              <a:rPr sz="750" dirty="0">
                <a:solidFill>
                  <a:srgbClr val="231F20"/>
                </a:solidFill>
                <a:latin typeface="Arial Narrow"/>
                <a:cs typeface="Arial Narrow"/>
              </a:rPr>
              <a:t>Diese </a:t>
            </a:r>
            <a:r>
              <a:rPr sz="750" spc="-5" dirty="0">
                <a:solidFill>
                  <a:srgbClr val="231F20"/>
                </a:solidFill>
                <a:latin typeface="Arial Narrow"/>
                <a:cs typeface="Arial Narrow"/>
              </a:rPr>
              <a:t>Garantie gilt nur </a:t>
            </a:r>
            <a:r>
              <a:rPr sz="750" dirty="0">
                <a:solidFill>
                  <a:srgbClr val="231F20"/>
                </a:solidFill>
                <a:latin typeface="Arial Narrow"/>
                <a:cs typeface="Arial Narrow"/>
              </a:rPr>
              <a:t>für </a:t>
            </a:r>
            <a:r>
              <a:rPr sz="750" spc="-5" dirty="0">
                <a:solidFill>
                  <a:srgbClr val="231F20"/>
                </a:solidFill>
                <a:latin typeface="Arial Narrow"/>
                <a:cs typeface="Arial Narrow"/>
              </a:rPr>
              <a:t>den ursprünglichen </a:t>
            </a:r>
            <a:r>
              <a:rPr sz="750" dirty="0">
                <a:solidFill>
                  <a:srgbClr val="231F20"/>
                </a:solidFill>
                <a:latin typeface="Arial Narrow"/>
                <a:cs typeface="Arial Narrow"/>
              </a:rPr>
              <a:t>Käufer </a:t>
            </a:r>
            <a:r>
              <a:rPr sz="750" spc="-5" dirty="0">
                <a:solidFill>
                  <a:srgbClr val="231F20"/>
                </a:solidFill>
                <a:latin typeface="Arial Narrow"/>
                <a:cs typeface="Arial Narrow"/>
              </a:rPr>
              <a:t>und endet mit jeder</a:t>
            </a:r>
            <a:r>
              <a:rPr sz="750" spc="-15" dirty="0">
                <a:solidFill>
                  <a:srgbClr val="231F20"/>
                </a:solidFill>
                <a:latin typeface="Arial Narrow"/>
                <a:cs typeface="Arial Narrow"/>
              </a:rPr>
              <a:t> </a:t>
            </a:r>
            <a:r>
              <a:rPr sz="750" dirty="0">
                <a:solidFill>
                  <a:srgbClr val="231F20"/>
                </a:solidFill>
                <a:latin typeface="Arial Narrow"/>
                <a:cs typeface="Arial Narrow"/>
              </a:rPr>
              <a:t>Eigentumsübertragung.</a:t>
            </a:r>
            <a:endParaRPr sz="750">
              <a:latin typeface="Arial Narrow"/>
              <a:cs typeface="Arial Narrow"/>
            </a:endParaRPr>
          </a:p>
          <a:p>
            <a:pPr marL="135255" marR="74295" indent="-123189">
              <a:lnSpc>
                <a:spcPct val="105600"/>
              </a:lnSpc>
              <a:buChar char="●"/>
              <a:tabLst>
                <a:tab pos="135890" algn="l"/>
              </a:tabLst>
            </a:pPr>
            <a:r>
              <a:rPr sz="750" dirty="0">
                <a:solidFill>
                  <a:srgbClr val="231F20"/>
                </a:solidFill>
                <a:latin typeface="Arial Narrow"/>
                <a:cs typeface="Arial Narrow"/>
              </a:rPr>
              <a:t>Alle Reparaturen, für </a:t>
            </a:r>
            <a:r>
              <a:rPr sz="750" spc="-5" dirty="0">
                <a:solidFill>
                  <a:srgbClr val="231F20"/>
                </a:solidFill>
                <a:latin typeface="Arial Narrow"/>
                <a:cs typeface="Arial Narrow"/>
              </a:rPr>
              <a:t>die Gewährleistungsansprüche geltend gemacht </a:t>
            </a:r>
            <a:r>
              <a:rPr sz="750" dirty="0">
                <a:solidFill>
                  <a:srgbClr val="231F20"/>
                </a:solidFill>
                <a:latin typeface="Arial Narrow"/>
                <a:cs typeface="Arial Narrow"/>
              </a:rPr>
              <a:t>werden, </a:t>
            </a:r>
            <a:r>
              <a:rPr sz="750" spc="-5" dirty="0">
                <a:solidFill>
                  <a:srgbClr val="231F20"/>
                </a:solidFill>
                <a:latin typeface="Arial Narrow"/>
                <a:cs typeface="Arial Narrow"/>
              </a:rPr>
              <a:t>müssen von ORPC durch einen akkreditierten </a:t>
            </a:r>
            <a:r>
              <a:rPr sz="750" dirty="0">
                <a:solidFill>
                  <a:srgbClr val="231F20"/>
                </a:solidFill>
                <a:latin typeface="Arial Narrow"/>
                <a:cs typeface="Arial Narrow"/>
              </a:rPr>
              <a:t>Händler </a:t>
            </a:r>
            <a:r>
              <a:rPr sz="750" spc="-5" dirty="0">
                <a:solidFill>
                  <a:srgbClr val="231F20"/>
                </a:solidFill>
                <a:latin typeface="Arial Narrow"/>
                <a:cs typeface="Arial Narrow"/>
              </a:rPr>
              <a:t>oder </a:t>
            </a:r>
            <a:r>
              <a:rPr sz="750" dirty="0">
                <a:solidFill>
                  <a:srgbClr val="231F20"/>
                </a:solidFill>
                <a:latin typeface="Arial Narrow"/>
                <a:cs typeface="Arial Narrow"/>
              </a:rPr>
              <a:t>Vertreter </a:t>
            </a:r>
            <a:r>
              <a:rPr sz="750" spc="-5" dirty="0">
                <a:solidFill>
                  <a:srgbClr val="231F20"/>
                </a:solidFill>
                <a:latin typeface="Arial Narrow"/>
                <a:cs typeface="Arial Narrow"/>
              </a:rPr>
              <a:t>vorab autorisiert </a:t>
            </a:r>
            <a:r>
              <a:rPr sz="750" dirty="0">
                <a:solidFill>
                  <a:srgbClr val="231F20"/>
                </a:solidFill>
                <a:latin typeface="Arial Narrow"/>
                <a:cs typeface="Arial Narrow"/>
              </a:rPr>
              <a:t>werden.  Dies </a:t>
            </a:r>
            <a:r>
              <a:rPr sz="750" spc="-5" dirty="0">
                <a:solidFill>
                  <a:srgbClr val="231F20"/>
                </a:solidFill>
                <a:latin typeface="Arial Narrow"/>
                <a:cs typeface="Arial Narrow"/>
              </a:rPr>
              <a:t>gilt unter der </a:t>
            </a:r>
            <a:r>
              <a:rPr sz="750" dirty="0">
                <a:solidFill>
                  <a:srgbClr val="231F20"/>
                </a:solidFill>
                <a:latin typeface="Arial Narrow"/>
                <a:cs typeface="Arial Narrow"/>
              </a:rPr>
              <a:t>Voraussetzung, </a:t>
            </a:r>
            <a:r>
              <a:rPr sz="750" spc="-5" dirty="0">
                <a:solidFill>
                  <a:srgbClr val="231F20"/>
                </a:solidFill>
                <a:latin typeface="Arial Narrow"/>
                <a:cs typeface="Arial Narrow"/>
              </a:rPr>
              <a:t>dass das defekte </a:t>
            </a:r>
            <a:r>
              <a:rPr sz="750" dirty="0">
                <a:solidFill>
                  <a:srgbClr val="231F20"/>
                </a:solidFill>
                <a:latin typeface="Arial Narrow"/>
                <a:cs typeface="Arial Narrow"/>
              </a:rPr>
              <a:t>Teil </a:t>
            </a:r>
            <a:r>
              <a:rPr sz="750" spc="-5" dirty="0">
                <a:solidFill>
                  <a:srgbClr val="231F20"/>
                </a:solidFill>
                <a:latin typeface="Arial Narrow"/>
                <a:cs typeface="Arial Narrow"/>
              </a:rPr>
              <a:t>bei </a:t>
            </a:r>
            <a:r>
              <a:rPr sz="750" dirty="0">
                <a:solidFill>
                  <a:srgbClr val="231F20"/>
                </a:solidFill>
                <a:latin typeface="Arial Narrow"/>
                <a:cs typeface="Arial Narrow"/>
              </a:rPr>
              <a:t>Bedarf </a:t>
            </a:r>
            <a:r>
              <a:rPr sz="750" spc="-5" dirty="0">
                <a:solidFill>
                  <a:srgbClr val="231F20"/>
                </a:solidFill>
                <a:latin typeface="Arial Narrow"/>
                <a:cs typeface="Arial Narrow"/>
              </a:rPr>
              <a:t>an den </a:t>
            </a:r>
            <a:r>
              <a:rPr sz="750" dirty="0">
                <a:solidFill>
                  <a:srgbClr val="231F20"/>
                </a:solidFill>
                <a:latin typeface="Arial Narrow"/>
                <a:cs typeface="Arial Narrow"/>
              </a:rPr>
              <a:t>Händler </a:t>
            </a:r>
            <a:r>
              <a:rPr sz="750" spc="-5" dirty="0">
                <a:solidFill>
                  <a:srgbClr val="231F20"/>
                </a:solidFill>
                <a:latin typeface="Arial Narrow"/>
                <a:cs typeface="Arial Narrow"/>
              </a:rPr>
              <a:t>oder </a:t>
            </a:r>
            <a:r>
              <a:rPr sz="750" dirty="0">
                <a:solidFill>
                  <a:srgbClr val="231F20"/>
                </a:solidFill>
                <a:latin typeface="Arial Narrow"/>
                <a:cs typeface="Arial Narrow"/>
              </a:rPr>
              <a:t>Vertreter </a:t>
            </a:r>
            <a:r>
              <a:rPr sz="750" spc="-5" dirty="0">
                <a:solidFill>
                  <a:srgbClr val="231F20"/>
                </a:solidFill>
                <a:latin typeface="Arial Narrow"/>
                <a:cs typeface="Arial Narrow"/>
              </a:rPr>
              <a:t>unter </a:t>
            </a:r>
            <a:r>
              <a:rPr sz="750" dirty="0">
                <a:solidFill>
                  <a:srgbClr val="231F20"/>
                </a:solidFill>
                <a:latin typeface="Arial Narrow"/>
                <a:cs typeface="Arial Narrow"/>
              </a:rPr>
              <a:t>Vorauszahlung </a:t>
            </a:r>
            <a:r>
              <a:rPr sz="750" spc="-5" dirty="0">
                <a:solidFill>
                  <a:srgbClr val="231F20"/>
                </a:solidFill>
                <a:latin typeface="Arial Narrow"/>
                <a:cs typeface="Arial Narrow"/>
              </a:rPr>
              <a:t>der Transportkosten zurückgeschickt</a:t>
            </a:r>
            <a:r>
              <a:rPr sz="750" spc="-10" dirty="0">
                <a:solidFill>
                  <a:srgbClr val="231F20"/>
                </a:solidFill>
                <a:latin typeface="Arial Narrow"/>
                <a:cs typeface="Arial Narrow"/>
              </a:rPr>
              <a:t> </a:t>
            </a:r>
            <a:r>
              <a:rPr sz="750" dirty="0">
                <a:solidFill>
                  <a:srgbClr val="231F20"/>
                </a:solidFill>
                <a:latin typeface="Arial Narrow"/>
                <a:cs typeface="Arial Narrow"/>
              </a:rPr>
              <a:t>wird.</a:t>
            </a:r>
            <a:endParaRPr sz="750">
              <a:latin typeface="Arial Narrow"/>
              <a:cs typeface="Arial Narrow"/>
            </a:endParaRPr>
          </a:p>
          <a:p>
            <a:pPr marL="142875" marR="317500" indent="-130810">
              <a:lnSpc>
                <a:spcPct val="105600"/>
              </a:lnSpc>
              <a:buChar char="●"/>
              <a:tabLst>
                <a:tab pos="135890" algn="l"/>
              </a:tabLst>
            </a:pPr>
            <a:r>
              <a:rPr sz="750" dirty="0">
                <a:solidFill>
                  <a:srgbClr val="231F20"/>
                </a:solidFill>
                <a:latin typeface="Arial Narrow"/>
                <a:cs typeface="Arial Narrow"/>
              </a:rPr>
              <a:t>Der </a:t>
            </a:r>
            <a:r>
              <a:rPr sz="750" spc="-5" dirty="0">
                <a:solidFill>
                  <a:srgbClr val="231F20"/>
                </a:solidFill>
                <a:latin typeface="Arial Narrow"/>
                <a:cs typeface="Arial Narrow"/>
              </a:rPr>
              <a:t>autorisierte </a:t>
            </a:r>
            <a:r>
              <a:rPr sz="750" dirty="0">
                <a:solidFill>
                  <a:srgbClr val="231F20"/>
                </a:solidFill>
                <a:latin typeface="Arial Narrow"/>
                <a:cs typeface="Arial Narrow"/>
              </a:rPr>
              <a:t>Händler </a:t>
            </a:r>
            <a:r>
              <a:rPr sz="750" spc="-5" dirty="0">
                <a:solidFill>
                  <a:srgbClr val="231F20"/>
                </a:solidFill>
                <a:latin typeface="Arial Narrow"/>
                <a:cs typeface="Arial Narrow"/>
              </a:rPr>
              <a:t>ist </a:t>
            </a:r>
            <a:r>
              <a:rPr sz="750" dirty="0">
                <a:solidFill>
                  <a:srgbClr val="231F20"/>
                </a:solidFill>
                <a:latin typeface="Arial Narrow"/>
                <a:cs typeface="Arial Narrow"/>
              </a:rPr>
              <a:t>für </a:t>
            </a:r>
            <a:r>
              <a:rPr sz="750" spc="-5" dirty="0">
                <a:solidFill>
                  <a:srgbClr val="231F20"/>
                </a:solidFill>
                <a:latin typeface="Arial Narrow"/>
                <a:cs typeface="Arial Narrow"/>
              </a:rPr>
              <a:t>alle </a:t>
            </a:r>
            <a:r>
              <a:rPr sz="750" dirty="0">
                <a:solidFill>
                  <a:srgbClr val="231F20"/>
                </a:solidFill>
                <a:latin typeface="Arial Narrow"/>
                <a:cs typeface="Arial Narrow"/>
              </a:rPr>
              <a:t>Vor-Ort-Servicearbeiten, </a:t>
            </a:r>
            <a:r>
              <a:rPr sz="750" spc="-5" dirty="0">
                <a:solidFill>
                  <a:srgbClr val="231F20"/>
                </a:solidFill>
                <a:latin typeface="Arial Narrow"/>
                <a:cs typeface="Arial Narrow"/>
              </a:rPr>
              <a:t>die an </a:t>
            </a:r>
            <a:r>
              <a:rPr sz="750" dirty="0">
                <a:solidFill>
                  <a:srgbClr val="231F20"/>
                </a:solidFill>
                <a:latin typeface="Arial Narrow"/>
                <a:cs typeface="Arial Narrow"/>
              </a:rPr>
              <a:t>Ihrem Produkt </a:t>
            </a:r>
            <a:r>
              <a:rPr sz="750" spc="-5" dirty="0">
                <a:solidFill>
                  <a:srgbClr val="231F20"/>
                </a:solidFill>
                <a:latin typeface="Arial Narrow"/>
                <a:cs typeface="Arial Narrow"/>
              </a:rPr>
              <a:t>von MSpa durchgeführt </a:t>
            </a:r>
            <a:r>
              <a:rPr sz="750" dirty="0">
                <a:solidFill>
                  <a:srgbClr val="231F20"/>
                </a:solidFill>
                <a:latin typeface="Arial Narrow"/>
                <a:cs typeface="Arial Narrow"/>
              </a:rPr>
              <a:t>werden, </a:t>
            </a:r>
            <a:r>
              <a:rPr sz="750" spc="-5" dirty="0">
                <a:solidFill>
                  <a:srgbClr val="231F20"/>
                </a:solidFill>
                <a:latin typeface="Arial Narrow"/>
                <a:cs typeface="Arial Narrow"/>
              </a:rPr>
              <a:t>verantwortlich. ORPC haftet nicht </a:t>
            </a:r>
            <a:r>
              <a:rPr sz="750" dirty="0">
                <a:solidFill>
                  <a:srgbClr val="231F20"/>
                </a:solidFill>
                <a:latin typeface="Arial Narrow"/>
                <a:cs typeface="Arial Narrow"/>
              </a:rPr>
              <a:t>für </a:t>
            </a:r>
            <a:r>
              <a:rPr sz="750" spc="-5" dirty="0">
                <a:solidFill>
                  <a:srgbClr val="231F20"/>
                </a:solidFill>
                <a:latin typeface="Arial Narrow"/>
                <a:cs typeface="Arial Narrow"/>
              </a:rPr>
              <a:t>die </a:t>
            </a:r>
            <a:r>
              <a:rPr sz="750" dirty="0">
                <a:solidFill>
                  <a:srgbClr val="231F20"/>
                </a:solidFill>
                <a:latin typeface="Arial Narrow"/>
                <a:cs typeface="Arial Narrow"/>
              </a:rPr>
              <a:t>Kosten </a:t>
            </a:r>
            <a:r>
              <a:rPr sz="750" spc="-5" dirty="0">
                <a:solidFill>
                  <a:srgbClr val="231F20"/>
                </a:solidFill>
                <a:latin typeface="Arial Narrow"/>
                <a:cs typeface="Arial Narrow"/>
              </a:rPr>
              <a:t>von  </a:t>
            </a:r>
            <a:r>
              <a:rPr sz="750" dirty="0">
                <a:solidFill>
                  <a:srgbClr val="231F20"/>
                </a:solidFill>
                <a:latin typeface="Arial Narrow"/>
                <a:cs typeface="Arial Narrow"/>
              </a:rPr>
              <a:t>Arbeiten, </a:t>
            </a:r>
            <a:r>
              <a:rPr sz="750" spc="-5" dirty="0">
                <a:solidFill>
                  <a:srgbClr val="231F20"/>
                </a:solidFill>
                <a:latin typeface="Arial Narrow"/>
                <a:cs typeface="Arial Narrow"/>
              </a:rPr>
              <a:t>die von einer nicht autorisierten </a:t>
            </a:r>
            <a:r>
              <a:rPr sz="750" dirty="0">
                <a:solidFill>
                  <a:srgbClr val="231F20"/>
                </a:solidFill>
                <a:latin typeface="Arial Narrow"/>
                <a:cs typeface="Arial Narrow"/>
              </a:rPr>
              <a:t>Serviceperson </a:t>
            </a:r>
            <a:r>
              <a:rPr sz="750" spc="-5" dirty="0">
                <a:solidFill>
                  <a:srgbClr val="231F20"/>
                </a:solidFill>
                <a:latin typeface="Arial Narrow"/>
                <a:cs typeface="Arial Narrow"/>
              </a:rPr>
              <a:t>ausgeführt</a:t>
            </a:r>
            <a:r>
              <a:rPr sz="750" spc="-10" dirty="0">
                <a:solidFill>
                  <a:srgbClr val="231F20"/>
                </a:solidFill>
                <a:latin typeface="Arial Narrow"/>
                <a:cs typeface="Arial Narrow"/>
              </a:rPr>
              <a:t> </a:t>
            </a:r>
            <a:r>
              <a:rPr sz="750" dirty="0">
                <a:solidFill>
                  <a:srgbClr val="231F20"/>
                </a:solidFill>
                <a:latin typeface="Arial Narrow"/>
                <a:cs typeface="Arial Narrow"/>
              </a:rPr>
              <a:t>werden.</a:t>
            </a:r>
            <a:endParaRPr sz="750">
              <a:latin typeface="Arial Narrow"/>
              <a:cs typeface="Arial Narrow"/>
            </a:endParaRPr>
          </a:p>
          <a:p>
            <a:pPr marL="135255" indent="-123189">
              <a:lnSpc>
                <a:spcPct val="100000"/>
              </a:lnSpc>
              <a:spcBef>
                <a:spcPts val="50"/>
              </a:spcBef>
              <a:buChar char="●"/>
              <a:tabLst>
                <a:tab pos="135890" algn="l"/>
              </a:tabLst>
            </a:pPr>
            <a:r>
              <a:rPr sz="750" dirty="0">
                <a:solidFill>
                  <a:srgbClr val="231F20"/>
                </a:solidFill>
                <a:latin typeface="Arial Narrow"/>
                <a:cs typeface="Arial Narrow"/>
              </a:rPr>
              <a:t>Für Produkte, </a:t>
            </a:r>
            <a:r>
              <a:rPr sz="750" spc="-5" dirty="0">
                <a:solidFill>
                  <a:srgbClr val="231F20"/>
                </a:solidFill>
                <a:latin typeface="Arial Narrow"/>
                <a:cs typeface="Arial Narrow"/>
              </a:rPr>
              <a:t>die sowohl mit MSpa als auch mit dem </a:t>
            </a:r>
            <a:r>
              <a:rPr sz="750" dirty="0">
                <a:solidFill>
                  <a:srgbClr val="231F20"/>
                </a:solidFill>
                <a:latin typeface="Arial Narrow"/>
                <a:cs typeface="Arial Narrow"/>
              </a:rPr>
              <a:t>Importeur </a:t>
            </a:r>
            <a:r>
              <a:rPr sz="750" spc="-5" dirty="0">
                <a:solidFill>
                  <a:srgbClr val="231F20"/>
                </a:solidFill>
                <a:latin typeface="Arial Narrow"/>
                <a:cs typeface="Arial Narrow"/>
              </a:rPr>
              <a:t>gekennzeichnet sind, gilt ausschließlich die vom </a:t>
            </a:r>
            <a:r>
              <a:rPr sz="750" dirty="0">
                <a:solidFill>
                  <a:srgbClr val="231F20"/>
                </a:solidFill>
                <a:latin typeface="Arial Narrow"/>
                <a:cs typeface="Arial Narrow"/>
              </a:rPr>
              <a:t>Importeur gewährte</a:t>
            </a:r>
            <a:r>
              <a:rPr sz="750" spc="-25" dirty="0">
                <a:solidFill>
                  <a:srgbClr val="231F20"/>
                </a:solidFill>
                <a:latin typeface="Arial Narrow"/>
                <a:cs typeface="Arial Narrow"/>
              </a:rPr>
              <a:t> </a:t>
            </a:r>
            <a:r>
              <a:rPr sz="750" spc="-5" dirty="0">
                <a:solidFill>
                  <a:srgbClr val="231F20"/>
                </a:solidFill>
                <a:latin typeface="Arial Narrow"/>
                <a:cs typeface="Arial Narrow"/>
              </a:rPr>
              <a:t>Garantie.</a:t>
            </a:r>
            <a:endParaRPr sz="750">
              <a:latin typeface="Arial Narrow"/>
              <a:cs typeface="Arial Narrow"/>
            </a:endParaRPr>
          </a:p>
          <a:p>
            <a:pPr marL="12700">
              <a:lnSpc>
                <a:spcPct val="100000"/>
              </a:lnSpc>
              <a:spcBef>
                <a:spcPts val="445"/>
              </a:spcBef>
            </a:pPr>
            <a:r>
              <a:rPr sz="800" b="1" spc="-5" dirty="0">
                <a:solidFill>
                  <a:srgbClr val="231F20"/>
                </a:solidFill>
                <a:latin typeface="Arial Narrow"/>
                <a:cs typeface="Arial Narrow"/>
              </a:rPr>
              <a:t>Garantie-Registrierung</a:t>
            </a:r>
            <a:endParaRPr sz="800">
              <a:latin typeface="Arial Narrow"/>
              <a:cs typeface="Arial Narrow"/>
            </a:endParaRPr>
          </a:p>
          <a:p>
            <a:pPr marL="12700" marR="214629" algn="just">
              <a:lnSpc>
                <a:spcPct val="105600"/>
              </a:lnSpc>
              <a:spcBef>
                <a:spcPts val="140"/>
              </a:spcBef>
            </a:pPr>
            <a:r>
              <a:rPr sz="750" dirty="0">
                <a:solidFill>
                  <a:srgbClr val="231F20"/>
                </a:solidFill>
                <a:latin typeface="Arial Narrow"/>
                <a:cs typeface="Arial Narrow"/>
              </a:rPr>
              <a:t>Bitte </a:t>
            </a:r>
            <a:r>
              <a:rPr sz="750" spc="-5" dirty="0">
                <a:solidFill>
                  <a:srgbClr val="231F20"/>
                </a:solidFill>
                <a:latin typeface="Arial Narrow"/>
                <a:cs typeface="Arial Narrow"/>
              </a:rPr>
              <a:t>bewahren </a:t>
            </a:r>
            <a:r>
              <a:rPr sz="750" dirty="0">
                <a:solidFill>
                  <a:srgbClr val="231F20"/>
                </a:solidFill>
                <a:latin typeface="Arial Narrow"/>
                <a:cs typeface="Arial Narrow"/>
              </a:rPr>
              <a:t>Sie </a:t>
            </a:r>
            <a:r>
              <a:rPr sz="750" spc="-5" dirty="0">
                <a:solidFill>
                  <a:srgbClr val="231F20"/>
                </a:solidFill>
                <a:latin typeface="Arial Narrow"/>
                <a:cs typeface="Arial Narrow"/>
              </a:rPr>
              <a:t>immer den </a:t>
            </a:r>
            <a:r>
              <a:rPr sz="750" dirty="0">
                <a:solidFill>
                  <a:srgbClr val="231F20"/>
                </a:solidFill>
                <a:latin typeface="Arial Narrow"/>
                <a:cs typeface="Arial Narrow"/>
              </a:rPr>
              <a:t>Kaufbeleg </a:t>
            </a:r>
            <a:r>
              <a:rPr sz="750" spc="-5" dirty="0">
                <a:solidFill>
                  <a:srgbClr val="231F20"/>
                </a:solidFill>
                <a:latin typeface="Arial Narrow"/>
                <a:cs typeface="Arial Narrow"/>
              </a:rPr>
              <a:t>und die Garantiekarte </a:t>
            </a:r>
            <a:r>
              <a:rPr sz="750" dirty="0">
                <a:solidFill>
                  <a:srgbClr val="231F20"/>
                </a:solidFill>
                <a:latin typeface="Arial Narrow"/>
                <a:cs typeface="Arial Narrow"/>
              </a:rPr>
              <a:t>für </a:t>
            </a:r>
            <a:r>
              <a:rPr sz="750" spc="-5" dirty="0">
                <a:solidFill>
                  <a:srgbClr val="231F20"/>
                </a:solidFill>
                <a:latin typeface="Arial Narrow"/>
                <a:cs typeface="Arial Narrow"/>
              </a:rPr>
              <a:t>den </a:t>
            </a:r>
            <a:r>
              <a:rPr sz="750" dirty="0">
                <a:solidFill>
                  <a:srgbClr val="231F20"/>
                </a:solidFill>
                <a:latin typeface="Arial Narrow"/>
                <a:cs typeface="Arial Narrow"/>
              </a:rPr>
              <a:t>Fall </a:t>
            </a:r>
            <a:r>
              <a:rPr sz="750" spc="-5" dirty="0">
                <a:solidFill>
                  <a:srgbClr val="231F20"/>
                </a:solidFill>
                <a:latin typeface="Arial Narrow"/>
                <a:cs typeface="Arial Narrow"/>
              </a:rPr>
              <a:t>einer zukünftigen Garantieanfrage auf. </a:t>
            </a:r>
            <a:r>
              <a:rPr sz="750" dirty="0">
                <a:solidFill>
                  <a:srgbClr val="231F20"/>
                </a:solidFill>
                <a:latin typeface="Arial Narrow"/>
                <a:cs typeface="Arial Narrow"/>
              </a:rPr>
              <a:t>Alle Ansprüche </a:t>
            </a:r>
            <a:r>
              <a:rPr sz="750" spc="-5" dirty="0">
                <a:solidFill>
                  <a:srgbClr val="231F20"/>
                </a:solidFill>
                <a:latin typeface="Arial Narrow"/>
                <a:cs typeface="Arial Narrow"/>
              </a:rPr>
              <a:t>müssen bei einem von MSpa autorisierten  </a:t>
            </a:r>
            <a:r>
              <a:rPr sz="750" dirty="0">
                <a:solidFill>
                  <a:srgbClr val="231F20"/>
                </a:solidFill>
                <a:latin typeface="Arial Narrow"/>
                <a:cs typeface="Arial Narrow"/>
              </a:rPr>
              <a:t>Händler </a:t>
            </a:r>
            <a:r>
              <a:rPr sz="750" spc="-5" dirty="0">
                <a:solidFill>
                  <a:srgbClr val="231F20"/>
                </a:solidFill>
                <a:latin typeface="Arial Narrow"/>
                <a:cs typeface="Arial Narrow"/>
              </a:rPr>
              <a:t>oder </a:t>
            </a:r>
            <a:r>
              <a:rPr sz="750" dirty="0">
                <a:solidFill>
                  <a:srgbClr val="231F20"/>
                </a:solidFill>
                <a:latin typeface="Arial Narrow"/>
                <a:cs typeface="Arial Narrow"/>
              </a:rPr>
              <a:t>Servicepartner </a:t>
            </a:r>
            <a:r>
              <a:rPr sz="750" spc="-5" dirty="0">
                <a:solidFill>
                  <a:srgbClr val="231F20"/>
                </a:solidFill>
                <a:latin typeface="Arial Narrow"/>
                <a:cs typeface="Arial Narrow"/>
              </a:rPr>
              <a:t>eingereicht </a:t>
            </a:r>
            <a:r>
              <a:rPr sz="750" dirty="0">
                <a:solidFill>
                  <a:srgbClr val="231F20"/>
                </a:solidFill>
                <a:latin typeface="Arial Narrow"/>
                <a:cs typeface="Arial Narrow"/>
              </a:rPr>
              <a:t>werden. Die </a:t>
            </a:r>
            <a:r>
              <a:rPr sz="750" spc="-5" dirty="0">
                <a:solidFill>
                  <a:srgbClr val="231F20"/>
                </a:solidFill>
                <a:latin typeface="Arial Narrow"/>
                <a:cs typeface="Arial Narrow"/>
              </a:rPr>
              <a:t>Garantie-Kontaktinformationen befinden sich auf der </a:t>
            </a:r>
            <a:r>
              <a:rPr sz="750" dirty="0">
                <a:solidFill>
                  <a:srgbClr val="231F20"/>
                </a:solidFill>
                <a:latin typeface="Arial Narrow"/>
                <a:cs typeface="Arial Narrow"/>
              </a:rPr>
              <a:t>Rückseite </a:t>
            </a:r>
            <a:r>
              <a:rPr sz="750" spc="-5" dirty="0">
                <a:solidFill>
                  <a:srgbClr val="231F20"/>
                </a:solidFill>
                <a:latin typeface="Arial Narrow"/>
                <a:cs typeface="Arial Narrow"/>
              </a:rPr>
              <a:t>der Garantiekarte. </a:t>
            </a:r>
            <a:r>
              <a:rPr sz="750" dirty="0">
                <a:solidFill>
                  <a:srgbClr val="231F20"/>
                </a:solidFill>
                <a:latin typeface="Arial Narrow"/>
                <a:cs typeface="Arial Narrow"/>
              </a:rPr>
              <a:t>Es </a:t>
            </a:r>
            <a:r>
              <a:rPr sz="750" spc="-5" dirty="0">
                <a:solidFill>
                  <a:srgbClr val="231F20"/>
                </a:solidFill>
                <a:latin typeface="Arial Narrow"/>
                <a:cs typeface="Arial Narrow"/>
              </a:rPr>
              <a:t>ist </a:t>
            </a:r>
            <a:r>
              <a:rPr sz="750" dirty="0">
                <a:solidFill>
                  <a:srgbClr val="231F20"/>
                </a:solidFill>
                <a:latin typeface="Arial Narrow"/>
                <a:cs typeface="Arial Narrow"/>
              </a:rPr>
              <a:t>wichtig, </a:t>
            </a:r>
            <a:r>
              <a:rPr sz="750" spc="-5" dirty="0">
                <a:solidFill>
                  <a:srgbClr val="231F20"/>
                </a:solidFill>
                <a:latin typeface="Arial Narrow"/>
                <a:cs typeface="Arial Narrow"/>
              </a:rPr>
              <a:t>dass alle eingereichten  </a:t>
            </a:r>
            <a:r>
              <a:rPr sz="750" dirty="0">
                <a:solidFill>
                  <a:srgbClr val="231F20"/>
                </a:solidFill>
                <a:latin typeface="Arial Narrow"/>
                <a:cs typeface="Arial Narrow"/>
              </a:rPr>
              <a:t>Ansprüche </a:t>
            </a:r>
            <a:r>
              <a:rPr sz="750" spc="-5" dirty="0">
                <a:solidFill>
                  <a:srgbClr val="231F20"/>
                </a:solidFill>
                <a:latin typeface="Arial Narrow"/>
                <a:cs typeface="Arial Narrow"/>
              </a:rPr>
              <a:t>alle notwendigen </a:t>
            </a:r>
            <a:r>
              <a:rPr sz="750" dirty="0">
                <a:solidFill>
                  <a:srgbClr val="231F20"/>
                </a:solidFill>
                <a:latin typeface="Arial Narrow"/>
                <a:cs typeface="Arial Narrow"/>
              </a:rPr>
              <a:t>Informationen </a:t>
            </a:r>
            <a:r>
              <a:rPr sz="750" spc="-5" dirty="0">
                <a:solidFill>
                  <a:srgbClr val="231F20"/>
                </a:solidFill>
                <a:latin typeface="Arial Narrow"/>
                <a:cs typeface="Arial Narrow"/>
              </a:rPr>
              <a:t>enthalten, einschließlich </a:t>
            </a:r>
            <a:r>
              <a:rPr sz="750" dirty="0">
                <a:solidFill>
                  <a:srgbClr val="231F20"/>
                </a:solidFill>
                <a:latin typeface="Arial Narrow"/>
                <a:cs typeface="Arial Narrow"/>
              </a:rPr>
              <a:t>Kundenname, Kaufbeleg, Seriennummer, Produktnummer, Problem </a:t>
            </a:r>
            <a:r>
              <a:rPr sz="750" spc="-5" dirty="0">
                <a:solidFill>
                  <a:srgbClr val="231F20"/>
                </a:solidFill>
                <a:latin typeface="Arial Narrow"/>
                <a:cs typeface="Arial Narrow"/>
              </a:rPr>
              <a:t>und angeforderte</a:t>
            </a:r>
            <a:r>
              <a:rPr sz="750" spc="-40" dirty="0">
                <a:solidFill>
                  <a:srgbClr val="231F20"/>
                </a:solidFill>
                <a:latin typeface="Arial Narrow"/>
                <a:cs typeface="Arial Narrow"/>
              </a:rPr>
              <a:t> </a:t>
            </a:r>
            <a:r>
              <a:rPr sz="750" dirty="0">
                <a:solidFill>
                  <a:srgbClr val="231F20"/>
                </a:solidFill>
                <a:latin typeface="Arial Narrow"/>
                <a:cs typeface="Arial Narrow"/>
              </a:rPr>
              <a:t>Teile.</a:t>
            </a:r>
            <a:endParaRPr sz="750">
              <a:latin typeface="Arial Narrow"/>
              <a:cs typeface="Arial Narrow"/>
            </a:endParaRPr>
          </a:p>
        </p:txBody>
      </p:sp>
      <p:sp>
        <p:nvSpPr>
          <p:cNvPr id="43" name="object 43"/>
          <p:cNvSpPr txBox="1">
            <a:spLocks noGrp="1"/>
          </p:cNvSpPr>
          <p:nvPr>
            <p:ph type="sldNum" sz="quarter" idx="7"/>
          </p:nvPr>
        </p:nvSpPr>
        <p:spPr>
          <a:prstGeom prst="rect">
            <a:avLst/>
          </a:prstGeom>
        </p:spPr>
        <p:txBody>
          <a:bodyPr vert="horz" wrap="square" lIns="0" tIns="17780" rIns="0" bIns="0" rtlCol="0">
            <a:spAutoFit/>
          </a:bodyPr>
          <a:lstStyle/>
          <a:p>
            <a:pPr marL="33020">
              <a:lnSpc>
                <a:spcPct val="100000"/>
              </a:lnSpc>
              <a:spcBef>
                <a:spcPts val="140"/>
              </a:spcBef>
            </a:pPr>
            <a:r>
              <a:rPr dirty="0"/>
              <a:t>17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7539" y="6531671"/>
            <a:ext cx="4092575" cy="43688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231F20"/>
                </a:solidFill>
                <a:latin typeface="Century Gothic"/>
                <a:cs typeface="Century Gothic"/>
              </a:rPr>
              <a:t>Manual </a:t>
            </a:r>
            <a:r>
              <a:rPr sz="2700" b="1" spc="-5" dirty="0">
                <a:solidFill>
                  <a:srgbClr val="231F20"/>
                </a:solidFill>
                <a:latin typeface="Century Gothic"/>
                <a:cs typeface="Century Gothic"/>
              </a:rPr>
              <a:t>de</a:t>
            </a:r>
            <a:r>
              <a:rPr sz="2700" b="1" spc="-95" dirty="0">
                <a:solidFill>
                  <a:srgbClr val="231F20"/>
                </a:solidFill>
                <a:latin typeface="Century Gothic"/>
                <a:cs typeface="Century Gothic"/>
              </a:rPr>
              <a:t> </a:t>
            </a:r>
            <a:r>
              <a:rPr sz="2700" b="1" dirty="0">
                <a:solidFill>
                  <a:srgbClr val="231F20"/>
                </a:solidFill>
                <a:latin typeface="Century Gothic"/>
                <a:cs typeface="Century Gothic"/>
              </a:rPr>
              <a:t>instrucciones</a:t>
            </a:r>
            <a:endParaRPr sz="2700">
              <a:latin typeface="Century Gothic"/>
              <a:cs typeface="Century Gothic"/>
            </a:endParaRPr>
          </a:p>
        </p:txBody>
      </p:sp>
      <p:sp>
        <p:nvSpPr>
          <p:cNvPr id="3" name="object 3"/>
          <p:cNvSpPr txBox="1"/>
          <p:nvPr/>
        </p:nvSpPr>
        <p:spPr>
          <a:xfrm>
            <a:off x="515937" y="9504883"/>
            <a:ext cx="5354320" cy="289560"/>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231F20"/>
                </a:solidFill>
                <a:latin typeface="Arial Narrow"/>
                <a:cs typeface="Arial Narrow"/>
              </a:rPr>
              <a:t>Debido </a:t>
            </a:r>
            <a:r>
              <a:rPr sz="900" spc="-5" dirty="0">
                <a:solidFill>
                  <a:srgbClr val="231F20"/>
                </a:solidFill>
                <a:latin typeface="Arial Narrow"/>
                <a:cs typeface="Arial Narrow"/>
              </a:rPr>
              <a:t>al continuo proceso de mejora de sus productos, MSpa se </a:t>
            </a:r>
            <a:r>
              <a:rPr sz="900" dirty="0">
                <a:solidFill>
                  <a:srgbClr val="231F20"/>
                </a:solidFill>
                <a:latin typeface="Arial Narrow"/>
                <a:cs typeface="Arial Narrow"/>
              </a:rPr>
              <a:t>reserva </a:t>
            </a:r>
            <a:r>
              <a:rPr sz="900" spc="-5" dirty="0">
                <a:solidFill>
                  <a:srgbClr val="231F20"/>
                </a:solidFill>
                <a:latin typeface="Arial Narrow"/>
                <a:cs typeface="Arial Narrow"/>
              </a:rPr>
              <a:t>el derecho </a:t>
            </a:r>
            <a:r>
              <a:rPr sz="900" dirty="0">
                <a:solidFill>
                  <a:srgbClr val="231F20"/>
                </a:solidFill>
                <a:latin typeface="Arial Narrow"/>
                <a:cs typeface="Arial Narrow"/>
              </a:rPr>
              <a:t>a </a:t>
            </a:r>
            <a:r>
              <a:rPr sz="900" spc="-5" dirty="0">
                <a:solidFill>
                  <a:srgbClr val="231F20"/>
                </a:solidFill>
                <a:latin typeface="Arial Narrow"/>
                <a:cs typeface="Arial Narrow"/>
              </a:rPr>
              <a:t>modificar las características </a:t>
            </a:r>
            <a:r>
              <a:rPr sz="900" dirty="0">
                <a:solidFill>
                  <a:srgbClr val="231F20"/>
                </a:solidFill>
                <a:latin typeface="Arial Narrow"/>
                <a:cs typeface="Arial Narrow"/>
              </a:rPr>
              <a:t>y </a:t>
            </a:r>
            <a:r>
              <a:rPr sz="900" spc="-5" dirty="0">
                <a:solidFill>
                  <a:srgbClr val="231F20"/>
                </a:solidFill>
                <a:latin typeface="Arial Narrow"/>
                <a:cs typeface="Arial Narrow"/>
              </a:rPr>
              <a:t>el aspecto  de sus productos, lo que puede dar lugar </a:t>
            </a:r>
            <a:r>
              <a:rPr sz="900" dirty="0">
                <a:solidFill>
                  <a:srgbClr val="231F20"/>
                </a:solidFill>
                <a:latin typeface="Arial Narrow"/>
                <a:cs typeface="Arial Narrow"/>
              </a:rPr>
              <a:t>a </a:t>
            </a:r>
            <a:r>
              <a:rPr sz="900" spc="-5" dirty="0">
                <a:solidFill>
                  <a:srgbClr val="231F20"/>
                </a:solidFill>
                <a:latin typeface="Arial Narrow"/>
                <a:cs typeface="Arial Narrow"/>
              </a:rPr>
              <a:t>la actualización del manual de instrucciones sin previo</a:t>
            </a:r>
            <a:r>
              <a:rPr sz="900" spc="-20" dirty="0">
                <a:solidFill>
                  <a:srgbClr val="231F20"/>
                </a:solidFill>
                <a:latin typeface="Arial Narrow"/>
                <a:cs typeface="Arial Narrow"/>
              </a:rPr>
              <a:t> </a:t>
            </a:r>
            <a:r>
              <a:rPr sz="900" dirty="0">
                <a:solidFill>
                  <a:srgbClr val="231F20"/>
                </a:solidFill>
                <a:latin typeface="Arial Narrow"/>
                <a:cs typeface="Arial Narrow"/>
              </a:rPr>
              <a:t>aviso.</a:t>
            </a:r>
            <a:endParaRPr sz="900">
              <a:latin typeface="Arial Narrow"/>
              <a:cs typeface="Arial Narrow"/>
            </a:endParaRPr>
          </a:p>
        </p:txBody>
      </p:sp>
      <p:sp>
        <p:nvSpPr>
          <p:cNvPr id="4" name="object 4"/>
          <p:cNvSpPr/>
          <p:nvPr/>
        </p:nvSpPr>
        <p:spPr>
          <a:xfrm>
            <a:off x="6771037" y="9521566"/>
            <a:ext cx="200025" cy="339090"/>
          </a:xfrm>
          <a:custGeom>
            <a:avLst/>
            <a:gdLst/>
            <a:ahLst/>
            <a:cxnLst/>
            <a:rect l="l" t="t" r="r" b="b"/>
            <a:pathLst>
              <a:path w="200025" h="339090">
                <a:moveTo>
                  <a:pt x="186143" y="0"/>
                </a:move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lnTo>
                  <a:pt x="199567" y="51765"/>
                </a:lnTo>
                <a:lnTo>
                  <a:pt x="199567" y="901"/>
                </a:lnTo>
                <a:lnTo>
                  <a:pt x="186143" y="0"/>
                </a:lnTo>
                <a:close/>
              </a:path>
              <a:path w="200025" h="339090">
                <a:moveTo>
                  <a:pt x="199567" y="51765"/>
                </a:moveTo>
                <a:lnTo>
                  <a:pt x="187731" y="51765"/>
                </a:lnTo>
                <a:lnTo>
                  <a:pt x="199567" y="52463"/>
                </a:lnTo>
                <a:lnTo>
                  <a:pt x="199567" y="51765"/>
                </a:lnTo>
                <a:close/>
              </a:path>
            </a:pathLst>
          </a:custGeom>
          <a:solidFill>
            <a:srgbClr val="070101"/>
          </a:solidFill>
        </p:spPr>
        <p:txBody>
          <a:bodyPr wrap="square" lIns="0" tIns="0" rIns="0" bIns="0" rtlCol="0"/>
          <a:lstStyle/>
          <a:p>
            <a:endParaRPr/>
          </a:p>
        </p:txBody>
      </p:sp>
      <p:sp>
        <p:nvSpPr>
          <p:cNvPr id="5" name="object 5"/>
          <p:cNvSpPr/>
          <p:nvPr/>
        </p:nvSpPr>
        <p:spPr>
          <a:xfrm>
            <a:off x="6771037" y="9521566"/>
            <a:ext cx="200025" cy="339090"/>
          </a:xfrm>
          <a:custGeom>
            <a:avLst/>
            <a:gdLst/>
            <a:ahLst/>
            <a:cxnLst/>
            <a:rect l="l" t="t" r="r" b="b"/>
            <a:pathLst>
              <a:path w="200025" h="339090">
                <a:moveTo>
                  <a:pt x="185851" y="51765"/>
                </a:moveTo>
                <a:lnTo>
                  <a:pt x="187731" y="51765"/>
                </a:lnTo>
                <a:lnTo>
                  <a:pt x="199567" y="52463"/>
                </a:lnTo>
                <a:lnTo>
                  <a:pt x="199567" y="901"/>
                </a:lnTo>
                <a:lnTo>
                  <a:pt x="186143" y="0"/>
                </a:lnTo>
                <a:lnTo>
                  <a:pt x="181178" y="0"/>
                </a:lnTo>
                <a:lnTo>
                  <a:pt x="132810" y="6009"/>
                </a:lnTo>
                <a:lnTo>
                  <a:pt x="89473" y="22991"/>
                </a:lnTo>
                <a:lnTo>
                  <a:pt x="52846" y="49377"/>
                </a:lnTo>
                <a:lnTo>
                  <a:pt x="24606" y="83599"/>
                </a:lnTo>
                <a:lnTo>
                  <a:pt x="6431" y="124089"/>
                </a:lnTo>
                <a:lnTo>
                  <a:pt x="0" y="169278"/>
                </a:lnTo>
                <a:lnTo>
                  <a:pt x="6431" y="214482"/>
                </a:lnTo>
                <a:lnTo>
                  <a:pt x="24606" y="254980"/>
                </a:lnTo>
                <a:lnTo>
                  <a:pt x="52846" y="289205"/>
                </a:lnTo>
                <a:lnTo>
                  <a:pt x="89473" y="315592"/>
                </a:lnTo>
                <a:lnTo>
                  <a:pt x="132810" y="332573"/>
                </a:lnTo>
                <a:lnTo>
                  <a:pt x="181178" y="338582"/>
                </a:lnTo>
                <a:lnTo>
                  <a:pt x="185788" y="338582"/>
                </a:lnTo>
                <a:lnTo>
                  <a:pt x="199466" y="337642"/>
                </a:lnTo>
                <a:lnTo>
                  <a:pt x="199567" y="285762"/>
                </a:lnTo>
                <a:lnTo>
                  <a:pt x="185851" y="285762"/>
                </a:lnTo>
                <a:lnTo>
                  <a:pt x="141224" y="278817"/>
                </a:lnTo>
                <a:lnTo>
                  <a:pt x="103351" y="259578"/>
                </a:lnTo>
                <a:lnTo>
                  <a:pt x="74886" y="230437"/>
                </a:lnTo>
                <a:lnTo>
                  <a:pt x="58483" y="193789"/>
                </a:lnTo>
                <a:lnTo>
                  <a:pt x="163182" y="193789"/>
                </a:lnTo>
                <a:lnTo>
                  <a:pt x="163182" y="144106"/>
                </a:lnTo>
                <a:lnTo>
                  <a:pt x="58407" y="144106"/>
                </a:lnTo>
                <a:lnTo>
                  <a:pt x="74732" y="107315"/>
                </a:lnTo>
                <a:lnTo>
                  <a:pt x="103198" y="78057"/>
                </a:lnTo>
                <a:lnTo>
                  <a:pt x="141130" y="58739"/>
                </a:lnTo>
                <a:lnTo>
                  <a:pt x="185851" y="51765"/>
                </a:lnTo>
                <a:close/>
              </a:path>
            </a:pathLst>
          </a:custGeom>
          <a:ln w="9105">
            <a:solidFill>
              <a:srgbClr val="070101"/>
            </a:solidFill>
          </a:ln>
        </p:spPr>
        <p:txBody>
          <a:bodyPr wrap="square" lIns="0" tIns="0" rIns="0" bIns="0" rtlCol="0"/>
          <a:lstStyle/>
          <a:p>
            <a:endParaRPr/>
          </a:p>
        </p:txBody>
      </p:sp>
      <p:sp>
        <p:nvSpPr>
          <p:cNvPr id="6" name="object 6"/>
          <p:cNvSpPr/>
          <p:nvPr/>
        </p:nvSpPr>
        <p:spPr>
          <a:xfrm>
            <a:off x="6464974" y="9521566"/>
            <a:ext cx="200025" cy="338455"/>
          </a:xfrm>
          <a:custGeom>
            <a:avLst/>
            <a:gdLst/>
            <a:ahLst/>
            <a:cxnLst/>
            <a:rect l="l" t="t" r="r" b="b"/>
            <a:pathLst>
              <a:path w="200025" h="338454">
                <a:moveTo>
                  <a:pt x="185661" y="0"/>
                </a:move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99555" y="52463"/>
                </a:lnTo>
                <a:lnTo>
                  <a:pt x="199555" y="685"/>
                </a:lnTo>
                <a:lnTo>
                  <a:pt x="194525" y="469"/>
                </a:lnTo>
                <a:lnTo>
                  <a:pt x="190119" y="177"/>
                </a:lnTo>
                <a:lnTo>
                  <a:pt x="185661" y="0"/>
                </a:lnTo>
                <a:close/>
              </a:path>
              <a:path w="200025" h="338454">
                <a:moveTo>
                  <a:pt x="199555" y="285407"/>
                </a:moveTo>
                <a:lnTo>
                  <a:pt x="189598" y="285724"/>
                </a:lnTo>
                <a:lnTo>
                  <a:pt x="187807" y="285762"/>
                </a:lnTo>
                <a:lnTo>
                  <a:pt x="199555" y="285762"/>
                </a:lnTo>
                <a:lnTo>
                  <a:pt x="199555" y="285407"/>
                </a:lnTo>
                <a:close/>
              </a:path>
              <a:path w="200025" h="338454">
                <a:moveTo>
                  <a:pt x="199555" y="52463"/>
                </a:moveTo>
                <a:lnTo>
                  <a:pt x="187756" y="52463"/>
                </a:lnTo>
                <a:lnTo>
                  <a:pt x="191160" y="52565"/>
                </a:lnTo>
                <a:lnTo>
                  <a:pt x="199555" y="53162"/>
                </a:lnTo>
                <a:lnTo>
                  <a:pt x="199555" y="52463"/>
                </a:lnTo>
                <a:close/>
              </a:path>
            </a:pathLst>
          </a:custGeom>
          <a:solidFill>
            <a:srgbClr val="070101"/>
          </a:solidFill>
        </p:spPr>
        <p:txBody>
          <a:bodyPr wrap="square" lIns="0" tIns="0" rIns="0" bIns="0" rtlCol="0"/>
          <a:lstStyle/>
          <a:p>
            <a:endParaRPr/>
          </a:p>
        </p:txBody>
      </p:sp>
      <p:sp>
        <p:nvSpPr>
          <p:cNvPr id="7" name="object 7"/>
          <p:cNvSpPr/>
          <p:nvPr/>
        </p:nvSpPr>
        <p:spPr>
          <a:xfrm>
            <a:off x="6464974" y="9521566"/>
            <a:ext cx="200025" cy="338455"/>
          </a:xfrm>
          <a:custGeom>
            <a:avLst/>
            <a:gdLst/>
            <a:ahLst/>
            <a:cxnLst/>
            <a:rect l="l" t="t" r="r" b="b"/>
            <a:pathLst>
              <a:path w="200025" h="338454">
                <a:moveTo>
                  <a:pt x="194525" y="469"/>
                </a:moveTo>
                <a:lnTo>
                  <a:pt x="190119" y="177"/>
                </a:lnTo>
                <a:lnTo>
                  <a:pt x="185661" y="0"/>
                </a:lnTo>
                <a:lnTo>
                  <a:pt x="181165" y="0"/>
                </a:lnTo>
                <a:lnTo>
                  <a:pt x="132798" y="6002"/>
                </a:lnTo>
                <a:lnTo>
                  <a:pt x="89464" y="22965"/>
                </a:lnTo>
                <a:lnTo>
                  <a:pt x="52839" y="49323"/>
                </a:lnTo>
                <a:lnTo>
                  <a:pt x="24602" y="83511"/>
                </a:lnTo>
                <a:lnTo>
                  <a:pt x="6430" y="123963"/>
                </a:lnTo>
                <a:lnTo>
                  <a:pt x="0" y="169113"/>
                </a:lnTo>
                <a:lnTo>
                  <a:pt x="6430" y="214264"/>
                </a:lnTo>
                <a:lnTo>
                  <a:pt x="24602" y="254718"/>
                </a:lnTo>
                <a:lnTo>
                  <a:pt x="52839" y="288909"/>
                </a:lnTo>
                <a:lnTo>
                  <a:pt x="89464" y="315270"/>
                </a:lnTo>
                <a:lnTo>
                  <a:pt x="132798" y="332235"/>
                </a:lnTo>
                <a:lnTo>
                  <a:pt x="181165" y="338239"/>
                </a:lnTo>
                <a:lnTo>
                  <a:pt x="185750" y="338239"/>
                </a:lnTo>
                <a:lnTo>
                  <a:pt x="194894" y="337807"/>
                </a:lnTo>
                <a:lnTo>
                  <a:pt x="199555" y="337451"/>
                </a:lnTo>
                <a:lnTo>
                  <a:pt x="199555" y="285407"/>
                </a:lnTo>
                <a:lnTo>
                  <a:pt x="191350" y="285661"/>
                </a:lnTo>
                <a:lnTo>
                  <a:pt x="189598" y="285724"/>
                </a:lnTo>
                <a:lnTo>
                  <a:pt x="187807" y="285762"/>
                </a:lnTo>
                <a:lnTo>
                  <a:pt x="186042" y="285762"/>
                </a:lnTo>
                <a:lnTo>
                  <a:pt x="135055" y="276651"/>
                </a:lnTo>
                <a:lnTo>
                  <a:pt x="93589" y="251745"/>
                </a:lnTo>
                <a:lnTo>
                  <a:pt x="65720" y="214685"/>
                </a:lnTo>
                <a:lnTo>
                  <a:pt x="55524" y="169113"/>
                </a:lnTo>
                <a:lnTo>
                  <a:pt x="65720" y="123545"/>
                </a:lnTo>
                <a:lnTo>
                  <a:pt x="93589" y="86485"/>
                </a:lnTo>
                <a:lnTo>
                  <a:pt x="135055" y="61576"/>
                </a:lnTo>
                <a:lnTo>
                  <a:pt x="186042" y="52463"/>
                </a:lnTo>
                <a:lnTo>
                  <a:pt x="187756" y="52463"/>
                </a:lnTo>
                <a:lnTo>
                  <a:pt x="189471" y="52527"/>
                </a:lnTo>
                <a:lnTo>
                  <a:pt x="191160" y="52565"/>
                </a:lnTo>
                <a:lnTo>
                  <a:pt x="199555" y="53162"/>
                </a:lnTo>
                <a:lnTo>
                  <a:pt x="199555" y="685"/>
                </a:lnTo>
                <a:lnTo>
                  <a:pt x="194525" y="469"/>
                </a:lnTo>
                <a:close/>
              </a:path>
            </a:pathLst>
          </a:custGeom>
          <a:ln w="9105">
            <a:solidFill>
              <a:srgbClr val="070101"/>
            </a:solidFill>
          </a:ln>
        </p:spPr>
        <p:txBody>
          <a:bodyPr wrap="square" lIns="0" tIns="0" rIns="0" bIns="0" rtlCol="0"/>
          <a:lstStyle/>
          <a:p>
            <a:endParaRPr/>
          </a:p>
        </p:txBody>
      </p:sp>
      <p:sp>
        <p:nvSpPr>
          <p:cNvPr id="8" name="object 8"/>
          <p:cNvSpPr txBox="1"/>
          <p:nvPr/>
        </p:nvSpPr>
        <p:spPr>
          <a:xfrm>
            <a:off x="2473987" y="881844"/>
            <a:ext cx="99060" cy="144780"/>
          </a:xfrm>
          <a:prstGeom prst="rect">
            <a:avLst/>
          </a:prstGeom>
        </p:spPr>
        <p:txBody>
          <a:bodyPr vert="horz" wrap="square" lIns="0" tIns="16510" rIns="0" bIns="0" rtlCol="0">
            <a:spAutoFit/>
          </a:bodyPr>
          <a:lstStyle/>
          <a:p>
            <a:pPr marL="12700">
              <a:lnSpc>
                <a:spcPct val="100000"/>
              </a:lnSpc>
              <a:spcBef>
                <a:spcPts val="130"/>
              </a:spcBef>
            </a:pPr>
            <a:r>
              <a:rPr sz="750" spc="20" dirty="0">
                <a:solidFill>
                  <a:srgbClr val="231F20"/>
                </a:solidFill>
                <a:latin typeface="Arial"/>
                <a:cs typeface="Arial"/>
              </a:rPr>
              <a:t>®</a:t>
            </a:r>
            <a:endParaRPr sz="750">
              <a:latin typeface="Arial"/>
              <a:cs typeface="Arial"/>
            </a:endParaRPr>
          </a:p>
        </p:txBody>
      </p:sp>
      <p:sp>
        <p:nvSpPr>
          <p:cNvPr id="9" name="object 9"/>
          <p:cNvSpPr/>
          <p:nvPr/>
        </p:nvSpPr>
        <p:spPr>
          <a:xfrm>
            <a:off x="573080" y="427301"/>
            <a:ext cx="863600" cy="594360"/>
          </a:xfrm>
          <a:custGeom>
            <a:avLst/>
            <a:gdLst/>
            <a:ahLst/>
            <a:cxnLst/>
            <a:rect l="l" t="t" r="r" b="b"/>
            <a:pathLst>
              <a:path w="863600" h="594360">
                <a:moveTo>
                  <a:pt x="844816" y="145002"/>
                </a:moveTo>
                <a:lnTo>
                  <a:pt x="656622" y="145002"/>
                </a:lnTo>
                <a:lnTo>
                  <a:pt x="674639" y="145689"/>
                </a:lnTo>
                <a:lnTo>
                  <a:pt x="682411" y="150498"/>
                </a:lnTo>
                <a:lnTo>
                  <a:pt x="681527" y="163551"/>
                </a:lnTo>
                <a:lnTo>
                  <a:pt x="673577" y="188970"/>
                </a:lnTo>
                <a:lnTo>
                  <a:pt x="662658" y="238438"/>
                </a:lnTo>
                <a:lnTo>
                  <a:pt x="637799" y="350812"/>
                </a:lnTo>
                <a:lnTo>
                  <a:pt x="610842" y="472044"/>
                </a:lnTo>
                <a:lnTo>
                  <a:pt x="593529" y="548545"/>
                </a:lnTo>
                <a:lnTo>
                  <a:pt x="587625" y="575213"/>
                </a:lnTo>
                <a:lnTo>
                  <a:pt x="587564" y="589299"/>
                </a:lnTo>
                <a:lnTo>
                  <a:pt x="595361" y="594140"/>
                </a:lnTo>
                <a:lnTo>
                  <a:pt x="612769" y="594239"/>
                </a:lnTo>
                <a:lnTo>
                  <a:pt x="717417" y="594239"/>
                </a:lnTo>
                <a:lnTo>
                  <a:pt x="738328" y="593448"/>
                </a:lnTo>
                <a:lnTo>
                  <a:pt x="749407" y="587913"/>
                </a:lnTo>
                <a:lnTo>
                  <a:pt x="754348" y="572888"/>
                </a:lnTo>
                <a:lnTo>
                  <a:pt x="756850" y="543630"/>
                </a:lnTo>
                <a:lnTo>
                  <a:pt x="766979" y="498371"/>
                </a:lnTo>
                <a:lnTo>
                  <a:pt x="791456" y="388498"/>
                </a:lnTo>
                <a:lnTo>
                  <a:pt x="821417" y="252867"/>
                </a:lnTo>
                <a:lnTo>
                  <a:pt x="844816" y="145002"/>
                </a:lnTo>
                <a:close/>
              </a:path>
              <a:path w="863600" h="594360">
                <a:moveTo>
                  <a:pt x="845914" y="139944"/>
                </a:moveTo>
                <a:lnTo>
                  <a:pt x="264745" y="139944"/>
                </a:lnTo>
                <a:lnTo>
                  <a:pt x="282836" y="143897"/>
                </a:lnTo>
                <a:lnTo>
                  <a:pt x="298617" y="144267"/>
                </a:lnTo>
                <a:lnTo>
                  <a:pt x="351555" y="146209"/>
                </a:lnTo>
                <a:lnTo>
                  <a:pt x="374791" y="147675"/>
                </a:lnTo>
                <a:lnTo>
                  <a:pt x="385468" y="151798"/>
                </a:lnTo>
                <a:lnTo>
                  <a:pt x="386224" y="161848"/>
                </a:lnTo>
                <a:lnTo>
                  <a:pt x="379699" y="181096"/>
                </a:lnTo>
                <a:lnTo>
                  <a:pt x="369630" y="228040"/>
                </a:lnTo>
                <a:lnTo>
                  <a:pt x="346463" y="335450"/>
                </a:lnTo>
                <a:lnTo>
                  <a:pt x="320752" y="453192"/>
                </a:lnTo>
                <a:lnTo>
                  <a:pt x="295772" y="563168"/>
                </a:lnTo>
                <a:lnTo>
                  <a:pt x="295231" y="580193"/>
                </a:lnTo>
                <a:lnTo>
                  <a:pt x="303129" y="587922"/>
                </a:lnTo>
                <a:lnTo>
                  <a:pt x="321164" y="592068"/>
                </a:lnTo>
                <a:lnTo>
                  <a:pt x="329448" y="592085"/>
                </a:lnTo>
                <a:lnTo>
                  <a:pt x="415716" y="593160"/>
                </a:lnTo>
                <a:lnTo>
                  <a:pt x="442375" y="593080"/>
                </a:lnTo>
                <a:lnTo>
                  <a:pt x="456065" y="588472"/>
                </a:lnTo>
                <a:lnTo>
                  <a:pt x="461109" y="575213"/>
                </a:lnTo>
                <a:lnTo>
                  <a:pt x="461829" y="549180"/>
                </a:lnTo>
                <a:lnTo>
                  <a:pt x="493217" y="397311"/>
                </a:lnTo>
                <a:lnTo>
                  <a:pt x="517733" y="279387"/>
                </a:lnTo>
                <a:lnTo>
                  <a:pt x="535045" y="197390"/>
                </a:lnTo>
                <a:lnTo>
                  <a:pt x="549679" y="148339"/>
                </a:lnTo>
                <a:lnTo>
                  <a:pt x="560055" y="143808"/>
                </a:lnTo>
                <a:lnTo>
                  <a:pt x="845075" y="143808"/>
                </a:lnTo>
                <a:lnTo>
                  <a:pt x="845914" y="139944"/>
                </a:lnTo>
                <a:close/>
              </a:path>
              <a:path w="863600" h="594360">
                <a:moveTo>
                  <a:pt x="446855" y="5824"/>
                </a:moveTo>
                <a:lnTo>
                  <a:pt x="413455" y="7753"/>
                </a:lnTo>
                <a:lnTo>
                  <a:pt x="44203" y="7753"/>
                </a:lnTo>
                <a:lnTo>
                  <a:pt x="32776" y="10736"/>
                </a:lnTo>
                <a:lnTo>
                  <a:pt x="28653" y="13563"/>
                </a:lnTo>
                <a:lnTo>
                  <a:pt x="31553" y="17887"/>
                </a:lnTo>
                <a:lnTo>
                  <a:pt x="41193" y="25355"/>
                </a:lnTo>
                <a:lnTo>
                  <a:pt x="65183" y="29077"/>
                </a:lnTo>
                <a:lnTo>
                  <a:pt x="98490" y="35418"/>
                </a:lnTo>
                <a:lnTo>
                  <a:pt x="111943" y="51519"/>
                </a:lnTo>
                <a:lnTo>
                  <a:pt x="107658" y="89968"/>
                </a:lnTo>
                <a:lnTo>
                  <a:pt x="87708" y="163551"/>
                </a:lnTo>
                <a:lnTo>
                  <a:pt x="49172" y="341014"/>
                </a:lnTo>
                <a:lnTo>
                  <a:pt x="20802" y="472044"/>
                </a:lnTo>
                <a:lnTo>
                  <a:pt x="4401" y="548545"/>
                </a:lnTo>
                <a:lnTo>
                  <a:pt x="0" y="571525"/>
                </a:lnTo>
                <a:lnTo>
                  <a:pt x="99" y="583559"/>
                </a:lnTo>
                <a:lnTo>
                  <a:pt x="6108" y="588582"/>
                </a:lnTo>
                <a:lnTo>
                  <a:pt x="19438" y="590531"/>
                </a:lnTo>
                <a:lnTo>
                  <a:pt x="126778" y="592068"/>
                </a:lnTo>
                <a:lnTo>
                  <a:pt x="146343" y="591467"/>
                </a:lnTo>
                <a:lnTo>
                  <a:pt x="156807" y="587267"/>
                </a:lnTo>
                <a:lnTo>
                  <a:pt x="161718" y="575866"/>
                </a:lnTo>
                <a:lnTo>
                  <a:pt x="164624" y="553663"/>
                </a:lnTo>
                <a:lnTo>
                  <a:pt x="173903" y="512641"/>
                </a:lnTo>
                <a:lnTo>
                  <a:pt x="195471" y="415939"/>
                </a:lnTo>
                <a:lnTo>
                  <a:pt x="219922" y="303105"/>
                </a:lnTo>
                <a:lnTo>
                  <a:pt x="237852" y="213684"/>
                </a:lnTo>
                <a:lnTo>
                  <a:pt x="246470" y="168295"/>
                </a:lnTo>
                <a:lnTo>
                  <a:pt x="254029" y="145896"/>
                </a:lnTo>
                <a:lnTo>
                  <a:pt x="264745" y="139944"/>
                </a:lnTo>
                <a:lnTo>
                  <a:pt x="845914" y="139944"/>
                </a:lnTo>
                <a:lnTo>
                  <a:pt x="847998" y="130334"/>
                </a:lnTo>
                <a:lnTo>
                  <a:pt x="863419" y="51519"/>
                </a:lnTo>
                <a:lnTo>
                  <a:pt x="863411" y="49333"/>
                </a:lnTo>
                <a:lnTo>
                  <a:pt x="482188" y="49333"/>
                </a:lnTo>
                <a:lnTo>
                  <a:pt x="474777" y="22716"/>
                </a:lnTo>
                <a:lnTo>
                  <a:pt x="465147" y="9512"/>
                </a:lnTo>
                <a:lnTo>
                  <a:pt x="446855" y="5824"/>
                </a:lnTo>
                <a:close/>
              </a:path>
              <a:path w="863600" h="594360">
                <a:moveTo>
                  <a:pt x="845075" y="143808"/>
                </a:moveTo>
                <a:lnTo>
                  <a:pt x="560055" y="143808"/>
                </a:lnTo>
                <a:lnTo>
                  <a:pt x="577819" y="146209"/>
                </a:lnTo>
                <a:lnTo>
                  <a:pt x="631027" y="145191"/>
                </a:lnTo>
                <a:lnTo>
                  <a:pt x="844816" y="145002"/>
                </a:lnTo>
                <a:lnTo>
                  <a:pt x="845075" y="143808"/>
                </a:lnTo>
                <a:close/>
              </a:path>
              <a:path w="863600" h="594360">
                <a:moveTo>
                  <a:pt x="836963" y="0"/>
                </a:moveTo>
                <a:lnTo>
                  <a:pt x="782708" y="4375"/>
                </a:lnTo>
                <a:lnTo>
                  <a:pt x="564331" y="4375"/>
                </a:lnTo>
                <a:lnTo>
                  <a:pt x="525672" y="5078"/>
                </a:lnTo>
                <a:lnTo>
                  <a:pt x="504228" y="9995"/>
                </a:lnTo>
                <a:lnTo>
                  <a:pt x="492301" y="23342"/>
                </a:lnTo>
                <a:lnTo>
                  <a:pt x="482188" y="49333"/>
                </a:lnTo>
                <a:lnTo>
                  <a:pt x="863411" y="49333"/>
                </a:lnTo>
                <a:lnTo>
                  <a:pt x="861849" y="11662"/>
                </a:lnTo>
                <a:lnTo>
                  <a:pt x="836963" y="0"/>
                </a:lnTo>
                <a:close/>
              </a:path>
            </a:pathLst>
          </a:custGeom>
          <a:solidFill>
            <a:srgbClr val="231F20"/>
          </a:solidFill>
        </p:spPr>
        <p:txBody>
          <a:bodyPr wrap="square" lIns="0" tIns="0" rIns="0" bIns="0" rtlCol="0"/>
          <a:lstStyle/>
          <a:p>
            <a:endParaRPr/>
          </a:p>
        </p:txBody>
      </p:sp>
      <p:sp>
        <p:nvSpPr>
          <p:cNvPr id="10" name="object 10"/>
          <p:cNvSpPr/>
          <p:nvPr/>
        </p:nvSpPr>
        <p:spPr>
          <a:xfrm>
            <a:off x="1251064" y="847439"/>
            <a:ext cx="1261745" cy="367030"/>
          </a:xfrm>
          <a:custGeom>
            <a:avLst/>
            <a:gdLst/>
            <a:ahLst/>
            <a:cxnLst/>
            <a:rect l="l" t="t" r="r" b="b"/>
            <a:pathLst>
              <a:path w="1261745" h="367030">
                <a:moveTo>
                  <a:pt x="681449" y="206190"/>
                </a:moveTo>
                <a:lnTo>
                  <a:pt x="590060" y="206190"/>
                </a:lnTo>
                <a:lnTo>
                  <a:pt x="588987" y="209861"/>
                </a:lnTo>
                <a:lnTo>
                  <a:pt x="577387" y="221108"/>
                </a:lnTo>
                <a:lnTo>
                  <a:pt x="563783" y="234572"/>
                </a:lnTo>
                <a:lnTo>
                  <a:pt x="548852" y="247898"/>
                </a:lnTo>
                <a:lnTo>
                  <a:pt x="533272" y="258730"/>
                </a:lnTo>
                <a:lnTo>
                  <a:pt x="508075" y="272303"/>
                </a:lnTo>
                <a:lnTo>
                  <a:pt x="471890" y="292563"/>
                </a:lnTo>
                <a:lnTo>
                  <a:pt x="436996" y="314852"/>
                </a:lnTo>
                <a:lnTo>
                  <a:pt x="415670" y="334511"/>
                </a:lnTo>
                <a:lnTo>
                  <a:pt x="412823" y="351023"/>
                </a:lnTo>
                <a:lnTo>
                  <a:pt x="423208" y="363420"/>
                </a:lnTo>
                <a:lnTo>
                  <a:pt x="443756" y="366401"/>
                </a:lnTo>
                <a:lnTo>
                  <a:pt x="471398" y="354666"/>
                </a:lnTo>
                <a:lnTo>
                  <a:pt x="489666" y="340742"/>
                </a:lnTo>
                <a:lnTo>
                  <a:pt x="438596" y="340742"/>
                </a:lnTo>
                <a:lnTo>
                  <a:pt x="440207" y="332708"/>
                </a:lnTo>
                <a:lnTo>
                  <a:pt x="455886" y="316378"/>
                </a:lnTo>
                <a:lnTo>
                  <a:pt x="481885" y="298481"/>
                </a:lnTo>
                <a:lnTo>
                  <a:pt x="506251" y="284052"/>
                </a:lnTo>
                <a:lnTo>
                  <a:pt x="517029" y="278123"/>
                </a:lnTo>
                <a:lnTo>
                  <a:pt x="565605" y="278123"/>
                </a:lnTo>
                <a:lnTo>
                  <a:pt x="578306" y="267128"/>
                </a:lnTo>
                <a:lnTo>
                  <a:pt x="591400" y="255555"/>
                </a:lnTo>
                <a:lnTo>
                  <a:pt x="701616" y="255555"/>
                </a:lnTo>
                <a:lnTo>
                  <a:pt x="716984" y="250701"/>
                </a:lnTo>
                <a:lnTo>
                  <a:pt x="732751" y="243986"/>
                </a:lnTo>
                <a:lnTo>
                  <a:pt x="740447" y="241058"/>
                </a:lnTo>
                <a:lnTo>
                  <a:pt x="631405" y="241058"/>
                </a:lnTo>
                <a:lnTo>
                  <a:pt x="619333" y="239753"/>
                </a:lnTo>
                <a:lnTo>
                  <a:pt x="618477" y="233915"/>
                </a:lnTo>
                <a:lnTo>
                  <a:pt x="674346" y="208955"/>
                </a:lnTo>
                <a:lnTo>
                  <a:pt x="681449" y="206190"/>
                </a:lnTo>
                <a:close/>
              </a:path>
              <a:path w="1261745" h="367030">
                <a:moveTo>
                  <a:pt x="565605" y="278123"/>
                </a:moveTo>
                <a:lnTo>
                  <a:pt x="517029" y="278123"/>
                </a:lnTo>
                <a:lnTo>
                  <a:pt x="494499" y="299149"/>
                </a:lnTo>
                <a:lnTo>
                  <a:pt x="481617" y="310983"/>
                </a:lnTo>
                <a:lnTo>
                  <a:pt x="444663" y="339461"/>
                </a:lnTo>
                <a:lnTo>
                  <a:pt x="438596" y="340742"/>
                </a:lnTo>
                <a:lnTo>
                  <a:pt x="489666" y="340742"/>
                </a:lnTo>
                <a:lnTo>
                  <a:pt x="507117" y="327441"/>
                </a:lnTo>
                <a:lnTo>
                  <a:pt x="546482" y="294676"/>
                </a:lnTo>
                <a:lnTo>
                  <a:pt x="565605" y="278123"/>
                </a:lnTo>
                <a:close/>
              </a:path>
              <a:path w="1261745" h="367030">
                <a:moveTo>
                  <a:pt x="575764" y="0"/>
                </a:moveTo>
                <a:lnTo>
                  <a:pt x="526523" y="125"/>
                </a:lnTo>
                <a:lnTo>
                  <a:pt x="472389" y="3982"/>
                </a:lnTo>
                <a:lnTo>
                  <a:pt x="417409" y="10408"/>
                </a:lnTo>
                <a:lnTo>
                  <a:pt x="365631" y="18240"/>
                </a:lnTo>
                <a:lnTo>
                  <a:pt x="321102" y="26315"/>
                </a:lnTo>
                <a:lnTo>
                  <a:pt x="244910" y="45462"/>
                </a:lnTo>
                <a:lnTo>
                  <a:pt x="195408" y="62607"/>
                </a:lnTo>
                <a:lnTo>
                  <a:pt x="148434" y="83202"/>
                </a:lnTo>
                <a:lnTo>
                  <a:pt x="113053" y="105541"/>
                </a:lnTo>
                <a:lnTo>
                  <a:pt x="98336" y="127920"/>
                </a:lnTo>
                <a:lnTo>
                  <a:pt x="117137" y="146069"/>
                </a:lnTo>
                <a:lnTo>
                  <a:pt x="165702" y="158146"/>
                </a:lnTo>
                <a:lnTo>
                  <a:pt x="228083" y="166095"/>
                </a:lnTo>
                <a:lnTo>
                  <a:pt x="288337" y="171857"/>
                </a:lnTo>
                <a:lnTo>
                  <a:pt x="330517" y="177374"/>
                </a:lnTo>
                <a:lnTo>
                  <a:pt x="359560" y="185385"/>
                </a:lnTo>
                <a:lnTo>
                  <a:pt x="375896" y="194271"/>
                </a:lnTo>
                <a:lnTo>
                  <a:pt x="377860" y="204035"/>
                </a:lnTo>
                <a:lnTo>
                  <a:pt x="363791" y="214674"/>
                </a:lnTo>
                <a:lnTo>
                  <a:pt x="315687" y="236832"/>
                </a:lnTo>
                <a:lnTo>
                  <a:pt x="239179" y="257981"/>
                </a:lnTo>
                <a:lnTo>
                  <a:pt x="189212" y="267150"/>
                </a:lnTo>
                <a:lnTo>
                  <a:pt x="126219" y="278806"/>
                </a:lnTo>
                <a:lnTo>
                  <a:pt x="65557" y="291297"/>
                </a:lnTo>
                <a:lnTo>
                  <a:pt x="19209" y="303593"/>
                </a:lnTo>
                <a:lnTo>
                  <a:pt x="0" y="314509"/>
                </a:lnTo>
                <a:lnTo>
                  <a:pt x="6240" y="323935"/>
                </a:lnTo>
                <a:lnTo>
                  <a:pt x="30691" y="327766"/>
                </a:lnTo>
                <a:lnTo>
                  <a:pt x="76747" y="325537"/>
                </a:lnTo>
                <a:lnTo>
                  <a:pt x="147802" y="316782"/>
                </a:lnTo>
                <a:lnTo>
                  <a:pt x="199662" y="307572"/>
                </a:lnTo>
                <a:lnTo>
                  <a:pt x="200176" y="307448"/>
                </a:lnTo>
                <a:lnTo>
                  <a:pt x="75349" y="307448"/>
                </a:lnTo>
                <a:lnTo>
                  <a:pt x="87054" y="304392"/>
                </a:lnTo>
                <a:lnTo>
                  <a:pt x="127863" y="297669"/>
                </a:lnTo>
                <a:lnTo>
                  <a:pt x="191960" y="287890"/>
                </a:lnTo>
                <a:lnTo>
                  <a:pt x="275263" y="287890"/>
                </a:lnTo>
                <a:lnTo>
                  <a:pt x="287470" y="284380"/>
                </a:lnTo>
                <a:lnTo>
                  <a:pt x="331556" y="271241"/>
                </a:lnTo>
                <a:lnTo>
                  <a:pt x="381188" y="257636"/>
                </a:lnTo>
                <a:lnTo>
                  <a:pt x="520766" y="225504"/>
                </a:lnTo>
                <a:lnTo>
                  <a:pt x="521305" y="225355"/>
                </a:lnTo>
                <a:lnTo>
                  <a:pt x="428840" y="225355"/>
                </a:lnTo>
                <a:lnTo>
                  <a:pt x="465846" y="203164"/>
                </a:lnTo>
                <a:lnTo>
                  <a:pt x="481236" y="189893"/>
                </a:lnTo>
                <a:lnTo>
                  <a:pt x="421254" y="158317"/>
                </a:lnTo>
                <a:lnTo>
                  <a:pt x="362635" y="149054"/>
                </a:lnTo>
                <a:lnTo>
                  <a:pt x="296474" y="141626"/>
                </a:lnTo>
                <a:lnTo>
                  <a:pt x="236935" y="136481"/>
                </a:lnTo>
                <a:lnTo>
                  <a:pt x="198183" y="134067"/>
                </a:lnTo>
                <a:lnTo>
                  <a:pt x="171742" y="131648"/>
                </a:lnTo>
                <a:lnTo>
                  <a:pt x="153498" y="127538"/>
                </a:lnTo>
                <a:lnTo>
                  <a:pt x="146227" y="123082"/>
                </a:lnTo>
                <a:lnTo>
                  <a:pt x="152704" y="119627"/>
                </a:lnTo>
                <a:lnTo>
                  <a:pt x="180027" y="99815"/>
                </a:lnTo>
                <a:lnTo>
                  <a:pt x="248513" y="77099"/>
                </a:lnTo>
                <a:lnTo>
                  <a:pt x="321284" y="63709"/>
                </a:lnTo>
                <a:lnTo>
                  <a:pt x="380793" y="53567"/>
                </a:lnTo>
                <a:lnTo>
                  <a:pt x="434958" y="45817"/>
                </a:lnTo>
                <a:lnTo>
                  <a:pt x="483943" y="40617"/>
                </a:lnTo>
                <a:lnTo>
                  <a:pt x="527913" y="38129"/>
                </a:lnTo>
                <a:lnTo>
                  <a:pt x="680569" y="38129"/>
                </a:lnTo>
                <a:lnTo>
                  <a:pt x="661652" y="20619"/>
                </a:lnTo>
                <a:lnTo>
                  <a:pt x="616064" y="4768"/>
                </a:lnTo>
                <a:lnTo>
                  <a:pt x="575764" y="0"/>
                </a:lnTo>
                <a:close/>
              </a:path>
              <a:path w="1261745" h="367030">
                <a:moveTo>
                  <a:pt x="275263" y="287890"/>
                </a:moveTo>
                <a:lnTo>
                  <a:pt x="191960" y="287890"/>
                </a:lnTo>
                <a:lnTo>
                  <a:pt x="172877" y="293999"/>
                </a:lnTo>
                <a:lnTo>
                  <a:pt x="136736" y="300383"/>
                </a:lnTo>
                <a:lnTo>
                  <a:pt x="99054" y="305410"/>
                </a:lnTo>
                <a:lnTo>
                  <a:pt x="75349" y="307448"/>
                </a:lnTo>
                <a:lnTo>
                  <a:pt x="200176" y="307448"/>
                </a:lnTo>
                <a:lnTo>
                  <a:pt x="244862" y="296630"/>
                </a:lnTo>
                <a:lnTo>
                  <a:pt x="275263" y="287890"/>
                </a:lnTo>
                <a:close/>
              </a:path>
              <a:path w="1261745" h="367030">
                <a:moveTo>
                  <a:pt x="819027" y="236099"/>
                </a:moveTo>
                <a:lnTo>
                  <a:pt x="759474" y="236099"/>
                </a:lnTo>
                <a:lnTo>
                  <a:pt x="770719" y="236885"/>
                </a:lnTo>
                <a:lnTo>
                  <a:pt x="774014" y="243986"/>
                </a:lnTo>
                <a:lnTo>
                  <a:pt x="772853" y="254591"/>
                </a:lnTo>
                <a:lnTo>
                  <a:pt x="776528" y="265430"/>
                </a:lnTo>
                <a:lnTo>
                  <a:pt x="789976" y="272125"/>
                </a:lnTo>
                <a:lnTo>
                  <a:pt x="818133" y="270300"/>
                </a:lnTo>
                <a:lnTo>
                  <a:pt x="858021" y="259175"/>
                </a:lnTo>
                <a:lnTo>
                  <a:pt x="886835" y="248461"/>
                </a:lnTo>
                <a:lnTo>
                  <a:pt x="822791" y="248461"/>
                </a:lnTo>
                <a:lnTo>
                  <a:pt x="813498" y="245484"/>
                </a:lnTo>
                <a:lnTo>
                  <a:pt x="819027" y="236099"/>
                </a:lnTo>
                <a:close/>
              </a:path>
              <a:path w="1261745" h="367030">
                <a:moveTo>
                  <a:pt x="701616" y="255555"/>
                </a:moveTo>
                <a:lnTo>
                  <a:pt x="591400" y="255555"/>
                </a:lnTo>
                <a:lnTo>
                  <a:pt x="595015" y="265895"/>
                </a:lnTo>
                <a:lnTo>
                  <a:pt x="601457" y="270549"/>
                </a:lnTo>
                <a:lnTo>
                  <a:pt x="615441" y="270605"/>
                </a:lnTo>
                <a:lnTo>
                  <a:pt x="641680" y="267150"/>
                </a:lnTo>
                <a:lnTo>
                  <a:pt x="674441" y="261865"/>
                </a:lnTo>
                <a:lnTo>
                  <a:pt x="698512" y="256535"/>
                </a:lnTo>
                <a:lnTo>
                  <a:pt x="701616" y="255555"/>
                </a:lnTo>
                <a:close/>
              </a:path>
              <a:path w="1261745" h="367030">
                <a:moveTo>
                  <a:pt x="984879" y="226256"/>
                </a:moveTo>
                <a:lnTo>
                  <a:pt x="939647" y="226256"/>
                </a:lnTo>
                <a:lnTo>
                  <a:pt x="933830" y="244506"/>
                </a:lnTo>
                <a:lnTo>
                  <a:pt x="933749" y="247682"/>
                </a:lnTo>
                <a:lnTo>
                  <a:pt x="933635" y="253903"/>
                </a:lnTo>
                <a:lnTo>
                  <a:pt x="940735" y="257105"/>
                </a:lnTo>
                <a:lnTo>
                  <a:pt x="990127" y="255051"/>
                </a:lnTo>
                <a:lnTo>
                  <a:pt x="1105256" y="244917"/>
                </a:lnTo>
                <a:lnTo>
                  <a:pt x="1168819" y="238588"/>
                </a:lnTo>
                <a:lnTo>
                  <a:pt x="1210744" y="233580"/>
                </a:lnTo>
                <a:lnTo>
                  <a:pt x="1000344" y="233580"/>
                </a:lnTo>
                <a:lnTo>
                  <a:pt x="981430" y="231679"/>
                </a:lnTo>
                <a:lnTo>
                  <a:pt x="984879" y="226256"/>
                </a:lnTo>
                <a:close/>
              </a:path>
              <a:path w="1261745" h="367030">
                <a:moveTo>
                  <a:pt x="1015097" y="202785"/>
                </a:moveTo>
                <a:lnTo>
                  <a:pt x="947004" y="202785"/>
                </a:lnTo>
                <a:lnTo>
                  <a:pt x="948433" y="206722"/>
                </a:lnTo>
                <a:lnTo>
                  <a:pt x="928065" y="216173"/>
                </a:lnTo>
                <a:lnTo>
                  <a:pt x="891311" y="229363"/>
                </a:lnTo>
                <a:lnTo>
                  <a:pt x="852474" y="241606"/>
                </a:lnTo>
                <a:lnTo>
                  <a:pt x="822791" y="248461"/>
                </a:lnTo>
                <a:lnTo>
                  <a:pt x="886835" y="248461"/>
                </a:lnTo>
                <a:lnTo>
                  <a:pt x="897469" y="244506"/>
                </a:lnTo>
                <a:lnTo>
                  <a:pt x="927725" y="231679"/>
                </a:lnTo>
                <a:lnTo>
                  <a:pt x="939647" y="226256"/>
                </a:lnTo>
                <a:lnTo>
                  <a:pt x="984879" y="226256"/>
                </a:lnTo>
                <a:lnTo>
                  <a:pt x="986093" y="224349"/>
                </a:lnTo>
                <a:lnTo>
                  <a:pt x="997796" y="215163"/>
                </a:lnTo>
                <a:lnTo>
                  <a:pt x="1011396" y="205701"/>
                </a:lnTo>
                <a:lnTo>
                  <a:pt x="1015097" y="202785"/>
                </a:lnTo>
                <a:close/>
              </a:path>
              <a:path w="1261745" h="367030">
                <a:moveTo>
                  <a:pt x="792105" y="193554"/>
                </a:moveTo>
                <a:lnTo>
                  <a:pt x="724635" y="193554"/>
                </a:lnTo>
                <a:lnTo>
                  <a:pt x="742264" y="196005"/>
                </a:lnTo>
                <a:lnTo>
                  <a:pt x="745888" y="204269"/>
                </a:lnTo>
                <a:lnTo>
                  <a:pt x="694540" y="230025"/>
                </a:lnTo>
                <a:lnTo>
                  <a:pt x="649774" y="239544"/>
                </a:lnTo>
                <a:lnTo>
                  <a:pt x="631405" y="241058"/>
                </a:lnTo>
                <a:lnTo>
                  <a:pt x="740447" y="241058"/>
                </a:lnTo>
                <a:lnTo>
                  <a:pt x="745183" y="239256"/>
                </a:lnTo>
                <a:lnTo>
                  <a:pt x="759474" y="236099"/>
                </a:lnTo>
                <a:lnTo>
                  <a:pt x="819027" y="236099"/>
                </a:lnTo>
                <a:lnTo>
                  <a:pt x="820733" y="233202"/>
                </a:lnTo>
                <a:lnTo>
                  <a:pt x="830803" y="225571"/>
                </a:lnTo>
                <a:lnTo>
                  <a:pt x="836350" y="223843"/>
                </a:lnTo>
                <a:lnTo>
                  <a:pt x="768591" y="223843"/>
                </a:lnTo>
                <a:lnTo>
                  <a:pt x="771089" y="219795"/>
                </a:lnTo>
                <a:lnTo>
                  <a:pt x="780890" y="209861"/>
                </a:lnTo>
                <a:lnTo>
                  <a:pt x="790826" y="197772"/>
                </a:lnTo>
                <a:lnTo>
                  <a:pt x="792105" y="193554"/>
                </a:lnTo>
                <a:close/>
              </a:path>
              <a:path w="1261745" h="367030">
                <a:moveTo>
                  <a:pt x="1253921" y="222332"/>
                </a:moveTo>
                <a:lnTo>
                  <a:pt x="1225985" y="223247"/>
                </a:lnTo>
                <a:lnTo>
                  <a:pt x="1047450" y="232456"/>
                </a:lnTo>
                <a:lnTo>
                  <a:pt x="1000344" y="233580"/>
                </a:lnTo>
                <a:lnTo>
                  <a:pt x="1210744" y="233580"/>
                </a:lnTo>
                <a:lnTo>
                  <a:pt x="1219504" y="232533"/>
                </a:lnTo>
                <a:lnTo>
                  <a:pt x="1250199" y="227526"/>
                </a:lnTo>
                <a:lnTo>
                  <a:pt x="1261478" y="223986"/>
                </a:lnTo>
                <a:lnTo>
                  <a:pt x="1253921" y="222332"/>
                </a:lnTo>
                <a:close/>
              </a:path>
              <a:path w="1261745" h="367030">
                <a:moveTo>
                  <a:pt x="647938" y="172430"/>
                </a:moveTo>
                <a:lnTo>
                  <a:pt x="629348" y="174377"/>
                </a:lnTo>
                <a:lnTo>
                  <a:pt x="610133" y="178936"/>
                </a:lnTo>
                <a:lnTo>
                  <a:pt x="594375" y="186307"/>
                </a:lnTo>
                <a:lnTo>
                  <a:pt x="571526" y="195456"/>
                </a:lnTo>
                <a:lnTo>
                  <a:pt x="531037" y="205352"/>
                </a:lnTo>
                <a:lnTo>
                  <a:pt x="453483" y="220254"/>
                </a:lnTo>
                <a:lnTo>
                  <a:pt x="428840" y="225355"/>
                </a:lnTo>
                <a:lnTo>
                  <a:pt x="521305" y="225355"/>
                </a:lnTo>
                <a:lnTo>
                  <a:pt x="590060" y="206190"/>
                </a:lnTo>
                <a:lnTo>
                  <a:pt x="681449" y="206190"/>
                </a:lnTo>
                <a:lnTo>
                  <a:pt x="692962" y="201708"/>
                </a:lnTo>
                <a:lnTo>
                  <a:pt x="648369" y="201708"/>
                </a:lnTo>
                <a:lnTo>
                  <a:pt x="653262" y="190595"/>
                </a:lnTo>
                <a:lnTo>
                  <a:pt x="657639" y="179055"/>
                </a:lnTo>
                <a:lnTo>
                  <a:pt x="656626" y="173470"/>
                </a:lnTo>
                <a:lnTo>
                  <a:pt x="647938" y="172430"/>
                </a:lnTo>
                <a:close/>
              </a:path>
              <a:path w="1261745" h="367030">
                <a:moveTo>
                  <a:pt x="938860" y="173463"/>
                </a:moveTo>
                <a:lnTo>
                  <a:pt x="883516" y="184324"/>
                </a:lnTo>
                <a:lnTo>
                  <a:pt x="829341" y="201310"/>
                </a:lnTo>
                <a:lnTo>
                  <a:pt x="768591" y="223843"/>
                </a:lnTo>
                <a:lnTo>
                  <a:pt x="836350" y="223843"/>
                </a:lnTo>
                <a:lnTo>
                  <a:pt x="850601" y="219406"/>
                </a:lnTo>
                <a:lnTo>
                  <a:pt x="887018" y="211524"/>
                </a:lnTo>
                <a:lnTo>
                  <a:pt x="925843" y="204380"/>
                </a:lnTo>
                <a:lnTo>
                  <a:pt x="947004" y="202785"/>
                </a:lnTo>
                <a:lnTo>
                  <a:pt x="1015097" y="202785"/>
                </a:lnTo>
                <a:lnTo>
                  <a:pt x="1021753" y="197542"/>
                </a:lnTo>
                <a:lnTo>
                  <a:pt x="1024393" y="192449"/>
                </a:lnTo>
                <a:lnTo>
                  <a:pt x="977544" y="192449"/>
                </a:lnTo>
                <a:lnTo>
                  <a:pt x="976504" y="186986"/>
                </a:lnTo>
                <a:lnTo>
                  <a:pt x="971613" y="179860"/>
                </a:lnTo>
                <a:lnTo>
                  <a:pt x="960017" y="174282"/>
                </a:lnTo>
                <a:lnTo>
                  <a:pt x="938860" y="173463"/>
                </a:lnTo>
                <a:close/>
              </a:path>
              <a:path w="1261745" h="367030">
                <a:moveTo>
                  <a:pt x="771885" y="175223"/>
                </a:moveTo>
                <a:lnTo>
                  <a:pt x="746045" y="176156"/>
                </a:lnTo>
                <a:lnTo>
                  <a:pt x="709041" y="182797"/>
                </a:lnTo>
                <a:lnTo>
                  <a:pt x="674286" y="193079"/>
                </a:lnTo>
                <a:lnTo>
                  <a:pt x="654719" y="200960"/>
                </a:lnTo>
                <a:lnTo>
                  <a:pt x="648369" y="201708"/>
                </a:lnTo>
                <a:lnTo>
                  <a:pt x="692962" y="201708"/>
                </a:lnTo>
                <a:lnTo>
                  <a:pt x="705864" y="196686"/>
                </a:lnTo>
                <a:lnTo>
                  <a:pt x="724635" y="193554"/>
                </a:lnTo>
                <a:lnTo>
                  <a:pt x="792105" y="193554"/>
                </a:lnTo>
                <a:lnTo>
                  <a:pt x="794181" y="186709"/>
                </a:lnTo>
                <a:lnTo>
                  <a:pt x="787588" y="179055"/>
                </a:lnTo>
                <a:lnTo>
                  <a:pt x="771885" y="175223"/>
                </a:lnTo>
                <a:close/>
              </a:path>
              <a:path w="1261745" h="367030">
                <a:moveTo>
                  <a:pt x="1014195" y="180240"/>
                </a:moveTo>
                <a:lnTo>
                  <a:pt x="999261" y="181298"/>
                </a:lnTo>
                <a:lnTo>
                  <a:pt x="981278" y="185350"/>
                </a:lnTo>
                <a:lnTo>
                  <a:pt x="978039" y="190252"/>
                </a:lnTo>
                <a:lnTo>
                  <a:pt x="977544" y="192449"/>
                </a:lnTo>
                <a:lnTo>
                  <a:pt x="1024393" y="192449"/>
                </a:lnTo>
                <a:lnTo>
                  <a:pt x="1025507" y="190300"/>
                </a:lnTo>
                <a:lnTo>
                  <a:pt x="1022965" y="183886"/>
                </a:lnTo>
                <a:lnTo>
                  <a:pt x="1014195" y="180240"/>
                </a:lnTo>
                <a:close/>
              </a:path>
              <a:path w="1261745" h="367030">
                <a:moveTo>
                  <a:pt x="680569" y="38129"/>
                </a:moveTo>
                <a:lnTo>
                  <a:pt x="527913" y="38129"/>
                </a:lnTo>
                <a:lnTo>
                  <a:pt x="567034" y="38513"/>
                </a:lnTo>
                <a:lnTo>
                  <a:pt x="601471" y="41929"/>
                </a:lnTo>
                <a:lnTo>
                  <a:pt x="627907" y="45817"/>
                </a:lnTo>
                <a:lnTo>
                  <a:pt x="641099" y="49253"/>
                </a:lnTo>
                <a:lnTo>
                  <a:pt x="645402" y="54273"/>
                </a:lnTo>
                <a:lnTo>
                  <a:pt x="644779" y="62807"/>
                </a:lnTo>
                <a:lnTo>
                  <a:pt x="649357" y="66020"/>
                </a:lnTo>
                <a:lnTo>
                  <a:pt x="646450" y="68218"/>
                </a:lnTo>
                <a:lnTo>
                  <a:pt x="632068" y="70415"/>
                </a:lnTo>
                <a:lnTo>
                  <a:pt x="602221" y="73628"/>
                </a:lnTo>
                <a:lnTo>
                  <a:pt x="573108" y="78589"/>
                </a:lnTo>
                <a:lnTo>
                  <a:pt x="561559" y="84229"/>
                </a:lnTo>
                <a:lnTo>
                  <a:pt x="564530" y="88855"/>
                </a:lnTo>
                <a:lnTo>
                  <a:pt x="578980" y="90773"/>
                </a:lnTo>
                <a:lnTo>
                  <a:pt x="629453" y="88630"/>
                </a:lnTo>
                <a:lnTo>
                  <a:pt x="674154" y="73628"/>
                </a:lnTo>
                <a:lnTo>
                  <a:pt x="683944" y="58198"/>
                </a:lnTo>
                <a:lnTo>
                  <a:pt x="682028" y="39479"/>
                </a:lnTo>
                <a:lnTo>
                  <a:pt x="680569" y="38129"/>
                </a:lnTo>
                <a:close/>
              </a:path>
            </a:pathLst>
          </a:custGeom>
          <a:solidFill>
            <a:srgbClr val="231F20"/>
          </a:solidFill>
        </p:spPr>
        <p:txBody>
          <a:bodyPr wrap="square" lIns="0" tIns="0" rIns="0" bIns="0" rtlCol="0"/>
          <a:lstStyle/>
          <a:p>
            <a:endParaRPr/>
          </a:p>
        </p:txBody>
      </p:sp>
      <p:sp>
        <p:nvSpPr>
          <p:cNvPr id="11" name="object 11"/>
          <p:cNvSpPr txBox="1"/>
          <p:nvPr/>
        </p:nvSpPr>
        <p:spPr>
          <a:xfrm>
            <a:off x="561832" y="1213678"/>
            <a:ext cx="2092960" cy="244475"/>
          </a:xfrm>
          <a:prstGeom prst="rect">
            <a:avLst/>
          </a:prstGeom>
        </p:spPr>
        <p:txBody>
          <a:bodyPr vert="horz" wrap="square" lIns="0" tIns="17145" rIns="0" bIns="0" rtlCol="0">
            <a:spAutoFit/>
          </a:bodyPr>
          <a:lstStyle/>
          <a:p>
            <a:pPr marL="12700">
              <a:lnSpc>
                <a:spcPct val="100000"/>
              </a:lnSpc>
              <a:spcBef>
                <a:spcPts val="135"/>
              </a:spcBef>
            </a:pPr>
            <a:r>
              <a:rPr sz="1400" spc="229" dirty="0">
                <a:solidFill>
                  <a:srgbClr val="231F20"/>
                </a:solidFill>
                <a:latin typeface="Arial"/>
                <a:cs typeface="Arial"/>
                <a:hlinkClick r:id="rId2"/>
              </a:rPr>
              <a:t>www.the-mspa.com</a:t>
            </a:r>
            <a:r>
              <a:rPr sz="1400" spc="-160" dirty="0">
                <a:solidFill>
                  <a:srgbClr val="231F20"/>
                </a:solidFill>
                <a:latin typeface="Arial"/>
                <a:cs typeface="Arial"/>
                <a:hlinkClick r:id="rId2"/>
              </a:rPr>
              <a:t> </a:t>
            </a:r>
            <a:endParaRPr sz="1400">
              <a:latin typeface="Arial"/>
              <a:cs typeface="Arial"/>
            </a:endParaRPr>
          </a:p>
        </p:txBody>
      </p:sp>
      <p:sp>
        <p:nvSpPr>
          <p:cNvPr id="12" name="object 12"/>
          <p:cNvSpPr/>
          <p:nvPr/>
        </p:nvSpPr>
        <p:spPr>
          <a:xfrm>
            <a:off x="685763" y="8449179"/>
            <a:ext cx="708025" cy="615315"/>
          </a:xfrm>
          <a:custGeom>
            <a:avLst/>
            <a:gdLst/>
            <a:ahLst/>
            <a:cxnLst/>
            <a:rect l="l" t="t" r="r" b="b"/>
            <a:pathLst>
              <a:path w="708025" h="615315">
                <a:moveTo>
                  <a:pt x="359613" y="0"/>
                </a:moveTo>
                <a:lnTo>
                  <a:pt x="347802" y="0"/>
                </a:lnTo>
                <a:lnTo>
                  <a:pt x="342138" y="4190"/>
                </a:lnTo>
                <a:lnTo>
                  <a:pt x="800" y="595248"/>
                </a:lnTo>
                <a:lnTo>
                  <a:pt x="0" y="602259"/>
                </a:lnTo>
                <a:lnTo>
                  <a:pt x="5892" y="612482"/>
                </a:lnTo>
                <a:lnTo>
                  <a:pt x="12369" y="615302"/>
                </a:lnTo>
                <a:lnTo>
                  <a:pt x="695058" y="615302"/>
                </a:lnTo>
                <a:lnTo>
                  <a:pt x="701522" y="612482"/>
                </a:lnTo>
                <a:lnTo>
                  <a:pt x="707415" y="602259"/>
                </a:lnTo>
                <a:lnTo>
                  <a:pt x="706615" y="595248"/>
                </a:lnTo>
                <a:lnTo>
                  <a:pt x="365277" y="4190"/>
                </a:lnTo>
                <a:lnTo>
                  <a:pt x="359613" y="0"/>
                </a:lnTo>
                <a:close/>
              </a:path>
            </a:pathLst>
          </a:custGeom>
          <a:solidFill>
            <a:srgbClr val="231F20"/>
          </a:solidFill>
        </p:spPr>
        <p:txBody>
          <a:bodyPr wrap="square" lIns="0" tIns="0" rIns="0" bIns="0" rtlCol="0"/>
          <a:lstStyle/>
          <a:p>
            <a:endParaRPr/>
          </a:p>
        </p:txBody>
      </p:sp>
      <p:sp>
        <p:nvSpPr>
          <p:cNvPr id="13" name="object 13"/>
          <p:cNvSpPr/>
          <p:nvPr/>
        </p:nvSpPr>
        <p:spPr>
          <a:xfrm>
            <a:off x="683730" y="8445847"/>
            <a:ext cx="711835" cy="622300"/>
          </a:xfrm>
          <a:custGeom>
            <a:avLst/>
            <a:gdLst/>
            <a:ahLst/>
            <a:cxnLst/>
            <a:rect l="l" t="t" r="r" b="b"/>
            <a:pathLst>
              <a:path w="711835" h="622300">
                <a:moveTo>
                  <a:pt x="362572" y="0"/>
                </a:moveTo>
                <a:lnTo>
                  <a:pt x="348907" y="0"/>
                </a:lnTo>
                <a:lnTo>
                  <a:pt x="342074" y="4495"/>
                </a:lnTo>
                <a:lnTo>
                  <a:pt x="4356" y="589305"/>
                </a:lnTo>
                <a:lnTo>
                  <a:pt x="0" y="601983"/>
                </a:lnTo>
                <a:lnTo>
                  <a:pt x="2100" y="612365"/>
                </a:lnTo>
                <a:lnTo>
                  <a:pt x="10037" y="619380"/>
                </a:lnTo>
                <a:lnTo>
                  <a:pt x="23190" y="621957"/>
                </a:lnTo>
                <a:lnTo>
                  <a:pt x="688289" y="621957"/>
                </a:lnTo>
                <a:lnTo>
                  <a:pt x="701442" y="619380"/>
                </a:lnTo>
                <a:lnTo>
                  <a:pt x="706056" y="615302"/>
                </a:lnTo>
                <a:lnTo>
                  <a:pt x="15748" y="615302"/>
                </a:lnTo>
                <a:lnTo>
                  <a:pt x="10160" y="613029"/>
                </a:lnTo>
                <a:lnTo>
                  <a:pt x="5562" y="605066"/>
                </a:lnTo>
                <a:lnTo>
                  <a:pt x="6388" y="599084"/>
                </a:lnTo>
                <a:lnTo>
                  <a:pt x="346379" y="10350"/>
                </a:lnTo>
                <a:lnTo>
                  <a:pt x="351142" y="6654"/>
                </a:lnTo>
                <a:lnTo>
                  <a:pt x="370650" y="6654"/>
                </a:lnTo>
                <a:lnTo>
                  <a:pt x="369405" y="4495"/>
                </a:lnTo>
                <a:lnTo>
                  <a:pt x="362572" y="0"/>
                </a:lnTo>
                <a:close/>
              </a:path>
              <a:path w="711835" h="622300">
                <a:moveTo>
                  <a:pt x="370650" y="6654"/>
                </a:moveTo>
                <a:lnTo>
                  <a:pt x="360337" y="6654"/>
                </a:lnTo>
                <a:lnTo>
                  <a:pt x="365099" y="10350"/>
                </a:lnTo>
                <a:lnTo>
                  <a:pt x="705091" y="599084"/>
                </a:lnTo>
                <a:lnTo>
                  <a:pt x="705916" y="605066"/>
                </a:lnTo>
                <a:lnTo>
                  <a:pt x="701319" y="613029"/>
                </a:lnTo>
                <a:lnTo>
                  <a:pt x="695731" y="615302"/>
                </a:lnTo>
                <a:lnTo>
                  <a:pt x="706056" y="615302"/>
                </a:lnTo>
                <a:lnTo>
                  <a:pt x="709379" y="612365"/>
                </a:lnTo>
                <a:lnTo>
                  <a:pt x="711479" y="601983"/>
                </a:lnTo>
                <a:lnTo>
                  <a:pt x="707123" y="589305"/>
                </a:lnTo>
                <a:lnTo>
                  <a:pt x="370650" y="6654"/>
                </a:lnTo>
                <a:close/>
              </a:path>
            </a:pathLst>
          </a:custGeom>
          <a:solidFill>
            <a:srgbClr val="231F20"/>
          </a:solidFill>
        </p:spPr>
        <p:txBody>
          <a:bodyPr wrap="square" lIns="0" tIns="0" rIns="0" bIns="0" rtlCol="0"/>
          <a:lstStyle/>
          <a:p>
            <a:endParaRPr/>
          </a:p>
        </p:txBody>
      </p:sp>
      <p:sp>
        <p:nvSpPr>
          <p:cNvPr id="14" name="object 14"/>
          <p:cNvSpPr/>
          <p:nvPr/>
        </p:nvSpPr>
        <p:spPr>
          <a:xfrm>
            <a:off x="982718" y="8604686"/>
            <a:ext cx="113664" cy="269875"/>
          </a:xfrm>
          <a:custGeom>
            <a:avLst/>
            <a:gdLst/>
            <a:ahLst/>
            <a:cxnLst/>
            <a:rect l="l" t="t" r="r" b="b"/>
            <a:pathLst>
              <a:path w="113665" h="269875">
                <a:moveTo>
                  <a:pt x="0" y="40776"/>
                </a:moveTo>
                <a:lnTo>
                  <a:pt x="17736" y="9190"/>
                </a:lnTo>
                <a:lnTo>
                  <a:pt x="56756" y="0"/>
                </a:lnTo>
                <a:lnTo>
                  <a:pt x="95776" y="11197"/>
                </a:lnTo>
                <a:lnTo>
                  <a:pt x="113512" y="40776"/>
                </a:lnTo>
                <a:lnTo>
                  <a:pt x="113512" y="226501"/>
                </a:lnTo>
                <a:lnTo>
                  <a:pt x="101707" y="255304"/>
                </a:lnTo>
                <a:lnTo>
                  <a:pt x="73556" y="269478"/>
                </a:lnTo>
                <a:lnTo>
                  <a:pt x="39956" y="269249"/>
                </a:lnTo>
                <a:lnTo>
                  <a:pt x="11805" y="254847"/>
                </a:lnTo>
                <a:lnTo>
                  <a:pt x="0" y="226501"/>
                </a:lnTo>
                <a:lnTo>
                  <a:pt x="0" y="40776"/>
                </a:lnTo>
                <a:close/>
              </a:path>
            </a:pathLst>
          </a:custGeom>
          <a:ln w="12699">
            <a:solidFill>
              <a:srgbClr val="F1F2F2"/>
            </a:solidFill>
          </a:ln>
        </p:spPr>
        <p:txBody>
          <a:bodyPr wrap="square" lIns="0" tIns="0" rIns="0" bIns="0" rtlCol="0"/>
          <a:lstStyle/>
          <a:p>
            <a:endParaRPr/>
          </a:p>
        </p:txBody>
      </p:sp>
      <p:sp>
        <p:nvSpPr>
          <p:cNvPr id="15" name="object 15"/>
          <p:cNvSpPr/>
          <p:nvPr/>
        </p:nvSpPr>
        <p:spPr>
          <a:xfrm>
            <a:off x="975568" y="8899447"/>
            <a:ext cx="127800" cy="127787"/>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631444" y="8420224"/>
            <a:ext cx="251647" cy="19536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984825" y="8420434"/>
            <a:ext cx="251665" cy="195365"/>
          </a:xfrm>
          <a:prstGeom prst="rect">
            <a:avLst/>
          </a:prstGeom>
          <a:blipFill>
            <a:blip r:embed="rId5" cstate="print"/>
            <a:stretch>
              <a:fillRect/>
            </a:stretch>
          </a:blipFill>
        </p:spPr>
        <p:txBody>
          <a:bodyPr wrap="square" lIns="0" tIns="0" rIns="0" bIns="0" rtlCol="0"/>
          <a:lstStyle/>
          <a:p>
            <a:endParaRPr/>
          </a:p>
        </p:txBody>
      </p:sp>
      <p:graphicFrame>
        <p:nvGraphicFramePr>
          <p:cNvPr id="18" name="object 18"/>
          <p:cNvGraphicFramePr>
            <a:graphicFrameLocks noGrp="1"/>
          </p:cNvGraphicFramePr>
          <p:nvPr/>
        </p:nvGraphicFramePr>
        <p:xfrm>
          <a:off x="541337" y="8354276"/>
          <a:ext cx="5392420" cy="1073150"/>
        </p:xfrm>
        <a:graphic>
          <a:graphicData uri="http://schemas.openxmlformats.org/drawingml/2006/table">
            <a:tbl>
              <a:tblPr firstRow="1" bandRow="1">
                <a:tableStyleId>{2D5ABB26-0587-4C30-8999-92F81FD0307C}</a:tableStyleId>
              </a:tblPr>
              <a:tblGrid>
                <a:gridCol w="974725">
                  <a:extLst>
                    <a:ext uri="{9D8B030D-6E8A-4147-A177-3AD203B41FA5}">
                      <a16:colId xmlns:a16="http://schemas.microsoft.com/office/drawing/2014/main" val="20000"/>
                    </a:ext>
                  </a:extLst>
                </a:gridCol>
                <a:gridCol w="4417695">
                  <a:extLst>
                    <a:ext uri="{9D8B030D-6E8A-4147-A177-3AD203B41FA5}">
                      <a16:colId xmlns:a16="http://schemas.microsoft.com/office/drawing/2014/main" val="20001"/>
                    </a:ext>
                  </a:extLst>
                </a:gridCol>
              </a:tblGrid>
              <a:tr h="799884">
                <a:tc>
                  <a:txBody>
                    <a:bodyPr/>
                    <a:lstStyle/>
                    <a:p>
                      <a:pPr>
                        <a:lnSpc>
                          <a:spcPct val="100000"/>
                        </a:lnSpc>
                      </a:pPr>
                      <a:endParaRPr sz="1100">
                        <a:latin typeface="Times New Roman"/>
                        <a:cs typeface="Times New Roman"/>
                      </a:endParaRPr>
                    </a:p>
                  </a:txBody>
                  <a:tcPr marL="0" marR="0" marT="0" marB="0">
                    <a:lnR w="19050">
                      <a:solidFill>
                        <a:srgbClr val="231F20"/>
                      </a:solidFill>
                      <a:prstDash val="solid"/>
                    </a:lnR>
                  </a:tcPr>
                </a:tc>
                <a:tc>
                  <a:txBody>
                    <a:bodyPr/>
                    <a:lstStyle/>
                    <a:p>
                      <a:pPr>
                        <a:lnSpc>
                          <a:spcPct val="100000"/>
                        </a:lnSpc>
                      </a:pPr>
                      <a:endParaRPr sz="1200">
                        <a:latin typeface="Times New Roman"/>
                        <a:cs typeface="Times New Roman"/>
                      </a:endParaRPr>
                    </a:p>
                    <a:p>
                      <a:pPr>
                        <a:lnSpc>
                          <a:spcPct val="100000"/>
                        </a:lnSpc>
                        <a:spcBef>
                          <a:spcPts val="10"/>
                        </a:spcBef>
                      </a:pPr>
                      <a:endParaRPr sz="950">
                        <a:latin typeface="Times New Roman"/>
                        <a:cs typeface="Times New Roman"/>
                      </a:endParaRPr>
                    </a:p>
                    <a:p>
                      <a:pPr marL="122555">
                        <a:lnSpc>
                          <a:spcPts val="1260"/>
                        </a:lnSpc>
                      </a:pPr>
                      <a:r>
                        <a:rPr sz="1100" spc="5" dirty="0">
                          <a:solidFill>
                            <a:srgbClr val="231F20"/>
                          </a:solidFill>
                          <a:latin typeface="Arial"/>
                          <a:cs typeface="Arial"/>
                        </a:rPr>
                        <a:t>¿DUDAS? ¿PROBLEMAS?¿PARTES</a:t>
                      </a:r>
                      <a:r>
                        <a:rPr sz="1100" spc="-10" dirty="0">
                          <a:solidFill>
                            <a:srgbClr val="231F20"/>
                          </a:solidFill>
                          <a:latin typeface="Arial"/>
                          <a:cs typeface="Arial"/>
                        </a:rPr>
                        <a:t> </a:t>
                      </a:r>
                      <a:r>
                        <a:rPr sz="1100" spc="5" dirty="0">
                          <a:solidFill>
                            <a:srgbClr val="231F20"/>
                          </a:solidFill>
                          <a:latin typeface="Arial"/>
                          <a:cs typeface="Arial"/>
                        </a:rPr>
                        <a:t>FALTANTES?</a:t>
                      </a:r>
                      <a:endParaRPr sz="1100">
                        <a:latin typeface="Arial"/>
                        <a:cs typeface="Arial"/>
                      </a:endParaRPr>
                    </a:p>
                    <a:p>
                      <a:pPr marL="122555">
                        <a:lnSpc>
                          <a:spcPts val="1140"/>
                        </a:lnSpc>
                      </a:pPr>
                      <a:r>
                        <a:rPr sz="1000" dirty="0">
                          <a:solidFill>
                            <a:srgbClr val="231F20"/>
                          </a:solidFill>
                          <a:latin typeface="Arial"/>
                          <a:cs typeface="Arial"/>
                        </a:rPr>
                        <a:t>Para consuitar FAQ, manuales, vídeos </a:t>
                      </a:r>
                      <a:r>
                        <a:rPr sz="1000" spc="-5" dirty="0">
                          <a:solidFill>
                            <a:srgbClr val="231F20"/>
                          </a:solidFill>
                          <a:latin typeface="Arial"/>
                          <a:cs typeface="Arial"/>
                        </a:rPr>
                        <a:t>ocomprar piezas de </a:t>
                      </a:r>
                      <a:r>
                        <a:rPr sz="1000" dirty="0">
                          <a:solidFill>
                            <a:srgbClr val="231F20"/>
                          </a:solidFill>
                          <a:latin typeface="Arial"/>
                          <a:cs typeface="Arial"/>
                        </a:rPr>
                        <a:t>repuesto,</a:t>
                      </a:r>
                      <a:r>
                        <a:rPr sz="1000" spc="-70" dirty="0">
                          <a:solidFill>
                            <a:srgbClr val="231F20"/>
                          </a:solidFill>
                          <a:latin typeface="Arial"/>
                          <a:cs typeface="Arial"/>
                        </a:rPr>
                        <a:t> </a:t>
                      </a:r>
                      <a:r>
                        <a:rPr sz="1000" dirty="0">
                          <a:solidFill>
                            <a:srgbClr val="231F20"/>
                          </a:solidFill>
                          <a:latin typeface="Arial"/>
                          <a:cs typeface="Arial"/>
                        </a:rPr>
                        <a:t>visite</a:t>
                      </a:r>
                      <a:endParaRPr sz="1000">
                        <a:latin typeface="Arial"/>
                        <a:cs typeface="Arial"/>
                      </a:endParaRPr>
                    </a:p>
                    <a:p>
                      <a:pPr marL="122555">
                        <a:lnSpc>
                          <a:spcPct val="100000"/>
                        </a:lnSpc>
                      </a:pPr>
                      <a:r>
                        <a:rPr sz="900" spc="-5" dirty="0">
                          <a:solidFill>
                            <a:srgbClr val="231F20"/>
                          </a:solidFill>
                          <a:latin typeface="Arial"/>
                          <a:cs typeface="Arial"/>
                          <a:hlinkClick r:id="rId6"/>
                        </a:rPr>
                        <a:t>www.the-mspa.com/support</a:t>
                      </a:r>
                      <a:endParaRPr sz="900">
                        <a:latin typeface="Arial"/>
                        <a:cs typeface="Arial"/>
                      </a:endParaRPr>
                    </a:p>
                  </a:txBody>
                  <a:tcPr marL="0" marR="0" marT="0" marB="0">
                    <a:lnL w="19050">
                      <a:solidFill>
                        <a:srgbClr val="231F20"/>
                      </a:solidFill>
                      <a:prstDash val="solid"/>
                    </a:lnL>
                  </a:tcPr>
                </a:tc>
                <a:extLst>
                  <a:ext uri="{0D108BD9-81ED-4DB2-BD59-A6C34878D82A}">
                    <a16:rowId xmlns:a16="http://schemas.microsoft.com/office/drawing/2014/main" val="10000"/>
                  </a:ext>
                </a:extLst>
              </a:tr>
              <a:tr h="273253">
                <a:tc gridSpan="2">
                  <a:txBody>
                    <a:bodyPr/>
                    <a:lstStyle/>
                    <a:p>
                      <a:pPr marR="11430" algn="ctr">
                        <a:lnSpc>
                          <a:spcPct val="100000"/>
                        </a:lnSpc>
                        <a:spcBef>
                          <a:spcPts val="400"/>
                        </a:spcBef>
                      </a:pPr>
                      <a:r>
                        <a:rPr sz="1100" spc="5" dirty="0">
                          <a:solidFill>
                            <a:srgbClr val="FFFFFF"/>
                          </a:solidFill>
                          <a:latin typeface="Arial"/>
                          <a:cs typeface="Arial"/>
                        </a:rPr>
                        <a:t>NO LO </a:t>
                      </a:r>
                      <a:r>
                        <a:rPr sz="1100" dirty="0">
                          <a:solidFill>
                            <a:srgbClr val="FFFFFF"/>
                          </a:solidFill>
                          <a:latin typeface="Arial"/>
                          <a:cs typeface="Arial"/>
                        </a:rPr>
                        <a:t>DEVUELVA </a:t>
                      </a:r>
                      <a:r>
                        <a:rPr sz="1100" spc="5" dirty="0">
                          <a:solidFill>
                            <a:srgbClr val="FFFFFF"/>
                          </a:solidFill>
                          <a:latin typeface="Arial"/>
                          <a:cs typeface="Arial"/>
                        </a:rPr>
                        <a:t>A </a:t>
                      </a:r>
                      <a:r>
                        <a:rPr sz="1100" dirty="0">
                          <a:solidFill>
                            <a:srgbClr val="FFFFFF"/>
                          </a:solidFill>
                          <a:latin typeface="Arial"/>
                          <a:cs typeface="Arial"/>
                        </a:rPr>
                        <a:t>LA</a:t>
                      </a:r>
                      <a:r>
                        <a:rPr sz="1100" spc="-20" dirty="0">
                          <a:solidFill>
                            <a:srgbClr val="FFFFFF"/>
                          </a:solidFill>
                          <a:latin typeface="Arial"/>
                          <a:cs typeface="Arial"/>
                        </a:rPr>
                        <a:t> </a:t>
                      </a:r>
                      <a:r>
                        <a:rPr sz="1100" spc="5" dirty="0">
                          <a:solidFill>
                            <a:srgbClr val="FFFFFF"/>
                          </a:solidFill>
                          <a:latin typeface="Arial"/>
                          <a:cs typeface="Arial"/>
                        </a:rPr>
                        <a:t>TIENDA</a:t>
                      </a:r>
                      <a:endParaRPr sz="1100">
                        <a:latin typeface="Arial"/>
                        <a:cs typeface="Arial"/>
                      </a:endParaRPr>
                    </a:p>
                  </a:txBody>
                  <a:tcPr marL="0" marR="0" marT="50800" marB="0">
                    <a:solidFill>
                      <a:srgbClr val="231F20"/>
                    </a:solidFill>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19" name="object 19"/>
          <p:cNvSpPr txBox="1"/>
          <p:nvPr/>
        </p:nvSpPr>
        <p:spPr>
          <a:xfrm>
            <a:off x="515937" y="8123617"/>
            <a:ext cx="213995" cy="194945"/>
          </a:xfrm>
          <a:prstGeom prst="rect">
            <a:avLst/>
          </a:prstGeom>
        </p:spPr>
        <p:txBody>
          <a:bodyPr vert="horz" wrap="square" lIns="0" tIns="13970" rIns="0" bIns="0" rtlCol="0">
            <a:spAutoFit/>
          </a:bodyPr>
          <a:lstStyle/>
          <a:p>
            <a:pPr marL="12700">
              <a:lnSpc>
                <a:spcPct val="100000"/>
              </a:lnSpc>
              <a:spcBef>
                <a:spcPts val="110"/>
              </a:spcBef>
            </a:pPr>
            <a:r>
              <a:rPr sz="1100" b="1" spc="5" dirty="0">
                <a:solidFill>
                  <a:srgbClr val="231F20"/>
                </a:solidFill>
                <a:latin typeface="Arial"/>
                <a:cs typeface="Arial"/>
              </a:rPr>
              <a:t>ES</a:t>
            </a:r>
            <a:endParaRPr sz="1100">
              <a:latin typeface="Arial"/>
              <a:cs typeface="Arial"/>
            </a:endParaRPr>
          </a:p>
        </p:txBody>
      </p:sp>
      <p:sp>
        <p:nvSpPr>
          <p:cNvPr id="20" name="object 20"/>
          <p:cNvSpPr/>
          <p:nvPr/>
        </p:nvSpPr>
        <p:spPr>
          <a:xfrm>
            <a:off x="0" y="1416927"/>
            <a:ext cx="7560056" cy="4851400"/>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2904796" y="7050197"/>
            <a:ext cx="855980" cy="660400"/>
          </a:xfrm>
          <a:prstGeom prst="rect">
            <a:avLst/>
          </a:prstGeom>
        </p:spPr>
        <p:txBody>
          <a:bodyPr vert="horz" wrap="square" lIns="0" tIns="11430" rIns="0" bIns="0" rtlCol="0">
            <a:spAutoFit/>
          </a:bodyPr>
          <a:lstStyle/>
          <a:p>
            <a:pPr marL="12700" marR="5080">
              <a:lnSpc>
                <a:spcPct val="138900"/>
              </a:lnSpc>
              <a:spcBef>
                <a:spcPts val="90"/>
              </a:spcBef>
            </a:pPr>
            <a:r>
              <a:rPr sz="1500" b="1" spc="10" dirty="0">
                <a:solidFill>
                  <a:srgbClr val="231F20"/>
                </a:solidFill>
                <a:latin typeface="Arial"/>
                <a:cs typeface="Arial"/>
              </a:rPr>
              <a:t>M-CA061  </a:t>
            </a:r>
            <a:r>
              <a:rPr sz="1500" b="1" spc="15" dirty="0">
                <a:solidFill>
                  <a:srgbClr val="231F20"/>
                </a:solidFill>
                <a:latin typeface="Arial"/>
                <a:cs typeface="Arial"/>
              </a:rPr>
              <a:t>M-OT061</a:t>
            </a:r>
            <a:endParaRPr sz="1500">
              <a:latin typeface="Arial"/>
              <a:cs typeface="Arial"/>
            </a:endParaRPr>
          </a:p>
        </p:txBody>
      </p:sp>
      <p:sp>
        <p:nvSpPr>
          <p:cNvPr id="22" name="object 22"/>
          <p:cNvSpPr txBox="1"/>
          <p:nvPr/>
        </p:nvSpPr>
        <p:spPr>
          <a:xfrm>
            <a:off x="3940037" y="7050197"/>
            <a:ext cx="715645" cy="660400"/>
          </a:xfrm>
          <a:prstGeom prst="rect">
            <a:avLst/>
          </a:prstGeom>
        </p:spPr>
        <p:txBody>
          <a:bodyPr vert="horz" wrap="square" lIns="0" tIns="11430" rIns="0" bIns="0" rtlCol="0">
            <a:spAutoFit/>
          </a:bodyPr>
          <a:lstStyle/>
          <a:p>
            <a:pPr marL="12700" marR="5080" indent="10160">
              <a:lnSpc>
                <a:spcPct val="138900"/>
              </a:lnSpc>
              <a:spcBef>
                <a:spcPts val="90"/>
              </a:spcBef>
            </a:pPr>
            <a:r>
              <a:rPr sz="1500" b="1" spc="10" dirty="0">
                <a:solidFill>
                  <a:srgbClr val="231F20"/>
                </a:solidFill>
                <a:latin typeface="Arial"/>
                <a:cs typeface="Arial"/>
              </a:rPr>
              <a:t>Carlton  </a:t>
            </a:r>
            <a:r>
              <a:rPr sz="1500" b="1" spc="15" dirty="0">
                <a:solidFill>
                  <a:srgbClr val="231F20"/>
                </a:solidFill>
                <a:latin typeface="Arial"/>
                <a:cs typeface="Arial"/>
              </a:rPr>
              <a:t>Otium</a:t>
            </a:r>
            <a:endParaRPr sz="15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43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 name="object 3"/>
          <p:cNvSpPr/>
          <p:nvPr/>
        </p:nvSpPr>
        <p:spPr>
          <a:xfrm>
            <a:off x="60454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 name="object 4"/>
          <p:cNvSpPr/>
          <p:nvPr/>
        </p:nvSpPr>
        <p:spPr>
          <a:xfrm>
            <a:off x="5648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 name="object 5"/>
          <p:cNvSpPr/>
          <p:nvPr/>
        </p:nvSpPr>
        <p:spPr>
          <a:xfrm>
            <a:off x="7640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 name="object 6"/>
          <p:cNvSpPr/>
          <p:nvPr/>
        </p:nvSpPr>
        <p:spPr>
          <a:xfrm>
            <a:off x="72421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 name="object 7"/>
          <p:cNvSpPr/>
          <p:nvPr/>
        </p:nvSpPr>
        <p:spPr>
          <a:xfrm>
            <a:off x="68450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 name="object 8"/>
          <p:cNvSpPr/>
          <p:nvPr/>
        </p:nvSpPr>
        <p:spPr>
          <a:xfrm>
            <a:off x="88375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 name="object 9"/>
          <p:cNvSpPr/>
          <p:nvPr/>
        </p:nvSpPr>
        <p:spPr>
          <a:xfrm>
            <a:off x="8439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 name="object 10"/>
          <p:cNvSpPr/>
          <p:nvPr/>
        </p:nvSpPr>
        <p:spPr>
          <a:xfrm>
            <a:off x="8041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 name="object 11"/>
          <p:cNvSpPr/>
          <p:nvPr/>
        </p:nvSpPr>
        <p:spPr>
          <a:xfrm>
            <a:off x="10034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 name="object 12"/>
          <p:cNvSpPr/>
          <p:nvPr/>
        </p:nvSpPr>
        <p:spPr>
          <a:xfrm>
            <a:off x="9635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 name="object 13"/>
          <p:cNvSpPr/>
          <p:nvPr/>
        </p:nvSpPr>
        <p:spPr>
          <a:xfrm>
            <a:off x="9238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 name="object 14"/>
          <p:cNvSpPr/>
          <p:nvPr/>
        </p:nvSpPr>
        <p:spPr>
          <a:xfrm>
            <a:off x="11231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 name="object 15"/>
          <p:cNvSpPr/>
          <p:nvPr/>
        </p:nvSpPr>
        <p:spPr>
          <a:xfrm>
            <a:off x="108327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 name="object 16"/>
          <p:cNvSpPr/>
          <p:nvPr/>
        </p:nvSpPr>
        <p:spPr>
          <a:xfrm>
            <a:off x="10435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 name="object 17"/>
          <p:cNvSpPr/>
          <p:nvPr/>
        </p:nvSpPr>
        <p:spPr>
          <a:xfrm>
            <a:off x="12427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 name="object 18"/>
          <p:cNvSpPr/>
          <p:nvPr/>
        </p:nvSpPr>
        <p:spPr>
          <a:xfrm>
            <a:off x="12029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 name="object 19"/>
          <p:cNvSpPr/>
          <p:nvPr/>
        </p:nvSpPr>
        <p:spPr>
          <a:xfrm>
            <a:off x="116323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0" name="object 20"/>
          <p:cNvSpPr/>
          <p:nvPr/>
        </p:nvSpPr>
        <p:spPr>
          <a:xfrm>
            <a:off x="13624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 name="object 21"/>
          <p:cNvSpPr/>
          <p:nvPr/>
        </p:nvSpPr>
        <p:spPr>
          <a:xfrm>
            <a:off x="132262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2" name="object 22"/>
          <p:cNvSpPr/>
          <p:nvPr/>
        </p:nvSpPr>
        <p:spPr>
          <a:xfrm>
            <a:off x="128291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 name="object 23"/>
          <p:cNvSpPr/>
          <p:nvPr/>
        </p:nvSpPr>
        <p:spPr>
          <a:xfrm>
            <a:off x="14821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 name="object 24"/>
          <p:cNvSpPr/>
          <p:nvPr/>
        </p:nvSpPr>
        <p:spPr>
          <a:xfrm>
            <a:off x="14423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 name="object 25"/>
          <p:cNvSpPr/>
          <p:nvPr/>
        </p:nvSpPr>
        <p:spPr>
          <a:xfrm>
            <a:off x="14025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 name="object 26"/>
          <p:cNvSpPr/>
          <p:nvPr/>
        </p:nvSpPr>
        <p:spPr>
          <a:xfrm>
            <a:off x="16018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 name="object 27"/>
          <p:cNvSpPr/>
          <p:nvPr/>
        </p:nvSpPr>
        <p:spPr>
          <a:xfrm>
            <a:off x="156198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 name="object 28"/>
          <p:cNvSpPr/>
          <p:nvPr/>
        </p:nvSpPr>
        <p:spPr>
          <a:xfrm>
            <a:off x="15222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 name="object 29"/>
          <p:cNvSpPr/>
          <p:nvPr/>
        </p:nvSpPr>
        <p:spPr>
          <a:xfrm>
            <a:off x="17215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 name="object 30"/>
          <p:cNvSpPr/>
          <p:nvPr/>
        </p:nvSpPr>
        <p:spPr>
          <a:xfrm>
            <a:off x="16816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 name="object 31"/>
          <p:cNvSpPr/>
          <p:nvPr/>
        </p:nvSpPr>
        <p:spPr>
          <a:xfrm>
            <a:off x="164195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 name="object 32"/>
          <p:cNvSpPr/>
          <p:nvPr/>
        </p:nvSpPr>
        <p:spPr>
          <a:xfrm>
            <a:off x="184119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3" name="object 33"/>
          <p:cNvSpPr/>
          <p:nvPr/>
        </p:nvSpPr>
        <p:spPr>
          <a:xfrm>
            <a:off x="18013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4" name="object 34"/>
          <p:cNvSpPr/>
          <p:nvPr/>
        </p:nvSpPr>
        <p:spPr>
          <a:xfrm>
            <a:off x="176164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5" name="object 35"/>
          <p:cNvSpPr/>
          <p:nvPr/>
        </p:nvSpPr>
        <p:spPr>
          <a:xfrm>
            <a:off x="196086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6" name="object 36"/>
          <p:cNvSpPr/>
          <p:nvPr/>
        </p:nvSpPr>
        <p:spPr>
          <a:xfrm>
            <a:off x="19210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7" name="object 37"/>
          <p:cNvSpPr/>
          <p:nvPr/>
        </p:nvSpPr>
        <p:spPr>
          <a:xfrm>
            <a:off x="188132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8" name="object 38"/>
          <p:cNvSpPr/>
          <p:nvPr/>
        </p:nvSpPr>
        <p:spPr>
          <a:xfrm>
            <a:off x="20805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9" name="object 39"/>
          <p:cNvSpPr/>
          <p:nvPr/>
        </p:nvSpPr>
        <p:spPr>
          <a:xfrm>
            <a:off x="204072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0" name="object 40"/>
          <p:cNvSpPr/>
          <p:nvPr/>
        </p:nvSpPr>
        <p:spPr>
          <a:xfrm>
            <a:off x="20010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1" name="object 41"/>
          <p:cNvSpPr/>
          <p:nvPr/>
        </p:nvSpPr>
        <p:spPr>
          <a:xfrm>
            <a:off x="22002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2" name="object 42"/>
          <p:cNvSpPr/>
          <p:nvPr/>
        </p:nvSpPr>
        <p:spPr>
          <a:xfrm>
            <a:off x="21603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3" name="object 43"/>
          <p:cNvSpPr/>
          <p:nvPr/>
        </p:nvSpPr>
        <p:spPr>
          <a:xfrm>
            <a:off x="21206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4" name="object 44"/>
          <p:cNvSpPr/>
          <p:nvPr/>
        </p:nvSpPr>
        <p:spPr>
          <a:xfrm>
            <a:off x="231992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5" name="object 45"/>
          <p:cNvSpPr/>
          <p:nvPr/>
        </p:nvSpPr>
        <p:spPr>
          <a:xfrm>
            <a:off x="228006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46" name="object 46"/>
          <p:cNvSpPr/>
          <p:nvPr/>
        </p:nvSpPr>
        <p:spPr>
          <a:xfrm>
            <a:off x="22403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7" name="object 47"/>
          <p:cNvSpPr/>
          <p:nvPr/>
        </p:nvSpPr>
        <p:spPr>
          <a:xfrm>
            <a:off x="24396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8" name="object 48"/>
          <p:cNvSpPr/>
          <p:nvPr/>
        </p:nvSpPr>
        <p:spPr>
          <a:xfrm>
            <a:off x="23997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49" name="object 49"/>
          <p:cNvSpPr/>
          <p:nvPr/>
        </p:nvSpPr>
        <p:spPr>
          <a:xfrm>
            <a:off x="23600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0" name="object 50"/>
          <p:cNvSpPr/>
          <p:nvPr/>
        </p:nvSpPr>
        <p:spPr>
          <a:xfrm>
            <a:off x="25592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1" name="object 51"/>
          <p:cNvSpPr/>
          <p:nvPr/>
        </p:nvSpPr>
        <p:spPr>
          <a:xfrm>
            <a:off x="251943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2" name="object 52"/>
          <p:cNvSpPr/>
          <p:nvPr/>
        </p:nvSpPr>
        <p:spPr>
          <a:xfrm>
            <a:off x="24797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3" name="object 53"/>
          <p:cNvSpPr/>
          <p:nvPr/>
        </p:nvSpPr>
        <p:spPr>
          <a:xfrm>
            <a:off x="26789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4" name="object 54"/>
          <p:cNvSpPr/>
          <p:nvPr/>
        </p:nvSpPr>
        <p:spPr>
          <a:xfrm>
            <a:off x="263912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5" name="object 55"/>
          <p:cNvSpPr/>
          <p:nvPr/>
        </p:nvSpPr>
        <p:spPr>
          <a:xfrm>
            <a:off x="25994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6" name="object 56"/>
          <p:cNvSpPr/>
          <p:nvPr/>
        </p:nvSpPr>
        <p:spPr>
          <a:xfrm>
            <a:off x="279863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57" name="object 57"/>
          <p:cNvSpPr/>
          <p:nvPr/>
        </p:nvSpPr>
        <p:spPr>
          <a:xfrm>
            <a:off x="27588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8" name="object 58"/>
          <p:cNvSpPr/>
          <p:nvPr/>
        </p:nvSpPr>
        <p:spPr>
          <a:xfrm>
            <a:off x="271909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59" name="object 59"/>
          <p:cNvSpPr/>
          <p:nvPr/>
        </p:nvSpPr>
        <p:spPr>
          <a:xfrm>
            <a:off x="29183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0" name="object 60"/>
          <p:cNvSpPr/>
          <p:nvPr/>
        </p:nvSpPr>
        <p:spPr>
          <a:xfrm>
            <a:off x="287848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1" name="object 61"/>
          <p:cNvSpPr/>
          <p:nvPr/>
        </p:nvSpPr>
        <p:spPr>
          <a:xfrm>
            <a:off x="28387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2" name="object 62"/>
          <p:cNvSpPr/>
          <p:nvPr/>
        </p:nvSpPr>
        <p:spPr>
          <a:xfrm>
            <a:off x="30380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3" name="object 63"/>
          <p:cNvSpPr/>
          <p:nvPr/>
        </p:nvSpPr>
        <p:spPr>
          <a:xfrm>
            <a:off x="299816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4" name="object 64"/>
          <p:cNvSpPr/>
          <p:nvPr/>
        </p:nvSpPr>
        <p:spPr>
          <a:xfrm>
            <a:off x="29584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5" name="object 65"/>
          <p:cNvSpPr/>
          <p:nvPr/>
        </p:nvSpPr>
        <p:spPr>
          <a:xfrm>
            <a:off x="315768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6" name="object 66"/>
          <p:cNvSpPr/>
          <p:nvPr/>
        </p:nvSpPr>
        <p:spPr>
          <a:xfrm>
            <a:off x="311783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7" name="object 67"/>
          <p:cNvSpPr/>
          <p:nvPr/>
        </p:nvSpPr>
        <p:spPr>
          <a:xfrm>
            <a:off x="30781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68" name="object 68"/>
          <p:cNvSpPr/>
          <p:nvPr/>
        </p:nvSpPr>
        <p:spPr>
          <a:xfrm>
            <a:off x="327737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69" name="object 69"/>
          <p:cNvSpPr/>
          <p:nvPr/>
        </p:nvSpPr>
        <p:spPr>
          <a:xfrm>
            <a:off x="3237522"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0" name="object 70"/>
          <p:cNvSpPr/>
          <p:nvPr/>
        </p:nvSpPr>
        <p:spPr>
          <a:xfrm>
            <a:off x="319780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1" name="object 71"/>
          <p:cNvSpPr/>
          <p:nvPr/>
        </p:nvSpPr>
        <p:spPr>
          <a:xfrm>
            <a:off x="339704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2" name="object 72"/>
          <p:cNvSpPr/>
          <p:nvPr/>
        </p:nvSpPr>
        <p:spPr>
          <a:xfrm>
            <a:off x="335720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3" name="object 73"/>
          <p:cNvSpPr/>
          <p:nvPr/>
        </p:nvSpPr>
        <p:spPr>
          <a:xfrm>
            <a:off x="33174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4" name="object 74"/>
          <p:cNvSpPr/>
          <p:nvPr/>
        </p:nvSpPr>
        <p:spPr>
          <a:xfrm>
            <a:off x="351673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5" name="object 75"/>
          <p:cNvSpPr/>
          <p:nvPr/>
        </p:nvSpPr>
        <p:spPr>
          <a:xfrm>
            <a:off x="34768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6" name="object 76"/>
          <p:cNvSpPr/>
          <p:nvPr/>
        </p:nvSpPr>
        <p:spPr>
          <a:xfrm>
            <a:off x="343717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7" name="object 77"/>
          <p:cNvSpPr/>
          <p:nvPr/>
        </p:nvSpPr>
        <p:spPr>
          <a:xfrm>
            <a:off x="3636403"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78" name="object 78"/>
          <p:cNvSpPr/>
          <p:nvPr/>
        </p:nvSpPr>
        <p:spPr>
          <a:xfrm>
            <a:off x="359656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79" name="object 79"/>
          <p:cNvSpPr/>
          <p:nvPr/>
        </p:nvSpPr>
        <p:spPr>
          <a:xfrm>
            <a:off x="35568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0" name="object 80"/>
          <p:cNvSpPr/>
          <p:nvPr/>
        </p:nvSpPr>
        <p:spPr>
          <a:xfrm>
            <a:off x="3756088"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81" name="object 81"/>
          <p:cNvSpPr/>
          <p:nvPr/>
        </p:nvSpPr>
        <p:spPr>
          <a:xfrm>
            <a:off x="371624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2" name="object 82"/>
          <p:cNvSpPr/>
          <p:nvPr/>
        </p:nvSpPr>
        <p:spPr>
          <a:xfrm>
            <a:off x="367653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3" name="object 83"/>
          <p:cNvSpPr/>
          <p:nvPr/>
        </p:nvSpPr>
        <p:spPr>
          <a:xfrm>
            <a:off x="38757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4" name="object 84"/>
          <p:cNvSpPr/>
          <p:nvPr/>
        </p:nvSpPr>
        <p:spPr>
          <a:xfrm>
            <a:off x="383593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5" name="object 85"/>
          <p:cNvSpPr/>
          <p:nvPr/>
        </p:nvSpPr>
        <p:spPr>
          <a:xfrm>
            <a:off x="379622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6" name="object 86"/>
          <p:cNvSpPr/>
          <p:nvPr/>
        </p:nvSpPr>
        <p:spPr>
          <a:xfrm>
            <a:off x="399545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7" name="object 87"/>
          <p:cNvSpPr/>
          <p:nvPr/>
        </p:nvSpPr>
        <p:spPr>
          <a:xfrm>
            <a:off x="3955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8" name="object 88"/>
          <p:cNvSpPr/>
          <p:nvPr/>
        </p:nvSpPr>
        <p:spPr>
          <a:xfrm>
            <a:off x="391590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89" name="object 89"/>
          <p:cNvSpPr/>
          <p:nvPr/>
        </p:nvSpPr>
        <p:spPr>
          <a:xfrm>
            <a:off x="411513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0" name="object 90"/>
          <p:cNvSpPr/>
          <p:nvPr/>
        </p:nvSpPr>
        <p:spPr>
          <a:xfrm>
            <a:off x="407529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1" name="object 91"/>
          <p:cNvSpPr/>
          <p:nvPr/>
        </p:nvSpPr>
        <p:spPr>
          <a:xfrm>
            <a:off x="403557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92" name="object 92"/>
          <p:cNvSpPr/>
          <p:nvPr/>
        </p:nvSpPr>
        <p:spPr>
          <a:xfrm>
            <a:off x="42348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3" name="object 93"/>
          <p:cNvSpPr/>
          <p:nvPr/>
        </p:nvSpPr>
        <p:spPr>
          <a:xfrm>
            <a:off x="41949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4" name="object 94"/>
          <p:cNvSpPr/>
          <p:nvPr/>
        </p:nvSpPr>
        <p:spPr>
          <a:xfrm>
            <a:off x="415526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5" name="object 95"/>
          <p:cNvSpPr/>
          <p:nvPr/>
        </p:nvSpPr>
        <p:spPr>
          <a:xfrm>
            <a:off x="435449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6" name="object 96"/>
          <p:cNvSpPr/>
          <p:nvPr/>
        </p:nvSpPr>
        <p:spPr>
          <a:xfrm>
            <a:off x="431464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7" name="object 97"/>
          <p:cNvSpPr/>
          <p:nvPr/>
        </p:nvSpPr>
        <p:spPr>
          <a:xfrm>
            <a:off x="42749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8" name="object 98"/>
          <p:cNvSpPr/>
          <p:nvPr/>
        </p:nvSpPr>
        <p:spPr>
          <a:xfrm>
            <a:off x="44741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99" name="object 99"/>
          <p:cNvSpPr/>
          <p:nvPr/>
        </p:nvSpPr>
        <p:spPr>
          <a:xfrm>
            <a:off x="443433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0" name="object 100"/>
          <p:cNvSpPr/>
          <p:nvPr/>
        </p:nvSpPr>
        <p:spPr>
          <a:xfrm>
            <a:off x="439461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1" name="object 101"/>
          <p:cNvSpPr/>
          <p:nvPr/>
        </p:nvSpPr>
        <p:spPr>
          <a:xfrm>
            <a:off x="459385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02" name="object 102"/>
          <p:cNvSpPr/>
          <p:nvPr/>
        </p:nvSpPr>
        <p:spPr>
          <a:xfrm>
            <a:off x="455401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3" name="object 103"/>
          <p:cNvSpPr/>
          <p:nvPr/>
        </p:nvSpPr>
        <p:spPr>
          <a:xfrm>
            <a:off x="451430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4" name="object 104"/>
          <p:cNvSpPr/>
          <p:nvPr/>
        </p:nvSpPr>
        <p:spPr>
          <a:xfrm>
            <a:off x="47135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5" name="object 105"/>
          <p:cNvSpPr/>
          <p:nvPr/>
        </p:nvSpPr>
        <p:spPr>
          <a:xfrm>
            <a:off x="467370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6" name="object 106"/>
          <p:cNvSpPr/>
          <p:nvPr/>
        </p:nvSpPr>
        <p:spPr>
          <a:xfrm>
            <a:off x="463398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7" name="object 107"/>
          <p:cNvSpPr/>
          <p:nvPr/>
        </p:nvSpPr>
        <p:spPr>
          <a:xfrm>
            <a:off x="48332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8" name="object 108"/>
          <p:cNvSpPr/>
          <p:nvPr/>
        </p:nvSpPr>
        <p:spPr>
          <a:xfrm>
            <a:off x="479338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09" name="object 109"/>
          <p:cNvSpPr/>
          <p:nvPr/>
        </p:nvSpPr>
        <p:spPr>
          <a:xfrm>
            <a:off x="475367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0" name="object 110"/>
          <p:cNvSpPr/>
          <p:nvPr/>
        </p:nvSpPr>
        <p:spPr>
          <a:xfrm>
            <a:off x="49528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1" name="object 111"/>
          <p:cNvSpPr/>
          <p:nvPr/>
        </p:nvSpPr>
        <p:spPr>
          <a:xfrm>
            <a:off x="49130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2" name="object 112"/>
          <p:cNvSpPr/>
          <p:nvPr/>
        </p:nvSpPr>
        <p:spPr>
          <a:xfrm>
            <a:off x="487334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3" name="object 113"/>
          <p:cNvSpPr/>
          <p:nvPr/>
        </p:nvSpPr>
        <p:spPr>
          <a:xfrm>
            <a:off x="50725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4" name="object 114"/>
          <p:cNvSpPr/>
          <p:nvPr/>
        </p:nvSpPr>
        <p:spPr>
          <a:xfrm>
            <a:off x="5032730"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5" name="object 115"/>
          <p:cNvSpPr/>
          <p:nvPr/>
        </p:nvSpPr>
        <p:spPr>
          <a:xfrm>
            <a:off x="4993017"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16" name="object 116"/>
          <p:cNvSpPr/>
          <p:nvPr/>
        </p:nvSpPr>
        <p:spPr>
          <a:xfrm>
            <a:off x="519226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7" name="object 117"/>
          <p:cNvSpPr/>
          <p:nvPr/>
        </p:nvSpPr>
        <p:spPr>
          <a:xfrm>
            <a:off x="515241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8" name="object 118"/>
          <p:cNvSpPr/>
          <p:nvPr/>
        </p:nvSpPr>
        <p:spPr>
          <a:xfrm>
            <a:off x="511270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19" name="object 119"/>
          <p:cNvSpPr/>
          <p:nvPr/>
        </p:nvSpPr>
        <p:spPr>
          <a:xfrm>
            <a:off x="531195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0" name="object 120"/>
          <p:cNvSpPr/>
          <p:nvPr/>
        </p:nvSpPr>
        <p:spPr>
          <a:xfrm>
            <a:off x="527210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1" name="object 121"/>
          <p:cNvSpPr/>
          <p:nvPr/>
        </p:nvSpPr>
        <p:spPr>
          <a:xfrm>
            <a:off x="523238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2" name="object 122"/>
          <p:cNvSpPr/>
          <p:nvPr/>
        </p:nvSpPr>
        <p:spPr>
          <a:xfrm>
            <a:off x="5431625"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3" name="object 123"/>
          <p:cNvSpPr/>
          <p:nvPr/>
        </p:nvSpPr>
        <p:spPr>
          <a:xfrm>
            <a:off x="539178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4" name="object 124"/>
          <p:cNvSpPr/>
          <p:nvPr/>
        </p:nvSpPr>
        <p:spPr>
          <a:xfrm>
            <a:off x="535207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5" name="object 125"/>
          <p:cNvSpPr/>
          <p:nvPr/>
        </p:nvSpPr>
        <p:spPr>
          <a:xfrm>
            <a:off x="555129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6" name="object 126"/>
          <p:cNvSpPr/>
          <p:nvPr/>
        </p:nvSpPr>
        <p:spPr>
          <a:xfrm>
            <a:off x="551146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7" name="object 127"/>
          <p:cNvSpPr/>
          <p:nvPr/>
        </p:nvSpPr>
        <p:spPr>
          <a:xfrm>
            <a:off x="547175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28" name="object 128"/>
          <p:cNvSpPr/>
          <p:nvPr/>
        </p:nvSpPr>
        <p:spPr>
          <a:xfrm>
            <a:off x="567098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29" name="object 129"/>
          <p:cNvSpPr/>
          <p:nvPr/>
        </p:nvSpPr>
        <p:spPr>
          <a:xfrm>
            <a:off x="56311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0" name="object 130"/>
          <p:cNvSpPr/>
          <p:nvPr/>
        </p:nvSpPr>
        <p:spPr>
          <a:xfrm>
            <a:off x="559144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1" name="object 131"/>
          <p:cNvSpPr/>
          <p:nvPr/>
        </p:nvSpPr>
        <p:spPr>
          <a:xfrm>
            <a:off x="579066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2" name="object 132"/>
          <p:cNvSpPr/>
          <p:nvPr/>
        </p:nvSpPr>
        <p:spPr>
          <a:xfrm>
            <a:off x="575082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3" name="object 133"/>
          <p:cNvSpPr/>
          <p:nvPr/>
        </p:nvSpPr>
        <p:spPr>
          <a:xfrm>
            <a:off x="571111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4" name="object 134"/>
          <p:cNvSpPr/>
          <p:nvPr/>
        </p:nvSpPr>
        <p:spPr>
          <a:xfrm>
            <a:off x="591035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5" name="object 135"/>
          <p:cNvSpPr/>
          <p:nvPr/>
        </p:nvSpPr>
        <p:spPr>
          <a:xfrm>
            <a:off x="587051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6" name="object 136"/>
          <p:cNvSpPr/>
          <p:nvPr/>
        </p:nvSpPr>
        <p:spPr>
          <a:xfrm>
            <a:off x="583079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7" name="object 137"/>
          <p:cNvSpPr/>
          <p:nvPr/>
        </p:nvSpPr>
        <p:spPr>
          <a:xfrm>
            <a:off x="603003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8" name="object 138"/>
          <p:cNvSpPr/>
          <p:nvPr/>
        </p:nvSpPr>
        <p:spPr>
          <a:xfrm>
            <a:off x="599018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39" name="object 139"/>
          <p:cNvSpPr/>
          <p:nvPr/>
        </p:nvSpPr>
        <p:spPr>
          <a:xfrm>
            <a:off x="595047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0" name="object 140"/>
          <p:cNvSpPr/>
          <p:nvPr/>
        </p:nvSpPr>
        <p:spPr>
          <a:xfrm>
            <a:off x="614970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1" name="object 141"/>
          <p:cNvSpPr/>
          <p:nvPr/>
        </p:nvSpPr>
        <p:spPr>
          <a:xfrm>
            <a:off x="6109868"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2" name="object 142"/>
          <p:cNvSpPr/>
          <p:nvPr/>
        </p:nvSpPr>
        <p:spPr>
          <a:xfrm>
            <a:off x="607015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3" name="object 143"/>
          <p:cNvSpPr/>
          <p:nvPr/>
        </p:nvSpPr>
        <p:spPr>
          <a:xfrm>
            <a:off x="626939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4" name="object 144"/>
          <p:cNvSpPr/>
          <p:nvPr/>
        </p:nvSpPr>
        <p:spPr>
          <a:xfrm>
            <a:off x="6229553"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5" name="object 145"/>
          <p:cNvSpPr/>
          <p:nvPr/>
        </p:nvSpPr>
        <p:spPr>
          <a:xfrm>
            <a:off x="618984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6" name="object 146"/>
          <p:cNvSpPr/>
          <p:nvPr/>
        </p:nvSpPr>
        <p:spPr>
          <a:xfrm>
            <a:off x="638907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7" name="object 147"/>
          <p:cNvSpPr/>
          <p:nvPr/>
        </p:nvSpPr>
        <p:spPr>
          <a:xfrm>
            <a:off x="6349225"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8" name="object 148"/>
          <p:cNvSpPr/>
          <p:nvPr/>
        </p:nvSpPr>
        <p:spPr>
          <a:xfrm>
            <a:off x="6309512"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49" name="object 149"/>
          <p:cNvSpPr/>
          <p:nvPr/>
        </p:nvSpPr>
        <p:spPr>
          <a:xfrm>
            <a:off x="650875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0" name="object 150"/>
          <p:cNvSpPr/>
          <p:nvPr/>
        </p:nvSpPr>
        <p:spPr>
          <a:xfrm>
            <a:off x="6468910"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1" name="object 151"/>
          <p:cNvSpPr/>
          <p:nvPr/>
        </p:nvSpPr>
        <p:spPr>
          <a:xfrm>
            <a:off x="6429197"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2" name="object 152"/>
          <p:cNvSpPr/>
          <p:nvPr/>
        </p:nvSpPr>
        <p:spPr>
          <a:xfrm>
            <a:off x="662843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3" name="object 153"/>
          <p:cNvSpPr/>
          <p:nvPr/>
        </p:nvSpPr>
        <p:spPr>
          <a:xfrm>
            <a:off x="6588594"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4" name="object 154"/>
          <p:cNvSpPr/>
          <p:nvPr/>
        </p:nvSpPr>
        <p:spPr>
          <a:xfrm>
            <a:off x="654888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5" name="object 155"/>
          <p:cNvSpPr/>
          <p:nvPr/>
        </p:nvSpPr>
        <p:spPr>
          <a:xfrm>
            <a:off x="674811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6" name="object 156"/>
          <p:cNvSpPr/>
          <p:nvPr/>
        </p:nvSpPr>
        <p:spPr>
          <a:xfrm>
            <a:off x="6708279"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7" name="object 157"/>
          <p:cNvSpPr/>
          <p:nvPr/>
        </p:nvSpPr>
        <p:spPr>
          <a:xfrm>
            <a:off x="666855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58" name="object 158"/>
          <p:cNvSpPr/>
          <p:nvPr/>
        </p:nvSpPr>
        <p:spPr>
          <a:xfrm>
            <a:off x="6867791"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59" name="object 159"/>
          <p:cNvSpPr/>
          <p:nvPr/>
        </p:nvSpPr>
        <p:spPr>
          <a:xfrm>
            <a:off x="6827951"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0" name="object 160"/>
          <p:cNvSpPr/>
          <p:nvPr/>
        </p:nvSpPr>
        <p:spPr>
          <a:xfrm>
            <a:off x="6788239"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1" name="object 161"/>
          <p:cNvSpPr/>
          <p:nvPr/>
        </p:nvSpPr>
        <p:spPr>
          <a:xfrm>
            <a:off x="6987476" y="873277"/>
            <a:ext cx="22225" cy="13970"/>
          </a:xfrm>
          <a:custGeom>
            <a:avLst/>
            <a:gdLst/>
            <a:ahLst/>
            <a:cxnLst/>
            <a:rect l="l" t="t" r="r" b="b"/>
            <a:pathLst>
              <a:path w="22225" h="13969">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2" name="object 162"/>
          <p:cNvSpPr/>
          <p:nvPr/>
        </p:nvSpPr>
        <p:spPr>
          <a:xfrm>
            <a:off x="6947636"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3" name="object 163"/>
          <p:cNvSpPr/>
          <p:nvPr/>
        </p:nvSpPr>
        <p:spPr>
          <a:xfrm>
            <a:off x="6907924" y="873277"/>
            <a:ext cx="22225" cy="13970"/>
          </a:xfrm>
          <a:custGeom>
            <a:avLst/>
            <a:gdLst/>
            <a:ahLst/>
            <a:cxnLst/>
            <a:rect l="l" t="t" r="r" b="b"/>
            <a:pathLst>
              <a:path w="22225" h="13969">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64" name="object 164"/>
          <p:cNvSpPr txBox="1"/>
          <p:nvPr/>
        </p:nvSpPr>
        <p:spPr>
          <a:xfrm>
            <a:off x="529816" y="499015"/>
            <a:ext cx="6499860" cy="2865120"/>
          </a:xfrm>
          <a:prstGeom prst="rect">
            <a:avLst/>
          </a:prstGeom>
        </p:spPr>
        <p:txBody>
          <a:bodyPr vert="horz" wrap="square" lIns="0" tIns="12700" rIns="0" bIns="0" rtlCol="0">
            <a:spAutoFit/>
          </a:bodyPr>
          <a:lstStyle/>
          <a:p>
            <a:pPr marL="25400">
              <a:lnSpc>
                <a:spcPct val="100000"/>
              </a:lnSpc>
              <a:spcBef>
                <a:spcPts val="100"/>
              </a:spcBef>
            </a:pPr>
            <a:r>
              <a:rPr sz="1600" b="1" dirty="0">
                <a:solidFill>
                  <a:srgbClr val="231F20"/>
                </a:solidFill>
                <a:latin typeface="Arial Narrow"/>
                <a:cs typeface="Arial Narrow"/>
              </a:rPr>
              <a:t>ENTRE EN EL </a:t>
            </a:r>
            <a:r>
              <a:rPr sz="1600" b="1" spc="-5" dirty="0">
                <a:solidFill>
                  <a:srgbClr val="231F20"/>
                </a:solidFill>
                <a:latin typeface="Arial Narrow"/>
                <a:cs typeface="Arial Narrow"/>
              </a:rPr>
              <a:t>MUNDO </a:t>
            </a:r>
            <a:r>
              <a:rPr sz="1600" b="1" dirty="0">
                <a:solidFill>
                  <a:srgbClr val="231F20"/>
                </a:solidFill>
                <a:latin typeface="Arial Narrow"/>
                <a:cs typeface="Arial Narrow"/>
              </a:rPr>
              <a:t>DE</a:t>
            </a:r>
            <a:r>
              <a:rPr sz="1600" b="1" spc="-10" dirty="0">
                <a:solidFill>
                  <a:srgbClr val="231F20"/>
                </a:solidFill>
                <a:latin typeface="Arial Narrow"/>
                <a:cs typeface="Arial Narrow"/>
              </a:rPr>
              <a:t> </a:t>
            </a:r>
            <a:r>
              <a:rPr sz="1600" b="1" spc="-5" dirty="0">
                <a:solidFill>
                  <a:srgbClr val="231F20"/>
                </a:solidFill>
                <a:latin typeface="Arial Narrow"/>
                <a:cs typeface="Arial Narrow"/>
              </a:rPr>
              <a:t>MSPA</a:t>
            </a:r>
            <a:endParaRPr sz="1600">
              <a:latin typeface="Arial Narrow"/>
              <a:cs typeface="Arial Narrow"/>
            </a:endParaRPr>
          </a:p>
          <a:p>
            <a:pPr>
              <a:lnSpc>
                <a:spcPct val="100000"/>
              </a:lnSpc>
            </a:pPr>
            <a:endParaRPr sz="1800">
              <a:latin typeface="Times New Roman"/>
              <a:cs typeface="Times New Roman"/>
            </a:endParaRPr>
          </a:p>
          <a:p>
            <a:pPr>
              <a:lnSpc>
                <a:spcPct val="100000"/>
              </a:lnSpc>
              <a:spcBef>
                <a:spcPts val="50"/>
              </a:spcBef>
            </a:pPr>
            <a:endParaRPr sz="1400">
              <a:latin typeface="Times New Roman"/>
              <a:cs typeface="Times New Roman"/>
            </a:endParaRPr>
          </a:p>
          <a:p>
            <a:pPr marL="12700">
              <a:lnSpc>
                <a:spcPct val="100000"/>
              </a:lnSpc>
            </a:pPr>
            <a:r>
              <a:rPr sz="1250" spc="5" dirty="0">
                <a:solidFill>
                  <a:srgbClr val="231F20"/>
                </a:solidFill>
                <a:latin typeface="Arial Narrow"/>
                <a:cs typeface="Arial Narrow"/>
              </a:rPr>
              <a:t>Bienvenido/a:</a:t>
            </a:r>
            <a:endParaRPr sz="1250">
              <a:latin typeface="Arial Narrow"/>
              <a:cs typeface="Arial Narrow"/>
            </a:endParaRPr>
          </a:p>
          <a:p>
            <a:pPr marL="12700" marR="6350">
              <a:lnSpc>
                <a:spcPct val="133400"/>
              </a:lnSpc>
              <a:spcBef>
                <a:spcPts val="400"/>
              </a:spcBef>
            </a:pPr>
            <a:r>
              <a:rPr sz="1250" dirty="0">
                <a:solidFill>
                  <a:srgbClr val="231F20"/>
                </a:solidFill>
                <a:latin typeface="Arial Narrow"/>
                <a:cs typeface="Arial Narrow"/>
              </a:rPr>
              <a:t>Gracias por elegir MSpa </a:t>
            </a:r>
            <a:r>
              <a:rPr sz="1250" spc="5" dirty="0">
                <a:solidFill>
                  <a:srgbClr val="231F20"/>
                </a:solidFill>
                <a:latin typeface="Arial Narrow"/>
                <a:cs typeface="Arial Narrow"/>
              </a:rPr>
              <a:t>y </a:t>
            </a:r>
            <a:r>
              <a:rPr sz="1250" dirty="0">
                <a:solidFill>
                  <a:srgbClr val="231F20"/>
                </a:solidFill>
                <a:latin typeface="Arial Narrow"/>
                <a:cs typeface="Arial Narrow"/>
              </a:rPr>
              <a:t>por confiar en nuestra marca. </a:t>
            </a:r>
            <a:r>
              <a:rPr sz="1250" spc="5" dirty="0">
                <a:solidFill>
                  <a:srgbClr val="231F20"/>
                </a:solidFill>
                <a:latin typeface="Arial Narrow"/>
                <a:cs typeface="Arial Narrow"/>
              </a:rPr>
              <a:t>Estamos </a:t>
            </a:r>
            <a:r>
              <a:rPr sz="1250" dirty="0">
                <a:solidFill>
                  <a:srgbClr val="231F20"/>
                </a:solidFill>
                <a:latin typeface="Arial Narrow"/>
                <a:cs typeface="Arial Narrow"/>
              </a:rPr>
              <a:t>seguros de que disfrutará de las numerosas  ventajas de </a:t>
            </a:r>
            <a:r>
              <a:rPr sz="1250" spc="-5" dirty="0">
                <a:solidFill>
                  <a:srgbClr val="231F20"/>
                </a:solidFill>
                <a:latin typeface="Arial Narrow"/>
                <a:cs typeface="Arial Narrow"/>
              </a:rPr>
              <a:t>utilizar </a:t>
            </a:r>
            <a:r>
              <a:rPr sz="1250" dirty="0">
                <a:solidFill>
                  <a:srgbClr val="231F20"/>
                </a:solidFill>
                <a:latin typeface="Arial Narrow"/>
                <a:cs typeface="Arial Narrow"/>
              </a:rPr>
              <a:t>los productos de MSpa durante</a:t>
            </a:r>
            <a:r>
              <a:rPr sz="1250" spc="5" dirty="0">
                <a:solidFill>
                  <a:srgbClr val="231F20"/>
                </a:solidFill>
                <a:latin typeface="Arial Narrow"/>
                <a:cs typeface="Arial Narrow"/>
              </a:rPr>
              <a:t> </a:t>
            </a:r>
            <a:r>
              <a:rPr sz="1250" dirty="0">
                <a:solidFill>
                  <a:srgbClr val="231F20"/>
                </a:solidFill>
                <a:latin typeface="Arial Narrow"/>
                <a:cs typeface="Arial Narrow"/>
              </a:rPr>
              <a:t>años.</a:t>
            </a:r>
            <a:endParaRPr sz="1250">
              <a:latin typeface="Arial Narrow"/>
              <a:cs typeface="Arial Narrow"/>
            </a:endParaRPr>
          </a:p>
          <a:p>
            <a:pPr marL="12700" marR="5715">
              <a:lnSpc>
                <a:spcPct val="133400"/>
              </a:lnSpc>
            </a:pPr>
            <a:r>
              <a:rPr sz="1250" spc="5" dirty="0">
                <a:solidFill>
                  <a:srgbClr val="231F20"/>
                </a:solidFill>
                <a:latin typeface="Arial Narrow"/>
                <a:cs typeface="Arial Narrow"/>
              </a:rPr>
              <a:t>Para </a:t>
            </a:r>
            <a:r>
              <a:rPr sz="1250" dirty="0">
                <a:solidFill>
                  <a:srgbClr val="231F20"/>
                </a:solidFill>
                <a:latin typeface="Arial Narrow"/>
                <a:cs typeface="Arial Narrow"/>
              </a:rPr>
              <a:t>guiarle </a:t>
            </a:r>
            <a:r>
              <a:rPr sz="1250" spc="5" dirty="0">
                <a:solidFill>
                  <a:srgbClr val="231F20"/>
                </a:solidFill>
                <a:latin typeface="Arial Narrow"/>
                <a:cs typeface="Arial Narrow"/>
              </a:rPr>
              <a:t>a </a:t>
            </a:r>
            <a:r>
              <a:rPr sz="1250" dirty="0">
                <a:solidFill>
                  <a:srgbClr val="231F20"/>
                </a:solidFill>
                <a:latin typeface="Arial Narrow"/>
                <a:cs typeface="Arial Narrow"/>
              </a:rPr>
              <a:t>lo largo de su experiencia inicial con MSpa, nos complace presentarle este manual de instruccio-  nes. </a:t>
            </a:r>
            <a:r>
              <a:rPr sz="1250" spc="5" dirty="0">
                <a:solidFill>
                  <a:srgbClr val="231F20"/>
                </a:solidFill>
                <a:latin typeface="Arial Narrow"/>
                <a:cs typeface="Arial Narrow"/>
              </a:rPr>
              <a:t>Por </a:t>
            </a:r>
            <a:r>
              <a:rPr sz="1250" dirty="0">
                <a:solidFill>
                  <a:srgbClr val="231F20"/>
                </a:solidFill>
                <a:latin typeface="Arial Narrow"/>
                <a:cs typeface="Arial Narrow"/>
              </a:rPr>
              <a:t>favor, lea este manual cuidadosamente antes de usar el producto por primera vez.</a:t>
            </a:r>
            <a:endParaRPr sz="1250">
              <a:latin typeface="Arial Narrow"/>
              <a:cs typeface="Arial Narrow"/>
            </a:endParaRPr>
          </a:p>
          <a:p>
            <a:pPr marL="12700" marR="5080">
              <a:lnSpc>
                <a:spcPct val="133400"/>
              </a:lnSpc>
            </a:pPr>
            <a:r>
              <a:rPr sz="1250" spc="5" dirty="0">
                <a:solidFill>
                  <a:srgbClr val="231F20"/>
                </a:solidFill>
                <a:latin typeface="Arial Narrow"/>
                <a:cs typeface="Arial Narrow"/>
              </a:rPr>
              <a:t>Estamos </a:t>
            </a:r>
            <a:r>
              <a:rPr sz="1250" dirty="0">
                <a:solidFill>
                  <a:srgbClr val="231F20"/>
                </a:solidFill>
                <a:latin typeface="Arial Narrow"/>
                <a:cs typeface="Arial Narrow"/>
              </a:rPr>
              <a:t>encantados de darle la bienvenida </a:t>
            </a:r>
            <a:r>
              <a:rPr sz="1250" spc="5" dirty="0">
                <a:solidFill>
                  <a:srgbClr val="231F20"/>
                </a:solidFill>
                <a:latin typeface="Arial Narrow"/>
                <a:cs typeface="Arial Narrow"/>
              </a:rPr>
              <a:t>a </a:t>
            </a:r>
            <a:r>
              <a:rPr sz="1250" dirty="0">
                <a:solidFill>
                  <a:srgbClr val="231F20"/>
                </a:solidFill>
                <a:latin typeface="Arial Narrow"/>
                <a:cs typeface="Arial Narrow"/>
              </a:rPr>
              <a:t>la familia MSpa </a:t>
            </a:r>
            <a:r>
              <a:rPr sz="1250" spc="5" dirty="0">
                <a:solidFill>
                  <a:srgbClr val="231F20"/>
                </a:solidFill>
                <a:latin typeface="Arial Narrow"/>
                <a:cs typeface="Arial Narrow"/>
              </a:rPr>
              <a:t>y </a:t>
            </a:r>
            <a:r>
              <a:rPr sz="1250" dirty="0">
                <a:solidFill>
                  <a:srgbClr val="231F20"/>
                </a:solidFill>
                <a:latin typeface="Arial Narrow"/>
                <a:cs typeface="Arial Narrow"/>
              </a:rPr>
              <a:t>esperamos compartir con usted toda nuestra  gran</a:t>
            </a:r>
            <a:r>
              <a:rPr sz="1250" spc="-5" dirty="0">
                <a:solidFill>
                  <a:srgbClr val="231F20"/>
                </a:solidFill>
                <a:latin typeface="Arial Narrow"/>
                <a:cs typeface="Arial Narrow"/>
              </a:rPr>
              <a:t> </a:t>
            </a:r>
            <a:r>
              <a:rPr sz="1250" dirty="0">
                <a:solidFill>
                  <a:srgbClr val="231F20"/>
                </a:solidFill>
                <a:latin typeface="Arial Narrow"/>
                <a:cs typeface="Arial Narrow"/>
              </a:rPr>
              <a:t>experiencia.</a:t>
            </a:r>
            <a:endParaRPr sz="1250">
              <a:latin typeface="Arial Narrow"/>
              <a:cs typeface="Arial Narrow"/>
            </a:endParaRPr>
          </a:p>
          <a:p>
            <a:pPr>
              <a:lnSpc>
                <a:spcPct val="100000"/>
              </a:lnSpc>
              <a:spcBef>
                <a:spcPts val="35"/>
              </a:spcBef>
            </a:pPr>
            <a:endParaRPr sz="1100">
              <a:latin typeface="Times New Roman"/>
              <a:cs typeface="Times New Roman"/>
            </a:endParaRPr>
          </a:p>
          <a:p>
            <a:pPr marL="12700">
              <a:lnSpc>
                <a:spcPct val="100000"/>
              </a:lnSpc>
            </a:pPr>
            <a:r>
              <a:rPr sz="1250" spc="5" dirty="0">
                <a:solidFill>
                  <a:srgbClr val="231F20"/>
                </a:solidFill>
                <a:latin typeface="Arial Narrow"/>
                <a:cs typeface="Arial Narrow"/>
              </a:rPr>
              <a:t>¡Disfrute </a:t>
            </a:r>
            <a:r>
              <a:rPr sz="1250" dirty="0">
                <a:solidFill>
                  <a:srgbClr val="231F20"/>
                </a:solidFill>
                <a:latin typeface="Arial Narrow"/>
                <a:cs typeface="Arial Narrow"/>
              </a:rPr>
              <a:t>de su</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165" name="object 165"/>
          <p:cNvSpPr/>
          <p:nvPr/>
        </p:nvSpPr>
        <p:spPr>
          <a:xfrm>
            <a:off x="64438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6" name="object 166"/>
          <p:cNvSpPr/>
          <p:nvPr/>
        </p:nvSpPr>
        <p:spPr>
          <a:xfrm>
            <a:off x="60454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7" name="object 167"/>
          <p:cNvSpPr/>
          <p:nvPr/>
        </p:nvSpPr>
        <p:spPr>
          <a:xfrm>
            <a:off x="56483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8" name="object 168"/>
          <p:cNvSpPr/>
          <p:nvPr/>
        </p:nvSpPr>
        <p:spPr>
          <a:xfrm>
            <a:off x="7640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69" name="object 169"/>
          <p:cNvSpPr/>
          <p:nvPr/>
        </p:nvSpPr>
        <p:spPr>
          <a:xfrm>
            <a:off x="72421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0" name="object 170"/>
          <p:cNvSpPr/>
          <p:nvPr/>
        </p:nvSpPr>
        <p:spPr>
          <a:xfrm>
            <a:off x="68450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1" name="object 171"/>
          <p:cNvSpPr/>
          <p:nvPr/>
        </p:nvSpPr>
        <p:spPr>
          <a:xfrm>
            <a:off x="88375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2" name="object 172"/>
          <p:cNvSpPr/>
          <p:nvPr/>
        </p:nvSpPr>
        <p:spPr>
          <a:xfrm>
            <a:off x="84390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3" name="object 173"/>
          <p:cNvSpPr/>
          <p:nvPr/>
        </p:nvSpPr>
        <p:spPr>
          <a:xfrm>
            <a:off x="80418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4" name="object 174"/>
          <p:cNvSpPr/>
          <p:nvPr/>
        </p:nvSpPr>
        <p:spPr>
          <a:xfrm>
            <a:off x="100342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5" name="object 175"/>
          <p:cNvSpPr/>
          <p:nvPr/>
        </p:nvSpPr>
        <p:spPr>
          <a:xfrm>
            <a:off x="96358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6" name="object 176"/>
          <p:cNvSpPr/>
          <p:nvPr/>
        </p:nvSpPr>
        <p:spPr>
          <a:xfrm>
            <a:off x="92387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7" name="object 177"/>
          <p:cNvSpPr/>
          <p:nvPr/>
        </p:nvSpPr>
        <p:spPr>
          <a:xfrm>
            <a:off x="11231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8" name="object 178"/>
          <p:cNvSpPr/>
          <p:nvPr/>
        </p:nvSpPr>
        <p:spPr>
          <a:xfrm>
            <a:off x="108327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79" name="object 179"/>
          <p:cNvSpPr/>
          <p:nvPr/>
        </p:nvSpPr>
        <p:spPr>
          <a:xfrm>
            <a:off x="104355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0" name="object 180"/>
          <p:cNvSpPr/>
          <p:nvPr/>
        </p:nvSpPr>
        <p:spPr>
          <a:xfrm>
            <a:off x="12427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1" name="object 181"/>
          <p:cNvSpPr/>
          <p:nvPr/>
        </p:nvSpPr>
        <p:spPr>
          <a:xfrm>
            <a:off x="12029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2" name="object 182"/>
          <p:cNvSpPr/>
          <p:nvPr/>
        </p:nvSpPr>
        <p:spPr>
          <a:xfrm>
            <a:off x="116323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3" name="object 183"/>
          <p:cNvSpPr/>
          <p:nvPr/>
        </p:nvSpPr>
        <p:spPr>
          <a:xfrm>
            <a:off x="136246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4" name="object 184"/>
          <p:cNvSpPr/>
          <p:nvPr/>
        </p:nvSpPr>
        <p:spPr>
          <a:xfrm>
            <a:off x="1322628"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5" name="object 185"/>
          <p:cNvSpPr/>
          <p:nvPr/>
        </p:nvSpPr>
        <p:spPr>
          <a:xfrm>
            <a:off x="128291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86" name="object 186"/>
          <p:cNvSpPr/>
          <p:nvPr/>
        </p:nvSpPr>
        <p:spPr>
          <a:xfrm>
            <a:off x="14821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7" name="object 187"/>
          <p:cNvSpPr/>
          <p:nvPr/>
        </p:nvSpPr>
        <p:spPr>
          <a:xfrm>
            <a:off x="144230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8" name="object 188"/>
          <p:cNvSpPr/>
          <p:nvPr/>
        </p:nvSpPr>
        <p:spPr>
          <a:xfrm>
            <a:off x="140258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89" name="object 189"/>
          <p:cNvSpPr/>
          <p:nvPr/>
        </p:nvSpPr>
        <p:spPr>
          <a:xfrm>
            <a:off x="160183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0" name="object 190"/>
          <p:cNvSpPr/>
          <p:nvPr/>
        </p:nvSpPr>
        <p:spPr>
          <a:xfrm>
            <a:off x="156198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1" name="object 191"/>
          <p:cNvSpPr/>
          <p:nvPr/>
        </p:nvSpPr>
        <p:spPr>
          <a:xfrm>
            <a:off x="152227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2" name="object 192"/>
          <p:cNvSpPr/>
          <p:nvPr/>
        </p:nvSpPr>
        <p:spPr>
          <a:xfrm>
            <a:off x="172152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3" name="object 193"/>
          <p:cNvSpPr/>
          <p:nvPr/>
        </p:nvSpPr>
        <p:spPr>
          <a:xfrm>
            <a:off x="16816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4" name="object 194"/>
          <p:cNvSpPr/>
          <p:nvPr/>
        </p:nvSpPr>
        <p:spPr>
          <a:xfrm>
            <a:off x="164195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5" name="object 195"/>
          <p:cNvSpPr/>
          <p:nvPr/>
        </p:nvSpPr>
        <p:spPr>
          <a:xfrm>
            <a:off x="184119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96" name="object 196"/>
          <p:cNvSpPr/>
          <p:nvPr/>
        </p:nvSpPr>
        <p:spPr>
          <a:xfrm>
            <a:off x="180135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7" name="object 197"/>
          <p:cNvSpPr/>
          <p:nvPr/>
        </p:nvSpPr>
        <p:spPr>
          <a:xfrm>
            <a:off x="176164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198" name="object 198"/>
          <p:cNvSpPr/>
          <p:nvPr/>
        </p:nvSpPr>
        <p:spPr>
          <a:xfrm>
            <a:off x="196086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199" name="object 199"/>
          <p:cNvSpPr/>
          <p:nvPr/>
        </p:nvSpPr>
        <p:spPr>
          <a:xfrm>
            <a:off x="192104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0" name="object 200"/>
          <p:cNvSpPr/>
          <p:nvPr/>
        </p:nvSpPr>
        <p:spPr>
          <a:xfrm>
            <a:off x="188132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1" name="object 201"/>
          <p:cNvSpPr/>
          <p:nvPr/>
        </p:nvSpPr>
        <p:spPr>
          <a:xfrm>
            <a:off x="20805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2" name="object 202"/>
          <p:cNvSpPr/>
          <p:nvPr/>
        </p:nvSpPr>
        <p:spPr>
          <a:xfrm>
            <a:off x="204072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3" name="object 203"/>
          <p:cNvSpPr/>
          <p:nvPr/>
        </p:nvSpPr>
        <p:spPr>
          <a:xfrm>
            <a:off x="20010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4" name="object 204"/>
          <p:cNvSpPr/>
          <p:nvPr/>
        </p:nvSpPr>
        <p:spPr>
          <a:xfrm>
            <a:off x="220023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5" name="object 205"/>
          <p:cNvSpPr/>
          <p:nvPr/>
        </p:nvSpPr>
        <p:spPr>
          <a:xfrm>
            <a:off x="216039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6" name="object 206"/>
          <p:cNvSpPr/>
          <p:nvPr/>
        </p:nvSpPr>
        <p:spPr>
          <a:xfrm>
            <a:off x="21206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7" name="object 207"/>
          <p:cNvSpPr/>
          <p:nvPr/>
        </p:nvSpPr>
        <p:spPr>
          <a:xfrm>
            <a:off x="231992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08" name="object 208"/>
          <p:cNvSpPr/>
          <p:nvPr/>
        </p:nvSpPr>
        <p:spPr>
          <a:xfrm>
            <a:off x="2280069"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09" name="object 209"/>
          <p:cNvSpPr/>
          <p:nvPr/>
        </p:nvSpPr>
        <p:spPr>
          <a:xfrm>
            <a:off x="22403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0" name="object 210"/>
          <p:cNvSpPr/>
          <p:nvPr/>
        </p:nvSpPr>
        <p:spPr>
          <a:xfrm>
            <a:off x="243960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1" name="object 211"/>
          <p:cNvSpPr/>
          <p:nvPr/>
        </p:nvSpPr>
        <p:spPr>
          <a:xfrm>
            <a:off x="23997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2" name="object 212"/>
          <p:cNvSpPr/>
          <p:nvPr/>
        </p:nvSpPr>
        <p:spPr>
          <a:xfrm>
            <a:off x="23600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3" name="object 213"/>
          <p:cNvSpPr/>
          <p:nvPr/>
        </p:nvSpPr>
        <p:spPr>
          <a:xfrm>
            <a:off x="25592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4" name="object 214"/>
          <p:cNvSpPr/>
          <p:nvPr/>
        </p:nvSpPr>
        <p:spPr>
          <a:xfrm>
            <a:off x="251943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5" name="object 215"/>
          <p:cNvSpPr/>
          <p:nvPr/>
        </p:nvSpPr>
        <p:spPr>
          <a:xfrm>
            <a:off x="247972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6" name="object 216"/>
          <p:cNvSpPr/>
          <p:nvPr/>
        </p:nvSpPr>
        <p:spPr>
          <a:xfrm>
            <a:off x="267896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7" name="object 217"/>
          <p:cNvSpPr/>
          <p:nvPr/>
        </p:nvSpPr>
        <p:spPr>
          <a:xfrm>
            <a:off x="263912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8" name="object 218"/>
          <p:cNvSpPr/>
          <p:nvPr/>
        </p:nvSpPr>
        <p:spPr>
          <a:xfrm>
            <a:off x="259941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19" name="object 219"/>
          <p:cNvSpPr/>
          <p:nvPr/>
        </p:nvSpPr>
        <p:spPr>
          <a:xfrm>
            <a:off x="279863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20" name="object 220"/>
          <p:cNvSpPr/>
          <p:nvPr/>
        </p:nvSpPr>
        <p:spPr>
          <a:xfrm>
            <a:off x="275880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1" name="object 221"/>
          <p:cNvSpPr/>
          <p:nvPr/>
        </p:nvSpPr>
        <p:spPr>
          <a:xfrm>
            <a:off x="271909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2" name="object 222"/>
          <p:cNvSpPr/>
          <p:nvPr/>
        </p:nvSpPr>
        <p:spPr>
          <a:xfrm>
            <a:off x="291832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3" name="object 223"/>
          <p:cNvSpPr/>
          <p:nvPr/>
        </p:nvSpPr>
        <p:spPr>
          <a:xfrm>
            <a:off x="287848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4" name="object 224"/>
          <p:cNvSpPr/>
          <p:nvPr/>
        </p:nvSpPr>
        <p:spPr>
          <a:xfrm>
            <a:off x="283876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5" name="object 225"/>
          <p:cNvSpPr/>
          <p:nvPr/>
        </p:nvSpPr>
        <p:spPr>
          <a:xfrm>
            <a:off x="303800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6" name="object 226"/>
          <p:cNvSpPr/>
          <p:nvPr/>
        </p:nvSpPr>
        <p:spPr>
          <a:xfrm>
            <a:off x="299816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7" name="object 227"/>
          <p:cNvSpPr/>
          <p:nvPr/>
        </p:nvSpPr>
        <p:spPr>
          <a:xfrm>
            <a:off x="29584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8" name="object 228"/>
          <p:cNvSpPr/>
          <p:nvPr/>
        </p:nvSpPr>
        <p:spPr>
          <a:xfrm>
            <a:off x="315768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29" name="object 229"/>
          <p:cNvSpPr/>
          <p:nvPr/>
        </p:nvSpPr>
        <p:spPr>
          <a:xfrm>
            <a:off x="311783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0" name="object 230"/>
          <p:cNvSpPr/>
          <p:nvPr/>
        </p:nvSpPr>
        <p:spPr>
          <a:xfrm>
            <a:off x="307812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1" name="object 231"/>
          <p:cNvSpPr/>
          <p:nvPr/>
        </p:nvSpPr>
        <p:spPr>
          <a:xfrm>
            <a:off x="327737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2" name="object 232"/>
          <p:cNvSpPr/>
          <p:nvPr/>
        </p:nvSpPr>
        <p:spPr>
          <a:xfrm>
            <a:off x="3237522"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33" name="object 233"/>
          <p:cNvSpPr/>
          <p:nvPr/>
        </p:nvSpPr>
        <p:spPr>
          <a:xfrm>
            <a:off x="319780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4" name="object 234"/>
          <p:cNvSpPr/>
          <p:nvPr/>
        </p:nvSpPr>
        <p:spPr>
          <a:xfrm>
            <a:off x="339704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5" name="object 235"/>
          <p:cNvSpPr/>
          <p:nvPr/>
        </p:nvSpPr>
        <p:spPr>
          <a:xfrm>
            <a:off x="335720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6" name="object 236"/>
          <p:cNvSpPr/>
          <p:nvPr/>
        </p:nvSpPr>
        <p:spPr>
          <a:xfrm>
            <a:off x="331749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7" name="object 237"/>
          <p:cNvSpPr/>
          <p:nvPr/>
        </p:nvSpPr>
        <p:spPr>
          <a:xfrm>
            <a:off x="351673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8" name="object 238"/>
          <p:cNvSpPr/>
          <p:nvPr/>
        </p:nvSpPr>
        <p:spPr>
          <a:xfrm>
            <a:off x="34768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39" name="object 239"/>
          <p:cNvSpPr/>
          <p:nvPr/>
        </p:nvSpPr>
        <p:spPr>
          <a:xfrm>
            <a:off x="343717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0" name="object 240"/>
          <p:cNvSpPr/>
          <p:nvPr/>
        </p:nvSpPr>
        <p:spPr>
          <a:xfrm>
            <a:off x="3636403"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1" name="object 241"/>
          <p:cNvSpPr/>
          <p:nvPr/>
        </p:nvSpPr>
        <p:spPr>
          <a:xfrm>
            <a:off x="359656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2" name="object 242"/>
          <p:cNvSpPr/>
          <p:nvPr/>
        </p:nvSpPr>
        <p:spPr>
          <a:xfrm>
            <a:off x="355685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3" name="object 243"/>
          <p:cNvSpPr/>
          <p:nvPr/>
        </p:nvSpPr>
        <p:spPr>
          <a:xfrm>
            <a:off x="3756088"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44" name="object 244"/>
          <p:cNvSpPr/>
          <p:nvPr/>
        </p:nvSpPr>
        <p:spPr>
          <a:xfrm>
            <a:off x="371624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5" name="object 245"/>
          <p:cNvSpPr/>
          <p:nvPr/>
        </p:nvSpPr>
        <p:spPr>
          <a:xfrm>
            <a:off x="367653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6" name="object 246"/>
          <p:cNvSpPr/>
          <p:nvPr/>
        </p:nvSpPr>
        <p:spPr>
          <a:xfrm>
            <a:off x="387577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7" name="object 247"/>
          <p:cNvSpPr/>
          <p:nvPr/>
        </p:nvSpPr>
        <p:spPr>
          <a:xfrm>
            <a:off x="383593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8" name="object 248"/>
          <p:cNvSpPr/>
          <p:nvPr/>
        </p:nvSpPr>
        <p:spPr>
          <a:xfrm>
            <a:off x="379622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49" name="object 249"/>
          <p:cNvSpPr/>
          <p:nvPr/>
        </p:nvSpPr>
        <p:spPr>
          <a:xfrm>
            <a:off x="399545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0" name="object 250"/>
          <p:cNvSpPr/>
          <p:nvPr/>
        </p:nvSpPr>
        <p:spPr>
          <a:xfrm>
            <a:off x="395561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1" name="object 251"/>
          <p:cNvSpPr/>
          <p:nvPr/>
        </p:nvSpPr>
        <p:spPr>
          <a:xfrm>
            <a:off x="391590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2" name="object 252"/>
          <p:cNvSpPr/>
          <p:nvPr/>
        </p:nvSpPr>
        <p:spPr>
          <a:xfrm>
            <a:off x="411513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3" name="object 253"/>
          <p:cNvSpPr/>
          <p:nvPr/>
        </p:nvSpPr>
        <p:spPr>
          <a:xfrm>
            <a:off x="4075290"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4" name="object 254"/>
          <p:cNvSpPr/>
          <p:nvPr/>
        </p:nvSpPr>
        <p:spPr>
          <a:xfrm>
            <a:off x="403557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55" name="object 255"/>
          <p:cNvSpPr/>
          <p:nvPr/>
        </p:nvSpPr>
        <p:spPr>
          <a:xfrm>
            <a:off x="423481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6" name="object 256"/>
          <p:cNvSpPr/>
          <p:nvPr/>
        </p:nvSpPr>
        <p:spPr>
          <a:xfrm>
            <a:off x="419496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7" name="object 257"/>
          <p:cNvSpPr/>
          <p:nvPr/>
        </p:nvSpPr>
        <p:spPr>
          <a:xfrm>
            <a:off x="415526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8" name="object 258"/>
          <p:cNvSpPr/>
          <p:nvPr/>
        </p:nvSpPr>
        <p:spPr>
          <a:xfrm>
            <a:off x="435449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59" name="object 259"/>
          <p:cNvSpPr/>
          <p:nvPr/>
        </p:nvSpPr>
        <p:spPr>
          <a:xfrm>
            <a:off x="431464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0" name="object 260"/>
          <p:cNvSpPr/>
          <p:nvPr/>
        </p:nvSpPr>
        <p:spPr>
          <a:xfrm>
            <a:off x="427493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1" name="object 261"/>
          <p:cNvSpPr/>
          <p:nvPr/>
        </p:nvSpPr>
        <p:spPr>
          <a:xfrm>
            <a:off x="44741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2" name="object 262"/>
          <p:cNvSpPr/>
          <p:nvPr/>
        </p:nvSpPr>
        <p:spPr>
          <a:xfrm>
            <a:off x="443433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3" name="object 263"/>
          <p:cNvSpPr/>
          <p:nvPr/>
        </p:nvSpPr>
        <p:spPr>
          <a:xfrm>
            <a:off x="439461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4" name="object 264"/>
          <p:cNvSpPr/>
          <p:nvPr/>
        </p:nvSpPr>
        <p:spPr>
          <a:xfrm>
            <a:off x="459385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65" name="object 265"/>
          <p:cNvSpPr/>
          <p:nvPr/>
        </p:nvSpPr>
        <p:spPr>
          <a:xfrm>
            <a:off x="455401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6" name="object 266"/>
          <p:cNvSpPr/>
          <p:nvPr/>
        </p:nvSpPr>
        <p:spPr>
          <a:xfrm>
            <a:off x="451430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7" name="object 267"/>
          <p:cNvSpPr/>
          <p:nvPr/>
        </p:nvSpPr>
        <p:spPr>
          <a:xfrm>
            <a:off x="47135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8" name="object 268"/>
          <p:cNvSpPr/>
          <p:nvPr/>
        </p:nvSpPr>
        <p:spPr>
          <a:xfrm>
            <a:off x="467370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69" name="object 269"/>
          <p:cNvSpPr/>
          <p:nvPr/>
        </p:nvSpPr>
        <p:spPr>
          <a:xfrm>
            <a:off x="463398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0" name="object 270"/>
          <p:cNvSpPr/>
          <p:nvPr/>
        </p:nvSpPr>
        <p:spPr>
          <a:xfrm>
            <a:off x="483321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1" name="object 271"/>
          <p:cNvSpPr/>
          <p:nvPr/>
        </p:nvSpPr>
        <p:spPr>
          <a:xfrm>
            <a:off x="479338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2" name="object 272"/>
          <p:cNvSpPr/>
          <p:nvPr/>
        </p:nvSpPr>
        <p:spPr>
          <a:xfrm>
            <a:off x="475367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3" name="object 273"/>
          <p:cNvSpPr/>
          <p:nvPr/>
        </p:nvSpPr>
        <p:spPr>
          <a:xfrm>
            <a:off x="495289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4" name="object 274"/>
          <p:cNvSpPr/>
          <p:nvPr/>
        </p:nvSpPr>
        <p:spPr>
          <a:xfrm>
            <a:off x="491304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5" name="object 275"/>
          <p:cNvSpPr/>
          <p:nvPr/>
        </p:nvSpPr>
        <p:spPr>
          <a:xfrm>
            <a:off x="487334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6" name="object 276"/>
          <p:cNvSpPr/>
          <p:nvPr/>
        </p:nvSpPr>
        <p:spPr>
          <a:xfrm>
            <a:off x="50725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77" name="object 277"/>
          <p:cNvSpPr/>
          <p:nvPr/>
        </p:nvSpPr>
        <p:spPr>
          <a:xfrm>
            <a:off x="5032730"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8" name="object 278"/>
          <p:cNvSpPr/>
          <p:nvPr/>
        </p:nvSpPr>
        <p:spPr>
          <a:xfrm>
            <a:off x="4993017"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79" name="object 279"/>
          <p:cNvSpPr/>
          <p:nvPr/>
        </p:nvSpPr>
        <p:spPr>
          <a:xfrm>
            <a:off x="519226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0" name="object 280"/>
          <p:cNvSpPr/>
          <p:nvPr/>
        </p:nvSpPr>
        <p:spPr>
          <a:xfrm>
            <a:off x="515241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1" name="object 281"/>
          <p:cNvSpPr/>
          <p:nvPr/>
        </p:nvSpPr>
        <p:spPr>
          <a:xfrm>
            <a:off x="511270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2" name="object 282"/>
          <p:cNvSpPr/>
          <p:nvPr/>
        </p:nvSpPr>
        <p:spPr>
          <a:xfrm>
            <a:off x="531195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3" name="object 283"/>
          <p:cNvSpPr/>
          <p:nvPr/>
        </p:nvSpPr>
        <p:spPr>
          <a:xfrm>
            <a:off x="527210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4" name="object 284"/>
          <p:cNvSpPr/>
          <p:nvPr/>
        </p:nvSpPr>
        <p:spPr>
          <a:xfrm>
            <a:off x="523238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5" name="object 285"/>
          <p:cNvSpPr/>
          <p:nvPr/>
        </p:nvSpPr>
        <p:spPr>
          <a:xfrm>
            <a:off x="5431625"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6" name="object 286"/>
          <p:cNvSpPr/>
          <p:nvPr/>
        </p:nvSpPr>
        <p:spPr>
          <a:xfrm>
            <a:off x="539178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7" name="object 287"/>
          <p:cNvSpPr/>
          <p:nvPr/>
        </p:nvSpPr>
        <p:spPr>
          <a:xfrm>
            <a:off x="535207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88" name="object 288"/>
          <p:cNvSpPr/>
          <p:nvPr/>
        </p:nvSpPr>
        <p:spPr>
          <a:xfrm>
            <a:off x="555129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89" name="object 289"/>
          <p:cNvSpPr/>
          <p:nvPr/>
        </p:nvSpPr>
        <p:spPr>
          <a:xfrm>
            <a:off x="551146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0" name="object 290"/>
          <p:cNvSpPr/>
          <p:nvPr/>
        </p:nvSpPr>
        <p:spPr>
          <a:xfrm>
            <a:off x="547175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1" name="object 291"/>
          <p:cNvSpPr/>
          <p:nvPr/>
        </p:nvSpPr>
        <p:spPr>
          <a:xfrm>
            <a:off x="567098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292" name="object 292"/>
          <p:cNvSpPr/>
          <p:nvPr/>
        </p:nvSpPr>
        <p:spPr>
          <a:xfrm>
            <a:off x="56311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3" name="object 293"/>
          <p:cNvSpPr/>
          <p:nvPr/>
        </p:nvSpPr>
        <p:spPr>
          <a:xfrm>
            <a:off x="559144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4" name="object 294"/>
          <p:cNvSpPr/>
          <p:nvPr/>
        </p:nvSpPr>
        <p:spPr>
          <a:xfrm>
            <a:off x="579066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5" name="object 295"/>
          <p:cNvSpPr/>
          <p:nvPr/>
        </p:nvSpPr>
        <p:spPr>
          <a:xfrm>
            <a:off x="575082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6" name="object 296"/>
          <p:cNvSpPr/>
          <p:nvPr/>
        </p:nvSpPr>
        <p:spPr>
          <a:xfrm>
            <a:off x="571111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7" name="object 297"/>
          <p:cNvSpPr/>
          <p:nvPr/>
        </p:nvSpPr>
        <p:spPr>
          <a:xfrm>
            <a:off x="591035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8" name="object 298"/>
          <p:cNvSpPr/>
          <p:nvPr/>
        </p:nvSpPr>
        <p:spPr>
          <a:xfrm>
            <a:off x="587051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299" name="object 299"/>
          <p:cNvSpPr/>
          <p:nvPr/>
        </p:nvSpPr>
        <p:spPr>
          <a:xfrm>
            <a:off x="583079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0" name="object 300"/>
          <p:cNvSpPr/>
          <p:nvPr/>
        </p:nvSpPr>
        <p:spPr>
          <a:xfrm>
            <a:off x="603003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1" name="object 301"/>
          <p:cNvSpPr/>
          <p:nvPr/>
        </p:nvSpPr>
        <p:spPr>
          <a:xfrm>
            <a:off x="599018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2" name="object 302"/>
          <p:cNvSpPr/>
          <p:nvPr/>
        </p:nvSpPr>
        <p:spPr>
          <a:xfrm>
            <a:off x="595047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3" name="object 303"/>
          <p:cNvSpPr/>
          <p:nvPr/>
        </p:nvSpPr>
        <p:spPr>
          <a:xfrm>
            <a:off x="614970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4" name="object 304"/>
          <p:cNvSpPr/>
          <p:nvPr/>
        </p:nvSpPr>
        <p:spPr>
          <a:xfrm>
            <a:off x="6109868"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5" name="object 305"/>
          <p:cNvSpPr/>
          <p:nvPr/>
        </p:nvSpPr>
        <p:spPr>
          <a:xfrm>
            <a:off x="607015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6" name="object 306"/>
          <p:cNvSpPr/>
          <p:nvPr/>
        </p:nvSpPr>
        <p:spPr>
          <a:xfrm>
            <a:off x="626939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7" name="object 307"/>
          <p:cNvSpPr/>
          <p:nvPr/>
        </p:nvSpPr>
        <p:spPr>
          <a:xfrm>
            <a:off x="6229553"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8" name="object 308"/>
          <p:cNvSpPr/>
          <p:nvPr/>
        </p:nvSpPr>
        <p:spPr>
          <a:xfrm>
            <a:off x="618984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09" name="object 309"/>
          <p:cNvSpPr/>
          <p:nvPr/>
        </p:nvSpPr>
        <p:spPr>
          <a:xfrm>
            <a:off x="638907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0" name="object 310"/>
          <p:cNvSpPr/>
          <p:nvPr/>
        </p:nvSpPr>
        <p:spPr>
          <a:xfrm>
            <a:off x="6349225"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1" name="object 311"/>
          <p:cNvSpPr/>
          <p:nvPr/>
        </p:nvSpPr>
        <p:spPr>
          <a:xfrm>
            <a:off x="6309512"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2" name="object 312"/>
          <p:cNvSpPr/>
          <p:nvPr/>
        </p:nvSpPr>
        <p:spPr>
          <a:xfrm>
            <a:off x="650875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3" name="object 313"/>
          <p:cNvSpPr/>
          <p:nvPr/>
        </p:nvSpPr>
        <p:spPr>
          <a:xfrm>
            <a:off x="6468910"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4" name="object 314"/>
          <p:cNvSpPr/>
          <p:nvPr/>
        </p:nvSpPr>
        <p:spPr>
          <a:xfrm>
            <a:off x="6429197"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5" name="object 315"/>
          <p:cNvSpPr/>
          <p:nvPr/>
        </p:nvSpPr>
        <p:spPr>
          <a:xfrm>
            <a:off x="662843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6" name="object 316"/>
          <p:cNvSpPr/>
          <p:nvPr/>
        </p:nvSpPr>
        <p:spPr>
          <a:xfrm>
            <a:off x="6588594"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7" name="object 317"/>
          <p:cNvSpPr/>
          <p:nvPr/>
        </p:nvSpPr>
        <p:spPr>
          <a:xfrm>
            <a:off x="654888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8" name="object 318"/>
          <p:cNvSpPr/>
          <p:nvPr/>
        </p:nvSpPr>
        <p:spPr>
          <a:xfrm>
            <a:off x="674811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19" name="object 319"/>
          <p:cNvSpPr/>
          <p:nvPr/>
        </p:nvSpPr>
        <p:spPr>
          <a:xfrm>
            <a:off x="6708279"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0" name="object 320"/>
          <p:cNvSpPr/>
          <p:nvPr/>
        </p:nvSpPr>
        <p:spPr>
          <a:xfrm>
            <a:off x="666855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1" name="object 321"/>
          <p:cNvSpPr/>
          <p:nvPr/>
        </p:nvSpPr>
        <p:spPr>
          <a:xfrm>
            <a:off x="6867791"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2" name="object 322"/>
          <p:cNvSpPr/>
          <p:nvPr/>
        </p:nvSpPr>
        <p:spPr>
          <a:xfrm>
            <a:off x="6827951"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3" name="object 323"/>
          <p:cNvSpPr/>
          <p:nvPr/>
        </p:nvSpPr>
        <p:spPr>
          <a:xfrm>
            <a:off x="6788239"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4" name="object 324"/>
          <p:cNvSpPr/>
          <p:nvPr/>
        </p:nvSpPr>
        <p:spPr>
          <a:xfrm>
            <a:off x="6987476" y="6078436"/>
            <a:ext cx="22225" cy="13970"/>
          </a:xfrm>
          <a:custGeom>
            <a:avLst/>
            <a:gdLst/>
            <a:ahLst/>
            <a:cxnLst/>
            <a:rect l="l" t="t" r="r" b="b"/>
            <a:pathLst>
              <a:path w="22225" h="13970">
                <a:moveTo>
                  <a:pt x="0" y="13385"/>
                </a:moveTo>
                <a:lnTo>
                  <a:pt x="22212" y="13385"/>
                </a:lnTo>
                <a:lnTo>
                  <a:pt x="22212" y="0"/>
                </a:lnTo>
                <a:lnTo>
                  <a:pt x="0" y="0"/>
                </a:lnTo>
                <a:lnTo>
                  <a:pt x="0" y="13385"/>
                </a:lnTo>
                <a:close/>
              </a:path>
            </a:pathLst>
          </a:custGeom>
          <a:solidFill>
            <a:srgbClr val="231F20"/>
          </a:solidFill>
        </p:spPr>
        <p:txBody>
          <a:bodyPr wrap="square" lIns="0" tIns="0" rIns="0" bIns="0" rtlCol="0"/>
          <a:lstStyle/>
          <a:p>
            <a:endParaRPr/>
          </a:p>
        </p:txBody>
      </p:sp>
      <p:sp>
        <p:nvSpPr>
          <p:cNvPr id="325" name="object 325"/>
          <p:cNvSpPr/>
          <p:nvPr/>
        </p:nvSpPr>
        <p:spPr>
          <a:xfrm>
            <a:off x="6947636"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6" name="object 326"/>
          <p:cNvSpPr/>
          <p:nvPr/>
        </p:nvSpPr>
        <p:spPr>
          <a:xfrm>
            <a:off x="6907924" y="6078436"/>
            <a:ext cx="22225" cy="13970"/>
          </a:xfrm>
          <a:custGeom>
            <a:avLst/>
            <a:gdLst/>
            <a:ahLst/>
            <a:cxnLst/>
            <a:rect l="l" t="t" r="r" b="b"/>
            <a:pathLst>
              <a:path w="22225" h="13970">
                <a:moveTo>
                  <a:pt x="0" y="13385"/>
                </a:moveTo>
                <a:lnTo>
                  <a:pt x="22225" y="13385"/>
                </a:lnTo>
                <a:lnTo>
                  <a:pt x="22225" y="0"/>
                </a:lnTo>
                <a:lnTo>
                  <a:pt x="0" y="0"/>
                </a:lnTo>
                <a:lnTo>
                  <a:pt x="0" y="13385"/>
                </a:lnTo>
                <a:close/>
              </a:path>
            </a:pathLst>
          </a:custGeom>
          <a:solidFill>
            <a:srgbClr val="231F20"/>
          </a:solidFill>
        </p:spPr>
        <p:txBody>
          <a:bodyPr wrap="square" lIns="0" tIns="0" rIns="0" bIns="0" rtlCol="0"/>
          <a:lstStyle/>
          <a:p>
            <a:endParaRPr/>
          </a:p>
        </p:txBody>
      </p:sp>
      <p:sp>
        <p:nvSpPr>
          <p:cNvPr id="327" name="object 327"/>
          <p:cNvSpPr txBox="1"/>
          <p:nvPr/>
        </p:nvSpPr>
        <p:spPr>
          <a:xfrm>
            <a:off x="531093" y="5716878"/>
            <a:ext cx="6500495" cy="4043679"/>
          </a:xfrm>
          <a:prstGeom prst="rect">
            <a:avLst/>
          </a:prstGeom>
        </p:spPr>
        <p:txBody>
          <a:bodyPr vert="horz" wrap="square" lIns="0" tIns="12700" rIns="0" bIns="0" rtlCol="0">
            <a:spAutoFit/>
          </a:bodyPr>
          <a:lstStyle/>
          <a:p>
            <a:pPr marL="24130">
              <a:lnSpc>
                <a:spcPct val="100000"/>
              </a:lnSpc>
              <a:spcBef>
                <a:spcPts val="100"/>
              </a:spcBef>
            </a:pPr>
            <a:r>
              <a:rPr sz="1600" b="1" dirty="0">
                <a:solidFill>
                  <a:srgbClr val="231F20"/>
                </a:solidFill>
                <a:latin typeface="Arial Narrow"/>
                <a:cs typeface="Arial Narrow"/>
              </a:rPr>
              <a:t>ÍNDICE</a:t>
            </a:r>
            <a:endParaRPr sz="1600">
              <a:latin typeface="Arial Narrow"/>
              <a:cs typeface="Arial Narrow"/>
            </a:endParaRPr>
          </a:p>
          <a:p>
            <a:pPr>
              <a:lnSpc>
                <a:spcPct val="100000"/>
              </a:lnSpc>
              <a:spcBef>
                <a:spcPts val="45"/>
              </a:spcBef>
            </a:pPr>
            <a:endParaRPr sz="2500">
              <a:latin typeface="Times New Roman"/>
              <a:cs typeface="Times New Roman"/>
            </a:endParaRPr>
          </a:p>
          <a:p>
            <a:pPr marL="12700">
              <a:lnSpc>
                <a:spcPct val="100000"/>
              </a:lnSpc>
              <a:spcBef>
                <a:spcPts val="5"/>
              </a:spcBef>
              <a:tabLst>
                <a:tab pos="6414135" algn="l"/>
              </a:tabLst>
            </a:pPr>
            <a:r>
              <a:rPr sz="1250" dirty="0">
                <a:solidFill>
                  <a:srgbClr val="231F20"/>
                </a:solidFill>
                <a:latin typeface="Arial Narrow"/>
                <a:cs typeface="Arial Narrow"/>
              </a:rPr>
              <a:t>Medida</a:t>
            </a:r>
            <a:r>
              <a:rPr sz="1250" spc="5" dirty="0">
                <a:solidFill>
                  <a:srgbClr val="231F20"/>
                </a:solidFill>
                <a:latin typeface="Arial Narrow"/>
                <a:cs typeface="Arial Narrow"/>
              </a:rPr>
              <a:t>s</a:t>
            </a:r>
            <a:r>
              <a:rPr sz="1250" dirty="0">
                <a:solidFill>
                  <a:srgbClr val="231F20"/>
                </a:solidFill>
                <a:latin typeface="Arial Narrow"/>
                <a:cs typeface="Arial Narrow"/>
              </a:rPr>
              <a:t> d</a:t>
            </a:r>
            <a:r>
              <a:rPr sz="1250" spc="5" dirty="0">
                <a:solidFill>
                  <a:srgbClr val="231F20"/>
                </a:solidFill>
                <a:latin typeface="Arial Narrow"/>
                <a:cs typeface="Arial Narrow"/>
              </a:rPr>
              <a:t>e</a:t>
            </a:r>
            <a:r>
              <a:rPr sz="1250" dirty="0">
                <a:solidFill>
                  <a:srgbClr val="231F20"/>
                </a:solidFill>
                <a:latin typeface="Arial Narrow"/>
                <a:cs typeface="Arial Narrow"/>
              </a:rPr>
              <a:t> precaución</a:t>
            </a:r>
            <a:r>
              <a:rPr sz="1250" spc="5" dirty="0">
                <a:solidFill>
                  <a:srgbClr val="231F20"/>
                </a:solidFill>
                <a:latin typeface="Arial Narrow"/>
                <a:cs typeface="Arial Narrow"/>
              </a:rPr>
              <a:t>............................………………………….........……………………..............................</a:t>
            </a:r>
            <a:r>
              <a:rPr sz="1250" dirty="0">
                <a:solidFill>
                  <a:srgbClr val="231F20"/>
                </a:solidFill>
                <a:latin typeface="Arial Narrow"/>
                <a:cs typeface="Arial Narrow"/>
              </a:rPr>
              <a:t>	</a:t>
            </a:r>
            <a:r>
              <a:rPr sz="1250" spc="5" dirty="0">
                <a:solidFill>
                  <a:srgbClr val="231F20"/>
                </a:solidFill>
                <a:latin typeface="Arial Narrow"/>
                <a:cs typeface="Arial Narrow"/>
              </a:rPr>
              <a:t>3</a:t>
            </a:r>
            <a:endParaRPr sz="1250">
              <a:latin typeface="Arial Narrow"/>
              <a:cs typeface="Arial Narrow"/>
            </a:endParaRPr>
          </a:p>
          <a:p>
            <a:pPr marL="12700">
              <a:lnSpc>
                <a:spcPct val="100000"/>
              </a:lnSpc>
              <a:spcBef>
                <a:spcPts val="1025"/>
              </a:spcBef>
              <a:tabLst>
                <a:tab pos="6414135" algn="l"/>
              </a:tabLst>
            </a:pPr>
            <a:r>
              <a:rPr sz="1250" dirty="0">
                <a:solidFill>
                  <a:srgbClr val="231F20"/>
                </a:solidFill>
                <a:latin typeface="Arial Narrow"/>
                <a:cs typeface="Arial Narrow"/>
              </a:rPr>
              <a:t>Características…………………………………........................................................................................……...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Descripción </a:t>
            </a:r>
            <a:r>
              <a:rPr sz="1250" dirty="0">
                <a:solidFill>
                  <a:srgbClr val="231F20"/>
                </a:solidFill>
                <a:latin typeface="Arial Narrow"/>
                <a:cs typeface="Arial Narrow"/>
              </a:rPr>
              <a:t>del producto……………............................……..............................................................………....	</a:t>
            </a:r>
            <a:r>
              <a:rPr sz="1250" spc="5" dirty="0">
                <a:solidFill>
                  <a:srgbClr val="231F20"/>
                </a:solidFill>
                <a:latin typeface="Arial Narrow"/>
                <a:cs typeface="Arial Narrow"/>
              </a:rPr>
              <a:t>7</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Primer </a:t>
            </a:r>
            <a:r>
              <a:rPr sz="1250" dirty="0">
                <a:solidFill>
                  <a:srgbClr val="231F20"/>
                </a:solidFill>
                <a:latin typeface="Arial Narrow"/>
                <a:cs typeface="Arial Narrow"/>
              </a:rPr>
              <a:t>us</a:t>
            </a:r>
            <a:r>
              <a:rPr sz="1250" spc="5" dirty="0">
                <a:solidFill>
                  <a:srgbClr val="231F20"/>
                </a:solidFill>
                <a:latin typeface="Arial Narrow"/>
                <a:cs typeface="Arial Narrow"/>
              </a:rPr>
              <a:t>o</a:t>
            </a:r>
            <a:r>
              <a:rPr sz="1250" dirty="0">
                <a:solidFill>
                  <a:srgbClr val="231F20"/>
                </a:solidFill>
                <a:latin typeface="Arial Narrow"/>
                <a:cs typeface="Arial Narrow"/>
              </a:rPr>
              <a:t> </a:t>
            </a:r>
            <a:r>
              <a:rPr sz="1250" spc="5" dirty="0">
                <a:solidFill>
                  <a:srgbClr val="231F20"/>
                </a:solidFill>
                <a:latin typeface="Arial Narrow"/>
                <a:cs typeface="Arial Narrow"/>
              </a:rPr>
              <a:t>y</a:t>
            </a:r>
            <a:r>
              <a:rPr sz="1250" dirty="0">
                <a:solidFill>
                  <a:srgbClr val="231F20"/>
                </a:solidFill>
                <a:latin typeface="Arial Narrow"/>
                <a:cs typeface="Arial Narrow"/>
              </a:rPr>
              <a:t> preparació</a:t>
            </a:r>
            <a:r>
              <a:rPr sz="1250" spc="5" dirty="0">
                <a:solidFill>
                  <a:srgbClr val="231F20"/>
                </a:solidFill>
                <a:latin typeface="Arial Narrow"/>
                <a:cs typeface="Arial Narrow"/>
              </a:rPr>
              <a:t>n</a:t>
            </a:r>
            <a:r>
              <a:rPr sz="1250" dirty="0">
                <a:solidFill>
                  <a:srgbClr val="231F20"/>
                </a:solidFill>
                <a:latin typeface="Arial Narrow"/>
                <a:cs typeface="Arial Narrow"/>
              </a:rPr>
              <a:t> d</a:t>
            </a:r>
            <a:r>
              <a:rPr sz="1250" spc="5" dirty="0">
                <a:solidFill>
                  <a:srgbClr val="231F20"/>
                </a:solidFill>
                <a:latin typeface="Arial Narrow"/>
                <a:cs typeface="Arial Narrow"/>
              </a:rPr>
              <a:t>e</a:t>
            </a:r>
            <a:r>
              <a:rPr sz="1250" dirty="0">
                <a:solidFill>
                  <a:srgbClr val="231F20"/>
                </a:solidFill>
                <a:latin typeface="Arial Narrow"/>
                <a:cs typeface="Arial Narrow"/>
              </a:rPr>
              <a:t> </a:t>
            </a:r>
            <a:r>
              <a:rPr sz="1250" spc="-5" dirty="0">
                <a:solidFill>
                  <a:srgbClr val="231F20"/>
                </a:solidFill>
                <a:latin typeface="Arial Narrow"/>
                <a:cs typeface="Arial Narrow"/>
              </a:rPr>
              <a:t>l</a:t>
            </a:r>
            <a:r>
              <a:rPr sz="1250" spc="5" dirty="0">
                <a:solidFill>
                  <a:srgbClr val="231F20"/>
                </a:solidFill>
                <a:latin typeface="Arial Narrow"/>
                <a:cs typeface="Arial Narrow"/>
              </a:rPr>
              <a:t>a</a:t>
            </a:r>
            <a:r>
              <a:rPr sz="1250" dirty="0">
                <a:solidFill>
                  <a:srgbClr val="231F20"/>
                </a:solidFill>
                <a:latin typeface="Arial Narrow"/>
                <a:cs typeface="Arial Narrow"/>
              </a:rPr>
              <a:t> instalación......................................................................................................	</a:t>
            </a:r>
            <a:r>
              <a:rPr sz="1250" spc="5" dirty="0">
                <a:solidFill>
                  <a:srgbClr val="231F20"/>
                </a:solidFill>
                <a:latin typeface="Arial Narrow"/>
                <a:cs typeface="Arial Narrow"/>
              </a:rPr>
              <a:t>8</a:t>
            </a:r>
            <a:endParaRPr sz="1250">
              <a:latin typeface="Arial Narrow"/>
              <a:cs typeface="Arial Narrow"/>
            </a:endParaRPr>
          </a:p>
          <a:p>
            <a:pPr marL="12700">
              <a:lnSpc>
                <a:spcPct val="100000"/>
              </a:lnSpc>
              <a:spcBef>
                <a:spcPts val="1030"/>
              </a:spcBef>
              <a:tabLst>
                <a:tab pos="6414135" algn="l"/>
              </a:tabLst>
            </a:pPr>
            <a:r>
              <a:rPr sz="1250" spc="5" dirty="0">
                <a:solidFill>
                  <a:srgbClr val="231F20"/>
                </a:solidFill>
                <a:latin typeface="Arial Narrow"/>
                <a:cs typeface="Arial Narrow"/>
              </a:rPr>
              <a:t>Configuración </a:t>
            </a:r>
            <a:r>
              <a:rPr sz="1250" dirty="0">
                <a:solidFill>
                  <a:srgbClr val="231F20"/>
                </a:solidFill>
                <a:latin typeface="Arial Narrow"/>
                <a:cs typeface="Arial Narrow"/>
              </a:rPr>
              <a:t>del spa.......................................................................................................................................	</a:t>
            </a:r>
            <a:r>
              <a:rPr sz="1250" spc="5" dirty="0">
                <a:solidFill>
                  <a:srgbClr val="231F20"/>
                </a:solidFill>
                <a:latin typeface="Arial Narrow"/>
                <a:cs typeface="Arial Narrow"/>
              </a:rPr>
              <a:t>9</a:t>
            </a:r>
            <a:endParaRPr sz="1250">
              <a:latin typeface="Arial Narrow"/>
              <a:cs typeface="Arial Narrow"/>
            </a:endParaRPr>
          </a:p>
          <a:p>
            <a:pPr marL="12700">
              <a:lnSpc>
                <a:spcPct val="100000"/>
              </a:lnSpc>
              <a:spcBef>
                <a:spcPts val="1030"/>
              </a:spcBef>
              <a:tabLst>
                <a:tab pos="6340475" algn="l"/>
              </a:tabLst>
            </a:pPr>
            <a:r>
              <a:rPr sz="1250" spc="5" dirty="0">
                <a:solidFill>
                  <a:srgbClr val="231F20"/>
                </a:solidFill>
                <a:latin typeface="Arial Narrow"/>
                <a:cs typeface="Arial Narrow"/>
              </a:rPr>
              <a:t>Funcionamiento </a:t>
            </a:r>
            <a:r>
              <a:rPr sz="1250" dirty="0">
                <a:solidFill>
                  <a:srgbClr val="231F20"/>
                </a:solidFill>
                <a:latin typeface="Arial Narrow"/>
                <a:cs typeface="Arial Narrow"/>
              </a:rPr>
              <a:t>del mando……………………................................................................................................	11</a:t>
            </a:r>
            <a:endParaRPr sz="1250">
              <a:latin typeface="Arial Narrow"/>
              <a:cs typeface="Arial Narrow"/>
            </a:endParaRPr>
          </a:p>
          <a:p>
            <a:pPr marL="12700" marR="5080">
              <a:lnSpc>
                <a:spcPct val="168600"/>
              </a:lnSpc>
            </a:pPr>
            <a:r>
              <a:rPr sz="1250" dirty="0">
                <a:solidFill>
                  <a:srgbClr val="231F20"/>
                </a:solidFill>
                <a:latin typeface="Arial Narrow"/>
                <a:cs typeface="Arial Narrow"/>
              </a:rPr>
              <a:t>Mantenimiento del agua </a:t>
            </a:r>
            <a:r>
              <a:rPr sz="1250" spc="5" dirty="0">
                <a:solidFill>
                  <a:srgbClr val="231F20"/>
                </a:solidFill>
                <a:latin typeface="Arial Narrow"/>
                <a:cs typeface="Arial Narrow"/>
              </a:rPr>
              <a:t>y </a:t>
            </a:r>
            <a:r>
              <a:rPr sz="1250" dirty="0">
                <a:solidFill>
                  <a:srgbClr val="231F20"/>
                </a:solidFill>
                <a:latin typeface="Arial Narrow"/>
                <a:cs typeface="Arial Narrow"/>
              </a:rPr>
              <a:t>productos químicos……………...................……..….............................................. 13  </a:t>
            </a:r>
            <a:r>
              <a:rPr sz="1250" spc="5" dirty="0">
                <a:solidFill>
                  <a:srgbClr val="231F20"/>
                </a:solidFill>
                <a:latin typeface="Arial Narrow"/>
                <a:cs typeface="Arial Narrow"/>
              </a:rPr>
              <a:t>Vaciado, </a:t>
            </a:r>
            <a:r>
              <a:rPr sz="1250" dirty="0">
                <a:solidFill>
                  <a:srgbClr val="231F20"/>
                </a:solidFill>
                <a:latin typeface="Arial Narrow"/>
                <a:cs typeface="Arial Narrow"/>
              </a:rPr>
              <a:t>limpieza </a:t>
            </a:r>
            <a:r>
              <a:rPr sz="1250" spc="5" dirty="0">
                <a:solidFill>
                  <a:srgbClr val="231F20"/>
                </a:solidFill>
                <a:latin typeface="Arial Narrow"/>
                <a:cs typeface="Arial Narrow"/>
              </a:rPr>
              <a:t>y</a:t>
            </a:r>
            <a:r>
              <a:rPr sz="1250" spc="150" dirty="0">
                <a:solidFill>
                  <a:srgbClr val="231F20"/>
                </a:solidFill>
                <a:latin typeface="Arial Narrow"/>
                <a:cs typeface="Arial Narrow"/>
              </a:rPr>
              <a:t> </a:t>
            </a:r>
            <a:r>
              <a:rPr sz="1250" dirty="0">
                <a:solidFill>
                  <a:srgbClr val="231F20"/>
                </a:solidFill>
                <a:latin typeface="Arial Narrow"/>
                <a:cs typeface="Arial Narrow"/>
              </a:rPr>
              <a:t>almacenamiento...............................................................................................................    14</a:t>
            </a:r>
            <a:endParaRPr sz="1250">
              <a:latin typeface="Arial Narrow"/>
              <a:cs typeface="Arial Narrow"/>
            </a:endParaRPr>
          </a:p>
          <a:p>
            <a:pPr marL="12700">
              <a:lnSpc>
                <a:spcPct val="100000"/>
              </a:lnSpc>
              <a:spcBef>
                <a:spcPts val="1030"/>
              </a:spcBef>
              <a:tabLst>
                <a:tab pos="6340475" algn="l"/>
              </a:tabLst>
            </a:pPr>
            <a:r>
              <a:rPr sz="1250" spc="5" dirty="0">
                <a:solidFill>
                  <a:srgbClr val="231F20"/>
                </a:solidFill>
                <a:latin typeface="Arial Narrow"/>
                <a:cs typeface="Arial Narrow"/>
              </a:rPr>
              <a:t>Eliminación y </a:t>
            </a:r>
            <a:r>
              <a:rPr sz="1250" dirty="0">
                <a:solidFill>
                  <a:srgbClr val="231F20"/>
                </a:solidFill>
                <a:latin typeface="Arial Narrow"/>
                <a:cs typeface="Arial Narrow"/>
              </a:rPr>
              <a:t>preservació</a:t>
            </a:r>
            <a:r>
              <a:rPr sz="1250" spc="5" dirty="0">
                <a:solidFill>
                  <a:srgbClr val="231F20"/>
                </a:solidFill>
                <a:latin typeface="Arial Narrow"/>
                <a:cs typeface="Arial Narrow"/>
              </a:rPr>
              <a:t>n</a:t>
            </a:r>
            <a:r>
              <a:rPr sz="1250" dirty="0">
                <a:solidFill>
                  <a:srgbClr val="231F20"/>
                </a:solidFill>
                <a:latin typeface="Arial Narrow"/>
                <a:cs typeface="Arial Narrow"/>
              </a:rPr>
              <a:t> medioambiental......…..........................................................................................	15</a:t>
            </a:r>
            <a:endParaRPr sz="1250">
              <a:latin typeface="Arial Narrow"/>
              <a:cs typeface="Arial Narrow"/>
            </a:endParaRPr>
          </a:p>
          <a:p>
            <a:pPr marL="12700">
              <a:lnSpc>
                <a:spcPct val="100000"/>
              </a:lnSpc>
              <a:spcBef>
                <a:spcPts val="1025"/>
              </a:spcBef>
              <a:tabLst>
                <a:tab pos="6340475" algn="l"/>
              </a:tabLst>
            </a:pPr>
            <a:r>
              <a:rPr sz="1250" spc="5" dirty="0">
                <a:solidFill>
                  <a:srgbClr val="231F20"/>
                </a:solidFill>
                <a:latin typeface="Arial Narrow"/>
                <a:cs typeface="Arial Narrow"/>
              </a:rPr>
              <a:t>Solución </a:t>
            </a:r>
            <a:r>
              <a:rPr sz="1250" dirty="0">
                <a:solidFill>
                  <a:srgbClr val="231F20"/>
                </a:solidFill>
                <a:latin typeface="Arial Narrow"/>
                <a:cs typeface="Arial Narrow"/>
              </a:rPr>
              <a:t>d</a:t>
            </a:r>
            <a:r>
              <a:rPr sz="1250" spc="5" dirty="0">
                <a:solidFill>
                  <a:srgbClr val="231F20"/>
                </a:solidFill>
                <a:latin typeface="Arial Narrow"/>
                <a:cs typeface="Arial Narrow"/>
              </a:rPr>
              <a:t>e</a:t>
            </a:r>
            <a:r>
              <a:rPr sz="1250" dirty="0">
                <a:solidFill>
                  <a:srgbClr val="231F20"/>
                </a:solidFill>
                <a:latin typeface="Arial Narrow"/>
                <a:cs typeface="Arial Narrow"/>
              </a:rPr>
              <a:t> problemas……………...……………………….….........................................….............................	15</a:t>
            </a:r>
            <a:endParaRPr sz="1250">
              <a:latin typeface="Arial Narrow"/>
              <a:cs typeface="Arial Narrow"/>
            </a:endParaRPr>
          </a:p>
          <a:p>
            <a:pPr marL="12700">
              <a:lnSpc>
                <a:spcPct val="100000"/>
              </a:lnSpc>
              <a:spcBef>
                <a:spcPts val="1030"/>
              </a:spcBef>
            </a:pPr>
            <a:r>
              <a:rPr sz="1250" dirty="0">
                <a:solidFill>
                  <a:srgbClr val="231F20"/>
                </a:solidFill>
                <a:latin typeface="Arial Narrow"/>
                <a:cs typeface="Arial Narrow"/>
              </a:rPr>
              <a:t>Garantía limitada de MSpa ........………....................................………...........................................................</a:t>
            </a:r>
            <a:r>
              <a:rPr sz="1250" spc="25" dirty="0">
                <a:solidFill>
                  <a:srgbClr val="231F20"/>
                </a:solidFill>
                <a:latin typeface="Arial Narrow"/>
                <a:cs typeface="Arial Narrow"/>
              </a:rPr>
              <a:t> </a:t>
            </a:r>
            <a:r>
              <a:rPr sz="1250" dirty="0">
                <a:solidFill>
                  <a:srgbClr val="231F20"/>
                </a:solidFill>
                <a:latin typeface="Arial Narrow"/>
                <a:cs typeface="Arial Narrow"/>
              </a:rPr>
              <a:t>17</a:t>
            </a:r>
            <a:endParaRPr sz="1250">
              <a:latin typeface="Arial Narrow"/>
              <a:cs typeface="Arial Narrow"/>
            </a:endParaRPr>
          </a:p>
        </p:txBody>
      </p:sp>
      <p:sp>
        <p:nvSpPr>
          <p:cNvPr id="328" name="object 328"/>
          <p:cNvSpPr/>
          <p:nvPr/>
        </p:nvSpPr>
        <p:spPr>
          <a:xfrm>
            <a:off x="562962" y="3850894"/>
            <a:ext cx="959343" cy="959343"/>
          </a:xfrm>
          <a:prstGeom prst="rect">
            <a:avLst/>
          </a:prstGeom>
          <a:blipFill>
            <a:blip r:embed="rId2" cstate="print"/>
            <a:stretch>
              <a:fillRect/>
            </a:stretch>
          </a:blipFill>
        </p:spPr>
        <p:txBody>
          <a:bodyPr wrap="square" lIns="0" tIns="0" rIns="0" bIns="0" rtlCol="0"/>
          <a:lstStyle/>
          <a:p>
            <a:endParaRPr/>
          </a:p>
        </p:txBody>
      </p:sp>
      <p:sp>
        <p:nvSpPr>
          <p:cNvPr id="329" name="object 329"/>
          <p:cNvSpPr txBox="1"/>
          <p:nvPr/>
        </p:nvSpPr>
        <p:spPr>
          <a:xfrm>
            <a:off x="576077" y="4898270"/>
            <a:ext cx="933450" cy="410845"/>
          </a:xfrm>
          <a:prstGeom prst="rect">
            <a:avLst/>
          </a:prstGeom>
        </p:spPr>
        <p:txBody>
          <a:bodyPr vert="horz" wrap="square" lIns="0" tIns="12065" rIns="0" bIns="0" rtlCol="0">
            <a:spAutoFit/>
          </a:bodyPr>
          <a:lstStyle/>
          <a:p>
            <a:pPr marL="202565" marR="5080" indent="-190500">
              <a:lnSpc>
                <a:spcPct val="101200"/>
              </a:lnSpc>
              <a:spcBef>
                <a:spcPts val="95"/>
              </a:spcBef>
            </a:pPr>
            <a:r>
              <a:rPr sz="1250" dirty="0">
                <a:solidFill>
                  <a:srgbClr val="231F20"/>
                </a:solidFill>
                <a:latin typeface="Arial Narrow"/>
                <a:cs typeface="Arial Narrow"/>
              </a:rPr>
              <a:t>Sitio </a:t>
            </a:r>
            <a:r>
              <a:rPr sz="1250" spc="5" dirty="0">
                <a:solidFill>
                  <a:srgbClr val="231F20"/>
                </a:solidFill>
                <a:latin typeface="Arial Narrow"/>
                <a:cs typeface="Arial Narrow"/>
              </a:rPr>
              <a:t>web </a:t>
            </a:r>
            <a:r>
              <a:rPr sz="1250" spc="-5" dirty="0">
                <a:solidFill>
                  <a:srgbClr val="231F20"/>
                </a:solidFill>
                <a:latin typeface="Arial Narrow"/>
                <a:cs typeface="Arial Narrow"/>
              </a:rPr>
              <a:t>oficial  </a:t>
            </a:r>
            <a:r>
              <a:rPr sz="1250" dirty="0">
                <a:solidFill>
                  <a:srgbClr val="231F20"/>
                </a:solidFill>
                <a:latin typeface="Arial Narrow"/>
                <a:cs typeface="Arial Narrow"/>
              </a:rPr>
              <a:t>de</a:t>
            </a:r>
            <a:r>
              <a:rPr sz="1250" spc="-1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0" name="object 330"/>
          <p:cNvSpPr/>
          <p:nvPr/>
        </p:nvSpPr>
        <p:spPr>
          <a:xfrm>
            <a:off x="2334801" y="3853933"/>
            <a:ext cx="953285" cy="953285"/>
          </a:xfrm>
          <a:prstGeom prst="rect">
            <a:avLst/>
          </a:prstGeom>
          <a:blipFill>
            <a:blip r:embed="rId3" cstate="print"/>
            <a:stretch>
              <a:fillRect/>
            </a:stretch>
          </a:blipFill>
        </p:spPr>
        <p:txBody>
          <a:bodyPr wrap="square" lIns="0" tIns="0" rIns="0" bIns="0" rtlCol="0"/>
          <a:lstStyle/>
          <a:p>
            <a:endParaRPr/>
          </a:p>
        </p:txBody>
      </p:sp>
      <p:sp>
        <p:nvSpPr>
          <p:cNvPr id="331" name="object 331"/>
          <p:cNvSpPr txBox="1"/>
          <p:nvPr/>
        </p:nvSpPr>
        <p:spPr>
          <a:xfrm>
            <a:off x="2092126" y="4898270"/>
            <a:ext cx="1438910" cy="410845"/>
          </a:xfrm>
          <a:prstGeom prst="rect">
            <a:avLst/>
          </a:prstGeom>
        </p:spPr>
        <p:txBody>
          <a:bodyPr vert="horz" wrap="square" lIns="0" tIns="12065" rIns="0" bIns="0" rtlCol="0">
            <a:spAutoFit/>
          </a:bodyPr>
          <a:lstStyle/>
          <a:p>
            <a:pPr marL="455295" marR="5080" indent="-443230">
              <a:lnSpc>
                <a:spcPct val="101200"/>
              </a:lnSpc>
              <a:spcBef>
                <a:spcPts val="95"/>
              </a:spcBef>
            </a:pPr>
            <a:r>
              <a:rPr sz="1250" spc="5" dirty="0">
                <a:solidFill>
                  <a:srgbClr val="231F20"/>
                </a:solidFill>
                <a:latin typeface="Arial Narrow"/>
                <a:cs typeface="Arial Narrow"/>
              </a:rPr>
              <a:t>Vídeos </a:t>
            </a:r>
            <a:r>
              <a:rPr sz="1250" dirty="0">
                <a:solidFill>
                  <a:srgbClr val="231F20"/>
                </a:solidFill>
                <a:latin typeface="Arial Narrow"/>
                <a:cs typeface="Arial Narrow"/>
              </a:rPr>
              <a:t>de configuración  de</a:t>
            </a:r>
            <a:r>
              <a:rPr sz="1250" spc="-10"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2" name="object 332"/>
          <p:cNvSpPr txBox="1"/>
          <p:nvPr/>
        </p:nvSpPr>
        <p:spPr>
          <a:xfrm>
            <a:off x="4120236" y="4898270"/>
            <a:ext cx="889635" cy="410845"/>
          </a:xfrm>
          <a:prstGeom prst="rect">
            <a:avLst/>
          </a:prstGeom>
        </p:spPr>
        <p:txBody>
          <a:bodyPr vert="horz" wrap="square" lIns="0" tIns="12065" rIns="0" bIns="0" rtlCol="0">
            <a:spAutoFit/>
          </a:bodyPr>
          <a:lstStyle/>
          <a:p>
            <a:pPr marL="12700" marR="5080" indent="25400">
              <a:lnSpc>
                <a:spcPct val="101200"/>
              </a:lnSpc>
              <a:spcBef>
                <a:spcPts val="95"/>
              </a:spcBef>
            </a:pPr>
            <a:r>
              <a:rPr sz="1250" spc="5" dirty="0">
                <a:solidFill>
                  <a:srgbClr val="231F20"/>
                </a:solidFill>
                <a:latin typeface="Arial Narrow"/>
                <a:cs typeface="Arial Narrow"/>
              </a:rPr>
              <a:t>Registro </a:t>
            </a:r>
            <a:r>
              <a:rPr sz="1250" dirty="0">
                <a:solidFill>
                  <a:srgbClr val="231F20"/>
                </a:solidFill>
                <a:latin typeface="Arial Narrow"/>
                <a:cs typeface="Arial Narrow"/>
              </a:rPr>
              <a:t>de </a:t>
            </a:r>
            <a:r>
              <a:rPr sz="1250" spc="-5" dirty="0">
                <a:solidFill>
                  <a:srgbClr val="231F20"/>
                </a:solidFill>
                <a:latin typeface="Arial Narrow"/>
                <a:cs typeface="Arial Narrow"/>
              </a:rPr>
              <a:t>la  </a:t>
            </a:r>
            <a:r>
              <a:rPr sz="1250" dirty="0">
                <a:solidFill>
                  <a:srgbClr val="231F20"/>
                </a:solidFill>
                <a:latin typeface="Arial Narrow"/>
                <a:cs typeface="Arial Narrow"/>
              </a:rPr>
              <a:t>garantía</a:t>
            </a:r>
            <a:r>
              <a:rPr sz="1250" spc="-6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3" name="object 333"/>
          <p:cNvSpPr/>
          <p:nvPr/>
        </p:nvSpPr>
        <p:spPr>
          <a:xfrm>
            <a:off x="4102434" y="3854609"/>
            <a:ext cx="959027" cy="959027"/>
          </a:xfrm>
          <a:prstGeom prst="rect">
            <a:avLst/>
          </a:prstGeom>
          <a:blipFill>
            <a:blip r:embed="rId4" cstate="print"/>
            <a:stretch>
              <a:fillRect/>
            </a:stretch>
          </a:blipFill>
        </p:spPr>
        <p:txBody>
          <a:bodyPr wrap="square" lIns="0" tIns="0" rIns="0" bIns="0" rtlCol="0"/>
          <a:lstStyle/>
          <a:p>
            <a:endParaRPr/>
          </a:p>
        </p:txBody>
      </p:sp>
      <p:sp>
        <p:nvSpPr>
          <p:cNvPr id="334" name="object 334"/>
          <p:cNvSpPr txBox="1"/>
          <p:nvPr/>
        </p:nvSpPr>
        <p:spPr>
          <a:xfrm>
            <a:off x="5761530" y="4898270"/>
            <a:ext cx="1174750" cy="410845"/>
          </a:xfrm>
          <a:prstGeom prst="rect">
            <a:avLst/>
          </a:prstGeom>
        </p:spPr>
        <p:txBody>
          <a:bodyPr vert="horz" wrap="square" lIns="0" tIns="12065" rIns="0" bIns="0" rtlCol="0">
            <a:spAutoFit/>
          </a:bodyPr>
          <a:lstStyle/>
          <a:p>
            <a:pPr marL="12700" marR="5080" indent="17780">
              <a:lnSpc>
                <a:spcPct val="101200"/>
              </a:lnSpc>
              <a:spcBef>
                <a:spcPts val="95"/>
              </a:spcBef>
            </a:pPr>
            <a:r>
              <a:rPr sz="1250" dirty="0">
                <a:solidFill>
                  <a:srgbClr val="231F20"/>
                </a:solidFill>
                <a:latin typeface="Arial Narrow"/>
                <a:cs typeface="Arial Narrow"/>
              </a:rPr>
              <a:t>Lista de centros de  asistencia de</a:t>
            </a:r>
            <a:r>
              <a:rPr sz="1250" spc="-65" dirty="0">
                <a:solidFill>
                  <a:srgbClr val="231F20"/>
                </a:solidFill>
                <a:latin typeface="Arial Narrow"/>
                <a:cs typeface="Arial Narrow"/>
              </a:rPr>
              <a:t> </a:t>
            </a:r>
            <a:r>
              <a:rPr sz="1250" dirty="0">
                <a:solidFill>
                  <a:srgbClr val="231F20"/>
                </a:solidFill>
                <a:latin typeface="Arial Narrow"/>
                <a:cs typeface="Arial Narrow"/>
              </a:rPr>
              <a:t>MSpa</a:t>
            </a:r>
            <a:endParaRPr sz="1250">
              <a:latin typeface="Arial Narrow"/>
              <a:cs typeface="Arial Narrow"/>
            </a:endParaRPr>
          </a:p>
        </p:txBody>
      </p:sp>
      <p:sp>
        <p:nvSpPr>
          <p:cNvPr id="335" name="object 335"/>
          <p:cNvSpPr/>
          <p:nvPr/>
        </p:nvSpPr>
        <p:spPr>
          <a:xfrm>
            <a:off x="5871252" y="3854631"/>
            <a:ext cx="959016" cy="959016"/>
          </a:xfrm>
          <a:prstGeom prst="rect">
            <a:avLst/>
          </a:prstGeom>
          <a:blipFill>
            <a:blip r:embed="rId5" cstate="print"/>
            <a:stretch>
              <a:fillRect/>
            </a:stretch>
          </a:blipFill>
        </p:spPr>
        <p:txBody>
          <a:bodyPr wrap="square" lIns="0" tIns="0" rIns="0" bIns="0" rtlCol="0"/>
          <a:lstStyle/>
          <a:p>
            <a:endParaRPr/>
          </a:p>
        </p:txBody>
      </p:sp>
      <p:sp>
        <p:nvSpPr>
          <p:cNvPr id="336" name="object 336"/>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2</a:t>
            </a:r>
            <a:endParaRPr sz="6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41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 name="object 3"/>
          <p:cNvSpPr/>
          <p:nvPr/>
        </p:nvSpPr>
        <p:spPr>
          <a:xfrm>
            <a:off x="57031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 name="object 4"/>
          <p:cNvSpPr/>
          <p:nvPr/>
        </p:nvSpPr>
        <p:spPr>
          <a:xfrm>
            <a:off x="5366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 name="object 5"/>
          <p:cNvSpPr/>
          <p:nvPr/>
        </p:nvSpPr>
        <p:spPr>
          <a:xfrm>
            <a:off x="705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 name="object 6"/>
          <p:cNvSpPr/>
          <p:nvPr/>
        </p:nvSpPr>
        <p:spPr>
          <a:xfrm>
            <a:off x="6717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 name="object 7"/>
          <p:cNvSpPr/>
          <p:nvPr/>
        </p:nvSpPr>
        <p:spPr>
          <a:xfrm>
            <a:off x="6380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 name="object 8"/>
          <p:cNvSpPr/>
          <p:nvPr/>
        </p:nvSpPr>
        <p:spPr>
          <a:xfrm>
            <a:off x="8069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 name="object 9"/>
          <p:cNvSpPr/>
          <p:nvPr/>
        </p:nvSpPr>
        <p:spPr>
          <a:xfrm>
            <a:off x="77317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 name="object 10"/>
          <p:cNvSpPr/>
          <p:nvPr/>
        </p:nvSpPr>
        <p:spPr>
          <a:xfrm>
            <a:off x="7395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 name="object 11"/>
          <p:cNvSpPr/>
          <p:nvPr/>
        </p:nvSpPr>
        <p:spPr>
          <a:xfrm>
            <a:off x="9083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 name="object 12"/>
          <p:cNvSpPr/>
          <p:nvPr/>
        </p:nvSpPr>
        <p:spPr>
          <a:xfrm>
            <a:off x="87458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 name="object 13"/>
          <p:cNvSpPr/>
          <p:nvPr/>
        </p:nvSpPr>
        <p:spPr>
          <a:xfrm>
            <a:off x="8409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 name="object 14"/>
          <p:cNvSpPr/>
          <p:nvPr/>
        </p:nvSpPr>
        <p:spPr>
          <a:xfrm>
            <a:off x="1009777"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 name="object 15"/>
          <p:cNvSpPr/>
          <p:nvPr/>
        </p:nvSpPr>
        <p:spPr>
          <a:xfrm>
            <a:off x="97602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 name="object 16"/>
          <p:cNvSpPr/>
          <p:nvPr/>
        </p:nvSpPr>
        <p:spPr>
          <a:xfrm>
            <a:off x="94235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 name="object 17"/>
          <p:cNvSpPr/>
          <p:nvPr/>
        </p:nvSpPr>
        <p:spPr>
          <a:xfrm>
            <a:off x="11111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 name="object 18"/>
          <p:cNvSpPr/>
          <p:nvPr/>
        </p:nvSpPr>
        <p:spPr>
          <a:xfrm>
            <a:off x="10774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 name="object 19"/>
          <p:cNvSpPr/>
          <p:nvPr/>
        </p:nvSpPr>
        <p:spPr>
          <a:xfrm>
            <a:off x="104377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20" name="object 20"/>
          <p:cNvSpPr/>
          <p:nvPr/>
        </p:nvSpPr>
        <p:spPr>
          <a:xfrm>
            <a:off x="12126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1" name="object 21"/>
          <p:cNvSpPr/>
          <p:nvPr/>
        </p:nvSpPr>
        <p:spPr>
          <a:xfrm>
            <a:off x="11788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2" name="object 22"/>
          <p:cNvSpPr/>
          <p:nvPr/>
        </p:nvSpPr>
        <p:spPr>
          <a:xfrm>
            <a:off x="11452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3" name="object 23"/>
          <p:cNvSpPr/>
          <p:nvPr/>
        </p:nvSpPr>
        <p:spPr>
          <a:xfrm>
            <a:off x="13140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4" name="object 24"/>
          <p:cNvSpPr/>
          <p:nvPr/>
        </p:nvSpPr>
        <p:spPr>
          <a:xfrm>
            <a:off x="128028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5" name="object 25"/>
          <p:cNvSpPr/>
          <p:nvPr/>
        </p:nvSpPr>
        <p:spPr>
          <a:xfrm>
            <a:off x="1246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6" name="object 26"/>
          <p:cNvSpPr/>
          <p:nvPr/>
        </p:nvSpPr>
        <p:spPr>
          <a:xfrm>
            <a:off x="141547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7" name="object 27"/>
          <p:cNvSpPr/>
          <p:nvPr/>
        </p:nvSpPr>
        <p:spPr>
          <a:xfrm>
            <a:off x="138170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28" name="object 28"/>
          <p:cNvSpPr/>
          <p:nvPr/>
        </p:nvSpPr>
        <p:spPr>
          <a:xfrm>
            <a:off x="134806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29" name="object 29"/>
          <p:cNvSpPr/>
          <p:nvPr/>
        </p:nvSpPr>
        <p:spPr>
          <a:xfrm>
            <a:off x="15169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0" name="object 30"/>
          <p:cNvSpPr/>
          <p:nvPr/>
        </p:nvSpPr>
        <p:spPr>
          <a:xfrm>
            <a:off x="14831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1" name="object 31"/>
          <p:cNvSpPr/>
          <p:nvPr/>
        </p:nvSpPr>
        <p:spPr>
          <a:xfrm>
            <a:off x="14494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2" name="object 32"/>
          <p:cNvSpPr/>
          <p:nvPr/>
        </p:nvSpPr>
        <p:spPr>
          <a:xfrm>
            <a:off x="16183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3" name="object 33"/>
          <p:cNvSpPr/>
          <p:nvPr/>
        </p:nvSpPr>
        <p:spPr>
          <a:xfrm>
            <a:off x="158455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4" name="object 34"/>
          <p:cNvSpPr/>
          <p:nvPr/>
        </p:nvSpPr>
        <p:spPr>
          <a:xfrm>
            <a:off x="15508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5" name="object 35"/>
          <p:cNvSpPr/>
          <p:nvPr/>
        </p:nvSpPr>
        <p:spPr>
          <a:xfrm>
            <a:off x="17197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6" name="object 36"/>
          <p:cNvSpPr/>
          <p:nvPr/>
        </p:nvSpPr>
        <p:spPr>
          <a:xfrm>
            <a:off x="168597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7" name="object 37"/>
          <p:cNvSpPr/>
          <p:nvPr/>
        </p:nvSpPr>
        <p:spPr>
          <a:xfrm>
            <a:off x="16523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8" name="object 38"/>
          <p:cNvSpPr/>
          <p:nvPr/>
        </p:nvSpPr>
        <p:spPr>
          <a:xfrm>
            <a:off x="18211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39" name="object 39"/>
          <p:cNvSpPr/>
          <p:nvPr/>
        </p:nvSpPr>
        <p:spPr>
          <a:xfrm>
            <a:off x="178739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0" name="object 40"/>
          <p:cNvSpPr/>
          <p:nvPr/>
        </p:nvSpPr>
        <p:spPr>
          <a:xfrm>
            <a:off x="175374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1" name="object 41"/>
          <p:cNvSpPr/>
          <p:nvPr/>
        </p:nvSpPr>
        <p:spPr>
          <a:xfrm>
            <a:off x="19225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2" name="object 42"/>
          <p:cNvSpPr/>
          <p:nvPr/>
        </p:nvSpPr>
        <p:spPr>
          <a:xfrm>
            <a:off x="18888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3" name="object 43"/>
          <p:cNvSpPr/>
          <p:nvPr/>
        </p:nvSpPr>
        <p:spPr>
          <a:xfrm>
            <a:off x="185516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4" name="object 44"/>
          <p:cNvSpPr/>
          <p:nvPr/>
        </p:nvSpPr>
        <p:spPr>
          <a:xfrm>
            <a:off x="20240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5" name="object 45"/>
          <p:cNvSpPr/>
          <p:nvPr/>
        </p:nvSpPr>
        <p:spPr>
          <a:xfrm>
            <a:off x="199024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46" name="object 46"/>
          <p:cNvSpPr/>
          <p:nvPr/>
        </p:nvSpPr>
        <p:spPr>
          <a:xfrm>
            <a:off x="19566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7" name="object 47"/>
          <p:cNvSpPr/>
          <p:nvPr/>
        </p:nvSpPr>
        <p:spPr>
          <a:xfrm>
            <a:off x="21254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8" name="object 48"/>
          <p:cNvSpPr/>
          <p:nvPr/>
        </p:nvSpPr>
        <p:spPr>
          <a:xfrm>
            <a:off x="209166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49" name="object 49"/>
          <p:cNvSpPr/>
          <p:nvPr/>
        </p:nvSpPr>
        <p:spPr>
          <a:xfrm>
            <a:off x="20580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0" name="object 50"/>
          <p:cNvSpPr/>
          <p:nvPr/>
        </p:nvSpPr>
        <p:spPr>
          <a:xfrm>
            <a:off x="22268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1" name="object 51"/>
          <p:cNvSpPr/>
          <p:nvPr/>
        </p:nvSpPr>
        <p:spPr>
          <a:xfrm>
            <a:off x="21930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2" name="object 52"/>
          <p:cNvSpPr/>
          <p:nvPr/>
        </p:nvSpPr>
        <p:spPr>
          <a:xfrm>
            <a:off x="21594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3" name="object 53"/>
          <p:cNvSpPr/>
          <p:nvPr/>
        </p:nvSpPr>
        <p:spPr>
          <a:xfrm>
            <a:off x="23282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4" name="object 54"/>
          <p:cNvSpPr/>
          <p:nvPr/>
        </p:nvSpPr>
        <p:spPr>
          <a:xfrm>
            <a:off x="22945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55" name="object 55"/>
          <p:cNvSpPr/>
          <p:nvPr/>
        </p:nvSpPr>
        <p:spPr>
          <a:xfrm>
            <a:off x="22608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6" name="object 56"/>
          <p:cNvSpPr/>
          <p:nvPr/>
        </p:nvSpPr>
        <p:spPr>
          <a:xfrm>
            <a:off x="24297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7" name="object 57"/>
          <p:cNvSpPr/>
          <p:nvPr/>
        </p:nvSpPr>
        <p:spPr>
          <a:xfrm>
            <a:off x="239593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8" name="object 58"/>
          <p:cNvSpPr/>
          <p:nvPr/>
        </p:nvSpPr>
        <p:spPr>
          <a:xfrm>
            <a:off x="23622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59" name="object 59"/>
          <p:cNvSpPr/>
          <p:nvPr/>
        </p:nvSpPr>
        <p:spPr>
          <a:xfrm>
            <a:off x="253112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0" name="object 60"/>
          <p:cNvSpPr/>
          <p:nvPr/>
        </p:nvSpPr>
        <p:spPr>
          <a:xfrm>
            <a:off x="249736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1" name="object 61"/>
          <p:cNvSpPr/>
          <p:nvPr/>
        </p:nvSpPr>
        <p:spPr>
          <a:xfrm>
            <a:off x="2463711"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62" name="object 62"/>
          <p:cNvSpPr/>
          <p:nvPr/>
        </p:nvSpPr>
        <p:spPr>
          <a:xfrm>
            <a:off x="26325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3" name="object 63"/>
          <p:cNvSpPr/>
          <p:nvPr/>
        </p:nvSpPr>
        <p:spPr>
          <a:xfrm>
            <a:off x="259877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4" name="object 64"/>
          <p:cNvSpPr/>
          <p:nvPr/>
        </p:nvSpPr>
        <p:spPr>
          <a:xfrm>
            <a:off x="256513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5" name="object 65"/>
          <p:cNvSpPr/>
          <p:nvPr/>
        </p:nvSpPr>
        <p:spPr>
          <a:xfrm>
            <a:off x="27339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6" name="object 66"/>
          <p:cNvSpPr/>
          <p:nvPr/>
        </p:nvSpPr>
        <p:spPr>
          <a:xfrm>
            <a:off x="27002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7" name="object 67"/>
          <p:cNvSpPr/>
          <p:nvPr/>
        </p:nvSpPr>
        <p:spPr>
          <a:xfrm>
            <a:off x="26665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68" name="object 68"/>
          <p:cNvSpPr/>
          <p:nvPr/>
        </p:nvSpPr>
        <p:spPr>
          <a:xfrm>
            <a:off x="28353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69" name="object 69"/>
          <p:cNvSpPr/>
          <p:nvPr/>
        </p:nvSpPr>
        <p:spPr>
          <a:xfrm>
            <a:off x="280163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0" name="object 70"/>
          <p:cNvSpPr/>
          <p:nvPr/>
        </p:nvSpPr>
        <p:spPr>
          <a:xfrm>
            <a:off x="27679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1" name="object 71"/>
          <p:cNvSpPr/>
          <p:nvPr/>
        </p:nvSpPr>
        <p:spPr>
          <a:xfrm>
            <a:off x="2936824"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2" name="object 72"/>
          <p:cNvSpPr/>
          <p:nvPr/>
        </p:nvSpPr>
        <p:spPr>
          <a:xfrm>
            <a:off x="290305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3" name="object 73"/>
          <p:cNvSpPr/>
          <p:nvPr/>
        </p:nvSpPr>
        <p:spPr>
          <a:xfrm>
            <a:off x="286941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74" name="object 74"/>
          <p:cNvSpPr/>
          <p:nvPr/>
        </p:nvSpPr>
        <p:spPr>
          <a:xfrm>
            <a:off x="3038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5" name="object 75"/>
          <p:cNvSpPr/>
          <p:nvPr/>
        </p:nvSpPr>
        <p:spPr>
          <a:xfrm>
            <a:off x="30044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6" name="object 76"/>
          <p:cNvSpPr/>
          <p:nvPr/>
        </p:nvSpPr>
        <p:spPr>
          <a:xfrm>
            <a:off x="2970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7" name="object 77"/>
          <p:cNvSpPr/>
          <p:nvPr/>
        </p:nvSpPr>
        <p:spPr>
          <a:xfrm>
            <a:off x="31396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78" name="object 78"/>
          <p:cNvSpPr/>
          <p:nvPr/>
        </p:nvSpPr>
        <p:spPr>
          <a:xfrm>
            <a:off x="310589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79" name="object 79"/>
          <p:cNvSpPr/>
          <p:nvPr/>
        </p:nvSpPr>
        <p:spPr>
          <a:xfrm>
            <a:off x="307224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0" name="object 80"/>
          <p:cNvSpPr/>
          <p:nvPr/>
        </p:nvSpPr>
        <p:spPr>
          <a:xfrm>
            <a:off x="32410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1" name="object 81"/>
          <p:cNvSpPr/>
          <p:nvPr/>
        </p:nvSpPr>
        <p:spPr>
          <a:xfrm>
            <a:off x="320730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2" name="object 82"/>
          <p:cNvSpPr/>
          <p:nvPr/>
        </p:nvSpPr>
        <p:spPr>
          <a:xfrm>
            <a:off x="31736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3" name="object 83"/>
          <p:cNvSpPr/>
          <p:nvPr/>
        </p:nvSpPr>
        <p:spPr>
          <a:xfrm>
            <a:off x="3342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4" name="object 84"/>
          <p:cNvSpPr/>
          <p:nvPr/>
        </p:nvSpPr>
        <p:spPr>
          <a:xfrm>
            <a:off x="330874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5" name="object 85"/>
          <p:cNvSpPr/>
          <p:nvPr/>
        </p:nvSpPr>
        <p:spPr>
          <a:xfrm>
            <a:off x="327508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6" name="object 86"/>
          <p:cNvSpPr/>
          <p:nvPr/>
        </p:nvSpPr>
        <p:spPr>
          <a:xfrm>
            <a:off x="3443922"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87" name="object 87"/>
          <p:cNvSpPr/>
          <p:nvPr/>
        </p:nvSpPr>
        <p:spPr>
          <a:xfrm>
            <a:off x="34101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8" name="object 88"/>
          <p:cNvSpPr/>
          <p:nvPr/>
        </p:nvSpPr>
        <p:spPr>
          <a:xfrm>
            <a:off x="33765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89" name="object 89"/>
          <p:cNvSpPr/>
          <p:nvPr/>
        </p:nvSpPr>
        <p:spPr>
          <a:xfrm>
            <a:off x="35453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0" name="object 90"/>
          <p:cNvSpPr/>
          <p:nvPr/>
        </p:nvSpPr>
        <p:spPr>
          <a:xfrm>
            <a:off x="351160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91" name="object 91"/>
          <p:cNvSpPr/>
          <p:nvPr/>
        </p:nvSpPr>
        <p:spPr>
          <a:xfrm>
            <a:off x="34779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2" name="object 92"/>
          <p:cNvSpPr/>
          <p:nvPr/>
        </p:nvSpPr>
        <p:spPr>
          <a:xfrm>
            <a:off x="36467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3" name="object 93"/>
          <p:cNvSpPr/>
          <p:nvPr/>
        </p:nvSpPr>
        <p:spPr>
          <a:xfrm>
            <a:off x="361301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4" name="object 94"/>
          <p:cNvSpPr/>
          <p:nvPr/>
        </p:nvSpPr>
        <p:spPr>
          <a:xfrm>
            <a:off x="357935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5" name="object 95"/>
          <p:cNvSpPr/>
          <p:nvPr/>
        </p:nvSpPr>
        <p:spPr>
          <a:xfrm>
            <a:off x="3748189"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96" name="object 96"/>
          <p:cNvSpPr/>
          <p:nvPr/>
        </p:nvSpPr>
        <p:spPr>
          <a:xfrm>
            <a:off x="37144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7" name="object 97"/>
          <p:cNvSpPr/>
          <p:nvPr/>
        </p:nvSpPr>
        <p:spPr>
          <a:xfrm>
            <a:off x="368077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8" name="object 98"/>
          <p:cNvSpPr/>
          <p:nvPr/>
        </p:nvSpPr>
        <p:spPr>
          <a:xfrm>
            <a:off x="38496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99" name="object 99"/>
          <p:cNvSpPr/>
          <p:nvPr/>
        </p:nvSpPr>
        <p:spPr>
          <a:xfrm>
            <a:off x="38158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0" name="object 100"/>
          <p:cNvSpPr/>
          <p:nvPr/>
        </p:nvSpPr>
        <p:spPr>
          <a:xfrm>
            <a:off x="3782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1" name="object 101"/>
          <p:cNvSpPr/>
          <p:nvPr/>
        </p:nvSpPr>
        <p:spPr>
          <a:xfrm>
            <a:off x="39510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2" name="object 102"/>
          <p:cNvSpPr/>
          <p:nvPr/>
        </p:nvSpPr>
        <p:spPr>
          <a:xfrm>
            <a:off x="391727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3" name="object 103"/>
          <p:cNvSpPr/>
          <p:nvPr/>
        </p:nvSpPr>
        <p:spPr>
          <a:xfrm>
            <a:off x="388362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04" name="object 104"/>
          <p:cNvSpPr/>
          <p:nvPr/>
        </p:nvSpPr>
        <p:spPr>
          <a:xfrm>
            <a:off x="4052480"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5" name="object 105"/>
          <p:cNvSpPr/>
          <p:nvPr/>
        </p:nvSpPr>
        <p:spPr>
          <a:xfrm>
            <a:off x="401871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6" name="object 106"/>
          <p:cNvSpPr/>
          <p:nvPr/>
        </p:nvSpPr>
        <p:spPr>
          <a:xfrm>
            <a:off x="398505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07" name="object 107"/>
          <p:cNvSpPr/>
          <p:nvPr/>
        </p:nvSpPr>
        <p:spPr>
          <a:xfrm>
            <a:off x="41538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8" name="object 108"/>
          <p:cNvSpPr/>
          <p:nvPr/>
        </p:nvSpPr>
        <p:spPr>
          <a:xfrm>
            <a:off x="412013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09" name="object 109"/>
          <p:cNvSpPr/>
          <p:nvPr/>
        </p:nvSpPr>
        <p:spPr>
          <a:xfrm>
            <a:off x="40864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0" name="object 110"/>
          <p:cNvSpPr/>
          <p:nvPr/>
        </p:nvSpPr>
        <p:spPr>
          <a:xfrm>
            <a:off x="42553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1" name="object 111"/>
          <p:cNvSpPr/>
          <p:nvPr/>
        </p:nvSpPr>
        <p:spPr>
          <a:xfrm>
            <a:off x="42215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2" name="object 112"/>
          <p:cNvSpPr/>
          <p:nvPr/>
        </p:nvSpPr>
        <p:spPr>
          <a:xfrm>
            <a:off x="418788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13" name="object 113"/>
          <p:cNvSpPr/>
          <p:nvPr/>
        </p:nvSpPr>
        <p:spPr>
          <a:xfrm>
            <a:off x="43567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4" name="object 114"/>
          <p:cNvSpPr/>
          <p:nvPr/>
        </p:nvSpPr>
        <p:spPr>
          <a:xfrm>
            <a:off x="432297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5" name="object 115"/>
          <p:cNvSpPr/>
          <p:nvPr/>
        </p:nvSpPr>
        <p:spPr>
          <a:xfrm>
            <a:off x="42893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6" name="object 116"/>
          <p:cNvSpPr/>
          <p:nvPr/>
        </p:nvSpPr>
        <p:spPr>
          <a:xfrm>
            <a:off x="44581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7" name="object 117"/>
          <p:cNvSpPr/>
          <p:nvPr/>
        </p:nvSpPr>
        <p:spPr>
          <a:xfrm>
            <a:off x="442440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18" name="object 118"/>
          <p:cNvSpPr/>
          <p:nvPr/>
        </p:nvSpPr>
        <p:spPr>
          <a:xfrm>
            <a:off x="4390758"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19" name="object 119"/>
          <p:cNvSpPr/>
          <p:nvPr/>
        </p:nvSpPr>
        <p:spPr>
          <a:xfrm>
            <a:off x="455959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0" name="object 120"/>
          <p:cNvSpPr/>
          <p:nvPr/>
        </p:nvSpPr>
        <p:spPr>
          <a:xfrm>
            <a:off x="45258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1" name="object 121"/>
          <p:cNvSpPr/>
          <p:nvPr/>
        </p:nvSpPr>
        <p:spPr>
          <a:xfrm>
            <a:off x="4492167"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22" name="object 122"/>
          <p:cNvSpPr/>
          <p:nvPr/>
        </p:nvSpPr>
        <p:spPr>
          <a:xfrm>
            <a:off x="466101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3" name="object 123"/>
          <p:cNvSpPr/>
          <p:nvPr/>
        </p:nvSpPr>
        <p:spPr>
          <a:xfrm>
            <a:off x="462724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4" name="object 124"/>
          <p:cNvSpPr/>
          <p:nvPr/>
        </p:nvSpPr>
        <p:spPr>
          <a:xfrm>
            <a:off x="45935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5" name="object 125"/>
          <p:cNvSpPr/>
          <p:nvPr/>
        </p:nvSpPr>
        <p:spPr>
          <a:xfrm>
            <a:off x="47624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6" name="object 126"/>
          <p:cNvSpPr/>
          <p:nvPr/>
        </p:nvSpPr>
        <p:spPr>
          <a:xfrm>
            <a:off x="472866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7" name="object 127"/>
          <p:cNvSpPr/>
          <p:nvPr/>
        </p:nvSpPr>
        <p:spPr>
          <a:xfrm>
            <a:off x="46950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8" name="object 128"/>
          <p:cNvSpPr/>
          <p:nvPr/>
        </p:nvSpPr>
        <p:spPr>
          <a:xfrm>
            <a:off x="48638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29" name="object 129"/>
          <p:cNvSpPr/>
          <p:nvPr/>
        </p:nvSpPr>
        <p:spPr>
          <a:xfrm>
            <a:off x="483008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0" name="object 130"/>
          <p:cNvSpPr/>
          <p:nvPr/>
        </p:nvSpPr>
        <p:spPr>
          <a:xfrm>
            <a:off x="4796434"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31" name="object 131"/>
          <p:cNvSpPr/>
          <p:nvPr/>
        </p:nvSpPr>
        <p:spPr>
          <a:xfrm>
            <a:off x="496528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2" name="object 132"/>
          <p:cNvSpPr/>
          <p:nvPr/>
        </p:nvSpPr>
        <p:spPr>
          <a:xfrm>
            <a:off x="49315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3" name="object 133"/>
          <p:cNvSpPr/>
          <p:nvPr/>
        </p:nvSpPr>
        <p:spPr>
          <a:xfrm>
            <a:off x="489785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4" name="object 134"/>
          <p:cNvSpPr/>
          <p:nvPr/>
        </p:nvSpPr>
        <p:spPr>
          <a:xfrm>
            <a:off x="50667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5" name="object 135"/>
          <p:cNvSpPr/>
          <p:nvPr/>
        </p:nvSpPr>
        <p:spPr>
          <a:xfrm>
            <a:off x="503294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36" name="object 136"/>
          <p:cNvSpPr/>
          <p:nvPr/>
        </p:nvSpPr>
        <p:spPr>
          <a:xfrm>
            <a:off x="49992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7" name="object 137"/>
          <p:cNvSpPr/>
          <p:nvPr/>
        </p:nvSpPr>
        <p:spPr>
          <a:xfrm>
            <a:off x="516812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8" name="object 138"/>
          <p:cNvSpPr/>
          <p:nvPr/>
        </p:nvSpPr>
        <p:spPr>
          <a:xfrm>
            <a:off x="513435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39" name="object 139"/>
          <p:cNvSpPr/>
          <p:nvPr/>
        </p:nvSpPr>
        <p:spPr>
          <a:xfrm>
            <a:off x="5100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40" name="object 140"/>
          <p:cNvSpPr/>
          <p:nvPr/>
        </p:nvSpPr>
        <p:spPr>
          <a:xfrm>
            <a:off x="526954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1" name="object 141"/>
          <p:cNvSpPr/>
          <p:nvPr/>
        </p:nvSpPr>
        <p:spPr>
          <a:xfrm>
            <a:off x="523579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2" name="object 142"/>
          <p:cNvSpPr/>
          <p:nvPr/>
        </p:nvSpPr>
        <p:spPr>
          <a:xfrm>
            <a:off x="5202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3" name="object 143"/>
          <p:cNvSpPr/>
          <p:nvPr/>
        </p:nvSpPr>
        <p:spPr>
          <a:xfrm>
            <a:off x="537096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4" name="object 144"/>
          <p:cNvSpPr/>
          <p:nvPr/>
        </p:nvSpPr>
        <p:spPr>
          <a:xfrm>
            <a:off x="533721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5" name="object 145"/>
          <p:cNvSpPr/>
          <p:nvPr/>
        </p:nvSpPr>
        <p:spPr>
          <a:xfrm>
            <a:off x="5303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6" name="object 146"/>
          <p:cNvSpPr/>
          <p:nvPr/>
        </p:nvSpPr>
        <p:spPr>
          <a:xfrm>
            <a:off x="54723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7" name="object 147"/>
          <p:cNvSpPr/>
          <p:nvPr/>
        </p:nvSpPr>
        <p:spPr>
          <a:xfrm>
            <a:off x="543862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8" name="object 148"/>
          <p:cNvSpPr/>
          <p:nvPr/>
        </p:nvSpPr>
        <p:spPr>
          <a:xfrm>
            <a:off x="54049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49" name="object 149"/>
          <p:cNvSpPr/>
          <p:nvPr/>
        </p:nvSpPr>
        <p:spPr>
          <a:xfrm>
            <a:off x="5573826"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0" name="object 150"/>
          <p:cNvSpPr/>
          <p:nvPr/>
        </p:nvSpPr>
        <p:spPr>
          <a:xfrm>
            <a:off x="55400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1" name="object 151"/>
          <p:cNvSpPr/>
          <p:nvPr/>
        </p:nvSpPr>
        <p:spPr>
          <a:xfrm>
            <a:off x="550640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52" name="object 152"/>
          <p:cNvSpPr/>
          <p:nvPr/>
        </p:nvSpPr>
        <p:spPr>
          <a:xfrm>
            <a:off x="56752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3" name="object 153"/>
          <p:cNvSpPr/>
          <p:nvPr/>
        </p:nvSpPr>
        <p:spPr>
          <a:xfrm>
            <a:off x="564147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4" name="object 154"/>
          <p:cNvSpPr/>
          <p:nvPr/>
        </p:nvSpPr>
        <p:spPr>
          <a:xfrm>
            <a:off x="56078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5" name="object 155"/>
          <p:cNvSpPr/>
          <p:nvPr/>
        </p:nvSpPr>
        <p:spPr>
          <a:xfrm>
            <a:off x="57766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6" name="object 156"/>
          <p:cNvSpPr/>
          <p:nvPr/>
        </p:nvSpPr>
        <p:spPr>
          <a:xfrm>
            <a:off x="57429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57" name="object 157"/>
          <p:cNvSpPr/>
          <p:nvPr/>
        </p:nvSpPr>
        <p:spPr>
          <a:xfrm>
            <a:off x="57092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8" name="object 158"/>
          <p:cNvSpPr/>
          <p:nvPr/>
        </p:nvSpPr>
        <p:spPr>
          <a:xfrm>
            <a:off x="58780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59" name="object 159"/>
          <p:cNvSpPr/>
          <p:nvPr/>
        </p:nvSpPr>
        <p:spPr>
          <a:xfrm>
            <a:off x="5844324"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0" name="object 160"/>
          <p:cNvSpPr/>
          <p:nvPr/>
        </p:nvSpPr>
        <p:spPr>
          <a:xfrm>
            <a:off x="58106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1" name="object 161"/>
          <p:cNvSpPr/>
          <p:nvPr/>
        </p:nvSpPr>
        <p:spPr>
          <a:xfrm>
            <a:off x="597951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2" name="object 162"/>
          <p:cNvSpPr/>
          <p:nvPr/>
        </p:nvSpPr>
        <p:spPr>
          <a:xfrm>
            <a:off x="594574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3" name="object 163"/>
          <p:cNvSpPr/>
          <p:nvPr/>
        </p:nvSpPr>
        <p:spPr>
          <a:xfrm>
            <a:off x="59121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4" name="object 164"/>
          <p:cNvSpPr/>
          <p:nvPr/>
        </p:nvSpPr>
        <p:spPr>
          <a:xfrm>
            <a:off x="60809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5" name="object 165"/>
          <p:cNvSpPr/>
          <p:nvPr/>
        </p:nvSpPr>
        <p:spPr>
          <a:xfrm>
            <a:off x="60471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66" name="object 166"/>
          <p:cNvSpPr/>
          <p:nvPr/>
        </p:nvSpPr>
        <p:spPr>
          <a:xfrm>
            <a:off x="60135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7" name="object 167"/>
          <p:cNvSpPr/>
          <p:nvPr/>
        </p:nvSpPr>
        <p:spPr>
          <a:xfrm>
            <a:off x="61823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68" name="object 168"/>
          <p:cNvSpPr/>
          <p:nvPr/>
        </p:nvSpPr>
        <p:spPr>
          <a:xfrm>
            <a:off x="6148603"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69" name="object 169"/>
          <p:cNvSpPr/>
          <p:nvPr/>
        </p:nvSpPr>
        <p:spPr>
          <a:xfrm>
            <a:off x="6114935"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0" name="object 170"/>
          <p:cNvSpPr/>
          <p:nvPr/>
        </p:nvSpPr>
        <p:spPr>
          <a:xfrm>
            <a:off x="628378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1" name="object 171"/>
          <p:cNvSpPr/>
          <p:nvPr/>
        </p:nvSpPr>
        <p:spPr>
          <a:xfrm>
            <a:off x="625001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2" name="object 172"/>
          <p:cNvSpPr/>
          <p:nvPr/>
        </p:nvSpPr>
        <p:spPr>
          <a:xfrm>
            <a:off x="62163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3" name="object 173"/>
          <p:cNvSpPr/>
          <p:nvPr/>
        </p:nvSpPr>
        <p:spPr>
          <a:xfrm>
            <a:off x="6385191"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4" name="object 174"/>
          <p:cNvSpPr/>
          <p:nvPr/>
        </p:nvSpPr>
        <p:spPr>
          <a:xfrm>
            <a:off x="635143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75" name="object 175"/>
          <p:cNvSpPr/>
          <p:nvPr/>
        </p:nvSpPr>
        <p:spPr>
          <a:xfrm>
            <a:off x="631778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6" name="object 176"/>
          <p:cNvSpPr/>
          <p:nvPr/>
        </p:nvSpPr>
        <p:spPr>
          <a:xfrm>
            <a:off x="64866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7" name="object 177"/>
          <p:cNvSpPr/>
          <p:nvPr/>
        </p:nvSpPr>
        <p:spPr>
          <a:xfrm>
            <a:off x="645285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8" name="object 178"/>
          <p:cNvSpPr/>
          <p:nvPr/>
        </p:nvSpPr>
        <p:spPr>
          <a:xfrm>
            <a:off x="6419202"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79" name="object 179"/>
          <p:cNvSpPr/>
          <p:nvPr/>
        </p:nvSpPr>
        <p:spPr>
          <a:xfrm>
            <a:off x="658804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0" name="object 180"/>
          <p:cNvSpPr/>
          <p:nvPr/>
        </p:nvSpPr>
        <p:spPr>
          <a:xfrm>
            <a:off x="6554292" y="770750"/>
            <a:ext cx="19050" cy="11430"/>
          </a:xfrm>
          <a:custGeom>
            <a:avLst/>
            <a:gdLst/>
            <a:ahLst/>
            <a:cxnLst/>
            <a:rect l="l" t="t" r="r" b="b"/>
            <a:pathLst>
              <a:path w="19050" h="11429">
                <a:moveTo>
                  <a:pt x="0" y="11315"/>
                </a:moveTo>
                <a:lnTo>
                  <a:pt x="18808" y="11315"/>
                </a:lnTo>
                <a:lnTo>
                  <a:pt x="18808" y="0"/>
                </a:lnTo>
                <a:lnTo>
                  <a:pt x="0" y="0"/>
                </a:lnTo>
                <a:lnTo>
                  <a:pt x="0" y="11315"/>
                </a:lnTo>
                <a:close/>
              </a:path>
            </a:pathLst>
          </a:custGeom>
          <a:solidFill>
            <a:srgbClr val="231F20"/>
          </a:solidFill>
        </p:spPr>
        <p:txBody>
          <a:bodyPr wrap="square" lIns="0" tIns="0" rIns="0" bIns="0" rtlCol="0"/>
          <a:lstStyle/>
          <a:p>
            <a:endParaRPr/>
          </a:p>
        </p:txBody>
      </p:sp>
      <p:sp>
        <p:nvSpPr>
          <p:cNvPr id="181" name="object 181"/>
          <p:cNvSpPr/>
          <p:nvPr/>
        </p:nvSpPr>
        <p:spPr>
          <a:xfrm>
            <a:off x="652063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2" name="object 182"/>
          <p:cNvSpPr/>
          <p:nvPr/>
        </p:nvSpPr>
        <p:spPr>
          <a:xfrm>
            <a:off x="6689470"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3" name="object 183"/>
          <p:cNvSpPr/>
          <p:nvPr/>
        </p:nvSpPr>
        <p:spPr>
          <a:xfrm>
            <a:off x="6655701"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4" name="object 184"/>
          <p:cNvSpPr/>
          <p:nvPr/>
        </p:nvSpPr>
        <p:spPr>
          <a:xfrm>
            <a:off x="6622059"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5" name="object 185"/>
          <p:cNvSpPr/>
          <p:nvPr/>
        </p:nvSpPr>
        <p:spPr>
          <a:xfrm>
            <a:off x="679089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6" name="object 186"/>
          <p:cNvSpPr/>
          <p:nvPr/>
        </p:nvSpPr>
        <p:spPr>
          <a:xfrm>
            <a:off x="675712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7" name="object 187"/>
          <p:cNvSpPr/>
          <p:nvPr/>
        </p:nvSpPr>
        <p:spPr>
          <a:xfrm>
            <a:off x="672346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88" name="object 188"/>
          <p:cNvSpPr/>
          <p:nvPr/>
        </p:nvSpPr>
        <p:spPr>
          <a:xfrm>
            <a:off x="6892315"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89" name="object 189"/>
          <p:cNvSpPr/>
          <p:nvPr/>
        </p:nvSpPr>
        <p:spPr>
          <a:xfrm>
            <a:off x="6858558"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0" name="object 190"/>
          <p:cNvSpPr/>
          <p:nvPr/>
        </p:nvSpPr>
        <p:spPr>
          <a:xfrm>
            <a:off x="6824903"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1" name="object 191"/>
          <p:cNvSpPr/>
          <p:nvPr/>
        </p:nvSpPr>
        <p:spPr>
          <a:xfrm>
            <a:off x="6993737"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2" name="object 192"/>
          <p:cNvSpPr/>
          <p:nvPr/>
        </p:nvSpPr>
        <p:spPr>
          <a:xfrm>
            <a:off x="6959968" y="770750"/>
            <a:ext cx="19050" cy="11430"/>
          </a:xfrm>
          <a:custGeom>
            <a:avLst/>
            <a:gdLst/>
            <a:ahLst/>
            <a:cxnLst/>
            <a:rect l="l" t="t" r="r" b="b"/>
            <a:pathLst>
              <a:path w="19050" h="11429">
                <a:moveTo>
                  <a:pt x="0" y="11315"/>
                </a:moveTo>
                <a:lnTo>
                  <a:pt x="18834" y="11315"/>
                </a:lnTo>
                <a:lnTo>
                  <a:pt x="18834" y="0"/>
                </a:lnTo>
                <a:lnTo>
                  <a:pt x="0" y="0"/>
                </a:lnTo>
                <a:lnTo>
                  <a:pt x="0" y="11315"/>
                </a:lnTo>
                <a:close/>
              </a:path>
            </a:pathLst>
          </a:custGeom>
          <a:solidFill>
            <a:srgbClr val="231F20"/>
          </a:solidFill>
        </p:spPr>
        <p:txBody>
          <a:bodyPr wrap="square" lIns="0" tIns="0" rIns="0" bIns="0" rtlCol="0"/>
          <a:lstStyle/>
          <a:p>
            <a:endParaRPr/>
          </a:p>
        </p:txBody>
      </p:sp>
      <p:sp>
        <p:nvSpPr>
          <p:cNvPr id="193" name="object 193"/>
          <p:cNvSpPr/>
          <p:nvPr/>
        </p:nvSpPr>
        <p:spPr>
          <a:xfrm>
            <a:off x="6926326" y="770750"/>
            <a:ext cx="19050" cy="11430"/>
          </a:xfrm>
          <a:custGeom>
            <a:avLst/>
            <a:gdLst/>
            <a:ahLst/>
            <a:cxnLst/>
            <a:rect l="l" t="t" r="r" b="b"/>
            <a:pathLst>
              <a:path w="19050" h="11429">
                <a:moveTo>
                  <a:pt x="0" y="11315"/>
                </a:moveTo>
                <a:lnTo>
                  <a:pt x="18821" y="11315"/>
                </a:lnTo>
                <a:lnTo>
                  <a:pt x="18821" y="0"/>
                </a:lnTo>
                <a:lnTo>
                  <a:pt x="0" y="0"/>
                </a:lnTo>
                <a:lnTo>
                  <a:pt x="0" y="11315"/>
                </a:lnTo>
                <a:close/>
              </a:path>
            </a:pathLst>
          </a:custGeom>
          <a:solidFill>
            <a:srgbClr val="231F20"/>
          </a:solidFill>
        </p:spPr>
        <p:txBody>
          <a:bodyPr wrap="square" lIns="0" tIns="0" rIns="0" bIns="0" rtlCol="0"/>
          <a:lstStyle/>
          <a:p>
            <a:endParaRPr/>
          </a:p>
        </p:txBody>
      </p:sp>
      <p:sp>
        <p:nvSpPr>
          <p:cNvPr id="194" name="object 194"/>
          <p:cNvSpPr/>
          <p:nvPr/>
        </p:nvSpPr>
        <p:spPr>
          <a:xfrm>
            <a:off x="541324" y="2081936"/>
            <a:ext cx="6478905" cy="288290"/>
          </a:xfrm>
          <a:custGeom>
            <a:avLst/>
            <a:gdLst/>
            <a:ahLst/>
            <a:cxnLst/>
            <a:rect l="l" t="t" r="r" b="b"/>
            <a:pathLst>
              <a:path w="6478905" h="288289">
                <a:moveTo>
                  <a:pt x="6478739" y="287997"/>
                </a:moveTo>
                <a:lnTo>
                  <a:pt x="0" y="287997"/>
                </a:lnTo>
                <a:lnTo>
                  <a:pt x="0" y="0"/>
                </a:lnTo>
                <a:lnTo>
                  <a:pt x="6478739" y="0"/>
                </a:lnTo>
                <a:lnTo>
                  <a:pt x="6478739" y="287997"/>
                </a:lnTo>
                <a:close/>
              </a:path>
            </a:pathLst>
          </a:custGeom>
          <a:solidFill>
            <a:srgbClr val="58595B"/>
          </a:solidFill>
        </p:spPr>
        <p:txBody>
          <a:bodyPr wrap="square" lIns="0" tIns="0" rIns="0" bIns="0" rtlCol="0"/>
          <a:lstStyle/>
          <a:p>
            <a:endParaRPr/>
          </a:p>
        </p:txBody>
      </p:sp>
      <p:sp>
        <p:nvSpPr>
          <p:cNvPr id="195" name="object 195"/>
          <p:cNvSpPr/>
          <p:nvPr/>
        </p:nvSpPr>
        <p:spPr>
          <a:xfrm>
            <a:off x="3367373" y="2146304"/>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6" name="object 196"/>
          <p:cNvSpPr/>
          <p:nvPr/>
        </p:nvSpPr>
        <p:spPr>
          <a:xfrm>
            <a:off x="541324" y="5214125"/>
            <a:ext cx="6478905" cy="288290"/>
          </a:xfrm>
          <a:custGeom>
            <a:avLst/>
            <a:gdLst/>
            <a:ahLst/>
            <a:cxnLst/>
            <a:rect l="l" t="t" r="r" b="b"/>
            <a:pathLst>
              <a:path w="6478905" h="288289">
                <a:moveTo>
                  <a:pt x="6478397" y="287997"/>
                </a:moveTo>
                <a:lnTo>
                  <a:pt x="0" y="287997"/>
                </a:lnTo>
                <a:lnTo>
                  <a:pt x="0" y="0"/>
                </a:lnTo>
                <a:lnTo>
                  <a:pt x="6478397" y="0"/>
                </a:lnTo>
                <a:lnTo>
                  <a:pt x="6478397" y="287997"/>
                </a:lnTo>
                <a:close/>
              </a:path>
            </a:pathLst>
          </a:custGeom>
          <a:solidFill>
            <a:srgbClr val="58595B"/>
          </a:solidFill>
        </p:spPr>
        <p:txBody>
          <a:bodyPr wrap="square" lIns="0" tIns="0" rIns="0" bIns="0" rtlCol="0"/>
          <a:lstStyle/>
          <a:p>
            <a:endParaRPr/>
          </a:p>
        </p:txBody>
      </p:sp>
      <p:sp>
        <p:nvSpPr>
          <p:cNvPr id="197" name="object 197"/>
          <p:cNvSpPr/>
          <p:nvPr/>
        </p:nvSpPr>
        <p:spPr>
          <a:xfrm>
            <a:off x="3199358" y="5277377"/>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198" name="object 198"/>
          <p:cNvSpPr txBox="1"/>
          <p:nvPr/>
        </p:nvSpPr>
        <p:spPr>
          <a:xfrm>
            <a:off x="509264" y="453975"/>
            <a:ext cx="6517640" cy="930275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MEDIDAS </a:t>
            </a:r>
            <a:r>
              <a:rPr sz="1600" b="1" dirty="0">
                <a:solidFill>
                  <a:srgbClr val="231F20"/>
                </a:solidFill>
                <a:latin typeface="Arial Narrow"/>
                <a:cs typeface="Arial Narrow"/>
              </a:rPr>
              <a:t>DE</a:t>
            </a:r>
            <a:r>
              <a:rPr sz="1600" b="1" spc="-5" dirty="0">
                <a:solidFill>
                  <a:srgbClr val="231F20"/>
                </a:solidFill>
                <a:latin typeface="Arial Narrow"/>
                <a:cs typeface="Arial Narrow"/>
              </a:rPr>
              <a:t> </a:t>
            </a:r>
            <a:r>
              <a:rPr sz="1600" b="1" dirty="0">
                <a:solidFill>
                  <a:srgbClr val="231F20"/>
                </a:solidFill>
                <a:latin typeface="Arial Narrow"/>
                <a:cs typeface="Arial Narrow"/>
              </a:rPr>
              <a:t>PRECAUCIÓN</a:t>
            </a:r>
            <a:endParaRPr sz="1600">
              <a:latin typeface="Arial Narrow"/>
              <a:cs typeface="Arial Narrow"/>
            </a:endParaRPr>
          </a:p>
          <a:p>
            <a:pPr>
              <a:lnSpc>
                <a:spcPct val="100000"/>
              </a:lnSpc>
              <a:spcBef>
                <a:spcPts val="35"/>
              </a:spcBef>
            </a:pPr>
            <a:endParaRPr sz="1400">
              <a:latin typeface="Times New Roman"/>
              <a:cs typeface="Times New Roman"/>
            </a:endParaRPr>
          </a:p>
          <a:p>
            <a:pPr marL="20955" marR="266065">
              <a:lnSpc>
                <a:spcPts val="1300"/>
              </a:lnSpc>
            </a:pPr>
            <a:r>
              <a:rPr sz="1200" dirty="0">
                <a:solidFill>
                  <a:srgbClr val="231F20"/>
                </a:solidFill>
                <a:latin typeface="Arial Narrow"/>
                <a:cs typeface="Arial Narrow"/>
              </a:rPr>
              <a:t>Por </a:t>
            </a:r>
            <a:r>
              <a:rPr sz="1200" spc="-5" dirty="0">
                <a:solidFill>
                  <a:srgbClr val="231F20"/>
                </a:solidFill>
                <a:latin typeface="Arial Narrow"/>
                <a:cs typeface="Arial Narrow"/>
              </a:rPr>
              <a:t>su propia seguridad </a:t>
            </a:r>
            <a:r>
              <a:rPr sz="1200" dirty="0">
                <a:solidFill>
                  <a:srgbClr val="231F20"/>
                </a:solidFill>
                <a:latin typeface="Arial Narrow"/>
                <a:cs typeface="Arial Narrow"/>
              </a:rPr>
              <a:t>y </a:t>
            </a:r>
            <a:r>
              <a:rPr sz="1200" spc="-5" dirty="0">
                <a:solidFill>
                  <a:srgbClr val="231F20"/>
                </a:solidFill>
                <a:latin typeface="Arial Narrow"/>
                <a:cs typeface="Arial Narrow"/>
              </a:rPr>
              <a:t>la de su producto, asegúrese de tomar las siguientes medidas de precaución. </a:t>
            </a:r>
            <a:r>
              <a:rPr sz="1200" dirty="0">
                <a:solidFill>
                  <a:srgbClr val="231F20"/>
                </a:solidFill>
                <a:latin typeface="Arial Narrow"/>
                <a:cs typeface="Arial Narrow"/>
              </a:rPr>
              <a:t>El  </a:t>
            </a:r>
            <a:r>
              <a:rPr sz="1200" spc="-5" dirty="0">
                <a:solidFill>
                  <a:srgbClr val="231F20"/>
                </a:solidFill>
                <a:latin typeface="Arial Narrow"/>
                <a:cs typeface="Arial Narrow"/>
              </a:rPr>
              <a:t>incumplimiento de estas instrucciones puede provocar daños materiales, lesiones graves </a:t>
            </a:r>
            <a:r>
              <a:rPr sz="1200" dirty="0">
                <a:solidFill>
                  <a:srgbClr val="231F20"/>
                </a:solidFill>
                <a:latin typeface="Arial Narrow"/>
                <a:cs typeface="Arial Narrow"/>
              </a:rPr>
              <a:t>o </a:t>
            </a:r>
            <a:r>
              <a:rPr sz="1200" spc="-5" dirty="0">
                <a:solidFill>
                  <a:srgbClr val="231F20"/>
                </a:solidFill>
                <a:latin typeface="Arial Narrow"/>
                <a:cs typeface="Arial Narrow"/>
              </a:rPr>
              <a:t>incluso la muerte. La  instalación </a:t>
            </a:r>
            <a:r>
              <a:rPr sz="1200" dirty="0">
                <a:solidFill>
                  <a:srgbClr val="231F20"/>
                </a:solidFill>
                <a:latin typeface="Arial Narrow"/>
                <a:cs typeface="Arial Narrow"/>
              </a:rPr>
              <a:t>o </a:t>
            </a:r>
            <a:r>
              <a:rPr sz="1200" spc="-5" dirty="0">
                <a:solidFill>
                  <a:srgbClr val="231F20"/>
                </a:solidFill>
                <a:latin typeface="Arial Narrow"/>
                <a:cs typeface="Arial Narrow"/>
              </a:rPr>
              <a:t>utilización indebidas anularán la</a:t>
            </a:r>
            <a:r>
              <a:rPr sz="1200" spc="-15" dirty="0">
                <a:solidFill>
                  <a:srgbClr val="231F20"/>
                </a:solidFill>
                <a:latin typeface="Arial Narrow"/>
                <a:cs typeface="Arial Narrow"/>
              </a:rPr>
              <a:t> </a:t>
            </a:r>
            <a:r>
              <a:rPr sz="1200" spc="-5" dirty="0">
                <a:solidFill>
                  <a:srgbClr val="231F20"/>
                </a:solidFill>
                <a:latin typeface="Arial Narrow"/>
                <a:cs typeface="Arial Narrow"/>
              </a:rPr>
              <a:t>garantía.</a:t>
            </a:r>
            <a:endParaRPr sz="1200">
              <a:latin typeface="Arial Narrow"/>
              <a:cs typeface="Arial Narrow"/>
            </a:endParaRPr>
          </a:p>
          <a:p>
            <a:pPr marL="1610360" marR="916305" indent="-670560">
              <a:lnSpc>
                <a:spcPct val="111100"/>
              </a:lnSpc>
              <a:spcBef>
                <a:spcPts val="480"/>
              </a:spcBef>
            </a:pPr>
            <a:r>
              <a:rPr sz="1200" b="1" dirty="0">
                <a:solidFill>
                  <a:srgbClr val="231F20"/>
                </a:solidFill>
                <a:latin typeface="Arial Narrow"/>
                <a:cs typeface="Arial Narrow"/>
              </a:rPr>
              <a:t>ASEGÚRESE DE LEER, ENTENDER Y SEGUIR TODAS LAS </a:t>
            </a:r>
            <a:r>
              <a:rPr sz="1200" b="1" spc="-5" dirty="0">
                <a:solidFill>
                  <a:srgbClr val="231F20"/>
                </a:solidFill>
                <a:latin typeface="Arial Narrow"/>
                <a:cs typeface="Arial Narrow"/>
              </a:rPr>
              <a:t>INSTRUCCIONES</a:t>
            </a:r>
            <a:r>
              <a:rPr sz="1200" b="1" spc="-100" dirty="0">
                <a:solidFill>
                  <a:srgbClr val="231F20"/>
                </a:solidFill>
                <a:latin typeface="Arial Narrow"/>
                <a:cs typeface="Arial Narrow"/>
              </a:rPr>
              <a:t> </a:t>
            </a:r>
            <a:r>
              <a:rPr sz="1200" b="1" dirty="0">
                <a:solidFill>
                  <a:srgbClr val="231F20"/>
                </a:solidFill>
                <a:latin typeface="Arial Narrow"/>
                <a:cs typeface="Arial Narrow"/>
              </a:rPr>
              <a:t>-  </a:t>
            </a:r>
            <a:r>
              <a:rPr sz="1200" b="1" spc="-5" dirty="0">
                <a:solidFill>
                  <a:srgbClr val="231F20"/>
                </a:solidFill>
                <a:latin typeface="Arial Narrow"/>
                <a:cs typeface="Arial Narrow"/>
              </a:rPr>
              <a:t>GUARDE </a:t>
            </a:r>
            <a:r>
              <a:rPr sz="1200" b="1" dirty="0">
                <a:solidFill>
                  <a:srgbClr val="231F20"/>
                </a:solidFill>
                <a:latin typeface="Arial Narrow"/>
                <a:cs typeface="Arial Narrow"/>
              </a:rPr>
              <a:t>ESTE </a:t>
            </a:r>
            <a:r>
              <a:rPr sz="1200" b="1" spc="-5" dirty="0">
                <a:solidFill>
                  <a:srgbClr val="231F20"/>
                </a:solidFill>
                <a:latin typeface="Arial Narrow"/>
                <a:cs typeface="Arial Narrow"/>
              </a:rPr>
              <a:t>MANUAL </a:t>
            </a:r>
            <a:r>
              <a:rPr sz="1200" b="1" dirty="0">
                <a:solidFill>
                  <a:srgbClr val="231F20"/>
                </a:solidFill>
                <a:latin typeface="Arial Narrow"/>
                <a:cs typeface="Arial Narrow"/>
              </a:rPr>
              <a:t>PARA FUTURAS</a:t>
            </a:r>
            <a:r>
              <a:rPr sz="1200" b="1" spc="-20" dirty="0">
                <a:solidFill>
                  <a:srgbClr val="231F20"/>
                </a:solidFill>
                <a:latin typeface="Arial Narrow"/>
                <a:cs typeface="Arial Narrow"/>
              </a:rPr>
              <a:t> </a:t>
            </a:r>
            <a:r>
              <a:rPr sz="1200" b="1" dirty="0">
                <a:solidFill>
                  <a:srgbClr val="231F20"/>
                </a:solidFill>
                <a:latin typeface="Arial Narrow"/>
                <a:cs typeface="Arial Narrow"/>
              </a:rPr>
              <a:t>CONSULTAS</a:t>
            </a:r>
            <a:endParaRPr sz="1200">
              <a:latin typeface="Arial Narrow"/>
              <a:cs typeface="Arial Narrow"/>
            </a:endParaRPr>
          </a:p>
          <a:p>
            <a:pPr>
              <a:lnSpc>
                <a:spcPct val="100000"/>
              </a:lnSpc>
              <a:spcBef>
                <a:spcPts val="45"/>
              </a:spcBef>
            </a:pPr>
            <a:endParaRPr sz="1750">
              <a:latin typeface="Times New Roman"/>
              <a:cs typeface="Times New Roman"/>
            </a:endParaRPr>
          </a:p>
          <a:p>
            <a:pPr marL="92075" algn="ctr">
              <a:lnSpc>
                <a:spcPct val="100000"/>
              </a:lnSpc>
              <a:tabLst>
                <a:tab pos="272415" algn="l"/>
              </a:tabLst>
            </a:pPr>
            <a:r>
              <a:rPr sz="1200" b="1" dirty="0">
                <a:solidFill>
                  <a:srgbClr val="58595B"/>
                </a:solidFill>
                <a:latin typeface="Arial Narrow"/>
                <a:cs typeface="Arial Narrow"/>
              </a:rPr>
              <a:t>!	</a:t>
            </a:r>
            <a:r>
              <a:rPr sz="1200" b="1" dirty="0">
                <a:solidFill>
                  <a:srgbClr val="FFFFFF"/>
                </a:solidFill>
                <a:latin typeface="Arial Narrow"/>
                <a:cs typeface="Arial Narrow"/>
              </a:rPr>
              <a:t>PELIGRO</a:t>
            </a:r>
            <a:endParaRPr sz="1200">
              <a:latin typeface="Arial Narrow"/>
              <a:cs typeface="Arial Narrow"/>
            </a:endParaRPr>
          </a:p>
          <a:p>
            <a:pPr>
              <a:lnSpc>
                <a:spcPct val="100000"/>
              </a:lnSpc>
              <a:spcBef>
                <a:spcPts val="30"/>
              </a:spcBef>
            </a:pPr>
            <a:endParaRPr sz="1200">
              <a:latin typeface="Times New Roman"/>
              <a:cs typeface="Times New Roman"/>
            </a:endParaRPr>
          </a:p>
          <a:p>
            <a:pPr marL="207645" marR="48895" indent="-176530">
              <a:lnSpc>
                <a:spcPts val="1350"/>
              </a:lnSpc>
              <a:buChar char="●"/>
              <a:tabLst>
                <a:tab pos="208279"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accidental. </a:t>
            </a:r>
            <a:r>
              <a:rPr sz="1200" dirty="0">
                <a:solidFill>
                  <a:srgbClr val="231F20"/>
                </a:solidFill>
                <a:latin typeface="Arial Narrow"/>
                <a:cs typeface="Arial Narrow"/>
              </a:rPr>
              <a:t>Deben </a:t>
            </a:r>
            <a:r>
              <a:rPr sz="1200" spc="-5" dirty="0">
                <a:solidFill>
                  <a:srgbClr val="231F20"/>
                </a:solidFill>
                <a:latin typeface="Arial Narrow"/>
                <a:cs typeface="Arial Narrow"/>
              </a:rPr>
              <a:t>adoptarse precauciones extremas para evitar el acceso no autorizado  de</a:t>
            </a:r>
            <a:r>
              <a:rPr sz="1200" spc="-10" dirty="0">
                <a:solidFill>
                  <a:srgbClr val="231F20"/>
                </a:solidFill>
                <a:latin typeface="Arial Narrow"/>
                <a:cs typeface="Arial Narrow"/>
              </a:rPr>
              <a:t> </a:t>
            </a:r>
            <a:r>
              <a:rPr sz="1200" spc="-5" dirty="0">
                <a:solidFill>
                  <a:srgbClr val="231F20"/>
                </a:solidFill>
                <a:latin typeface="Arial Narrow"/>
                <a:cs typeface="Arial Narrow"/>
              </a:rPr>
              <a:t>niños.</a:t>
            </a:r>
            <a:endParaRPr sz="1200">
              <a:latin typeface="Arial Narrow"/>
              <a:cs typeface="Arial Narrow"/>
            </a:endParaRPr>
          </a:p>
          <a:p>
            <a:pPr marL="207645" marR="14604" indent="-176530">
              <a:lnSpc>
                <a:spcPts val="1350"/>
              </a:lnSpc>
              <a:buChar char="●"/>
              <a:tabLst>
                <a:tab pos="208279"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Inspeccione la cubierta del spa </a:t>
            </a:r>
            <a:r>
              <a:rPr sz="1200" dirty="0">
                <a:solidFill>
                  <a:srgbClr val="231F20"/>
                </a:solidFill>
                <a:latin typeface="Arial Narrow"/>
                <a:cs typeface="Arial Narrow"/>
              </a:rPr>
              <a:t>regularmente </a:t>
            </a:r>
            <a:r>
              <a:rPr sz="1200" spc="-5" dirty="0">
                <a:solidFill>
                  <a:srgbClr val="231F20"/>
                </a:solidFill>
                <a:latin typeface="Arial Narrow"/>
                <a:cs typeface="Arial Narrow"/>
              </a:rPr>
              <a:t>para ver si hay fugas, desgaste prematuro,  daños </a:t>
            </a:r>
            <a:r>
              <a:rPr sz="1200" dirty="0">
                <a:solidFill>
                  <a:srgbClr val="231F20"/>
                </a:solidFill>
                <a:latin typeface="Arial Narrow"/>
                <a:cs typeface="Arial Narrow"/>
              </a:rPr>
              <a:t>o </a:t>
            </a:r>
            <a:r>
              <a:rPr sz="1200" spc="-5" dirty="0">
                <a:solidFill>
                  <a:srgbClr val="231F20"/>
                </a:solidFill>
                <a:latin typeface="Arial Narrow"/>
                <a:cs typeface="Arial Narrow"/>
              </a:rPr>
              <a:t>signos de deterioro. </a:t>
            </a:r>
            <a:r>
              <a:rPr sz="1200" dirty="0">
                <a:solidFill>
                  <a:srgbClr val="231F20"/>
                </a:solidFill>
                <a:latin typeface="Arial Narrow"/>
                <a:cs typeface="Arial Narrow"/>
              </a:rPr>
              <a:t>No </a:t>
            </a:r>
            <a:r>
              <a:rPr sz="1200" spc="-5" dirty="0">
                <a:solidFill>
                  <a:srgbClr val="231F20"/>
                </a:solidFill>
                <a:latin typeface="Arial Narrow"/>
                <a:cs typeface="Arial Narrow"/>
              </a:rPr>
              <a:t>utilice nunca una cubierta desgastada </a:t>
            </a:r>
            <a:r>
              <a:rPr sz="1200" dirty="0">
                <a:solidFill>
                  <a:srgbClr val="231F20"/>
                </a:solidFill>
                <a:latin typeface="Arial Narrow"/>
                <a:cs typeface="Arial Narrow"/>
              </a:rPr>
              <a:t>o </a:t>
            </a:r>
            <a:r>
              <a:rPr sz="1200" spc="-5" dirty="0">
                <a:solidFill>
                  <a:srgbClr val="231F20"/>
                </a:solidFill>
                <a:latin typeface="Arial Narrow"/>
                <a:cs typeface="Arial Narrow"/>
              </a:rPr>
              <a:t>dañada: no proporcionará el nivel de  protección necesario para evitar el acceso no supervisado de un niño al</a:t>
            </a:r>
            <a:r>
              <a:rPr sz="1200" spc="-1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07645" indent="-176530">
              <a:lnSpc>
                <a:spcPts val="1275"/>
              </a:lnSpc>
              <a:buChar char="●"/>
              <a:tabLst>
                <a:tab pos="208279"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a:t>
            </a:r>
            <a:r>
              <a:rPr sz="1200" dirty="0">
                <a:solidFill>
                  <a:srgbClr val="231F20"/>
                </a:solidFill>
                <a:latin typeface="Arial Narrow"/>
                <a:cs typeface="Arial Narrow"/>
              </a:rPr>
              <a:t>Cierre </a:t>
            </a:r>
            <a:r>
              <a:rPr sz="1200" spc="-5" dirty="0">
                <a:solidFill>
                  <a:srgbClr val="231F20"/>
                </a:solidFill>
                <a:latin typeface="Arial Narrow"/>
                <a:cs typeface="Arial Narrow"/>
              </a:rPr>
              <a:t>siempre la cubierta del spa después de cada</a:t>
            </a:r>
            <a:r>
              <a:rPr sz="1200" spc="-55" dirty="0">
                <a:solidFill>
                  <a:srgbClr val="231F20"/>
                </a:solidFill>
                <a:latin typeface="Arial Narrow"/>
                <a:cs typeface="Arial Narrow"/>
              </a:rPr>
              <a:t> </a:t>
            </a:r>
            <a:r>
              <a:rPr sz="1200" spc="-5" dirty="0">
                <a:solidFill>
                  <a:srgbClr val="231F20"/>
                </a:solidFill>
                <a:latin typeface="Arial Narrow"/>
                <a:cs typeface="Arial Narrow"/>
              </a:rPr>
              <a:t>uso.</a:t>
            </a:r>
            <a:endParaRPr sz="1200">
              <a:latin typeface="Arial Narrow"/>
              <a:cs typeface="Arial Narrow"/>
            </a:endParaRPr>
          </a:p>
          <a:p>
            <a:pPr marL="207645" marR="64135" indent="-176530">
              <a:lnSpc>
                <a:spcPts val="1350"/>
              </a:lnSpc>
              <a:spcBef>
                <a:spcPts val="75"/>
              </a:spcBef>
              <a:buChar char="●"/>
              <a:tabLst>
                <a:tab pos="208279"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lesiones. Los accesorios de succión de este spa tienen un tamaño que coincide con el flujo de agua  específico creado por la bomba. </a:t>
            </a:r>
            <a:r>
              <a:rPr sz="1200" dirty="0">
                <a:solidFill>
                  <a:srgbClr val="231F20"/>
                </a:solidFill>
                <a:latin typeface="Arial Narrow"/>
                <a:cs typeface="Arial Narrow"/>
              </a:rPr>
              <a:t>No </a:t>
            </a:r>
            <a:r>
              <a:rPr sz="1200" spc="-5" dirty="0">
                <a:solidFill>
                  <a:srgbClr val="231F20"/>
                </a:solidFill>
                <a:latin typeface="Arial Narrow"/>
                <a:cs typeface="Arial Narrow"/>
              </a:rPr>
              <a:t>utilice nunca el spa si falta algún accesorio de succión </a:t>
            </a:r>
            <a:r>
              <a:rPr sz="1200" dirty="0">
                <a:solidFill>
                  <a:srgbClr val="231F20"/>
                </a:solidFill>
                <a:latin typeface="Arial Narrow"/>
                <a:cs typeface="Arial Narrow"/>
              </a:rPr>
              <a:t>o </a:t>
            </a:r>
            <a:r>
              <a:rPr sz="1200" spc="-5" dirty="0">
                <a:solidFill>
                  <a:srgbClr val="231F20"/>
                </a:solidFill>
                <a:latin typeface="Arial Narrow"/>
                <a:cs typeface="Arial Narrow"/>
              </a:rPr>
              <a:t>hay alguno </a:t>
            </a:r>
            <a:r>
              <a:rPr sz="1200" dirty="0">
                <a:solidFill>
                  <a:srgbClr val="231F20"/>
                </a:solidFill>
                <a:latin typeface="Arial Narrow"/>
                <a:cs typeface="Arial Narrow"/>
              </a:rPr>
              <a:t>roto. No  </a:t>
            </a:r>
            <a:r>
              <a:rPr sz="1200" spc="-5" dirty="0">
                <a:solidFill>
                  <a:srgbClr val="231F20"/>
                </a:solidFill>
                <a:latin typeface="Arial Narrow"/>
                <a:cs typeface="Arial Narrow"/>
              </a:rPr>
              <a:t>sustituya nunca un accesorio de succión por otro</a:t>
            </a:r>
            <a:r>
              <a:rPr sz="1200" spc="-15" dirty="0">
                <a:solidFill>
                  <a:srgbClr val="231F20"/>
                </a:solidFill>
                <a:latin typeface="Arial Narrow"/>
                <a:cs typeface="Arial Narrow"/>
              </a:rPr>
              <a:t> </a:t>
            </a:r>
            <a:r>
              <a:rPr sz="1200" spc="-5" dirty="0">
                <a:solidFill>
                  <a:srgbClr val="231F20"/>
                </a:solidFill>
                <a:latin typeface="Arial Narrow"/>
                <a:cs typeface="Arial Narrow"/>
              </a:rPr>
              <a:t>incompatible.</a:t>
            </a:r>
            <a:endParaRPr sz="1200">
              <a:latin typeface="Arial Narrow"/>
              <a:cs typeface="Arial Narrow"/>
            </a:endParaRPr>
          </a:p>
          <a:p>
            <a:pPr marL="207645" marR="501650" indent="-176530">
              <a:lnSpc>
                <a:spcPts val="1350"/>
              </a:lnSpc>
              <a:buChar char="●"/>
              <a:tabLst>
                <a:tab pos="208279"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lesiones. </a:t>
            </a:r>
            <a:r>
              <a:rPr sz="1200" dirty="0">
                <a:solidFill>
                  <a:srgbClr val="231F20"/>
                </a:solidFill>
                <a:latin typeface="Arial Narrow"/>
                <a:cs typeface="Arial Narrow"/>
              </a:rPr>
              <a:t>Si </a:t>
            </a:r>
            <a:r>
              <a:rPr sz="1200" spc="-5" dirty="0">
                <a:solidFill>
                  <a:srgbClr val="231F20"/>
                </a:solidFill>
                <a:latin typeface="Arial Narrow"/>
                <a:cs typeface="Arial Narrow"/>
              </a:rPr>
              <a:t>el cable de alimentación está dañado, debe sustituirlo el fabricante, un servicio de  </a:t>
            </a:r>
            <a:r>
              <a:rPr sz="1200" dirty="0">
                <a:solidFill>
                  <a:srgbClr val="231F20"/>
                </a:solidFill>
                <a:latin typeface="Arial Narrow"/>
                <a:cs typeface="Arial Narrow"/>
              </a:rPr>
              <a:t>reparación o </a:t>
            </a:r>
            <a:r>
              <a:rPr sz="1200" spc="-5" dirty="0">
                <a:solidFill>
                  <a:srgbClr val="231F20"/>
                </a:solidFill>
                <a:latin typeface="Arial Narrow"/>
                <a:cs typeface="Arial Narrow"/>
              </a:rPr>
              <a:t>una persona de cualificación similar para evitar</a:t>
            </a:r>
            <a:r>
              <a:rPr sz="1200" spc="-20" dirty="0">
                <a:solidFill>
                  <a:srgbClr val="231F20"/>
                </a:solidFill>
                <a:latin typeface="Arial Narrow"/>
                <a:cs typeface="Arial Narrow"/>
              </a:rPr>
              <a:t> </a:t>
            </a:r>
            <a:r>
              <a:rPr sz="1200" dirty="0">
                <a:solidFill>
                  <a:srgbClr val="231F20"/>
                </a:solidFill>
                <a:latin typeface="Arial Narrow"/>
                <a:cs typeface="Arial Narrow"/>
              </a:rPr>
              <a:t>riesgos.</a:t>
            </a:r>
            <a:endParaRPr sz="1200">
              <a:latin typeface="Arial Narrow"/>
              <a:cs typeface="Arial Narrow"/>
            </a:endParaRPr>
          </a:p>
          <a:p>
            <a:pPr marL="207645" marR="70485" indent="-176530">
              <a:lnSpc>
                <a:spcPts val="1350"/>
              </a:lnSpc>
              <a:buChar char="●"/>
              <a:tabLst>
                <a:tab pos="208279"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descarga eléctrica. </a:t>
            </a:r>
            <a:r>
              <a:rPr sz="1200" dirty="0">
                <a:solidFill>
                  <a:srgbClr val="231F20"/>
                </a:solidFill>
                <a:latin typeface="Arial Narrow"/>
                <a:cs typeface="Arial Narrow"/>
              </a:rPr>
              <a:t>No </a:t>
            </a:r>
            <a:r>
              <a:rPr sz="1200" spc="-5" dirty="0">
                <a:solidFill>
                  <a:srgbClr val="231F20"/>
                </a:solidFill>
                <a:latin typeface="Arial Narrow"/>
                <a:cs typeface="Arial Narrow"/>
              </a:rPr>
              <a:t>permita la presencia de ningún aparato eléctrico, como luces, teléfonos, </a:t>
            </a:r>
            <a:r>
              <a:rPr sz="1200" dirty="0">
                <a:solidFill>
                  <a:srgbClr val="231F20"/>
                </a:solidFill>
                <a:latin typeface="Arial Narrow"/>
                <a:cs typeface="Arial Narrow"/>
              </a:rPr>
              <a:t>radios  o </a:t>
            </a:r>
            <a:r>
              <a:rPr sz="1200" spc="-5" dirty="0">
                <a:solidFill>
                  <a:srgbClr val="231F20"/>
                </a:solidFill>
                <a:latin typeface="Arial Narrow"/>
                <a:cs typeface="Arial Narrow"/>
              </a:rPr>
              <a:t>televisores, </a:t>
            </a:r>
            <a:r>
              <a:rPr sz="1200" dirty="0">
                <a:solidFill>
                  <a:srgbClr val="231F20"/>
                </a:solidFill>
                <a:latin typeface="Arial Narrow"/>
                <a:cs typeface="Arial Narrow"/>
              </a:rPr>
              <a:t>a </a:t>
            </a:r>
            <a:r>
              <a:rPr sz="1200" spc="-5" dirty="0">
                <a:solidFill>
                  <a:srgbClr val="231F20"/>
                </a:solidFill>
                <a:latin typeface="Arial Narrow"/>
                <a:cs typeface="Arial Narrow"/>
              </a:rPr>
              <a:t>menos de 1,5 </a:t>
            </a:r>
            <a:r>
              <a:rPr sz="1200" dirty="0">
                <a:solidFill>
                  <a:srgbClr val="231F20"/>
                </a:solidFill>
                <a:latin typeface="Arial Narrow"/>
                <a:cs typeface="Arial Narrow"/>
              </a:rPr>
              <a:t>m (5 </a:t>
            </a:r>
            <a:r>
              <a:rPr sz="1200" spc="-5" dirty="0">
                <a:solidFill>
                  <a:srgbClr val="231F20"/>
                </a:solidFill>
                <a:latin typeface="Arial Narrow"/>
                <a:cs typeface="Arial Narrow"/>
              </a:rPr>
              <a:t>pies) de un</a:t>
            </a:r>
            <a:r>
              <a:rPr sz="1200" spc="-30" dirty="0">
                <a:solidFill>
                  <a:srgbClr val="231F20"/>
                </a:solidFill>
                <a:latin typeface="Arial Narrow"/>
                <a:cs typeface="Arial Narrow"/>
              </a:rPr>
              <a:t> </a:t>
            </a:r>
            <a:r>
              <a:rPr sz="1200" spc="-5" dirty="0">
                <a:solidFill>
                  <a:srgbClr val="231F20"/>
                </a:solidFill>
                <a:latin typeface="Arial Narrow"/>
                <a:cs typeface="Arial Narrow"/>
              </a:rPr>
              <a:t>jacuzzi.</a:t>
            </a:r>
            <a:endParaRPr sz="1200">
              <a:latin typeface="Arial Narrow"/>
              <a:cs typeface="Arial Narrow"/>
            </a:endParaRPr>
          </a:p>
          <a:p>
            <a:pPr marL="207645" indent="-176530">
              <a:lnSpc>
                <a:spcPts val="1320"/>
              </a:lnSpc>
              <a:buChar char="●"/>
              <a:tabLst>
                <a:tab pos="208279" algn="l"/>
              </a:tabLst>
            </a:pPr>
            <a:r>
              <a:rPr sz="1200" dirty="0">
                <a:solidFill>
                  <a:srgbClr val="231F20"/>
                </a:solidFill>
                <a:latin typeface="Arial Narrow"/>
                <a:cs typeface="Arial Narrow"/>
              </a:rPr>
              <a:t>Riesgo </a:t>
            </a:r>
            <a:r>
              <a:rPr sz="1200" spc="-5" dirty="0">
                <a:solidFill>
                  <a:srgbClr val="231F20"/>
                </a:solidFill>
                <a:latin typeface="Arial Narrow"/>
                <a:cs typeface="Arial Narrow"/>
              </a:rPr>
              <a:t>de descarga eléctrica. </a:t>
            </a:r>
            <a:r>
              <a:rPr sz="1200" dirty="0">
                <a:solidFill>
                  <a:srgbClr val="231F20"/>
                </a:solidFill>
                <a:latin typeface="Arial Narrow"/>
                <a:cs typeface="Arial Narrow"/>
              </a:rPr>
              <a:t>No </a:t>
            </a:r>
            <a:r>
              <a:rPr sz="1200" spc="-5" dirty="0">
                <a:solidFill>
                  <a:srgbClr val="231F20"/>
                </a:solidFill>
                <a:latin typeface="Arial Narrow"/>
                <a:cs typeface="Arial Narrow"/>
              </a:rPr>
              <a:t>use el spa cuando esté lloviendo </a:t>
            </a:r>
            <a:r>
              <a:rPr sz="1200" dirty="0">
                <a:solidFill>
                  <a:srgbClr val="231F20"/>
                </a:solidFill>
                <a:latin typeface="Arial Narrow"/>
                <a:cs typeface="Arial Narrow"/>
              </a:rPr>
              <a:t>o </a:t>
            </a:r>
            <a:r>
              <a:rPr sz="1200" spc="-5" dirty="0">
                <a:solidFill>
                  <a:srgbClr val="231F20"/>
                </a:solidFill>
                <a:latin typeface="Arial Narrow"/>
                <a:cs typeface="Arial Narrow"/>
              </a:rPr>
              <a:t>haya truenos </a:t>
            </a:r>
            <a:r>
              <a:rPr sz="1200" dirty="0">
                <a:solidFill>
                  <a:srgbClr val="231F20"/>
                </a:solidFill>
                <a:latin typeface="Arial Narrow"/>
                <a:cs typeface="Arial Narrow"/>
              </a:rPr>
              <a:t>o</a:t>
            </a:r>
            <a:r>
              <a:rPr sz="1200" spc="-25" dirty="0">
                <a:solidFill>
                  <a:srgbClr val="231F20"/>
                </a:solidFill>
                <a:latin typeface="Arial Narrow"/>
                <a:cs typeface="Arial Narrow"/>
              </a:rPr>
              <a:t> </a:t>
            </a:r>
            <a:r>
              <a:rPr sz="1200" dirty="0">
                <a:solidFill>
                  <a:srgbClr val="231F20"/>
                </a:solidFill>
                <a:latin typeface="Arial Narrow"/>
                <a:cs typeface="Arial Narrow"/>
              </a:rPr>
              <a:t>rayos.</a:t>
            </a:r>
            <a:endParaRPr sz="1200">
              <a:latin typeface="Arial Narrow"/>
              <a:cs typeface="Arial Narrow"/>
            </a:endParaRPr>
          </a:p>
          <a:p>
            <a:pPr>
              <a:lnSpc>
                <a:spcPct val="100000"/>
              </a:lnSpc>
              <a:buClr>
                <a:srgbClr val="231F20"/>
              </a:buClr>
              <a:buFont typeface="Arial Narrow"/>
              <a:buChar char="●"/>
            </a:pPr>
            <a:endParaRPr sz="1400">
              <a:latin typeface="Times New Roman"/>
              <a:cs typeface="Times New Roman"/>
            </a:endParaRPr>
          </a:p>
          <a:p>
            <a:pPr>
              <a:lnSpc>
                <a:spcPct val="100000"/>
              </a:lnSpc>
              <a:buClr>
                <a:srgbClr val="231F20"/>
              </a:buClr>
              <a:buFont typeface="Arial Narrow"/>
              <a:buChar char="●"/>
            </a:pPr>
            <a:endParaRPr sz="1150">
              <a:latin typeface="Times New Roman"/>
              <a:cs typeface="Times New Roman"/>
            </a:endParaRPr>
          </a:p>
          <a:p>
            <a:pPr marL="92075" algn="ctr">
              <a:lnSpc>
                <a:spcPct val="100000"/>
              </a:lnSpc>
              <a:spcBef>
                <a:spcPts val="5"/>
              </a:spcBef>
              <a:tabLst>
                <a:tab pos="27305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ADVERTENCIA</a:t>
            </a:r>
            <a:endParaRPr sz="1200">
              <a:latin typeface="Arial Narrow"/>
              <a:cs typeface="Arial Narrow"/>
            </a:endParaRPr>
          </a:p>
          <a:p>
            <a:pPr>
              <a:lnSpc>
                <a:spcPct val="100000"/>
              </a:lnSpc>
              <a:spcBef>
                <a:spcPts val="50"/>
              </a:spcBef>
            </a:pPr>
            <a:endParaRPr sz="1150">
              <a:latin typeface="Times New Roman"/>
              <a:cs typeface="Times New Roman"/>
            </a:endParaRPr>
          </a:p>
          <a:p>
            <a:pPr marL="204470" marR="156845" indent="-176530">
              <a:lnSpc>
                <a:spcPts val="1350"/>
              </a:lnSpc>
              <a:spcBef>
                <a:spcPts val="5"/>
              </a:spcBef>
              <a:buChar char="●"/>
              <a:tabLst>
                <a:tab pos="205104"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 descarga eléctrica, no utilice alargaderas, temporizadores, adaptadores de enchufe ni  enchufes transformadores para conectar la unidad al suministro eléctrico. </a:t>
            </a:r>
            <a:r>
              <a:rPr sz="1200" dirty="0">
                <a:solidFill>
                  <a:srgbClr val="231F20"/>
                </a:solidFill>
                <a:latin typeface="Arial Narrow"/>
                <a:cs typeface="Arial Narrow"/>
              </a:rPr>
              <a:t>Conéctela a </a:t>
            </a:r>
            <a:r>
              <a:rPr sz="1200" spc="-5" dirty="0">
                <a:solidFill>
                  <a:srgbClr val="231F20"/>
                </a:solidFill>
                <a:latin typeface="Arial Narrow"/>
                <a:cs typeface="Arial Narrow"/>
              </a:rPr>
              <a:t>una toma de corriente  correctamente</a:t>
            </a:r>
            <a:r>
              <a:rPr sz="1200" spc="-10" dirty="0">
                <a:solidFill>
                  <a:srgbClr val="231F20"/>
                </a:solidFill>
                <a:latin typeface="Arial Narrow"/>
                <a:cs typeface="Arial Narrow"/>
              </a:rPr>
              <a:t> </a:t>
            </a:r>
            <a:r>
              <a:rPr sz="1200" spc="-5" dirty="0">
                <a:solidFill>
                  <a:srgbClr val="231F20"/>
                </a:solidFill>
                <a:latin typeface="Arial Narrow"/>
                <a:cs typeface="Arial Narrow"/>
              </a:rPr>
              <a:t>ubicada.</a:t>
            </a:r>
            <a:endParaRPr sz="1200">
              <a:latin typeface="Arial Narrow"/>
              <a:cs typeface="Arial Narrow"/>
            </a:endParaRPr>
          </a:p>
          <a:p>
            <a:pPr marL="204470" marR="5080" indent="-176530">
              <a:lnSpc>
                <a:spcPts val="1350"/>
              </a:lnSpc>
              <a:buChar char="●"/>
              <a:tabLst>
                <a:tab pos="205104" algn="l"/>
              </a:tabLst>
            </a:pPr>
            <a:r>
              <a:rPr sz="1200" dirty="0">
                <a:solidFill>
                  <a:srgbClr val="231F20"/>
                </a:solidFill>
                <a:latin typeface="Arial Narrow"/>
                <a:cs typeface="Arial Narrow"/>
              </a:rPr>
              <a:t>Este </a:t>
            </a:r>
            <a:r>
              <a:rPr sz="1200" spc="-5" dirty="0">
                <a:solidFill>
                  <a:srgbClr val="231F20"/>
                </a:solidFill>
                <a:latin typeface="Arial Narrow"/>
                <a:cs typeface="Arial Narrow"/>
              </a:rPr>
              <a:t>aparato, con sus elementos calefactores incorporados, debe conectarse </a:t>
            </a:r>
            <a:r>
              <a:rPr sz="1200" dirty="0">
                <a:solidFill>
                  <a:srgbClr val="231F20"/>
                </a:solidFill>
                <a:latin typeface="Arial Narrow"/>
                <a:cs typeface="Arial Narrow"/>
              </a:rPr>
              <a:t>a </a:t>
            </a:r>
            <a:r>
              <a:rPr sz="1200" spc="-5" dirty="0">
                <a:solidFill>
                  <a:srgbClr val="231F20"/>
                </a:solidFill>
                <a:latin typeface="Arial Narrow"/>
                <a:cs typeface="Arial Narrow"/>
              </a:rPr>
              <a:t>una toma de corriente con  conexión </a:t>
            </a:r>
            <a:r>
              <a:rPr sz="1200" dirty="0">
                <a:solidFill>
                  <a:srgbClr val="231F20"/>
                </a:solidFill>
                <a:latin typeface="Arial Narrow"/>
                <a:cs typeface="Arial Narrow"/>
              </a:rPr>
              <a:t>a </a:t>
            </a:r>
            <a:r>
              <a:rPr sz="1200" spc="-5" dirty="0">
                <a:solidFill>
                  <a:srgbClr val="231F20"/>
                </a:solidFill>
                <a:latin typeface="Arial Narrow"/>
                <a:cs typeface="Arial Narrow"/>
              </a:rPr>
              <a:t>tierra con un cable de alimentación provisto de un enchufe </a:t>
            </a:r>
            <a:r>
              <a:rPr sz="1200" dirty="0">
                <a:solidFill>
                  <a:srgbClr val="231F20"/>
                </a:solidFill>
                <a:latin typeface="Arial Narrow"/>
                <a:cs typeface="Arial Narrow"/>
              </a:rPr>
              <a:t>y </a:t>
            </a:r>
            <a:r>
              <a:rPr sz="1200" spc="-5" dirty="0">
                <a:solidFill>
                  <a:srgbClr val="231F20"/>
                </a:solidFill>
                <a:latin typeface="Arial Narrow"/>
                <a:cs typeface="Arial Narrow"/>
              </a:rPr>
              <a:t>un </a:t>
            </a:r>
            <a:r>
              <a:rPr sz="1200" dirty="0">
                <a:solidFill>
                  <a:srgbClr val="231F20"/>
                </a:solidFill>
                <a:latin typeface="Arial Narrow"/>
                <a:cs typeface="Arial Narrow"/>
              </a:rPr>
              <a:t>PRCD (dispositivo </a:t>
            </a:r>
            <a:r>
              <a:rPr sz="1200" spc="-5" dirty="0">
                <a:solidFill>
                  <a:srgbClr val="231F20"/>
                </a:solidFill>
                <a:latin typeface="Arial Narrow"/>
                <a:cs typeface="Arial Narrow"/>
              </a:rPr>
              <a:t>portátil de corriente  </a:t>
            </a:r>
            <a:r>
              <a:rPr sz="1200" dirty="0">
                <a:solidFill>
                  <a:srgbClr val="231F20"/>
                </a:solidFill>
                <a:latin typeface="Arial Narrow"/>
                <a:cs typeface="Arial Narrow"/>
              </a:rPr>
              <a:t>residual) </a:t>
            </a:r>
            <a:r>
              <a:rPr sz="1200" spc="-5" dirty="0">
                <a:solidFill>
                  <a:srgbClr val="231F20"/>
                </a:solidFill>
                <a:latin typeface="Arial Narrow"/>
                <a:cs typeface="Arial Narrow"/>
              </a:rPr>
              <a:t>con una corriente de activación de 10</a:t>
            </a:r>
            <a:r>
              <a:rPr sz="1200" spc="-10" dirty="0">
                <a:solidFill>
                  <a:srgbClr val="231F20"/>
                </a:solidFill>
                <a:latin typeface="Arial Narrow"/>
                <a:cs typeface="Arial Narrow"/>
              </a:rPr>
              <a:t> </a:t>
            </a:r>
            <a:r>
              <a:rPr sz="1200" spc="-5" dirty="0">
                <a:solidFill>
                  <a:srgbClr val="231F20"/>
                </a:solidFill>
                <a:latin typeface="Arial Narrow"/>
                <a:cs typeface="Arial Narrow"/>
              </a:rPr>
              <a:t>mA.</a:t>
            </a:r>
            <a:endParaRPr sz="1200">
              <a:latin typeface="Arial Narrow"/>
              <a:cs typeface="Arial Narrow"/>
            </a:endParaRPr>
          </a:p>
          <a:p>
            <a:pPr marL="204470" marR="26034" indent="-176530">
              <a:lnSpc>
                <a:spcPts val="1350"/>
              </a:lnSpc>
              <a:buChar char="●"/>
              <a:tabLst>
                <a:tab pos="205104" algn="l"/>
              </a:tabLst>
            </a:pPr>
            <a:r>
              <a:rPr sz="1200" dirty="0">
                <a:solidFill>
                  <a:srgbClr val="231F20"/>
                </a:solidFill>
                <a:latin typeface="Arial Narrow"/>
                <a:cs typeface="Arial Narrow"/>
              </a:rPr>
              <a:t>Este </a:t>
            </a:r>
            <a:r>
              <a:rPr sz="1200" spc="-5" dirty="0">
                <a:solidFill>
                  <a:srgbClr val="231F20"/>
                </a:solidFill>
                <a:latin typeface="Arial Narrow"/>
                <a:cs typeface="Arial Narrow"/>
              </a:rPr>
              <a:t>aparato con toma de tierra solo debe conectarse directamente </a:t>
            </a:r>
            <a:r>
              <a:rPr sz="1200" dirty="0">
                <a:solidFill>
                  <a:srgbClr val="231F20"/>
                </a:solidFill>
                <a:latin typeface="Arial Narrow"/>
                <a:cs typeface="Arial Narrow"/>
              </a:rPr>
              <a:t>a </a:t>
            </a:r>
            <a:r>
              <a:rPr sz="1200" spc="-5" dirty="0">
                <a:solidFill>
                  <a:srgbClr val="231F20"/>
                </a:solidFill>
                <a:latin typeface="Arial Narrow"/>
                <a:cs typeface="Arial Narrow"/>
              </a:rPr>
              <a:t>una toma de corriente con conexión </a:t>
            </a:r>
            <a:r>
              <a:rPr sz="1200" dirty="0">
                <a:solidFill>
                  <a:srgbClr val="231F20"/>
                </a:solidFill>
                <a:latin typeface="Arial Narrow"/>
                <a:cs typeface="Arial Narrow"/>
              </a:rPr>
              <a:t>a </a:t>
            </a:r>
            <a:r>
              <a:rPr sz="1200" spc="-5" dirty="0">
                <a:solidFill>
                  <a:srgbClr val="231F20"/>
                </a:solidFill>
                <a:latin typeface="Arial Narrow"/>
                <a:cs typeface="Arial Narrow"/>
              </a:rPr>
              <a:t>tierra  para cableado</a:t>
            </a:r>
            <a:r>
              <a:rPr sz="1200" spc="-10" dirty="0">
                <a:solidFill>
                  <a:srgbClr val="231F20"/>
                </a:solidFill>
                <a:latin typeface="Arial Narrow"/>
                <a:cs typeface="Arial Narrow"/>
              </a:rPr>
              <a:t> </a:t>
            </a:r>
            <a:r>
              <a:rPr sz="1200" dirty="0">
                <a:solidFill>
                  <a:srgbClr val="231F20"/>
                </a:solidFill>
                <a:latin typeface="Arial Narrow"/>
                <a:cs typeface="Arial Narrow"/>
              </a:rPr>
              <a:t>fijo.</a:t>
            </a:r>
            <a:endParaRPr sz="1200">
              <a:latin typeface="Arial Narrow"/>
              <a:cs typeface="Arial Narrow"/>
            </a:endParaRPr>
          </a:p>
          <a:p>
            <a:pPr marL="204470" marR="178435" indent="-176530">
              <a:lnSpc>
                <a:spcPts val="1350"/>
              </a:lnSpc>
              <a:buChar char="●"/>
              <a:tabLst>
                <a:tab pos="205104" algn="l"/>
              </a:tabLst>
            </a:pPr>
            <a:r>
              <a:rPr sz="1200" spc="-5" dirty="0">
                <a:solidFill>
                  <a:srgbClr val="231F20"/>
                </a:solidFill>
                <a:latin typeface="Arial Narrow"/>
                <a:cs typeface="Arial Narrow"/>
              </a:rPr>
              <a:t>Las partes que contengan componentes bajo tensión, excepto aquellas partes suministradas con un voltaje  extrabajo de seguridad que no supere los 12 </a:t>
            </a:r>
            <a:r>
              <a:rPr sz="1200" dirty="0">
                <a:solidFill>
                  <a:srgbClr val="231F20"/>
                </a:solidFill>
                <a:latin typeface="Arial Narrow"/>
                <a:cs typeface="Arial Narrow"/>
              </a:rPr>
              <a:t>V, </a:t>
            </a:r>
            <a:r>
              <a:rPr sz="1200" spc="-5" dirty="0">
                <a:solidFill>
                  <a:srgbClr val="231F20"/>
                </a:solidFill>
                <a:latin typeface="Arial Narrow"/>
                <a:cs typeface="Arial Narrow"/>
              </a:rPr>
              <a:t>deben ser inaccesibles para cualquier persona que use el</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04470" marR="192405" indent="-176530">
              <a:lnSpc>
                <a:spcPts val="1350"/>
              </a:lnSpc>
              <a:buChar char="●"/>
              <a:tabLst>
                <a:tab pos="205104" algn="l"/>
              </a:tabLst>
            </a:pPr>
            <a:r>
              <a:rPr sz="1200" spc="-5" dirty="0">
                <a:solidFill>
                  <a:srgbClr val="231F20"/>
                </a:solidFill>
                <a:latin typeface="Arial Narrow"/>
                <a:cs typeface="Arial Narrow"/>
              </a:rPr>
              <a:t>Las piezas que lleven componentes eléctricos incorporados, excepto los dispositivos de control </a:t>
            </a:r>
            <a:r>
              <a:rPr sz="1200" dirty="0">
                <a:solidFill>
                  <a:srgbClr val="231F20"/>
                </a:solidFill>
                <a:latin typeface="Arial Narrow"/>
                <a:cs typeface="Arial Narrow"/>
              </a:rPr>
              <a:t>remoto, </a:t>
            </a:r>
            <a:r>
              <a:rPr sz="1200" spc="-5" dirty="0">
                <a:solidFill>
                  <a:srgbClr val="231F20"/>
                </a:solidFill>
                <a:latin typeface="Arial Narrow"/>
                <a:cs typeface="Arial Narrow"/>
              </a:rPr>
              <a:t>deben  situarse </a:t>
            </a:r>
            <a:r>
              <a:rPr sz="1200" dirty="0">
                <a:solidFill>
                  <a:srgbClr val="231F20"/>
                </a:solidFill>
                <a:latin typeface="Arial Narrow"/>
                <a:cs typeface="Arial Narrow"/>
              </a:rPr>
              <a:t>o </a:t>
            </a:r>
            <a:r>
              <a:rPr sz="1200" spc="-5" dirty="0">
                <a:solidFill>
                  <a:srgbClr val="231F20"/>
                </a:solidFill>
                <a:latin typeface="Arial Narrow"/>
                <a:cs typeface="Arial Narrow"/>
              </a:rPr>
              <a:t>sujetarse de manera que no puedan caer dentro del</a:t>
            </a:r>
            <a:r>
              <a:rPr sz="1200" spc="-2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04470" indent="-176530">
              <a:lnSpc>
                <a:spcPts val="1275"/>
              </a:lnSpc>
              <a:buChar char="●"/>
              <a:tabLst>
                <a:tab pos="205104" algn="l"/>
              </a:tabLst>
            </a:pPr>
            <a:r>
              <a:rPr sz="1200" spc="-5" dirty="0">
                <a:solidFill>
                  <a:srgbClr val="231F20"/>
                </a:solidFill>
                <a:latin typeface="Arial Narrow"/>
                <a:cs typeface="Arial Narrow"/>
              </a:rPr>
              <a:t>La instalación eléctrica debe cumplir los </a:t>
            </a:r>
            <a:r>
              <a:rPr sz="1200" dirty="0">
                <a:solidFill>
                  <a:srgbClr val="231F20"/>
                </a:solidFill>
                <a:latin typeface="Arial Narrow"/>
                <a:cs typeface="Arial Narrow"/>
              </a:rPr>
              <a:t>requisitos y </a:t>
            </a:r>
            <a:r>
              <a:rPr sz="1200" spc="-5" dirty="0">
                <a:solidFill>
                  <a:srgbClr val="231F20"/>
                </a:solidFill>
                <a:latin typeface="Arial Narrow"/>
                <a:cs typeface="Arial Narrow"/>
              </a:rPr>
              <a:t>normativas</a:t>
            </a:r>
            <a:r>
              <a:rPr sz="1200" spc="-20" dirty="0">
                <a:solidFill>
                  <a:srgbClr val="231F20"/>
                </a:solidFill>
                <a:latin typeface="Arial Narrow"/>
                <a:cs typeface="Arial Narrow"/>
              </a:rPr>
              <a:t> </a:t>
            </a:r>
            <a:r>
              <a:rPr sz="1200" spc="-5" dirty="0">
                <a:solidFill>
                  <a:srgbClr val="231F20"/>
                </a:solidFill>
                <a:latin typeface="Arial Narrow"/>
                <a:cs typeface="Arial Narrow"/>
              </a:rPr>
              <a:t>locales.</a:t>
            </a:r>
            <a:endParaRPr sz="1200">
              <a:latin typeface="Arial Narrow"/>
              <a:cs typeface="Arial Narrow"/>
            </a:endParaRPr>
          </a:p>
          <a:p>
            <a:pPr marL="204470" marR="99695" indent="-176530">
              <a:lnSpc>
                <a:spcPts val="1350"/>
              </a:lnSpc>
              <a:spcBef>
                <a:spcPts val="75"/>
              </a:spcBef>
              <a:buChar char="●"/>
              <a:tabLst>
                <a:tab pos="205104"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mando con cable debe guardarse correctamente en el bolsillo lateral cuando no se esté utilizando para prote-  gerlo de caídas </a:t>
            </a:r>
            <a:r>
              <a:rPr sz="1200" dirty="0">
                <a:solidFill>
                  <a:srgbClr val="231F20"/>
                </a:solidFill>
                <a:latin typeface="Arial Narrow"/>
                <a:cs typeface="Arial Narrow"/>
              </a:rPr>
              <a:t>y </a:t>
            </a:r>
            <a:r>
              <a:rPr sz="1200" spc="-5" dirty="0">
                <a:solidFill>
                  <a:srgbClr val="231F20"/>
                </a:solidFill>
                <a:latin typeface="Arial Narrow"/>
                <a:cs typeface="Arial Narrow"/>
              </a:rPr>
              <a:t>otros</a:t>
            </a:r>
            <a:r>
              <a:rPr sz="1200" spc="-15" dirty="0">
                <a:solidFill>
                  <a:srgbClr val="231F20"/>
                </a:solidFill>
                <a:latin typeface="Arial Narrow"/>
                <a:cs typeface="Arial Narrow"/>
              </a:rPr>
              <a:t> </a:t>
            </a:r>
            <a:r>
              <a:rPr sz="1200" spc="-5" dirty="0">
                <a:solidFill>
                  <a:srgbClr val="231F20"/>
                </a:solidFill>
                <a:latin typeface="Arial Narrow"/>
                <a:cs typeface="Arial Narrow"/>
              </a:rPr>
              <a:t>peligros.</a:t>
            </a:r>
            <a:endParaRPr sz="1200">
              <a:latin typeface="Arial Narrow"/>
              <a:cs typeface="Arial Narrow"/>
            </a:endParaRPr>
          </a:p>
          <a:p>
            <a:pPr marL="204470" marR="234950" indent="-176530">
              <a:lnSpc>
                <a:spcPts val="1350"/>
              </a:lnSpc>
              <a:buChar char="●"/>
              <a:tabLst>
                <a:tab pos="205104" algn="l"/>
              </a:tabLst>
            </a:pPr>
            <a:r>
              <a:rPr sz="1200" dirty="0">
                <a:solidFill>
                  <a:srgbClr val="231F20"/>
                </a:solidFill>
                <a:latin typeface="Arial Narrow"/>
                <a:cs typeface="Arial Narrow"/>
              </a:rPr>
              <a:t>Este </a:t>
            </a:r>
            <a:r>
              <a:rPr sz="1200" spc="-5" dirty="0">
                <a:solidFill>
                  <a:srgbClr val="231F20"/>
                </a:solidFill>
                <a:latin typeface="Arial Narrow"/>
                <a:cs typeface="Arial Narrow"/>
              </a:rPr>
              <a:t>aparato puede ser utilizado por niños de </a:t>
            </a:r>
            <a:r>
              <a:rPr sz="1200" dirty="0">
                <a:solidFill>
                  <a:srgbClr val="231F20"/>
                </a:solidFill>
                <a:latin typeface="Arial Narrow"/>
                <a:cs typeface="Arial Narrow"/>
              </a:rPr>
              <a:t>8 </a:t>
            </a:r>
            <a:r>
              <a:rPr sz="1200" spc="-5" dirty="0">
                <a:solidFill>
                  <a:srgbClr val="231F20"/>
                </a:solidFill>
                <a:latin typeface="Arial Narrow"/>
                <a:cs typeface="Arial Narrow"/>
              </a:rPr>
              <a:t>años en adelante </a:t>
            </a:r>
            <a:r>
              <a:rPr sz="1200" dirty="0">
                <a:solidFill>
                  <a:srgbClr val="231F20"/>
                </a:solidFill>
                <a:latin typeface="Arial Narrow"/>
                <a:cs typeface="Arial Narrow"/>
              </a:rPr>
              <a:t>y </a:t>
            </a:r>
            <a:r>
              <a:rPr sz="1200" spc="-5" dirty="0">
                <a:solidFill>
                  <a:srgbClr val="231F20"/>
                </a:solidFill>
                <a:latin typeface="Arial Narrow"/>
                <a:cs typeface="Arial Narrow"/>
              </a:rPr>
              <a:t>por personas con capacidades físicas,  sensoriales </a:t>
            </a:r>
            <a:r>
              <a:rPr sz="1200" dirty="0">
                <a:solidFill>
                  <a:srgbClr val="231F20"/>
                </a:solidFill>
                <a:latin typeface="Arial Narrow"/>
                <a:cs typeface="Arial Narrow"/>
              </a:rPr>
              <a:t>o </a:t>
            </a:r>
            <a:r>
              <a:rPr sz="1200" spc="-5" dirty="0">
                <a:solidFill>
                  <a:srgbClr val="231F20"/>
                </a:solidFill>
                <a:latin typeface="Arial Narrow"/>
                <a:cs typeface="Arial Narrow"/>
              </a:rPr>
              <a:t>mentales </a:t>
            </a:r>
            <a:r>
              <a:rPr sz="1200" dirty="0">
                <a:solidFill>
                  <a:srgbClr val="231F20"/>
                </a:solidFill>
                <a:latin typeface="Arial Narrow"/>
                <a:cs typeface="Arial Narrow"/>
              </a:rPr>
              <a:t>reducidas o </a:t>
            </a:r>
            <a:r>
              <a:rPr sz="1200" spc="-5" dirty="0">
                <a:solidFill>
                  <a:srgbClr val="231F20"/>
                </a:solidFill>
                <a:latin typeface="Arial Narrow"/>
                <a:cs typeface="Arial Narrow"/>
              </a:rPr>
              <a:t>con falta de experiencia </a:t>
            </a:r>
            <a:r>
              <a:rPr sz="1200" dirty="0">
                <a:solidFill>
                  <a:srgbClr val="231F20"/>
                </a:solidFill>
                <a:latin typeface="Arial Narrow"/>
                <a:cs typeface="Arial Narrow"/>
              </a:rPr>
              <a:t>y </a:t>
            </a:r>
            <a:r>
              <a:rPr sz="1200" spc="-5" dirty="0">
                <a:solidFill>
                  <a:srgbClr val="231F20"/>
                </a:solidFill>
                <a:latin typeface="Arial Narrow"/>
                <a:cs typeface="Arial Narrow"/>
              </a:rPr>
              <a:t>conocimientos suficientes siempre que estén  supervisados </a:t>
            </a:r>
            <a:r>
              <a:rPr sz="1200" dirty="0">
                <a:solidFill>
                  <a:srgbClr val="231F20"/>
                </a:solidFill>
                <a:latin typeface="Arial Narrow"/>
                <a:cs typeface="Arial Narrow"/>
              </a:rPr>
              <a:t>o </a:t>
            </a:r>
            <a:r>
              <a:rPr sz="1200" spc="-5" dirty="0">
                <a:solidFill>
                  <a:srgbClr val="231F20"/>
                </a:solidFill>
                <a:latin typeface="Arial Narrow"/>
                <a:cs typeface="Arial Narrow"/>
              </a:rPr>
              <a:t>hayan sido instruidos sobre el uso seguro del aparato </a:t>
            </a:r>
            <a:r>
              <a:rPr sz="1200" dirty="0">
                <a:solidFill>
                  <a:srgbClr val="231F20"/>
                </a:solidFill>
                <a:latin typeface="Arial Narrow"/>
                <a:cs typeface="Arial Narrow"/>
              </a:rPr>
              <a:t>y </a:t>
            </a:r>
            <a:r>
              <a:rPr sz="1200" spc="-5" dirty="0">
                <a:solidFill>
                  <a:srgbClr val="231F20"/>
                </a:solidFill>
                <a:latin typeface="Arial Narrow"/>
                <a:cs typeface="Arial Narrow"/>
              </a:rPr>
              <a:t>comprendan los </a:t>
            </a:r>
            <a:r>
              <a:rPr sz="1200" dirty="0">
                <a:solidFill>
                  <a:srgbClr val="231F20"/>
                </a:solidFill>
                <a:latin typeface="Arial Narrow"/>
                <a:cs typeface="Arial Narrow"/>
              </a:rPr>
              <a:t>riesgos </a:t>
            </a:r>
            <a:r>
              <a:rPr sz="1200" spc="-5" dirty="0">
                <a:solidFill>
                  <a:srgbClr val="231F20"/>
                </a:solidFill>
                <a:latin typeface="Arial Narrow"/>
                <a:cs typeface="Arial Narrow"/>
              </a:rPr>
              <a:t>que conlleva.  Los niños no deben jugar con el aparato ni </a:t>
            </a:r>
            <a:r>
              <a:rPr sz="1200" dirty="0">
                <a:solidFill>
                  <a:srgbClr val="231F20"/>
                </a:solidFill>
                <a:latin typeface="Arial Narrow"/>
                <a:cs typeface="Arial Narrow"/>
              </a:rPr>
              <a:t>realizar </a:t>
            </a:r>
            <a:r>
              <a:rPr sz="1200" spc="-5" dirty="0">
                <a:solidFill>
                  <a:srgbClr val="231F20"/>
                </a:solidFill>
                <a:latin typeface="Arial Narrow"/>
                <a:cs typeface="Arial Narrow"/>
              </a:rPr>
              <a:t>ninguna tarea de limpieza </a:t>
            </a:r>
            <a:r>
              <a:rPr sz="1200" dirty="0">
                <a:solidFill>
                  <a:srgbClr val="231F20"/>
                </a:solidFill>
                <a:latin typeface="Arial Narrow"/>
                <a:cs typeface="Arial Narrow"/>
              </a:rPr>
              <a:t>o </a:t>
            </a:r>
            <a:r>
              <a:rPr sz="1200" spc="-5" dirty="0">
                <a:solidFill>
                  <a:srgbClr val="231F20"/>
                </a:solidFill>
                <a:latin typeface="Arial Narrow"/>
                <a:cs typeface="Arial Narrow"/>
              </a:rPr>
              <a:t>mantenimiento en lugar del  usuario sin</a:t>
            </a:r>
            <a:r>
              <a:rPr sz="1200" spc="-10" dirty="0">
                <a:solidFill>
                  <a:srgbClr val="231F20"/>
                </a:solidFill>
                <a:latin typeface="Arial Narrow"/>
                <a:cs typeface="Arial Narrow"/>
              </a:rPr>
              <a:t> </a:t>
            </a:r>
            <a:r>
              <a:rPr sz="1200" spc="-5" dirty="0">
                <a:solidFill>
                  <a:srgbClr val="231F20"/>
                </a:solidFill>
                <a:latin typeface="Arial Narrow"/>
                <a:cs typeface="Arial Narrow"/>
              </a:rPr>
              <a:t>supervisión.</a:t>
            </a:r>
            <a:endParaRPr sz="1200">
              <a:latin typeface="Arial Narrow"/>
              <a:cs typeface="Arial Narrow"/>
            </a:endParaRPr>
          </a:p>
          <a:p>
            <a:pPr marL="204470" marR="726440" indent="-176530">
              <a:lnSpc>
                <a:spcPts val="1350"/>
              </a:lnSpc>
              <a:buChar char="●"/>
              <a:tabLst>
                <a:tab pos="205104"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 lesiones, mantenga </a:t>
            </a:r>
            <a:r>
              <a:rPr sz="1200" dirty="0">
                <a:solidFill>
                  <a:srgbClr val="231F20"/>
                </a:solidFill>
                <a:latin typeface="Arial Narrow"/>
                <a:cs typeface="Arial Narrow"/>
              </a:rPr>
              <a:t>a </a:t>
            </a:r>
            <a:r>
              <a:rPr sz="1200" spc="-5" dirty="0">
                <a:solidFill>
                  <a:srgbClr val="231F20"/>
                </a:solidFill>
                <a:latin typeface="Arial Narrow"/>
                <a:cs typeface="Arial Narrow"/>
              </a:rPr>
              <a:t>los niños alejados de este aparato </a:t>
            </a:r>
            <a:r>
              <a:rPr sz="1200" dirty="0">
                <a:solidFill>
                  <a:srgbClr val="231F20"/>
                </a:solidFill>
                <a:latin typeface="Arial Narrow"/>
                <a:cs typeface="Arial Narrow"/>
              </a:rPr>
              <a:t>a </a:t>
            </a:r>
            <a:r>
              <a:rPr sz="1200" spc="-5" dirty="0">
                <a:solidFill>
                  <a:srgbClr val="231F20"/>
                </a:solidFill>
                <a:latin typeface="Arial Narrow"/>
                <a:cs typeface="Arial Narrow"/>
              </a:rPr>
              <a:t>menos que sean  estrechamente supervisados en todo</a:t>
            </a:r>
            <a:r>
              <a:rPr sz="1200" spc="-10" dirty="0">
                <a:solidFill>
                  <a:srgbClr val="231F20"/>
                </a:solidFill>
                <a:latin typeface="Arial Narrow"/>
                <a:cs typeface="Arial Narrow"/>
              </a:rPr>
              <a:t> </a:t>
            </a:r>
            <a:r>
              <a:rPr sz="1200" spc="-5" dirty="0">
                <a:solidFill>
                  <a:srgbClr val="231F20"/>
                </a:solidFill>
                <a:latin typeface="Arial Narrow"/>
                <a:cs typeface="Arial Narrow"/>
              </a:rPr>
              <a:t>momento.</a:t>
            </a:r>
            <a:endParaRPr sz="1200">
              <a:latin typeface="Arial Narrow"/>
              <a:cs typeface="Arial Narrow"/>
            </a:endParaRPr>
          </a:p>
          <a:p>
            <a:pPr marL="204470" marR="115570" indent="-176530">
              <a:lnSpc>
                <a:spcPts val="1350"/>
              </a:lnSpc>
              <a:buChar char="●"/>
              <a:tabLst>
                <a:tab pos="205104"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 ahogamiento infantil, vigile </a:t>
            </a:r>
            <a:r>
              <a:rPr sz="1200" dirty="0">
                <a:solidFill>
                  <a:srgbClr val="231F20"/>
                </a:solidFill>
                <a:latin typeface="Arial Narrow"/>
                <a:cs typeface="Arial Narrow"/>
              </a:rPr>
              <a:t>a </a:t>
            </a:r>
            <a:r>
              <a:rPr sz="1200" spc="-5" dirty="0">
                <a:solidFill>
                  <a:srgbClr val="231F20"/>
                </a:solidFill>
                <a:latin typeface="Arial Narrow"/>
                <a:cs typeface="Arial Narrow"/>
              </a:rPr>
              <a:t>los niños en todo momento. </a:t>
            </a:r>
            <a:r>
              <a:rPr sz="1200" dirty="0">
                <a:solidFill>
                  <a:srgbClr val="231F20"/>
                </a:solidFill>
                <a:latin typeface="Arial Narrow"/>
                <a:cs typeface="Arial Narrow"/>
              </a:rPr>
              <a:t>Sujete y </a:t>
            </a:r>
            <a:r>
              <a:rPr sz="1200" spc="-5" dirty="0">
                <a:solidFill>
                  <a:srgbClr val="231F20"/>
                </a:solidFill>
                <a:latin typeface="Arial Narrow"/>
                <a:cs typeface="Arial Narrow"/>
              </a:rPr>
              <a:t>cierre la cubierta del  spa después de cada</a:t>
            </a:r>
            <a:r>
              <a:rPr sz="1200" spc="-10" dirty="0">
                <a:solidFill>
                  <a:srgbClr val="231F20"/>
                </a:solidFill>
                <a:latin typeface="Arial Narrow"/>
                <a:cs typeface="Arial Narrow"/>
              </a:rPr>
              <a:t> </a:t>
            </a:r>
            <a:r>
              <a:rPr sz="1200" spc="-5" dirty="0">
                <a:solidFill>
                  <a:srgbClr val="231F20"/>
                </a:solidFill>
                <a:latin typeface="Arial Narrow"/>
                <a:cs typeface="Arial Narrow"/>
              </a:rPr>
              <a:t>uso.</a:t>
            </a:r>
            <a:endParaRPr sz="1200">
              <a:latin typeface="Arial Narrow"/>
              <a:cs typeface="Arial Narrow"/>
            </a:endParaRPr>
          </a:p>
        </p:txBody>
      </p:sp>
      <p:sp>
        <p:nvSpPr>
          <p:cNvPr id="199" name="object 199"/>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3</a:t>
            </a:r>
            <a:endParaRPr sz="6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4</a:t>
            </a:r>
            <a:endParaRPr sz="600">
              <a:latin typeface="Arial"/>
              <a:cs typeface="Arial"/>
            </a:endParaRPr>
          </a:p>
        </p:txBody>
      </p:sp>
      <p:sp>
        <p:nvSpPr>
          <p:cNvPr id="2" name="object 2"/>
          <p:cNvSpPr txBox="1"/>
          <p:nvPr/>
        </p:nvSpPr>
        <p:spPr>
          <a:xfrm>
            <a:off x="529389" y="454855"/>
            <a:ext cx="6497320" cy="9279255"/>
          </a:xfrm>
          <a:prstGeom prst="rect">
            <a:avLst/>
          </a:prstGeom>
        </p:spPr>
        <p:txBody>
          <a:bodyPr vert="horz" wrap="square" lIns="0" tIns="22860" rIns="0" bIns="0" rtlCol="0">
            <a:spAutoFit/>
          </a:bodyPr>
          <a:lstStyle/>
          <a:p>
            <a:pPr marL="198120" marR="134620" indent="-186055">
              <a:lnSpc>
                <a:spcPts val="1400"/>
              </a:lnSpc>
              <a:spcBef>
                <a:spcPts val="180"/>
              </a:spcBef>
              <a:buChar char="●"/>
              <a:tabLst>
                <a:tab pos="198755" algn="l"/>
              </a:tabLst>
            </a:pPr>
            <a:r>
              <a:rPr sz="1200" dirty="0">
                <a:solidFill>
                  <a:srgbClr val="231F20"/>
                </a:solidFill>
                <a:latin typeface="Arial Narrow"/>
                <a:cs typeface="Arial Narrow"/>
              </a:rPr>
              <a:t>Asegúrese </a:t>
            </a:r>
            <a:r>
              <a:rPr sz="1200" spc="-5" dirty="0">
                <a:solidFill>
                  <a:srgbClr val="231F20"/>
                </a:solidFill>
                <a:latin typeface="Arial Narrow"/>
                <a:cs typeface="Arial Narrow"/>
              </a:rPr>
              <a:t>de que el suelo pueda soportar la carga prevista, que se puede consultar en la sección </a:t>
            </a:r>
            <a:r>
              <a:rPr sz="1200" dirty="0">
                <a:solidFill>
                  <a:srgbClr val="231F20"/>
                </a:solidFill>
                <a:latin typeface="Arial Narrow"/>
                <a:cs typeface="Arial Narrow"/>
              </a:rPr>
              <a:t>Característi-  </a:t>
            </a:r>
            <a:r>
              <a:rPr sz="1200" spc="-5" dirty="0">
                <a:solidFill>
                  <a:srgbClr val="231F20"/>
                </a:solidFill>
                <a:latin typeface="Arial Narrow"/>
                <a:cs typeface="Arial Narrow"/>
              </a:rPr>
              <a:t>cas. </a:t>
            </a:r>
            <a:r>
              <a:rPr sz="1200" dirty="0">
                <a:solidFill>
                  <a:srgbClr val="231F20"/>
                </a:solidFill>
                <a:latin typeface="Arial Narrow"/>
                <a:cs typeface="Arial Narrow"/>
              </a:rPr>
              <a:t>Debe </a:t>
            </a:r>
            <a:r>
              <a:rPr sz="1200" spc="-5" dirty="0">
                <a:solidFill>
                  <a:srgbClr val="231F20"/>
                </a:solidFill>
                <a:latin typeface="Arial Narrow"/>
                <a:cs typeface="Arial Narrow"/>
              </a:rPr>
              <a:t>calcular la carga de agua prevista en función de la capacidad más el peso</a:t>
            </a:r>
            <a:r>
              <a:rPr sz="1200" spc="-15" dirty="0">
                <a:solidFill>
                  <a:srgbClr val="231F20"/>
                </a:solidFill>
                <a:latin typeface="Arial Narrow"/>
                <a:cs typeface="Arial Narrow"/>
              </a:rPr>
              <a:t> </a:t>
            </a:r>
            <a:r>
              <a:rPr sz="1200" dirty="0">
                <a:solidFill>
                  <a:srgbClr val="231F20"/>
                </a:solidFill>
                <a:latin typeface="Arial Narrow"/>
                <a:cs typeface="Arial Narrow"/>
              </a:rPr>
              <a:t>total.</a:t>
            </a:r>
            <a:endParaRPr sz="1200">
              <a:latin typeface="Arial Narrow"/>
              <a:cs typeface="Arial Narrow"/>
            </a:endParaRPr>
          </a:p>
          <a:p>
            <a:pPr marL="198120" indent="-186055">
              <a:lnSpc>
                <a:spcPts val="1340"/>
              </a:lnSpc>
              <a:buChar char="●"/>
              <a:tabLst>
                <a:tab pos="198755" algn="l"/>
              </a:tabLst>
            </a:pPr>
            <a:r>
              <a:rPr sz="1200" dirty="0">
                <a:solidFill>
                  <a:srgbClr val="231F20"/>
                </a:solidFill>
                <a:latin typeface="Arial Narrow"/>
                <a:cs typeface="Arial Narrow"/>
              </a:rPr>
              <a:t>Se </a:t>
            </a:r>
            <a:r>
              <a:rPr sz="1200" spc="-5" dirty="0">
                <a:solidFill>
                  <a:srgbClr val="231F20"/>
                </a:solidFill>
                <a:latin typeface="Arial Narrow"/>
                <a:cs typeface="Arial Narrow"/>
              </a:rPr>
              <a:t>debe proveer un sistema de drenaje adecuado alrededor del spa para evacuar el agua</a:t>
            </a:r>
            <a:r>
              <a:rPr sz="1200" spc="-20" dirty="0">
                <a:solidFill>
                  <a:srgbClr val="231F20"/>
                </a:solidFill>
                <a:latin typeface="Arial Narrow"/>
                <a:cs typeface="Arial Narrow"/>
              </a:rPr>
              <a:t> </a:t>
            </a:r>
            <a:r>
              <a:rPr sz="1200" spc="-5" dirty="0">
                <a:solidFill>
                  <a:srgbClr val="231F20"/>
                </a:solidFill>
                <a:latin typeface="Arial Narrow"/>
                <a:cs typeface="Arial Narrow"/>
              </a:rPr>
              <a:t>desbordada.</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Para reducir </a:t>
            </a:r>
            <a:r>
              <a:rPr sz="1200" spc="-5" dirty="0">
                <a:solidFill>
                  <a:srgbClr val="231F20"/>
                </a:solidFill>
                <a:latin typeface="Arial Narrow"/>
                <a:cs typeface="Arial Narrow"/>
              </a:rPr>
              <a:t>el </a:t>
            </a:r>
            <a:r>
              <a:rPr sz="1200" dirty="0">
                <a:solidFill>
                  <a:srgbClr val="231F20"/>
                </a:solidFill>
                <a:latin typeface="Arial Narrow"/>
                <a:cs typeface="Arial Narrow"/>
              </a:rPr>
              <a:t>riesgo </a:t>
            </a:r>
            <a:r>
              <a:rPr sz="1200" spc="-5" dirty="0">
                <a:solidFill>
                  <a:srgbClr val="231F20"/>
                </a:solidFill>
                <a:latin typeface="Arial Narrow"/>
                <a:cs typeface="Arial Narrow"/>
              </a:rPr>
              <a:t>de</a:t>
            </a:r>
            <a:r>
              <a:rPr sz="1200" spc="-10" dirty="0">
                <a:solidFill>
                  <a:srgbClr val="231F20"/>
                </a:solidFill>
                <a:latin typeface="Arial Narrow"/>
                <a:cs typeface="Arial Narrow"/>
              </a:rPr>
              <a:t> </a:t>
            </a:r>
            <a:r>
              <a:rPr sz="1200" spc="-5" dirty="0">
                <a:solidFill>
                  <a:srgbClr val="231F20"/>
                </a:solidFill>
                <a:latin typeface="Arial Narrow"/>
                <a:cs typeface="Arial Narrow"/>
              </a:rPr>
              <a:t>lesiones:</a:t>
            </a:r>
            <a:endParaRPr sz="1200">
              <a:latin typeface="Arial Narrow"/>
              <a:cs typeface="Arial Narrow"/>
            </a:endParaRPr>
          </a:p>
          <a:p>
            <a:pPr marL="372110" marR="45720" lvl="1" indent="-173990">
              <a:lnSpc>
                <a:spcPts val="1400"/>
              </a:lnSpc>
              <a:spcBef>
                <a:spcPts val="60"/>
              </a:spcBef>
              <a:buAutoNum type="alphaLcParenR"/>
              <a:tabLst>
                <a:tab pos="379730" algn="l"/>
              </a:tabLst>
            </a:pPr>
            <a:r>
              <a:rPr sz="1200" dirty="0">
                <a:solidFill>
                  <a:srgbClr val="231F20"/>
                </a:solidFill>
                <a:latin typeface="Arial Narrow"/>
                <a:cs typeface="Arial Narrow"/>
              </a:rPr>
              <a:t>Se </a:t>
            </a:r>
            <a:r>
              <a:rPr sz="1200" spc="-5" dirty="0">
                <a:solidFill>
                  <a:srgbClr val="231F20"/>
                </a:solidFill>
                <a:latin typeface="Arial Narrow"/>
                <a:cs typeface="Arial Narrow"/>
              </a:rPr>
              <a:t>aconseja utilizar temperaturas del agua más bajas para niños pequeños </a:t>
            </a:r>
            <a:r>
              <a:rPr sz="1200" dirty="0">
                <a:solidFill>
                  <a:srgbClr val="231F20"/>
                </a:solidFill>
                <a:latin typeface="Arial Narrow"/>
                <a:cs typeface="Arial Narrow"/>
              </a:rPr>
              <a:t>y </a:t>
            </a:r>
            <a:r>
              <a:rPr sz="1200" spc="-5" dirty="0">
                <a:solidFill>
                  <a:srgbClr val="231F20"/>
                </a:solidFill>
                <a:latin typeface="Arial Narrow"/>
                <a:cs typeface="Arial Narrow"/>
              </a:rPr>
              <a:t>cuando se utilice el spa durante  más de 10 minutos. </a:t>
            </a:r>
            <a:r>
              <a:rPr sz="1200" dirty="0">
                <a:solidFill>
                  <a:srgbClr val="231F20"/>
                </a:solidFill>
                <a:latin typeface="Arial Narrow"/>
                <a:cs typeface="Arial Narrow"/>
              </a:rPr>
              <a:t>Para </a:t>
            </a:r>
            <a:r>
              <a:rPr sz="1200" spc="-5" dirty="0">
                <a:solidFill>
                  <a:srgbClr val="231F20"/>
                </a:solidFill>
                <a:latin typeface="Arial Narrow"/>
                <a:cs typeface="Arial Narrow"/>
              </a:rPr>
              <a:t>evitar la posibilidad de que se produzca una hipertermia </a:t>
            </a:r>
            <a:r>
              <a:rPr sz="1200" dirty="0">
                <a:solidFill>
                  <a:srgbClr val="231F20"/>
                </a:solidFill>
                <a:latin typeface="Arial Narrow"/>
                <a:cs typeface="Arial Narrow"/>
              </a:rPr>
              <a:t>(estrés </a:t>
            </a:r>
            <a:r>
              <a:rPr sz="1200" spc="-5" dirty="0">
                <a:solidFill>
                  <a:srgbClr val="231F20"/>
                </a:solidFill>
                <a:latin typeface="Arial Narrow"/>
                <a:cs typeface="Arial Narrow"/>
              </a:rPr>
              <a:t>por calor), se  </a:t>
            </a:r>
            <a:r>
              <a:rPr sz="1200" dirty="0">
                <a:solidFill>
                  <a:srgbClr val="231F20"/>
                </a:solidFill>
                <a:latin typeface="Arial Narrow"/>
                <a:cs typeface="Arial Narrow"/>
              </a:rPr>
              <a:t>recomienda </a:t>
            </a:r>
            <a:r>
              <a:rPr sz="1200" spc="-5" dirty="0">
                <a:solidFill>
                  <a:srgbClr val="231F20"/>
                </a:solidFill>
                <a:latin typeface="Arial Narrow"/>
                <a:cs typeface="Arial Narrow"/>
              </a:rPr>
              <a:t>que la temperatura media del agua del spa no supere los 40 </a:t>
            </a:r>
            <a:r>
              <a:rPr sz="1200" dirty="0">
                <a:solidFill>
                  <a:srgbClr val="231F20"/>
                </a:solidFill>
                <a:latin typeface="Arial Narrow"/>
                <a:cs typeface="Arial Narrow"/>
              </a:rPr>
              <a:t>°C (104</a:t>
            </a:r>
            <a:r>
              <a:rPr sz="1200" spc="-15" dirty="0">
                <a:solidFill>
                  <a:srgbClr val="231F20"/>
                </a:solidFill>
                <a:latin typeface="Arial Narrow"/>
                <a:cs typeface="Arial Narrow"/>
              </a:rPr>
              <a:t> </a:t>
            </a:r>
            <a:r>
              <a:rPr sz="1200" dirty="0">
                <a:solidFill>
                  <a:srgbClr val="231F20"/>
                </a:solidFill>
                <a:latin typeface="Arial Narrow"/>
                <a:cs typeface="Arial Narrow"/>
              </a:rPr>
              <a:t>°F).</a:t>
            </a:r>
            <a:endParaRPr sz="1200">
              <a:latin typeface="Arial Narrow"/>
              <a:cs typeface="Arial Narrow"/>
            </a:endParaRPr>
          </a:p>
          <a:p>
            <a:pPr marL="372110" marR="80010" lvl="1" indent="-173990">
              <a:lnSpc>
                <a:spcPts val="1400"/>
              </a:lnSpc>
              <a:buAutoNum type="alphaLcParenR"/>
              <a:tabLst>
                <a:tab pos="379730" algn="l"/>
              </a:tabLst>
            </a:pPr>
            <a:r>
              <a:rPr sz="1200" dirty="0">
                <a:solidFill>
                  <a:srgbClr val="231F20"/>
                </a:solidFill>
                <a:latin typeface="Arial Narrow"/>
                <a:cs typeface="Arial Narrow"/>
              </a:rPr>
              <a:t>Puesto </a:t>
            </a:r>
            <a:r>
              <a:rPr sz="1200" spc="-5" dirty="0">
                <a:solidFill>
                  <a:srgbClr val="231F20"/>
                </a:solidFill>
                <a:latin typeface="Arial Narrow"/>
                <a:cs typeface="Arial Narrow"/>
              </a:rPr>
              <a:t>que la temperatura excesiva del agua tiene un alto potencial para causar daños en el feto durante los  primeros meses del embarazo, las mujeres embarazadas </a:t>
            </a:r>
            <a:r>
              <a:rPr sz="1200" dirty="0">
                <a:solidFill>
                  <a:srgbClr val="231F20"/>
                </a:solidFill>
                <a:latin typeface="Arial Narrow"/>
                <a:cs typeface="Arial Narrow"/>
              </a:rPr>
              <a:t>o </a:t>
            </a:r>
            <a:r>
              <a:rPr sz="1200" spc="-5" dirty="0">
                <a:solidFill>
                  <a:srgbClr val="231F20"/>
                </a:solidFill>
                <a:latin typeface="Arial Narrow"/>
                <a:cs typeface="Arial Narrow"/>
              </a:rPr>
              <a:t>que puedan estarlo deben limitar la temperatura  del agua del spa </a:t>
            </a:r>
            <a:r>
              <a:rPr sz="1200" dirty="0">
                <a:solidFill>
                  <a:srgbClr val="231F20"/>
                </a:solidFill>
                <a:latin typeface="Arial Narrow"/>
                <a:cs typeface="Arial Narrow"/>
              </a:rPr>
              <a:t>a </a:t>
            </a:r>
            <a:r>
              <a:rPr sz="1200" spc="-5" dirty="0">
                <a:solidFill>
                  <a:srgbClr val="231F20"/>
                </a:solidFill>
                <a:latin typeface="Arial Narrow"/>
                <a:cs typeface="Arial Narrow"/>
              </a:rPr>
              <a:t>38 </a:t>
            </a:r>
            <a:r>
              <a:rPr sz="1200" dirty="0">
                <a:solidFill>
                  <a:srgbClr val="231F20"/>
                </a:solidFill>
                <a:latin typeface="Arial Narrow"/>
                <a:cs typeface="Arial Narrow"/>
              </a:rPr>
              <a:t>°C (100 °F) </a:t>
            </a:r>
            <a:r>
              <a:rPr sz="1200" spc="-5" dirty="0">
                <a:solidFill>
                  <a:srgbClr val="231F20"/>
                </a:solidFill>
                <a:latin typeface="Arial Narrow"/>
                <a:cs typeface="Arial Narrow"/>
              </a:rPr>
              <a:t>como</a:t>
            </a:r>
            <a:r>
              <a:rPr sz="1200" spc="-20" dirty="0">
                <a:solidFill>
                  <a:srgbClr val="231F20"/>
                </a:solidFill>
                <a:latin typeface="Arial Narrow"/>
                <a:cs typeface="Arial Narrow"/>
              </a:rPr>
              <a:t> </a:t>
            </a:r>
            <a:r>
              <a:rPr sz="1200" spc="-5" dirty="0">
                <a:solidFill>
                  <a:srgbClr val="231F20"/>
                </a:solidFill>
                <a:latin typeface="Arial Narrow"/>
                <a:cs typeface="Arial Narrow"/>
              </a:rPr>
              <a:t>máximo.</a:t>
            </a:r>
            <a:endParaRPr sz="1200">
              <a:latin typeface="Arial Narrow"/>
              <a:cs typeface="Arial Narrow"/>
            </a:endParaRPr>
          </a:p>
          <a:p>
            <a:pPr marL="372110" marR="18415" lvl="1" indent="-173990">
              <a:lnSpc>
                <a:spcPts val="1400"/>
              </a:lnSpc>
              <a:buAutoNum type="alphaLcParenR"/>
              <a:tabLst>
                <a:tab pos="372745" algn="l"/>
              </a:tabLst>
            </a:pPr>
            <a:r>
              <a:rPr sz="1200" dirty="0">
                <a:solidFill>
                  <a:srgbClr val="231F20"/>
                </a:solidFill>
                <a:latin typeface="Arial Narrow"/>
                <a:cs typeface="Arial Narrow"/>
              </a:rPr>
              <a:t>Antes </a:t>
            </a:r>
            <a:r>
              <a:rPr sz="1200" spc="-5" dirty="0">
                <a:solidFill>
                  <a:srgbClr val="231F20"/>
                </a:solidFill>
                <a:latin typeface="Arial Narrow"/>
                <a:cs typeface="Arial Narrow"/>
              </a:rPr>
              <a:t>de entrar en el spa </a:t>
            </a:r>
            <a:r>
              <a:rPr sz="1200" dirty="0">
                <a:solidFill>
                  <a:srgbClr val="231F20"/>
                </a:solidFill>
                <a:latin typeface="Arial Narrow"/>
                <a:cs typeface="Arial Narrow"/>
              </a:rPr>
              <a:t>o </a:t>
            </a:r>
            <a:r>
              <a:rPr sz="1200" spc="-5" dirty="0">
                <a:solidFill>
                  <a:srgbClr val="231F20"/>
                </a:solidFill>
                <a:latin typeface="Arial Narrow"/>
                <a:cs typeface="Arial Narrow"/>
              </a:rPr>
              <a:t>jacuzzi, el usuario debe medir la temperatura del agua con un termómetro preciso,  ya que la tolerancia de los dispositivos </a:t>
            </a:r>
            <a:r>
              <a:rPr sz="1200" dirty="0">
                <a:solidFill>
                  <a:srgbClr val="231F20"/>
                </a:solidFill>
                <a:latin typeface="Arial Narrow"/>
                <a:cs typeface="Arial Narrow"/>
              </a:rPr>
              <a:t>reguladores </a:t>
            </a:r>
            <a:r>
              <a:rPr sz="1200" spc="-5" dirty="0">
                <a:solidFill>
                  <a:srgbClr val="231F20"/>
                </a:solidFill>
                <a:latin typeface="Arial Narrow"/>
                <a:cs typeface="Arial Narrow"/>
              </a:rPr>
              <a:t>de la temperatura del agua puede</a:t>
            </a:r>
            <a:r>
              <a:rPr sz="1200" spc="-20" dirty="0">
                <a:solidFill>
                  <a:srgbClr val="231F20"/>
                </a:solidFill>
                <a:latin typeface="Arial Narrow"/>
                <a:cs typeface="Arial Narrow"/>
              </a:rPr>
              <a:t> </a:t>
            </a:r>
            <a:r>
              <a:rPr sz="1200" spc="-5" dirty="0">
                <a:solidFill>
                  <a:srgbClr val="231F20"/>
                </a:solidFill>
                <a:latin typeface="Arial Narrow"/>
                <a:cs typeface="Arial Narrow"/>
              </a:rPr>
              <a:t>variar.</a:t>
            </a:r>
            <a:endParaRPr sz="1200">
              <a:latin typeface="Arial Narrow"/>
              <a:cs typeface="Arial Narrow"/>
            </a:endParaRPr>
          </a:p>
          <a:p>
            <a:pPr marL="372110" marR="5080" lvl="1" indent="-173990">
              <a:lnSpc>
                <a:spcPts val="1400"/>
              </a:lnSpc>
              <a:buAutoNum type="alphaLcParenR"/>
              <a:tabLst>
                <a:tab pos="37973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consumo de alcohol, drogas </a:t>
            </a:r>
            <a:r>
              <a:rPr sz="1200" dirty="0">
                <a:solidFill>
                  <a:srgbClr val="231F20"/>
                </a:solidFill>
                <a:latin typeface="Arial Narrow"/>
                <a:cs typeface="Arial Narrow"/>
              </a:rPr>
              <a:t>o </a:t>
            </a:r>
            <a:r>
              <a:rPr sz="1200" spc="-5" dirty="0">
                <a:solidFill>
                  <a:srgbClr val="231F20"/>
                </a:solidFill>
                <a:latin typeface="Arial Narrow"/>
                <a:cs typeface="Arial Narrow"/>
              </a:rPr>
              <a:t>medicamentos antes </a:t>
            </a:r>
            <a:r>
              <a:rPr sz="1200" dirty="0">
                <a:solidFill>
                  <a:srgbClr val="231F20"/>
                </a:solidFill>
                <a:latin typeface="Arial Narrow"/>
                <a:cs typeface="Arial Narrow"/>
              </a:rPr>
              <a:t>o </a:t>
            </a:r>
            <a:r>
              <a:rPr sz="1200" spc="-5" dirty="0">
                <a:solidFill>
                  <a:srgbClr val="231F20"/>
                </a:solidFill>
                <a:latin typeface="Arial Narrow"/>
                <a:cs typeface="Arial Narrow"/>
              </a:rPr>
              <a:t>durante el uso del spa puede llevar </a:t>
            </a:r>
            <a:r>
              <a:rPr sz="1200" dirty="0">
                <a:solidFill>
                  <a:srgbClr val="231F20"/>
                </a:solidFill>
                <a:latin typeface="Arial Narrow"/>
                <a:cs typeface="Arial Narrow"/>
              </a:rPr>
              <a:t>a </a:t>
            </a:r>
            <a:r>
              <a:rPr sz="1200" spc="-5" dirty="0">
                <a:solidFill>
                  <a:srgbClr val="231F20"/>
                </a:solidFill>
                <a:latin typeface="Arial Narrow"/>
                <a:cs typeface="Arial Narrow"/>
              </a:rPr>
              <a:t>la inconsciencia  con la posibilidad de</a:t>
            </a:r>
            <a:r>
              <a:rPr sz="1200" spc="-10" dirty="0">
                <a:solidFill>
                  <a:srgbClr val="231F20"/>
                </a:solidFill>
                <a:latin typeface="Arial Narrow"/>
                <a:cs typeface="Arial Narrow"/>
              </a:rPr>
              <a:t> </a:t>
            </a:r>
            <a:r>
              <a:rPr sz="1200" spc="-5" dirty="0">
                <a:solidFill>
                  <a:srgbClr val="231F20"/>
                </a:solidFill>
                <a:latin typeface="Arial Narrow"/>
                <a:cs typeface="Arial Narrow"/>
              </a:rPr>
              <a:t>ahogarse.</a:t>
            </a:r>
            <a:endParaRPr sz="1200">
              <a:latin typeface="Arial Narrow"/>
              <a:cs typeface="Arial Narrow"/>
            </a:endParaRPr>
          </a:p>
          <a:p>
            <a:pPr marL="372110" marR="74295" lvl="1" indent="-173990">
              <a:lnSpc>
                <a:spcPts val="1400"/>
              </a:lnSpc>
              <a:spcBef>
                <a:spcPts val="5"/>
              </a:spcBef>
              <a:buAutoNum type="alphaLcParenR"/>
              <a:tabLst>
                <a:tab pos="37973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consumo de alcohol, drogas </a:t>
            </a:r>
            <a:r>
              <a:rPr sz="1200" dirty="0">
                <a:solidFill>
                  <a:srgbClr val="231F20"/>
                </a:solidFill>
                <a:latin typeface="Arial Narrow"/>
                <a:cs typeface="Arial Narrow"/>
              </a:rPr>
              <a:t>o </a:t>
            </a:r>
            <a:r>
              <a:rPr sz="1200" spc="-5" dirty="0">
                <a:solidFill>
                  <a:srgbClr val="231F20"/>
                </a:solidFill>
                <a:latin typeface="Arial Narrow"/>
                <a:cs typeface="Arial Narrow"/>
              </a:rPr>
              <a:t>medicamentos puede aumentar considerablemente el </a:t>
            </a:r>
            <a:r>
              <a:rPr sz="1200" dirty="0">
                <a:solidFill>
                  <a:srgbClr val="231F20"/>
                </a:solidFill>
                <a:latin typeface="Arial Narrow"/>
                <a:cs typeface="Arial Narrow"/>
              </a:rPr>
              <a:t>riesgo </a:t>
            </a:r>
            <a:r>
              <a:rPr sz="1200" spc="-5" dirty="0">
                <a:solidFill>
                  <a:srgbClr val="231F20"/>
                </a:solidFill>
                <a:latin typeface="Arial Narrow"/>
                <a:cs typeface="Arial Narrow"/>
              </a:rPr>
              <a:t>de hipertermia  mortal en los</a:t>
            </a:r>
            <a:r>
              <a:rPr sz="1200" spc="-10" dirty="0">
                <a:solidFill>
                  <a:srgbClr val="231F20"/>
                </a:solidFill>
                <a:latin typeface="Arial Narrow"/>
                <a:cs typeface="Arial Narrow"/>
              </a:rPr>
              <a:t> </a:t>
            </a:r>
            <a:r>
              <a:rPr sz="1200" spc="-5" dirty="0">
                <a:solidFill>
                  <a:srgbClr val="231F20"/>
                </a:solidFill>
                <a:latin typeface="Arial Narrow"/>
                <a:cs typeface="Arial Narrow"/>
              </a:rPr>
              <a:t>spas.</a:t>
            </a:r>
            <a:endParaRPr sz="1200">
              <a:latin typeface="Arial Narrow"/>
              <a:cs typeface="Arial Narrow"/>
            </a:endParaRPr>
          </a:p>
          <a:p>
            <a:pPr marL="372110" marR="74295" lvl="1" indent="-173990">
              <a:lnSpc>
                <a:spcPts val="1400"/>
              </a:lnSpc>
              <a:buAutoNum type="alphaLcParenR"/>
              <a:tabLst>
                <a:tab pos="379730" algn="l"/>
              </a:tabLst>
            </a:pPr>
            <a:r>
              <a:rPr sz="1200" spc="-5" dirty="0">
                <a:solidFill>
                  <a:srgbClr val="231F20"/>
                </a:solidFill>
                <a:latin typeface="Arial Narrow"/>
                <a:cs typeface="Arial Narrow"/>
              </a:rPr>
              <a:t>Las causas </a:t>
            </a:r>
            <a:r>
              <a:rPr sz="1200" dirty="0">
                <a:solidFill>
                  <a:srgbClr val="231F20"/>
                </a:solidFill>
                <a:latin typeface="Arial Narrow"/>
                <a:cs typeface="Arial Narrow"/>
              </a:rPr>
              <a:t>y </a:t>
            </a:r>
            <a:r>
              <a:rPr sz="1200" spc="-5" dirty="0">
                <a:solidFill>
                  <a:srgbClr val="231F20"/>
                </a:solidFill>
                <a:latin typeface="Arial Narrow"/>
                <a:cs typeface="Arial Narrow"/>
              </a:rPr>
              <a:t>los síntomas de la hipertermia pueden describirse de la siguiente manera: la hipertermia se  produce cuando la temperatura interna del cuerpo alcanza un nivel varios grados por encima de la </a:t>
            </a:r>
            <a:r>
              <a:rPr sz="1200" dirty="0">
                <a:solidFill>
                  <a:srgbClr val="231F20"/>
                </a:solidFill>
                <a:latin typeface="Arial Narrow"/>
                <a:cs typeface="Arial Narrow"/>
              </a:rPr>
              <a:t>temperatu  ra </a:t>
            </a:r>
            <a:r>
              <a:rPr sz="1200" spc="-5" dirty="0">
                <a:solidFill>
                  <a:srgbClr val="231F20"/>
                </a:solidFill>
                <a:latin typeface="Arial Narrow"/>
                <a:cs typeface="Arial Narrow"/>
              </a:rPr>
              <a:t>corporal normal de 37 </a:t>
            </a:r>
            <a:r>
              <a:rPr sz="1200" dirty="0">
                <a:solidFill>
                  <a:srgbClr val="231F20"/>
                </a:solidFill>
                <a:latin typeface="Arial Narrow"/>
                <a:cs typeface="Arial Narrow"/>
              </a:rPr>
              <a:t>°C (98,6 °F). </a:t>
            </a:r>
            <a:r>
              <a:rPr sz="1200" spc="-5" dirty="0">
                <a:solidFill>
                  <a:srgbClr val="231F20"/>
                </a:solidFill>
                <a:latin typeface="Arial Narrow"/>
                <a:cs typeface="Arial Narrow"/>
              </a:rPr>
              <a:t>Los síntomas de hipertermia incluyen aumento de la temperatura  interna del cuerpo, mareos, letargo, somnolencia </a:t>
            </a:r>
            <a:r>
              <a:rPr sz="1200" dirty="0">
                <a:solidFill>
                  <a:srgbClr val="231F20"/>
                </a:solidFill>
                <a:latin typeface="Arial Narrow"/>
                <a:cs typeface="Arial Narrow"/>
              </a:rPr>
              <a:t>y </a:t>
            </a:r>
            <a:r>
              <a:rPr sz="1200" spc="-5" dirty="0">
                <a:solidFill>
                  <a:srgbClr val="231F20"/>
                </a:solidFill>
                <a:latin typeface="Arial Narrow"/>
                <a:cs typeface="Arial Narrow"/>
              </a:rPr>
              <a:t>desvanecimientos. </a:t>
            </a:r>
            <a:r>
              <a:rPr sz="1200" dirty="0">
                <a:solidFill>
                  <a:srgbClr val="231F20"/>
                </a:solidFill>
                <a:latin typeface="Arial Narrow"/>
                <a:cs typeface="Arial Narrow"/>
              </a:rPr>
              <a:t>Entre </a:t>
            </a:r>
            <a:r>
              <a:rPr sz="1200" spc="-5" dirty="0">
                <a:solidFill>
                  <a:srgbClr val="231F20"/>
                </a:solidFill>
                <a:latin typeface="Arial Narrow"/>
                <a:cs typeface="Arial Narrow"/>
              </a:rPr>
              <a:t>los efectos de la hipertermia  figuran: incapacidad para percibir el calor, incapacidad para percatarse de la necesidad de salir del spa, falta  de conciencia del peligro inminente, daños fetales en mujeres embarazadas, incapacidad física para salir del  spa </a:t>
            </a:r>
            <a:r>
              <a:rPr sz="1200" dirty="0">
                <a:solidFill>
                  <a:srgbClr val="231F20"/>
                </a:solidFill>
                <a:latin typeface="Arial Narrow"/>
                <a:cs typeface="Arial Narrow"/>
              </a:rPr>
              <a:t>y </a:t>
            </a:r>
            <a:r>
              <a:rPr sz="1200" spc="-5" dirty="0">
                <a:solidFill>
                  <a:srgbClr val="231F20"/>
                </a:solidFill>
                <a:latin typeface="Arial Narrow"/>
                <a:cs typeface="Arial Narrow"/>
              </a:rPr>
              <a:t>pérdida de consciencia que puede conllevar el </a:t>
            </a:r>
            <a:r>
              <a:rPr sz="1200" dirty="0">
                <a:solidFill>
                  <a:srgbClr val="231F20"/>
                </a:solidFill>
                <a:latin typeface="Arial Narrow"/>
                <a:cs typeface="Arial Narrow"/>
              </a:rPr>
              <a:t>riesgo </a:t>
            </a:r>
            <a:r>
              <a:rPr sz="1200" spc="-5" dirty="0">
                <a:solidFill>
                  <a:srgbClr val="231F20"/>
                </a:solidFill>
                <a:latin typeface="Arial Narrow"/>
                <a:cs typeface="Arial Narrow"/>
              </a:rPr>
              <a:t>de</a:t>
            </a:r>
            <a:r>
              <a:rPr sz="1200" spc="-20" dirty="0">
                <a:solidFill>
                  <a:srgbClr val="231F20"/>
                </a:solidFill>
                <a:latin typeface="Arial Narrow"/>
                <a:cs typeface="Arial Narrow"/>
              </a:rPr>
              <a:t> </a:t>
            </a:r>
            <a:r>
              <a:rPr sz="1200" spc="-5" dirty="0">
                <a:solidFill>
                  <a:srgbClr val="231F20"/>
                </a:solidFill>
                <a:latin typeface="Arial Narrow"/>
                <a:cs typeface="Arial Narrow"/>
              </a:rPr>
              <a:t>ahogarse.</a:t>
            </a:r>
            <a:endParaRPr sz="1200">
              <a:latin typeface="Arial Narrow"/>
              <a:cs typeface="Arial Narrow"/>
            </a:endParaRPr>
          </a:p>
          <a:p>
            <a:pPr marL="372110" marR="59690" lvl="1" indent="-173990">
              <a:lnSpc>
                <a:spcPts val="1400"/>
              </a:lnSpc>
              <a:buAutoNum type="alphaLcParenR"/>
              <a:tabLst>
                <a:tab pos="379730" algn="l"/>
              </a:tabLst>
            </a:pPr>
            <a:r>
              <a:rPr sz="1200" spc="-5" dirty="0">
                <a:solidFill>
                  <a:srgbClr val="231F20"/>
                </a:solidFill>
                <a:latin typeface="Arial Narrow"/>
                <a:cs typeface="Arial Narrow"/>
              </a:rPr>
              <a:t>Las personas obesas </a:t>
            </a:r>
            <a:r>
              <a:rPr sz="1200" dirty="0">
                <a:solidFill>
                  <a:srgbClr val="231F20"/>
                </a:solidFill>
                <a:latin typeface="Arial Narrow"/>
                <a:cs typeface="Arial Narrow"/>
              </a:rPr>
              <a:t>o </a:t>
            </a:r>
            <a:r>
              <a:rPr sz="1200" spc="-5" dirty="0">
                <a:solidFill>
                  <a:srgbClr val="231F20"/>
                </a:solidFill>
                <a:latin typeface="Arial Narrow"/>
                <a:cs typeface="Arial Narrow"/>
              </a:rPr>
              <a:t>con antecedentes de enfermedades cardíacas, tensión arterial alta </a:t>
            </a:r>
            <a:r>
              <a:rPr sz="1200" dirty="0">
                <a:solidFill>
                  <a:srgbClr val="231F20"/>
                </a:solidFill>
                <a:latin typeface="Arial Narrow"/>
                <a:cs typeface="Arial Narrow"/>
              </a:rPr>
              <a:t>o </a:t>
            </a:r>
            <a:r>
              <a:rPr sz="1200" spc="-5" dirty="0">
                <a:solidFill>
                  <a:srgbClr val="231F20"/>
                </a:solidFill>
                <a:latin typeface="Arial Narrow"/>
                <a:cs typeface="Arial Narrow"/>
              </a:rPr>
              <a:t>baja, problemas  del sistema circulatorio </a:t>
            </a:r>
            <a:r>
              <a:rPr sz="1200" dirty="0">
                <a:solidFill>
                  <a:srgbClr val="231F20"/>
                </a:solidFill>
                <a:latin typeface="Arial Narrow"/>
                <a:cs typeface="Arial Narrow"/>
              </a:rPr>
              <a:t>o </a:t>
            </a:r>
            <a:r>
              <a:rPr sz="1200" spc="-5" dirty="0">
                <a:solidFill>
                  <a:srgbClr val="231F20"/>
                </a:solidFill>
                <a:latin typeface="Arial Narrow"/>
                <a:cs typeface="Arial Narrow"/>
              </a:rPr>
              <a:t>diabetes deben consultar con un médico antes de utilizar un</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372110" marR="380365" lvl="1" indent="-173990">
              <a:lnSpc>
                <a:spcPts val="1400"/>
              </a:lnSpc>
              <a:buAutoNum type="alphaLcParenR"/>
              <a:tabLst>
                <a:tab pos="379730" algn="l"/>
              </a:tabLst>
            </a:pPr>
            <a:r>
              <a:rPr sz="1200" spc="-5" dirty="0">
                <a:solidFill>
                  <a:srgbClr val="231F20"/>
                </a:solidFill>
                <a:latin typeface="Arial Narrow"/>
                <a:cs typeface="Arial Narrow"/>
              </a:rPr>
              <a:t>Las personas que tomen medicamentos deben consultar con un médico antes de usar un spa, ya que  algunos medicamentos pueden provocar somnolencia </a:t>
            </a:r>
            <a:r>
              <a:rPr sz="1200" dirty="0">
                <a:solidFill>
                  <a:srgbClr val="231F20"/>
                </a:solidFill>
                <a:latin typeface="Arial Narrow"/>
                <a:cs typeface="Arial Narrow"/>
              </a:rPr>
              <a:t>o </a:t>
            </a:r>
            <a:r>
              <a:rPr sz="1200" spc="-5" dirty="0">
                <a:solidFill>
                  <a:srgbClr val="231F20"/>
                </a:solidFill>
                <a:latin typeface="Arial Narrow"/>
                <a:cs typeface="Arial Narrow"/>
              </a:rPr>
              <a:t>afectar al </a:t>
            </a:r>
            <a:r>
              <a:rPr sz="1200" dirty="0">
                <a:solidFill>
                  <a:srgbClr val="231F20"/>
                </a:solidFill>
                <a:latin typeface="Arial Narrow"/>
                <a:cs typeface="Arial Narrow"/>
              </a:rPr>
              <a:t>ritmo </a:t>
            </a:r>
            <a:r>
              <a:rPr sz="1200" spc="-5" dirty="0">
                <a:solidFill>
                  <a:srgbClr val="231F20"/>
                </a:solidFill>
                <a:latin typeface="Arial Narrow"/>
                <a:cs typeface="Arial Narrow"/>
              </a:rPr>
              <a:t>cardíaco, la presión arterial </a:t>
            </a:r>
            <a:r>
              <a:rPr sz="1200" dirty="0">
                <a:solidFill>
                  <a:srgbClr val="231F20"/>
                </a:solidFill>
                <a:latin typeface="Arial Narrow"/>
                <a:cs typeface="Arial Narrow"/>
              </a:rPr>
              <a:t>o </a:t>
            </a:r>
            <a:r>
              <a:rPr sz="1200" spc="-5" dirty="0">
                <a:solidFill>
                  <a:srgbClr val="231F20"/>
                </a:solidFill>
                <a:latin typeface="Arial Narrow"/>
                <a:cs typeface="Arial Narrow"/>
              </a:rPr>
              <a:t>la  circulación.</a:t>
            </a:r>
            <a:endParaRPr sz="1200">
              <a:latin typeface="Arial Narrow"/>
              <a:cs typeface="Arial Narrow"/>
            </a:endParaRPr>
          </a:p>
          <a:p>
            <a:pPr marL="372110" marR="38735" lvl="1" indent="-173990">
              <a:lnSpc>
                <a:spcPts val="1400"/>
              </a:lnSpc>
              <a:spcBef>
                <a:spcPts val="5"/>
              </a:spcBef>
              <a:buAutoNum type="alphaLcParenR"/>
              <a:tabLst>
                <a:tab pos="372745" algn="l"/>
              </a:tabLst>
            </a:pPr>
            <a:r>
              <a:rPr sz="1200" dirty="0">
                <a:solidFill>
                  <a:srgbClr val="231F20"/>
                </a:solidFill>
                <a:latin typeface="Arial Narrow"/>
                <a:cs typeface="Arial Narrow"/>
              </a:rPr>
              <a:t>Consulte </a:t>
            </a:r>
            <a:r>
              <a:rPr sz="1200" spc="-5" dirty="0">
                <a:solidFill>
                  <a:srgbClr val="231F20"/>
                </a:solidFill>
                <a:latin typeface="Arial Narrow"/>
                <a:cs typeface="Arial Narrow"/>
              </a:rPr>
              <a:t>con un médico antes de usar el spa si está embarazada, padece diabetes, tiene problemas de salud  </a:t>
            </a:r>
            <a:r>
              <a:rPr sz="1200" dirty="0">
                <a:solidFill>
                  <a:srgbClr val="231F20"/>
                </a:solidFill>
                <a:latin typeface="Arial Narrow"/>
                <a:cs typeface="Arial Narrow"/>
              </a:rPr>
              <a:t>o </a:t>
            </a:r>
            <a:r>
              <a:rPr sz="1200" spc="-5" dirty="0">
                <a:solidFill>
                  <a:srgbClr val="231F20"/>
                </a:solidFill>
                <a:latin typeface="Arial Narrow"/>
                <a:cs typeface="Arial Narrow"/>
              </a:rPr>
              <a:t>está bajo algún tratamiento</a:t>
            </a:r>
            <a:r>
              <a:rPr sz="1200" spc="-15" dirty="0">
                <a:solidFill>
                  <a:srgbClr val="231F20"/>
                </a:solidFill>
                <a:latin typeface="Arial Narrow"/>
                <a:cs typeface="Arial Narrow"/>
              </a:rPr>
              <a:t> </a:t>
            </a:r>
            <a:r>
              <a:rPr sz="1200" spc="-5" dirty="0">
                <a:solidFill>
                  <a:srgbClr val="231F20"/>
                </a:solidFill>
                <a:latin typeface="Arial Narrow"/>
                <a:cs typeface="Arial Narrow"/>
              </a:rPr>
              <a:t>médico.</a:t>
            </a:r>
            <a:endParaRPr sz="1200">
              <a:latin typeface="Arial Narrow"/>
              <a:cs typeface="Arial Narrow"/>
            </a:endParaRPr>
          </a:p>
          <a:p>
            <a:pPr marL="198120" indent="-186055">
              <a:lnSpc>
                <a:spcPts val="1340"/>
              </a:lnSpc>
              <a:buChar char="●"/>
              <a:tabLst>
                <a:tab pos="198755" algn="l"/>
              </a:tabLst>
            </a:pPr>
            <a:r>
              <a:rPr sz="1200" spc="-5" dirty="0">
                <a:solidFill>
                  <a:srgbClr val="231F20"/>
                </a:solidFill>
                <a:latin typeface="Arial Narrow"/>
                <a:cs typeface="Arial Narrow"/>
              </a:rPr>
              <a:t>Las personas afectadas por una enfermedad infecciosa no deben utilizar un spa </a:t>
            </a:r>
            <a:r>
              <a:rPr sz="1200" dirty="0">
                <a:solidFill>
                  <a:srgbClr val="231F20"/>
                </a:solidFill>
                <a:latin typeface="Arial Narrow"/>
                <a:cs typeface="Arial Narrow"/>
              </a:rPr>
              <a:t>o</a:t>
            </a:r>
            <a:r>
              <a:rPr sz="1200" spc="-15" dirty="0">
                <a:solidFill>
                  <a:srgbClr val="231F20"/>
                </a:solidFill>
                <a:latin typeface="Arial Narrow"/>
                <a:cs typeface="Arial Narrow"/>
              </a:rPr>
              <a:t> </a:t>
            </a:r>
            <a:r>
              <a:rPr sz="1200" spc="-5" dirty="0">
                <a:solidFill>
                  <a:srgbClr val="231F20"/>
                </a:solidFill>
                <a:latin typeface="Arial Narrow"/>
                <a:cs typeface="Arial Narrow"/>
              </a:rPr>
              <a:t>jacuzzi.</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Para </a:t>
            </a:r>
            <a:r>
              <a:rPr sz="1200" spc="-5" dirty="0">
                <a:solidFill>
                  <a:srgbClr val="231F20"/>
                </a:solidFill>
                <a:latin typeface="Arial Narrow"/>
                <a:cs typeface="Arial Narrow"/>
              </a:rPr>
              <a:t>evitar lesiones, tenga cuidado al entrar </a:t>
            </a:r>
            <a:r>
              <a:rPr sz="1200" dirty="0">
                <a:solidFill>
                  <a:srgbClr val="231F20"/>
                </a:solidFill>
                <a:latin typeface="Arial Narrow"/>
                <a:cs typeface="Arial Narrow"/>
              </a:rPr>
              <a:t>y </a:t>
            </a:r>
            <a:r>
              <a:rPr sz="1200" spc="-5" dirty="0">
                <a:solidFill>
                  <a:srgbClr val="231F20"/>
                </a:solidFill>
                <a:latin typeface="Arial Narrow"/>
                <a:cs typeface="Arial Narrow"/>
              </a:rPr>
              <a:t>salir del spa </a:t>
            </a:r>
            <a:r>
              <a:rPr sz="1200" dirty="0">
                <a:solidFill>
                  <a:srgbClr val="231F20"/>
                </a:solidFill>
                <a:latin typeface="Arial Narrow"/>
                <a:cs typeface="Arial Narrow"/>
              </a:rPr>
              <a:t>o</a:t>
            </a:r>
            <a:r>
              <a:rPr sz="1200" spc="-20" dirty="0">
                <a:solidFill>
                  <a:srgbClr val="231F20"/>
                </a:solidFill>
                <a:latin typeface="Arial Narrow"/>
                <a:cs typeface="Arial Narrow"/>
              </a:rPr>
              <a:t> </a:t>
            </a:r>
            <a:r>
              <a:rPr sz="1200" spc="-5" dirty="0">
                <a:solidFill>
                  <a:srgbClr val="231F20"/>
                </a:solidFill>
                <a:latin typeface="Arial Narrow"/>
                <a:cs typeface="Arial Narrow"/>
              </a:rPr>
              <a:t>jacuzzi.</a:t>
            </a:r>
            <a:endParaRPr sz="1200">
              <a:latin typeface="Arial Narrow"/>
              <a:cs typeface="Arial Narrow"/>
            </a:endParaRPr>
          </a:p>
          <a:p>
            <a:pPr marL="198120" indent="-186055">
              <a:lnSpc>
                <a:spcPts val="1400"/>
              </a:lnSpc>
              <a:buChar char="●"/>
              <a:tabLst>
                <a:tab pos="198755" algn="l"/>
              </a:tabLst>
            </a:pPr>
            <a:r>
              <a:rPr sz="1200" spc="-5" dirty="0">
                <a:solidFill>
                  <a:srgbClr val="231F20"/>
                </a:solidFill>
                <a:latin typeface="Arial Narrow"/>
                <a:cs typeface="Arial Narrow"/>
              </a:rPr>
              <a:t>Las temperaturas del agua que superen los 40 </a:t>
            </a:r>
            <a:r>
              <a:rPr sz="1200" dirty="0">
                <a:solidFill>
                  <a:srgbClr val="231F20"/>
                </a:solidFill>
                <a:latin typeface="Arial Narrow"/>
                <a:cs typeface="Arial Narrow"/>
              </a:rPr>
              <a:t>°C (104 °F) </a:t>
            </a:r>
            <a:r>
              <a:rPr sz="1200" spc="-5" dirty="0">
                <a:solidFill>
                  <a:srgbClr val="231F20"/>
                </a:solidFill>
                <a:latin typeface="Arial Narrow"/>
                <a:cs typeface="Arial Narrow"/>
              </a:rPr>
              <a:t>pueden ser perjudiciales para la</a:t>
            </a:r>
            <a:r>
              <a:rPr sz="1200" spc="-20" dirty="0">
                <a:solidFill>
                  <a:srgbClr val="231F20"/>
                </a:solidFill>
                <a:latin typeface="Arial Narrow"/>
                <a:cs typeface="Arial Narrow"/>
              </a:rPr>
              <a:t> </a:t>
            </a:r>
            <a:r>
              <a:rPr sz="1200" spc="-5" dirty="0">
                <a:solidFill>
                  <a:srgbClr val="231F20"/>
                </a:solidFill>
                <a:latin typeface="Arial Narrow"/>
                <a:cs typeface="Arial Narrow"/>
              </a:rPr>
              <a:t>salud.</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utilice nunca un spa </a:t>
            </a:r>
            <a:r>
              <a:rPr sz="1200" dirty="0">
                <a:solidFill>
                  <a:srgbClr val="231F20"/>
                </a:solidFill>
                <a:latin typeface="Arial Narrow"/>
                <a:cs typeface="Arial Narrow"/>
              </a:rPr>
              <a:t>o </a:t>
            </a:r>
            <a:r>
              <a:rPr sz="1200" spc="-5" dirty="0">
                <a:solidFill>
                  <a:srgbClr val="231F20"/>
                </a:solidFill>
                <a:latin typeface="Arial Narrow"/>
                <a:cs typeface="Arial Narrow"/>
              </a:rPr>
              <a:t>jacuzzi en solitario ni permita que otras personas lo utilicen</a:t>
            </a:r>
            <a:r>
              <a:rPr sz="1200" spc="-20" dirty="0">
                <a:solidFill>
                  <a:srgbClr val="231F20"/>
                </a:solidFill>
                <a:latin typeface="Arial Narrow"/>
                <a:cs typeface="Arial Narrow"/>
              </a:rPr>
              <a:t> </a:t>
            </a:r>
            <a:r>
              <a:rPr sz="1200" spc="-5" dirty="0">
                <a:solidFill>
                  <a:srgbClr val="231F20"/>
                </a:solidFill>
                <a:latin typeface="Arial Narrow"/>
                <a:cs typeface="Arial Narrow"/>
              </a:rPr>
              <a:t>solas.</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utilice un spa </a:t>
            </a:r>
            <a:r>
              <a:rPr sz="1200" dirty="0">
                <a:solidFill>
                  <a:srgbClr val="231F20"/>
                </a:solidFill>
                <a:latin typeface="Arial Narrow"/>
                <a:cs typeface="Arial Narrow"/>
              </a:rPr>
              <a:t>o </a:t>
            </a:r>
            <a:r>
              <a:rPr sz="1200" spc="-5" dirty="0">
                <a:solidFill>
                  <a:srgbClr val="231F20"/>
                </a:solidFill>
                <a:latin typeface="Arial Narrow"/>
                <a:cs typeface="Arial Narrow"/>
              </a:rPr>
              <a:t>jacuzzi inmediatamente después de hacer ejercicio</a:t>
            </a:r>
            <a:r>
              <a:rPr sz="1200" spc="-20" dirty="0">
                <a:solidFill>
                  <a:srgbClr val="231F20"/>
                </a:solidFill>
                <a:latin typeface="Arial Narrow"/>
                <a:cs typeface="Arial Narrow"/>
              </a:rPr>
              <a:t> </a:t>
            </a:r>
            <a:r>
              <a:rPr sz="1200" spc="-5" dirty="0">
                <a:solidFill>
                  <a:srgbClr val="231F20"/>
                </a:solidFill>
                <a:latin typeface="Arial Narrow"/>
                <a:cs typeface="Arial Narrow"/>
              </a:rPr>
              <a:t>intenso.</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calor del spa combinado con alcohol, drogas </a:t>
            </a:r>
            <a:r>
              <a:rPr sz="1200" dirty="0">
                <a:solidFill>
                  <a:srgbClr val="231F20"/>
                </a:solidFill>
                <a:latin typeface="Arial Narrow"/>
                <a:cs typeface="Arial Narrow"/>
              </a:rPr>
              <a:t>o </a:t>
            </a:r>
            <a:r>
              <a:rPr sz="1200" spc="-5" dirty="0">
                <a:solidFill>
                  <a:srgbClr val="231F20"/>
                </a:solidFill>
                <a:latin typeface="Arial Narrow"/>
                <a:cs typeface="Arial Narrow"/>
              </a:rPr>
              <a:t>medicamentos puede causar pérdidas de</a:t>
            </a:r>
            <a:r>
              <a:rPr sz="1200" spc="-30" dirty="0">
                <a:solidFill>
                  <a:srgbClr val="231F20"/>
                </a:solidFill>
                <a:latin typeface="Arial Narrow"/>
                <a:cs typeface="Arial Narrow"/>
              </a:rPr>
              <a:t> </a:t>
            </a:r>
            <a:r>
              <a:rPr sz="1200" spc="-5" dirty="0">
                <a:solidFill>
                  <a:srgbClr val="231F20"/>
                </a:solidFill>
                <a:latin typeface="Arial Narrow"/>
                <a:cs typeface="Arial Narrow"/>
              </a:rPr>
              <a:t>consciencia.</a:t>
            </a:r>
            <a:endParaRPr sz="1200">
              <a:latin typeface="Arial Narrow"/>
              <a:cs typeface="Arial Narrow"/>
            </a:endParaRPr>
          </a:p>
          <a:p>
            <a:pPr marL="198120" marR="66040" indent="-186055">
              <a:lnSpc>
                <a:spcPts val="1400"/>
              </a:lnSpc>
              <a:spcBef>
                <a:spcPts val="60"/>
              </a:spcBef>
              <a:buChar char="●"/>
              <a:tabLst>
                <a:tab pos="198755" algn="l"/>
              </a:tabLst>
            </a:pPr>
            <a:r>
              <a:rPr sz="1200" dirty="0">
                <a:solidFill>
                  <a:srgbClr val="231F20"/>
                </a:solidFill>
                <a:latin typeface="Arial Narrow"/>
                <a:cs typeface="Arial Narrow"/>
              </a:rPr>
              <a:t>Salga </a:t>
            </a:r>
            <a:r>
              <a:rPr sz="1200" spc="-5" dirty="0">
                <a:solidFill>
                  <a:srgbClr val="231F20"/>
                </a:solidFill>
                <a:latin typeface="Arial Narrow"/>
                <a:cs typeface="Arial Narrow"/>
              </a:rPr>
              <a:t>inmediatamente si se siente incómodo/a, mareado/a </a:t>
            </a:r>
            <a:r>
              <a:rPr sz="1200" dirty="0">
                <a:solidFill>
                  <a:srgbClr val="231F20"/>
                </a:solidFill>
                <a:latin typeface="Arial Narrow"/>
                <a:cs typeface="Arial Narrow"/>
              </a:rPr>
              <a:t>o </a:t>
            </a:r>
            <a:r>
              <a:rPr sz="1200" spc="-5" dirty="0">
                <a:solidFill>
                  <a:srgbClr val="231F20"/>
                </a:solidFill>
                <a:latin typeface="Arial Narrow"/>
                <a:cs typeface="Arial Narrow"/>
              </a:rPr>
              <a:t>somnoliento/a. </a:t>
            </a:r>
            <a:r>
              <a:rPr sz="1200" dirty="0">
                <a:solidFill>
                  <a:srgbClr val="231F20"/>
                </a:solidFill>
                <a:latin typeface="Arial Narrow"/>
                <a:cs typeface="Arial Narrow"/>
              </a:rPr>
              <a:t>El </a:t>
            </a:r>
            <a:r>
              <a:rPr sz="1200" spc="-5" dirty="0">
                <a:solidFill>
                  <a:srgbClr val="231F20"/>
                </a:solidFill>
                <a:latin typeface="Arial Narrow"/>
                <a:cs typeface="Arial Narrow"/>
              </a:rPr>
              <a:t>calor del spa puede causar  </a:t>
            </a:r>
            <a:r>
              <a:rPr sz="1200" spc="-10" dirty="0">
                <a:solidFill>
                  <a:srgbClr val="231F20"/>
                </a:solidFill>
                <a:latin typeface="Arial Narrow"/>
                <a:cs typeface="Arial Narrow"/>
              </a:rPr>
              <a:t>hipertermia</a:t>
            </a:r>
            <a:r>
              <a:rPr sz="1200" spc="-20" dirty="0">
                <a:solidFill>
                  <a:srgbClr val="231F20"/>
                </a:solidFill>
                <a:latin typeface="Arial Narrow"/>
                <a:cs typeface="Arial Narrow"/>
              </a:rPr>
              <a:t> </a:t>
            </a:r>
            <a:r>
              <a:rPr sz="1200" dirty="0">
                <a:solidFill>
                  <a:srgbClr val="231F20"/>
                </a:solidFill>
                <a:latin typeface="Arial Narrow"/>
                <a:cs typeface="Arial Narrow"/>
              </a:rPr>
              <a:t>e</a:t>
            </a:r>
            <a:r>
              <a:rPr sz="1200" spc="-20" dirty="0">
                <a:solidFill>
                  <a:srgbClr val="231F20"/>
                </a:solidFill>
                <a:latin typeface="Arial Narrow"/>
                <a:cs typeface="Arial Narrow"/>
              </a:rPr>
              <a:t> </a:t>
            </a:r>
            <a:r>
              <a:rPr sz="1200" spc="-10" dirty="0">
                <a:solidFill>
                  <a:srgbClr val="231F20"/>
                </a:solidFill>
                <a:latin typeface="Arial Narrow"/>
                <a:cs typeface="Arial Narrow"/>
              </a:rPr>
              <a:t>inconsciencia.</a:t>
            </a:r>
            <a:r>
              <a:rPr sz="1200" spc="-20" dirty="0">
                <a:solidFill>
                  <a:srgbClr val="231F20"/>
                </a:solidFill>
                <a:latin typeface="Arial Narrow"/>
                <a:cs typeface="Arial Narrow"/>
              </a:rPr>
              <a:t> </a:t>
            </a:r>
            <a:r>
              <a:rPr sz="1200" spc="-10" dirty="0">
                <a:solidFill>
                  <a:srgbClr val="231F20"/>
                </a:solidFill>
                <a:latin typeface="Arial Narrow"/>
                <a:cs typeface="Arial Narrow"/>
              </a:rPr>
              <a:t>Para</a:t>
            </a:r>
            <a:r>
              <a:rPr sz="1200" spc="-20" dirty="0">
                <a:solidFill>
                  <a:srgbClr val="231F20"/>
                </a:solidFill>
                <a:latin typeface="Arial Narrow"/>
                <a:cs typeface="Arial Narrow"/>
              </a:rPr>
              <a:t> </a:t>
            </a:r>
            <a:r>
              <a:rPr sz="1200" spc="-10" dirty="0">
                <a:solidFill>
                  <a:srgbClr val="231F20"/>
                </a:solidFill>
                <a:latin typeface="Arial Narrow"/>
                <a:cs typeface="Arial Narrow"/>
              </a:rPr>
              <a:t>evitar</a:t>
            </a:r>
            <a:r>
              <a:rPr sz="1200" spc="-20" dirty="0">
                <a:solidFill>
                  <a:srgbClr val="231F20"/>
                </a:solidFill>
                <a:latin typeface="Arial Narrow"/>
                <a:cs typeface="Arial Narrow"/>
              </a:rPr>
              <a:t> </a:t>
            </a:r>
            <a:r>
              <a:rPr sz="1200" spc="-5" dirty="0">
                <a:solidFill>
                  <a:srgbClr val="231F20"/>
                </a:solidFill>
                <a:latin typeface="Arial Narrow"/>
                <a:cs typeface="Arial Narrow"/>
              </a:rPr>
              <a:t>la</a:t>
            </a:r>
            <a:r>
              <a:rPr sz="1200" spc="-20" dirty="0">
                <a:solidFill>
                  <a:srgbClr val="231F20"/>
                </a:solidFill>
                <a:latin typeface="Arial Narrow"/>
                <a:cs typeface="Arial Narrow"/>
              </a:rPr>
              <a:t> </a:t>
            </a:r>
            <a:r>
              <a:rPr sz="1200" spc="-10" dirty="0">
                <a:solidFill>
                  <a:srgbClr val="231F20"/>
                </a:solidFill>
                <a:latin typeface="Arial Narrow"/>
                <a:cs typeface="Arial Narrow"/>
              </a:rPr>
              <a:t>congelación,</a:t>
            </a:r>
            <a:r>
              <a:rPr sz="1200" spc="-20" dirty="0">
                <a:solidFill>
                  <a:srgbClr val="231F20"/>
                </a:solidFill>
                <a:latin typeface="Arial Narrow"/>
                <a:cs typeface="Arial Narrow"/>
              </a:rPr>
              <a:t> </a:t>
            </a:r>
            <a:r>
              <a:rPr sz="1200" spc="-5" dirty="0">
                <a:solidFill>
                  <a:srgbClr val="231F20"/>
                </a:solidFill>
                <a:latin typeface="Arial Narrow"/>
                <a:cs typeface="Arial Narrow"/>
              </a:rPr>
              <a:t>el</a:t>
            </a:r>
            <a:r>
              <a:rPr sz="1200" spc="-20" dirty="0">
                <a:solidFill>
                  <a:srgbClr val="231F20"/>
                </a:solidFill>
                <a:latin typeface="Arial Narrow"/>
                <a:cs typeface="Arial Narrow"/>
              </a:rPr>
              <a:t> </a:t>
            </a:r>
            <a:r>
              <a:rPr sz="1200" spc="-10" dirty="0">
                <a:solidFill>
                  <a:srgbClr val="231F20"/>
                </a:solidFill>
                <a:latin typeface="Arial Narrow"/>
                <a:cs typeface="Arial Narrow"/>
              </a:rPr>
              <a:t>spa</a:t>
            </a:r>
            <a:r>
              <a:rPr sz="1200" spc="-20" dirty="0">
                <a:solidFill>
                  <a:srgbClr val="231F20"/>
                </a:solidFill>
                <a:latin typeface="Arial Narrow"/>
                <a:cs typeface="Arial Narrow"/>
              </a:rPr>
              <a:t> </a:t>
            </a:r>
            <a:r>
              <a:rPr sz="1200" spc="-5" dirty="0">
                <a:solidFill>
                  <a:srgbClr val="231F20"/>
                </a:solidFill>
                <a:latin typeface="Arial Narrow"/>
                <a:cs typeface="Arial Narrow"/>
              </a:rPr>
              <a:t>no</a:t>
            </a:r>
            <a:r>
              <a:rPr sz="1200" spc="-20" dirty="0">
                <a:solidFill>
                  <a:srgbClr val="231F20"/>
                </a:solidFill>
                <a:latin typeface="Arial Narrow"/>
                <a:cs typeface="Arial Narrow"/>
              </a:rPr>
              <a:t> </a:t>
            </a:r>
            <a:r>
              <a:rPr sz="1200" spc="-10" dirty="0">
                <a:solidFill>
                  <a:srgbClr val="231F20"/>
                </a:solidFill>
                <a:latin typeface="Arial Narrow"/>
                <a:cs typeface="Arial Narrow"/>
              </a:rPr>
              <a:t>debe</a:t>
            </a:r>
            <a:r>
              <a:rPr sz="1200" spc="-20" dirty="0">
                <a:solidFill>
                  <a:srgbClr val="231F20"/>
                </a:solidFill>
                <a:latin typeface="Arial Narrow"/>
                <a:cs typeface="Arial Narrow"/>
              </a:rPr>
              <a:t> </a:t>
            </a:r>
            <a:r>
              <a:rPr sz="1200" spc="-10" dirty="0">
                <a:solidFill>
                  <a:srgbClr val="231F20"/>
                </a:solidFill>
                <a:latin typeface="Arial Narrow"/>
                <a:cs typeface="Arial Narrow"/>
              </a:rPr>
              <a:t>exponerse</a:t>
            </a:r>
            <a:r>
              <a:rPr sz="1200" spc="-20" dirty="0">
                <a:solidFill>
                  <a:srgbClr val="231F20"/>
                </a:solidFill>
                <a:latin typeface="Arial Narrow"/>
                <a:cs typeface="Arial Narrow"/>
              </a:rPr>
              <a:t> </a:t>
            </a:r>
            <a:r>
              <a:rPr sz="1200" dirty="0">
                <a:solidFill>
                  <a:srgbClr val="231F20"/>
                </a:solidFill>
                <a:latin typeface="Arial Narrow"/>
                <a:cs typeface="Arial Narrow"/>
              </a:rPr>
              <a:t>a</a:t>
            </a:r>
            <a:r>
              <a:rPr sz="1200" spc="-20" dirty="0">
                <a:solidFill>
                  <a:srgbClr val="231F20"/>
                </a:solidFill>
                <a:latin typeface="Arial Narrow"/>
                <a:cs typeface="Arial Narrow"/>
              </a:rPr>
              <a:t> </a:t>
            </a:r>
            <a:r>
              <a:rPr sz="1200" spc="-10" dirty="0">
                <a:solidFill>
                  <a:srgbClr val="231F20"/>
                </a:solidFill>
                <a:latin typeface="Arial Narrow"/>
                <a:cs typeface="Arial Narrow"/>
              </a:rPr>
              <a:t>temperaturas</a:t>
            </a:r>
            <a:r>
              <a:rPr sz="1200" spc="-20" dirty="0">
                <a:solidFill>
                  <a:srgbClr val="231F20"/>
                </a:solidFill>
                <a:latin typeface="Arial Narrow"/>
                <a:cs typeface="Arial Narrow"/>
              </a:rPr>
              <a:t> </a:t>
            </a:r>
            <a:r>
              <a:rPr sz="1200" spc="-10" dirty="0">
                <a:solidFill>
                  <a:srgbClr val="231F20"/>
                </a:solidFill>
                <a:latin typeface="Arial Narrow"/>
                <a:cs typeface="Arial Narrow"/>
              </a:rPr>
              <a:t>inferiores</a:t>
            </a:r>
            <a:r>
              <a:rPr sz="1200" spc="-20" dirty="0">
                <a:solidFill>
                  <a:srgbClr val="231F20"/>
                </a:solidFill>
                <a:latin typeface="Arial Narrow"/>
                <a:cs typeface="Arial Narrow"/>
              </a:rPr>
              <a:t> </a:t>
            </a:r>
            <a:r>
              <a:rPr sz="1200" dirty="0">
                <a:solidFill>
                  <a:srgbClr val="231F20"/>
                </a:solidFill>
                <a:latin typeface="Arial Narrow"/>
                <a:cs typeface="Arial Narrow"/>
              </a:rPr>
              <a:t>a</a:t>
            </a:r>
            <a:r>
              <a:rPr sz="1200" spc="-20" dirty="0">
                <a:solidFill>
                  <a:srgbClr val="231F20"/>
                </a:solidFill>
                <a:latin typeface="Arial Narrow"/>
                <a:cs typeface="Arial Narrow"/>
              </a:rPr>
              <a:t> </a:t>
            </a:r>
            <a:r>
              <a:rPr sz="1200" dirty="0">
                <a:solidFill>
                  <a:srgbClr val="231F20"/>
                </a:solidFill>
                <a:latin typeface="Arial Narrow"/>
                <a:cs typeface="Arial Narrow"/>
              </a:rPr>
              <a:t>0</a:t>
            </a:r>
            <a:r>
              <a:rPr sz="1200" spc="-20" dirty="0">
                <a:solidFill>
                  <a:srgbClr val="231F20"/>
                </a:solidFill>
                <a:latin typeface="Arial Narrow"/>
                <a:cs typeface="Arial Narrow"/>
              </a:rPr>
              <a:t> </a:t>
            </a:r>
            <a:r>
              <a:rPr sz="1200" spc="-10" dirty="0">
                <a:solidFill>
                  <a:srgbClr val="231F20"/>
                </a:solidFill>
                <a:latin typeface="Arial Narrow"/>
                <a:cs typeface="Arial Narrow"/>
              </a:rPr>
              <a:t>°C  </a:t>
            </a:r>
            <a:r>
              <a:rPr sz="1200" dirty="0">
                <a:solidFill>
                  <a:srgbClr val="231F20"/>
                </a:solidFill>
                <a:latin typeface="Arial Narrow"/>
                <a:cs typeface="Arial Narrow"/>
              </a:rPr>
              <a:t>(32 °F) </a:t>
            </a:r>
            <a:r>
              <a:rPr sz="1200" spc="-5" dirty="0">
                <a:solidFill>
                  <a:srgbClr val="231F20"/>
                </a:solidFill>
                <a:latin typeface="Arial Narrow"/>
                <a:cs typeface="Arial Narrow"/>
              </a:rPr>
              <a:t>cuando todavía haya agua en su interior. </a:t>
            </a:r>
            <a:r>
              <a:rPr sz="1200" dirty="0">
                <a:solidFill>
                  <a:srgbClr val="231F20"/>
                </a:solidFill>
                <a:latin typeface="Arial Narrow"/>
                <a:cs typeface="Arial Narrow"/>
              </a:rPr>
              <a:t>Es </a:t>
            </a:r>
            <a:r>
              <a:rPr sz="1200" spc="-5" dirty="0">
                <a:solidFill>
                  <a:srgbClr val="231F20"/>
                </a:solidFill>
                <a:latin typeface="Arial Narrow"/>
                <a:cs typeface="Arial Narrow"/>
              </a:rPr>
              <a:t>útil colocar una alfombrilla que sirva de barrera de </a:t>
            </a:r>
            <a:r>
              <a:rPr sz="1200" dirty="0">
                <a:solidFill>
                  <a:srgbClr val="231F20"/>
                </a:solidFill>
                <a:latin typeface="Arial Narrow"/>
                <a:cs typeface="Arial Narrow"/>
              </a:rPr>
              <a:t>tempera-  </a:t>
            </a:r>
            <a:r>
              <a:rPr sz="1200" spc="-5" dirty="0">
                <a:solidFill>
                  <a:srgbClr val="231F20"/>
                </a:solidFill>
                <a:latin typeface="Arial Narrow"/>
                <a:cs typeface="Arial Narrow"/>
              </a:rPr>
              <a:t>tura entre el spa </a:t>
            </a:r>
            <a:r>
              <a:rPr sz="1200" dirty="0">
                <a:solidFill>
                  <a:srgbClr val="231F20"/>
                </a:solidFill>
                <a:latin typeface="Arial Narrow"/>
                <a:cs typeface="Arial Narrow"/>
              </a:rPr>
              <a:t>y </a:t>
            </a:r>
            <a:r>
              <a:rPr sz="1200" spc="-5" dirty="0">
                <a:solidFill>
                  <a:srgbClr val="231F20"/>
                </a:solidFill>
                <a:latin typeface="Arial Narrow"/>
                <a:cs typeface="Arial Narrow"/>
              </a:rPr>
              <a:t>el suelo. </a:t>
            </a:r>
            <a:r>
              <a:rPr sz="1200" dirty="0">
                <a:solidFill>
                  <a:srgbClr val="231F20"/>
                </a:solidFill>
                <a:latin typeface="Arial Narrow"/>
                <a:cs typeface="Arial Narrow"/>
              </a:rPr>
              <a:t>También </a:t>
            </a:r>
            <a:r>
              <a:rPr sz="1200" spc="-5" dirty="0">
                <a:solidFill>
                  <a:srgbClr val="231F20"/>
                </a:solidFill>
                <a:latin typeface="Arial Narrow"/>
                <a:cs typeface="Arial Narrow"/>
              </a:rPr>
              <a:t>se puede utilizar una alfombrilla similar hecha de espuma </a:t>
            </a:r>
            <a:r>
              <a:rPr sz="1200" dirty="0">
                <a:solidFill>
                  <a:srgbClr val="231F20"/>
                </a:solidFill>
                <a:latin typeface="Arial Narrow"/>
                <a:cs typeface="Arial Narrow"/>
              </a:rPr>
              <a:t>o </a:t>
            </a:r>
            <a:r>
              <a:rPr sz="1200" spc="-5" dirty="0">
                <a:solidFill>
                  <a:srgbClr val="231F20"/>
                </a:solidFill>
                <a:latin typeface="Arial Narrow"/>
                <a:cs typeface="Arial Narrow"/>
              </a:rPr>
              <a:t>cualquier otro  material con propiedades de barrera térmica. </a:t>
            </a:r>
            <a:r>
              <a:rPr sz="1200" dirty="0">
                <a:solidFill>
                  <a:srgbClr val="231F20"/>
                </a:solidFill>
                <a:latin typeface="Arial Narrow"/>
                <a:cs typeface="Arial Narrow"/>
              </a:rPr>
              <a:t>No </a:t>
            </a:r>
            <a:r>
              <a:rPr sz="1200" spc="-5" dirty="0">
                <a:solidFill>
                  <a:srgbClr val="231F20"/>
                </a:solidFill>
                <a:latin typeface="Arial Narrow"/>
                <a:cs typeface="Arial Narrow"/>
              </a:rPr>
              <a:t>encienda el spa cuando el agua esté</a:t>
            </a:r>
            <a:r>
              <a:rPr sz="1200" spc="-20" dirty="0">
                <a:solidFill>
                  <a:srgbClr val="231F20"/>
                </a:solidFill>
                <a:latin typeface="Arial Narrow"/>
                <a:cs typeface="Arial Narrow"/>
              </a:rPr>
              <a:t> </a:t>
            </a:r>
            <a:r>
              <a:rPr sz="1200" spc="-5" dirty="0">
                <a:solidFill>
                  <a:srgbClr val="231F20"/>
                </a:solidFill>
                <a:latin typeface="Arial Narrow"/>
                <a:cs typeface="Arial Narrow"/>
              </a:rPr>
              <a:t>congelada.</a:t>
            </a:r>
            <a:endParaRPr sz="1200">
              <a:latin typeface="Arial Narrow"/>
              <a:cs typeface="Arial Narrow"/>
            </a:endParaRPr>
          </a:p>
          <a:p>
            <a:pPr marL="198120">
              <a:lnSpc>
                <a:spcPts val="1340"/>
              </a:lnSpc>
            </a:pPr>
            <a:r>
              <a:rPr sz="1200" dirty="0">
                <a:solidFill>
                  <a:srgbClr val="231F20"/>
                </a:solidFill>
                <a:latin typeface="Arial Narrow"/>
                <a:cs typeface="Arial Narrow"/>
              </a:rPr>
              <a:t>No </a:t>
            </a:r>
            <a:r>
              <a:rPr sz="1200" spc="-5" dirty="0">
                <a:solidFill>
                  <a:srgbClr val="231F20"/>
                </a:solidFill>
                <a:latin typeface="Arial Narrow"/>
                <a:cs typeface="Arial Narrow"/>
              </a:rPr>
              <a:t>vierta nunca agua con una temperatura superior </a:t>
            </a:r>
            <a:r>
              <a:rPr sz="1200" dirty="0">
                <a:solidFill>
                  <a:srgbClr val="231F20"/>
                </a:solidFill>
                <a:latin typeface="Arial Narrow"/>
                <a:cs typeface="Arial Narrow"/>
              </a:rPr>
              <a:t>a </a:t>
            </a:r>
            <a:r>
              <a:rPr sz="1200" spc="-5" dirty="0">
                <a:solidFill>
                  <a:srgbClr val="231F20"/>
                </a:solidFill>
                <a:latin typeface="Arial Narrow"/>
                <a:cs typeface="Arial Narrow"/>
              </a:rPr>
              <a:t>40 </a:t>
            </a:r>
            <a:r>
              <a:rPr sz="1200" dirty="0">
                <a:solidFill>
                  <a:srgbClr val="231F20"/>
                </a:solidFill>
                <a:latin typeface="Arial Narrow"/>
                <a:cs typeface="Arial Narrow"/>
              </a:rPr>
              <a:t>°C (104 °F) </a:t>
            </a:r>
            <a:r>
              <a:rPr sz="1200" spc="-5" dirty="0">
                <a:solidFill>
                  <a:srgbClr val="231F20"/>
                </a:solidFill>
                <a:latin typeface="Arial Narrow"/>
                <a:cs typeface="Arial Narrow"/>
              </a:rPr>
              <a:t>en el spa</a:t>
            </a:r>
            <a:r>
              <a:rPr sz="1200" spc="-25" dirty="0">
                <a:solidFill>
                  <a:srgbClr val="231F20"/>
                </a:solidFill>
                <a:latin typeface="Arial Narrow"/>
                <a:cs typeface="Arial Narrow"/>
              </a:rPr>
              <a:t> </a:t>
            </a:r>
            <a:r>
              <a:rPr sz="1200" spc="-5" dirty="0">
                <a:solidFill>
                  <a:srgbClr val="231F20"/>
                </a:solidFill>
                <a:latin typeface="Arial Narrow"/>
                <a:cs typeface="Arial Narrow"/>
              </a:rPr>
              <a:t>directamente.</a:t>
            </a:r>
            <a:endParaRPr sz="1200">
              <a:latin typeface="Arial Narrow"/>
              <a:cs typeface="Arial Narrow"/>
            </a:endParaRPr>
          </a:p>
          <a:p>
            <a:pPr marL="198120" marR="136525" indent="-186055">
              <a:lnSpc>
                <a:spcPts val="1400"/>
              </a:lnSpc>
              <a:spcBef>
                <a:spcPts val="60"/>
              </a:spcBef>
              <a:buChar char="●"/>
              <a:tabLst>
                <a:tab pos="198755" algn="l"/>
              </a:tabLst>
            </a:pPr>
            <a:r>
              <a:rPr sz="1200" dirty="0">
                <a:solidFill>
                  <a:srgbClr val="231F20"/>
                </a:solidFill>
                <a:latin typeface="Arial Narrow"/>
                <a:cs typeface="Arial Narrow"/>
              </a:rPr>
              <a:t>Desenchufe </a:t>
            </a:r>
            <a:r>
              <a:rPr sz="1200" spc="-5" dirty="0">
                <a:solidFill>
                  <a:srgbClr val="231F20"/>
                </a:solidFill>
                <a:latin typeface="Arial Narrow"/>
                <a:cs typeface="Arial Narrow"/>
              </a:rPr>
              <a:t>siempre el producto de la toma de corriente antes de </a:t>
            </a:r>
            <a:r>
              <a:rPr sz="1200" dirty="0">
                <a:solidFill>
                  <a:srgbClr val="231F20"/>
                </a:solidFill>
                <a:latin typeface="Arial Narrow"/>
                <a:cs typeface="Arial Narrow"/>
              </a:rPr>
              <a:t>retirarlo, </a:t>
            </a:r>
            <a:r>
              <a:rPr sz="1200" spc="-5" dirty="0">
                <a:solidFill>
                  <a:srgbClr val="231F20"/>
                </a:solidFill>
                <a:latin typeface="Arial Narrow"/>
                <a:cs typeface="Arial Narrow"/>
              </a:rPr>
              <a:t>limpiarlo, </a:t>
            </a:r>
            <a:r>
              <a:rPr sz="1200" dirty="0">
                <a:solidFill>
                  <a:srgbClr val="231F20"/>
                </a:solidFill>
                <a:latin typeface="Arial Narrow"/>
                <a:cs typeface="Arial Narrow"/>
              </a:rPr>
              <a:t>revisarlo o </a:t>
            </a:r>
            <a:r>
              <a:rPr sz="1200" spc="-5" dirty="0">
                <a:solidFill>
                  <a:srgbClr val="231F20"/>
                </a:solidFill>
                <a:latin typeface="Arial Narrow"/>
                <a:cs typeface="Arial Narrow"/>
              </a:rPr>
              <a:t>hacer cualquier  ajuste.</a:t>
            </a:r>
            <a:endParaRPr sz="1200">
              <a:latin typeface="Arial Narrow"/>
              <a:cs typeface="Arial Narrow"/>
            </a:endParaRPr>
          </a:p>
          <a:p>
            <a:pPr marL="198120" indent="-186055">
              <a:lnSpc>
                <a:spcPts val="134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salte ni se zambulla nunca en un spa ni en ninguna otra masa de agua poco</a:t>
            </a:r>
            <a:r>
              <a:rPr sz="1200" spc="-15" dirty="0">
                <a:solidFill>
                  <a:srgbClr val="231F20"/>
                </a:solidFill>
                <a:latin typeface="Arial Narrow"/>
                <a:cs typeface="Arial Narrow"/>
              </a:rPr>
              <a:t> </a:t>
            </a:r>
            <a:r>
              <a:rPr sz="1200" spc="-5" dirty="0">
                <a:solidFill>
                  <a:srgbClr val="231F20"/>
                </a:solidFill>
                <a:latin typeface="Arial Narrow"/>
                <a:cs typeface="Arial Narrow"/>
              </a:rPr>
              <a:t>profunda.</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debe situarse ninguna pieza del aparato eléctrico encima del spa durante su</a:t>
            </a:r>
            <a:r>
              <a:rPr sz="1200" spc="-15" dirty="0">
                <a:solidFill>
                  <a:srgbClr val="231F20"/>
                </a:solidFill>
                <a:latin typeface="Arial Narrow"/>
                <a:cs typeface="Arial Narrow"/>
              </a:rPr>
              <a:t> </a:t>
            </a:r>
            <a:r>
              <a:rPr sz="1200" spc="-5" dirty="0">
                <a:solidFill>
                  <a:srgbClr val="231F20"/>
                </a:solidFill>
                <a:latin typeface="Arial Narrow"/>
                <a:cs typeface="Arial Narrow"/>
              </a:rPr>
              <a:t>uso.</a:t>
            </a:r>
            <a:endParaRPr sz="1200">
              <a:latin typeface="Arial Narrow"/>
              <a:cs typeface="Arial Narrow"/>
            </a:endParaRPr>
          </a:p>
          <a:p>
            <a:pPr marL="198120" marR="85725" indent="-186055">
              <a:lnSpc>
                <a:spcPts val="1400"/>
              </a:lnSpc>
              <a:spcBef>
                <a:spcPts val="60"/>
              </a:spcBef>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entierre el cable eléctrico. </a:t>
            </a:r>
            <a:r>
              <a:rPr sz="1200" dirty="0">
                <a:solidFill>
                  <a:srgbClr val="231F20"/>
                </a:solidFill>
                <a:latin typeface="Arial Narrow"/>
                <a:cs typeface="Arial Narrow"/>
              </a:rPr>
              <a:t>Ubique </a:t>
            </a:r>
            <a:r>
              <a:rPr sz="1200" spc="-5" dirty="0">
                <a:solidFill>
                  <a:srgbClr val="231F20"/>
                </a:solidFill>
                <a:latin typeface="Arial Narrow"/>
                <a:cs typeface="Arial Narrow"/>
              </a:rPr>
              <a:t>el cable donde no pueda ser dañado por cortadoras de césped, </a:t>
            </a:r>
            <a:r>
              <a:rPr sz="1200" dirty="0">
                <a:solidFill>
                  <a:srgbClr val="231F20"/>
                </a:solidFill>
                <a:latin typeface="Arial Narrow"/>
                <a:cs typeface="Arial Narrow"/>
              </a:rPr>
              <a:t>recortado-  ras </a:t>
            </a:r>
            <a:r>
              <a:rPr sz="1200" spc="-5" dirty="0">
                <a:solidFill>
                  <a:srgbClr val="231F20"/>
                </a:solidFill>
                <a:latin typeface="Arial Narrow"/>
                <a:cs typeface="Arial Narrow"/>
              </a:rPr>
              <a:t>de setos ni ningún otro</a:t>
            </a:r>
            <a:r>
              <a:rPr sz="1200" spc="-10" dirty="0">
                <a:solidFill>
                  <a:srgbClr val="231F20"/>
                </a:solidFill>
                <a:latin typeface="Arial Narrow"/>
                <a:cs typeface="Arial Narrow"/>
              </a:rPr>
              <a:t> </a:t>
            </a:r>
            <a:r>
              <a:rPr sz="1200" spc="-5" dirty="0">
                <a:solidFill>
                  <a:srgbClr val="231F20"/>
                </a:solidFill>
                <a:latin typeface="Arial Narrow"/>
                <a:cs typeface="Arial Narrow"/>
              </a:rPr>
              <a:t>aparato.</a:t>
            </a:r>
            <a:endParaRPr sz="1200">
              <a:latin typeface="Arial Narrow"/>
              <a:cs typeface="Arial Narrow"/>
            </a:endParaRPr>
          </a:p>
          <a:p>
            <a:pPr marL="198120" indent="-186055">
              <a:lnSpc>
                <a:spcPts val="134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intente enchufar ni desenchufar el producto mientras esté en el agua ni cuando tenga las manos</a:t>
            </a:r>
            <a:r>
              <a:rPr sz="1200" spc="-20" dirty="0">
                <a:solidFill>
                  <a:srgbClr val="231F20"/>
                </a:solidFill>
                <a:latin typeface="Arial Narrow"/>
                <a:cs typeface="Arial Narrow"/>
              </a:rPr>
              <a:t> </a:t>
            </a:r>
            <a:r>
              <a:rPr sz="1200" spc="-5" dirty="0">
                <a:solidFill>
                  <a:srgbClr val="231F20"/>
                </a:solidFill>
                <a:latin typeface="Arial Narrow"/>
                <a:cs typeface="Arial Narrow"/>
              </a:rPr>
              <a:t>mojadas.</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utilice el spa si lo </a:t>
            </a:r>
            <a:r>
              <a:rPr sz="1200" dirty="0">
                <a:solidFill>
                  <a:srgbClr val="231F20"/>
                </a:solidFill>
                <a:latin typeface="Arial Narrow"/>
                <a:cs typeface="Arial Narrow"/>
              </a:rPr>
              <a:t>recibe </a:t>
            </a:r>
            <a:r>
              <a:rPr sz="1200" spc="-5" dirty="0">
                <a:solidFill>
                  <a:srgbClr val="231F20"/>
                </a:solidFill>
                <a:latin typeface="Arial Narrow"/>
                <a:cs typeface="Arial Narrow"/>
              </a:rPr>
              <a:t>dañado </a:t>
            </a:r>
            <a:r>
              <a:rPr sz="1200" dirty="0">
                <a:solidFill>
                  <a:srgbClr val="231F20"/>
                </a:solidFill>
                <a:latin typeface="Arial Narrow"/>
                <a:cs typeface="Arial Narrow"/>
              </a:rPr>
              <a:t>o </a:t>
            </a:r>
            <a:r>
              <a:rPr sz="1200" spc="-5" dirty="0">
                <a:solidFill>
                  <a:srgbClr val="231F20"/>
                </a:solidFill>
                <a:latin typeface="Arial Narrow"/>
                <a:cs typeface="Arial Narrow"/>
              </a:rPr>
              <a:t>tiene algún problema de</a:t>
            </a:r>
            <a:r>
              <a:rPr sz="1200" spc="-20" dirty="0">
                <a:solidFill>
                  <a:srgbClr val="231F20"/>
                </a:solidFill>
                <a:latin typeface="Arial Narrow"/>
                <a:cs typeface="Arial Narrow"/>
              </a:rPr>
              <a:t> </a:t>
            </a:r>
            <a:r>
              <a:rPr sz="1200" dirty="0">
                <a:solidFill>
                  <a:srgbClr val="231F20"/>
                </a:solidFill>
                <a:latin typeface="Arial Narrow"/>
                <a:cs typeface="Arial Narrow"/>
              </a:rPr>
              <a:t>funcionamiento.</a:t>
            </a:r>
            <a:endParaRPr sz="1200">
              <a:latin typeface="Arial Narrow"/>
              <a:cs typeface="Arial Narrow"/>
            </a:endParaRPr>
          </a:p>
          <a:p>
            <a:pPr marL="198120" indent="-186055">
              <a:lnSpc>
                <a:spcPts val="1400"/>
              </a:lnSpc>
              <a:buChar char="●"/>
              <a:tabLst>
                <a:tab pos="198755" algn="l"/>
              </a:tabLst>
            </a:pPr>
            <a:r>
              <a:rPr sz="1200" dirty="0">
                <a:solidFill>
                  <a:srgbClr val="231F20"/>
                </a:solidFill>
                <a:latin typeface="Arial Narrow"/>
                <a:cs typeface="Arial Narrow"/>
              </a:rPr>
              <a:t>Póngase </a:t>
            </a:r>
            <a:r>
              <a:rPr sz="1200" spc="-5" dirty="0">
                <a:solidFill>
                  <a:srgbClr val="231F20"/>
                </a:solidFill>
                <a:latin typeface="Arial Narrow"/>
                <a:cs typeface="Arial Narrow"/>
              </a:rPr>
              <a:t>en contacto con el centro de asistencia de MSpa si necesita más</a:t>
            </a:r>
            <a:r>
              <a:rPr sz="1200" spc="-15" dirty="0">
                <a:solidFill>
                  <a:srgbClr val="231F20"/>
                </a:solidFill>
                <a:latin typeface="Arial Narrow"/>
                <a:cs typeface="Arial Narrow"/>
              </a:rPr>
              <a:t> </a:t>
            </a:r>
            <a:r>
              <a:rPr sz="1200" spc="-5" dirty="0">
                <a:solidFill>
                  <a:srgbClr val="231F20"/>
                </a:solidFill>
                <a:latin typeface="Arial Narrow"/>
                <a:cs typeface="Arial Narrow"/>
              </a:rPr>
              <a:t>instrucciones.</a:t>
            </a:r>
            <a:endParaRPr sz="1200">
              <a:latin typeface="Arial Narrow"/>
              <a:cs typeface="Arial Narrow"/>
            </a:endParaRPr>
          </a:p>
          <a:p>
            <a:pPr marL="198120" indent="-186055">
              <a:lnSpc>
                <a:spcPts val="1420"/>
              </a:lnSpc>
              <a:buChar char="●"/>
              <a:tabLst>
                <a:tab pos="198755" algn="l"/>
              </a:tabLst>
            </a:pPr>
            <a:r>
              <a:rPr sz="1200" spc="-5" dirty="0">
                <a:solidFill>
                  <a:srgbClr val="231F20"/>
                </a:solidFill>
                <a:latin typeface="Arial Narrow"/>
                <a:cs typeface="Arial Narrow"/>
              </a:rPr>
              <a:t>Mantenga </a:t>
            </a:r>
            <a:r>
              <a:rPr sz="1200" dirty="0">
                <a:solidFill>
                  <a:srgbClr val="231F20"/>
                </a:solidFill>
                <a:latin typeface="Arial Narrow"/>
                <a:cs typeface="Arial Narrow"/>
              </a:rPr>
              <a:t>a </a:t>
            </a:r>
            <a:r>
              <a:rPr sz="1200" spc="-5" dirty="0">
                <a:solidFill>
                  <a:srgbClr val="231F20"/>
                </a:solidFill>
                <a:latin typeface="Arial Narrow"/>
                <a:cs typeface="Arial Narrow"/>
              </a:rPr>
              <a:t>todas las mascotas lejos del spa para evitar</a:t>
            </a:r>
            <a:r>
              <a:rPr sz="1200" spc="-20" dirty="0">
                <a:solidFill>
                  <a:srgbClr val="231F20"/>
                </a:solidFill>
                <a:latin typeface="Arial Narrow"/>
                <a:cs typeface="Arial Narrow"/>
              </a:rPr>
              <a:t> </a:t>
            </a:r>
            <a:r>
              <a:rPr sz="1200" spc="-5" dirty="0">
                <a:solidFill>
                  <a:srgbClr val="231F20"/>
                </a:solidFill>
                <a:latin typeface="Arial Narrow"/>
                <a:cs typeface="Arial Narrow"/>
              </a:rPr>
              <a:t>daños.</a:t>
            </a:r>
            <a:endParaRPr sz="1200">
              <a:latin typeface="Arial Narrow"/>
              <a:cs typeface="Arial Narrow"/>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6333" y="2367432"/>
            <a:ext cx="6483985" cy="288290"/>
          </a:xfrm>
          <a:custGeom>
            <a:avLst/>
            <a:gdLst/>
            <a:ahLst/>
            <a:cxnLst/>
            <a:rect l="l" t="t" r="r" b="b"/>
            <a:pathLst>
              <a:path w="6483984" h="288289">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3" name="object 3"/>
          <p:cNvSpPr/>
          <p:nvPr/>
        </p:nvSpPr>
        <p:spPr>
          <a:xfrm>
            <a:off x="3331046" y="2430156"/>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4" name="object 4"/>
          <p:cNvSpPr txBox="1"/>
          <p:nvPr/>
        </p:nvSpPr>
        <p:spPr>
          <a:xfrm>
            <a:off x="494821" y="506710"/>
            <a:ext cx="6537959" cy="6504940"/>
          </a:xfrm>
          <a:prstGeom prst="rect">
            <a:avLst/>
          </a:prstGeom>
        </p:spPr>
        <p:txBody>
          <a:bodyPr vert="horz" wrap="square" lIns="0" tIns="12700" rIns="0" bIns="0" rtlCol="0">
            <a:spAutoFit/>
          </a:bodyPr>
          <a:lstStyle/>
          <a:p>
            <a:pPr marL="226695" indent="-176530">
              <a:lnSpc>
                <a:spcPts val="1420"/>
              </a:lnSpc>
              <a:spcBef>
                <a:spcPts val="100"/>
              </a:spcBef>
              <a:buChar char="●"/>
              <a:tabLst>
                <a:tab pos="227329"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añada aceite de baño ni sales de baño al agua del</a:t>
            </a:r>
            <a:r>
              <a:rPr sz="1200" spc="-1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Evite </a:t>
            </a:r>
            <a:r>
              <a:rPr sz="1200" spc="-5" dirty="0">
                <a:solidFill>
                  <a:srgbClr val="231F20"/>
                </a:solidFill>
                <a:latin typeface="Arial Narrow"/>
                <a:cs typeface="Arial Narrow"/>
              </a:rPr>
              <a:t>en todo momento meter la cabeza en el</a:t>
            </a:r>
            <a:r>
              <a:rPr sz="1200" spc="-10" dirty="0">
                <a:solidFill>
                  <a:srgbClr val="231F20"/>
                </a:solidFill>
                <a:latin typeface="Arial Narrow"/>
                <a:cs typeface="Arial Narrow"/>
              </a:rPr>
              <a:t> </a:t>
            </a:r>
            <a:r>
              <a:rPr sz="1200" spc="-5" dirty="0">
                <a:solidFill>
                  <a:srgbClr val="231F20"/>
                </a:solidFill>
                <a:latin typeface="Arial Narrow"/>
                <a:cs typeface="Arial Narrow"/>
              </a:rPr>
              <a:t>agua.</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trague agua del</a:t>
            </a:r>
            <a:r>
              <a:rPr sz="1200" spc="-10"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26695" indent="-176530">
              <a:lnSpc>
                <a:spcPts val="1400"/>
              </a:lnSpc>
              <a:buChar char="●"/>
              <a:tabLst>
                <a:tab pos="227329"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spa contiene un emisor de </a:t>
            </a:r>
            <a:r>
              <a:rPr sz="1200" dirty="0">
                <a:solidFill>
                  <a:srgbClr val="231F20"/>
                </a:solidFill>
                <a:latin typeface="Arial Narrow"/>
                <a:cs typeface="Arial Narrow"/>
              </a:rPr>
              <a:t>UVC. Para reemplazar o reparar </a:t>
            </a:r>
            <a:r>
              <a:rPr sz="1200" spc="-5" dirty="0">
                <a:solidFill>
                  <a:srgbClr val="231F20"/>
                </a:solidFill>
                <a:latin typeface="Arial Narrow"/>
                <a:cs typeface="Arial Narrow"/>
              </a:rPr>
              <a:t>el emisor de </a:t>
            </a:r>
            <a:r>
              <a:rPr sz="1200" dirty="0">
                <a:solidFill>
                  <a:srgbClr val="231F20"/>
                </a:solidFill>
                <a:latin typeface="Arial Narrow"/>
                <a:cs typeface="Arial Narrow"/>
              </a:rPr>
              <a:t>UVC, </a:t>
            </a:r>
            <a:r>
              <a:rPr sz="1200" spc="-5" dirty="0">
                <a:solidFill>
                  <a:srgbClr val="231F20"/>
                </a:solidFill>
                <a:latin typeface="Arial Narrow"/>
                <a:cs typeface="Arial Narrow"/>
              </a:rPr>
              <a:t>contacte con un</a:t>
            </a:r>
            <a:r>
              <a:rPr sz="1200" spc="-45" dirty="0">
                <a:solidFill>
                  <a:srgbClr val="231F20"/>
                </a:solidFill>
                <a:latin typeface="Arial Narrow"/>
                <a:cs typeface="Arial Narrow"/>
              </a:rPr>
              <a:t> </a:t>
            </a:r>
            <a:r>
              <a:rPr sz="1200" spc="-5" dirty="0">
                <a:solidFill>
                  <a:srgbClr val="231F20"/>
                </a:solidFill>
                <a:latin typeface="Arial Narrow"/>
                <a:cs typeface="Arial Narrow"/>
              </a:rPr>
              <a:t>profesional.</a:t>
            </a:r>
            <a:endParaRPr sz="1200">
              <a:latin typeface="Arial Narrow"/>
              <a:cs typeface="Arial Narrow"/>
            </a:endParaRPr>
          </a:p>
          <a:p>
            <a:pPr marL="226695" marR="176530" indent="-176530">
              <a:lnSpc>
                <a:spcPts val="1400"/>
              </a:lnSpc>
              <a:spcBef>
                <a:spcPts val="60"/>
              </a:spcBef>
              <a:buChar char="●"/>
              <a:tabLst>
                <a:tab pos="227329"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uso accidental del aparato </a:t>
            </a:r>
            <a:r>
              <a:rPr sz="1200" dirty="0">
                <a:solidFill>
                  <a:srgbClr val="231F20"/>
                </a:solidFill>
                <a:latin typeface="Arial Narrow"/>
                <a:cs typeface="Arial Narrow"/>
              </a:rPr>
              <a:t>o </a:t>
            </a:r>
            <a:r>
              <a:rPr sz="1200" spc="-5" dirty="0">
                <a:solidFill>
                  <a:srgbClr val="231F20"/>
                </a:solidFill>
                <a:latin typeface="Arial Narrow"/>
                <a:cs typeface="Arial Narrow"/>
              </a:rPr>
              <a:t>el deterioro de la estructura pueden provocar escapes de la peligrosa </a:t>
            </a:r>
            <a:r>
              <a:rPr sz="1200" dirty="0">
                <a:solidFill>
                  <a:srgbClr val="231F20"/>
                </a:solidFill>
                <a:latin typeface="Arial Narrow"/>
                <a:cs typeface="Arial Narrow"/>
              </a:rPr>
              <a:t>radiación  UVC. </a:t>
            </a:r>
            <a:r>
              <a:rPr sz="1200" spc="-5" dirty="0">
                <a:solidFill>
                  <a:srgbClr val="231F20"/>
                </a:solidFill>
                <a:latin typeface="Arial Narrow"/>
                <a:cs typeface="Arial Narrow"/>
              </a:rPr>
              <a:t>La </a:t>
            </a:r>
            <a:r>
              <a:rPr sz="1200" dirty="0">
                <a:solidFill>
                  <a:srgbClr val="231F20"/>
                </a:solidFill>
                <a:latin typeface="Arial Narrow"/>
                <a:cs typeface="Arial Narrow"/>
              </a:rPr>
              <a:t>radiación UVC, </a:t>
            </a:r>
            <a:r>
              <a:rPr sz="1200" spc="-5" dirty="0">
                <a:solidFill>
                  <a:srgbClr val="231F20"/>
                </a:solidFill>
                <a:latin typeface="Arial Narrow"/>
                <a:cs typeface="Arial Narrow"/>
              </a:rPr>
              <a:t>incluso en pequeñas dosis, puede causar daños en los ojos </a:t>
            </a:r>
            <a:r>
              <a:rPr sz="1200" dirty="0">
                <a:solidFill>
                  <a:srgbClr val="231F20"/>
                </a:solidFill>
                <a:latin typeface="Arial Narrow"/>
                <a:cs typeface="Arial Narrow"/>
              </a:rPr>
              <a:t>y </a:t>
            </a:r>
            <a:r>
              <a:rPr sz="1200" spc="-5" dirty="0">
                <a:solidFill>
                  <a:srgbClr val="231F20"/>
                </a:solidFill>
                <a:latin typeface="Arial Narrow"/>
                <a:cs typeface="Arial Narrow"/>
              </a:rPr>
              <a:t>la</a:t>
            </a:r>
            <a:r>
              <a:rPr sz="1200" spc="-25" dirty="0">
                <a:solidFill>
                  <a:srgbClr val="231F20"/>
                </a:solidFill>
                <a:latin typeface="Arial Narrow"/>
                <a:cs typeface="Arial Narrow"/>
              </a:rPr>
              <a:t> </a:t>
            </a:r>
            <a:r>
              <a:rPr sz="1200" spc="-5" dirty="0">
                <a:solidFill>
                  <a:srgbClr val="231F20"/>
                </a:solidFill>
                <a:latin typeface="Arial Narrow"/>
                <a:cs typeface="Arial Narrow"/>
              </a:rPr>
              <a:t>piel.</a:t>
            </a:r>
            <a:endParaRPr sz="1200">
              <a:latin typeface="Arial Narrow"/>
              <a:cs typeface="Arial Narrow"/>
            </a:endParaRPr>
          </a:p>
          <a:p>
            <a:pPr>
              <a:lnSpc>
                <a:spcPct val="100000"/>
              </a:lnSpc>
              <a:spcBef>
                <a:spcPts val="20"/>
              </a:spcBef>
              <a:buClr>
                <a:srgbClr val="231F20"/>
              </a:buClr>
              <a:buFont typeface="Arial Narrow"/>
              <a:buChar char="●"/>
            </a:pPr>
            <a:endParaRPr sz="1200">
              <a:latin typeface="Times New Roman"/>
              <a:cs typeface="Times New Roman"/>
            </a:endParaRPr>
          </a:p>
          <a:p>
            <a:pPr marL="226695" marR="254000">
              <a:lnSpc>
                <a:spcPts val="1400"/>
              </a:lnSpc>
            </a:pPr>
            <a:r>
              <a:rPr sz="1200" b="1" dirty="0">
                <a:solidFill>
                  <a:srgbClr val="231F20"/>
                </a:solidFill>
                <a:latin typeface="Arial Narrow"/>
                <a:cs typeface="Arial Narrow"/>
              </a:rPr>
              <a:t>ADVERTENCIA: no ponga </a:t>
            </a:r>
            <a:r>
              <a:rPr sz="1200" b="1" spc="-5" dirty="0">
                <a:solidFill>
                  <a:srgbClr val="231F20"/>
                </a:solidFill>
                <a:latin typeface="Arial Narrow"/>
                <a:cs typeface="Arial Narrow"/>
              </a:rPr>
              <a:t>en </a:t>
            </a:r>
            <a:r>
              <a:rPr sz="1200" b="1" dirty="0">
                <a:solidFill>
                  <a:srgbClr val="231F20"/>
                </a:solidFill>
                <a:latin typeface="Arial Narrow"/>
                <a:cs typeface="Arial Narrow"/>
              </a:rPr>
              <a:t>funcionamiento </a:t>
            </a:r>
            <a:r>
              <a:rPr sz="1200" b="1" spc="-5" dirty="0">
                <a:solidFill>
                  <a:srgbClr val="231F20"/>
                </a:solidFill>
                <a:latin typeface="Arial Narrow"/>
                <a:cs typeface="Arial Narrow"/>
              </a:rPr>
              <a:t>el emisor </a:t>
            </a:r>
            <a:r>
              <a:rPr sz="1200" b="1" dirty="0">
                <a:solidFill>
                  <a:srgbClr val="231F20"/>
                </a:solidFill>
                <a:latin typeface="Arial Narrow"/>
                <a:cs typeface="Arial Narrow"/>
              </a:rPr>
              <a:t>de UVC </a:t>
            </a:r>
            <a:r>
              <a:rPr sz="1200" b="1" spc="-5" dirty="0">
                <a:solidFill>
                  <a:srgbClr val="231F20"/>
                </a:solidFill>
                <a:latin typeface="Arial Narrow"/>
                <a:cs typeface="Arial Narrow"/>
              </a:rPr>
              <a:t>cuando se </a:t>
            </a:r>
            <a:r>
              <a:rPr sz="1200" b="1" dirty="0">
                <a:solidFill>
                  <a:srgbClr val="231F20"/>
                </a:solidFill>
                <a:latin typeface="Arial Narrow"/>
                <a:cs typeface="Arial Narrow"/>
              </a:rPr>
              <a:t>haya quitado </a:t>
            </a:r>
            <a:r>
              <a:rPr sz="1200" b="1" spc="-5" dirty="0">
                <a:solidFill>
                  <a:srgbClr val="231F20"/>
                </a:solidFill>
                <a:latin typeface="Arial Narrow"/>
                <a:cs typeface="Arial Narrow"/>
              </a:rPr>
              <a:t>el aparato </a:t>
            </a:r>
            <a:r>
              <a:rPr sz="1200" b="1" dirty="0">
                <a:solidFill>
                  <a:srgbClr val="231F20"/>
                </a:solidFill>
                <a:latin typeface="Arial Narrow"/>
                <a:cs typeface="Arial Narrow"/>
              </a:rPr>
              <a:t>del  recinto.</a:t>
            </a:r>
            <a:endParaRPr sz="1200">
              <a:latin typeface="Arial Narrow"/>
              <a:cs typeface="Arial Narrow"/>
            </a:endParaRPr>
          </a:p>
          <a:p>
            <a:pPr>
              <a:lnSpc>
                <a:spcPct val="100000"/>
              </a:lnSpc>
              <a:spcBef>
                <a:spcPts val="40"/>
              </a:spcBef>
            </a:pPr>
            <a:endParaRPr sz="2000">
              <a:latin typeface="Times New Roman"/>
              <a:cs typeface="Times New Roman"/>
            </a:endParaRPr>
          </a:p>
          <a:p>
            <a:pPr marL="115570" algn="ctr">
              <a:lnSpc>
                <a:spcPct val="100000"/>
              </a:lnSpc>
              <a:tabLst>
                <a:tab pos="295910" algn="l"/>
              </a:tabLst>
            </a:pPr>
            <a:r>
              <a:rPr sz="1200" b="1" dirty="0">
                <a:solidFill>
                  <a:srgbClr val="58595B"/>
                </a:solidFill>
                <a:latin typeface="Arial Narrow"/>
                <a:cs typeface="Arial Narrow"/>
              </a:rPr>
              <a:t>!	</a:t>
            </a:r>
            <a:r>
              <a:rPr sz="1200" b="1" dirty="0">
                <a:solidFill>
                  <a:srgbClr val="FFFFFF"/>
                </a:solidFill>
                <a:latin typeface="Arial Narrow"/>
                <a:cs typeface="Arial Narrow"/>
              </a:rPr>
              <a:t>ATENCIÓN</a:t>
            </a:r>
            <a:endParaRPr sz="1200">
              <a:latin typeface="Arial Narrow"/>
              <a:cs typeface="Arial Narrow"/>
            </a:endParaRPr>
          </a:p>
          <a:p>
            <a:pPr>
              <a:lnSpc>
                <a:spcPct val="100000"/>
              </a:lnSpc>
              <a:spcBef>
                <a:spcPts val="5"/>
              </a:spcBef>
            </a:pPr>
            <a:endParaRPr sz="1350">
              <a:latin typeface="Times New Roman"/>
              <a:cs typeface="Times New Roman"/>
            </a:endParaRPr>
          </a:p>
          <a:p>
            <a:pPr marL="226695" marR="134620" indent="-176530">
              <a:lnSpc>
                <a:spcPct val="104200"/>
              </a:lnSpc>
              <a:buChar char="●"/>
              <a:tabLst>
                <a:tab pos="227329" algn="l"/>
              </a:tabLst>
            </a:pPr>
            <a:r>
              <a:rPr sz="1200" dirty="0">
                <a:solidFill>
                  <a:srgbClr val="231F20"/>
                </a:solidFill>
                <a:latin typeface="Arial Narrow"/>
                <a:cs typeface="Arial Narrow"/>
              </a:rPr>
              <a:t>Añada </a:t>
            </a:r>
            <a:r>
              <a:rPr sz="1200" spc="-5" dirty="0">
                <a:solidFill>
                  <a:srgbClr val="231F20"/>
                </a:solidFill>
                <a:latin typeface="Arial Narrow"/>
                <a:cs typeface="Arial Narrow"/>
              </a:rPr>
              <a:t>siempre productos químicos al agua, nunca agua </a:t>
            </a:r>
            <a:r>
              <a:rPr sz="1200" dirty="0">
                <a:solidFill>
                  <a:srgbClr val="231F20"/>
                </a:solidFill>
                <a:latin typeface="Arial Narrow"/>
                <a:cs typeface="Arial Narrow"/>
              </a:rPr>
              <a:t>a </a:t>
            </a:r>
            <a:r>
              <a:rPr sz="1200" spc="-5" dirty="0">
                <a:solidFill>
                  <a:srgbClr val="231F20"/>
                </a:solidFill>
                <a:latin typeface="Arial Narrow"/>
                <a:cs typeface="Arial Narrow"/>
              </a:rPr>
              <a:t>los productos químicos. </a:t>
            </a:r>
            <a:r>
              <a:rPr sz="1200" dirty="0">
                <a:solidFill>
                  <a:srgbClr val="231F20"/>
                </a:solidFill>
                <a:latin typeface="Arial Narrow"/>
                <a:cs typeface="Arial Narrow"/>
              </a:rPr>
              <a:t>Añadir </a:t>
            </a:r>
            <a:r>
              <a:rPr sz="1200" spc="-5" dirty="0">
                <a:solidFill>
                  <a:srgbClr val="231F20"/>
                </a:solidFill>
                <a:latin typeface="Arial Narrow"/>
                <a:cs typeface="Arial Narrow"/>
              </a:rPr>
              <a:t>agua </a:t>
            </a:r>
            <a:r>
              <a:rPr sz="1200" dirty="0">
                <a:solidFill>
                  <a:srgbClr val="231F20"/>
                </a:solidFill>
                <a:latin typeface="Arial Narrow"/>
                <a:cs typeface="Arial Narrow"/>
              </a:rPr>
              <a:t>a </a:t>
            </a:r>
            <a:r>
              <a:rPr sz="1200" spc="-5" dirty="0">
                <a:solidFill>
                  <a:srgbClr val="231F20"/>
                </a:solidFill>
                <a:latin typeface="Arial Narrow"/>
                <a:cs typeface="Arial Narrow"/>
              </a:rPr>
              <a:t>los productos  químicos puede causar vapores fuertes </a:t>
            </a:r>
            <a:r>
              <a:rPr sz="1200" dirty="0">
                <a:solidFill>
                  <a:srgbClr val="231F20"/>
                </a:solidFill>
                <a:latin typeface="Arial Narrow"/>
                <a:cs typeface="Arial Narrow"/>
              </a:rPr>
              <a:t>o reacciones </a:t>
            </a:r>
            <a:r>
              <a:rPr sz="1200" spc="-5" dirty="0">
                <a:solidFill>
                  <a:srgbClr val="231F20"/>
                </a:solidFill>
                <a:latin typeface="Arial Narrow"/>
                <a:cs typeface="Arial Narrow"/>
              </a:rPr>
              <a:t>violentas </a:t>
            </a:r>
            <a:r>
              <a:rPr sz="1200" dirty="0">
                <a:solidFill>
                  <a:srgbClr val="231F20"/>
                </a:solidFill>
                <a:latin typeface="Arial Narrow"/>
                <a:cs typeface="Arial Narrow"/>
              </a:rPr>
              <a:t>y </a:t>
            </a:r>
            <a:r>
              <a:rPr sz="1200" spc="-5" dirty="0">
                <a:solidFill>
                  <a:srgbClr val="231F20"/>
                </a:solidFill>
                <a:latin typeface="Arial Narrow"/>
                <a:cs typeface="Arial Narrow"/>
              </a:rPr>
              <a:t>peligrosas pulverizaciones</a:t>
            </a:r>
            <a:r>
              <a:rPr sz="1200" spc="-40" dirty="0">
                <a:solidFill>
                  <a:srgbClr val="231F20"/>
                </a:solidFill>
                <a:latin typeface="Arial Narrow"/>
                <a:cs typeface="Arial Narrow"/>
              </a:rPr>
              <a:t> </a:t>
            </a:r>
            <a:r>
              <a:rPr sz="1200" spc="-5" dirty="0">
                <a:solidFill>
                  <a:srgbClr val="231F20"/>
                </a:solidFill>
                <a:latin typeface="Arial Narrow"/>
                <a:cs typeface="Arial Narrow"/>
              </a:rPr>
              <a:t>químicas.</a:t>
            </a:r>
            <a:endParaRPr sz="1200">
              <a:latin typeface="Arial Narrow"/>
              <a:cs typeface="Arial Narrow"/>
            </a:endParaRPr>
          </a:p>
          <a:p>
            <a:pPr marL="226695" marR="120650" indent="-176530">
              <a:lnSpc>
                <a:spcPct val="104200"/>
              </a:lnSpc>
              <a:buChar char="●"/>
              <a:tabLst>
                <a:tab pos="227329" algn="l"/>
              </a:tabLst>
            </a:pPr>
            <a:r>
              <a:rPr sz="1200" dirty="0">
                <a:solidFill>
                  <a:srgbClr val="231F20"/>
                </a:solidFill>
                <a:latin typeface="Arial Narrow"/>
                <a:cs typeface="Arial Narrow"/>
              </a:rPr>
              <a:t>En </a:t>
            </a:r>
            <a:r>
              <a:rPr sz="1200" spc="-5" dirty="0">
                <a:solidFill>
                  <a:srgbClr val="231F20"/>
                </a:solidFill>
                <a:latin typeface="Arial Narrow"/>
                <a:cs typeface="Arial Narrow"/>
              </a:rPr>
              <a:t>el caso del agua que ya se ha utilizado, deshágase de ella </a:t>
            </a:r>
            <a:r>
              <a:rPr sz="1200" dirty="0">
                <a:solidFill>
                  <a:srgbClr val="231F20"/>
                </a:solidFill>
                <a:latin typeface="Arial Narrow"/>
                <a:cs typeface="Arial Narrow"/>
              </a:rPr>
              <a:t>rápidamente o </a:t>
            </a:r>
            <a:r>
              <a:rPr sz="1200" spc="-5" dirty="0">
                <a:solidFill>
                  <a:srgbClr val="231F20"/>
                </a:solidFill>
                <a:latin typeface="Arial Narrow"/>
                <a:cs typeface="Arial Narrow"/>
              </a:rPr>
              <a:t>utilice productos químicos para su  limpieza.</a:t>
            </a:r>
            <a:endParaRPr sz="1200">
              <a:latin typeface="Arial Narrow"/>
              <a:cs typeface="Arial Narrow"/>
            </a:endParaRPr>
          </a:p>
          <a:p>
            <a:pPr marL="226695">
              <a:lnSpc>
                <a:spcPct val="100000"/>
              </a:lnSpc>
              <a:spcBef>
                <a:spcPts val="60"/>
              </a:spcBef>
            </a:pPr>
            <a:r>
              <a:rPr sz="1200" dirty="0">
                <a:solidFill>
                  <a:srgbClr val="231F20"/>
                </a:solidFill>
                <a:latin typeface="Arial Narrow"/>
                <a:cs typeface="Arial Narrow"/>
              </a:rPr>
              <a:t>Normalmente </a:t>
            </a:r>
            <a:r>
              <a:rPr sz="1200" spc="-5" dirty="0">
                <a:solidFill>
                  <a:srgbClr val="231F20"/>
                </a:solidFill>
                <a:latin typeface="Arial Narrow"/>
                <a:cs typeface="Arial Narrow"/>
              </a:rPr>
              <a:t>se </a:t>
            </a:r>
            <a:r>
              <a:rPr sz="1200" dirty="0">
                <a:solidFill>
                  <a:srgbClr val="231F20"/>
                </a:solidFill>
                <a:latin typeface="Arial Narrow"/>
                <a:cs typeface="Arial Narrow"/>
              </a:rPr>
              <a:t>recomienda </a:t>
            </a:r>
            <a:r>
              <a:rPr sz="1200" spc="-5" dirty="0">
                <a:solidFill>
                  <a:srgbClr val="231F20"/>
                </a:solidFill>
                <a:latin typeface="Arial Narrow"/>
                <a:cs typeface="Arial Narrow"/>
              </a:rPr>
              <a:t>vaciar </a:t>
            </a:r>
            <a:r>
              <a:rPr sz="1200" dirty="0">
                <a:solidFill>
                  <a:srgbClr val="231F20"/>
                </a:solidFill>
                <a:latin typeface="Arial Narrow"/>
                <a:cs typeface="Arial Narrow"/>
              </a:rPr>
              <a:t>y </a:t>
            </a:r>
            <a:r>
              <a:rPr sz="1200" spc="-5" dirty="0">
                <a:solidFill>
                  <a:srgbClr val="231F20"/>
                </a:solidFill>
                <a:latin typeface="Arial Narrow"/>
                <a:cs typeface="Arial Narrow"/>
              </a:rPr>
              <a:t>volver </a:t>
            </a:r>
            <a:r>
              <a:rPr sz="1200" dirty="0">
                <a:solidFill>
                  <a:srgbClr val="231F20"/>
                </a:solidFill>
                <a:latin typeface="Arial Narrow"/>
                <a:cs typeface="Arial Narrow"/>
              </a:rPr>
              <a:t>a </a:t>
            </a:r>
            <a:r>
              <a:rPr sz="1200" spc="-5" dirty="0">
                <a:solidFill>
                  <a:srgbClr val="231F20"/>
                </a:solidFill>
                <a:latin typeface="Arial Narrow"/>
                <a:cs typeface="Arial Narrow"/>
              </a:rPr>
              <a:t>llenar el spa con agua limpia cada 3-5</a:t>
            </a:r>
            <a:r>
              <a:rPr sz="1200" spc="-30" dirty="0">
                <a:solidFill>
                  <a:srgbClr val="231F20"/>
                </a:solidFill>
                <a:latin typeface="Arial Narrow"/>
                <a:cs typeface="Arial Narrow"/>
              </a:rPr>
              <a:t> </a:t>
            </a:r>
            <a:r>
              <a:rPr sz="1200" spc="-5" dirty="0">
                <a:solidFill>
                  <a:srgbClr val="231F20"/>
                </a:solidFill>
                <a:latin typeface="Arial Narrow"/>
                <a:cs typeface="Arial Narrow"/>
              </a:rPr>
              <a:t>días.</a:t>
            </a:r>
            <a:endParaRPr sz="1200">
              <a:latin typeface="Arial Narrow"/>
              <a:cs typeface="Arial Narrow"/>
            </a:endParaRPr>
          </a:p>
          <a:p>
            <a:pPr marL="226695" indent="-176530">
              <a:lnSpc>
                <a:spcPct val="100000"/>
              </a:lnSpc>
              <a:spcBef>
                <a:spcPts val="60"/>
              </a:spcBef>
              <a:buChar char="●"/>
              <a:tabLst>
                <a:tab pos="227329" algn="l"/>
              </a:tabLst>
            </a:pPr>
            <a:r>
              <a:rPr sz="1200" dirty="0">
                <a:solidFill>
                  <a:srgbClr val="231F20"/>
                </a:solidFill>
                <a:latin typeface="Arial Narrow"/>
                <a:cs typeface="Arial Narrow"/>
              </a:rPr>
              <a:t>Utilice </a:t>
            </a:r>
            <a:r>
              <a:rPr sz="1200" spc="-5" dirty="0">
                <a:solidFill>
                  <a:srgbClr val="231F20"/>
                </a:solidFill>
                <a:latin typeface="Arial Narrow"/>
                <a:cs typeface="Arial Narrow"/>
              </a:rPr>
              <a:t>el kit químico de desinfección de acuerdo con las instrucciones del</a:t>
            </a:r>
            <a:r>
              <a:rPr sz="1200" spc="-15" dirty="0">
                <a:solidFill>
                  <a:srgbClr val="231F20"/>
                </a:solidFill>
                <a:latin typeface="Arial Narrow"/>
                <a:cs typeface="Arial Narrow"/>
              </a:rPr>
              <a:t> </a:t>
            </a:r>
            <a:r>
              <a:rPr sz="1200" dirty="0">
                <a:solidFill>
                  <a:srgbClr val="231F20"/>
                </a:solidFill>
                <a:latin typeface="Arial Narrow"/>
                <a:cs typeface="Arial Narrow"/>
              </a:rPr>
              <a:t>fabricante.</a:t>
            </a:r>
            <a:endParaRPr sz="1200">
              <a:latin typeface="Arial Narrow"/>
              <a:cs typeface="Arial Narrow"/>
            </a:endParaRPr>
          </a:p>
          <a:p>
            <a:pPr marL="226695" indent="-176530">
              <a:lnSpc>
                <a:spcPct val="100000"/>
              </a:lnSpc>
              <a:spcBef>
                <a:spcPts val="60"/>
              </a:spcBef>
              <a:buChar char="●"/>
              <a:tabLst>
                <a:tab pos="227329"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deje ni instale el spa con una temperatura inferior </a:t>
            </a:r>
            <a:r>
              <a:rPr sz="1200" dirty="0">
                <a:solidFill>
                  <a:srgbClr val="231F20"/>
                </a:solidFill>
                <a:latin typeface="Arial Narrow"/>
                <a:cs typeface="Arial Narrow"/>
              </a:rPr>
              <a:t>a 4 °C (39 °F) </a:t>
            </a:r>
            <a:r>
              <a:rPr sz="1200" spc="-5" dirty="0">
                <a:solidFill>
                  <a:srgbClr val="231F20"/>
                </a:solidFill>
                <a:latin typeface="Arial Narrow"/>
                <a:cs typeface="Arial Narrow"/>
              </a:rPr>
              <a:t>si el calentador no está</a:t>
            </a:r>
            <a:r>
              <a:rPr sz="1200" spc="-35" dirty="0">
                <a:solidFill>
                  <a:srgbClr val="231F20"/>
                </a:solidFill>
                <a:latin typeface="Arial Narrow"/>
                <a:cs typeface="Arial Narrow"/>
              </a:rPr>
              <a:t> </a:t>
            </a:r>
            <a:r>
              <a:rPr sz="1200" dirty="0">
                <a:solidFill>
                  <a:srgbClr val="231F20"/>
                </a:solidFill>
                <a:latin typeface="Arial Narrow"/>
                <a:cs typeface="Arial Narrow"/>
              </a:rPr>
              <a:t>funcionando.</a:t>
            </a:r>
            <a:endParaRPr sz="1200">
              <a:latin typeface="Arial Narrow"/>
              <a:cs typeface="Arial Narrow"/>
            </a:endParaRPr>
          </a:p>
          <a:p>
            <a:pPr marL="226695" marR="351155" indent="-176530">
              <a:lnSpc>
                <a:spcPct val="104200"/>
              </a:lnSpc>
              <a:buChar char="●"/>
              <a:tabLst>
                <a:tab pos="227329" algn="l"/>
              </a:tabLst>
            </a:pPr>
            <a:r>
              <a:rPr sz="1200" dirty="0">
                <a:solidFill>
                  <a:srgbClr val="231F20"/>
                </a:solidFill>
                <a:latin typeface="Arial Narrow"/>
                <a:cs typeface="Arial Narrow"/>
              </a:rPr>
              <a:t>Entre y </a:t>
            </a:r>
            <a:r>
              <a:rPr sz="1200" spc="-5" dirty="0">
                <a:solidFill>
                  <a:srgbClr val="231F20"/>
                </a:solidFill>
                <a:latin typeface="Arial Narrow"/>
                <a:cs typeface="Arial Narrow"/>
              </a:rPr>
              <a:t>salga siempre del spa </a:t>
            </a:r>
            <a:r>
              <a:rPr sz="1200" dirty="0">
                <a:solidFill>
                  <a:srgbClr val="231F20"/>
                </a:solidFill>
                <a:latin typeface="Arial Narrow"/>
                <a:cs typeface="Arial Narrow"/>
              </a:rPr>
              <a:t>o </a:t>
            </a:r>
            <a:r>
              <a:rPr sz="1200" spc="-5" dirty="0">
                <a:solidFill>
                  <a:srgbClr val="231F20"/>
                </a:solidFill>
                <a:latin typeface="Arial Narrow"/>
                <a:cs typeface="Arial Narrow"/>
              </a:rPr>
              <a:t>jacuzzi despacio </a:t>
            </a:r>
            <a:r>
              <a:rPr sz="1200" dirty="0">
                <a:solidFill>
                  <a:srgbClr val="231F20"/>
                </a:solidFill>
                <a:latin typeface="Arial Narrow"/>
                <a:cs typeface="Arial Narrow"/>
              </a:rPr>
              <a:t>y </a:t>
            </a:r>
            <a:r>
              <a:rPr sz="1200" spc="-5" dirty="0">
                <a:solidFill>
                  <a:srgbClr val="231F20"/>
                </a:solidFill>
                <a:latin typeface="Arial Narrow"/>
                <a:cs typeface="Arial Narrow"/>
              </a:rPr>
              <a:t>con precaución. </a:t>
            </a:r>
            <a:r>
              <a:rPr sz="1200" dirty="0">
                <a:solidFill>
                  <a:srgbClr val="231F20"/>
                </a:solidFill>
                <a:latin typeface="Arial Narrow"/>
                <a:cs typeface="Arial Narrow"/>
              </a:rPr>
              <a:t>Tenga </a:t>
            </a:r>
            <a:r>
              <a:rPr sz="1200" spc="-5" dirty="0">
                <a:solidFill>
                  <a:srgbClr val="231F20"/>
                </a:solidFill>
                <a:latin typeface="Arial Narrow"/>
                <a:cs typeface="Arial Narrow"/>
              </a:rPr>
              <a:t>aún más cuidado si el suelo está  mojado.</a:t>
            </a:r>
            <a:endParaRPr sz="1200">
              <a:latin typeface="Arial Narrow"/>
              <a:cs typeface="Arial Narrow"/>
            </a:endParaRPr>
          </a:p>
          <a:p>
            <a:pPr marL="226695" marR="322580" indent="-176530">
              <a:lnSpc>
                <a:spcPct val="104200"/>
              </a:lnSpc>
              <a:buChar char="●"/>
              <a:tabLst>
                <a:tab pos="227329" algn="l"/>
              </a:tabLst>
            </a:pPr>
            <a:r>
              <a:rPr sz="1200" dirty="0">
                <a:solidFill>
                  <a:srgbClr val="231F20"/>
                </a:solidFill>
                <a:latin typeface="Arial Narrow"/>
                <a:cs typeface="Arial Narrow"/>
              </a:rPr>
              <a:t>Para </a:t>
            </a:r>
            <a:r>
              <a:rPr sz="1200" spc="-5" dirty="0">
                <a:solidFill>
                  <a:srgbClr val="231F20"/>
                </a:solidFill>
                <a:latin typeface="Arial Narrow"/>
                <a:cs typeface="Arial Narrow"/>
              </a:rPr>
              <a:t>evitar daños en la bomba, no encienda nunca el spa </a:t>
            </a:r>
            <a:r>
              <a:rPr sz="1200" dirty="0">
                <a:solidFill>
                  <a:srgbClr val="231F20"/>
                </a:solidFill>
                <a:latin typeface="Arial Narrow"/>
                <a:cs typeface="Arial Narrow"/>
              </a:rPr>
              <a:t>o </a:t>
            </a:r>
            <a:r>
              <a:rPr sz="1200" spc="-5" dirty="0">
                <a:solidFill>
                  <a:srgbClr val="231F20"/>
                </a:solidFill>
                <a:latin typeface="Arial Narrow"/>
                <a:cs typeface="Arial Narrow"/>
              </a:rPr>
              <a:t>jacuzzi si no está lleno hasta la línea mínima de  agua.</a:t>
            </a:r>
            <a:endParaRPr sz="1200">
              <a:latin typeface="Arial Narrow"/>
              <a:cs typeface="Arial Narrow"/>
            </a:endParaRPr>
          </a:p>
          <a:p>
            <a:pPr marL="226695" marR="427355" indent="-176530">
              <a:lnSpc>
                <a:spcPct val="104200"/>
              </a:lnSpc>
              <a:buChar char="●"/>
              <a:tabLst>
                <a:tab pos="227329"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spa </a:t>
            </a:r>
            <a:r>
              <a:rPr sz="1200" dirty="0">
                <a:solidFill>
                  <a:srgbClr val="231F20"/>
                </a:solidFill>
                <a:latin typeface="Arial Narrow"/>
                <a:cs typeface="Arial Narrow"/>
              </a:rPr>
              <a:t>o </a:t>
            </a:r>
            <a:r>
              <a:rPr sz="1200" spc="-5" dirty="0">
                <a:solidFill>
                  <a:srgbClr val="231F20"/>
                </a:solidFill>
                <a:latin typeface="Arial Narrow"/>
                <a:cs typeface="Arial Narrow"/>
              </a:rPr>
              <a:t>jacuzzi solo debe colocarse en un lugar debidamente preparado que cumpla el </a:t>
            </a:r>
            <a:r>
              <a:rPr sz="1200" dirty="0">
                <a:solidFill>
                  <a:srgbClr val="231F20"/>
                </a:solidFill>
                <a:latin typeface="Arial Narrow"/>
                <a:cs typeface="Arial Narrow"/>
              </a:rPr>
              <a:t>requisito </a:t>
            </a:r>
            <a:r>
              <a:rPr sz="1200" spc="-5" dirty="0">
                <a:solidFill>
                  <a:srgbClr val="231F20"/>
                </a:solidFill>
                <a:latin typeface="Arial Narrow"/>
                <a:cs typeface="Arial Narrow"/>
              </a:rPr>
              <a:t>de carga  soportada por el</a:t>
            </a:r>
            <a:r>
              <a:rPr sz="1200" spc="-10" dirty="0">
                <a:solidFill>
                  <a:srgbClr val="231F20"/>
                </a:solidFill>
                <a:latin typeface="Arial Narrow"/>
                <a:cs typeface="Arial Narrow"/>
              </a:rPr>
              <a:t> </a:t>
            </a:r>
            <a:r>
              <a:rPr sz="1200" spc="-5" dirty="0">
                <a:solidFill>
                  <a:srgbClr val="231F20"/>
                </a:solidFill>
                <a:latin typeface="Arial Narrow"/>
                <a:cs typeface="Arial Narrow"/>
              </a:rPr>
              <a:t>suelo.</a:t>
            </a:r>
            <a:endParaRPr sz="1200">
              <a:latin typeface="Arial Narrow"/>
              <a:cs typeface="Arial Narrow"/>
            </a:endParaRPr>
          </a:p>
          <a:p>
            <a:pPr marL="226695" marR="45085" indent="-176530">
              <a:lnSpc>
                <a:spcPct val="104200"/>
              </a:lnSpc>
              <a:buChar char="●"/>
              <a:tabLst>
                <a:tab pos="227329" algn="l"/>
              </a:tabLst>
            </a:pPr>
            <a:r>
              <a:rPr sz="1200" dirty="0">
                <a:solidFill>
                  <a:srgbClr val="231F20"/>
                </a:solidFill>
                <a:latin typeface="Arial Narrow"/>
                <a:cs typeface="Arial Narrow"/>
              </a:rPr>
              <a:t>No </a:t>
            </a:r>
            <a:r>
              <a:rPr sz="1200" spc="-5" dirty="0">
                <a:solidFill>
                  <a:srgbClr val="231F20"/>
                </a:solidFill>
                <a:latin typeface="Arial Narrow"/>
                <a:cs typeface="Arial Narrow"/>
              </a:rPr>
              <a:t>deje el spa vacío durante un largo período de tiempo. </a:t>
            </a:r>
            <a:r>
              <a:rPr sz="1200" dirty="0">
                <a:solidFill>
                  <a:srgbClr val="231F20"/>
                </a:solidFill>
                <a:latin typeface="Arial Narrow"/>
                <a:cs typeface="Arial Narrow"/>
              </a:rPr>
              <a:t>Vacíelo </a:t>
            </a:r>
            <a:r>
              <a:rPr sz="1200" spc="-5" dirty="0">
                <a:solidFill>
                  <a:srgbClr val="231F20"/>
                </a:solidFill>
                <a:latin typeface="Arial Narrow"/>
                <a:cs typeface="Arial Narrow"/>
              </a:rPr>
              <a:t>completamente si no se va </a:t>
            </a:r>
            <a:r>
              <a:rPr sz="1200" dirty="0">
                <a:solidFill>
                  <a:srgbClr val="231F20"/>
                </a:solidFill>
                <a:latin typeface="Arial Narrow"/>
                <a:cs typeface="Arial Narrow"/>
              </a:rPr>
              <a:t>a </a:t>
            </a:r>
            <a:r>
              <a:rPr sz="1200" spc="-5" dirty="0">
                <a:solidFill>
                  <a:srgbClr val="231F20"/>
                </a:solidFill>
                <a:latin typeface="Arial Narrow"/>
                <a:cs typeface="Arial Narrow"/>
              </a:rPr>
              <a:t>utilizar durante un  largo período de tiempo. </a:t>
            </a:r>
            <a:r>
              <a:rPr sz="1200" dirty="0">
                <a:solidFill>
                  <a:srgbClr val="231F20"/>
                </a:solidFill>
                <a:latin typeface="Arial Narrow"/>
                <a:cs typeface="Arial Narrow"/>
              </a:rPr>
              <a:t>No </a:t>
            </a:r>
            <a:r>
              <a:rPr sz="1200" spc="-5" dirty="0">
                <a:solidFill>
                  <a:srgbClr val="231F20"/>
                </a:solidFill>
                <a:latin typeface="Arial Narrow"/>
                <a:cs typeface="Arial Narrow"/>
              </a:rPr>
              <a:t>exponga el spa </a:t>
            </a:r>
            <a:r>
              <a:rPr sz="1200" dirty="0">
                <a:solidFill>
                  <a:srgbClr val="231F20"/>
                </a:solidFill>
                <a:latin typeface="Arial Narrow"/>
                <a:cs typeface="Arial Narrow"/>
              </a:rPr>
              <a:t>a </a:t>
            </a:r>
            <a:r>
              <a:rPr sz="1200" spc="-5" dirty="0">
                <a:solidFill>
                  <a:srgbClr val="231F20"/>
                </a:solidFill>
                <a:latin typeface="Arial Narrow"/>
                <a:cs typeface="Arial Narrow"/>
              </a:rPr>
              <a:t>la luz solar directa. </a:t>
            </a:r>
            <a:r>
              <a:rPr sz="1200" dirty="0">
                <a:solidFill>
                  <a:srgbClr val="231F20"/>
                </a:solidFill>
                <a:latin typeface="Arial Narrow"/>
                <a:cs typeface="Arial Narrow"/>
              </a:rPr>
              <a:t>Revíselo regularmente </a:t>
            </a:r>
            <a:r>
              <a:rPr sz="1200" spc="-5" dirty="0">
                <a:solidFill>
                  <a:srgbClr val="231F20"/>
                </a:solidFill>
                <a:latin typeface="Arial Narrow"/>
                <a:cs typeface="Arial Narrow"/>
              </a:rPr>
              <a:t>antes de cada uso.  </a:t>
            </a:r>
            <a:r>
              <a:rPr sz="1200" dirty="0">
                <a:solidFill>
                  <a:srgbClr val="231F20"/>
                </a:solidFill>
                <a:latin typeface="Arial Narrow"/>
                <a:cs typeface="Arial Narrow"/>
              </a:rPr>
              <a:t>Cuando </a:t>
            </a:r>
            <a:r>
              <a:rPr sz="1200" spc="-5" dirty="0">
                <a:solidFill>
                  <a:srgbClr val="231F20"/>
                </a:solidFill>
                <a:latin typeface="Arial Narrow"/>
                <a:cs typeface="Arial Narrow"/>
              </a:rPr>
              <a:t>el spa no esté en uso, guárdelo inmediatamente </a:t>
            </a:r>
            <a:r>
              <a:rPr sz="1200" dirty="0">
                <a:solidFill>
                  <a:srgbClr val="231F20"/>
                </a:solidFill>
                <a:latin typeface="Arial Narrow"/>
                <a:cs typeface="Arial Narrow"/>
              </a:rPr>
              <a:t>o </a:t>
            </a:r>
            <a:r>
              <a:rPr sz="1200" spc="-5" dirty="0">
                <a:solidFill>
                  <a:srgbClr val="231F20"/>
                </a:solidFill>
                <a:latin typeface="Arial Narrow"/>
                <a:cs typeface="Arial Narrow"/>
              </a:rPr>
              <a:t>manténgalo en un área</a:t>
            </a:r>
            <a:r>
              <a:rPr sz="1200" spc="-25" dirty="0">
                <a:solidFill>
                  <a:srgbClr val="231F20"/>
                </a:solidFill>
                <a:latin typeface="Arial Narrow"/>
                <a:cs typeface="Arial Narrow"/>
              </a:rPr>
              <a:t> </a:t>
            </a:r>
            <a:r>
              <a:rPr sz="1200" spc="-5" dirty="0">
                <a:solidFill>
                  <a:srgbClr val="231F20"/>
                </a:solidFill>
                <a:latin typeface="Arial Narrow"/>
                <a:cs typeface="Arial Narrow"/>
              </a:rPr>
              <a:t>cerrada.</a:t>
            </a:r>
            <a:endParaRPr sz="1200">
              <a:latin typeface="Arial Narrow"/>
              <a:cs typeface="Arial Narrow"/>
            </a:endParaRPr>
          </a:p>
          <a:p>
            <a:pPr marL="226695" indent="-176530">
              <a:lnSpc>
                <a:spcPct val="100000"/>
              </a:lnSpc>
              <a:spcBef>
                <a:spcPts val="55"/>
              </a:spcBef>
              <a:buChar char="●"/>
              <a:tabLst>
                <a:tab pos="227329" algn="l"/>
              </a:tabLst>
            </a:pPr>
            <a:r>
              <a:rPr sz="1200" dirty="0">
                <a:solidFill>
                  <a:srgbClr val="231F20"/>
                </a:solidFill>
                <a:latin typeface="Arial Narrow"/>
                <a:cs typeface="Arial Narrow"/>
              </a:rPr>
              <a:t>Abra </a:t>
            </a:r>
            <a:r>
              <a:rPr sz="1200" spc="-5" dirty="0">
                <a:solidFill>
                  <a:srgbClr val="231F20"/>
                </a:solidFill>
                <a:latin typeface="Arial Narrow"/>
                <a:cs typeface="Arial Narrow"/>
              </a:rPr>
              <a:t>la cubierta superior del spa cuando la función de burbujas esté</a:t>
            </a:r>
            <a:r>
              <a:rPr sz="1200" spc="-15" dirty="0">
                <a:solidFill>
                  <a:srgbClr val="231F20"/>
                </a:solidFill>
                <a:latin typeface="Arial Narrow"/>
                <a:cs typeface="Arial Narrow"/>
              </a:rPr>
              <a:t> </a:t>
            </a:r>
            <a:r>
              <a:rPr sz="1200" spc="-5" dirty="0">
                <a:solidFill>
                  <a:srgbClr val="231F20"/>
                </a:solidFill>
                <a:latin typeface="Arial Narrow"/>
                <a:cs typeface="Arial Narrow"/>
              </a:rPr>
              <a:t>activada.</a:t>
            </a:r>
            <a:endParaRPr sz="1200">
              <a:latin typeface="Arial Narrow"/>
              <a:cs typeface="Arial Narrow"/>
            </a:endParaRPr>
          </a:p>
          <a:p>
            <a:pPr marL="226695" marR="86360" indent="-176530">
              <a:lnSpc>
                <a:spcPct val="104200"/>
              </a:lnSpc>
              <a:buChar char="●"/>
              <a:tabLst>
                <a:tab pos="227329" algn="l"/>
              </a:tabLst>
            </a:pPr>
            <a:r>
              <a:rPr sz="1200" dirty="0">
                <a:solidFill>
                  <a:srgbClr val="231F20"/>
                </a:solidFill>
                <a:latin typeface="Arial Narrow"/>
                <a:cs typeface="Arial Narrow"/>
              </a:rPr>
              <a:t>Para </a:t>
            </a:r>
            <a:r>
              <a:rPr sz="1200" spc="-5" dirty="0">
                <a:solidFill>
                  <a:srgbClr val="231F20"/>
                </a:solidFill>
                <a:latin typeface="Arial Narrow"/>
                <a:cs typeface="Arial Narrow"/>
              </a:rPr>
              <a:t>evitar </a:t>
            </a:r>
            <a:r>
              <a:rPr sz="1200" dirty="0">
                <a:solidFill>
                  <a:srgbClr val="231F20"/>
                </a:solidFill>
                <a:latin typeface="Arial Narrow"/>
                <a:cs typeface="Arial Narrow"/>
              </a:rPr>
              <a:t>riesgos </a:t>
            </a:r>
            <a:r>
              <a:rPr sz="1200" spc="-5" dirty="0">
                <a:solidFill>
                  <a:srgbClr val="231F20"/>
                </a:solidFill>
                <a:latin typeface="Arial Narrow"/>
                <a:cs typeface="Arial Narrow"/>
              </a:rPr>
              <a:t>debidos al </a:t>
            </a:r>
            <a:r>
              <a:rPr sz="1200" dirty="0">
                <a:solidFill>
                  <a:srgbClr val="231F20"/>
                </a:solidFill>
                <a:latin typeface="Arial Narrow"/>
                <a:cs typeface="Arial Narrow"/>
              </a:rPr>
              <a:t>reajuste </a:t>
            </a:r>
            <a:r>
              <a:rPr sz="1200" spc="-5" dirty="0">
                <a:solidFill>
                  <a:srgbClr val="231F20"/>
                </a:solidFill>
                <a:latin typeface="Arial Narrow"/>
                <a:cs typeface="Arial Narrow"/>
              </a:rPr>
              <a:t>involuntario de la desconexión térmica, este aparato no debe alimentarse  mediante un dispositivo de conmutación externo, como un temporizador, ni conectarse </a:t>
            </a:r>
            <a:r>
              <a:rPr sz="1200" dirty="0">
                <a:solidFill>
                  <a:srgbClr val="231F20"/>
                </a:solidFill>
                <a:latin typeface="Arial Narrow"/>
                <a:cs typeface="Arial Narrow"/>
              </a:rPr>
              <a:t>a </a:t>
            </a:r>
            <a:r>
              <a:rPr sz="1200" spc="-5" dirty="0">
                <a:solidFill>
                  <a:srgbClr val="231F20"/>
                </a:solidFill>
                <a:latin typeface="Arial Narrow"/>
                <a:cs typeface="Arial Narrow"/>
              </a:rPr>
              <a:t>un circuito que la  compañía eléctrica encienda </a:t>
            </a:r>
            <a:r>
              <a:rPr sz="1200" dirty="0">
                <a:solidFill>
                  <a:srgbClr val="231F20"/>
                </a:solidFill>
                <a:latin typeface="Arial Narrow"/>
                <a:cs typeface="Arial Narrow"/>
              </a:rPr>
              <a:t>y </a:t>
            </a:r>
            <a:r>
              <a:rPr sz="1200" spc="-5" dirty="0">
                <a:solidFill>
                  <a:srgbClr val="231F20"/>
                </a:solidFill>
                <a:latin typeface="Arial Narrow"/>
                <a:cs typeface="Arial Narrow"/>
              </a:rPr>
              <a:t>apague</a:t>
            </a:r>
            <a:r>
              <a:rPr sz="1200" spc="-15" dirty="0">
                <a:solidFill>
                  <a:srgbClr val="231F20"/>
                </a:solidFill>
                <a:latin typeface="Arial Narrow"/>
                <a:cs typeface="Arial Narrow"/>
              </a:rPr>
              <a:t> </a:t>
            </a:r>
            <a:r>
              <a:rPr sz="1200" spc="-5" dirty="0">
                <a:solidFill>
                  <a:srgbClr val="231F20"/>
                </a:solidFill>
                <a:latin typeface="Arial Narrow"/>
                <a:cs typeface="Arial Narrow"/>
              </a:rPr>
              <a:t>periódicamente.</a:t>
            </a:r>
            <a:endParaRPr sz="1200">
              <a:latin typeface="Arial Narrow"/>
              <a:cs typeface="Arial Narrow"/>
            </a:endParaRPr>
          </a:p>
          <a:p>
            <a:pPr marL="226695" marR="60325" indent="-176530">
              <a:lnSpc>
                <a:spcPct val="104200"/>
              </a:lnSpc>
              <a:buChar char="●"/>
              <a:tabLst>
                <a:tab pos="227329" algn="l"/>
              </a:tabLst>
            </a:pPr>
            <a:r>
              <a:rPr sz="1200" dirty="0">
                <a:solidFill>
                  <a:srgbClr val="231F20"/>
                </a:solidFill>
                <a:latin typeface="Arial Narrow"/>
                <a:cs typeface="Arial Narrow"/>
              </a:rPr>
              <a:t>Una </a:t>
            </a:r>
            <a:r>
              <a:rPr sz="1200" spc="-5" dirty="0">
                <a:solidFill>
                  <a:srgbClr val="231F20"/>
                </a:solidFill>
                <a:latin typeface="Arial Narrow"/>
                <a:cs typeface="Arial Narrow"/>
              </a:rPr>
              <a:t>vez instalado el spa, consulte las secciones correspondientes </a:t>
            </a:r>
            <a:r>
              <a:rPr sz="1200" dirty="0">
                <a:solidFill>
                  <a:srgbClr val="231F20"/>
                </a:solidFill>
                <a:latin typeface="Arial Narrow"/>
                <a:cs typeface="Arial Narrow"/>
              </a:rPr>
              <a:t>a </a:t>
            </a:r>
            <a:r>
              <a:rPr sz="1200" spc="-5" dirty="0">
                <a:solidFill>
                  <a:srgbClr val="231F20"/>
                </a:solidFill>
                <a:latin typeface="Arial Narrow"/>
                <a:cs typeface="Arial Narrow"/>
              </a:rPr>
              <a:t>la limpieza, las </a:t>
            </a:r>
            <a:r>
              <a:rPr sz="1200" dirty="0">
                <a:solidFill>
                  <a:srgbClr val="231F20"/>
                </a:solidFill>
                <a:latin typeface="Arial Narrow"/>
                <a:cs typeface="Arial Narrow"/>
              </a:rPr>
              <a:t>revisiones </a:t>
            </a:r>
            <a:r>
              <a:rPr sz="1200" spc="-5" dirty="0">
                <a:solidFill>
                  <a:srgbClr val="231F20"/>
                </a:solidFill>
                <a:latin typeface="Arial Narrow"/>
                <a:cs typeface="Arial Narrow"/>
              </a:rPr>
              <a:t>periódicas </a:t>
            </a:r>
            <a:r>
              <a:rPr sz="1200" dirty="0">
                <a:solidFill>
                  <a:srgbClr val="231F20"/>
                </a:solidFill>
                <a:latin typeface="Arial Narrow"/>
                <a:cs typeface="Arial Narrow"/>
              </a:rPr>
              <a:t>y </a:t>
            </a:r>
            <a:r>
              <a:rPr sz="1200" spc="-5" dirty="0">
                <a:solidFill>
                  <a:srgbClr val="231F20"/>
                </a:solidFill>
                <a:latin typeface="Arial Narrow"/>
                <a:cs typeface="Arial Narrow"/>
              </a:rPr>
              <a:t>otras  tareas de</a:t>
            </a:r>
            <a:r>
              <a:rPr sz="1200" spc="-10" dirty="0">
                <a:solidFill>
                  <a:srgbClr val="231F20"/>
                </a:solidFill>
                <a:latin typeface="Arial Narrow"/>
                <a:cs typeface="Arial Narrow"/>
              </a:rPr>
              <a:t> </a:t>
            </a:r>
            <a:r>
              <a:rPr sz="1200" spc="-5" dirty="0">
                <a:solidFill>
                  <a:srgbClr val="231F20"/>
                </a:solidFill>
                <a:latin typeface="Arial Narrow"/>
                <a:cs typeface="Arial Narrow"/>
              </a:rPr>
              <a:t>mantenimiento.</a:t>
            </a:r>
            <a:endParaRPr sz="1200">
              <a:latin typeface="Arial Narrow"/>
              <a:cs typeface="Arial Narrow"/>
            </a:endParaRPr>
          </a:p>
        </p:txBody>
      </p:sp>
      <p:sp>
        <p:nvSpPr>
          <p:cNvPr id="5" name="object 5"/>
          <p:cNvSpPr/>
          <p:nvPr/>
        </p:nvSpPr>
        <p:spPr>
          <a:xfrm>
            <a:off x="536333" y="7391679"/>
            <a:ext cx="6483985" cy="288290"/>
          </a:xfrm>
          <a:custGeom>
            <a:avLst/>
            <a:gdLst/>
            <a:ahLst/>
            <a:cxnLst/>
            <a:rect l="l" t="t" r="r" b="b"/>
            <a:pathLst>
              <a:path w="6483984" h="288290">
                <a:moveTo>
                  <a:pt x="6483731" y="287997"/>
                </a:moveTo>
                <a:lnTo>
                  <a:pt x="0" y="287997"/>
                </a:lnTo>
                <a:lnTo>
                  <a:pt x="0" y="0"/>
                </a:lnTo>
                <a:lnTo>
                  <a:pt x="6483731" y="0"/>
                </a:lnTo>
                <a:lnTo>
                  <a:pt x="6483731" y="287997"/>
                </a:lnTo>
                <a:close/>
              </a:path>
            </a:pathLst>
          </a:custGeom>
          <a:solidFill>
            <a:srgbClr val="58595B"/>
          </a:solidFill>
        </p:spPr>
        <p:txBody>
          <a:bodyPr wrap="square" lIns="0" tIns="0" rIns="0" bIns="0" rtlCol="0"/>
          <a:lstStyle/>
          <a:p>
            <a:endParaRPr/>
          </a:p>
        </p:txBody>
      </p:sp>
      <p:sp>
        <p:nvSpPr>
          <p:cNvPr id="6" name="object 6"/>
          <p:cNvSpPr/>
          <p:nvPr/>
        </p:nvSpPr>
        <p:spPr>
          <a:xfrm>
            <a:off x="536333" y="7391679"/>
            <a:ext cx="6483985" cy="2328545"/>
          </a:xfrm>
          <a:custGeom>
            <a:avLst/>
            <a:gdLst/>
            <a:ahLst/>
            <a:cxnLst/>
            <a:rect l="l" t="t" r="r" b="b"/>
            <a:pathLst>
              <a:path w="6483984" h="2328545">
                <a:moveTo>
                  <a:pt x="6483731" y="2328367"/>
                </a:moveTo>
                <a:lnTo>
                  <a:pt x="0" y="2328367"/>
                </a:lnTo>
                <a:lnTo>
                  <a:pt x="0" y="0"/>
                </a:lnTo>
                <a:lnTo>
                  <a:pt x="6483731" y="0"/>
                </a:lnTo>
                <a:lnTo>
                  <a:pt x="6483731" y="2328367"/>
                </a:lnTo>
                <a:close/>
              </a:path>
            </a:pathLst>
          </a:custGeom>
          <a:ln w="13411">
            <a:solidFill>
              <a:srgbClr val="58595B"/>
            </a:solidFill>
          </a:ln>
        </p:spPr>
        <p:txBody>
          <a:bodyPr wrap="square" lIns="0" tIns="0" rIns="0" bIns="0" rtlCol="0"/>
          <a:lstStyle/>
          <a:p>
            <a:endParaRPr/>
          </a:p>
        </p:txBody>
      </p:sp>
      <p:sp>
        <p:nvSpPr>
          <p:cNvPr id="7" name="object 7"/>
          <p:cNvSpPr txBox="1"/>
          <p:nvPr/>
        </p:nvSpPr>
        <p:spPr>
          <a:xfrm>
            <a:off x="536333" y="7384974"/>
            <a:ext cx="6483985" cy="295275"/>
          </a:xfrm>
          <a:prstGeom prst="rect">
            <a:avLst/>
          </a:prstGeom>
          <a:solidFill>
            <a:srgbClr val="58595B"/>
          </a:solidFill>
        </p:spPr>
        <p:txBody>
          <a:bodyPr vert="horz" wrap="square" lIns="0" tIns="53975" rIns="0" bIns="0" rtlCol="0">
            <a:spAutoFit/>
          </a:bodyPr>
          <a:lstStyle/>
          <a:p>
            <a:pPr marL="44450" algn="ctr">
              <a:lnSpc>
                <a:spcPct val="100000"/>
              </a:lnSpc>
              <a:spcBef>
                <a:spcPts val="425"/>
              </a:spcBef>
            </a:pPr>
            <a:r>
              <a:rPr sz="1200" b="1" dirty="0">
                <a:solidFill>
                  <a:srgbClr val="FFFFFF"/>
                </a:solidFill>
                <a:latin typeface="Arial Narrow"/>
                <a:cs typeface="Arial Narrow"/>
              </a:rPr>
              <a:t>EXPLICACIÓN DE LAS ADVERTENCIAS DEL</a:t>
            </a:r>
            <a:r>
              <a:rPr sz="1200" b="1" spc="-10" dirty="0">
                <a:solidFill>
                  <a:srgbClr val="FFFFFF"/>
                </a:solidFill>
                <a:latin typeface="Arial Narrow"/>
                <a:cs typeface="Arial Narrow"/>
              </a:rPr>
              <a:t> </a:t>
            </a:r>
            <a:r>
              <a:rPr sz="1200" b="1" dirty="0">
                <a:solidFill>
                  <a:srgbClr val="FFFFFF"/>
                </a:solidFill>
                <a:latin typeface="Arial Narrow"/>
                <a:cs typeface="Arial Narrow"/>
              </a:rPr>
              <a:t>SPA</a:t>
            </a:r>
            <a:endParaRPr sz="1200">
              <a:latin typeface="Arial Narrow"/>
              <a:cs typeface="Arial Narrow"/>
            </a:endParaRPr>
          </a:p>
        </p:txBody>
      </p:sp>
      <p:sp>
        <p:nvSpPr>
          <p:cNvPr id="8" name="object 8"/>
          <p:cNvSpPr/>
          <p:nvPr/>
        </p:nvSpPr>
        <p:spPr>
          <a:xfrm>
            <a:off x="1099317" y="8036016"/>
            <a:ext cx="922655" cy="922655"/>
          </a:xfrm>
          <a:custGeom>
            <a:avLst/>
            <a:gdLst/>
            <a:ahLst/>
            <a:cxnLst/>
            <a:rect l="l" t="t" r="r" b="b"/>
            <a:pathLst>
              <a:path w="922655" h="922654">
                <a:moveTo>
                  <a:pt x="461225" y="0"/>
                </a:moveTo>
                <a:lnTo>
                  <a:pt x="414060" y="2381"/>
                </a:lnTo>
                <a:lnTo>
                  <a:pt x="368259" y="9371"/>
                </a:lnTo>
                <a:lnTo>
                  <a:pt x="324054" y="20738"/>
                </a:lnTo>
                <a:lnTo>
                  <a:pt x="281676" y="36249"/>
                </a:lnTo>
                <a:lnTo>
                  <a:pt x="241357" y="55673"/>
                </a:lnTo>
                <a:lnTo>
                  <a:pt x="203329" y="78777"/>
                </a:lnTo>
                <a:lnTo>
                  <a:pt x="167824" y="105330"/>
                </a:lnTo>
                <a:lnTo>
                  <a:pt x="135072" y="135099"/>
                </a:lnTo>
                <a:lnTo>
                  <a:pt x="105306" y="167853"/>
                </a:lnTo>
                <a:lnTo>
                  <a:pt x="78757" y="203359"/>
                </a:lnTo>
                <a:lnTo>
                  <a:pt x="55658" y="241387"/>
                </a:lnTo>
                <a:lnTo>
                  <a:pt x="36238" y="281703"/>
                </a:lnTo>
                <a:lnTo>
                  <a:pt x="20731" y="324075"/>
                </a:lnTo>
                <a:lnTo>
                  <a:pt x="9368" y="368272"/>
                </a:lnTo>
                <a:lnTo>
                  <a:pt x="2380" y="414062"/>
                </a:lnTo>
                <a:lnTo>
                  <a:pt x="0" y="461213"/>
                </a:lnTo>
                <a:lnTo>
                  <a:pt x="2380" y="508370"/>
                </a:lnTo>
                <a:lnTo>
                  <a:pt x="9368" y="554165"/>
                </a:lnTo>
                <a:lnTo>
                  <a:pt x="20731" y="598367"/>
                </a:lnTo>
                <a:lnTo>
                  <a:pt x="36238" y="640743"/>
                </a:lnTo>
                <a:lnTo>
                  <a:pt x="55658" y="681061"/>
                </a:lnTo>
                <a:lnTo>
                  <a:pt x="78757" y="719091"/>
                </a:lnTo>
                <a:lnTo>
                  <a:pt x="105306" y="754599"/>
                </a:lnTo>
                <a:lnTo>
                  <a:pt x="135072" y="787353"/>
                </a:lnTo>
                <a:lnTo>
                  <a:pt x="167824" y="817123"/>
                </a:lnTo>
                <a:lnTo>
                  <a:pt x="203329" y="843676"/>
                </a:lnTo>
                <a:lnTo>
                  <a:pt x="241357" y="866780"/>
                </a:lnTo>
                <a:lnTo>
                  <a:pt x="281676" y="886203"/>
                </a:lnTo>
                <a:lnTo>
                  <a:pt x="324054" y="901714"/>
                </a:lnTo>
                <a:lnTo>
                  <a:pt x="368259" y="913080"/>
                </a:lnTo>
                <a:lnTo>
                  <a:pt x="414060" y="920070"/>
                </a:lnTo>
                <a:lnTo>
                  <a:pt x="461225" y="922451"/>
                </a:lnTo>
                <a:lnTo>
                  <a:pt x="508384" y="920070"/>
                </a:lnTo>
                <a:lnTo>
                  <a:pt x="554180" y="913080"/>
                </a:lnTo>
                <a:lnTo>
                  <a:pt x="598382" y="901714"/>
                </a:lnTo>
                <a:lnTo>
                  <a:pt x="640757" y="886203"/>
                </a:lnTo>
                <a:lnTo>
                  <a:pt x="681074" y="866780"/>
                </a:lnTo>
                <a:lnTo>
                  <a:pt x="719101" y="843676"/>
                </a:lnTo>
                <a:lnTo>
                  <a:pt x="754606" y="817123"/>
                </a:lnTo>
                <a:lnTo>
                  <a:pt x="787358" y="787353"/>
                </a:lnTo>
                <a:lnTo>
                  <a:pt x="817125" y="754599"/>
                </a:lnTo>
                <a:lnTo>
                  <a:pt x="843675" y="719091"/>
                </a:lnTo>
                <a:lnTo>
                  <a:pt x="866776" y="681061"/>
                </a:lnTo>
                <a:lnTo>
                  <a:pt x="886196" y="640743"/>
                </a:lnTo>
                <a:lnTo>
                  <a:pt x="901705" y="598367"/>
                </a:lnTo>
                <a:lnTo>
                  <a:pt x="913069" y="554165"/>
                </a:lnTo>
                <a:lnTo>
                  <a:pt x="920058" y="508370"/>
                </a:lnTo>
                <a:lnTo>
                  <a:pt x="922439" y="461213"/>
                </a:lnTo>
                <a:lnTo>
                  <a:pt x="920058" y="414062"/>
                </a:lnTo>
                <a:lnTo>
                  <a:pt x="913069" y="368272"/>
                </a:lnTo>
                <a:lnTo>
                  <a:pt x="901705" y="324075"/>
                </a:lnTo>
                <a:lnTo>
                  <a:pt x="886196" y="281703"/>
                </a:lnTo>
                <a:lnTo>
                  <a:pt x="866776" y="241387"/>
                </a:lnTo>
                <a:lnTo>
                  <a:pt x="843675" y="203359"/>
                </a:lnTo>
                <a:lnTo>
                  <a:pt x="817125" y="167853"/>
                </a:lnTo>
                <a:lnTo>
                  <a:pt x="787358" y="135099"/>
                </a:lnTo>
                <a:lnTo>
                  <a:pt x="754606" y="105330"/>
                </a:lnTo>
                <a:lnTo>
                  <a:pt x="719101" y="78777"/>
                </a:lnTo>
                <a:lnTo>
                  <a:pt x="681074" y="55673"/>
                </a:lnTo>
                <a:lnTo>
                  <a:pt x="640757" y="36249"/>
                </a:lnTo>
                <a:lnTo>
                  <a:pt x="598382" y="20738"/>
                </a:lnTo>
                <a:lnTo>
                  <a:pt x="554180" y="9371"/>
                </a:lnTo>
                <a:lnTo>
                  <a:pt x="508384" y="2381"/>
                </a:lnTo>
                <a:lnTo>
                  <a:pt x="461225" y="0"/>
                </a:lnTo>
                <a:close/>
              </a:path>
            </a:pathLst>
          </a:custGeom>
          <a:solidFill>
            <a:srgbClr val="231F20"/>
          </a:solidFill>
        </p:spPr>
        <p:txBody>
          <a:bodyPr wrap="square" lIns="0" tIns="0" rIns="0" bIns="0" rtlCol="0"/>
          <a:lstStyle/>
          <a:p>
            <a:endParaRPr/>
          </a:p>
        </p:txBody>
      </p:sp>
      <p:sp>
        <p:nvSpPr>
          <p:cNvPr id="9" name="object 9"/>
          <p:cNvSpPr/>
          <p:nvPr/>
        </p:nvSpPr>
        <p:spPr>
          <a:xfrm>
            <a:off x="1542528" y="8469114"/>
            <a:ext cx="477520" cy="489584"/>
          </a:xfrm>
          <a:custGeom>
            <a:avLst/>
            <a:gdLst/>
            <a:ahLst/>
            <a:cxnLst/>
            <a:rect l="l" t="t" r="r" b="b"/>
            <a:pathLst>
              <a:path w="477519" h="489584">
                <a:moveTo>
                  <a:pt x="354037" y="0"/>
                </a:moveTo>
                <a:lnTo>
                  <a:pt x="153669" y="0"/>
                </a:lnTo>
                <a:lnTo>
                  <a:pt x="105247" y="7870"/>
                </a:lnTo>
                <a:lnTo>
                  <a:pt x="63082" y="29757"/>
                </a:lnTo>
                <a:lnTo>
                  <a:pt x="29761" y="63077"/>
                </a:lnTo>
                <a:lnTo>
                  <a:pt x="7871" y="105242"/>
                </a:lnTo>
                <a:lnTo>
                  <a:pt x="0" y="153669"/>
                </a:lnTo>
                <a:lnTo>
                  <a:pt x="0" y="488454"/>
                </a:lnTo>
                <a:lnTo>
                  <a:pt x="18009" y="489364"/>
                </a:lnTo>
                <a:lnTo>
                  <a:pt x="65168" y="486982"/>
                </a:lnTo>
                <a:lnTo>
                  <a:pt x="109791" y="480171"/>
                </a:lnTo>
                <a:lnTo>
                  <a:pt x="109791" y="154152"/>
                </a:lnTo>
                <a:lnTo>
                  <a:pt x="461358" y="154152"/>
                </a:lnTo>
                <a:lnTo>
                  <a:pt x="469865" y="121065"/>
                </a:lnTo>
                <a:lnTo>
                  <a:pt x="476854" y="75270"/>
                </a:lnTo>
                <a:lnTo>
                  <a:pt x="477491" y="62658"/>
                </a:lnTo>
                <a:lnTo>
                  <a:pt x="444601" y="29757"/>
                </a:lnTo>
                <a:lnTo>
                  <a:pt x="402449" y="7870"/>
                </a:lnTo>
                <a:lnTo>
                  <a:pt x="354037" y="0"/>
                </a:lnTo>
                <a:close/>
              </a:path>
              <a:path w="477519" h="489584">
                <a:moveTo>
                  <a:pt x="388543" y="154152"/>
                </a:moveTo>
                <a:lnTo>
                  <a:pt x="124675" y="154152"/>
                </a:lnTo>
                <a:lnTo>
                  <a:pt x="124675" y="476466"/>
                </a:lnTo>
                <a:lnTo>
                  <a:pt x="197543" y="453114"/>
                </a:lnTo>
                <a:lnTo>
                  <a:pt x="237861" y="433689"/>
                </a:lnTo>
                <a:lnTo>
                  <a:pt x="275889" y="410584"/>
                </a:lnTo>
                <a:lnTo>
                  <a:pt x="311395" y="384030"/>
                </a:lnTo>
                <a:lnTo>
                  <a:pt x="344148" y="354259"/>
                </a:lnTo>
                <a:lnTo>
                  <a:pt x="373916" y="321503"/>
                </a:lnTo>
                <a:lnTo>
                  <a:pt x="388543" y="301941"/>
                </a:lnTo>
                <a:lnTo>
                  <a:pt x="388543" y="154152"/>
                </a:lnTo>
                <a:close/>
              </a:path>
              <a:path w="477519" h="489584">
                <a:moveTo>
                  <a:pt x="461358" y="154152"/>
                </a:moveTo>
                <a:lnTo>
                  <a:pt x="403440" y="154152"/>
                </a:lnTo>
                <a:lnTo>
                  <a:pt x="403440" y="281100"/>
                </a:lnTo>
                <a:lnTo>
                  <a:pt x="423569" y="247964"/>
                </a:lnTo>
                <a:lnTo>
                  <a:pt x="442991" y="207644"/>
                </a:lnTo>
                <a:lnTo>
                  <a:pt x="458500" y="165268"/>
                </a:lnTo>
                <a:lnTo>
                  <a:pt x="461358" y="154152"/>
                </a:lnTo>
                <a:close/>
              </a:path>
            </a:pathLst>
          </a:custGeom>
          <a:solidFill>
            <a:srgbClr val="FFFFFF"/>
          </a:solidFill>
        </p:spPr>
        <p:txBody>
          <a:bodyPr wrap="square" lIns="0" tIns="0" rIns="0" bIns="0" rtlCol="0"/>
          <a:lstStyle/>
          <a:p>
            <a:endParaRPr/>
          </a:p>
        </p:txBody>
      </p:sp>
      <p:sp>
        <p:nvSpPr>
          <p:cNvPr id="10" name="object 10"/>
          <p:cNvSpPr/>
          <p:nvPr/>
        </p:nvSpPr>
        <p:spPr>
          <a:xfrm>
            <a:off x="1699741" y="8224900"/>
            <a:ext cx="201091" cy="20105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128313" y="8429625"/>
            <a:ext cx="432434" cy="47625"/>
          </a:xfrm>
          <a:custGeom>
            <a:avLst/>
            <a:gdLst/>
            <a:ahLst/>
            <a:cxnLst/>
            <a:rect l="l" t="t" r="r" b="b"/>
            <a:pathLst>
              <a:path w="432434" h="47625">
                <a:moveTo>
                  <a:pt x="176618" y="16170"/>
                </a:moveTo>
                <a:lnTo>
                  <a:pt x="103377" y="16170"/>
                </a:lnTo>
                <a:lnTo>
                  <a:pt x="130992" y="17977"/>
                </a:lnTo>
                <a:lnTo>
                  <a:pt x="157519" y="24965"/>
                </a:lnTo>
                <a:lnTo>
                  <a:pt x="178346" y="34918"/>
                </a:lnTo>
                <a:lnTo>
                  <a:pt x="188435" y="40469"/>
                </a:lnTo>
                <a:lnTo>
                  <a:pt x="199226" y="44434"/>
                </a:lnTo>
                <a:lnTo>
                  <a:pt x="210705" y="46813"/>
                </a:lnTo>
                <a:lnTo>
                  <a:pt x="222859" y="47606"/>
                </a:lnTo>
                <a:lnTo>
                  <a:pt x="235262" y="46858"/>
                </a:lnTo>
                <a:lnTo>
                  <a:pt x="248286" y="44612"/>
                </a:lnTo>
                <a:lnTo>
                  <a:pt x="261912" y="40866"/>
                </a:lnTo>
                <a:lnTo>
                  <a:pt x="276123" y="35617"/>
                </a:lnTo>
                <a:lnTo>
                  <a:pt x="288480" y="31432"/>
                </a:lnTo>
                <a:lnTo>
                  <a:pt x="223550" y="31432"/>
                </a:lnTo>
                <a:lnTo>
                  <a:pt x="204205" y="28985"/>
                </a:lnTo>
                <a:lnTo>
                  <a:pt x="187223" y="21304"/>
                </a:lnTo>
                <a:lnTo>
                  <a:pt x="176618" y="16170"/>
                </a:lnTo>
                <a:close/>
              </a:path>
              <a:path w="432434" h="47625">
                <a:moveTo>
                  <a:pt x="398341" y="22329"/>
                </a:moveTo>
                <a:lnTo>
                  <a:pt x="328899" y="22329"/>
                </a:lnTo>
                <a:lnTo>
                  <a:pt x="352088" y="24005"/>
                </a:lnTo>
                <a:lnTo>
                  <a:pt x="374751" y="31159"/>
                </a:lnTo>
                <a:lnTo>
                  <a:pt x="399547" y="39700"/>
                </a:lnTo>
                <a:lnTo>
                  <a:pt x="416829" y="42127"/>
                </a:lnTo>
                <a:lnTo>
                  <a:pt x="427440" y="41137"/>
                </a:lnTo>
                <a:lnTo>
                  <a:pt x="432219" y="39427"/>
                </a:lnTo>
                <a:lnTo>
                  <a:pt x="425158" y="25692"/>
                </a:lnTo>
                <a:lnTo>
                  <a:pt x="414672" y="25692"/>
                </a:lnTo>
                <a:lnTo>
                  <a:pt x="401190" y="23338"/>
                </a:lnTo>
                <a:lnTo>
                  <a:pt x="398341" y="22329"/>
                </a:lnTo>
                <a:close/>
              </a:path>
              <a:path w="432434" h="47625">
                <a:moveTo>
                  <a:pt x="101237" y="0"/>
                </a:moveTo>
                <a:lnTo>
                  <a:pt x="72288" y="7118"/>
                </a:lnTo>
                <a:lnTo>
                  <a:pt x="49176" y="14898"/>
                </a:lnTo>
                <a:lnTo>
                  <a:pt x="25893" y="18677"/>
                </a:lnTo>
                <a:lnTo>
                  <a:pt x="7828" y="19886"/>
                </a:lnTo>
                <a:lnTo>
                  <a:pt x="368" y="19958"/>
                </a:lnTo>
                <a:lnTo>
                  <a:pt x="0" y="36201"/>
                </a:lnTo>
                <a:lnTo>
                  <a:pt x="8723" y="36147"/>
                </a:lnTo>
                <a:lnTo>
                  <a:pt x="28432" y="34787"/>
                </a:lnTo>
                <a:lnTo>
                  <a:pt x="53746" y="30524"/>
                </a:lnTo>
                <a:lnTo>
                  <a:pt x="79286" y="21761"/>
                </a:lnTo>
                <a:lnTo>
                  <a:pt x="103377" y="16170"/>
                </a:lnTo>
                <a:lnTo>
                  <a:pt x="176618" y="16170"/>
                </a:lnTo>
                <a:lnTo>
                  <a:pt x="163517" y="9827"/>
                </a:lnTo>
                <a:lnTo>
                  <a:pt x="133251" y="1814"/>
                </a:lnTo>
                <a:lnTo>
                  <a:pt x="101237" y="0"/>
                </a:lnTo>
                <a:close/>
              </a:path>
              <a:path w="432434" h="47625">
                <a:moveTo>
                  <a:pt x="320849" y="6608"/>
                </a:moveTo>
                <a:lnTo>
                  <a:pt x="294188" y="11913"/>
                </a:lnTo>
                <a:lnTo>
                  <a:pt x="269925" y="20605"/>
                </a:lnTo>
                <a:lnTo>
                  <a:pt x="245407" y="28641"/>
                </a:lnTo>
                <a:lnTo>
                  <a:pt x="223550" y="31432"/>
                </a:lnTo>
                <a:lnTo>
                  <a:pt x="288480" y="31432"/>
                </a:lnTo>
                <a:lnTo>
                  <a:pt x="303980" y="26184"/>
                </a:lnTo>
                <a:lnTo>
                  <a:pt x="328899" y="22329"/>
                </a:lnTo>
                <a:lnTo>
                  <a:pt x="398341" y="22329"/>
                </a:lnTo>
                <a:lnTo>
                  <a:pt x="381203" y="16262"/>
                </a:lnTo>
                <a:lnTo>
                  <a:pt x="349867" y="7216"/>
                </a:lnTo>
                <a:lnTo>
                  <a:pt x="320849" y="6608"/>
                </a:lnTo>
                <a:close/>
              </a:path>
              <a:path w="432434" h="47625">
                <a:moveTo>
                  <a:pt x="424776" y="24949"/>
                </a:moveTo>
                <a:lnTo>
                  <a:pt x="422313" y="25502"/>
                </a:lnTo>
                <a:lnTo>
                  <a:pt x="414672" y="25692"/>
                </a:lnTo>
                <a:lnTo>
                  <a:pt x="425158" y="25692"/>
                </a:lnTo>
                <a:lnTo>
                  <a:pt x="424776" y="24949"/>
                </a:lnTo>
                <a:close/>
              </a:path>
            </a:pathLst>
          </a:custGeom>
          <a:solidFill>
            <a:srgbClr val="FFFFFF"/>
          </a:solidFill>
        </p:spPr>
        <p:txBody>
          <a:bodyPr wrap="square" lIns="0" tIns="0" rIns="0" bIns="0" rtlCol="0"/>
          <a:lstStyle/>
          <a:p>
            <a:endParaRPr/>
          </a:p>
        </p:txBody>
      </p:sp>
      <p:sp>
        <p:nvSpPr>
          <p:cNvPr id="12" name="object 12"/>
          <p:cNvSpPr/>
          <p:nvPr/>
        </p:nvSpPr>
        <p:spPr>
          <a:xfrm>
            <a:off x="1128314" y="8473564"/>
            <a:ext cx="432434" cy="47625"/>
          </a:xfrm>
          <a:custGeom>
            <a:avLst/>
            <a:gdLst/>
            <a:ahLst/>
            <a:cxnLst/>
            <a:rect l="l" t="t" r="r" b="b"/>
            <a:pathLst>
              <a:path w="432434" h="47625">
                <a:moveTo>
                  <a:pt x="176599" y="16166"/>
                </a:moveTo>
                <a:lnTo>
                  <a:pt x="103343" y="16166"/>
                </a:lnTo>
                <a:lnTo>
                  <a:pt x="130959" y="17966"/>
                </a:lnTo>
                <a:lnTo>
                  <a:pt x="157503" y="24956"/>
                </a:lnTo>
                <a:lnTo>
                  <a:pt x="178346" y="34933"/>
                </a:lnTo>
                <a:lnTo>
                  <a:pt x="188435" y="40465"/>
                </a:lnTo>
                <a:lnTo>
                  <a:pt x="199221" y="44428"/>
                </a:lnTo>
                <a:lnTo>
                  <a:pt x="210689" y="46811"/>
                </a:lnTo>
                <a:lnTo>
                  <a:pt x="222821" y="47607"/>
                </a:lnTo>
                <a:lnTo>
                  <a:pt x="235241" y="46860"/>
                </a:lnTo>
                <a:lnTo>
                  <a:pt x="248277" y="44620"/>
                </a:lnTo>
                <a:lnTo>
                  <a:pt x="261910" y="40889"/>
                </a:lnTo>
                <a:lnTo>
                  <a:pt x="276123" y="35669"/>
                </a:lnTo>
                <a:lnTo>
                  <a:pt x="288566" y="31436"/>
                </a:lnTo>
                <a:lnTo>
                  <a:pt x="223550" y="31436"/>
                </a:lnTo>
                <a:lnTo>
                  <a:pt x="204205" y="28988"/>
                </a:lnTo>
                <a:lnTo>
                  <a:pt x="187223" y="21306"/>
                </a:lnTo>
                <a:lnTo>
                  <a:pt x="176599" y="16166"/>
                </a:lnTo>
                <a:close/>
              </a:path>
              <a:path w="432434" h="47625">
                <a:moveTo>
                  <a:pt x="398353" y="22325"/>
                </a:moveTo>
                <a:lnTo>
                  <a:pt x="328890" y="22325"/>
                </a:lnTo>
                <a:lnTo>
                  <a:pt x="352084" y="24004"/>
                </a:lnTo>
                <a:lnTo>
                  <a:pt x="374751" y="31174"/>
                </a:lnTo>
                <a:lnTo>
                  <a:pt x="399502" y="39702"/>
                </a:lnTo>
                <a:lnTo>
                  <a:pt x="416775" y="42129"/>
                </a:lnTo>
                <a:lnTo>
                  <a:pt x="427401" y="41148"/>
                </a:lnTo>
                <a:lnTo>
                  <a:pt x="432206" y="39454"/>
                </a:lnTo>
                <a:lnTo>
                  <a:pt x="425173" y="25702"/>
                </a:lnTo>
                <a:lnTo>
                  <a:pt x="414691" y="25702"/>
                </a:lnTo>
                <a:lnTo>
                  <a:pt x="401197" y="23334"/>
                </a:lnTo>
                <a:lnTo>
                  <a:pt x="398353" y="22325"/>
                </a:lnTo>
                <a:close/>
              </a:path>
              <a:path w="432434" h="47625">
                <a:moveTo>
                  <a:pt x="101232" y="0"/>
                </a:moveTo>
                <a:lnTo>
                  <a:pt x="72275" y="7120"/>
                </a:lnTo>
                <a:lnTo>
                  <a:pt x="49140" y="14898"/>
                </a:lnTo>
                <a:lnTo>
                  <a:pt x="25839" y="18672"/>
                </a:lnTo>
                <a:lnTo>
                  <a:pt x="7780" y="19877"/>
                </a:lnTo>
                <a:lnTo>
                  <a:pt x="368" y="19947"/>
                </a:lnTo>
                <a:lnTo>
                  <a:pt x="0" y="36228"/>
                </a:lnTo>
                <a:lnTo>
                  <a:pt x="8718" y="36129"/>
                </a:lnTo>
                <a:lnTo>
                  <a:pt x="28427" y="34758"/>
                </a:lnTo>
                <a:lnTo>
                  <a:pt x="53744" y="30506"/>
                </a:lnTo>
                <a:lnTo>
                  <a:pt x="79286" y="21763"/>
                </a:lnTo>
                <a:lnTo>
                  <a:pt x="103343" y="16166"/>
                </a:lnTo>
                <a:lnTo>
                  <a:pt x="176599" y="16166"/>
                </a:lnTo>
                <a:lnTo>
                  <a:pt x="163517" y="9838"/>
                </a:lnTo>
                <a:lnTo>
                  <a:pt x="133249" y="1821"/>
                </a:lnTo>
                <a:lnTo>
                  <a:pt x="101232" y="0"/>
                </a:lnTo>
                <a:close/>
              </a:path>
              <a:path w="432434" h="47625">
                <a:moveTo>
                  <a:pt x="320859" y="6628"/>
                </a:moveTo>
                <a:lnTo>
                  <a:pt x="294192" y="11924"/>
                </a:lnTo>
                <a:lnTo>
                  <a:pt x="269925" y="20582"/>
                </a:lnTo>
                <a:lnTo>
                  <a:pt x="245407" y="28637"/>
                </a:lnTo>
                <a:lnTo>
                  <a:pt x="223550" y="31436"/>
                </a:lnTo>
                <a:lnTo>
                  <a:pt x="288566" y="31436"/>
                </a:lnTo>
                <a:lnTo>
                  <a:pt x="303969" y="26194"/>
                </a:lnTo>
                <a:lnTo>
                  <a:pt x="328890" y="22325"/>
                </a:lnTo>
                <a:lnTo>
                  <a:pt x="398353" y="22325"/>
                </a:lnTo>
                <a:lnTo>
                  <a:pt x="381203" y="16238"/>
                </a:lnTo>
                <a:lnTo>
                  <a:pt x="349878" y="7223"/>
                </a:lnTo>
                <a:lnTo>
                  <a:pt x="320859" y="6628"/>
                </a:lnTo>
                <a:close/>
              </a:path>
              <a:path w="432434" h="47625">
                <a:moveTo>
                  <a:pt x="424776" y="24925"/>
                </a:moveTo>
                <a:lnTo>
                  <a:pt x="422335" y="25509"/>
                </a:lnTo>
                <a:lnTo>
                  <a:pt x="414691" y="25702"/>
                </a:lnTo>
                <a:lnTo>
                  <a:pt x="425173" y="25702"/>
                </a:lnTo>
                <a:lnTo>
                  <a:pt x="424776" y="24925"/>
                </a:lnTo>
                <a:close/>
              </a:path>
            </a:pathLst>
          </a:custGeom>
          <a:solidFill>
            <a:srgbClr val="FFFFFF"/>
          </a:solidFill>
        </p:spPr>
        <p:txBody>
          <a:bodyPr wrap="square" lIns="0" tIns="0" rIns="0" bIns="0" rtlCol="0"/>
          <a:lstStyle/>
          <a:p>
            <a:endParaRPr/>
          </a:p>
        </p:txBody>
      </p:sp>
      <p:sp>
        <p:nvSpPr>
          <p:cNvPr id="13" name="object 13"/>
          <p:cNvSpPr/>
          <p:nvPr/>
        </p:nvSpPr>
        <p:spPr>
          <a:xfrm>
            <a:off x="1232917" y="8241680"/>
            <a:ext cx="448499" cy="195864"/>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005801" y="7942526"/>
            <a:ext cx="1109980" cy="1109980"/>
          </a:xfrm>
          <a:custGeom>
            <a:avLst/>
            <a:gdLst/>
            <a:ahLst/>
            <a:cxnLst/>
            <a:rect l="l" t="t" r="r" b="b"/>
            <a:pathLst>
              <a:path w="1109980" h="1109979">
                <a:moveTo>
                  <a:pt x="554735" y="0"/>
                </a:moveTo>
                <a:lnTo>
                  <a:pt x="506935" y="2039"/>
                </a:lnTo>
                <a:lnTo>
                  <a:pt x="460252" y="8047"/>
                </a:lnTo>
                <a:lnTo>
                  <a:pt x="414852" y="17855"/>
                </a:lnTo>
                <a:lnTo>
                  <a:pt x="370905" y="31295"/>
                </a:lnTo>
                <a:lnTo>
                  <a:pt x="328578" y="48200"/>
                </a:lnTo>
                <a:lnTo>
                  <a:pt x="288039" y="68402"/>
                </a:lnTo>
                <a:lnTo>
                  <a:pt x="249454" y="91733"/>
                </a:lnTo>
                <a:lnTo>
                  <a:pt x="212993" y="118025"/>
                </a:lnTo>
                <a:lnTo>
                  <a:pt x="178822" y="147110"/>
                </a:lnTo>
                <a:lnTo>
                  <a:pt x="147110" y="178822"/>
                </a:lnTo>
                <a:lnTo>
                  <a:pt x="118024" y="212991"/>
                </a:lnTo>
                <a:lnTo>
                  <a:pt x="91732" y="249450"/>
                </a:lnTo>
                <a:lnTo>
                  <a:pt x="68401" y="288032"/>
                </a:lnTo>
                <a:lnTo>
                  <a:pt x="48199" y="328568"/>
                </a:lnTo>
                <a:lnTo>
                  <a:pt x="31294" y="370892"/>
                </a:lnTo>
                <a:lnTo>
                  <a:pt x="17854" y="414834"/>
                </a:lnTo>
                <a:lnTo>
                  <a:pt x="8047" y="460228"/>
                </a:lnTo>
                <a:lnTo>
                  <a:pt x="2039" y="506905"/>
                </a:lnTo>
                <a:lnTo>
                  <a:pt x="0" y="554697"/>
                </a:lnTo>
                <a:lnTo>
                  <a:pt x="2039" y="602490"/>
                </a:lnTo>
                <a:lnTo>
                  <a:pt x="8047" y="649168"/>
                </a:lnTo>
                <a:lnTo>
                  <a:pt x="17854" y="694563"/>
                </a:lnTo>
                <a:lnTo>
                  <a:pt x="31294" y="738506"/>
                </a:lnTo>
                <a:lnTo>
                  <a:pt x="48199" y="780831"/>
                </a:lnTo>
                <a:lnTo>
                  <a:pt x="68401" y="821369"/>
                </a:lnTo>
                <a:lnTo>
                  <a:pt x="91732" y="859952"/>
                </a:lnTo>
                <a:lnTo>
                  <a:pt x="118024" y="896414"/>
                </a:lnTo>
                <a:lnTo>
                  <a:pt x="147110" y="930585"/>
                </a:lnTo>
                <a:lnTo>
                  <a:pt x="178822" y="962298"/>
                </a:lnTo>
                <a:lnTo>
                  <a:pt x="212993" y="991386"/>
                </a:lnTo>
                <a:lnTo>
                  <a:pt x="249454" y="1017679"/>
                </a:lnTo>
                <a:lnTo>
                  <a:pt x="288039" y="1041012"/>
                </a:lnTo>
                <a:lnTo>
                  <a:pt x="328578" y="1061215"/>
                </a:lnTo>
                <a:lnTo>
                  <a:pt x="370905" y="1078122"/>
                </a:lnTo>
                <a:lnTo>
                  <a:pt x="414852" y="1091563"/>
                </a:lnTo>
                <a:lnTo>
                  <a:pt x="460252" y="1101372"/>
                </a:lnTo>
                <a:lnTo>
                  <a:pt x="506935" y="1107381"/>
                </a:lnTo>
                <a:lnTo>
                  <a:pt x="554735" y="1109421"/>
                </a:lnTo>
                <a:lnTo>
                  <a:pt x="602525" y="1107381"/>
                </a:lnTo>
                <a:lnTo>
                  <a:pt x="649199" y="1101372"/>
                </a:lnTo>
                <a:lnTo>
                  <a:pt x="694591" y="1091563"/>
                </a:lnTo>
                <a:lnTo>
                  <a:pt x="738533" y="1078122"/>
                </a:lnTo>
                <a:lnTo>
                  <a:pt x="780856" y="1061215"/>
                </a:lnTo>
                <a:lnTo>
                  <a:pt x="821393" y="1041012"/>
                </a:lnTo>
                <a:lnTo>
                  <a:pt x="859975" y="1017679"/>
                </a:lnTo>
                <a:lnTo>
                  <a:pt x="865070" y="1014006"/>
                </a:lnTo>
                <a:lnTo>
                  <a:pt x="554735" y="1014006"/>
                </a:lnTo>
                <a:lnTo>
                  <a:pt x="507838" y="1011630"/>
                </a:lnTo>
                <a:lnTo>
                  <a:pt x="462281" y="1004658"/>
                </a:lnTo>
                <a:lnTo>
                  <a:pt x="418295" y="993322"/>
                </a:lnTo>
                <a:lnTo>
                  <a:pt x="376114" y="977856"/>
                </a:lnTo>
                <a:lnTo>
                  <a:pt x="335970" y="958490"/>
                </a:lnTo>
                <a:lnTo>
                  <a:pt x="298097" y="935459"/>
                </a:lnTo>
                <a:lnTo>
                  <a:pt x="262726" y="908995"/>
                </a:lnTo>
                <a:lnTo>
                  <a:pt x="230090" y="879330"/>
                </a:lnTo>
                <a:lnTo>
                  <a:pt x="200423" y="846697"/>
                </a:lnTo>
                <a:lnTo>
                  <a:pt x="173956" y="811328"/>
                </a:lnTo>
                <a:lnTo>
                  <a:pt x="150923" y="773457"/>
                </a:lnTo>
                <a:lnTo>
                  <a:pt x="131556" y="733315"/>
                </a:lnTo>
                <a:lnTo>
                  <a:pt x="116087" y="691136"/>
                </a:lnTo>
                <a:lnTo>
                  <a:pt x="104751" y="647151"/>
                </a:lnTo>
                <a:lnTo>
                  <a:pt x="97778" y="601594"/>
                </a:lnTo>
                <a:lnTo>
                  <a:pt x="95402" y="554697"/>
                </a:lnTo>
                <a:lnTo>
                  <a:pt x="97778" y="507805"/>
                </a:lnTo>
                <a:lnTo>
                  <a:pt x="104751" y="462250"/>
                </a:lnTo>
                <a:lnTo>
                  <a:pt x="116087" y="418267"/>
                </a:lnTo>
                <a:lnTo>
                  <a:pt x="131556" y="376088"/>
                </a:lnTo>
                <a:lnTo>
                  <a:pt x="150923" y="335946"/>
                </a:lnTo>
                <a:lnTo>
                  <a:pt x="173956" y="298074"/>
                </a:lnTo>
                <a:lnTo>
                  <a:pt x="200423" y="262703"/>
                </a:lnTo>
                <a:lnTo>
                  <a:pt x="230090" y="230068"/>
                </a:lnTo>
                <a:lnTo>
                  <a:pt x="262726" y="200400"/>
                </a:lnTo>
                <a:lnTo>
                  <a:pt x="298097" y="173933"/>
                </a:lnTo>
                <a:lnTo>
                  <a:pt x="335970" y="150900"/>
                </a:lnTo>
                <a:lnTo>
                  <a:pt x="376114" y="131532"/>
                </a:lnTo>
                <a:lnTo>
                  <a:pt x="418295" y="116063"/>
                </a:lnTo>
                <a:lnTo>
                  <a:pt x="462281" y="104726"/>
                </a:lnTo>
                <a:lnTo>
                  <a:pt x="507838" y="97753"/>
                </a:lnTo>
                <a:lnTo>
                  <a:pt x="554735" y="95376"/>
                </a:lnTo>
                <a:lnTo>
                  <a:pt x="865028" y="95376"/>
                </a:lnTo>
                <a:lnTo>
                  <a:pt x="859975" y="91733"/>
                </a:lnTo>
                <a:lnTo>
                  <a:pt x="821393" y="68402"/>
                </a:lnTo>
                <a:lnTo>
                  <a:pt x="780856" y="48200"/>
                </a:lnTo>
                <a:lnTo>
                  <a:pt x="738533" y="31295"/>
                </a:lnTo>
                <a:lnTo>
                  <a:pt x="694591" y="17855"/>
                </a:lnTo>
                <a:lnTo>
                  <a:pt x="649199" y="8047"/>
                </a:lnTo>
                <a:lnTo>
                  <a:pt x="602525" y="2039"/>
                </a:lnTo>
                <a:lnTo>
                  <a:pt x="554735" y="0"/>
                </a:lnTo>
                <a:close/>
              </a:path>
              <a:path w="1109980" h="1109979">
                <a:moveTo>
                  <a:pt x="865028" y="95376"/>
                </a:moveTo>
                <a:lnTo>
                  <a:pt x="554735" y="95376"/>
                </a:lnTo>
                <a:lnTo>
                  <a:pt x="601628" y="97753"/>
                </a:lnTo>
                <a:lnTo>
                  <a:pt x="647183" y="104726"/>
                </a:lnTo>
                <a:lnTo>
                  <a:pt x="691166" y="116063"/>
                </a:lnTo>
                <a:lnTo>
                  <a:pt x="733345" y="131532"/>
                </a:lnTo>
                <a:lnTo>
                  <a:pt x="773487" y="150900"/>
                </a:lnTo>
                <a:lnTo>
                  <a:pt x="811359" y="173933"/>
                </a:lnTo>
                <a:lnTo>
                  <a:pt x="846730" y="200400"/>
                </a:lnTo>
                <a:lnTo>
                  <a:pt x="879365" y="230068"/>
                </a:lnTo>
                <a:lnTo>
                  <a:pt x="909032" y="262703"/>
                </a:lnTo>
                <a:lnTo>
                  <a:pt x="935499" y="298074"/>
                </a:lnTo>
                <a:lnTo>
                  <a:pt x="958533" y="335946"/>
                </a:lnTo>
                <a:lnTo>
                  <a:pt x="977901" y="376088"/>
                </a:lnTo>
                <a:lnTo>
                  <a:pt x="993370" y="418267"/>
                </a:lnTo>
                <a:lnTo>
                  <a:pt x="1004707" y="462250"/>
                </a:lnTo>
                <a:lnTo>
                  <a:pt x="1011680" y="507805"/>
                </a:lnTo>
                <a:lnTo>
                  <a:pt x="1014056" y="554697"/>
                </a:lnTo>
                <a:lnTo>
                  <a:pt x="1011680" y="601594"/>
                </a:lnTo>
                <a:lnTo>
                  <a:pt x="1004707" y="647151"/>
                </a:lnTo>
                <a:lnTo>
                  <a:pt x="993370" y="691136"/>
                </a:lnTo>
                <a:lnTo>
                  <a:pt x="977901" y="733315"/>
                </a:lnTo>
                <a:lnTo>
                  <a:pt x="958533" y="773457"/>
                </a:lnTo>
                <a:lnTo>
                  <a:pt x="935499" y="811328"/>
                </a:lnTo>
                <a:lnTo>
                  <a:pt x="909032" y="846697"/>
                </a:lnTo>
                <a:lnTo>
                  <a:pt x="879365" y="879330"/>
                </a:lnTo>
                <a:lnTo>
                  <a:pt x="846730" y="908995"/>
                </a:lnTo>
                <a:lnTo>
                  <a:pt x="811359" y="935459"/>
                </a:lnTo>
                <a:lnTo>
                  <a:pt x="773487" y="958490"/>
                </a:lnTo>
                <a:lnTo>
                  <a:pt x="733345" y="977856"/>
                </a:lnTo>
                <a:lnTo>
                  <a:pt x="691166" y="993322"/>
                </a:lnTo>
                <a:lnTo>
                  <a:pt x="647183" y="1004658"/>
                </a:lnTo>
                <a:lnTo>
                  <a:pt x="601628" y="1011630"/>
                </a:lnTo>
                <a:lnTo>
                  <a:pt x="554735" y="1014006"/>
                </a:lnTo>
                <a:lnTo>
                  <a:pt x="865070" y="1014006"/>
                </a:lnTo>
                <a:lnTo>
                  <a:pt x="896436" y="991386"/>
                </a:lnTo>
                <a:lnTo>
                  <a:pt x="930607" y="962298"/>
                </a:lnTo>
                <a:lnTo>
                  <a:pt x="962320" y="930585"/>
                </a:lnTo>
                <a:lnTo>
                  <a:pt x="991408" y="896414"/>
                </a:lnTo>
                <a:lnTo>
                  <a:pt x="1017702" y="859952"/>
                </a:lnTo>
                <a:lnTo>
                  <a:pt x="1041035" y="821369"/>
                </a:lnTo>
                <a:lnTo>
                  <a:pt x="1061239" y="780831"/>
                </a:lnTo>
                <a:lnTo>
                  <a:pt x="1078146" y="738506"/>
                </a:lnTo>
                <a:lnTo>
                  <a:pt x="1091588" y="694563"/>
                </a:lnTo>
                <a:lnTo>
                  <a:pt x="1101397" y="649168"/>
                </a:lnTo>
                <a:lnTo>
                  <a:pt x="1107406" y="602490"/>
                </a:lnTo>
                <a:lnTo>
                  <a:pt x="1109446" y="554697"/>
                </a:lnTo>
                <a:lnTo>
                  <a:pt x="1107406" y="506905"/>
                </a:lnTo>
                <a:lnTo>
                  <a:pt x="1101397" y="460228"/>
                </a:lnTo>
                <a:lnTo>
                  <a:pt x="1091588" y="414834"/>
                </a:lnTo>
                <a:lnTo>
                  <a:pt x="1078146" y="370892"/>
                </a:lnTo>
                <a:lnTo>
                  <a:pt x="1061239" y="328568"/>
                </a:lnTo>
                <a:lnTo>
                  <a:pt x="1041035" y="288032"/>
                </a:lnTo>
                <a:lnTo>
                  <a:pt x="1017702" y="249450"/>
                </a:lnTo>
                <a:lnTo>
                  <a:pt x="991408" y="212991"/>
                </a:lnTo>
                <a:lnTo>
                  <a:pt x="962320" y="178822"/>
                </a:lnTo>
                <a:lnTo>
                  <a:pt x="930607" y="147110"/>
                </a:lnTo>
                <a:lnTo>
                  <a:pt x="896436" y="118025"/>
                </a:lnTo>
                <a:lnTo>
                  <a:pt x="865028" y="95376"/>
                </a:lnTo>
                <a:close/>
              </a:path>
            </a:pathLst>
          </a:custGeom>
          <a:solidFill>
            <a:srgbClr val="231F20"/>
          </a:solidFill>
        </p:spPr>
        <p:txBody>
          <a:bodyPr wrap="square" lIns="0" tIns="0" rIns="0" bIns="0" rtlCol="0"/>
          <a:lstStyle/>
          <a:p>
            <a:endParaRPr/>
          </a:p>
        </p:txBody>
      </p:sp>
      <p:sp>
        <p:nvSpPr>
          <p:cNvPr id="15" name="object 15"/>
          <p:cNvSpPr/>
          <p:nvPr/>
        </p:nvSpPr>
        <p:spPr>
          <a:xfrm>
            <a:off x="4220812" y="8363246"/>
            <a:ext cx="84785" cy="84785"/>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166688" y="8191951"/>
            <a:ext cx="654685" cy="446405"/>
          </a:xfrm>
          <a:custGeom>
            <a:avLst/>
            <a:gdLst/>
            <a:ahLst/>
            <a:cxnLst/>
            <a:rect l="l" t="t" r="r" b="b"/>
            <a:pathLst>
              <a:path w="654685" h="446404">
                <a:moveTo>
                  <a:pt x="335932" y="117027"/>
                </a:moveTo>
                <a:lnTo>
                  <a:pt x="324394" y="117048"/>
                </a:lnTo>
                <a:lnTo>
                  <a:pt x="308989" y="125427"/>
                </a:lnTo>
                <a:lnTo>
                  <a:pt x="251564" y="167532"/>
                </a:lnTo>
                <a:lnTo>
                  <a:pt x="223702" y="187304"/>
                </a:lnTo>
                <a:lnTo>
                  <a:pt x="203994" y="200966"/>
                </a:lnTo>
                <a:lnTo>
                  <a:pt x="196518" y="206065"/>
                </a:lnTo>
                <a:lnTo>
                  <a:pt x="181935" y="212029"/>
                </a:lnTo>
                <a:lnTo>
                  <a:pt x="169487" y="221153"/>
                </a:lnTo>
                <a:lnTo>
                  <a:pt x="152346" y="239859"/>
                </a:lnTo>
                <a:lnTo>
                  <a:pt x="123683" y="274569"/>
                </a:lnTo>
                <a:lnTo>
                  <a:pt x="84189" y="321713"/>
                </a:lnTo>
                <a:lnTo>
                  <a:pt x="45000" y="367119"/>
                </a:lnTo>
                <a:lnTo>
                  <a:pt x="14984" y="401312"/>
                </a:lnTo>
                <a:lnTo>
                  <a:pt x="3008" y="414815"/>
                </a:lnTo>
                <a:lnTo>
                  <a:pt x="328" y="424074"/>
                </a:lnTo>
                <a:lnTo>
                  <a:pt x="0" y="429879"/>
                </a:lnTo>
                <a:lnTo>
                  <a:pt x="2531" y="434677"/>
                </a:lnTo>
                <a:lnTo>
                  <a:pt x="8431" y="440914"/>
                </a:lnTo>
                <a:lnTo>
                  <a:pt x="16970" y="445808"/>
                </a:lnTo>
                <a:lnTo>
                  <a:pt x="26863" y="445041"/>
                </a:lnTo>
                <a:lnTo>
                  <a:pt x="37868" y="438674"/>
                </a:lnTo>
                <a:lnTo>
                  <a:pt x="49744" y="426766"/>
                </a:lnTo>
                <a:lnTo>
                  <a:pt x="75323" y="397435"/>
                </a:lnTo>
                <a:lnTo>
                  <a:pt x="158959" y="303564"/>
                </a:lnTo>
                <a:lnTo>
                  <a:pt x="169352" y="291955"/>
                </a:lnTo>
                <a:lnTo>
                  <a:pt x="225869" y="291955"/>
                </a:lnTo>
                <a:lnTo>
                  <a:pt x="233271" y="287395"/>
                </a:lnTo>
                <a:lnTo>
                  <a:pt x="264525" y="262117"/>
                </a:lnTo>
                <a:lnTo>
                  <a:pt x="302005" y="234363"/>
                </a:lnTo>
                <a:lnTo>
                  <a:pt x="342187" y="213685"/>
                </a:lnTo>
                <a:lnTo>
                  <a:pt x="359550" y="202936"/>
                </a:lnTo>
                <a:lnTo>
                  <a:pt x="370187" y="188822"/>
                </a:lnTo>
                <a:lnTo>
                  <a:pt x="375523" y="176541"/>
                </a:lnTo>
                <a:lnTo>
                  <a:pt x="376985" y="171293"/>
                </a:lnTo>
                <a:lnTo>
                  <a:pt x="478780" y="123426"/>
                </a:lnTo>
                <a:lnTo>
                  <a:pt x="349819" y="123426"/>
                </a:lnTo>
                <a:lnTo>
                  <a:pt x="335932" y="117027"/>
                </a:lnTo>
                <a:close/>
              </a:path>
              <a:path w="654685" h="446404">
                <a:moveTo>
                  <a:pt x="225869" y="291955"/>
                </a:moveTo>
                <a:lnTo>
                  <a:pt x="169352" y="291955"/>
                </a:lnTo>
                <a:lnTo>
                  <a:pt x="182224" y="300035"/>
                </a:lnTo>
                <a:lnTo>
                  <a:pt x="190933" y="303633"/>
                </a:lnTo>
                <a:lnTo>
                  <a:pt x="199456" y="303564"/>
                </a:lnTo>
                <a:lnTo>
                  <a:pt x="211770" y="300642"/>
                </a:lnTo>
                <a:lnTo>
                  <a:pt x="225869" y="291955"/>
                </a:lnTo>
                <a:close/>
              </a:path>
              <a:path w="654685" h="446404">
                <a:moveTo>
                  <a:pt x="627238" y="0"/>
                </a:moveTo>
                <a:lnTo>
                  <a:pt x="609800" y="1275"/>
                </a:lnTo>
                <a:lnTo>
                  <a:pt x="595825" y="7650"/>
                </a:lnTo>
                <a:lnTo>
                  <a:pt x="590103" y="11476"/>
                </a:lnTo>
                <a:lnTo>
                  <a:pt x="349819" y="123426"/>
                </a:lnTo>
                <a:lnTo>
                  <a:pt x="478780" y="123426"/>
                </a:lnTo>
                <a:lnTo>
                  <a:pt x="631378" y="51671"/>
                </a:lnTo>
                <a:lnTo>
                  <a:pt x="647768" y="42342"/>
                </a:lnTo>
                <a:lnTo>
                  <a:pt x="654478" y="35046"/>
                </a:lnTo>
                <a:lnTo>
                  <a:pt x="652633" y="26013"/>
                </a:lnTo>
                <a:lnTo>
                  <a:pt x="643355" y="11476"/>
                </a:lnTo>
                <a:lnTo>
                  <a:pt x="627238" y="0"/>
                </a:lnTo>
                <a:close/>
              </a:path>
            </a:pathLst>
          </a:custGeom>
          <a:solidFill>
            <a:srgbClr val="231F20"/>
          </a:solidFill>
        </p:spPr>
        <p:txBody>
          <a:bodyPr wrap="square" lIns="0" tIns="0" rIns="0" bIns="0" rtlCol="0"/>
          <a:lstStyle/>
          <a:p>
            <a:endParaRPr/>
          </a:p>
        </p:txBody>
      </p:sp>
      <p:sp>
        <p:nvSpPr>
          <p:cNvPr id="17" name="object 17"/>
          <p:cNvSpPr/>
          <p:nvPr/>
        </p:nvSpPr>
        <p:spPr>
          <a:xfrm>
            <a:off x="4211017" y="8640865"/>
            <a:ext cx="631825" cy="60960"/>
          </a:xfrm>
          <a:custGeom>
            <a:avLst/>
            <a:gdLst/>
            <a:ahLst/>
            <a:cxnLst/>
            <a:rect l="l" t="t" r="r" b="b"/>
            <a:pathLst>
              <a:path w="631825" h="60959">
                <a:moveTo>
                  <a:pt x="628703" y="37965"/>
                </a:moveTo>
                <a:lnTo>
                  <a:pt x="429785" y="37965"/>
                </a:lnTo>
                <a:lnTo>
                  <a:pt x="464413" y="39378"/>
                </a:lnTo>
                <a:lnTo>
                  <a:pt x="500584" y="45347"/>
                </a:lnTo>
                <a:lnTo>
                  <a:pt x="534898" y="53969"/>
                </a:lnTo>
                <a:lnTo>
                  <a:pt x="569880" y="60515"/>
                </a:lnTo>
                <a:lnTo>
                  <a:pt x="599576" y="59117"/>
                </a:lnTo>
                <a:lnTo>
                  <a:pt x="621123" y="49974"/>
                </a:lnTo>
                <a:lnTo>
                  <a:pt x="628703" y="37965"/>
                </a:lnTo>
                <a:close/>
              </a:path>
              <a:path w="631825" h="60959">
                <a:moveTo>
                  <a:pt x="581183" y="29367"/>
                </a:moveTo>
                <a:lnTo>
                  <a:pt x="173746" y="29367"/>
                </a:lnTo>
                <a:lnTo>
                  <a:pt x="215755" y="37216"/>
                </a:lnTo>
                <a:lnTo>
                  <a:pt x="252194" y="50397"/>
                </a:lnTo>
                <a:lnTo>
                  <a:pt x="280936" y="59202"/>
                </a:lnTo>
                <a:lnTo>
                  <a:pt x="308226" y="60259"/>
                </a:lnTo>
                <a:lnTo>
                  <a:pt x="339523" y="57263"/>
                </a:lnTo>
                <a:lnTo>
                  <a:pt x="371317" y="51188"/>
                </a:lnTo>
                <a:lnTo>
                  <a:pt x="400100" y="43009"/>
                </a:lnTo>
                <a:lnTo>
                  <a:pt x="429785" y="37965"/>
                </a:lnTo>
                <a:lnTo>
                  <a:pt x="628703" y="37965"/>
                </a:lnTo>
                <a:lnTo>
                  <a:pt x="631659" y="33281"/>
                </a:lnTo>
                <a:lnTo>
                  <a:pt x="585960" y="29939"/>
                </a:lnTo>
                <a:lnTo>
                  <a:pt x="581183" y="29367"/>
                </a:lnTo>
                <a:close/>
              </a:path>
              <a:path w="631825" h="60959">
                <a:moveTo>
                  <a:pt x="0" y="26778"/>
                </a:moveTo>
                <a:lnTo>
                  <a:pt x="23926" y="57220"/>
                </a:lnTo>
                <a:lnTo>
                  <a:pt x="38855" y="59183"/>
                </a:lnTo>
                <a:lnTo>
                  <a:pt x="59394" y="57485"/>
                </a:lnTo>
                <a:lnTo>
                  <a:pt x="88291" y="50489"/>
                </a:lnTo>
                <a:lnTo>
                  <a:pt x="128295" y="36557"/>
                </a:lnTo>
                <a:lnTo>
                  <a:pt x="172865" y="29507"/>
                </a:lnTo>
                <a:lnTo>
                  <a:pt x="17819" y="29507"/>
                </a:lnTo>
                <a:lnTo>
                  <a:pt x="0" y="26778"/>
                </a:lnTo>
                <a:close/>
              </a:path>
              <a:path w="631825" h="60959">
                <a:moveTo>
                  <a:pt x="180957" y="0"/>
                </a:moveTo>
                <a:lnTo>
                  <a:pt x="145553" y="405"/>
                </a:lnTo>
                <a:lnTo>
                  <a:pt x="117271" y="6924"/>
                </a:lnTo>
                <a:lnTo>
                  <a:pt x="94576" y="15882"/>
                </a:lnTo>
                <a:lnTo>
                  <a:pt x="70621" y="23562"/>
                </a:lnTo>
                <a:lnTo>
                  <a:pt x="43197" y="28269"/>
                </a:lnTo>
                <a:lnTo>
                  <a:pt x="17819" y="29507"/>
                </a:lnTo>
                <a:lnTo>
                  <a:pt x="172865" y="29507"/>
                </a:lnTo>
                <a:lnTo>
                  <a:pt x="173746" y="29367"/>
                </a:lnTo>
                <a:lnTo>
                  <a:pt x="581183" y="29367"/>
                </a:lnTo>
                <a:lnTo>
                  <a:pt x="563514" y="27253"/>
                </a:lnTo>
                <a:lnTo>
                  <a:pt x="320263" y="27253"/>
                </a:lnTo>
                <a:lnTo>
                  <a:pt x="280376" y="23740"/>
                </a:lnTo>
                <a:lnTo>
                  <a:pt x="225018" y="9379"/>
                </a:lnTo>
                <a:lnTo>
                  <a:pt x="180957" y="0"/>
                </a:lnTo>
                <a:close/>
              </a:path>
              <a:path w="631825" h="60959">
                <a:moveTo>
                  <a:pt x="461905" y="3117"/>
                </a:moveTo>
                <a:lnTo>
                  <a:pt x="422509" y="5770"/>
                </a:lnTo>
                <a:lnTo>
                  <a:pt x="384848" y="13723"/>
                </a:lnTo>
                <a:lnTo>
                  <a:pt x="352486" y="22915"/>
                </a:lnTo>
                <a:lnTo>
                  <a:pt x="320263" y="27253"/>
                </a:lnTo>
                <a:lnTo>
                  <a:pt x="563514" y="27253"/>
                </a:lnTo>
                <a:lnTo>
                  <a:pt x="559593" y="26778"/>
                </a:lnTo>
                <a:lnTo>
                  <a:pt x="542668" y="21994"/>
                </a:lnTo>
                <a:lnTo>
                  <a:pt x="525094" y="13723"/>
                </a:lnTo>
                <a:lnTo>
                  <a:pt x="497833" y="5766"/>
                </a:lnTo>
                <a:lnTo>
                  <a:pt x="461905" y="3117"/>
                </a:lnTo>
                <a:close/>
              </a:path>
            </a:pathLst>
          </a:custGeom>
          <a:solidFill>
            <a:srgbClr val="231F20"/>
          </a:solidFill>
        </p:spPr>
        <p:txBody>
          <a:bodyPr wrap="square" lIns="0" tIns="0" rIns="0" bIns="0" rtlCol="0"/>
          <a:lstStyle/>
          <a:p>
            <a:endParaRPr/>
          </a:p>
        </p:txBody>
      </p:sp>
      <p:sp>
        <p:nvSpPr>
          <p:cNvPr id="18" name="object 18"/>
          <p:cNvSpPr/>
          <p:nvPr/>
        </p:nvSpPr>
        <p:spPr>
          <a:xfrm>
            <a:off x="4211017" y="8702594"/>
            <a:ext cx="631825" cy="60960"/>
          </a:xfrm>
          <a:custGeom>
            <a:avLst/>
            <a:gdLst/>
            <a:ahLst/>
            <a:cxnLst/>
            <a:rect l="l" t="t" r="r" b="b"/>
            <a:pathLst>
              <a:path w="631825" h="60959">
                <a:moveTo>
                  <a:pt x="628725" y="37945"/>
                </a:moveTo>
                <a:lnTo>
                  <a:pt x="429785" y="37945"/>
                </a:lnTo>
                <a:lnTo>
                  <a:pt x="464413" y="39361"/>
                </a:lnTo>
                <a:lnTo>
                  <a:pt x="500584" y="45330"/>
                </a:lnTo>
                <a:lnTo>
                  <a:pt x="534898" y="53947"/>
                </a:lnTo>
                <a:lnTo>
                  <a:pt x="569880" y="60515"/>
                </a:lnTo>
                <a:lnTo>
                  <a:pt x="599576" y="59129"/>
                </a:lnTo>
                <a:lnTo>
                  <a:pt x="621123" y="49989"/>
                </a:lnTo>
                <a:lnTo>
                  <a:pt x="628725" y="37945"/>
                </a:lnTo>
                <a:close/>
              </a:path>
              <a:path w="631825" h="60959">
                <a:moveTo>
                  <a:pt x="581160" y="29373"/>
                </a:moveTo>
                <a:lnTo>
                  <a:pt x="173746" y="29373"/>
                </a:lnTo>
                <a:lnTo>
                  <a:pt x="215755" y="37216"/>
                </a:lnTo>
                <a:lnTo>
                  <a:pt x="252194" y="50396"/>
                </a:lnTo>
                <a:lnTo>
                  <a:pt x="280936" y="59218"/>
                </a:lnTo>
                <a:lnTo>
                  <a:pt x="308226" y="60261"/>
                </a:lnTo>
                <a:lnTo>
                  <a:pt x="339523" y="57255"/>
                </a:lnTo>
                <a:lnTo>
                  <a:pt x="371317" y="51174"/>
                </a:lnTo>
                <a:lnTo>
                  <a:pt x="400100" y="42987"/>
                </a:lnTo>
                <a:lnTo>
                  <a:pt x="429785" y="37945"/>
                </a:lnTo>
                <a:lnTo>
                  <a:pt x="628725" y="37945"/>
                </a:lnTo>
                <a:lnTo>
                  <a:pt x="631659" y="33297"/>
                </a:lnTo>
                <a:lnTo>
                  <a:pt x="585960" y="29948"/>
                </a:lnTo>
                <a:lnTo>
                  <a:pt x="581160" y="29373"/>
                </a:lnTo>
                <a:close/>
              </a:path>
              <a:path w="631825" h="60959">
                <a:moveTo>
                  <a:pt x="0" y="26769"/>
                </a:moveTo>
                <a:lnTo>
                  <a:pt x="23926" y="57198"/>
                </a:lnTo>
                <a:lnTo>
                  <a:pt x="38855" y="59183"/>
                </a:lnTo>
                <a:lnTo>
                  <a:pt x="59394" y="57495"/>
                </a:lnTo>
                <a:lnTo>
                  <a:pt x="88291" y="50499"/>
                </a:lnTo>
                <a:lnTo>
                  <a:pt x="128295" y="36561"/>
                </a:lnTo>
                <a:lnTo>
                  <a:pt x="172899" y="29507"/>
                </a:lnTo>
                <a:lnTo>
                  <a:pt x="17819" y="29507"/>
                </a:lnTo>
                <a:lnTo>
                  <a:pt x="0" y="26769"/>
                </a:lnTo>
                <a:close/>
              </a:path>
              <a:path w="631825" h="60959">
                <a:moveTo>
                  <a:pt x="180957" y="0"/>
                </a:moveTo>
                <a:lnTo>
                  <a:pt x="145553" y="401"/>
                </a:lnTo>
                <a:lnTo>
                  <a:pt x="117271" y="6922"/>
                </a:lnTo>
                <a:lnTo>
                  <a:pt x="94576" y="15898"/>
                </a:lnTo>
                <a:lnTo>
                  <a:pt x="70621" y="23562"/>
                </a:lnTo>
                <a:lnTo>
                  <a:pt x="43197" y="28268"/>
                </a:lnTo>
                <a:lnTo>
                  <a:pt x="17819" y="29507"/>
                </a:lnTo>
                <a:lnTo>
                  <a:pt x="172899" y="29507"/>
                </a:lnTo>
                <a:lnTo>
                  <a:pt x="173746" y="29373"/>
                </a:lnTo>
                <a:lnTo>
                  <a:pt x="581160" y="29373"/>
                </a:lnTo>
                <a:lnTo>
                  <a:pt x="563456" y="27252"/>
                </a:lnTo>
                <a:lnTo>
                  <a:pt x="320263" y="27252"/>
                </a:lnTo>
                <a:lnTo>
                  <a:pt x="280376" y="23745"/>
                </a:lnTo>
                <a:lnTo>
                  <a:pt x="225018" y="9383"/>
                </a:lnTo>
                <a:lnTo>
                  <a:pt x="180957" y="0"/>
                </a:lnTo>
                <a:close/>
              </a:path>
              <a:path w="631825" h="60959">
                <a:moveTo>
                  <a:pt x="461905" y="3115"/>
                </a:moveTo>
                <a:lnTo>
                  <a:pt x="422509" y="5768"/>
                </a:lnTo>
                <a:lnTo>
                  <a:pt x="384848" y="13726"/>
                </a:lnTo>
                <a:lnTo>
                  <a:pt x="352486" y="22910"/>
                </a:lnTo>
                <a:lnTo>
                  <a:pt x="320263" y="27252"/>
                </a:lnTo>
                <a:lnTo>
                  <a:pt x="563456" y="27252"/>
                </a:lnTo>
                <a:lnTo>
                  <a:pt x="559627" y="26793"/>
                </a:lnTo>
                <a:lnTo>
                  <a:pt x="542668" y="21997"/>
                </a:lnTo>
                <a:lnTo>
                  <a:pt x="525094" y="13726"/>
                </a:lnTo>
                <a:lnTo>
                  <a:pt x="497833" y="5768"/>
                </a:lnTo>
                <a:lnTo>
                  <a:pt x="461905" y="3115"/>
                </a:lnTo>
                <a:close/>
              </a:path>
            </a:pathLst>
          </a:custGeom>
          <a:solidFill>
            <a:srgbClr val="231F20"/>
          </a:solidFill>
        </p:spPr>
        <p:txBody>
          <a:bodyPr wrap="square" lIns="0" tIns="0" rIns="0" bIns="0" rtlCol="0"/>
          <a:lstStyle/>
          <a:p>
            <a:endParaRPr/>
          </a:p>
        </p:txBody>
      </p:sp>
      <p:sp>
        <p:nvSpPr>
          <p:cNvPr id="19" name="object 19"/>
          <p:cNvSpPr/>
          <p:nvPr/>
        </p:nvSpPr>
        <p:spPr>
          <a:xfrm>
            <a:off x="3965150" y="7942516"/>
            <a:ext cx="1109980" cy="1109980"/>
          </a:xfrm>
          <a:custGeom>
            <a:avLst/>
            <a:gdLst/>
            <a:ahLst/>
            <a:cxnLst/>
            <a:rect l="l" t="t" r="r" b="b"/>
            <a:pathLst>
              <a:path w="1109979" h="1109979">
                <a:moveTo>
                  <a:pt x="554659" y="0"/>
                </a:moveTo>
                <a:lnTo>
                  <a:pt x="506807" y="2036"/>
                </a:lnTo>
                <a:lnTo>
                  <a:pt x="460085" y="8033"/>
                </a:lnTo>
                <a:lnTo>
                  <a:pt x="414658" y="17826"/>
                </a:lnTo>
                <a:lnTo>
                  <a:pt x="370693" y="31247"/>
                </a:lnTo>
                <a:lnTo>
                  <a:pt x="328357" y="48131"/>
                </a:lnTo>
                <a:lnTo>
                  <a:pt x="287817" y="68310"/>
                </a:lnTo>
                <a:lnTo>
                  <a:pt x="249239" y="91618"/>
                </a:lnTo>
                <a:lnTo>
                  <a:pt x="212790" y="117890"/>
                </a:lnTo>
                <a:lnTo>
                  <a:pt x="178636" y="146958"/>
                </a:lnTo>
                <a:lnTo>
                  <a:pt x="146944" y="178655"/>
                </a:lnTo>
                <a:lnTo>
                  <a:pt x="117881" y="212817"/>
                </a:lnTo>
                <a:lnTo>
                  <a:pt x="91613" y="249275"/>
                </a:lnTo>
                <a:lnTo>
                  <a:pt x="68307" y="287864"/>
                </a:lnTo>
                <a:lnTo>
                  <a:pt x="48130" y="328418"/>
                </a:lnTo>
                <a:lnTo>
                  <a:pt x="31247" y="370769"/>
                </a:lnTo>
                <a:lnTo>
                  <a:pt x="17826" y="414752"/>
                </a:lnTo>
                <a:lnTo>
                  <a:pt x="8034" y="460200"/>
                </a:lnTo>
                <a:lnTo>
                  <a:pt x="2036" y="506946"/>
                </a:lnTo>
                <a:lnTo>
                  <a:pt x="0" y="554824"/>
                </a:lnTo>
                <a:lnTo>
                  <a:pt x="2036" y="602660"/>
                </a:lnTo>
                <a:lnTo>
                  <a:pt x="8034" y="649370"/>
                </a:lnTo>
                <a:lnTo>
                  <a:pt x="17826" y="694786"/>
                </a:lnTo>
                <a:lnTo>
                  <a:pt x="31247" y="738743"/>
                </a:lnTo>
                <a:lnTo>
                  <a:pt x="48130" y="781073"/>
                </a:lnTo>
                <a:lnTo>
                  <a:pt x="68307" y="821610"/>
                </a:lnTo>
                <a:lnTo>
                  <a:pt x="91613" y="860186"/>
                </a:lnTo>
                <a:lnTo>
                  <a:pt x="117881" y="896636"/>
                </a:lnTo>
                <a:lnTo>
                  <a:pt x="146944" y="930791"/>
                </a:lnTo>
                <a:lnTo>
                  <a:pt x="178636" y="962485"/>
                </a:lnTo>
                <a:lnTo>
                  <a:pt x="212790" y="991551"/>
                </a:lnTo>
                <a:lnTo>
                  <a:pt x="249239" y="1017823"/>
                </a:lnTo>
                <a:lnTo>
                  <a:pt x="287817" y="1041134"/>
                </a:lnTo>
                <a:lnTo>
                  <a:pt x="328357" y="1061315"/>
                </a:lnTo>
                <a:lnTo>
                  <a:pt x="370693" y="1078202"/>
                </a:lnTo>
                <a:lnTo>
                  <a:pt x="414658" y="1091627"/>
                </a:lnTo>
                <a:lnTo>
                  <a:pt x="460085" y="1101422"/>
                </a:lnTo>
                <a:lnTo>
                  <a:pt x="506807" y="1107422"/>
                </a:lnTo>
                <a:lnTo>
                  <a:pt x="554659" y="1109459"/>
                </a:lnTo>
                <a:lnTo>
                  <a:pt x="602527" y="1107422"/>
                </a:lnTo>
                <a:lnTo>
                  <a:pt x="649263" y="1101422"/>
                </a:lnTo>
                <a:lnTo>
                  <a:pt x="694703" y="1091627"/>
                </a:lnTo>
                <a:lnTo>
                  <a:pt x="738679" y="1078202"/>
                </a:lnTo>
                <a:lnTo>
                  <a:pt x="781024" y="1061315"/>
                </a:lnTo>
                <a:lnTo>
                  <a:pt x="821574" y="1041134"/>
                </a:lnTo>
                <a:lnTo>
                  <a:pt x="860159" y="1017823"/>
                </a:lnTo>
                <a:lnTo>
                  <a:pt x="891099" y="995527"/>
                </a:lnTo>
                <a:lnTo>
                  <a:pt x="554659" y="995527"/>
                </a:lnTo>
                <a:lnTo>
                  <a:pt x="506635" y="992941"/>
                </a:lnTo>
                <a:lnTo>
                  <a:pt x="460109" y="985363"/>
                </a:lnTo>
                <a:lnTo>
                  <a:pt x="415350" y="973061"/>
                </a:lnTo>
                <a:lnTo>
                  <a:pt x="372627" y="956304"/>
                </a:lnTo>
                <a:lnTo>
                  <a:pt x="332209" y="935362"/>
                </a:lnTo>
                <a:lnTo>
                  <a:pt x="294365" y="910501"/>
                </a:lnTo>
                <a:lnTo>
                  <a:pt x="259363" y="881992"/>
                </a:lnTo>
                <a:lnTo>
                  <a:pt x="227473" y="850104"/>
                </a:lnTo>
                <a:lnTo>
                  <a:pt x="198962" y="815104"/>
                </a:lnTo>
                <a:lnTo>
                  <a:pt x="174101" y="777262"/>
                </a:lnTo>
                <a:lnTo>
                  <a:pt x="153156" y="736847"/>
                </a:lnTo>
                <a:lnTo>
                  <a:pt x="136399" y="694126"/>
                </a:lnTo>
                <a:lnTo>
                  <a:pt x="124096" y="649369"/>
                </a:lnTo>
                <a:lnTo>
                  <a:pt x="116517" y="602846"/>
                </a:lnTo>
                <a:lnTo>
                  <a:pt x="113931" y="554824"/>
                </a:lnTo>
                <a:lnTo>
                  <a:pt x="116933" y="503019"/>
                </a:lnTo>
                <a:lnTo>
                  <a:pt x="125718" y="453025"/>
                </a:lnTo>
                <a:lnTo>
                  <a:pt x="139952" y="405168"/>
                </a:lnTo>
                <a:lnTo>
                  <a:pt x="159303" y="359769"/>
                </a:lnTo>
                <a:lnTo>
                  <a:pt x="183439" y="317154"/>
                </a:lnTo>
                <a:lnTo>
                  <a:pt x="212026" y="277647"/>
                </a:lnTo>
                <a:lnTo>
                  <a:pt x="345051" y="277647"/>
                </a:lnTo>
                <a:lnTo>
                  <a:pt x="278536" y="211137"/>
                </a:lnTo>
                <a:lnTo>
                  <a:pt x="318012" y="182837"/>
                </a:lnTo>
                <a:lnTo>
                  <a:pt x="360543" y="158919"/>
                </a:lnTo>
                <a:lnTo>
                  <a:pt x="405801" y="139725"/>
                </a:lnTo>
                <a:lnTo>
                  <a:pt x="453458" y="125594"/>
                </a:lnTo>
                <a:lnTo>
                  <a:pt x="503187" y="116865"/>
                </a:lnTo>
                <a:lnTo>
                  <a:pt x="554659" y="113880"/>
                </a:lnTo>
                <a:lnTo>
                  <a:pt x="891052" y="113880"/>
                </a:lnTo>
                <a:lnTo>
                  <a:pt x="860159" y="91618"/>
                </a:lnTo>
                <a:lnTo>
                  <a:pt x="821574" y="68310"/>
                </a:lnTo>
                <a:lnTo>
                  <a:pt x="781024" y="48131"/>
                </a:lnTo>
                <a:lnTo>
                  <a:pt x="738679" y="31247"/>
                </a:lnTo>
                <a:lnTo>
                  <a:pt x="694703" y="17826"/>
                </a:lnTo>
                <a:lnTo>
                  <a:pt x="649263" y="8033"/>
                </a:lnTo>
                <a:lnTo>
                  <a:pt x="602527" y="2036"/>
                </a:lnTo>
                <a:lnTo>
                  <a:pt x="554659" y="0"/>
                </a:lnTo>
                <a:close/>
              </a:path>
              <a:path w="1109979" h="1109979">
                <a:moveTo>
                  <a:pt x="345051" y="277647"/>
                </a:moveTo>
                <a:lnTo>
                  <a:pt x="212026" y="277647"/>
                </a:lnTo>
                <a:lnTo>
                  <a:pt x="831837" y="897496"/>
                </a:lnTo>
                <a:lnTo>
                  <a:pt x="792312" y="926030"/>
                </a:lnTo>
                <a:lnTo>
                  <a:pt x="749675" y="950140"/>
                </a:lnTo>
                <a:lnTo>
                  <a:pt x="704259" y="969486"/>
                </a:lnTo>
                <a:lnTo>
                  <a:pt x="656396" y="983726"/>
                </a:lnTo>
                <a:lnTo>
                  <a:pt x="606419" y="992520"/>
                </a:lnTo>
                <a:lnTo>
                  <a:pt x="554659" y="995527"/>
                </a:lnTo>
                <a:lnTo>
                  <a:pt x="891099" y="995527"/>
                </a:lnTo>
                <a:lnTo>
                  <a:pt x="930775" y="962485"/>
                </a:lnTo>
                <a:lnTo>
                  <a:pt x="962472" y="930791"/>
                </a:lnTo>
                <a:lnTo>
                  <a:pt x="991539" y="896636"/>
                </a:lnTo>
                <a:lnTo>
                  <a:pt x="1017810" y="860186"/>
                </a:lnTo>
                <a:lnTo>
                  <a:pt x="1035592" y="830757"/>
                </a:lnTo>
                <a:lnTo>
                  <a:pt x="898207" y="830757"/>
                </a:lnTo>
                <a:lnTo>
                  <a:pt x="345051" y="277647"/>
                </a:lnTo>
                <a:close/>
              </a:path>
              <a:path w="1109979" h="1109979">
                <a:moveTo>
                  <a:pt x="891052" y="113880"/>
                </a:moveTo>
                <a:lnTo>
                  <a:pt x="554659" y="113880"/>
                </a:lnTo>
                <a:lnTo>
                  <a:pt x="602706" y="116466"/>
                </a:lnTo>
                <a:lnTo>
                  <a:pt x="649254" y="124044"/>
                </a:lnTo>
                <a:lnTo>
                  <a:pt x="694034" y="136346"/>
                </a:lnTo>
                <a:lnTo>
                  <a:pt x="736776" y="153104"/>
                </a:lnTo>
                <a:lnTo>
                  <a:pt x="777213" y="174049"/>
                </a:lnTo>
                <a:lnTo>
                  <a:pt x="815074" y="198914"/>
                </a:lnTo>
                <a:lnTo>
                  <a:pt x="850092" y="227431"/>
                </a:lnTo>
                <a:lnTo>
                  <a:pt x="881997" y="259330"/>
                </a:lnTo>
                <a:lnTo>
                  <a:pt x="910521" y="294345"/>
                </a:lnTo>
                <a:lnTo>
                  <a:pt x="935394" y="332206"/>
                </a:lnTo>
                <a:lnTo>
                  <a:pt x="956348" y="372645"/>
                </a:lnTo>
                <a:lnTo>
                  <a:pt x="973113" y="415395"/>
                </a:lnTo>
                <a:lnTo>
                  <a:pt x="985423" y="460200"/>
                </a:lnTo>
                <a:lnTo>
                  <a:pt x="993003" y="506753"/>
                </a:lnTo>
                <a:lnTo>
                  <a:pt x="995591" y="554824"/>
                </a:lnTo>
                <a:lnTo>
                  <a:pt x="992604" y="606282"/>
                </a:lnTo>
                <a:lnTo>
                  <a:pt x="983870" y="656007"/>
                </a:lnTo>
                <a:lnTo>
                  <a:pt x="969725" y="703659"/>
                </a:lnTo>
                <a:lnTo>
                  <a:pt x="950508" y="748895"/>
                </a:lnTo>
                <a:lnTo>
                  <a:pt x="926556" y="791375"/>
                </a:lnTo>
                <a:lnTo>
                  <a:pt x="898207" y="830757"/>
                </a:lnTo>
                <a:lnTo>
                  <a:pt x="1035592" y="830757"/>
                </a:lnTo>
                <a:lnTo>
                  <a:pt x="1061299" y="781073"/>
                </a:lnTo>
                <a:lnTo>
                  <a:pt x="1078183" y="738743"/>
                </a:lnTo>
                <a:lnTo>
                  <a:pt x="1091605" y="694786"/>
                </a:lnTo>
                <a:lnTo>
                  <a:pt x="1101399" y="649369"/>
                </a:lnTo>
                <a:lnTo>
                  <a:pt x="1107397" y="602660"/>
                </a:lnTo>
                <a:lnTo>
                  <a:pt x="1109433" y="554824"/>
                </a:lnTo>
                <a:lnTo>
                  <a:pt x="1107397" y="506946"/>
                </a:lnTo>
                <a:lnTo>
                  <a:pt x="1101396" y="460187"/>
                </a:lnTo>
                <a:lnTo>
                  <a:pt x="1091605" y="414752"/>
                </a:lnTo>
                <a:lnTo>
                  <a:pt x="1078183" y="370769"/>
                </a:lnTo>
                <a:lnTo>
                  <a:pt x="1061299" y="328418"/>
                </a:lnTo>
                <a:lnTo>
                  <a:pt x="1041119" y="287864"/>
                </a:lnTo>
                <a:lnTo>
                  <a:pt x="1017810" y="249275"/>
                </a:lnTo>
                <a:lnTo>
                  <a:pt x="991539" y="212817"/>
                </a:lnTo>
                <a:lnTo>
                  <a:pt x="962472" y="178655"/>
                </a:lnTo>
                <a:lnTo>
                  <a:pt x="930775" y="146958"/>
                </a:lnTo>
                <a:lnTo>
                  <a:pt x="896615" y="117890"/>
                </a:lnTo>
                <a:lnTo>
                  <a:pt x="891052" y="113880"/>
                </a:lnTo>
                <a:close/>
              </a:path>
            </a:pathLst>
          </a:custGeom>
          <a:solidFill>
            <a:srgbClr val="231F20"/>
          </a:solidFill>
        </p:spPr>
        <p:txBody>
          <a:bodyPr wrap="square" lIns="0" tIns="0" rIns="0" bIns="0" rtlCol="0"/>
          <a:lstStyle/>
          <a:p>
            <a:endParaRPr/>
          </a:p>
        </p:txBody>
      </p:sp>
      <p:sp>
        <p:nvSpPr>
          <p:cNvPr id="20" name="object 20"/>
          <p:cNvSpPr/>
          <p:nvPr/>
        </p:nvSpPr>
        <p:spPr>
          <a:xfrm>
            <a:off x="2485485" y="7942532"/>
            <a:ext cx="1109980" cy="1109980"/>
          </a:xfrm>
          <a:custGeom>
            <a:avLst/>
            <a:gdLst/>
            <a:ahLst/>
            <a:cxnLst/>
            <a:rect l="l" t="t" r="r" b="b"/>
            <a:pathLst>
              <a:path w="1109979" h="1109979">
                <a:moveTo>
                  <a:pt x="554774" y="0"/>
                </a:moveTo>
                <a:lnTo>
                  <a:pt x="506899" y="2036"/>
                </a:lnTo>
                <a:lnTo>
                  <a:pt x="460157" y="8033"/>
                </a:lnTo>
                <a:lnTo>
                  <a:pt x="414713" y="17825"/>
                </a:lnTo>
                <a:lnTo>
                  <a:pt x="370734" y="31245"/>
                </a:lnTo>
                <a:lnTo>
                  <a:pt x="328387" y="48127"/>
                </a:lnTo>
                <a:lnTo>
                  <a:pt x="287837" y="68303"/>
                </a:lnTo>
                <a:lnTo>
                  <a:pt x="249251" y="91609"/>
                </a:lnTo>
                <a:lnTo>
                  <a:pt x="212796" y="117876"/>
                </a:lnTo>
                <a:lnTo>
                  <a:pt x="178638" y="146940"/>
                </a:lnTo>
                <a:lnTo>
                  <a:pt x="146943" y="178632"/>
                </a:lnTo>
                <a:lnTo>
                  <a:pt x="117878" y="212787"/>
                </a:lnTo>
                <a:lnTo>
                  <a:pt x="91609" y="249238"/>
                </a:lnTo>
                <a:lnTo>
                  <a:pt x="68303" y="287818"/>
                </a:lnTo>
                <a:lnTo>
                  <a:pt x="48126" y="328362"/>
                </a:lnTo>
                <a:lnTo>
                  <a:pt x="31244" y="370702"/>
                </a:lnTo>
                <a:lnTo>
                  <a:pt x="17824" y="414672"/>
                </a:lnTo>
                <a:lnTo>
                  <a:pt x="8033" y="460106"/>
                </a:lnTo>
                <a:lnTo>
                  <a:pt x="2035" y="506836"/>
                </a:lnTo>
                <a:lnTo>
                  <a:pt x="0" y="554697"/>
                </a:lnTo>
                <a:lnTo>
                  <a:pt x="2035" y="602564"/>
                </a:lnTo>
                <a:lnTo>
                  <a:pt x="8033" y="649300"/>
                </a:lnTo>
                <a:lnTo>
                  <a:pt x="17824" y="694737"/>
                </a:lnTo>
                <a:lnTo>
                  <a:pt x="31244" y="738711"/>
                </a:lnTo>
                <a:lnTo>
                  <a:pt x="48126" y="781054"/>
                </a:lnTo>
                <a:lnTo>
                  <a:pt x="68303" y="821600"/>
                </a:lnTo>
                <a:lnTo>
                  <a:pt x="91609" y="860182"/>
                </a:lnTo>
                <a:lnTo>
                  <a:pt x="117878" y="896634"/>
                </a:lnTo>
                <a:lnTo>
                  <a:pt x="146943" y="930790"/>
                </a:lnTo>
                <a:lnTo>
                  <a:pt x="178638" y="962482"/>
                </a:lnTo>
                <a:lnTo>
                  <a:pt x="212796" y="991546"/>
                </a:lnTo>
                <a:lnTo>
                  <a:pt x="249251" y="1017813"/>
                </a:lnTo>
                <a:lnTo>
                  <a:pt x="287837" y="1041119"/>
                </a:lnTo>
                <a:lnTo>
                  <a:pt x="328387" y="1061295"/>
                </a:lnTo>
                <a:lnTo>
                  <a:pt x="370734" y="1078176"/>
                </a:lnTo>
                <a:lnTo>
                  <a:pt x="414713" y="1091596"/>
                </a:lnTo>
                <a:lnTo>
                  <a:pt x="460157" y="1101388"/>
                </a:lnTo>
                <a:lnTo>
                  <a:pt x="506899" y="1107385"/>
                </a:lnTo>
                <a:lnTo>
                  <a:pt x="554774" y="1109421"/>
                </a:lnTo>
                <a:lnTo>
                  <a:pt x="602636" y="1107385"/>
                </a:lnTo>
                <a:lnTo>
                  <a:pt x="649368" y="1101388"/>
                </a:lnTo>
                <a:lnTo>
                  <a:pt x="694801" y="1091596"/>
                </a:lnTo>
                <a:lnTo>
                  <a:pt x="738770" y="1078176"/>
                </a:lnTo>
                <a:lnTo>
                  <a:pt x="781108" y="1061295"/>
                </a:lnTo>
                <a:lnTo>
                  <a:pt x="821650" y="1041119"/>
                </a:lnTo>
                <a:lnTo>
                  <a:pt x="860227" y="1017813"/>
                </a:lnTo>
                <a:lnTo>
                  <a:pt x="896675" y="991546"/>
                </a:lnTo>
                <a:lnTo>
                  <a:pt x="930827" y="962482"/>
                </a:lnTo>
                <a:lnTo>
                  <a:pt x="962515" y="930790"/>
                </a:lnTo>
                <a:lnTo>
                  <a:pt x="991575" y="896634"/>
                </a:lnTo>
                <a:lnTo>
                  <a:pt x="1017839" y="860182"/>
                </a:lnTo>
                <a:lnTo>
                  <a:pt x="1041141" y="821600"/>
                </a:lnTo>
                <a:lnTo>
                  <a:pt x="1061315" y="781054"/>
                </a:lnTo>
                <a:lnTo>
                  <a:pt x="1078194" y="738711"/>
                </a:lnTo>
                <a:lnTo>
                  <a:pt x="1091611" y="694737"/>
                </a:lnTo>
                <a:lnTo>
                  <a:pt x="1101402" y="649300"/>
                </a:lnTo>
                <a:lnTo>
                  <a:pt x="1107398" y="602564"/>
                </a:lnTo>
                <a:lnTo>
                  <a:pt x="1109433" y="554697"/>
                </a:lnTo>
                <a:lnTo>
                  <a:pt x="1107398" y="506836"/>
                </a:lnTo>
                <a:lnTo>
                  <a:pt x="1101402" y="460106"/>
                </a:lnTo>
                <a:lnTo>
                  <a:pt x="1091611" y="414672"/>
                </a:lnTo>
                <a:lnTo>
                  <a:pt x="1078194" y="370702"/>
                </a:lnTo>
                <a:lnTo>
                  <a:pt x="1061315" y="328362"/>
                </a:lnTo>
                <a:lnTo>
                  <a:pt x="1041141" y="287818"/>
                </a:lnTo>
                <a:lnTo>
                  <a:pt x="1017839" y="249238"/>
                </a:lnTo>
                <a:lnTo>
                  <a:pt x="991575" y="212787"/>
                </a:lnTo>
                <a:lnTo>
                  <a:pt x="962515" y="178632"/>
                </a:lnTo>
                <a:lnTo>
                  <a:pt x="930827" y="146940"/>
                </a:lnTo>
                <a:lnTo>
                  <a:pt x="896675" y="117876"/>
                </a:lnTo>
                <a:lnTo>
                  <a:pt x="860227" y="91609"/>
                </a:lnTo>
                <a:lnTo>
                  <a:pt x="821650" y="68303"/>
                </a:lnTo>
                <a:lnTo>
                  <a:pt x="781108" y="48127"/>
                </a:lnTo>
                <a:lnTo>
                  <a:pt x="738770" y="31245"/>
                </a:lnTo>
                <a:lnTo>
                  <a:pt x="694801" y="17825"/>
                </a:lnTo>
                <a:lnTo>
                  <a:pt x="649368" y="8033"/>
                </a:lnTo>
                <a:lnTo>
                  <a:pt x="602636" y="2036"/>
                </a:lnTo>
                <a:lnTo>
                  <a:pt x="554774" y="0"/>
                </a:lnTo>
                <a:close/>
              </a:path>
            </a:pathLst>
          </a:custGeom>
          <a:solidFill>
            <a:srgbClr val="231F20"/>
          </a:solidFill>
        </p:spPr>
        <p:txBody>
          <a:bodyPr wrap="square" lIns="0" tIns="0" rIns="0" bIns="0" rtlCol="0"/>
          <a:lstStyle/>
          <a:p>
            <a:endParaRPr/>
          </a:p>
        </p:txBody>
      </p:sp>
      <p:sp>
        <p:nvSpPr>
          <p:cNvPr id="21" name="object 21"/>
          <p:cNvSpPr/>
          <p:nvPr/>
        </p:nvSpPr>
        <p:spPr>
          <a:xfrm>
            <a:off x="2754791" y="8088234"/>
            <a:ext cx="234124" cy="23196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714617" y="8345881"/>
            <a:ext cx="633730" cy="560705"/>
          </a:xfrm>
          <a:custGeom>
            <a:avLst/>
            <a:gdLst/>
            <a:ahLst/>
            <a:cxnLst/>
            <a:rect l="l" t="t" r="r" b="b"/>
            <a:pathLst>
              <a:path w="633729" h="560704">
                <a:moveTo>
                  <a:pt x="49644" y="0"/>
                </a:moveTo>
                <a:lnTo>
                  <a:pt x="6159" y="43522"/>
                </a:lnTo>
                <a:lnTo>
                  <a:pt x="1853" y="459752"/>
                </a:lnTo>
                <a:lnTo>
                  <a:pt x="0" y="485363"/>
                </a:lnTo>
                <a:lnTo>
                  <a:pt x="28566" y="511321"/>
                </a:lnTo>
                <a:lnTo>
                  <a:pt x="64520" y="538200"/>
                </a:lnTo>
                <a:lnTo>
                  <a:pt x="98415" y="558787"/>
                </a:lnTo>
                <a:lnTo>
                  <a:pt x="282612" y="560323"/>
                </a:lnTo>
                <a:lnTo>
                  <a:pt x="281571" y="351053"/>
                </a:lnTo>
                <a:lnTo>
                  <a:pt x="210946" y="242658"/>
                </a:lnTo>
                <a:lnTo>
                  <a:pt x="200859" y="221207"/>
                </a:lnTo>
                <a:lnTo>
                  <a:pt x="197497" y="211591"/>
                </a:lnTo>
                <a:lnTo>
                  <a:pt x="380113" y="211590"/>
                </a:lnTo>
                <a:lnTo>
                  <a:pt x="278612" y="51282"/>
                </a:lnTo>
                <a:lnTo>
                  <a:pt x="259947" y="25066"/>
                </a:lnTo>
                <a:lnTo>
                  <a:pt x="248543" y="11809"/>
                </a:lnTo>
                <a:lnTo>
                  <a:pt x="240677" y="7912"/>
                </a:lnTo>
                <a:lnTo>
                  <a:pt x="228866" y="7912"/>
                </a:lnTo>
                <a:lnTo>
                  <a:pt x="49644" y="0"/>
                </a:lnTo>
                <a:close/>
              </a:path>
              <a:path w="633729" h="560704">
                <a:moveTo>
                  <a:pt x="380113" y="211590"/>
                </a:moveTo>
                <a:lnTo>
                  <a:pt x="200859" y="211590"/>
                </a:lnTo>
                <a:lnTo>
                  <a:pt x="210946" y="218986"/>
                </a:lnTo>
                <a:lnTo>
                  <a:pt x="308482" y="361060"/>
                </a:lnTo>
                <a:lnTo>
                  <a:pt x="331002" y="386966"/>
                </a:lnTo>
                <a:lnTo>
                  <a:pt x="346908" y="398143"/>
                </a:lnTo>
                <a:lnTo>
                  <a:pt x="363759" y="396877"/>
                </a:lnTo>
                <a:lnTo>
                  <a:pt x="389115" y="385457"/>
                </a:lnTo>
                <a:lnTo>
                  <a:pt x="617994" y="251244"/>
                </a:lnTo>
                <a:lnTo>
                  <a:pt x="621975" y="236778"/>
                </a:lnTo>
                <a:lnTo>
                  <a:pt x="396061" y="236778"/>
                </a:lnTo>
                <a:lnTo>
                  <a:pt x="380113" y="211590"/>
                </a:lnTo>
                <a:close/>
              </a:path>
              <a:path w="633729" h="560704">
                <a:moveTo>
                  <a:pt x="604974" y="155535"/>
                </a:moveTo>
                <a:lnTo>
                  <a:pt x="547357" y="155867"/>
                </a:lnTo>
                <a:lnTo>
                  <a:pt x="396061" y="236778"/>
                </a:lnTo>
                <a:lnTo>
                  <a:pt x="621975" y="236778"/>
                </a:lnTo>
                <a:lnTo>
                  <a:pt x="633671" y="194282"/>
                </a:lnTo>
                <a:lnTo>
                  <a:pt x="631539" y="165360"/>
                </a:lnTo>
                <a:lnTo>
                  <a:pt x="604974" y="155535"/>
                </a:lnTo>
                <a:close/>
              </a:path>
              <a:path w="633729" h="560704">
                <a:moveTo>
                  <a:pt x="239737" y="7446"/>
                </a:moveTo>
                <a:lnTo>
                  <a:pt x="228866" y="7912"/>
                </a:lnTo>
                <a:lnTo>
                  <a:pt x="240677" y="7912"/>
                </a:lnTo>
                <a:lnTo>
                  <a:pt x="239737" y="7446"/>
                </a:lnTo>
                <a:close/>
              </a:path>
            </a:pathLst>
          </a:custGeom>
          <a:solidFill>
            <a:srgbClr val="FFFFFF"/>
          </a:solidFill>
        </p:spPr>
        <p:txBody>
          <a:bodyPr wrap="square" lIns="0" tIns="0" rIns="0" bIns="0" rtlCol="0"/>
          <a:lstStyle/>
          <a:p>
            <a:endParaRPr/>
          </a:p>
        </p:txBody>
      </p:sp>
      <p:sp>
        <p:nvSpPr>
          <p:cNvPr id="23" name="object 23"/>
          <p:cNvSpPr/>
          <p:nvPr/>
        </p:nvSpPr>
        <p:spPr>
          <a:xfrm>
            <a:off x="3102693" y="8190033"/>
            <a:ext cx="246379" cy="264795"/>
          </a:xfrm>
          <a:custGeom>
            <a:avLst/>
            <a:gdLst/>
            <a:ahLst/>
            <a:cxnLst/>
            <a:rect l="l" t="t" r="r" b="b"/>
            <a:pathLst>
              <a:path w="246379" h="264795">
                <a:moveTo>
                  <a:pt x="186182" y="0"/>
                </a:moveTo>
                <a:lnTo>
                  <a:pt x="0" y="110718"/>
                </a:lnTo>
                <a:lnTo>
                  <a:pt x="73939" y="264769"/>
                </a:lnTo>
                <a:lnTo>
                  <a:pt x="246024" y="151257"/>
                </a:lnTo>
                <a:lnTo>
                  <a:pt x="186182" y="0"/>
                </a:lnTo>
                <a:close/>
              </a:path>
            </a:pathLst>
          </a:custGeom>
          <a:solidFill>
            <a:srgbClr val="FFFFFF"/>
          </a:solidFill>
        </p:spPr>
        <p:txBody>
          <a:bodyPr wrap="square" lIns="0" tIns="0" rIns="0" bIns="0" rtlCol="0"/>
          <a:lstStyle/>
          <a:p>
            <a:endParaRPr/>
          </a:p>
        </p:txBody>
      </p:sp>
      <p:sp>
        <p:nvSpPr>
          <p:cNvPr id="24" name="object 24"/>
          <p:cNvSpPr/>
          <p:nvPr/>
        </p:nvSpPr>
        <p:spPr>
          <a:xfrm>
            <a:off x="3026874" y="8166310"/>
            <a:ext cx="235585" cy="276860"/>
          </a:xfrm>
          <a:custGeom>
            <a:avLst/>
            <a:gdLst/>
            <a:ahLst/>
            <a:cxnLst/>
            <a:rect l="l" t="t" r="r" b="b"/>
            <a:pathLst>
              <a:path w="235585" h="276859">
                <a:moveTo>
                  <a:pt x="219443" y="0"/>
                </a:moveTo>
                <a:lnTo>
                  <a:pt x="0" y="128498"/>
                </a:lnTo>
                <a:lnTo>
                  <a:pt x="125056" y="276821"/>
                </a:lnTo>
                <a:lnTo>
                  <a:pt x="57810" y="128498"/>
                </a:lnTo>
                <a:lnTo>
                  <a:pt x="235381" y="23723"/>
                </a:lnTo>
                <a:lnTo>
                  <a:pt x="219443" y="0"/>
                </a:lnTo>
                <a:close/>
              </a:path>
            </a:pathLst>
          </a:custGeom>
          <a:solidFill>
            <a:srgbClr val="FFFFFF"/>
          </a:solidFill>
        </p:spPr>
        <p:txBody>
          <a:bodyPr wrap="square" lIns="0" tIns="0" rIns="0" bIns="0" rtlCol="0"/>
          <a:lstStyle/>
          <a:p>
            <a:endParaRPr/>
          </a:p>
        </p:txBody>
      </p:sp>
      <p:sp>
        <p:nvSpPr>
          <p:cNvPr id="25" name="object 25"/>
          <p:cNvSpPr/>
          <p:nvPr/>
        </p:nvSpPr>
        <p:spPr>
          <a:xfrm>
            <a:off x="3014860" y="8381837"/>
            <a:ext cx="145415" cy="123189"/>
          </a:xfrm>
          <a:custGeom>
            <a:avLst/>
            <a:gdLst/>
            <a:ahLst/>
            <a:cxnLst/>
            <a:rect l="l" t="t" r="r" b="b"/>
            <a:pathLst>
              <a:path w="145414" h="123190">
                <a:moveTo>
                  <a:pt x="61887" y="0"/>
                </a:moveTo>
                <a:lnTo>
                  <a:pt x="0" y="25730"/>
                </a:lnTo>
                <a:lnTo>
                  <a:pt x="55880" y="122618"/>
                </a:lnTo>
                <a:lnTo>
                  <a:pt x="145135" y="94551"/>
                </a:lnTo>
                <a:lnTo>
                  <a:pt x="61887" y="0"/>
                </a:lnTo>
                <a:close/>
              </a:path>
            </a:pathLst>
          </a:custGeom>
          <a:solidFill>
            <a:srgbClr val="FFFFFF"/>
          </a:solidFill>
        </p:spPr>
        <p:txBody>
          <a:bodyPr wrap="square" lIns="0" tIns="0" rIns="0" bIns="0" rtlCol="0"/>
          <a:lstStyle/>
          <a:p>
            <a:endParaRPr/>
          </a:p>
        </p:txBody>
      </p:sp>
      <p:sp>
        <p:nvSpPr>
          <p:cNvPr id="26" name="object 26"/>
          <p:cNvSpPr/>
          <p:nvPr/>
        </p:nvSpPr>
        <p:spPr>
          <a:xfrm>
            <a:off x="3183433" y="8345886"/>
            <a:ext cx="321310" cy="209550"/>
          </a:xfrm>
          <a:custGeom>
            <a:avLst/>
            <a:gdLst/>
            <a:ahLst/>
            <a:cxnLst/>
            <a:rect l="l" t="t" r="r" b="b"/>
            <a:pathLst>
              <a:path w="321310" h="209550">
                <a:moveTo>
                  <a:pt x="280120" y="135817"/>
                </a:moveTo>
                <a:lnTo>
                  <a:pt x="110209" y="135817"/>
                </a:lnTo>
                <a:lnTo>
                  <a:pt x="137139" y="136055"/>
                </a:lnTo>
                <a:lnTo>
                  <a:pt x="150550" y="153875"/>
                </a:lnTo>
                <a:lnTo>
                  <a:pt x="159753" y="193446"/>
                </a:lnTo>
                <a:lnTo>
                  <a:pt x="186893" y="209461"/>
                </a:lnTo>
                <a:lnTo>
                  <a:pt x="280120" y="135817"/>
                </a:lnTo>
                <a:close/>
              </a:path>
              <a:path w="321310" h="209550">
                <a:moveTo>
                  <a:pt x="177622" y="0"/>
                </a:moveTo>
                <a:lnTo>
                  <a:pt x="0" y="123736"/>
                </a:lnTo>
                <a:lnTo>
                  <a:pt x="60452" y="148996"/>
                </a:lnTo>
                <a:lnTo>
                  <a:pt x="110209" y="135817"/>
                </a:lnTo>
                <a:lnTo>
                  <a:pt x="280120" y="135817"/>
                </a:lnTo>
                <a:lnTo>
                  <a:pt x="321286" y="103298"/>
                </a:lnTo>
                <a:lnTo>
                  <a:pt x="314836" y="61014"/>
                </a:lnTo>
                <a:lnTo>
                  <a:pt x="177622" y="0"/>
                </a:lnTo>
                <a:close/>
              </a:path>
            </a:pathLst>
          </a:custGeom>
          <a:solidFill>
            <a:srgbClr val="FFFFFF"/>
          </a:solidFill>
        </p:spPr>
        <p:txBody>
          <a:bodyPr wrap="square" lIns="0" tIns="0" rIns="0" bIns="0" rtlCol="0"/>
          <a:lstStyle/>
          <a:p>
            <a:endParaRPr/>
          </a:p>
        </p:txBody>
      </p:sp>
      <p:sp>
        <p:nvSpPr>
          <p:cNvPr id="27" name="object 27"/>
          <p:cNvSpPr/>
          <p:nvPr/>
        </p:nvSpPr>
        <p:spPr>
          <a:xfrm>
            <a:off x="5444822" y="7942505"/>
            <a:ext cx="1109446" cy="1109459"/>
          </a:xfrm>
          <a:prstGeom prst="rect">
            <a:avLst/>
          </a:prstGeom>
          <a:blipFill>
            <a:blip r:embed="rId6" cstate="print"/>
            <a:stretch>
              <a:fillRect/>
            </a:stretch>
          </a:blipFill>
        </p:spPr>
        <p:txBody>
          <a:bodyPr wrap="square" lIns="0" tIns="0" rIns="0" bIns="0" rtlCol="0"/>
          <a:lstStyle/>
          <a:p>
            <a:endParaRPr/>
          </a:p>
        </p:txBody>
      </p:sp>
      <p:sp>
        <p:nvSpPr>
          <p:cNvPr id="28" name="object 28"/>
          <p:cNvSpPr txBox="1"/>
          <p:nvPr/>
        </p:nvSpPr>
        <p:spPr>
          <a:xfrm>
            <a:off x="928265" y="9264551"/>
            <a:ext cx="1277620"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231F20"/>
                </a:solidFill>
                <a:latin typeface="Arial Narrow"/>
                <a:cs typeface="Arial Narrow"/>
              </a:rPr>
              <a:t>Supervisión </a:t>
            </a:r>
            <a:r>
              <a:rPr sz="1200" spc="-5" dirty="0">
                <a:solidFill>
                  <a:srgbClr val="231F20"/>
                </a:solidFill>
                <a:latin typeface="Arial Narrow"/>
                <a:cs typeface="Arial Narrow"/>
              </a:rPr>
              <a:t>de</a:t>
            </a:r>
            <a:r>
              <a:rPr sz="1200" spc="-80" dirty="0">
                <a:solidFill>
                  <a:srgbClr val="231F20"/>
                </a:solidFill>
                <a:latin typeface="Arial Narrow"/>
                <a:cs typeface="Arial Narrow"/>
              </a:rPr>
              <a:t> </a:t>
            </a:r>
            <a:r>
              <a:rPr sz="1200" spc="-5" dirty="0">
                <a:solidFill>
                  <a:srgbClr val="231F20"/>
                </a:solidFill>
                <a:latin typeface="Arial Narrow"/>
                <a:cs typeface="Arial Narrow"/>
              </a:rPr>
              <a:t>adultos</a:t>
            </a:r>
            <a:endParaRPr sz="1200">
              <a:latin typeface="Arial Narrow"/>
              <a:cs typeface="Arial Narrow"/>
            </a:endParaRPr>
          </a:p>
        </p:txBody>
      </p:sp>
      <p:sp>
        <p:nvSpPr>
          <p:cNvPr id="32" name="object 32"/>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5</a:t>
            </a:r>
            <a:endParaRPr sz="600">
              <a:latin typeface="Arial"/>
              <a:cs typeface="Arial"/>
            </a:endParaRPr>
          </a:p>
        </p:txBody>
      </p:sp>
      <p:sp>
        <p:nvSpPr>
          <p:cNvPr id="29" name="object 29"/>
          <p:cNvSpPr txBox="1"/>
          <p:nvPr/>
        </p:nvSpPr>
        <p:spPr>
          <a:xfrm>
            <a:off x="2560774" y="9173111"/>
            <a:ext cx="971550" cy="391160"/>
          </a:xfrm>
          <a:prstGeom prst="rect">
            <a:avLst/>
          </a:prstGeom>
        </p:spPr>
        <p:txBody>
          <a:bodyPr vert="horz" wrap="square" lIns="0" tIns="12700" rIns="0" bIns="0" rtlCol="0">
            <a:spAutoFit/>
          </a:bodyPr>
          <a:lstStyle/>
          <a:p>
            <a:pPr marL="114300" marR="5080" indent="-114935">
              <a:lnSpc>
                <a:spcPct val="100000"/>
              </a:lnSpc>
              <a:spcBef>
                <a:spcPts val="100"/>
              </a:spcBef>
            </a:pPr>
            <a:r>
              <a:rPr sz="1200" spc="-5" dirty="0">
                <a:solidFill>
                  <a:srgbClr val="231F20"/>
                </a:solidFill>
                <a:latin typeface="Arial Narrow"/>
                <a:cs typeface="Arial Narrow"/>
              </a:rPr>
              <a:t>Lea el manual</a:t>
            </a:r>
            <a:r>
              <a:rPr sz="1200" spc="-85" dirty="0">
                <a:solidFill>
                  <a:srgbClr val="231F20"/>
                </a:solidFill>
                <a:latin typeface="Arial Narrow"/>
                <a:cs typeface="Arial Narrow"/>
              </a:rPr>
              <a:t> </a:t>
            </a:r>
            <a:r>
              <a:rPr sz="1200" spc="-5" dirty="0">
                <a:solidFill>
                  <a:srgbClr val="231F20"/>
                </a:solidFill>
                <a:latin typeface="Arial Narrow"/>
                <a:cs typeface="Arial Narrow"/>
              </a:rPr>
              <a:t>de  instrucciones</a:t>
            </a:r>
            <a:endParaRPr sz="1200">
              <a:latin typeface="Arial Narrow"/>
              <a:cs typeface="Arial Narrow"/>
            </a:endParaRPr>
          </a:p>
        </p:txBody>
      </p:sp>
      <p:sp>
        <p:nvSpPr>
          <p:cNvPr id="30" name="object 30"/>
          <p:cNvSpPr txBox="1"/>
          <p:nvPr/>
        </p:nvSpPr>
        <p:spPr>
          <a:xfrm>
            <a:off x="5437477" y="9173111"/>
            <a:ext cx="1270635" cy="391160"/>
          </a:xfrm>
          <a:prstGeom prst="rect">
            <a:avLst/>
          </a:prstGeom>
        </p:spPr>
        <p:txBody>
          <a:bodyPr vert="horz" wrap="square" lIns="0" tIns="12700" rIns="0" bIns="0" rtlCol="0">
            <a:spAutoFit/>
          </a:bodyPr>
          <a:lstStyle/>
          <a:p>
            <a:pPr marL="80010" marR="5080" indent="-80010">
              <a:lnSpc>
                <a:spcPct val="100000"/>
              </a:lnSpc>
              <a:spcBef>
                <a:spcPts val="100"/>
              </a:spcBef>
            </a:pPr>
            <a:r>
              <a:rPr sz="1200" dirty="0">
                <a:solidFill>
                  <a:srgbClr val="231F20"/>
                </a:solidFill>
                <a:latin typeface="Arial Narrow"/>
                <a:cs typeface="Arial Narrow"/>
              </a:rPr>
              <a:t>No </a:t>
            </a:r>
            <a:r>
              <a:rPr sz="1200" spc="-5" dirty="0">
                <a:solidFill>
                  <a:srgbClr val="231F20"/>
                </a:solidFill>
                <a:latin typeface="Arial Narrow"/>
                <a:cs typeface="Arial Narrow"/>
              </a:rPr>
              <a:t>poner los dedos</a:t>
            </a:r>
            <a:r>
              <a:rPr sz="1200" spc="-85" dirty="0">
                <a:solidFill>
                  <a:srgbClr val="231F20"/>
                </a:solidFill>
                <a:latin typeface="Arial Narrow"/>
                <a:cs typeface="Arial Narrow"/>
              </a:rPr>
              <a:t> </a:t>
            </a:r>
            <a:r>
              <a:rPr sz="1200" spc="-5" dirty="0">
                <a:solidFill>
                  <a:srgbClr val="231F20"/>
                </a:solidFill>
                <a:latin typeface="Arial Narrow"/>
                <a:cs typeface="Arial Narrow"/>
              </a:rPr>
              <a:t>en  el chorro de</a:t>
            </a:r>
            <a:r>
              <a:rPr sz="1200" spc="-50" dirty="0">
                <a:solidFill>
                  <a:srgbClr val="231F20"/>
                </a:solidFill>
                <a:latin typeface="Arial Narrow"/>
                <a:cs typeface="Arial Narrow"/>
              </a:rPr>
              <a:t> </a:t>
            </a:r>
            <a:r>
              <a:rPr sz="1200" spc="-5" dirty="0">
                <a:solidFill>
                  <a:srgbClr val="231F20"/>
                </a:solidFill>
                <a:latin typeface="Arial Narrow"/>
                <a:cs typeface="Arial Narrow"/>
              </a:rPr>
              <a:t>masaje</a:t>
            </a:r>
            <a:endParaRPr sz="1200">
              <a:latin typeface="Arial Narrow"/>
              <a:cs typeface="Arial Narrow"/>
            </a:endParaRPr>
          </a:p>
        </p:txBody>
      </p:sp>
      <p:sp>
        <p:nvSpPr>
          <p:cNvPr id="31" name="object 31"/>
          <p:cNvSpPr txBox="1"/>
          <p:nvPr/>
        </p:nvSpPr>
        <p:spPr>
          <a:xfrm>
            <a:off x="4270093" y="9264551"/>
            <a:ext cx="58991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231F20"/>
                </a:solidFill>
                <a:latin typeface="Arial Narrow"/>
                <a:cs typeface="Arial Narrow"/>
              </a:rPr>
              <a:t>No</a:t>
            </a:r>
            <a:r>
              <a:rPr sz="1200" spc="-70" dirty="0">
                <a:solidFill>
                  <a:srgbClr val="231F20"/>
                </a:solidFill>
                <a:latin typeface="Arial Narrow"/>
                <a:cs typeface="Arial Narrow"/>
              </a:rPr>
              <a:t> </a:t>
            </a:r>
            <a:r>
              <a:rPr sz="1200" spc="-5" dirty="0">
                <a:solidFill>
                  <a:srgbClr val="231F20"/>
                </a:solidFill>
                <a:latin typeface="Arial Narrow"/>
                <a:cs typeface="Arial Narrow"/>
              </a:rPr>
              <a:t>bucear</a:t>
            </a:r>
            <a:endParaRPr sz="1200">
              <a:latin typeface="Arial Narrow"/>
              <a:cs typeface="Arial Narrow"/>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45139" y="3203905"/>
            <a:ext cx="93345" cy="165100"/>
          </a:xfrm>
          <a:custGeom>
            <a:avLst/>
            <a:gdLst/>
            <a:ahLst/>
            <a:cxnLst/>
            <a:rect l="l" t="t" r="r" b="b"/>
            <a:pathLst>
              <a:path w="93345" h="165100">
                <a:moveTo>
                  <a:pt x="93268" y="164566"/>
                </a:moveTo>
                <a:lnTo>
                  <a:pt x="0" y="164566"/>
                </a:lnTo>
                <a:lnTo>
                  <a:pt x="0" y="0"/>
                </a:lnTo>
                <a:lnTo>
                  <a:pt x="93268" y="0"/>
                </a:lnTo>
                <a:lnTo>
                  <a:pt x="93268" y="164566"/>
                </a:lnTo>
                <a:close/>
              </a:path>
            </a:pathLst>
          </a:custGeom>
          <a:solidFill>
            <a:srgbClr val="FFFFFF"/>
          </a:solidFill>
        </p:spPr>
        <p:txBody>
          <a:bodyPr wrap="square" lIns="0" tIns="0" rIns="0" bIns="0" rtlCol="0"/>
          <a:lstStyle/>
          <a:p>
            <a:endParaRPr/>
          </a:p>
        </p:txBody>
      </p:sp>
      <p:sp>
        <p:nvSpPr>
          <p:cNvPr id="4" name="object 4"/>
          <p:cNvSpPr/>
          <p:nvPr/>
        </p:nvSpPr>
        <p:spPr>
          <a:xfrm>
            <a:off x="1404251" y="4312056"/>
            <a:ext cx="427990" cy="225425"/>
          </a:xfrm>
          <a:custGeom>
            <a:avLst/>
            <a:gdLst/>
            <a:ahLst/>
            <a:cxnLst/>
            <a:rect l="l" t="t" r="r" b="b"/>
            <a:pathLst>
              <a:path w="427989" h="225425">
                <a:moveTo>
                  <a:pt x="427901" y="224904"/>
                </a:moveTo>
                <a:lnTo>
                  <a:pt x="0" y="224904"/>
                </a:lnTo>
                <a:lnTo>
                  <a:pt x="0" y="0"/>
                </a:lnTo>
                <a:lnTo>
                  <a:pt x="427901" y="0"/>
                </a:lnTo>
                <a:lnTo>
                  <a:pt x="427901" y="224904"/>
                </a:lnTo>
                <a:close/>
              </a:path>
            </a:pathLst>
          </a:custGeom>
          <a:solidFill>
            <a:srgbClr val="FFFFFF"/>
          </a:solidFill>
        </p:spPr>
        <p:txBody>
          <a:bodyPr wrap="square" lIns="0" tIns="0" rIns="0" bIns="0" rtlCol="0"/>
          <a:lstStyle/>
          <a:p>
            <a:endParaRPr/>
          </a:p>
        </p:txBody>
      </p:sp>
      <p:sp>
        <p:nvSpPr>
          <p:cNvPr id="5" name="object 5"/>
          <p:cNvSpPr/>
          <p:nvPr/>
        </p:nvSpPr>
        <p:spPr>
          <a:xfrm>
            <a:off x="3455961" y="3316351"/>
            <a:ext cx="427990" cy="225425"/>
          </a:xfrm>
          <a:custGeom>
            <a:avLst/>
            <a:gdLst/>
            <a:ahLst/>
            <a:cxnLst/>
            <a:rect l="l" t="t" r="r" b="b"/>
            <a:pathLst>
              <a:path w="427989" h="225425">
                <a:moveTo>
                  <a:pt x="427901" y="224917"/>
                </a:moveTo>
                <a:lnTo>
                  <a:pt x="0" y="224917"/>
                </a:lnTo>
                <a:lnTo>
                  <a:pt x="0" y="0"/>
                </a:lnTo>
                <a:lnTo>
                  <a:pt x="427901" y="0"/>
                </a:lnTo>
                <a:lnTo>
                  <a:pt x="427901" y="224917"/>
                </a:lnTo>
                <a:close/>
              </a:path>
            </a:pathLst>
          </a:custGeom>
          <a:solidFill>
            <a:srgbClr val="CFD0D1"/>
          </a:solidFill>
        </p:spPr>
        <p:txBody>
          <a:bodyPr wrap="square" lIns="0" tIns="0" rIns="0" bIns="0" rtlCol="0"/>
          <a:lstStyle/>
          <a:p>
            <a:endParaRPr/>
          </a:p>
        </p:txBody>
      </p:sp>
      <p:sp>
        <p:nvSpPr>
          <p:cNvPr id="6" name="object 6"/>
          <p:cNvSpPr txBox="1"/>
          <p:nvPr/>
        </p:nvSpPr>
        <p:spPr>
          <a:xfrm>
            <a:off x="1338440" y="2638857"/>
            <a:ext cx="427990" cy="225425"/>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sz="900" b="1" dirty="0">
                <a:solidFill>
                  <a:srgbClr val="231F20"/>
                </a:solidFill>
                <a:latin typeface="Arial Narrow"/>
                <a:cs typeface="Arial Narrow"/>
              </a:rPr>
              <a:t>Zone</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22" name="object 22"/>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6</a:t>
            </a:r>
            <a:endParaRPr sz="600">
              <a:latin typeface="Arial"/>
              <a:cs typeface="Arial"/>
            </a:endParaRPr>
          </a:p>
        </p:txBody>
      </p:sp>
      <p:sp>
        <p:nvSpPr>
          <p:cNvPr id="7" name="object 7"/>
          <p:cNvSpPr txBox="1"/>
          <p:nvPr/>
        </p:nvSpPr>
        <p:spPr>
          <a:xfrm>
            <a:off x="5705182" y="2638857"/>
            <a:ext cx="427990" cy="225425"/>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sz="900" b="1" dirty="0">
                <a:solidFill>
                  <a:srgbClr val="231F20"/>
                </a:solidFill>
                <a:latin typeface="Arial Narrow"/>
                <a:cs typeface="Arial Narrow"/>
              </a:rPr>
              <a:t>Zone</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a:latin typeface="Arial Narrow"/>
              <a:cs typeface="Arial Narrow"/>
            </a:endParaRPr>
          </a:p>
        </p:txBody>
      </p:sp>
      <p:sp>
        <p:nvSpPr>
          <p:cNvPr id="8" name="object 8"/>
          <p:cNvSpPr txBox="1"/>
          <p:nvPr/>
        </p:nvSpPr>
        <p:spPr>
          <a:xfrm>
            <a:off x="4869569" y="2049465"/>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4732379" y="3172006"/>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10" name="object 10"/>
          <p:cNvSpPr txBox="1"/>
          <p:nvPr/>
        </p:nvSpPr>
        <p:spPr>
          <a:xfrm>
            <a:off x="3486556" y="2599791"/>
            <a:ext cx="427990" cy="225425"/>
          </a:xfrm>
          <a:prstGeom prst="rect">
            <a:avLst/>
          </a:prstGeom>
          <a:solidFill>
            <a:srgbClr val="FFFFFF"/>
          </a:solidFill>
        </p:spPr>
        <p:txBody>
          <a:bodyPr vert="horz" wrap="square" lIns="0" tIns="60960" rIns="0" bIns="0" rtlCol="0">
            <a:spAutoFit/>
          </a:bodyPr>
          <a:lstStyle/>
          <a:p>
            <a:pPr marL="74295">
              <a:lnSpc>
                <a:spcPct val="100000"/>
              </a:lnSpc>
              <a:spcBef>
                <a:spcPts val="480"/>
              </a:spcBef>
            </a:pPr>
            <a:r>
              <a:rPr sz="900" b="1" dirty="0">
                <a:solidFill>
                  <a:srgbClr val="231F20"/>
                </a:solidFill>
                <a:latin typeface="Arial Narrow"/>
                <a:cs typeface="Arial Narrow"/>
              </a:rPr>
              <a:t>Zona</a:t>
            </a:r>
            <a:r>
              <a:rPr sz="900" b="1" spc="-35" dirty="0">
                <a:solidFill>
                  <a:srgbClr val="231F20"/>
                </a:solidFill>
                <a:latin typeface="Arial Narrow"/>
                <a:cs typeface="Arial Narrow"/>
              </a:rPr>
              <a:t> </a:t>
            </a:r>
            <a:r>
              <a:rPr sz="900" b="1" dirty="0">
                <a:solidFill>
                  <a:srgbClr val="231F20"/>
                </a:solidFill>
                <a:latin typeface="Arial Narrow"/>
                <a:cs typeface="Arial Narrow"/>
              </a:rPr>
              <a:t>1</a:t>
            </a:r>
            <a:endParaRPr sz="900">
              <a:latin typeface="Arial Narrow"/>
              <a:cs typeface="Arial Narrow"/>
            </a:endParaRPr>
          </a:p>
        </p:txBody>
      </p:sp>
      <p:sp>
        <p:nvSpPr>
          <p:cNvPr id="11" name="object 11"/>
          <p:cNvSpPr txBox="1"/>
          <p:nvPr/>
        </p:nvSpPr>
        <p:spPr>
          <a:xfrm>
            <a:off x="3562834" y="3026549"/>
            <a:ext cx="328930" cy="16319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Zona</a:t>
            </a:r>
            <a:r>
              <a:rPr sz="900" b="1" spc="-65"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2" name="object 12"/>
          <p:cNvSpPr txBox="1"/>
          <p:nvPr/>
        </p:nvSpPr>
        <p:spPr>
          <a:xfrm>
            <a:off x="3562834" y="3361169"/>
            <a:ext cx="381000" cy="16319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Arial Narrow"/>
                <a:cs typeface="Arial Narrow"/>
              </a:rPr>
              <a:t>Zonax</a:t>
            </a:r>
            <a:r>
              <a:rPr sz="900" b="1" spc="-65" dirty="0">
                <a:solidFill>
                  <a:srgbClr val="231F20"/>
                </a:solidFill>
                <a:latin typeface="Arial Narrow"/>
                <a:cs typeface="Arial Narrow"/>
              </a:rPr>
              <a:t> </a:t>
            </a:r>
            <a:r>
              <a:rPr sz="900" b="1" dirty="0">
                <a:solidFill>
                  <a:srgbClr val="231F20"/>
                </a:solidFill>
                <a:latin typeface="Arial Narrow"/>
                <a:cs typeface="Arial Narrow"/>
              </a:rPr>
              <a:t>0</a:t>
            </a:r>
            <a:endParaRPr sz="900">
              <a:latin typeface="Arial Narrow"/>
              <a:cs typeface="Arial Narrow"/>
            </a:endParaRPr>
          </a:p>
        </p:txBody>
      </p:sp>
      <p:sp>
        <p:nvSpPr>
          <p:cNvPr id="13" name="object 13"/>
          <p:cNvSpPr txBox="1"/>
          <p:nvPr/>
        </p:nvSpPr>
        <p:spPr>
          <a:xfrm>
            <a:off x="2448159" y="2911380"/>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4" name="object 14"/>
          <p:cNvSpPr txBox="1"/>
          <p:nvPr/>
        </p:nvSpPr>
        <p:spPr>
          <a:xfrm>
            <a:off x="4130725" y="2257603"/>
            <a:ext cx="427990" cy="225425"/>
          </a:xfrm>
          <a:prstGeom prst="rect">
            <a:avLst/>
          </a:prstGeom>
          <a:solidFill>
            <a:srgbClr val="FFFFFF"/>
          </a:solidFill>
        </p:spPr>
        <p:txBody>
          <a:bodyPr vert="horz" wrap="square" lIns="0" tIns="68580" rIns="0" bIns="0" rtlCol="0">
            <a:spAutoFit/>
          </a:bodyPr>
          <a:lstStyle/>
          <a:p>
            <a:pPr marL="36195">
              <a:lnSpc>
                <a:spcPct val="100000"/>
              </a:lnSpc>
              <a:spcBef>
                <a:spcPts val="54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5" name="object 15"/>
          <p:cNvSpPr txBox="1"/>
          <p:nvPr/>
        </p:nvSpPr>
        <p:spPr>
          <a:xfrm>
            <a:off x="1466187"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6" name="object 16"/>
          <p:cNvSpPr txBox="1"/>
          <p:nvPr/>
        </p:nvSpPr>
        <p:spPr>
          <a:xfrm>
            <a:off x="587675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7" name="object 17"/>
          <p:cNvSpPr txBox="1"/>
          <p:nvPr/>
        </p:nvSpPr>
        <p:spPr>
          <a:xfrm>
            <a:off x="2354878"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8" name="object 18"/>
          <p:cNvSpPr txBox="1"/>
          <p:nvPr/>
        </p:nvSpPr>
        <p:spPr>
          <a:xfrm>
            <a:off x="4916784" y="4321254"/>
            <a:ext cx="266065"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sz="900" b="1" dirty="0">
                <a:solidFill>
                  <a:srgbClr val="231F20"/>
                </a:solidFill>
                <a:latin typeface="Arial Narrow"/>
                <a:cs typeface="Arial Narrow"/>
              </a:rPr>
              <a:t>m</a:t>
            </a:r>
            <a:endParaRPr sz="900">
              <a:latin typeface="Arial Narrow"/>
              <a:cs typeface="Arial Narrow"/>
            </a:endParaRPr>
          </a:p>
        </p:txBody>
      </p:sp>
      <p:sp>
        <p:nvSpPr>
          <p:cNvPr id="19" name="object 19"/>
          <p:cNvSpPr txBox="1"/>
          <p:nvPr/>
        </p:nvSpPr>
        <p:spPr>
          <a:xfrm>
            <a:off x="546050" y="506791"/>
            <a:ext cx="624967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solidFill>
                  <a:srgbClr val="231F20"/>
                </a:solidFill>
                <a:latin typeface="Arial Narrow"/>
                <a:cs typeface="Arial Narrow"/>
              </a:rPr>
              <a:t>Advertencia: </a:t>
            </a:r>
            <a:r>
              <a:rPr sz="1200" spc="-5" dirty="0">
                <a:solidFill>
                  <a:srgbClr val="231F20"/>
                </a:solidFill>
                <a:latin typeface="Arial Narrow"/>
                <a:cs typeface="Arial Narrow"/>
              </a:rPr>
              <a:t>los niveles de protección del agua del aparato varían en las diferentes zonas del artículo, como se  muestra en el siguiente diagrama. </a:t>
            </a:r>
            <a:r>
              <a:rPr sz="1200" b="1" dirty="0">
                <a:solidFill>
                  <a:srgbClr val="231F20"/>
                </a:solidFill>
                <a:latin typeface="Arial Narrow"/>
                <a:cs typeface="Arial Narrow"/>
              </a:rPr>
              <a:t>(Las normas de </a:t>
            </a:r>
            <a:r>
              <a:rPr sz="1200" b="1" spc="-5" dirty="0">
                <a:solidFill>
                  <a:srgbClr val="231F20"/>
                </a:solidFill>
                <a:latin typeface="Arial Narrow"/>
                <a:cs typeface="Arial Narrow"/>
              </a:rPr>
              <a:t>instalación cumplen la </a:t>
            </a:r>
            <a:r>
              <a:rPr sz="1200" b="1" dirty="0">
                <a:solidFill>
                  <a:srgbClr val="231F20"/>
                </a:solidFill>
                <a:latin typeface="Arial Narrow"/>
                <a:cs typeface="Arial Narrow"/>
              </a:rPr>
              <a:t>norma </a:t>
            </a:r>
            <a:r>
              <a:rPr sz="1200" b="1" spc="-5" dirty="0">
                <a:solidFill>
                  <a:srgbClr val="231F20"/>
                </a:solidFill>
                <a:latin typeface="Arial Narrow"/>
                <a:cs typeface="Arial Narrow"/>
              </a:rPr>
              <a:t>IEC</a:t>
            </a:r>
            <a:r>
              <a:rPr sz="1200" b="1" spc="254" dirty="0">
                <a:solidFill>
                  <a:srgbClr val="231F20"/>
                </a:solidFill>
                <a:latin typeface="Arial Narrow"/>
                <a:cs typeface="Arial Narrow"/>
              </a:rPr>
              <a:t> </a:t>
            </a:r>
            <a:r>
              <a:rPr sz="1200" b="1" spc="-5" dirty="0">
                <a:solidFill>
                  <a:srgbClr val="231F20"/>
                </a:solidFill>
                <a:latin typeface="Arial Narrow"/>
                <a:cs typeface="Arial Narrow"/>
              </a:rPr>
              <a:t>60364-7-702.)</a:t>
            </a:r>
            <a:endParaRPr sz="1200">
              <a:latin typeface="Arial Narrow"/>
              <a:cs typeface="Arial Narrow"/>
            </a:endParaRPr>
          </a:p>
        </p:txBody>
      </p:sp>
      <p:sp>
        <p:nvSpPr>
          <p:cNvPr id="20" name="object 20"/>
          <p:cNvSpPr txBox="1"/>
          <p:nvPr/>
        </p:nvSpPr>
        <p:spPr>
          <a:xfrm>
            <a:off x="536754" y="4881585"/>
            <a:ext cx="52971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NOTA - </a:t>
            </a:r>
            <a:r>
              <a:rPr sz="1200" spc="-5" dirty="0">
                <a:solidFill>
                  <a:srgbClr val="231F20"/>
                </a:solidFill>
                <a:latin typeface="Arial Narrow"/>
                <a:cs typeface="Arial Narrow"/>
              </a:rPr>
              <a:t>las dimensiones de la zona medida están limitadas por las paredes </a:t>
            </a:r>
            <a:r>
              <a:rPr sz="1200" dirty="0">
                <a:solidFill>
                  <a:srgbClr val="231F20"/>
                </a:solidFill>
                <a:latin typeface="Arial Narrow"/>
                <a:cs typeface="Arial Narrow"/>
              </a:rPr>
              <a:t>y </a:t>
            </a:r>
            <a:r>
              <a:rPr sz="1200" spc="-5" dirty="0">
                <a:solidFill>
                  <a:srgbClr val="231F20"/>
                </a:solidFill>
                <a:latin typeface="Arial Narrow"/>
                <a:cs typeface="Arial Narrow"/>
              </a:rPr>
              <a:t>los tabiques</a:t>
            </a:r>
            <a:r>
              <a:rPr sz="1200" spc="-45" dirty="0">
                <a:solidFill>
                  <a:srgbClr val="231F20"/>
                </a:solidFill>
                <a:latin typeface="Arial Narrow"/>
                <a:cs typeface="Arial Narrow"/>
              </a:rPr>
              <a:t> </a:t>
            </a:r>
            <a:r>
              <a:rPr sz="1200" dirty="0">
                <a:solidFill>
                  <a:srgbClr val="231F20"/>
                </a:solidFill>
                <a:latin typeface="Arial Narrow"/>
                <a:cs typeface="Arial Narrow"/>
              </a:rPr>
              <a:t>fijos.</a:t>
            </a:r>
            <a:endParaRPr sz="1200">
              <a:latin typeface="Arial Narrow"/>
              <a:cs typeface="Arial Narrow"/>
            </a:endParaRPr>
          </a:p>
        </p:txBody>
      </p:sp>
      <p:graphicFrame>
        <p:nvGraphicFramePr>
          <p:cNvPr id="21" name="object 21"/>
          <p:cNvGraphicFramePr>
            <a:graphicFrameLocks noGrp="1"/>
          </p:cNvGraphicFramePr>
          <p:nvPr/>
        </p:nvGraphicFramePr>
        <p:xfrm>
          <a:off x="538378" y="5280393"/>
          <a:ext cx="6486525" cy="3181350"/>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sz="1200" dirty="0">
                          <a:solidFill>
                            <a:srgbClr val="231F20"/>
                          </a:solidFill>
                          <a:latin typeface="Arial Narrow"/>
                          <a:cs typeface="Arial Narrow"/>
                        </a:rPr>
                        <a:t>Zonas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255"/>
                        </a:spcBef>
                      </a:pPr>
                      <a:r>
                        <a:rPr sz="1200" dirty="0">
                          <a:solidFill>
                            <a:srgbClr val="231F20"/>
                          </a:solidFill>
                          <a:latin typeface="Arial Narrow"/>
                          <a:cs typeface="Arial Narrow"/>
                        </a:rPr>
                        <a:t>Descripción </a:t>
                      </a:r>
                      <a:r>
                        <a:rPr sz="1200" spc="-5" dirty="0">
                          <a:solidFill>
                            <a:srgbClr val="231F20"/>
                          </a:solidFill>
                          <a:latin typeface="Arial Narrow"/>
                          <a:cs typeface="Arial Narrow"/>
                        </a:rPr>
                        <a:t>de las</a:t>
                      </a:r>
                      <a:r>
                        <a:rPr sz="1200" spc="-10" dirty="0">
                          <a:solidFill>
                            <a:srgbClr val="231F20"/>
                          </a:solidFill>
                          <a:latin typeface="Arial Narrow"/>
                          <a:cs typeface="Arial Narrow"/>
                        </a:rPr>
                        <a:t> </a:t>
                      </a:r>
                      <a:r>
                        <a:rPr sz="1200" spc="-5" dirty="0">
                          <a:solidFill>
                            <a:srgbClr val="231F20"/>
                          </a:solidFill>
                          <a:latin typeface="Arial Narrow"/>
                          <a:cs typeface="Arial Narrow"/>
                        </a:rPr>
                        <a:t>zonas</a:t>
                      </a:r>
                      <a:endParaRPr sz="1200">
                        <a:latin typeface="Arial Narrow"/>
                        <a:cs typeface="Arial Narrow"/>
                      </a:endParaRPr>
                    </a:p>
                  </a:txBody>
                  <a:tcPr marL="0" marR="0" marT="1593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537622">
                <a:tc>
                  <a:txBody>
                    <a:bodyPr/>
                    <a:lstStyle/>
                    <a:p>
                      <a:pPr>
                        <a:lnSpc>
                          <a:spcPct val="100000"/>
                        </a:lnSpc>
                        <a:spcBef>
                          <a:spcPts val="30"/>
                        </a:spcBef>
                      </a:pPr>
                      <a:endParaRPr sz="1150">
                        <a:latin typeface="Times New Roman"/>
                        <a:cs typeface="Times New Roman"/>
                      </a:endParaRPr>
                    </a:p>
                    <a:p>
                      <a:pPr algn="ctr">
                        <a:lnSpc>
                          <a:spcPct val="100000"/>
                        </a:lnSpc>
                      </a:pPr>
                      <a:r>
                        <a:rPr sz="1200" dirty="0">
                          <a:solidFill>
                            <a:srgbClr val="231F20"/>
                          </a:solidFill>
                          <a:latin typeface="Arial Narrow"/>
                          <a:cs typeface="Arial Narrow"/>
                        </a:rPr>
                        <a:t>Zona</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txBody>
                  <a:tcPr marL="0" marR="0" marT="38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0"/>
                        </a:spcBef>
                      </a:pPr>
                      <a:endParaRPr sz="1100">
                        <a:latin typeface="Times New Roman"/>
                        <a:cs typeface="Times New Roman"/>
                      </a:endParaRPr>
                    </a:p>
                    <a:p>
                      <a:pPr marL="73660">
                        <a:lnSpc>
                          <a:spcPct val="100000"/>
                        </a:lnSpc>
                        <a:spcBef>
                          <a:spcPts val="5"/>
                        </a:spcBef>
                      </a:pPr>
                      <a:r>
                        <a:rPr sz="1200" spc="-5" dirty="0">
                          <a:solidFill>
                            <a:srgbClr val="231F20"/>
                          </a:solidFill>
                          <a:latin typeface="Arial Narrow"/>
                          <a:cs typeface="Arial Narrow"/>
                        </a:rPr>
                        <a:t>La zona </a:t>
                      </a:r>
                      <a:r>
                        <a:rPr sz="1200" dirty="0">
                          <a:solidFill>
                            <a:srgbClr val="231F20"/>
                          </a:solidFill>
                          <a:latin typeface="Arial Narrow"/>
                          <a:cs typeface="Arial Narrow"/>
                        </a:rPr>
                        <a:t>0 </a:t>
                      </a:r>
                      <a:r>
                        <a:rPr sz="1200" spc="-5" dirty="0">
                          <a:solidFill>
                            <a:srgbClr val="231F20"/>
                          </a:solidFill>
                          <a:latin typeface="Arial Narrow"/>
                          <a:cs typeface="Arial Narrow"/>
                        </a:rPr>
                        <a:t>es el interior del spa incluido cualquier </a:t>
                      </a:r>
                      <a:r>
                        <a:rPr sz="1200" dirty="0">
                          <a:solidFill>
                            <a:srgbClr val="231F20"/>
                          </a:solidFill>
                          <a:latin typeface="Arial Narrow"/>
                          <a:cs typeface="Arial Narrow"/>
                        </a:rPr>
                        <a:t>recoveco </a:t>
                      </a:r>
                      <a:r>
                        <a:rPr sz="1200" spc="-5" dirty="0">
                          <a:solidFill>
                            <a:srgbClr val="231F20"/>
                          </a:solidFill>
                          <a:latin typeface="Arial Narrow"/>
                          <a:cs typeface="Arial Narrow"/>
                        </a:rPr>
                        <a:t>de las paredes </a:t>
                      </a:r>
                      <a:r>
                        <a:rPr sz="1200" dirty="0">
                          <a:solidFill>
                            <a:srgbClr val="231F20"/>
                          </a:solidFill>
                          <a:latin typeface="Arial Narrow"/>
                          <a:cs typeface="Arial Narrow"/>
                        </a:rPr>
                        <a:t>o </a:t>
                      </a:r>
                      <a:r>
                        <a:rPr sz="1200" spc="-5" dirty="0">
                          <a:solidFill>
                            <a:srgbClr val="231F20"/>
                          </a:solidFill>
                          <a:latin typeface="Arial Narrow"/>
                          <a:cs typeface="Arial Narrow"/>
                        </a:rPr>
                        <a:t>el</a:t>
                      </a:r>
                      <a:r>
                        <a:rPr sz="1200" spc="-30" dirty="0">
                          <a:solidFill>
                            <a:srgbClr val="231F20"/>
                          </a:solidFill>
                          <a:latin typeface="Arial Narrow"/>
                          <a:cs typeface="Arial Narrow"/>
                        </a:rPr>
                        <a:t> </a:t>
                      </a:r>
                      <a:r>
                        <a:rPr sz="1200" spc="-5" dirty="0">
                          <a:solidFill>
                            <a:srgbClr val="231F20"/>
                          </a:solidFill>
                          <a:latin typeface="Arial Narrow"/>
                          <a:cs typeface="Arial Narrow"/>
                        </a:rPr>
                        <a:t>suelo.</a:t>
                      </a:r>
                      <a:endParaRPr sz="120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944"/>
                        </a:spcBef>
                      </a:pPr>
                      <a:r>
                        <a:rPr sz="1200" dirty="0">
                          <a:solidFill>
                            <a:srgbClr val="231F20"/>
                          </a:solidFill>
                          <a:latin typeface="Arial Narrow"/>
                          <a:cs typeface="Arial Narrow"/>
                        </a:rPr>
                        <a:t>Zona</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0"/>
                        </a:spcBef>
                      </a:pPr>
                      <a:endParaRPr sz="1150">
                        <a:latin typeface="Times New Roman"/>
                        <a:cs typeface="Times New Roman"/>
                      </a:endParaRPr>
                    </a:p>
                    <a:p>
                      <a:pPr marL="73660">
                        <a:lnSpc>
                          <a:spcPct val="100000"/>
                        </a:lnSpc>
                      </a:pPr>
                      <a:r>
                        <a:rPr sz="1200" spc="-5" dirty="0">
                          <a:solidFill>
                            <a:srgbClr val="231F20"/>
                          </a:solidFill>
                          <a:latin typeface="Arial Narrow"/>
                          <a:cs typeface="Arial Narrow"/>
                        </a:rPr>
                        <a:t>La zona </a:t>
                      </a:r>
                      <a:r>
                        <a:rPr sz="1200" dirty="0">
                          <a:solidFill>
                            <a:srgbClr val="231F20"/>
                          </a:solidFill>
                          <a:latin typeface="Arial Narrow"/>
                          <a:cs typeface="Arial Narrow"/>
                        </a:rPr>
                        <a:t>1 </a:t>
                      </a:r>
                      <a:r>
                        <a:rPr sz="1200" spc="-5" dirty="0">
                          <a:solidFill>
                            <a:srgbClr val="231F20"/>
                          </a:solidFill>
                          <a:latin typeface="Arial Narrow"/>
                          <a:cs typeface="Arial Narrow"/>
                        </a:rPr>
                        <a:t>está delimitada</a:t>
                      </a:r>
                      <a:r>
                        <a:rPr sz="1200" spc="-15" dirty="0">
                          <a:solidFill>
                            <a:srgbClr val="231F20"/>
                          </a:solidFill>
                          <a:latin typeface="Arial Narrow"/>
                          <a:cs typeface="Arial Narrow"/>
                        </a:rPr>
                        <a:t> </a:t>
                      </a:r>
                      <a:r>
                        <a:rPr sz="1200" spc="-5" dirty="0">
                          <a:solidFill>
                            <a:srgbClr val="231F20"/>
                          </a:solidFill>
                          <a:latin typeface="Arial Narrow"/>
                          <a:cs typeface="Arial Narrow"/>
                        </a:rPr>
                        <a:t>por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Zona</a:t>
                      </a:r>
                      <a:r>
                        <a:rPr sz="1200" spc="-5" dirty="0">
                          <a:solidFill>
                            <a:srgbClr val="231F20"/>
                          </a:solidFill>
                          <a:latin typeface="Arial Narrow"/>
                          <a:cs typeface="Arial Narrow"/>
                        </a:rPr>
                        <a:t> </a:t>
                      </a:r>
                      <a:r>
                        <a:rPr sz="1200" dirty="0">
                          <a:solidFill>
                            <a:srgbClr val="231F20"/>
                          </a:solidFill>
                          <a:latin typeface="Arial Narrow"/>
                          <a:cs typeface="Arial Narrow"/>
                        </a:rPr>
                        <a:t>0</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plano vertical de </a:t>
                      </a:r>
                      <a:r>
                        <a:rPr sz="1200" dirty="0">
                          <a:solidFill>
                            <a:srgbClr val="231F20"/>
                          </a:solidFill>
                          <a:latin typeface="Arial Narrow"/>
                          <a:cs typeface="Arial Narrow"/>
                        </a:rPr>
                        <a:t>2 m </a:t>
                      </a:r>
                      <a:r>
                        <a:rPr sz="1200" spc="-5" dirty="0">
                          <a:solidFill>
                            <a:srgbClr val="231F20"/>
                          </a:solidFill>
                          <a:latin typeface="Arial Narrow"/>
                          <a:cs typeface="Arial Narrow"/>
                        </a:rPr>
                        <a:t>desde el borde del</a:t>
                      </a:r>
                      <a:r>
                        <a:rPr sz="1200" spc="-25" dirty="0">
                          <a:solidFill>
                            <a:srgbClr val="231F20"/>
                          </a:solidFill>
                          <a:latin typeface="Arial Narrow"/>
                          <a:cs typeface="Arial Narrow"/>
                        </a:rPr>
                        <a:t> </a:t>
                      </a:r>
                      <a:r>
                        <a:rPr sz="1200" spc="-5" dirty="0">
                          <a:solidFill>
                            <a:srgbClr val="231F20"/>
                          </a:solidFill>
                          <a:latin typeface="Arial Narrow"/>
                          <a:cs typeface="Arial Narrow"/>
                        </a:rPr>
                        <a:t>spa</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suelo </a:t>
                      </a:r>
                      <a:r>
                        <a:rPr sz="1200" dirty="0">
                          <a:solidFill>
                            <a:srgbClr val="231F20"/>
                          </a:solidFill>
                          <a:latin typeface="Arial Narrow"/>
                          <a:cs typeface="Arial Narrow"/>
                        </a:rPr>
                        <a:t>o </a:t>
                      </a:r>
                      <a:r>
                        <a:rPr sz="1200" spc="-5" dirty="0">
                          <a:solidFill>
                            <a:srgbClr val="231F20"/>
                          </a:solidFill>
                          <a:latin typeface="Arial Narrow"/>
                          <a:cs typeface="Arial Narrow"/>
                        </a:rPr>
                        <a:t>la superficie prevista para que la ocupen los</a:t>
                      </a:r>
                      <a:r>
                        <a:rPr sz="1200" spc="-65" dirty="0">
                          <a:solidFill>
                            <a:srgbClr val="231F20"/>
                          </a:solidFill>
                          <a:latin typeface="Arial Narrow"/>
                          <a:cs typeface="Arial Narrow"/>
                        </a:rPr>
                        <a:t> </a:t>
                      </a:r>
                      <a:r>
                        <a:rPr sz="1200" spc="-5" dirty="0">
                          <a:solidFill>
                            <a:srgbClr val="231F20"/>
                          </a:solidFill>
                          <a:latin typeface="Arial Narrow"/>
                          <a:cs typeface="Arial Narrow"/>
                        </a:rPr>
                        <a:t>usuarios</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plano horizontal de 2,5 </a:t>
                      </a:r>
                      <a:r>
                        <a:rPr sz="1200" dirty="0">
                          <a:solidFill>
                            <a:srgbClr val="231F20"/>
                          </a:solidFill>
                          <a:latin typeface="Arial Narrow"/>
                          <a:cs typeface="Arial Narrow"/>
                        </a:rPr>
                        <a:t>m </a:t>
                      </a:r>
                      <a:r>
                        <a:rPr sz="1200" spc="-5" dirty="0">
                          <a:solidFill>
                            <a:srgbClr val="231F20"/>
                          </a:solidFill>
                          <a:latin typeface="Arial Narrow"/>
                          <a:cs typeface="Arial Narrow"/>
                        </a:rPr>
                        <a:t>por encima del suelo </a:t>
                      </a:r>
                      <a:r>
                        <a:rPr sz="1200" dirty="0">
                          <a:solidFill>
                            <a:srgbClr val="231F20"/>
                          </a:solidFill>
                          <a:latin typeface="Arial Narrow"/>
                          <a:cs typeface="Arial Narrow"/>
                        </a:rPr>
                        <a:t>o </a:t>
                      </a:r>
                      <a:r>
                        <a:rPr sz="1200" spc="-5" dirty="0">
                          <a:solidFill>
                            <a:srgbClr val="231F20"/>
                          </a:solidFill>
                          <a:latin typeface="Arial Narrow"/>
                          <a:cs typeface="Arial Narrow"/>
                        </a:rPr>
                        <a:t>la</a:t>
                      </a:r>
                      <a:r>
                        <a:rPr sz="1200" spc="-70" dirty="0">
                          <a:solidFill>
                            <a:srgbClr val="231F20"/>
                          </a:solidFill>
                          <a:latin typeface="Arial Narrow"/>
                          <a:cs typeface="Arial Narrow"/>
                        </a:rPr>
                        <a:t> </a:t>
                      </a:r>
                      <a:r>
                        <a:rPr sz="1200" spc="-5" dirty="0">
                          <a:solidFill>
                            <a:srgbClr val="231F20"/>
                          </a:solidFill>
                          <a:latin typeface="Arial Narrow"/>
                          <a:cs typeface="Arial Narrow"/>
                        </a:rPr>
                        <a:t>superficie</a:t>
                      </a:r>
                      <a:endParaRPr sz="1200">
                        <a:latin typeface="Arial Narrow"/>
                        <a:cs typeface="Arial Narrow"/>
                      </a:endParaRPr>
                    </a:p>
                  </a:txBody>
                  <a:tcPr marL="0" marR="0" marT="50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858262">
                <a:tc>
                  <a:txBody>
                    <a:bodyPr/>
                    <a:lstStyle/>
                    <a:p>
                      <a:pPr>
                        <a:lnSpc>
                          <a:spcPct val="100000"/>
                        </a:lnSpc>
                      </a:pPr>
                      <a:endParaRPr sz="1400">
                        <a:latin typeface="Times New Roman"/>
                        <a:cs typeface="Times New Roman"/>
                      </a:endParaRPr>
                    </a:p>
                    <a:p>
                      <a:pPr>
                        <a:lnSpc>
                          <a:spcPct val="100000"/>
                        </a:lnSpc>
                        <a:spcBef>
                          <a:spcPts val="15"/>
                        </a:spcBef>
                      </a:pPr>
                      <a:endParaRPr sz="1200">
                        <a:latin typeface="Times New Roman"/>
                        <a:cs typeface="Times New Roman"/>
                      </a:endParaRPr>
                    </a:p>
                    <a:p>
                      <a:pPr algn="ctr">
                        <a:lnSpc>
                          <a:spcPct val="100000"/>
                        </a:lnSpc>
                      </a:pPr>
                      <a:r>
                        <a:rPr sz="1200" dirty="0">
                          <a:solidFill>
                            <a:srgbClr val="231F20"/>
                          </a:solidFill>
                          <a:latin typeface="Arial Narrow"/>
                          <a:cs typeface="Arial Narrow"/>
                        </a:rPr>
                        <a:t>Zona</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3660">
                        <a:lnSpc>
                          <a:spcPct val="100000"/>
                        </a:lnSpc>
                        <a:spcBef>
                          <a:spcPts val="1130"/>
                        </a:spcBef>
                      </a:pPr>
                      <a:r>
                        <a:rPr sz="1200" spc="-5" dirty="0">
                          <a:solidFill>
                            <a:srgbClr val="231F20"/>
                          </a:solidFill>
                          <a:latin typeface="Arial Narrow"/>
                          <a:cs typeface="Arial Narrow"/>
                        </a:rPr>
                        <a:t>La zona </a:t>
                      </a:r>
                      <a:r>
                        <a:rPr sz="1200" dirty="0">
                          <a:solidFill>
                            <a:srgbClr val="231F20"/>
                          </a:solidFill>
                          <a:latin typeface="Arial Narrow"/>
                          <a:cs typeface="Arial Narrow"/>
                        </a:rPr>
                        <a:t>2 </a:t>
                      </a:r>
                      <a:r>
                        <a:rPr sz="1200" spc="-5" dirty="0">
                          <a:solidFill>
                            <a:srgbClr val="231F20"/>
                          </a:solidFill>
                          <a:latin typeface="Arial Narrow"/>
                          <a:cs typeface="Arial Narrow"/>
                        </a:rPr>
                        <a:t>está delimitada</a:t>
                      </a:r>
                      <a:r>
                        <a:rPr sz="1200" spc="-15" dirty="0">
                          <a:solidFill>
                            <a:srgbClr val="231F20"/>
                          </a:solidFill>
                          <a:latin typeface="Arial Narrow"/>
                          <a:cs typeface="Arial Narrow"/>
                        </a:rPr>
                        <a:t> </a:t>
                      </a:r>
                      <a:r>
                        <a:rPr sz="1200" spc="-5" dirty="0">
                          <a:solidFill>
                            <a:srgbClr val="231F20"/>
                          </a:solidFill>
                          <a:latin typeface="Arial Narrow"/>
                          <a:cs typeface="Arial Narrow"/>
                        </a:rPr>
                        <a:t>por</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Un </a:t>
                      </a:r>
                      <a:r>
                        <a:rPr sz="1200" spc="-5" dirty="0">
                          <a:solidFill>
                            <a:srgbClr val="231F20"/>
                          </a:solidFill>
                          <a:latin typeface="Arial Narrow"/>
                          <a:cs typeface="Arial Narrow"/>
                        </a:rPr>
                        <a:t>plano vertical externo </a:t>
                      </a:r>
                      <a:r>
                        <a:rPr sz="1200" dirty="0">
                          <a:solidFill>
                            <a:srgbClr val="231F20"/>
                          </a:solidFill>
                          <a:latin typeface="Arial Narrow"/>
                          <a:cs typeface="Arial Narrow"/>
                        </a:rPr>
                        <a:t>a </a:t>
                      </a:r>
                      <a:r>
                        <a:rPr sz="1200" spc="-5" dirty="0">
                          <a:solidFill>
                            <a:srgbClr val="231F20"/>
                          </a:solidFill>
                          <a:latin typeface="Arial Narrow"/>
                          <a:cs typeface="Arial Narrow"/>
                        </a:rPr>
                        <a:t>la zona </a:t>
                      </a:r>
                      <a:r>
                        <a:rPr sz="1200" dirty="0">
                          <a:solidFill>
                            <a:srgbClr val="231F20"/>
                          </a:solidFill>
                          <a:latin typeface="Arial Narrow"/>
                          <a:cs typeface="Arial Narrow"/>
                        </a:rPr>
                        <a:t>1 y </a:t>
                      </a:r>
                      <a:r>
                        <a:rPr sz="1200" spc="-5" dirty="0">
                          <a:solidFill>
                            <a:srgbClr val="231F20"/>
                          </a:solidFill>
                          <a:latin typeface="Arial Narrow"/>
                          <a:cs typeface="Arial Narrow"/>
                        </a:rPr>
                        <a:t>un plano paralelo </a:t>
                      </a:r>
                      <a:r>
                        <a:rPr sz="1200" dirty="0">
                          <a:solidFill>
                            <a:srgbClr val="231F20"/>
                          </a:solidFill>
                          <a:latin typeface="Arial Narrow"/>
                          <a:cs typeface="Arial Narrow"/>
                        </a:rPr>
                        <a:t>a </a:t>
                      </a:r>
                      <a:r>
                        <a:rPr sz="1200" spc="-5" dirty="0">
                          <a:solidFill>
                            <a:srgbClr val="231F20"/>
                          </a:solidFill>
                          <a:latin typeface="Arial Narrow"/>
                          <a:cs typeface="Arial Narrow"/>
                        </a:rPr>
                        <a:t>1,5 </a:t>
                      </a:r>
                      <a:r>
                        <a:rPr sz="1200" dirty="0">
                          <a:solidFill>
                            <a:srgbClr val="231F20"/>
                          </a:solidFill>
                          <a:latin typeface="Arial Narrow"/>
                          <a:cs typeface="Arial Narrow"/>
                        </a:rPr>
                        <a:t>m </a:t>
                      </a:r>
                      <a:r>
                        <a:rPr sz="1200" spc="-5" dirty="0">
                          <a:solidFill>
                            <a:srgbClr val="231F20"/>
                          </a:solidFill>
                          <a:latin typeface="Arial Narrow"/>
                          <a:cs typeface="Arial Narrow"/>
                        </a:rPr>
                        <a:t>del</a:t>
                      </a:r>
                      <a:r>
                        <a:rPr sz="1200" spc="-50" dirty="0">
                          <a:solidFill>
                            <a:srgbClr val="231F20"/>
                          </a:solidFill>
                          <a:latin typeface="Arial Narrow"/>
                          <a:cs typeface="Arial Narrow"/>
                        </a:rPr>
                        <a:t> </a:t>
                      </a:r>
                      <a:r>
                        <a:rPr sz="1200" spc="-5" dirty="0">
                          <a:solidFill>
                            <a:srgbClr val="231F20"/>
                          </a:solidFill>
                          <a:latin typeface="Arial Narrow"/>
                          <a:cs typeface="Arial Narrow"/>
                        </a:rPr>
                        <a:t>primero.</a:t>
                      </a:r>
                      <a:endParaRPr sz="1200">
                        <a:latin typeface="Arial Narrow"/>
                        <a:cs typeface="Arial Narrow"/>
                      </a:endParaRPr>
                    </a:p>
                    <a:p>
                      <a:pPr marL="221615" indent="-148590">
                        <a:lnSpc>
                          <a:spcPct val="100000"/>
                        </a:lnSpc>
                        <a:buChar char="•"/>
                        <a:tabLst>
                          <a:tab pos="222250" algn="l"/>
                        </a:tabLst>
                      </a:pPr>
                      <a:r>
                        <a:rPr sz="1200" dirty="0">
                          <a:solidFill>
                            <a:srgbClr val="231F20"/>
                          </a:solidFill>
                          <a:latin typeface="Arial Narrow"/>
                          <a:cs typeface="Arial Narrow"/>
                        </a:rPr>
                        <a:t>El </a:t>
                      </a:r>
                      <a:r>
                        <a:rPr sz="1200" spc="-5" dirty="0">
                          <a:solidFill>
                            <a:srgbClr val="231F20"/>
                          </a:solidFill>
                          <a:latin typeface="Arial Narrow"/>
                          <a:cs typeface="Arial Narrow"/>
                        </a:rPr>
                        <a:t>suelo </a:t>
                      </a:r>
                      <a:r>
                        <a:rPr sz="1200" dirty="0">
                          <a:solidFill>
                            <a:srgbClr val="231F20"/>
                          </a:solidFill>
                          <a:latin typeface="Arial Narrow"/>
                          <a:cs typeface="Arial Narrow"/>
                        </a:rPr>
                        <a:t>o </a:t>
                      </a:r>
                      <a:r>
                        <a:rPr sz="1200" spc="-5" dirty="0">
                          <a:solidFill>
                            <a:srgbClr val="231F20"/>
                          </a:solidFill>
                          <a:latin typeface="Arial Narrow"/>
                          <a:cs typeface="Arial Narrow"/>
                        </a:rPr>
                        <a:t>la superficie prevista para que la ocupen los</a:t>
                      </a:r>
                      <a:r>
                        <a:rPr sz="1200" spc="-20" dirty="0">
                          <a:solidFill>
                            <a:srgbClr val="231F20"/>
                          </a:solidFill>
                          <a:latin typeface="Arial Narrow"/>
                          <a:cs typeface="Arial Narrow"/>
                        </a:rPr>
                        <a:t> </a:t>
                      </a:r>
                      <a:r>
                        <a:rPr sz="1200" spc="-5" dirty="0">
                          <a:solidFill>
                            <a:srgbClr val="231F20"/>
                          </a:solidFill>
                          <a:latin typeface="Arial Narrow"/>
                          <a:cs typeface="Arial Narrow"/>
                        </a:rPr>
                        <a:t>usuarios.</a:t>
                      </a:r>
                      <a:endParaRPr sz="1200">
                        <a:latin typeface="Arial Narrow"/>
                        <a:cs typeface="Arial Narrow"/>
                      </a:endParaRPr>
                    </a:p>
                  </a:txBody>
                  <a:tcPr marL="0" marR="0" marT="143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972" y="455004"/>
            <a:ext cx="161798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CARACTERÍSTICAS</a:t>
            </a:r>
            <a:endParaRPr sz="1600">
              <a:latin typeface="Arial Narrow"/>
              <a:cs typeface="Arial Narrow"/>
            </a:endParaRPr>
          </a:p>
        </p:txBody>
      </p:sp>
      <p:sp>
        <p:nvSpPr>
          <p:cNvPr id="3" name="object 3"/>
          <p:cNvSpPr/>
          <p:nvPr/>
        </p:nvSpPr>
        <p:spPr>
          <a:xfrm>
            <a:off x="61664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 name="object 4"/>
          <p:cNvSpPr/>
          <p:nvPr/>
        </p:nvSpPr>
        <p:spPr>
          <a:xfrm>
            <a:off x="58295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5" name="object 5"/>
          <p:cNvSpPr/>
          <p:nvPr/>
        </p:nvSpPr>
        <p:spPr>
          <a:xfrm>
            <a:off x="54935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 name="object 6"/>
          <p:cNvSpPr/>
          <p:nvPr/>
        </p:nvSpPr>
        <p:spPr>
          <a:xfrm>
            <a:off x="71786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 name="object 7"/>
          <p:cNvSpPr/>
          <p:nvPr/>
        </p:nvSpPr>
        <p:spPr>
          <a:xfrm>
            <a:off x="68416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 name="object 8"/>
          <p:cNvSpPr/>
          <p:nvPr/>
        </p:nvSpPr>
        <p:spPr>
          <a:xfrm>
            <a:off x="65057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9" name="object 9"/>
          <p:cNvSpPr/>
          <p:nvPr/>
        </p:nvSpPr>
        <p:spPr>
          <a:xfrm>
            <a:off x="8190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 name="object 10"/>
          <p:cNvSpPr/>
          <p:nvPr/>
        </p:nvSpPr>
        <p:spPr>
          <a:xfrm>
            <a:off x="78539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1" name="object 11"/>
          <p:cNvSpPr/>
          <p:nvPr/>
        </p:nvSpPr>
        <p:spPr>
          <a:xfrm>
            <a:off x="75180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2" name="object 12"/>
          <p:cNvSpPr/>
          <p:nvPr/>
        </p:nvSpPr>
        <p:spPr>
          <a:xfrm>
            <a:off x="92031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 name="object 13"/>
          <p:cNvSpPr/>
          <p:nvPr/>
        </p:nvSpPr>
        <p:spPr>
          <a:xfrm>
            <a:off x="8866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 name="object 14"/>
          <p:cNvSpPr/>
          <p:nvPr/>
        </p:nvSpPr>
        <p:spPr>
          <a:xfrm>
            <a:off x="85303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5" name="object 15"/>
          <p:cNvSpPr/>
          <p:nvPr/>
        </p:nvSpPr>
        <p:spPr>
          <a:xfrm>
            <a:off x="102154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 name="object 16"/>
          <p:cNvSpPr/>
          <p:nvPr/>
        </p:nvSpPr>
        <p:spPr>
          <a:xfrm>
            <a:off x="98784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 name="object 17"/>
          <p:cNvSpPr/>
          <p:nvPr/>
        </p:nvSpPr>
        <p:spPr>
          <a:xfrm>
            <a:off x="95423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 name="object 18"/>
          <p:cNvSpPr/>
          <p:nvPr/>
        </p:nvSpPr>
        <p:spPr>
          <a:xfrm>
            <a:off x="112275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 name="object 19"/>
          <p:cNvSpPr/>
          <p:nvPr/>
        </p:nvSpPr>
        <p:spPr>
          <a:xfrm>
            <a:off x="10890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0" name="object 20"/>
          <p:cNvSpPr/>
          <p:nvPr/>
        </p:nvSpPr>
        <p:spPr>
          <a:xfrm>
            <a:off x="105548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1" name="object 21"/>
          <p:cNvSpPr/>
          <p:nvPr/>
        </p:nvSpPr>
        <p:spPr>
          <a:xfrm>
            <a:off x="122398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22" name="object 22"/>
          <p:cNvSpPr/>
          <p:nvPr/>
        </p:nvSpPr>
        <p:spPr>
          <a:xfrm>
            <a:off x="11902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3" name="object 23"/>
          <p:cNvSpPr/>
          <p:nvPr/>
        </p:nvSpPr>
        <p:spPr>
          <a:xfrm>
            <a:off x="115670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4" name="object 24"/>
          <p:cNvSpPr/>
          <p:nvPr/>
        </p:nvSpPr>
        <p:spPr>
          <a:xfrm>
            <a:off x="132521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5" name="object 25"/>
          <p:cNvSpPr/>
          <p:nvPr/>
        </p:nvSpPr>
        <p:spPr>
          <a:xfrm>
            <a:off x="129152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6" name="object 26"/>
          <p:cNvSpPr/>
          <p:nvPr/>
        </p:nvSpPr>
        <p:spPr>
          <a:xfrm>
            <a:off x="12579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7" name="object 27"/>
          <p:cNvSpPr/>
          <p:nvPr/>
        </p:nvSpPr>
        <p:spPr>
          <a:xfrm>
            <a:off x="142643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8" name="object 28"/>
          <p:cNvSpPr/>
          <p:nvPr/>
        </p:nvSpPr>
        <p:spPr>
          <a:xfrm>
            <a:off x="139273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9" name="object 29"/>
          <p:cNvSpPr/>
          <p:nvPr/>
        </p:nvSpPr>
        <p:spPr>
          <a:xfrm>
            <a:off x="135915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30" name="object 30"/>
          <p:cNvSpPr/>
          <p:nvPr/>
        </p:nvSpPr>
        <p:spPr>
          <a:xfrm>
            <a:off x="152765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1" name="object 31"/>
          <p:cNvSpPr/>
          <p:nvPr/>
        </p:nvSpPr>
        <p:spPr>
          <a:xfrm>
            <a:off x="149396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2" name="object 32"/>
          <p:cNvSpPr/>
          <p:nvPr/>
        </p:nvSpPr>
        <p:spPr>
          <a:xfrm>
            <a:off x="14603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3" name="object 33"/>
          <p:cNvSpPr/>
          <p:nvPr/>
        </p:nvSpPr>
        <p:spPr>
          <a:xfrm>
            <a:off x="162888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4" name="object 34"/>
          <p:cNvSpPr/>
          <p:nvPr/>
        </p:nvSpPr>
        <p:spPr>
          <a:xfrm>
            <a:off x="15951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5" name="object 35"/>
          <p:cNvSpPr/>
          <p:nvPr/>
        </p:nvSpPr>
        <p:spPr>
          <a:xfrm>
            <a:off x="156160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6" name="object 36"/>
          <p:cNvSpPr/>
          <p:nvPr/>
        </p:nvSpPr>
        <p:spPr>
          <a:xfrm>
            <a:off x="173010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7" name="object 37"/>
          <p:cNvSpPr/>
          <p:nvPr/>
        </p:nvSpPr>
        <p:spPr>
          <a:xfrm>
            <a:off x="169641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8" name="object 38"/>
          <p:cNvSpPr/>
          <p:nvPr/>
        </p:nvSpPr>
        <p:spPr>
          <a:xfrm>
            <a:off x="1662836"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39" name="object 39"/>
          <p:cNvSpPr/>
          <p:nvPr/>
        </p:nvSpPr>
        <p:spPr>
          <a:xfrm>
            <a:off x="183133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0" name="object 40"/>
          <p:cNvSpPr/>
          <p:nvPr/>
        </p:nvSpPr>
        <p:spPr>
          <a:xfrm>
            <a:off x="179764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1" name="object 41"/>
          <p:cNvSpPr/>
          <p:nvPr/>
        </p:nvSpPr>
        <p:spPr>
          <a:xfrm>
            <a:off x="176404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2" name="object 42"/>
          <p:cNvSpPr/>
          <p:nvPr/>
        </p:nvSpPr>
        <p:spPr>
          <a:xfrm>
            <a:off x="193255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3" name="object 43"/>
          <p:cNvSpPr/>
          <p:nvPr/>
        </p:nvSpPr>
        <p:spPr>
          <a:xfrm>
            <a:off x="189886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4" name="object 44"/>
          <p:cNvSpPr/>
          <p:nvPr/>
        </p:nvSpPr>
        <p:spPr>
          <a:xfrm>
            <a:off x="186527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5" name="object 45"/>
          <p:cNvSpPr/>
          <p:nvPr/>
        </p:nvSpPr>
        <p:spPr>
          <a:xfrm>
            <a:off x="203379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6" name="object 46"/>
          <p:cNvSpPr/>
          <p:nvPr/>
        </p:nvSpPr>
        <p:spPr>
          <a:xfrm>
            <a:off x="200008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7" name="object 47"/>
          <p:cNvSpPr/>
          <p:nvPr/>
        </p:nvSpPr>
        <p:spPr>
          <a:xfrm>
            <a:off x="196650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8" name="object 48"/>
          <p:cNvSpPr/>
          <p:nvPr/>
        </p:nvSpPr>
        <p:spPr>
          <a:xfrm>
            <a:off x="213500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9" name="object 49"/>
          <p:cNvSpPr/>
          <p:nvPr/>
        </p:nvSpPr>
        <p:spPr>
          <a:xfrm>
            <a:off x="210131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0" name="object 50"/>
          <p:cNvSpPr/>
          <p:nvPr/>
        </p:nvSpPr>
        <p:spPr>
          <a:xfrm>
            <a:off x="206772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1" name="object 51"/>
          <p:cNvSpPr/>
          <p:nvPr/>
        </p:nvSpPr>
        <p:spPr>
          <a:xfrm>
            <a:off x="2236241"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52" name="object 52"/>
          <p:cNvSpPr/>
          <p:nvPr/>
        </p:nvSpPr>
        <p:spPr>
          <a:xfrm>
            <a:off x="220252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3" name="object 53"/>
          <p:cNvSpPr/>
          <p:nvPr/>
        </p:nvSpPr>
        <p:spPr>
          <a:xfrm>
            <a:off x="216894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4" name="object 54"/>
          <p:cNvSpPr/>
          <p:nvPr/>
        </p:nvSpPr>
        <p:spPr>
          <a:xfrm>
            <a:off x="233746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5" name="object 55"/>
          <p:cNvSpPr/>
          <p:nvPr/>
        </p:nvSpPr>
        <p:spPr>
          <a:xfrm>
            <a:off x="230376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6" name="object 56"/>
          <p:cNvSpPr/>
          <p:nvPr/>
        </p:nvSpPr>
        <p:spPr>
          <a:xfrm>
            <a:off x="227016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7" name="object 57"/>
          <p:cNvSpPr/>
          <p:nvPr/>
        </p:nvSpPr>
        <p:spPr>
          <a:xfrm>
            <a:off x="243867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8" name="object 58"/>
          <p:cNvSpPr/>
          <p:nvPr/>
        </p:nvSpPr>
        <p:spPr>
          <a:xfrm>
            <a:off x="240498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9" name="object 59"/>
          <p:cNvSpPr/>
          <p:nvPr/>
        </p:nvSpPr>
        <p:spPr>
          <a:xfrm>
            <a:off x="237140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0" name="object 60"/>
          <p:cNvSpPr/>
          <p:nvPr/>
        </p:nvSpPr>
        <p:spPr>
          <a:xfrm>
            <a:off x="253991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1" name="object 61"/>
          <p:cNvSpPr/>
          <p:nvPr/>
        </p:nvSpPr>
        <p:spPr>
          <a:xfrm>
            <a:off x="250620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2" name="object 62"/>
          <p:cNvSpPr/>
          <p:nvPr/>
        </p:nvSpPr>
        <p:spPr>
          <a:xfrm>
            <a:off x="247261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3" name="object 63"/>
          <p:cNvSpPr/>
          <p:nvPr/>
        </p:nvSpPr>
        <p:spPr>
          <a:xfrm>
            <a:off x="264113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4" name="object 64"/>
          <p:cNvSpPr/>
          <p:nvPr/>
        </p:nvSpPr>
        <p:spPr>
          <a:xfrm>
            <a:off x="260743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5" name="object 65"/>
          <p:cNvSpPr/>
          <p:nvPr/>
        </p:nvSpPr>
        <p:spPr>
          <a:xfrm>
            <a:off x="257384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6" name="object 66"/>
          <p:cNvSpPr/>
          <p:nvPr/>
        </p:nvSpPr>
        <p:spPr>
          <a:xfrm>
            <a:off x="274234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7" name="object 67"/>
          <p:cNvSpPr/>
          <p:nvPr/>
        </p:nvSpPr>
        <p:spPr>
          <a:xfrm>
            <a:off x="270865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8" name="object 68"/>
          <p:cNvSpPr/>
          <p:nvPr/>
        </p:nvSpPr>
        <p:spPr>
          <a:xfrm>
            <a:off x="267507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9" name="object 69"/>
          <p:cNvSpPr/>
          <p:nvPr/>
        </p:nvSpPr>
        <p:spPr>
          <a:xfrm>
            <a:off x="284359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0" name="object 70"/>
          <p:cNvSpPr/>
          <p:nvPr/>
        </p:nvSpPr>
        <p:spPr>
          <a:xfrm>
            <a:off x="280988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1" name="object 71"/>
          <p:cNvSpPr/>
          <p:nvPr/>
        </p:nvSpPr>
        <p:spPr>
          <a:xfrm>
            <a:off x="277628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2" name="object 72"/>
          <p:cNvSpPr/>
          <p:nvPr/>
        </p:nvSpPr>
        <p:spPr>
          <a:xfrm>
            <a:off x="294481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3" name="object 73"/>
          <p:cNvSpPr/>
          <p:nvPr/>
        </p:nvSpPr>
        <p:spPr>
          <a:xfrm>
            <a:off x="291110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4" name="object 74"/>
          <p:cNvSpPr/>
          <p:nvPr/>
        </p:nvSpPr>
        <p:spPr>
          <a:xfrm>
            <a:off x="287751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5" name="object 75"/>
          <p:cNvSpPr/>
          <p:nvPr/>
        </p:nvSpPr>
        <p:spPr>
          <a:xfrm>
            <a:off x="304603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6" name="object 76"/>
          <p:cNvSpPr/>
          <p:nvPr/>
        </p:nvSpPr>
        <p:spPr>
          <a:xfrm>
            <a:off x="301232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7" name="object 77"/>
          <p:cNvSpPr/>
          <p:nvPr/>
        </p:nvSpPr>
        <p:spPr>
          <a:xfrm>
            <a:off x="297874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8" name="object 78"/>
          <p:cNvSpPr/>
          <p:nvPr/>
        </p:nvSpPr>
        <p:spPr>
          <a:xfrm>
            <a:off x="314725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9" name="object 79"/>
          <p:cNvSpPr/>
          <p:nvPr/>
        </p:nvSpPr>
        <p:spPr>
          <a:xfrm>
            <a:off x="311355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0" name="object 80"/>
          <p:cNvSpPr/>
          <p:nvPr/>
        </p:nvSpPr>
        <p:spPr>
          <a:xfrm>
            <a:off x="307997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1" name="object 81"/>
          <p:cNvSpPr/>
          <p:nvPr/>
        </p:nvSpPr>
        <p:spPr>
          <a:xfrm>
            <a:off x="32484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2" name="object 82"/>
          <p:cNvSpPr/>
          <p:nvPr/>
        </p:nvSpPr>
        <p:spPr>
          <a:xfrm>
            <a:off x="321478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3" name="object 83"/>
          <p:cNvSpPr/>
          <p:nvPr/>
        </p:nvSpPr>
        <p:spPr>
          <a:xfrm>
            <a:off x="318119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4" name="object 84"/>
          <p:cNvSpPr/>
          <p:nvPr/>
        </p:nvSpPr>
        <p:spPr>
          <a:xfrm>
            <a:off x="334971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5" name="object 85"/>
          <p:cNvSpPr/>
          <p:nvPr/>
        </p:nvSpPr>
        <p:spPr>
          <a:xfrm>
            <a:off x="331600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6" name="object 86"/>
          <p:cNvSpPr/>
          <p:nvPr/>
        </p:nvSpPr>
        <p:spPr>
          <a:xfrm>
            <a:off x="328241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7" name="object 87"/>
          <p:cNvSpPr/>
          <p:nvPr/>
        </p:nvSpPr>
        <p:spPr>
          <a:xfrm>
            <a:off x="345092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8" name="object 88"/>
          <p:cNvSpPr/>
          <p:nvPr/>
        </p:nvSpPr>
        <p:spPr>
          <a:xfrm>
            <a:off x="341722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9" name="object 89"/>
          <p:cNvSpPr/>
          <p:nvPr/>
        </p:nvSpPr>
        <p:spPr>
          <a:xfrm>
            <a:off x="33836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0" name="object 90"/>
          <p:cNvSpPr/>
          <p:nvPr/>
        </p:nvSpPr>
        <p:spPr>
          <a:xfrm>
            <a:off x="355215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1" name="object 91"/>
          <p:cNvSpPr/>
          <p:nvPr/>
        </p:nvSpPr>
        <p:spPr>
          <a:xfrm>
            <a:off x="351845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2" name="object 92"/>
          <p:cNvSpPr/>
          <p:nvPr/>
        </p:nvSpPr>
        <p:spPr>
          <a:xfrm>
            <a:off x="348486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3" name="object 93"/>
          <p:cNvSpPr/>
          <p:nvPr/>
        </p:nvSpPr>
        <p:spPr>
          <a:xfrm>
            <a:off x="36533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4" name="object 94"/>
          <p:cNvSpPr/>
          <p:nvPr/>
        </p:nvSpPr>
        <p:spPr>
          <a:xfrm>
            <a:off x="361969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5" name="object 95"/>
          <p:cNvSpPr/>
          <p:nvPr/>
        </p:nvSpPr>
        <p:spPr>
          <a:xfrm>
            <a:off x="35860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6" name="object 96"/>
          <p:cNvSpPr/>
          <p:nvPr/>
        </p:nvSpPr>
        <p:spPr>
          <a:xfrm>
            <a:off x="375460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7" name="object 97"/>
          <p:cNvSpPr/>
          <p:nvPr/>
        </p:nvSpPr>
        <p:spPr>
          <a:xfrm>
            <a:off x="37208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8" name="object 98"/>
          <p:cNvSpPr/>
          <p:nvPr/>
        </p:nvSpPr>
        <p:spPr>
          <a:xfrm>
            <a:off x="368731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9" name="object 99"/>
          <p:cNvSpPr/>
          <p:nvPr/>
        </p:nvSpPr>
        <p:spPr>
          <a:xfrm>
            <a:off x="385583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0" name="object 100"/>
          <p:cNvSpPr/>
          <p:nvPr/>
        </p:nvSpPr>
        <p:spPr>
          <a:xfrm>
            <a:off x="382214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1" name="object 101"/>
          <p:cNvSpPr/>
          <p:nvPr/>
        </p:nvSpPr>
        <p:spPr>
          <a:xfrm>
            <a:off x="378853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2" name="object 102"/>
          <p:cNvSpPr/>
          <p:nvPr/>
        </p:nvSpPr>
        <p:spPr>
          <a:xfrm>
            <a:off x="39570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3" name="object 103"/>
          <p:cNvSpPr/>
          <p:nvPr/>
        </p:nvSpPr>
        <p:spPr>
          <a:xfrm>
            <a:off x="39233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4" name="object 104"/>
          <p:cNvSpPr/>
          <p:nvPr/>
        </p:nvSpPr>
        <p:spPr>
          <a:xfrm>
            <a:off x="388976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5" name="object 105"/>
          <p:cNvSpPr/>
          <p:nvPr/>
        </p:nvSpPr>
        <p:spPr>
          <a:xfrm>
            <a:off x="40582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6" name="object 106"/>
          <p:cNvSpPr/>
          <p:nvPr/>
        </p:nvSpPr>
        <p:spPr>
          <a:xfrm>
            <a:off x="4024579"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7" name="object 107"/>
          <p:cNvSpPr/>
          <p:nvPr/>
        </p:nvSpPr>
        <p:spPr>
          <a:xfrm>
            <a:off x="399098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8" name="object 108"/>
          <p:cNvSpPr/>
          <p:nvPr/>
        </p:nvSpPr>
        <p:spPr>
          <a:xfrm>
            <a:off x="415950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9" name="object 109"/>
          <p:cNvSpPr/>
          <p:nvPr/>
        </p:nvSpPr>
        <p:spPr>
          <a:xfrm>
            <a:off x="412579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0" name="object 110"/>
          <p:cNvSpPr/>
          <p:nvPr/>
        </p:nvSpPr>
        <p:spPr>
          <a:xfrm>
            <a:off x="409221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1" name="object 111"/>
          <p:cNvSpPr/>
          <p:nvPr/>
        </p:nvSpPr>
        <p:spPr>
          <a:xfrm>
            <a:off x="42607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2" name="object 112"/>
          <p:cNvSpPr/>
          <p:nvPr/>
        </p:nvSpPr>
        <p:spPr>
          <a:xfrm>
            <a:off x="422702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3" name="object 113"/>
          <p:cNvSpPr/>
          <p:nvPr/>
        </p:nvSpPr>
        <p:spPr>
          <a:xfrm>
            <a:off x="419343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4" name="object 114"/>
          <p:cNvSpPr/>
          <p:nvPr/>
        </p:nvSpPr>
        <p:spPr>
          <a:xfrm>
            <a:off x="43619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5" name="object 115"/>
          <p:cNvSpPr/>
          <p:nvPr/>
        </p:nvSpPr>
        <p:spPr>
          <a:xfrm>
            <a:off x="43282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6" name="object 116"/>
          <p:cNvSpPr/>
          <p:nvPr/>
        </p:nvSpPr>
        <p:spPr>
          <a:xfrm>
            <a:off x="429467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7" name="object 117"/>
          <p:cNvSpPr/>
          <p:nvPr/>
        </p:nvSpPr>
        <p:spPr>
          <a:xfrm>
            <a:off x="446318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18" name="object 118"/>
          <p:cNvSpPr/>
          <p:nvPr/>
        </p:nvSpPr>
        <p:spPr>
          <a:xfrm>
            <a:off x="442946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9" name="object 119"/>
          <p:cNvSpPr/>
          <p:nvPr/>
        </p:nvSpPr>
        <p:spPr>
          <a:xfrm>
            <a:off x="439588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0" name="object 120"/>
          <p:cNvSpPr/>
          <p:nvPr/>
        </p:nvSpPr>
        <p:spPr>
          <a:xfrm>
            <a:off x="456439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1" name="object 121"/>
          <p:cNvSpPr/>
          <p:nvPr/>
        </p:nvSpPr>
        <p:spPr>
          <a:xfrm>
            <a:off x="453069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2" name="object 122"/>
          <p:cNvSpPr/>
          <p:nvPr/>
        </p:nvSpPr>
        <p:spPr>
          <a:xfrm>
            <a:off x="449710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3" name="object 123"/>
          <p:cNvSpPr/>
          <p:nvPr/>
        </p:nvSpPr>
        <p:spPr>
          <a:xfrm>
            <a:off x="466562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4" name="object 124"/>
          <p:cNvSpPr/>
          <p:nvPr/>
        </p:nvSpPr>
        <p:spPr>
          <a:xfrm>
            <a:off x="463193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5" name="object 125"/>
          <p:cNvSpPr/>
          <p:nvPr/>
        </p:nvSpPr>
        <p:spPr>
          <a:xfrm>
            <a:off x="459833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6" name="object 126"/>
          <p:cNvSpPr/>
          <p:nvPr/>
        </p:nvSpPr>
        <p:spPr>
          <a:xfrm>
            <a:off x="476685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7" name="object 127"/>
          <p:cNvSpPr/>
          <p:nvPr/>
        </p:nvSpPr>
        <p:spPr>
          <a:xfrm>
            <a:off x="473315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8" name="object 128"/>
          <p:cNvSpPr/>
          <p:nvPr/>
        </p:nvSpPr>
        <p:spPr>
          <a:xfrm>
            <a:off x="469957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9" name="object 129"/>
          <p:cNvSpPr/>
          <p:nvPr/>
        </p:nvSpPr>
        <p:spPr>
          <a:xfrm>
            <a:off x="486808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0" name="object 130"/>
          <p:cNvSpPr/>
          <p:nvPr/>
        </p:nvSpPr>
        <p:spPr>
          <a:xfrm>
            <a:off x="483438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1" name="object 131"/>
          <p:cNvSpPr/>
          <p:nvPr/>
        </p:nvSpPr>
        <p:spPr>
          <a:xfrm>
            <a:off x="480077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2" name="object 132"/>
          <p:cNvSpPr/>
          <p:nvPr/>
        </p:nvSpPr>
        <p:spPr>
          <a:xfrm>
            <a:off x="49692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3" name="object 133"/>
          <p:cNvSpPr/>
          <p:nvPr/>
        </p:nvSpPr>
        <p:spPr>
          <a:xfrm>
            <a:off x="493560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4" name="object 134"/>
          <p:cNvSpPr/>
          <p:nvPr/>
        </p:nvSpPr>
        <p:spPr>
          <a:xfrm>
            <a:off x="490202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5" name="object 135"/>
          <p:cNvSpPr/>
          <p:nvPr/>
        </p:nvSpPr>
        <p:spPr>
          <a:xfrm>
            <a:off x="507052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6" name="object 136"/>
          <p:cNvSpPr/>
          <p:nvPr/>
        </p:nvSpPr>
        <p:spPr>
          <a:xfrm>
            <a:off x="503682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7" name="object 137"/>
          <p:cNvSpPr/>
          <p:nvPr/>
        </p:nvSpPr>
        <p:spPr>
          <a:xfrm>
            <a:off x="500324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8" name="object 138"/>
          <p:cNvSpPr/>
          <p:nvPr/>
        </p:nvSpPr>
        <p:spPr>
          <a:xfrm>
            <a:off x="517175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9" name="object 139"/>
          <p:cNvSpPr/>
          <p:nvPr/>
        </p:nvSpPr>
        <p:spPr>
          <a:xfrm>
            <a:off x="513806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0" name="object 140"/>
          <p:cNvSpPr/>
          <p:nvPr/>
        </p:nvSpPr>
        <p:spPr>
          <a:xfrm>
            <a:off x="51044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1" name="object 141"/>
          <p:cNvSpPr/>
          <p:nvPr/>
        </p:nvSpPr>
        <p:spPr>
          <a:xfrm>
            <a:off x="527297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2" name="object 142"/>
          <p:cNvSpPr/>
          <p:nvPr/>
        </p:nvSpPr>
        <p:spPr>
          <a:xfrm>
            <a:off x="523927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3" name="object 143"/>
          <p:cNvSpPr/>
          <p:nvPr/>
        </p:nvSpPr>
        <p:spPr>
          <a:xfrm>
            <a:off x="520569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4" name="object 144"/>
          <p:cNvSpPr/>
          <p:nvPr/>
        </p:nvSpPr>
        <p:spPr>
          <a:xfrm>
            <a:off x="537419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5" name="object 145"/>
          <p:cNvSpPr/>
          <p:nvPr/>
        </p:nvSpPr>
        <p:spPr>
          <a:xfrm>
            <a:off x="534050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6" name="object 146"/>
          <p:cNvSpPr/>
          <p:nvPr/>
        </p:nvSpPr>
        <p:spPr>
          <a:xfrm>
            <a:off x="530691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7" name="object 147"/>
          <p:cNvSpPr/>
          <p:nvPr/>
        </p:nvSpPr>
        <p:spPr>
          <a:xfrm>
            <a:off x="547542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8" name="object 148"/>
          <p:cNvSpPr/>
          <p:nvPr/>
        </p:nvSpPr>
        <p:spPr>
          <a:xfrm>
            <a:off x="544173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9" name="object 149"/>
          <p:cNvSpPr/>
          <p:nvPr/>
        </p:nvSpPr>
        <p:spPr>
          <a:xfrm>
            <a:off x="540814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0" name="object 150"/>
          <p:cNvSpPr/>
          <p:nvPr/>
        </p:nvSpPr>
        <p:spPr>
          <a:xfrm>
            <a:off x="557664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1" name="object 151"/>
          <p:cNvSpPr/>
          <p:nvPr/>
        </p:nvSpPr>
        <p:spPr>
          <a:xfrm>
            <a:off x="55429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2" name="object 152"/>
          <p:cNvSpPr/>
          <p:nvPr/>
        </p:nvSpPr>
        <p:spPr>
          <a:xfrm>
            <a:off x="55093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3" name="object 153"/>
          <p:cNvSpPr/>
          <p:nvPr/>
        </p:nvSpPr>
        <p:spPr>
          <a:xfrm>
            <a:off x="567786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4" name="object 154"/>
          <p:cNvSpPr/>
          <p:nvPr/>
        </p:nvSpPr>
        <p:spPr>
          <a:xfrm>
            <a:off x="56441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5" name="object 155"/>
          <p:cNvSpPr/>
          <p:nvPr/>
        </p:nvSpPr>
        <p:spPr>
          <a:xfrm>
            <a:off x="56105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6" name="object 156"/>
          <p:cNvSpPr/>
          <p:nvPr/>
        </p:nvSpPr>
        <p:spPr>
          <a:xfrm>
            <a:off x="57790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7" name="object 157"/>
          <p:cNvSpPr/>
          <p:nvPr/>
        </p:nvSpPr>
        <p:spPr>
          <a:xfrm>
            <a:off x="574539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8" name="object 158"/>
          <p:cNvSpPr/>
          <p:nvPr/>
        </p:nvSpPr>
        <p:spPr>
          <a:xfrm>
            <a:off x="57118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9" name="object 159"/>
          <p:cNvSpPr/>
          <p:nvPr/>
        </p:nvSpPr>
        <p:spPr>
          <a:xfrm>
            <a:off x="588032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0" name="object 160"/>
          <p:cNvSpPr/>
          <p:nvPr/>
        </p:nvSpPr>
        <p:spPr>
          <a:xfrm>
            <a:off x="58466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1" name="object 161"/>
          <p:cNvSpPr/>
          <p:nvPr/>
        </p:nvSpPr>
        <p:spPr>
          <a:xfrm>
            <a:off x="581303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2" name="object 162"/>
          <p:cNvSpPr/>
          <p:nvPr/>
        </p:nvSpPr>
        <p:spPr>
          <a:xfrm>
            <a:off x="598154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3" name="object 163"/>
          <p:cNvSpPr/>
          <p:nvPr/>
        </p:nvSpPr>
        <p:spPr>
          <a:xfrm>
            <a:off x="59478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4" name="object 164"/>
          <p:cNvSpPr/>
          <p:nvPr/>
        </p:nvSpPr>
        <p:spPr>
          <a:xfrm>
            <a:off x="59142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5" name="object 165"/>
          <p:cNvSpPr/>
          <p:nvPr/>
        </p:nvSpPr>
        <p:spPr>
          <a:xfrm>
            <a:off x="608276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66" name="object 166"/>
          <p:cNvSpPr/>
          <p:nvPr/>
        </p:nvSpPr>
        <p:spPr>
          <a:xfrm>
            <a:off x="60490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7" name="object 167"/>
          <p:cNvSpPr/>
          <p:nvPr/>
        </p:nvSpPr>
        <p:spPr>
          <a:xfrm>
            <a:off x="60154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8" name="object 168"/>
          <p:cNvSpPr/>
          <p:nvPr/>
        </p:nvSpPr>
        <p:spPr>
          <a:xfrm>
            <a:off x="618399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9" name="object 169"/>
          <p:cNvSpPr/>
          <p:nvPr/>
        </p:nvSpPr>
        <p:spPr>
          <a:xfrm>
            <a:off x="615030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0" name="object 170"/>
          <p:cNvSpPr/>
          <p:nvPr/>
        </p:nvSpPr>
        <p:spPr>
          <a:xfrm>
            <a:off x="611670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1" name="object 171"/>
          <p:cNvSpPr/>
          <p:nvPr/>
        </p:nvSpPr>
        <p:spPr>
          <a:xfrm>
            <a:off x="628521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2" name="object 172"/>
          <p:cNvSpPr/>
          <p:nvPr/>
        </p:nvSpPr>
        <p:spPr>
          <a:xfrm>
            <a:off x="625152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3" name="object 173"/>
          <p:cNvSpPr/>
          <p:nvPr/>
        </p:nvSpPr>
        <p:spPr>
          <a:xfrm>
            <a:off x="621794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4" name="object 174"/>
          <p:cNvSpPr/>
          <p:nvPr/>
        </p:nvSpPr>
        <p:spPr>
          <a:xfrm>
            <a:off x="638644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5" name="object 175"/>
          <p:cNvSpPr/>
          <p:nvPr/>
        </p:nvSpPr>
        <p:spPr>
          <a:xfrm>
            <a:off x="635274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6" name="object 176"/>
          <p:cNvSpPr/>
          <p:nvPr/>
        </p:nvSpPr>
        <p:spPr>
          <a:xfrm>
            <a:off x="631915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7" name="object 177"/>
          <p:cNvSpPr/>
          <p:nvPr/>
        </p:nvSpPr>
        <p:spPr>
          <a:xfrm>
            <a:off x="648766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78" name="object 178"/>
          <p:cNvSpPr/>
          <p:nvPr/>
        </p:nvSpPr>
        <p:spPr>
          <a:xfrm>
            <a:off x="645397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9" name="object 179"/>
          <p:cNvSpPr/>
          <p:nvPr/>
        </p:nvSpPr>
        <p:spPr>
          <a:xfrm>
            <a:off x="64203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0" name="object 180"/>
          <p:cNvSpPr/>
          <p:nvPr/>
        </p:nvSpPr>
        <p:spPr>
          <a:xfrm>
            <a:off x="65888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1" name="object 181"/>
          <p:cNvSpPr/>
          <p:nvPr/>
        </p:nvSpPr>
        <p:spPr>
          <a:xfrm>
            <a:off x="65551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2" name="object 182"/>
          <p:cNvSpPr/>
          <p:nvPr/>
        </p:nvSpPr>
        <p:spPr>
          <a:xfrm>
            <a:off x="652161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3" name="object 183"/>
          <p:cNvSpPr/>
          <p:nvPr/>
        </p:nvSpPr>
        <p:spPr>
          <a:xfrm>
            <a:off x="669011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4" name="object 184"/>
          <p:cNvSpPr/>
          <p:nvPr/>
        </p:nvSpPr>
        <p:spPr>
          <a:xfrm>
            <a:off x="665642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5" name="object 185"/>
          <p:cNvSpPr/>
          <p:nvPr/>
        </p:nvSpPr>
        <p:spPr>
          <a:xfrm>
            <a:off x="662282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6" name="object 186"/>
          <p:cNvSpPr/>
          <p:nvPr/>
        </p:nvSpPr>
        <p:spPr>
          <a:xfrm>
            <a:off x="6791350"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87" name="object 187"/>
          <p:cNvSpPr/>
          <p:nvPr/>
        </p:nvSpPr>
        <p:spPr>
          <a:xfrm>
            <a:off x="675764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88" name="object 188"/>
          <p:cNvSpPr/>
          <p:nvPr/>
        </p:nvSpPr>
        <p:spPr>
          <a:xfrm>
            <a:off x="67240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9" name="object 189"/>
          <p:cNvSpPr/>
          <p:nvPr/>
        </p:nvSpPr>
        <p:spPr>
          <a:xfrm>
            <a:off x="689256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0" name="object 190"/>
          <p:cNvSpPr/>
          <p:nvPr/>
        </p:nvSpPr>
        <p:spPr>
          <a:xfrm>
            <a:off x="68588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1" name="object 191"/>
          <p:cNvSpPr/>
          <p:nvPr/>
        </p:nvSpPr>
        <p:spPr>
          <a:xfrm>
            <a:off x="682528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92" name="object 192"/>
          <p:cNvSpPr/>
          <p:nvPr/>
        </p:nvSpPr>
        <p:spPr>
          <a:xfrm>
            <a:off x="699378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3" name="object 193"/>
          <p:cNvSpPr/>
          <p:nvPr/>
        </p:nvSpPr>
        <p:spPr>
          <a:xfrm>
            <a:off x="696009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4" name="object 194"/>
          <p:cNvSpPr/>
          <p:nvPr/>
        </p:nvSpPr>
        <p:spPr>
          <a:xfrm>
            <a:off x="692651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5" name="object 195"/>
          <p:cNvSpPr/>
          <p:nvPr/>
        </p:nvSpPr>
        <p:spPr>
          <a:xfrm>
            <a:off x="61396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6" name="object 196"/>
          <p:cNvSpPr/>
          <p:nvPr/>
        </p:nvSpPr>
        <p:spPr>
          <a:xfrm>
            <a:off x="580770"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197" name="object 197"/>
          <p:cNvSpPr/>
          <p:nvPr/>
        </p:nvSpPr>
        <p:spPr>
          <a:xfrm>
            <a:off x="54768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8" name="object 198"/>
          <p:cNvSpPr/>
          <p:nvPr/>
        </p:nvSpPr>
        <p:spPr>
          <a:xfrm>
            <a:off x="71365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9" name="object 199"/>
          <p:cNvSpPr/>
          <p:nvPr/>
        </p:nvSpPr>
        <p:spPr>
          <a:xfrm>
            <a:off x="68046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0" name="object 200"/>
          <p:cNvSpPr/>
          <p:nvPr/>
        </p:nvSpPr>
        <p:spPr>
          <a:xfrm>
            <a:off x="647369"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01" name="object 201"/>
          <p:cNvSpPr/>
          <p:nvPr/>
        </p:nvSpPr>
        <p:spPr>
          <a:xfrm>
            <a:off x="81334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2" name="object 202"/>
          <p:cNvSpPr/>
          <p:nvPr/>
        </p:nvSpPr>
        <p:spPr>
          <a:xfrm>
            <a:off x="78016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3" name="object 203"/>
          <p:cNvSpPr/>
          <p:nvPr/>
        </p:nvSpPr>
        <p:spPr>
          <a:xfrm>
            <a:off x="74707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4" name="object 204"/>
          <p:cNvSpPr/>
          <p:nvPr/>
        </p:nvSpPr>
        <p:spPr>
          <a:xfrm>
            <a:off x="91305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5" name="object 205"/>
          <p:cNvSpPr/>
          <p:nvPr/>
        </p:nvSpPr>
        <p:spPr>
          <a:xfrm>
            <a:off x="87985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6" name="object 206"/>
          <p:cNvSpPr/>
          <p:nvPr/>
        </p:nvSpPr>
        <p:spPr>
          <a:xfrm>
            <a:off x="846772"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07" name="object 207"/>
          <p:cNvSpPr/>
          <p:nvPr/>
        </p:nvSpPr>
        <p:spPr>
          <a:xfrm>
            <a:off x="1012748"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08" name="object 208"/>
          <p:cNvSpPr/>
          <p:nvPr/>
        </p:nvSpPr>
        <p:spPr>
          <a:xfrm>
            <a:off x="97955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9" name="object 209"/>
          <p:cNvSpPr/>
          <p:nvPr/>
        </p:nvSpPr>
        <p:spPr>
          <a:xfrm>
            <a:off x="94646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0" name="object 210"/>
          <p:cNvSpPr/>
          <p:nvPr/>
        </p:nvSpPr>
        <p:spPr>
          <a:xfrm>
            <a:off x="111243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1" name="object 211"/>
          <p:cNvSpPr/>
          <p:nvPr/>
        </p:nvSpPr>
        <p:spPr>
          <a:xfrm>
            <a:off x="107925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2" name="object 212"/>
          <p:cNvSpPr/>
          <p:nvPr/>
        </p:nvSpPr>
        <p:spPr>
          <a:xfrm>
            <a:off x="104616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3" name="object 213"/>
          <p:cNvSpPr/>
          <p:nvPr/>
        </p:nvSpPr>
        <p:spPr>
          <a:xfrm>
            <a:off x="121212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4" name="object 214"/>
          <p:cNvSpPr/>
          <p:nvPr/>
        </p:nvSpPr>
        <p:spPr>
          <a:xfrm>
            <a:off x="1178953"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15" name="object 215"/>
          <p:cNvSpPr/>
          <p:nvPr/>
        </p:nvSpPr>
        <p:spPr>
          <a:xfrm>
            <a:off x="114587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6" name="object 216"/>
          <p:cNvSpPr/>
          <p:nvPr/>
        </p:nvSpPr>
        <p:spPr>
          <a:xfrm>
            <a:off x="131183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7" name="object 217"/>
          <p:cNvSpPr/>
          <p:nvPr/>
        </p:nvSpPr>
        <p:spPr>
          <a:xfrm>
            <a:off x="1278623"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18" name="object 218"/>
          <p:cNvSpPr/>
          <p:nvPr/>
        </p:nvSpPr>
        <p:spPr>
          <a:xfrm>
            <a:off x="124555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9" name="object 219"/>
          <p:cNvSpPr/>
          <p:nvPr/>
        </p:nvSpPr>
        <p:spPr>
          <a:xfrm>
            <a:off x="141152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0" name="object 220"/>
          <p:cNvSpPr/>
          <p:nvPr/>
        </p:nvSpPr>
        <p:spPr>
          <a:xfrm>
            <a:off x="137833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1" name="object 221"/>
          <p:cNvSpPr/>
          <p:nvPr/>
        </p:nvSpPr>
        <p:spPr>
          <a:xfrm>
            <a:off x="134526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2" name="object 222"/>
          <p:cNvSpPr/>
          <p:nvPr/>
        </p:nvSpPr>
        <p:spPr>
          <a:xfrm>
            <a:off x="151122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3" name="object 223"/>
          <p:cNvSpPr/>
          <p:nvPr/>
        </p:nvSpPr>
        <p:spPr>
          <a:xfrm>
            <a:off x="1478025"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24" name="object 224"/>
          <p:cNvSpPr/>
          <p:nvPr/>
        </p:nvSpPr>
        <p:spPr>
          <a:xfrm>
            <a:off x="144494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5" name="object 225"/>
          <p:cNvSpPr/>
          <p:nvPr/>
        </p:nvSpPr>
        <p:spPr>
          <a:xfrm>
            <a:off x="161090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6" name="object 226"/>
          <p:cNvSpPr/>
          <p:nvPr/>
        </p:nvSpPr>
        <p:spPr>
          <a:xfrm>
            <a:off x="157773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7" name="object 227"/>
          <p:cNvSpPr/>
          <p:nvPr/>
        </p:nvSpPr>
        <p:spPr>
          <a:xfrm>
            <a:off x="1544637"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28" name="object 228"/>
          <p:cNvSpPr/>
          <p:nvPr/>
        </p:nvSpPr>
        <p:spPr>
          <a:xfrm>
            <a:off x="171060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9" name="object 229"/>
          <p:cNvSpPr/>
          <p:nvPr/>
        </p:nvSpPr>
        <p:spPr>
          <a:xfrm>
            <a:off x="167741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0" name="object 230"/>
          <p:cNvSpPr/>
          <p:nvPr/>
        </p:nvSpPr>
        <p:spPr>
          <a:xfrm>
            <a:off x="164434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1" name="object 231"/>
          <p:cNvSpPr/>
          <p:nvPr/>
        </p:nvSpPr>
        <p:spPr>
          <a:xfrm>
            <a:off x="181030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2" name="object 232"/>
          <p:cNvSpPr/>
          <p:nvPr/>
        </p:nvSpPr>
        <p:spPr>
          <a:xfrm>
            <a:off x="1777123"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33" name="object 233"/>
          <p:cNvSpPr/>
          <p:nvPr/>
        </p:nvSpPr>
        <p:spPr>
          <a:xfrm>
            <a:off x="1744040"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34" name="object 234"/>
          <p:cNvSpPr/>
          <p:nvPr/>
        </p:nvSpPr>
        <p:spPr>
          <a:xfrm>
            <a:off x="191000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5" name="object 235"/>
          <p:cNvSpPr/>
          <p:nvPr/>
        </p:nvSpPr>
        <p:spPr>
          <a:xfrm>
            <a:off x="187680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6" name="object 236"/>
          <p:cNvSpPr/>
          <p:nvPr/>
        </p:nvSpPr>
        <p:spPr>
          <a:xfrm>
            <a:off x="184372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7" name="object 237"/>
          <p:cNvSpPr/>
          <p:nvPr/>
        </p:nvSpPr>
        <p:spPr>
          <a:xfrm>
            <a:off x="200969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8" name="object 238"/>
          <p:cNvSpPr/>
          <p:nvPr/>
        </p:nvSpPr>
        <p:spPr>
          <a:xfrm>
            <a:off x="197651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9" name="object 239"/>
          <p:cNvSpPr/>
          <p:nvPr/>
        </p:nvSpPr>
        <p:spPr>
          <a:xfrm>
            <a:off x="194341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0" name="object 240"/>
          <p:cNvSpPr/>
          <p:nvPr/>
        </p:nvSpPr>
        <p:spPr>
          <a:xfrm>
            <a:off x="210939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1" name="object 241"/>
          <p:cNvSpPr/>
          <p:nvPr/>
        </p:nvSpPr>
        <p:spPr>
          <a:xfrm>
            <a:off x="207619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2" name="object 242"/>
          <p:cNvSpPr/>
          <p:nvPr/>
        </p:nvSpPr>
        <p:spPr>
          <a:xfrm>
            <a:off x="204312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3" name="object 243"/>
          <p:cNvSpPr/>
          <p:nvPr/>
        </p:nvSpPr>
        <p:spPr>
          <a:xfrm>
            <a:off x="220908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4" name="object 244"/>
          <p:cNvSpPr/>
          <p:nvPr/>
        </p:nvSpPr>
        <p:spPr>
          <a:xfrm>
            <a:off x="2175891"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45" name="object 245"/>
          <p:cNvSpPr/>
          <p:nvPr/>
        </p:nvSpPr>
        <p:spPr>
          <a:xfrm>
            <a:off x="214282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6" name="object 246"/>
          <p:cNvSpPr/>
          <p:nvPr/>
        </p:nvSpPr>
        <p:spPr>
          <a:xfrm>
            <a:off x="230878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7" name="object 247"/>
          <p:cNvSpPr/>
          <p:nvPr/>
        </p:nvSpPr>
        <p:spPr>
          <a:xfrm>
            <a:off x="227559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8" name="object 248"/>
          <p:cNvSpPr/>
          <p:nvPr/>
        </p:nvSpPr>
        <p:spPr>
          <a:xfrm>
            <a:off x="224251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9" name="object 249"/>
          <p:cNvSpPr/>
          <p:nvPr/>
        </p:nvSpPr>
        <p:spPr>
          <a:xfrm>
            <a:off x="240847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0" name="object 250"/>
          <p:cNvSpPr/>
          <p:nvPr/>
        </p:nvSpPr>
        <p:spPr>
          <a:xfrm>
            <a:off x="2375280"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51" name="object 251"/>
          <p:cNvSpPr/>
          <p:nvPr/>
        </p:nvSpPr>
        <p:spPr>
          <a:xfrm>
            <a:off x="2342210"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52" name="object 252"/>
          <p:cNvSpPr/>
          <p:nvPr/>
        </p:nvSpPr>
        <p:spPr>
          <a:xfrm>
            <a:off x="250817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3" name="object 253"/>
          <p:cNvSpPr/>
          <p:nvPr/>
        </p:nvSpPr>
        <p:spPr>
          <a:xfrm>
            <a:off x="247498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4" name="object 254"/>
          <p:cNvSpPr/>
          <p:nvPr/>
        </p:nvSpPr>
        <p:spPr>
          <a:xfrm>
            <a:off x="2441892"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55" name="object 255"/>
          <p:cNvSpPr/>
          <p:nvPr/>
        </p:nvSpPr>
        <p:spPr>
          <a:xfrm>
            <a:off x="260786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6" name="object 256"/>
          <p:cNvSpPr/>
          <p:nvPr/>
        </p:nvSpPr>
        <p:spPr>
          <a:xfrm>
            <a:off x="257467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7" name="object 257"/>
          <p:cNvSpPr/>
          <p:nvPr/>
        </p:nvSpPr>
        <p:spPr>
          <a:xfrm>
            <a:off x="254160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8" name="object 258"/>
          <p:cNvSpPr/>
          <p:nvPr/>
        </p:nvSpPr>
        <p:spPr>
          <a:xfrm>
            <a:off x="270757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9" name="object 259"/>
          <p:cNvSpPr/>
          <p:nvPr/>
        </p:nvSpPr>
        <p:spPr>
          <a:xfrm>
            <a:off x="267437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0" name="object 260"/>
          <p:cNvSpPr/>
          <p:nvPr/>
        </p:nvSpPr>
        <p:spPr>
          <a:xfrm>
            <a:off x="2641295"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61" name="object 261"/>
          <p:cNvSpPr/>
          <p:nvPr/>
        </p:nvSpPr>
        <p:spPr>
          <a:xfrm>
            <a:off x="280725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2" name="object 262"/>
          <p:cNvSpPr/>
          <p:nvPr/>
        </p:nvSpPr>
        <p:spPr>
          <a:xfrm>
            <a:off x="277407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3" name="object 263"/>
          <p:cNvSpPr/>
          <p:nvPr/>
        </p:nvSpPr>
        <p:spPr>
          <a:xfrm>
            <a:off x="274099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4" name="object 264"/>
          <p:cNvSpPr/>
          <p:nvPr/>
        </p:nvSpPr>
        <p:spPr>
          <a:xfrm>
            <a:off x="290695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5" name="object 265"/>
          <p:cNvSpPr/>
          <p:nvPr/>
        </p:nvSpPr>
        <p:spPr>
          <a:xfrm>
            <a:off x="287378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6" name="object 266"/>
          <p:cNvSpPr/>
          <p:nvPr/>
        </p:nvSpPr>
        <p:spPr>
          <a:xfrm>
            <a:off x="284068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7" name="object 267"/>
          <p:cNvSpPr/>
          <p:nvPr/>
        </p:nvSpPr>
        <p:spPr>
          <a:xfrm>
            <a:off x="300664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8" name="object 268"/>
          <p:cNvSpPr/>
          <p:nvPr/>
        </p:nvSpPr>
        <p:spPr>
          <a:xfrm>
            <a:off x="297345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9" name="object 269"/>
          <p:cNvSpPr/>
          <p:nvPr/>
        </p:nvSpPr>
        <p:spPr>
          <a:xfrm>
            <a:off x="2940392"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70" name="object 270"/>
          <p:cNvSpPr/>
          <p:nvPr/>
        </p:nvSpPr>
        <p:spPr>
          <a:xfrm>
            <a:off x="310635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1" name="object 271"/>
          <p:cNvSpPr/>
          <p:nvPr/>
        </p:nvSpPr>
        <p:spPr>
          <a:xfrm>
            <a:off x="3073145"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72" name="object 272"/>
          <p:cNvSpPr/>
          <p:nvPr/>
        </p:nvSpPr>
        <p:spPr>
          <a:xfrm>
            <a:off x="304007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3" name="object 273"/>
          <p:cNvSpPr/>
          <p:nvPr/>
        </p:nvSpPr>
        <p:spPr>
          <a:xfrm>
            <a:off x="320605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4" name="object 274"/>
          <p:cNvSpPr/>
          <p:nvPr/>
        </p:nvSpPr>
        <p:spPr>
          <a:xfrm>
            <a:off x="317285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5" name="object 275"/>
          <p:cNvSpPr/>
          <p:nvPr/>
        </p:nvSpPr>
        <p:spPr>
          <a:xfrm>
            <a:off x="313977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6" name="object 276"/>
          <p:cNvSpPr/>
          <p:nvPr/>
        </p:nvSpPr>
        <p:spPr>
          <a:xfrm>
            <a:off x="3305746"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77" name="object 277"/>
          <p:cNvSpPr/>
          <p:nvPr/>
        </p:nvSpPr>
        <p:spPr>
          <a:xfrm>
            <a:off x="327256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8" name="object 278"/>
          <p:cNvSpPr/>
          <p:nvPr/>
        </p:nvSpPr>
        <p:spPr>
          <a:xfrm>
            <a:off x="323946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9" name="object 279"/>
          <p:cNvSpPr/>
          <p:nvPr/>
        </p:nvSpPr>
        <p:spPr>
          <a:xfrm>
            <a:off x="340542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0" name="object 280"/>
          <p:cNvSpPr/>
          <p:nvPr/>
        </p:nvSpPr>
        <p:spPr>
          <a:xfrm>
            <a:off x="337224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1" name="object 281"/>
          <p:cNvSpPr/>
          <p:nvPr/>
        </p:nvSpPr>
        <p:spPr>
          <a:xfrm>
            <a:off x="3339160" y="6518338"/>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82" name="object 282"/>
          <p:cNvSpPr/>
          <p:nvPr/>
        </p:nvSpPr>
        <p:spPr>
          <a:xfrm>
            <a:off x="350512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3" name="object 283"/>
          <p:cNvSpPr/>
          <p:nvPr/>
        </p:nvSpPr>
        <p:spPr>
          <a:xfrm>
            <a:off x="3471938"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84" name="object 284"/>
          <p:cNvSpPr/>
          <p:nvPr/>
        </p:nvSpPr>
        <p:spPr>
          <a:xfrm>
            <a:off x="343886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5" name="object 285"/>
          <p:cNvSpPr/>
          <p:nvPr/>
        </p:nvSpPr>
        <p:spPr>
          <a:xfrm>
            <a:off x="360483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6" name="object 286"/>
          <p:cNvSpPr/>
          <p:nvPr/>
        </p:nvSpPr>
        <p:spPr>
          <a:xfrm>
            <a:off x="357163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7" name="object 287"/>
          <p:cNvSpPr/>
          <p:nvPr/>
        </p:nvSpPr>
        <p:spPr>
          <a:xfrm>
            <a:off x="353855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8" name="object 288"/>
          <p:cNvSpPr/>
          <p:nvPr/>
        </p:nvSpPr>
        <p:spPr>
          <a:xfrm>
            <a:off x="370451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9" name="object 289"/>
          <p:cNvSpPr/>
          <p:nvPr/>
        </p:nvSpPr>
        <p:spPr>
          <a:xfrm>
            <a:off x="367132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0" name="object 290"/>
          <p:cNvSpPr/>
          <p:nvPr/>
        </p:nvSpPr>
        <p:spPr>
          <a:xfrm>
            <a:off x="363824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1" name="object 291"/>
          <p:cNvSpPr/>
          <p:nvPr/>
        </p:nvSpPr>
        <p:spPr>
          <a:xfrm>
            <a:off x="380422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2" name="object 292"/>
          <p:cNvSpPr/>
          <p:nvPr/>
        </p:nvSpPr>
        <p:spPr>
          <a:xfrm>
            <a:off x="377103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3" name="object 293"/>
          <p:cNvSpPr/>
          <p:nvPr/>
        </p:nvSpPr>
        <p:spPr>
          <a:xfrm>
            <a:off x="373794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4" name="object 294"/>
          <p:cNvSpPr/>
          <p:nvPr/>
        </p:nvSpPr>
        <p:spPr>
          <a:xfrm>
            <a:off x="390390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5" name="object 295"/>
          <p:cNvSpPr/>
          <p:nvPr/>
        </p:nvSpPr>
        <p:spPr>
          <a:xfrm>
            <a:off x="387071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6" name="object 296"/>
          <p:cNvSpPr/>
          <p:nvPr/>
        </p:nvSpPr>
        <p:spPr>
          <a:xfrm>
            <a:off x="383764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7" name="object 297"/>
          <p:cNvSpPr/>
          <p:nvPr/>
        </p:nvSpPr>
        <p:spPr>
          <a:xfrm>
            <a:off x="400361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8" name="object 298"/>
          <p:cNvSpPr/>
          <p:nvPr/>
        </p:nvSpPr>
        <p:spPr>
          <a:xfrm>
            <a:off x="397042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9" name="object 299"/>
          <p:cNvSpPr/>
          <p:nvPr/>
        </p:nvSpPr>
        <p:spPr>
          <a:xfrm>
            <a:off x="393734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0" name="object 300"/>
          <p:cNvSpPr/>
          <p:nvPr/>
        </p:nvSpPr>
        <p:spPr>
          <a:xfrm>
            <a:off x="410330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1" name="object 301"/>
          <p:cNvSpPr/>
          <p:nvPr/>
        </p:nvSpPr>
        <p:spPr>
          <a:xfrm>
            <a:off x="407010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2" name="object 302"/>
          <p:cNvSpPr/>
          <p:nvPr/>
        </p:nvSpPr>
        <p:spPr>
          <a:xfrm>
            <a:off x="403703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3" name="object 303"/>
          <p:cNvSpPr/>
          <p:nvPr/>
        </p:nvSpPr>
        <p:spPr>
          <a:xfrm>
            <a:off x="420300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4" name="object 304"/>
          <p:cNvSpPr/>
          <p:nvPr/>
        </p:nvSpPr>
        <p:spPr>
          <a:xfrm>
            <a:off x="416981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5" name="object 305"/>
          <p:cNvSpPr/>
          <p:nvPr/>
        </p:nvSpPr>
        <p:spPr>
          <a:xfrm>
            <a:off x="413672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6" name="object 306"/>
          <p:cNvSpPr/>
          <p:nvPr/>
        </p:nvSpPr>
        <p:spPr>
          <a:xfrm>
            <a:off x="430269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7" name="object 307"/>
          <p:cNvSpPr/>
          <p:nvPr/>
        </p:nvSpPr>
        <p:spPr>
          <a:xfrm>
            <a:off x="426949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8" name="object 308"/>
          <p:cNvSpPr/>
          <p:nvPr/>
        </p:nvSpPr>
        <p:spPr>
          <a:xfrm>
            <a:off x="423642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9" name="object 309"/>
          <p:cNvSpPr/>
          <p:nvPr/>
        </p:nvSpPr>
        <p:spPr>
          <a:xfrm>
            <a:off x="440239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0" name="object 310"/>
          <p:cNvSpPr/>
          <p:nvPr/>
        </p:nvSpPr>
        <p:spPr>
          <a:xfrm>
            <a:off x="436919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1" name="object 311"/>
          <p:cNvSpPr/>
          <p:nvPr/>
        </p:nvSpPr>
        <p:spPr>
          <a:xfrm>
            <a:off x="433612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2" name="object 312"/>
          <p:cNvSpPr/>
          <p:nvPr/>
        </p:nvSpPr>
        <p:spPr>
          <a:xfrm>
            <a:off x="450208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3" name="object 313"/>
          <p:cNvSpPr/>
          <p:nvPr/>
        </p:nvSpPr>
        <p:spPr>
          <a:xfrm>
            <a:off x="446890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4" name="object 314"/>
          <p:cNvSpPr/>
          <p:nvPr/>
        </p:nvSpPr>
        <p:spPr>
          <a:xfrm>
            <a:off x="443581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5" name="object 315"/>
          <p:cNvSpPr/>
          <p:nvPr/>
        </p:nvSpPr>
        <p:spPr>
          <a:xfrm>
            <a:off x="460176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6" name="object 316"/>
          <p:cNvSpPr/>
          <p:nvPr/>
        </p:nvSpPr>
        <p:spPr>
          <a:xfrm>
            <a:off x="456859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7" name="object 317"/>
          <p:cNvSpPr/>
          <p:nvPr/>
        </p:nvSpPr>
        <p:spPr>
          <a:xfrm>
            <a:off x="453551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8" name="object 318"/>
          <p:cNvSpPr/>
          <p:nvPr/>
        </p:nvSpPr>
        <p:spPr>
          <a:xfrm>
            <a:off x="470147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9" name="object 319"/>
          <p:cNvSpPr/>
          <p:nvPr/>
        </p:nvSpPr>
        <p:spPr>
          <a:xfrm>
            <a:off x="466829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0" name="object 320"/>
          <p:cNvSpPr/>
          <p:nvPr/>
        </p:nvSpPr>
        <p:spPr>
          <a:xfrm>
            <a:off x="4635207"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21" name="object 321"/>
          <p:cNvSpPr/>
          <p:nvPr/>
        </p:nvSpPr>
        <p:spPr>
          <a:xfrm>
            <a:off x="480117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2" name="object 322"/>
          <p:cNvSpPr/>
          <p:nvPr/>
        </p:nvSpPr>
        <p:spPr>
          <a:xfrm>
            <a:off x="476797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3" name="object 323"/>
          <p:cNvSpPr/>
          <p:nvPr/>
        </p:nvSpPr>
        <p:spPr>
          <a:xfrm>
            <a:off x="473490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4" name="object 324"/>
          <p:cNvSpPr/>
          <p:nvPr/>
        </p:nvSpPr>
        <p:spPr>
          <a:xfrm>
            <a:off x="4900879"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5" name="object 325"/>
          <p:cNvSpPr/>
          <p:nvPr/>
        </p:nvSpPr>
        <p:spPr>
          <a:xfrm>
            <a:off x="486768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6" name="object 326"/>
          <p:cNvSpPr/>
          <p:nvPr/>
        </p:nvSpPr>
        <p:spPr>
          <a:xfrm>
            <a:off x="483459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7" name="object 327"/>
          <p:cNvSpPr/>
          <p:nvPr/>
        </p:nvSpPr>
        <p:spPr>
          <a:xfrm>
            <a:off x="5000561"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28" name="object 328"/>
          <p:cNvSpPr/>
          <p:nvPr/>
        </p:nvSpPr>
        <p:spPr>
          <a:xfrm>
            <a:off x="496737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9" name="object 329"/>
          <p:cNvSpPr/>
          <p:nvPr/>
        </p:nvSpPr>
        <p:spPr>
          <a:xfrm>
            <a:off x="493429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0" name="object 330"/>
          <p:cNvSpPr/>
          <p:nvPr/>
        </p:nvSpPr>
        <p:spPr>
          <a:xfrm>
            <a:off x="510025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1" name="object 331"/>
          <p:cNvSpPr/>
          <p:nvPr/>
        </p:nvSpPr>
        <p:spPr>
          <a:xfrm>
            <a:off x="506708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2" name="object 332"/>
          <p:cNvSpPr/>
          <p:nvPr/>
        </p:nvSpPr>
        <p:spPr>
          <a:xfrm>
            <a:off x="503398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3" name="object 333"/>
          <p:cNvSpPr/>
          <p:nvPr/>
        </p:nvSpPr>
        <p:spPr>
          <a:xfrm>
            <a:off x="519995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4" name="object 334"/>
          <p:cNvSpPr/>
          <p:nvPr/>
        </p:nvSpPr>
        <p:spPr>
          <a:xfrm>
            <a:off x="516676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5" name="object 335"/>
          <p:cNvSpPr/>
          <p:nvPr/>
        </p:nvSpPr>
        <p:spPr>
          <a:xfrm>
            <a:off x="513369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6" name="object 336"/>
          <p:cNvSpPr/>
          <p:nvPr/>
        </p:nvSpPr>
        <p:spPr>
          <a:xfrm>
            <a:off x="529964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7" name="object 337"/>
          <p:cNvSpPr/>
          <p:nvPr/>
        </p:nvSpPr>
        <p:spPr>
          <a:xfrm>
            <a:off x="526644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8" name="object 338"/>
          <p:cNvSpPr/>
          <p:nvPr/>
        </p:nvSpPr>
        <p:spPr>
          <a:xfrm>
            <a:off x="523337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9" name="object 339"/>
          <p:cNvSpPr/>
          <p:nvPr/>
        </p:nvSpPr>
        <p:spPr>
          <a:xfrm>
            <a:off x="539935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0" name="object 340"/>
          <p:cNvSpPr/>
          <p:nvPr/>
        </p:nvSpPr>
        <p:spPr>
          <a:xfrm>
            <a:off x="536615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1" name="object 341"/>
          <p:cNvSpPr/>
          <p:nvPr/>
        </p:nvSpPr>
        <p:spPr>
          <a:xfrm>
            <a:off x="533307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2" name="object 342"/>
          <p:cNvSpPr/>
          <p:nvPr/>
        </p:nvSpPr>
        <p:spPr>
          <a:xfrm>
            <a:off x="549903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3" name="object 343"/>
          <p:cNvSpPr/>
          <p:nvPr/>
        </p:nvSpPr>
        <p:spPr>
          <a:xfrm>
            <a:off x="546585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4" name="object 344"/>
          <p:cNvSpPr/>
          <p:nvPr/>
        </p:nvSpPr>
        <p:spPr>
          <a:xfrm>
            <a:off x="543276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5" name="object 345"/>
          <p:cNvSpPr/>
          <p:nvPr/>
        </p:nvSpPr>
        <p:spPr>
          <a:xfrm>
            <a:off x="5598744"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46" name="object 346"/>
          <p:cNvSpPr/>
          <p:nvPr/>
        </p:nvSpPr>
        <p:spPr>
          <a:xfrm>
            <a:off x="556554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7" name="object 347"/>
          <p:cNvSpPr/>
          <p:nvPr/>
        </p:nvSpPr>
        <p:spPr>
          <a:xfrm>
            <a:off x="553246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8" name="object 348"/>
          <p:cNvSpPr/>
          <p:nvPr/>
        </p:nvSpPr>
        <p:spPr>
          <a:xfrm>
            <a:off x="569842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9" name="object 349"/>
          <p:cNvSpPr/>
          <p:nvPr/>
        </p:nvSpPr>
        <p:spPr>
          <a:xfrm>
            <a:off x="566524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0" name="object 350"/>
          <p:cNvSpPr/>
          <p:nvPr/>
        </p:nvSpPr>
        <p:spPr>
          <a:xfrm>
            <a:off x="563217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1" name="object 351"/>
          <p:cNvSpPr/>
          <p:nvPr/>
        </p:nvSpPr>
        <p:spPr>
          <a:xfrm>
            <a:off x="579813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2" name="object 352"/>
          <p:cNvSpPr/>
          <p:nvPr/>
        </p:nvSpPr>
        <p:spPr>
          <a:xfrm>
            <a:off x="5764949"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53" name="object 353"/>
          <p:cNvSpPr/>
          <p:nvPr/>
        </p:nvSpPr>
        <p:spPr>
          <a:xfrm>
            <a:off x="573185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4" name="object 354"/>
          <p:cNvSpPr/>
          <p:nvPr/>
        </p:nvSpPr>
        <p:spPr>
          <a:xfrm>
            <a:off x="5897829"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5" name="object 355"/>
          <p:cNvSpPr/>
          <p:nvPr/>
        </p:nvSpPr>
        <p:spPr>
          <a:xfrm>
            <a:off x="586463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6" name="object 356"/>
          <p:cNvSpPr/>
          <p:nvPr/>
        </p:nvSpPr>
        <p:spPr>
          <a:xfrm>
            <a:off x="583154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7" name="object 357"/>
          <p:cNvSpPr/>
          <p:nvPr/>
        </p:nvSpPr>
        <p:spPr>
          <a:xfrm>
            <a:off x="599752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8" name="object 358"/>
          <p:cNvSpPr/>
          <p:nvPr/>
        </p:nvSpPr>
        <p:spPr>
          <a:xfrm>
            <a:off x="5964339"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9" name="object 359"/>
          <p:cNvSpPr/>
          <p:nvPr/>
        </p:nvSpPr>
        <p:spPr>
          <a:xfrm>
            <a:off x="593124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0" name="object 360"/>
          <p:cNvSpPr/>
          <p:nvPr/>
        </p:nvSpPr>
        <p:spPr>
          <a:xfrm>
            <a:off x="6097219"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1" name="object 361"/>
          <p:cNvSpPr/>
          <p:nvPr/>
        </p:nvSpPr>
        <p:spPr>
          <a:xfrm>
            <a:off x="606402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2" name="object 362"/>
          <p:cNvSpPr/>
          <p:nvPr/>
        </p:nvSpPr>
        <p:spPr>
          <a:xfrm>
            <a:off x="603095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3" name="object 363"/>
          <p:cNvSpPr/>
          <p:nvPr/>
        </p:nvSpPr>
        <p:spPr>
          <a:xfrm>
            <a:off x="619690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4" name="object 364"/>
          <p:cNvSpPr/>
          <p:nvPr/>
        </p:nvSpPr>
        <p:spPr>
          <a:xfrm>
            <a:off x="616371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5" name="object 365"/>
          <p:cNvSpPr/>
          <p:nvPr/>
        </p:nvSpPr>
        <p:spPr>
          <a:xfrm>
            <a:off x="613064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6" name="object 366"/>
          <p:cNvSpPr/>
          <p:nvPr/>
        </p:nvSpPr>
        <p:spPr>
          <a:xfrm>
            <a:off x="6296609"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7" name="object 367"/>
          <p:cNvSpPr/>
          <p:nvPr/>
        </p:nvSpPr>
        <p:spPr>
          <a:xfrm>
            <a:off x="626342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8" name="object 368"/>
          <p:cNvSpPr/>
          <p:nvPr/>
        </p:nvSpPr>
        <p:spPr>
          <a:xfrm>
            <a:off x="623034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9" name="object 369"/>
          <p:cNvSpPr/>
          <p:nvPr/>
        </p:nvSpPr>
        <p:spPr>
          <a:xfrm>
            <a:off x="639629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0" name="object 370"/>
          <p:cNvSpPr/>
          <p:nvPr/>
        </p:nvSpPr>
        <p:spPr>
          <a:xfrm>
            <a:off x="636310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1" name="object 371"/>
          <p:cNvSpPr/>
          <p:nvPr/>
        </p:nvSpPr>
        <p:spPr>
          <a:xfrm>
            <a:off x="633003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2" name="object 372"/>
          <p:cNvSpPr/>
          <p:nvPr/>
        </p:nvSpPr>
        <p:spPr>
          <a:xfrm>
            <a:off x="6495999"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3" name="object 373"/>
          <p:cNvSpPr/>
          <p:nvPr/>
        </p:nvSpPr>
        <p:spPr>
          <a:xfrm>
            <a:off x="646281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4" name="object 374"/>
          <p:cNvSpPr/>
          <p:nvPr/>
        </p:nvSpPr>
        <p:spPr>
          <a:xfrm>
            <a:off x="642971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5" name="object 375"/>
          <p:cNvSpPr/>
          <p:nvPr/>
        </p:nvSpPr>
        <p:spPr>
          <a:xfrm>
            <a:off x="659569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6" name="object 376"/>
          <p:cNvSpPr/>
          <p:nvPr/>
        </p:nvSpPr>
        <p:spPr>
          <a:xfrm>
            <a:off x="656249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7" name="object 377"/>
          <p:cNvSpPr/>
          <p:nvPr/>
        </p:nvSpPr>
        <p:spPr>
          <a:xfrm>
            <a:off x="652942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8" name="object 378"/>
          <p:cNvSpPr/>
          <p:nvPr/>
        </p:nvSpPr>
        <p:spPr>
          <a:xfrm>
            <a:off x="6695402"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9" name="object 379"/>
          <p:cNvSpPr/>
          <p:nvPr/>
        </p:nvSpPr>
        <p:spPr>
          <a:xfrm>
            <a:off x="6662204"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0" name="object 380"/>
          <p:cNvSpPr/>
          <p:nvPr/>
        </p:nvSpPr>
        <p:spPr>
          <a:xfrm>
            <a:off x="6629107"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1" name="object 381"/>
          <p:cNvSpPr/>
          <p:nvPr/>
        </p:nvSpPr>
        <p:spPr>
          <a:xfrm>
            <a:off x="6795071"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2" name="object 382"/>
          <p:cNvSpPr/>
          <p:nvPr/>
        </p:nvSpPr>
        <p:spPr>
          <a:xfrm>
            <a:off x="6761898"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3" name="object 383"/>
          <p:cNvSpPr/>
          <p:nvPr/>
        </p:nvSpPr>
        <p:spPr>
          <a:xfrm>
            <a:off x="6728815"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4" name="object 384"/>
          <p:cNvSpPr/>
          <p:nvPr/>
        </p:nvSpPr>
        <p:spPr>
          <a:xfrm>
            <a:off x="6894779"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5" name="object 385"/>
          <p:cNvSpPr/>
          <p:nvPr/>
        </p:nvSpPr>
        <p:spPr>
          <a:xfrm>
            <a:off x="686160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6" name="object 386"/>
          <p:cNvSpPr/>
          <p:nvPr/>
        </p:nvSpPr>
        <p:spPr>
          <a:xfrm>
            <a:off x="6828510"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7" name="object 387"/>
          <p:cNvSpPr/>
          <p:nvPr/>
        </p:nvSpPr>
        <p:spPr>
          <a:xfrm>
            <a:off x="6994473"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8" name="object 388"/>
          <p:cNvSpPr/>
          <p:nvPr/>
        </p:nvSpPr>
        <p:spPr>
          <a:xfrm>
            <a:off x="6961276" y="6518338"/>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9" name="object 389"/>
          <p:cNvSpPr/>
          <p:nvPr/>
        </p:nvSpPr>
        <p:spPr>
          <a:xfrm>
            <a:off x="6928218" y="6518338"/>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90" name="object 390"/>
          <p:cNvSpPr txBox="1"/>
          <p:nvPr/>
        </p:nvSpPr>
        <p:spPr>
          <a:xfrm>
            <a:off x="527434" y="6203001"/>
            <a:ext cx="2563495" cy="60579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DESCRIPCIÓN DEL</a:t>
            </a:r>
            <a:r>
              <a:rPr sz="1600" b="1" spc="-90" dirty="0">
                <a:solidFill>
                  <a:srgbClr val="231F20"/>
                </a:solidFill>
                <a:latin typeface="Arial Narrow"/>
                <a:cs typeface="Arial Narrow"/>
              </a:rPr>
              <a:t> </a:t>
            </a:r>
            <a:r>
              <a:rPr sz="1600" b="1" dirty="0">
                <a:solidFill>
                  <a:srgbClr val="231F20"/>
                </a:solidFill>
                <a:latin typeface="Arial Narrow"/>
                <a:cs typeface="Arial Narrow"/>
              </a:rPr>
              <a:t>PRODUCTO</a:t>
            </a:r>
            <a:endParaRPr sz="1600">
              <a:latin typeface="Arial Narrow"/>
              <a:cs typeface="Arial Narrow"/>
            </a:endParaRPr>
          </a:p>
          <a:p>
            <a:pPr marL="13970">
              <a:lnSpc>
                <a:spcPct val="100000"/>
              </a:lnSpc>
              <a:spcBef>
                <a:spcPts val="1210"/>
              </a:spcBef>
            </a:pPr>
            <a:r>
              <a:rPr sz="1200" b="1" dirty="0">
                <a:solidFill>
                  <a:srgbClr val="231F20"/>
                </a:solidFill>
                <a:latin typeface="Arial Narrow"/>
                <a:cs typeface="Arial Narrow"/>
              </a:rPr>
              <a:t>Contenido del</a:t>
            </a:r>
            <a:r>
              <a:rPr sz="1200" b="1" spc="-10" dirty="0">
                <a:solidFill>
                  <a:srgbClr val="231F20"/>
                </a:solidFill>
                <a:latin typeface="Arial Narrow"/>
                <a:cs typeface="Arial Narrow"/>
              </a:rPr>
              <a:t> </a:t>
            </a:r>
            <a:r>
              <a:rPr sz="1200" b="1" dirty="0">
                <a:solidFill>
                  <a:srgbClr val="231F20"/>
                </a:solidFill>
                <a:latin typeface="Arial Narrow"/>
                <a:cs typeface="Arial Narrow"/>
              </a:rPr>
              <a:t>paquete</a:t>
            </a:r>
            <a:endParaRPr sz="1200">
              <a:latin typeface="Arial Narrow"/>
              <a:cs typeface="Arial Narrow"/>
            </a:endParaRPr>
          </a:p>
        </p:txBody>
      </p:sp>
      <p:sp>
        <p:nvSpPr>
          <p:cNvPr id="391" name="object 391"/>
          <p:cNvSpPr/>
          <p:nvPr/>
        </p:nvSpPr>
        <p:spPr>
          <a:xfrm>
            <a:off x="2051469" y="1724289"/>
            <a:ext cx="64668" cy="160482"/>
          </a:xfrm>
          <a:prstGeom prst="rect">
            <a:avLst/>
          </a:prstGeom>
          <a:blipFill>
            <a:blip r:embed="rId2" cstate="print"/>
            <a:stretch>
              <a:fillRect/>
            </a:stretch>
          </a:blipFill>
        </p:spPr>
        <p:txBody>
          <a:bodyPr wrap="square" lIns="0" tIns="0" rIns="0" bIns="0" rtlCol="0"/>
          <a:lstStyle/>
          <a:p>
            <a:endParaRPr/>
          </a:p>
        </p:txBody>
      </p:sp>
      <p:sp>
        <p:nvSpPr>
          <p:cNvPr id="392" name="object 392"/>
          <p:cNvSpPr/>
          <p:nvPr/>
        </p:nvSpPr>
        <p:spPr>
          <a:xfrm>
            <a:off x="2051469" y="2081179"/>
            <a:ext cx="64668" cy="160481"/>
          </a:xfrm>
          <a:prstGeom prst="rect">
            <a:avLst/>
          </a:prstGeom>
          <a:blipFill>
            <a:blip r:embed="rId2" cstate="print"/>
            <a:stretch>
              <a:fillRect/>
            </a:stretch>
          </a:blipFill>
        </p:spPr>
        <p:txBody>
          <a:bodyPr wrap="square" lIns="0" tIns="0" rIns="0" bIns="0" rtlCol="0"/>
          <a:lstStyle/>
          <a:p>
            <a:endParaRPr/>
          </a:p>
        </p:txBody>
      </p:sp>
      <p:graphicFrame>
        <p:nvGraphicFramePr>
          <p:cNvPr id="393" name="object 393"/>
          <p:cNvGraphicFramePr>
            <a:graphicFrameLocks noGrp="1"/>
          </p:cNvGraphicFramePr>
          <p:nvPr/>
        </p:nvGraphicFramePr>
        <p:xfrm>
          <a:off x="538149" y="2675154"/>
          <a:ext cx="6488430" cy="3062605"/>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345671">
                <a:tc>
                  <a:txBody>
                    <a:bodyPr/>
                    <a:lstStyle/>
                    <a:p>
                      <a:pPr marR="15875" algn="ctr">
                        <a:lnSpc>
                          <a:spcPct val="100000"/>
                        </a:lnSpc>
                        <a:spcBef>
                          <a:spcPts val="730"/>
                        </a:spcBef>
                      </a:pPr>
                      <a:r>
                        <a:rPr sz="1000" b="1" dirty="0">
                          <a:solidFill>
                            <a:srgbClr val="FFFFFF"/>
                          </a:solidFill>
                          <a:latin typeface="Arial Narrow"/>
                          <a:cs typeface="Arial Narrow"/>
                        </a:rPr>
                        <a:t>Características del </a:t>
                      </a:r>
                      <a:r>
                        <a:rPr sz="1000" b="1" spc="-5" dirty="0">
                          <a:solidFill>
                            <a:srgbClr val="FFFFFF"/>
                          </a:solidFill>
                          <a:latin typeface="Arial Narrow"/>
                          <a:cs typeface="Arial Narrow"/>
                        </a:rPr>
                        <a:t>sistema </a:t>
                      </a:r>
                      <a:r>
                        <a:rPr sz="1000" b="1" dirty="0">
                          <a:solidFill>
                            <a:srgbClr val="FFFFFF"/>
                          </a:solidFill>
                          <a:latin typeface="Arial Narrow"/>
                          <a:cs typeface="Arial Narrow"/>
                        </a:rPr>
                        <a:t>de</a:t>
                      </a:r>
                      <a:r>
                        <a:rPr sz="1000" b="1" spc="-45" dirty="0">
                          <a:solidFill>
                            <a:srgbClr val="FFFFFF"/>
                          </a:solidFill>
                          <a:latin typeface="Arial Narrow"/>
                          <a:cs typeface="Arial Narrow"/>
                        </a:rPr>
                        <a:t> </a:t>
                      </a:r>
                      <a:r>
                        <a:rPr sz="1000" b="1" spc="-5" dirty="0">
                          <a:solidFill>
                            <a:srgbClr val="FFFFFF"/>
                          </a:solidFill>
                          <a:latin typeface="Arial Narrow"/>
                          <a:cs typeface="Arial Narrow"/>
                        </a:rPr>
                        <a:t>control</a:t>
                      </a:r>
                      <a:endParaRPr sz="1000">
                        <a:latin typeface="Arial Narrow"/>
                        <a:cs typeface="Arial Narrow"/>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156845" algn="ctr">
                        <a:lnSpc>
                          <a:spcPct val="100000"/>
                        </a:lnSpc>
                        <a:spcBef>
                          <a:spcPts val="705"/>
                        </a:spcBef>
                      </a:pPr>
                      <a:r>
                        <a:rPr sz="1000" b="1" spc="-5" dirty="0">
                          <a:solidFill>
                            <a:srgbClr val="FFFFFF"/>
                          </a:solidFill>
                          <a:latin typeface="Arial Narrow"/>
                          <a:cs typeface="Arial Narrow"/>
                        </a:rPr>
                        <a:t>M-CA061 </a:t>
                      </a:r>
                      <a:r>
                        <a:rPr sz="1000" b="1" dirty="0">
                          <a:solidFill>
                            <a:srgbClr val="FFFFFF"/>
                          </a:solidFill>
                          <a:latin typeface="Arial Narrow"/>
                          <a:cs typeface="Arial Narrow"/>
                        </a:rPr>
                        <a:t>/</a:t>
                      </a:r>
                      <a:r>
                        <a:rPr sz="1000" b="1" spc="-10" dirty="0">
                          <a:solidFill>
                            <a:srgbClr val="FFFFFF"/>
                          </a:solidFill>
                          <a:latin typeface="Arial Narrow"/>
                          <a:cs typeface="Arial Narrow"/>
                        </a:rPr>
                        <a:t> </a:t>
                      </a:r>
                      <a:r>
                        <a:rPr sz="1000" b="1" spc="-5" dirty="0">
                          <a:solidFill>
                            <a:srgbClr val="FFFFFF"/>
                          </a:solidFill>
                          <a:latin typeface="Arial Narrow"/>
                          <a:cs typeface="Arial Narrow"/>
                        </a:rPr>
                        <a:t>M-OT061</a:t>
                      </a:r>
                      <a:endParaRPr sz="1000">
                        <a:latin typeface="Arial Narrow"/>
                        <a:cs typeface="Arial Narrow"/>
                      </a:endParaRPr>
                    </a:p>
                  </a:txBody>
                  <a:tcPr marL="0" marR="0" marT="895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239012">
                <a:tc>
                  <a:txBody>
                    <a:bodyPr/>
                    <a:lstStyle/>
                    <a:p>
                      <a:pPr marR="22225" algn="ctr">
                        <a:lnSpc>
                          <a:spcPct val="100000"/>
                        </a:lnSpc>
                        <a:spcBef>
                          <a:spcPts val="405"/>
                        </a:spcBef>
                      </a:pPr>
                      <a:r>
                        <a:rPr sz="900" b="1" dirty="0">
                          <a:solidFill>
                            <a:srgbClr val="231F20"/>
                          </a:solidFill>
                          <a:latin typeface="Arial Narrow"/>
                          <a:cs typeface="Arial Narrow"/>
                        </a:rPr>
                        <a:t>Sistema de</a:t>
                      </a:r>
                      <a:r>
                        <a:rPr sz="900" b="1" spc="-10" dirty="0">
                          <a:solidFill>
                            <a:srgbClr val="231F20"/>
                          </a:solidFill>
                          <a:latin typeface="Arial Narrow"/>
                          <a:cs typeface="Arial Narrow"/>
                        </a:rPr>
                        <a:t> </a:t>
                      </a:r>
                      <a:r>
                        <a:rPr sz="900" b="1" dirty="0">
                          <a:solidFill>
                            <a:srgbClr val="231F20"/>
                          </a:solidFill>
                          <a:latin typeface="Arial Narrow"/>
                          <a:cs typeface="Arial Narrow"/>
                        </a:rPr>
                        <a:t>control</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5"/>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55605">
                <a:tc>
                  <a:txBody>
                    <a:bodyPr/>
                    <a:lstStyle/>
                    <a:p>
                      <a:pPr marR="22225" algn="ctr">
                        <a:lnSpc>
                          <a:spcPct val="100000"/>
                        </a:lnSpc>
                        <a:spcBef>
                          <a:spcPts val="525"/>
                        </a:spcBef>
                      </a:pPr>
                      <a:r>
                        <a:rPr sz="900" b="1" dirty="0">
                          <a:solidFill>
                            <a:srgbClr val="231F20"/>
                          </a:solidFill>
                          <a:latin typeface="Arial Narrow"/>
                          <a:cs typeface="Arial Narrow"/>
                        </a:rPr>
                        <a:t>Nivel de</a:t>
                      </a:r>
                      <a:r>
                        <a:rPr sz="900" b="1" spc="-10" dirty="0">
                          <a:solidFill>
                            <a:srgbClr val="231F20"/>
                          </a:solidFill>
                          <a:latin typeface="Arial Narrow"/>
                          <a:cs typeface="Arial Narrow"/>
                        </a:rPr>
                        <a:t> </a:t>
                      </a:r>
                      <a:r>
                        <a:rPr sz="900" b="1" dirty="0">
                          <a:solidFill>
                            <a:srgbClr val="231F20"/>
                          </a:solidFill>
                          <a:latin typeface="Arial Narrow"/>
                          <a:cs typeface="Arial Narrow"/>
                        </a:rPr>
                        <a:t>potencia</a:t>
                      </a:r>
                      <a:endParaRPr sz="90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525"/>
                        </a:spcBef>
                      </a:pPr>
                      <a:r>
                        <a:rPr sz="900" dirty="0">
                          <a:solidFill>
                            <a:srgbClr val="231F20"/>
                          </a:solidFill>
                          <a:latin typeface="Arial Narrow"/>
                          <a:cs typeface="Arial Narrow"/>
                        </a:rPr>
                        <a:t>2300W</a:t>
                      </a:r>
                      <a:endParaRPr sz="90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55606">
                <a:tc>
                  <a:txBody>
                    <a:bodyPr/>
                    <a:lstStyle/>
                    <a:p>
                      <a:pPr marR="22225" algn="ctr">
                        <a:lnSpc>
                          <a:spcPct val="100000"/>
                        </a:lnSpc>
                        <a:spcBef>
                          <a:spcPts val="509"/>
                        </a:spcBef>
                      </a:pPr>
                      <a:r>
                        <a:rPr sz="900" b="1" dirty="0">
                          <a:solidFill>
                            <a:srgbClr val="231F20"/>
                          </a:solidFill>
                          <a:latin typeface="Arial Narrow"/>
                          <a:cs typeface="Arial Narrow"/>
                        </a:rPr>
                        <a:t>Calentador</a:t>
                      </a:r>
                      <a:endParaRPr sz="900">
                        <a:latin typeface="Arial Narrow"/>
                        <a:cs typeface="Arial Narrow"/>
                      </a:endParaRPr>
                    </a:p>
                  </a:txBody>
                  <a:tcPr marL="0" marR="0" marT="647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509"/>
                        </a:spcBef>
                      </a:pPr>
                      <a:r>
                        <a:rPr sz="900" dirty="0">
                          <a:solidFill>
                            <a:srgbClr val="231F20"/>
                          </a:solidFill>
                          <a:latin typeface="Arial Narrow"/>
                          <a:cs typeface="Arial Narrow"/>
                        </a:rPr>
                        <a:t>1500W</a:t>
                      </a:r>
                      <a:endParaRPr sz="900">
                        <a:latin typeface="Arial Narrow"/>
                        <a:cs typeface="Arial Narrow"/>
                      </a:endParaRPr>
                    </a:p>
                  </a:txBody>
                  <a:tcPr marL="0" marR="0" marT="647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55605">
                <a:tc>
                  <a:txBody>
                    <a:bodyPr/>
                    <a:lstStyle/>
                    <a:p>
                      <a:pPr marR="22225" algn="ctr">
                        <a:lnSpc>
                          <a:spcPct val="100000"/>
                        </a:lnSpc>
                        <a:spcBef>
                          <a:spcPts val="495"/>
                        </a:spcBef>
                      </a:pPr>
                      <a:r>
                        <a:rPr sz="900" b="1" dirty="0">
                          <a:solidFill>
                            <a:srgbClr val="231F20"/>
                          </a:solidFill>
                          <a:latin typeface="Arial Narrow"/>
                          <a:cs typeface="Arial Narrow"/>
                        </a:rPr>
                        <a:t>Soplador de </a:t>
                      </a:r>
                      <a:r>
                        <a:rPr sz="900" b="1" spc="-5" dirty="0">
                          <a:solidFill>
                            <a:srgbClr val="231F20"/>
                          </a:solidFill>
                          <a:latin typeface="Arial Narrow"/>
                          <a:cs typeface="Arial Narrow"/>
                        </a:rPr>
                        <a:t>aire </a:t>
                      </a:r>
                      <a:r>
                        <a:rPr sz="900" b="1" dirty="0">
                          <a:solidFill>
                            <a:srgbClr val="231F20"/>
                          </a:solidFill>
                          <a:latin typeface="Arial Narrow"/>
                          <a:cs typeface="Arial Narrow"/>
                        </a:rPr>
                        <a:t>de</a:t>
                      </a:r>
                      <a:r>
                        <a:rPr sz="900" b="1" spc="-20" dirty="0">
                          <a:solidFill>
                            <a:srgbClr val="231F20"/>
                          </a:solidFill>
                          <a:latin typeface="Arial Narrow"/>
                          <a:cs typeface="Arial Narrow"/>
                        </a:rPr>
                        <a:t> </a:t>
                      </a:r>
                      <a:r>
                        <a:rPr sz="900" b="1" dirty="0">
                          <a:solidFill>
                            <a:srgbClr val="231F20"/>
                          </a:solidFill>
                          <a:latin typeface="Arial Narrow"/>
                          <a:cs typeface="Arial Narrow"/>
                        </a:rPr>
                        <a:t>masaje</a:t>
                      </a:r>
                      <a:endParaRPr sz="900">
                        <a:latin typeface="Arial Narrow"/>
                        <a:cs typeface="Arial Narrow"/>
                      </a:endParaRPr>
                    </a:p>
                  </a:txBody>
                  <a:tcPr marL="0" marR="0" marT="628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495"/>
                        </a:spcBef>
                      </a:pPr>
                      <a:r>
                        <a:rPr sz="900" dirty="0">
                          <a:solidFill>
                            <a:srgbClr val="231F20"/>
                          </a:solidFill>
                          <a:latin typeface="Arial Narrow"/>
                          <a:cs typeface="Arial Narrow"/>
                        </a:rPr>
                        <a:t>3 </a:t>
                      </a:r>
                      <a:r>
                        <a:rPr sz="900" spc="-5" dirty="0">
                          <a:solidFill>
                            <a:srgbClr val="231F20"/>
                          </a:solidFill>
                          <a:latin typeface="Arial Narrow"/>
                          <a:cs typeface="Arial Narrow"/>
                        </a:rPr>
                        <a:t>niveles </a:t>
                      </a:r>
                      <a:r>
                        <a:rPr sz="900" dirty="0">
                          <a:solidFill>
                            <a:srgbClr val="231F20"/>
                          </a:solidFill>
                          <a:latin typeface="Arial Narrow"/>
                          <a:cs typeface="Arial Narrow"/>
                        </a:rPr>
                        <a:t>(Nivel </a:t>
                      </a:r>
                      <a:r>
                        <a:rPr sz="900" spc="-5" dirty="0">
                          <a:solidFill>
                            <a:srgbClr val="231F20"/>
                          </a:solidFill>
                          <a:latin typeface="Arial Narrow"/>
                          <a:cs typeface="Arial Narrow"/>
                        </a:rPr>
                        <a:t>1: 300 </a:t>
                      </a:r>
                      <a:r>
                        <a:rPr sz="900" dirty="0">
                          <a:solidFill>
                            <a:srgbClr val="231F20"/>
                          </a:solidFill>
                          <a:latin typeface="Arial Narrow"/>
                          <a:cs typeface="Arial Narrow"/>
                        </a:rPr>
                        <a:t>W, Nivel </a:t>
                      </a:r>
                      <a:r>
                        <a:rPr sz="900" spc="-5" dirty="0">
                          <a:solidFill>
                            <a:srgbClr val="231F20"/>
                          </a:solidFill>
                          <a:latin typeface="Arial Narrow"/>
                          <a:cs typeface="Arial Narrow"/>
                        </a:rPr>
                        <a:t>2: 500 </a:t>
                      </a:r>
                      <a:r>
                        <a:rPr sz="900" dirty="0">
                          <a:solidFill>
                            <a:srgbClr val="231F20"/>
                          </a:solidFill>
                          <a:latin typeface="Arial Narrow"/>
                          <a:cs typeface="Arial Narrow"/>
                        </a:rPr>
                        <a:t>W, Nivel </a:t>
                      </a:r>
                      <a:r>
                        <a:rPr sz="900" spc="-5" dirty="0">
                          <a:solidFill>
                            <a:srgbClr val="231F20"/>
                          </a:solidFill>
                          <a:latin typeface="Arial Narrow"/>
                          <a:cs typeface="Arial Narrow"/>
                        </a:rPr>
                        <a:t>3: 720</a:t>
                      </a:r>
                      <a:r>
                        <a:rPr sz="900" spc="-30"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txBody>
                  <a:tcPr marL="0" marR="0" marT="628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55600">
                <a:tc>
                  <a:txBody>
                    <a:bodyPr/>
                    <a:lstStyle/>
                    <a:p>
                      <a:pPr marR="22225" algn="ctr">
                        <a:lnSpc>
                          <a:spcPct val="100000"/>
                        </a:lnSpc>
                        <a:spcBef>
                          <a:spcPts val="484"/>
                        </a:spcBef>
                      </a:pPr>
                      <a:r>
                        <a:rPr sz="900" b="1" dirty="0">
                          <a:solidFill>
                            <a:srgbClr val="231F20"/>
                          </a:solidFill>
                          <a:latin typeface="Arial Narrow"/>
                          <a:cs typeface="Arial Narrow"/>
                        </a:rPr>
                        <a:t>Bomba de</a:t>
                      </a:r>
                      <a:r>
                        <a:rPr sz="900" b="1" spc="-10" dirty="0">
                          <a:solidFill>
                            <a:srgbClr val="231F20"/>
                          </a:solidFill>
                          <a:latin typeface="Arial Narrow"/>
                          <a:cs typeface="Arial Narrow"/>
                        </a:rPr>
                        <a:t> </a:t>
                      </a:r>
                      <a:r>
                        <a:rPr sz="900" b="1" dirty="0">
                          <a:solidFill>
                            <a:srgbClr val="231F20"/>
                          </a:solidFill>
                          <a:latin typeface="Arial Narrow"/>
                          <a:cs typeface="Arial Narrow"/>
                        </a:rPr>
                        <a:t>filtro</a:t>
                      </a:r>
                      <a:endParaRPr sz="900">
                        <a:latin typeface="Arial Narrow"/>
                        <a:cs typeface="Arial Narrow"/>
                      </a:endParaRPr>
                    </a:p>
                  </a:txBody>
                  <a:tcPr marL="0" marR="0" marT="6159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84"/>
                        </a:spcBef>
                      </a:pPr>
                      <a:r>
                        <a:rPr sz="900" dirty="0">
                          <a:solidFill>
                            <a:srgbClr val="231F20"/>
                          </a:solidFill>
                          <a:latin typeface="Arial Narrow"/>
                          <a:cs typeface="Arial Narrow"/>
                        </a:rPr>
                        <a:t>1800L/hr</a:t>
                      </a:r>
                      <a:endParaRPr sz="900">
                        <a:latin typeface="Arial Narrow"/>
                        <a:cs typeface="Arial Narrow"/>
                      </a:endParaRPr>
                    </a:p>
                  </a:txBody>
                  <a:tcPr marL="0" marR="0" marT="6159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55606">
                <a:tc>
                  <a:txBody>
                    <a:bodyPr/>
                    <a:lstStyle/>
                    <a:p>
                      <a:pPr marR="22860" algn="ctr">
                        <a:lnSpc>
                          <a:spcPct val="100000"/>
                        </a:lnSpc>
                        <a:spcBef>
                          <a:spcPts val="470"/>
                        </a:spcBef>
                      </a:pPr>
                      <a:r>
                        <a:rPr sz="900" b="1" spc="-5" dirty="0">
                          <a:solidFill>
                            <a:srgbClr val="231F20"/>
                          </a:solidFill>
                          <a:latin typeface="Arial Narrow"/>
                          <a:cs typeface="Arial Narrow"/>
                        </a:rPr>
                        <a:t>Generador </a:t>
                      </a:r>
                      <a:r>
                        <a:rPr sz="900" b="1" dirty="0">
                          <a:solidFill>
                            <a:srgbClr val="231F20"/>
                          </a:solidFill>
                          <a:latin typeface="Arial Narrow"/>
                          <a:cs typeface="Arial Narrow"/>
                        </a:rPr>
                        <a:t>de ozono</a:t>
                      </a:r>
                      <a:r>
                        <a:rPr sz="900" b="1" spc="-20" dirty="0">
                          <a:solidFill>
                            <a:srgbClr val="231F20"/>
                          </a:solidFill>
                          <a:latin typeface="Arial Narrow"/>
                          <a:cs typeface="Arial Narrow"/>
                        </a:rPr>
                        <a:t> </a:t>
                      </a:r>
                      <a:r>
                        <a:rPr sz="900" b="1" dirty="0">
                          <a:solidFill>
                            <a:srgbClr val="231F20"/>
                          </a:solidFill>
                          <a:latin typeface="Arial Narrow"/>
                          <a:cs typeface="Arial Narrow"/>
                        </a:rPr>
                        <a:t>integrado</a:t>
                      </a:r>
                      <a:endParaRPr sz="9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70"/>
                        </a:spcBef>
                      </a:pPr>
                      <a:r>
                        <a:rPr sz="900" spc="-5" dirty="0">
                          <a:solidFill>
                            <a:srgbClr val="231F20"/>
                          </a:solidFill>
                          <a:latin typeface="Arial Narrow"/>
                          <a:cs typeface="Arial Narrow"/>
                        </a:rPr>
                        <a:t>5.5W,</a:t>
                      </a:r>
                      <a:r>
                        <a:rPr sz="900" spc="-10" dirty="0">
                          <a:solidFill>
                            <a:srgbClr val="231F20"/>
                          </a:solidFill>
                          <a:latin typeface="Arial Narrow"/>
                          <a:cs typeface="Arial Narrow"/>
                        </a:rPr>
                        <a:t> </a:t>
                      </a:r>
                      <a:r>
                        <a:rPr sz="900" dirty="0">
                          <a:solidFill>
                            <a:srgbClr val="231F20"/>
                          </a:solidFill>
                          <a:latin typeface="Arial Narrow"/>
                          <a:cs typeface="Arial Narrow"/>
                        </a:rPr>
                        <a:t>30-50mg/hr</a:t>
                      </a:r>
                      <a:endParaRPr sz="90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450613">
                <a:tc>
                  <a:txBody>
                    <a:bodyPr/>
                    <a:lstStyle/>
                    <a:p>
                      <a:pPr marR="22225" algn="ctr">
                        <a:lnSpc>
                          <a:spcPct val="100000"/>
                        </a:lnSpc>
                        <a:spcBef>
                          <a:spcPts val="459"/>
                        </a:spcBef>
                      </a:pPr>
                      <a:r>
                        <a:rPr sz="900" b="1" dirty="0">
                          <a:solidFill>
                            <a:srgbClr val="231F20"/>
                          </a:solidFill>
                          <a:latin typeface="Arial Narrow"/>
                          <a:cs typeface="Arial Narrow"/>
                        </a:rPr>
                        <a:t>Chorro</a:t>
                      </a:r>
                      <a:endParaRPr sz="900">
                        <a:latin typeface="Arial Narrow"/>
                        <a:cs typeface="Arial Narrow"/>
                      </a:endParaRPr>
                    </a:p>
                  </a:txBody>
                  <a:tcPr marL="0" marR="0" marT="584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59"/>
                        </a:spcBef>
                      </a:pPr>
                      <a:r>
                        <a:rPr sz="900" spc="-5" dirty="0">
                          <a:solidFill>
                            <a:srgbClr val="231F20"/>
                          </a:solidFill>
                          <a:latin typeface="Arial Narrow"/>
                          <a:cs typeface="Arial Narrow"/>
                        </a:rPr>
                        <a:t>220-240V </a:t>
                      </a:r>
                      <a:r>
                        <a:rPr sz="900" dirty="0">
                          <a:solidFill>
                            <a:srgbClr val="231F20"/>
                          </a:solidFill>
                          <a:latin typeface="Arial Narrow"/>
                          <a:cs typeface="Arial Narrow"/>
                        </a:rPr>
                        <a:t>/</a:t>
                      </a:r>
                      <a:r>
                        <a:rPr sz="900" spc="-10" dirty="0">
                          <a:solidFill>
                            <a:srgbClr val="231F20"/>
                          </a:solidFill>
                          <a:latin typeface="Arial Narrow"/>
                          <a:cs typeface="Arial Narrow"/>
                        </a:rPr>
                        <a:t> </a:t>
                      </a:r>
                      <a:r>
                        <a:rPr sz="900" dirty="0">
                          <a:solidFill>
                            <a:srgbClr val="231F20"/>
                          </a:solidFill>
                          <a:latin typeface="Arial Narrow"/>
                          <a:cs typeface="Arial Narrow"/>
                        </a:rPr>
                        <a:t>225W</a:t>
                      </a:r>
                      <a:endParaRPr sz="900">
                        <a:latin typeface="Arial Narrow"/>
                        <a:cs typeface="Arial Narrow"/>
                      </a:endParaRPr>
                    </a:p>
                    <a:p>
                      <a:pPr marL="155575" algn="ctr">
                        <a:lnSpc>
                          <a:spcPct val="100000"/>
                        </a:lnSpc>
                        <a:spcBef>
                          <a:spcPts val="320"/>
                        </a:spcBef>
                      </a:pPr>
                      <a:r>
                        <a:rPr sz="900" spc="-5" dirty="0">
                          <a:solidFill>
                            <a:srgbClr val="231F20"/>
                          </a:solidFill>
                          <a:latin typeface="Arial Narrow"/>
                          <a:cs typeface="Arial Narrow"/>
                        </a:rPr>
                        <a:t>75 </a:t>
                      </a:r>
                      <a:r>
                        <a:rPr sz="900" dirty="0">
                          <a:solidFill>
                            <a:srgbClr val="231F20"/>
                          </a:solidFill>
                          <a:latin typeface="Arial Narrow"/>
                          <a:cs typeface="Arial Narrow"/>
                        </a:rPr>
                        <a:t>W x 3 </a:t>
                      </a:r>
                      <a:r>
                        <a:rPr sz="900" spc="-5" dirty="0">
                          <a:solidFill>
                            <a:srgbClr val="231F20"/>
                          </a:solidFill>
                          <a:latin typeface="Arial Narrow"/>
                          <a:cs typeface="Arial Narrow"/>
                        </a:rPr>
                        <a:t>juegos, presión de chorro: por encima de 0,5 bar, </a:t>
                      </a:r>
                      <a:r>
                        <a:rPr sz="900" dirty="0">
                          <a:solidFill>
                            <a:srgbClr val="231F20"/>
                          </a:solidFill>
                          <a:latin typeface="Arial Narrow"/>
                          <a:cs typeface="Arial Narrow"/>
                        </a:rPr>
                        <a:t>6 </a:t>
                      </a:r>
                      <a:r>
                        <a:rPr sz="900" spc="-5" dirty="0">
                          <a:solidFill>
                            <a:srgbClr val="231F20"/>
                          </a:solidFill>
                          <a:latin typeface="Arial Narrow"/>
                          <a:cs typeface="Arial Narrow"/>
                        </a:rPr>
                        <a:t>hidrochorros de alta</a:t>
                      </a:r>
                      <a:r>
                        <a:rPr sz="900" spc="-45" dirty="0">
                          <a:solidFill>
                            <a:srgbClr val="231F20"/>
                          </a:solidFill>
                          <a:latin typeface="Arial Narrow"/>
                          <a:cs typeface="Arial Narrow"/>
                        </a:rPr>
                        <a:t> </a:t>
                      </a:r>
                      <a:r>
                        <a:rPr sz="900" dirty="0">
                          <a:solidFill>
                            <a:srgbClr val="231F20"/>
                          </a:solidFill>
                          <a:latin typeface="Arial Narrow"/>
                          <a:cs typeface="Arial Narrow"/>
                        </a:rPr>
                        <a:t>eficiencia</a:t>
                      </a:r>
                      <a:endParaRPr sz="900">
                        <a:latin typeface="Arial Narrow"/>
                        <a:cs typeface="Arial Narrow"/>
                      </a:endParaRPr>
                    </a:p>
                  </a:txBody>
                  <a:tcPr marL="0" marR="0" marT="584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47643">
                <a:tc>
                  <a:txBody>
                    <a:bodyPr/>
                    <a:lstStyle/>
                    <a:p>
                      <a:pPr marR="22225" algn="ctr">
                        <a:lnSpc>
                          <a:spcPct val="100000"/>
                        </a:lnSpc>
                        <a:spcBef>
                          <a:spcPts val="310"/>
                        </a:spcBef>
                      </a:pPr>
                      <a:r>
                        <a:rPr sz="900" b="1" dirty="0">
                          <a:solidFill>
                            <a:srgbClr val="231F20"/>
                          </a:solidFill>
                          <a:latin typeface="Arial Narrow"/>
                          <a:cs typeface="Arial Narrow"/>
                        </a:rPr>
                        <a:t>Flujo radiante</a:t>
                      </a:r>
                      <a:r>
                        <a:rPr sz="900" b="1" spc="-10" dirty="0">
                          <a:solidFill>
                            <a:srgbClr val="231F20"/>
                          </a:solidFill>
                          <a:latin typeface="Arial Narrow"/>
                          <a:cs typeface="Arial Narrow"/>
                        </a:rPr>
                        <a:t> </a:t>
                      </a:r>
                      <a:r>
                        <a:rPr sz="900" b="1" dirty="0">
                          <a:solidFill>
                            <a:srgbClr val="231F20"/>
                          </a:solidFill>
                          <a:latin typeface="Arial Narrow"/>
                          <a:cs typeface="Arial Narrow"/>
                        </a:rPr>
                        <a:t>UVC</a:t>
                      </a:r>
                      <a:endParaRPr sz="90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310"/>
                        </a:spcBef>
                      </a:pPr>
                      <a:r>
                        <a:rPr sz="900" dirty="0">
                          <a:solidFill>
                            <a:srgbClr val="231F20"/>
                          </a:solidFill>
                          <a:latin typeface="Arial Narrow"/>
                          <a:cs typeface="Arial Narrow"/>
                        </a:rPr>
                        <a:t>2000uW</a:t>
                      </a:r>
                      <a:endParaRPr sz="90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47644">
                <a:tc>
                  <a:txBody>
                    <a:bodyPr/>
                    <a:lstStyle/>
                    <a:p>
                      <a:pPr marR="22860" algn="ctr">
                        <a:lnSpc>
                          <a:spcPct val="100000"/>
                        </a:lnSpc>
                        <a:spcBef>
                          <a:spcPts val="360"/>
                        </a:spcBef>
                      </a:pPr>
                      <a:r>
                        <a:rPr sz="900" b="1" dirty="0">
                          <a:solidFill>
                            <a:srgbClr val="231F20"/>
                          </a:solidFill>
                          <a:latin typeface="Arial Narrow"/>
                          <a:cs typeface="Arial Narrow"/>
                        </a:rPr>
                        <a:t>Tapa</a:t>
                      </a:r>
                      <a:r>
                        <a:rPr sz="900" b="1" spc="-5" dirty="0">
                          <a:solidFill>
                            <a:srgbClr val="231F20"/>
                          </a:solidFill>
                          <a:latin typeface="Arial Narrow"/>
                          <a:cs typeface="Arial Narrow"/>
                        </a:rPr>
                        <a:t> </a:t>
                      </a:r>
                      <a:r>
                        <a:rPr sz="900" b="1" dirty="0">
                          <a:solidFill>
                            <a:srgbClr val="231F20"/>
                          </a:solidFill>
                          <a:latin typeface="Arial Narrow"/>
                          <a:cs typeface="Arial Narrow"/>
                        </a:rPr>
                        <a:t>superior</a:t>
                      </a:r>
                      <a:endParaRPr sz="90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360"/>
                        </a:spcBef>
                      </a:pPr>
                      <a:r>
                        <a:rPr sz="900" dirty="0">
                          <a:solidFill>
                            <a:srgbClr val="231F20"/>
                          </a:solidFill>
                          <a:latin typeface="Arial Narrow"/>
                          <a:cs typeface="Arial Narrow"/>
                        </a:rPr>
                        <a:t>PVC reforzado</a:t>
                      </a:r>
                      <a:r>
                        <a:rPr sz="900" spc="-5" dirty="0">
                          <a:solidFill>
                            <a:srgbClr val="231F20"/>
                          </a:solidFill>
                          <a:latin typeface="Arial Narrow"/>
                          <a:cs typeface="Arial Narrow"/>
                        </a:rPr>
                        <a:t> </a:t>
                      </a:r>
                      <a:r>
                        <a:rPr sz="900" dirty="0">
                          <a:solidFill>
                            <a:srgbClr val="231F20"/>
                          </a:solidFill>
                          <a:latin typeface="Arial Narrow"/>
                          <a:cs typeface="Arial Narrow"/>
                        </a:rPr>
                        <a:t>Rhino-Tech™</a:t>
                      </a:r>
                      <a:endParaRPr sz="90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47643">
                <a:tc>
                  <a:txBody>
                    <a:bodyPr/>
                    <a:lstStyle/>
                    <a:p>
                      <a:pPr marR="22860" algn="ctr">
                        <a:lnSpc>
                          <a:spcPct val="100000"/>
                        </a:lnSpc>
                        <a:spcBef>
                          <a:spcPts val="409"/>
                        </a:spcBef>
                      </a:pPr>
                      <a:r>
                        <a:rPr sz="900" b="1" spc="-5" dirty="0">
                          <a:solidFill>
                            <a:srgbClr val="231F20"/>
                          </a:solidFill>
                          <a:latin typeface="Arial Narrow"/>
                          <a:cs typeface="Arial Narrow"/>
                        </a:rPr>
                        <a:t>Material </a:t>
                      </a:r>
                      <a:r>
                        <a:rPr sz="900" b="1" dirty="0">
                          <a:solidFill>
                            <a:srgbClr val="231F20"/>
                          </a:solidFill>
                          <a:latin typeface="Arial Narrow"/>
                          <a:cs typeface="Arial Narrow"/>
                        </a:rPr>
                        <a:t>de</a:t>
                      </a:r>
                      <a:r>
                        <a:rPr sz="900" b="1" spc="-10" dirty="0">
                          <a:solidFill>
                            <a:srgbClr val="231F20"/>
                          </a:solidFill>
                          <a:latin typeface="Arial Narrow"/>
                          <a:cs typeface="Arial Narrow"/>
                        </a:rPr>
                        <a:t> </a:t>
                      </a:r>
                      <a:r>
                        <a:rPr sz="900" b="1" dirty="0">
                          <a:solidFill>
                            <a:srgbClr val="231F20"/>
                          </a:solidFill>
                          <a:latin typeface="Arial Narrow"/>
                          <a:cs typeface="Arial Narrow"/>
                        </a:rPr>
                        <a:t>revestimiento</a:t>
                      </a:r>
                      <a:endParaRPr sz="90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9"/>
                        </a:spcBef>
                      </a:pPr>
                      <a:r>
                        <a:rPr sz="900" dirty="0">
                          <a:solidFill>
                            <a:srgbClr val="231F20"/>
                          </a:solidFill>
                          <a:latin typeface="Arial Narrow"/>
                          <a:cs typeface="Arial Narrow"/>
                        </a:rPr>
                        <a:t>PVC + PVC </a:t>
                      </a:r>
                      <a:r>
                        <a:rPr sz="900" spc="-5" dirty="0">
                          <a:solidFill>
                            <a:srgbClr val="231F20"/>
                          </a:solidFill>
                          <a:latin typeface="Arial Narrow"/>
                          <a:cs typeface="Arial Narrow"/>
                        </a:rPr>
                        <a:t>premium </a:t>
                      </a:r>
                      <a:r>
                        <a:rPr sz="900" dirty="0">
                          <a:solidFill>
                            <a:srgbClr val="231F20"/>
                          </a:solidFill>
                          <a:latin typeface="Arial Narrow"/>
                          <a:cs typeface="Arial Narrow"/>
                        </a:rPr>
                        <a:t>reforzado Rhino-Tech™ </a:t>
                      </a:r>
                      <a:r>
                        <a:rPr sz="900" spc="-5" dirty="0">
                          <a:solidFill>
                            <a:srgbClr val="231F20"/>
                          </a:solidFill>
                          <a:latin typeface="Arial Narrow"/>
                          <a:cs typeface="Arial Narrow"/>
                        </a:rPr>
                        <a:t>con </a:t>
                      </a:r>
                      <a:r>
                        <a:rPr sz="900" dirty="0">
                          <a:solidFill>
                            <a:srgbClr val="231F20"/>
                          </a:solidFill>
                          <a:latin typeface="Arial Narrow"/>
                          <a:cs typeface="Arial Narrow"/>
                        </a:rPr>
                        <a:t>tejido </a:t>
                      </a:r>
                      <a:r>
                        <a:rPr sz="900" spc="-5" dirty="0">
                          <a:solidFill>
                            <a:srgbClr val="231F20"/>
                          </a:solidFill>
                          <a:latin typeface="Arial Narrow"/>
                          <a:cs typeface="Arial Narrow"/>
                        </a:rPr>
                        <a:t>Micro</a:t>
                      </a:r>
                      <a:r>
                        <a:rPr sz="900" spc="-45" dirty="0">
                          <a:solidFill>
                            <a:srgbClr val="231F20"/>
                          </a:solidFill>
                          <a:latin typeface="Arial Narrow"/>
                          <a:cs typeface="Arial Narrow"/>
                        </a:rPr>
                        <a:t> </a:t>
                      </a:r>
                      <a:r>
                        <a:rPr sz="900" spc="-5" dirty="0">
                          <a:solidFill>
                            <a:srgbClr val="231F20"/>
                          </a:solidFill>
                          <a:latin typeface="Arial Narrow"/>
                          <a:cs typeface="Arial Narrow"/>
                        </a:rPr>
                        <a:t>MSpassima</a:t>
                      </a:r>
                      <a:endParaRPr sz="90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graphicFrame>
        <p:nvGraphicFramePr>
          <p:cNvPr id="394" name="object 394"/>
          <p:cNvGraphicFramePr>
            <a:graphicFrameLocks noGrp="1"/>
          </p:cNvGraphicFramePr>
          <p:nvPr/>
        </p:nvGraphicFramePr>
        <p:xfrm>
          <a:off x="536959" y="1026319"/>
          <a:ext cx="6490335" cy="1318260"/>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497839">
                  <a:extLst>
                    <a:ext uri="{9D8B030D-6E8A-4147-A177-3AD203B41FA5}">
                      <a16:colId xmlns:a16="http://schemas.microsoft.com/office/drawing/2014/main" val="20001"/>
                    </a:ext>
                  </a:extLst>
                </a:gridCol>
                <a:gridCol w="542290">
                  <a:extLst>
                    <a:ext uri="{9D8B030D-6E8A-4147-A177-3AD203B41FA5}">
                      <a16:colId xmlns:a16="http://schemas.microsoft.com/office/drawing/2014/main" val="20002"/>
                    </a:ext>
                  </a:extLst>
                </a:gridCol>
                <a:gridCol w="626744">
                  <a:extLst>
                    <a:ext uri="{9D8B030D-6E8A-4147-A177-3AD203B41FA5}">
                      <a16:colId xmlns:a16="http://schemas.microsoft.com/office/drawing/2014/main" val="20003"/>
                    </a:ext>
                  </a:extLst>
                </a:gridCol>
                <a:gridCol w="1193165">
                  <a:extLst>
                    <a:ext uri="{9D8B030D-6E8A-4147-A177-3AD203B41FA5}">
                      <a16:colId xmlns:a16="http://schemas.microsoft.com/office/drawing/2014/main" val="20004"/>
                    </a:ext>
                  </a:extLst>
                </a:gridCol>
                <a:gridCol w="133921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gridCol w="889635">
                  <a:extLst>
                    <a:ext uri="{9D8B030D-6E8A-4147-A177-3AD203B41FA5}">
                      <a16:colId xmlns:a16="http://schemas.microsoft.com/office/drawing/2014/main" val="20007"/>
                    </a:ext>
                  </a:extLst>
                </a:gridCol>
              </a:tblGrid>
              <a:tr h="273050">
                <a:tc gridSpan="8">
                  <a:txBody>
                    <a:bodyPr/>
                    <a:lstStyle/>
                    <a:p>
                      <a:pPr marL="122555" algn="ctr">
                        <a:lnSpc>
                          <a:spcPct val="100000"/>
                        </a:lnSpc>
                        <a:spcBef>
                          <a:spcPts val="445"/>
                        </a:spcBef>
                      </a:pPr>
                      <a:r>
                        <a:rPr sz="1000" b="1" spc="-5" dirty="0">
                          <a:solidFill>
                            <a:srgbClr val="FFFFFF"/>
                          </a:solidFill>
                          <a:latin typeface="Arial Narrow"/>
                          <a:cs typeface="Arial Narrow"/>
                        </a:rPr>
                        <a:t>JACUZZI</a:t>
                      </a:r>
                      <a:endParaRPr sz="1000">
                        <a:latin typeface="Arial Narrow"/>
                        <a:cs typeface="Arial Narrow"/>
                      </a:endParaRPr>
                    </a:p>
                  </a:txBody>
                  <a:tcPr marL="0" marR="0" marT="565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0">
                <a:tc>
                  <a:txBody>
                    <a:bodyPr/>
                    <a:lstStyle/>
                    <a:p>
                      <a:pPr marL="116839">
                        <a:lnSpc>
                          <a:spcPts val="1040"/>
                        </a:lnSpc>
                        <a:spcBef>
                          <a:spcPts val="160"/>
                        </a:spcBef>
                      </a:pPr>
                      <a:r>
                        <a:rPr sz="900" b="1" spc="-5" dirty="0">
                          <a:solidFill>
                            <a:srgbClr val="231F20"/>
                          </a:solidFill>
                          <a:latin typeface="Arial Narrow"/>
                          <a:cs typeface="Arial Narrow"/>
                        </a:rPr>
                        <a:t>Modelo</a:t>
                      </a:r>
                      <a:r>
                        <a:rPr sz="900" b="1" spc="-25" dirty="0">
                          <a:solidFill>
                            <a:srgbClr val="231F20"/>
                          </a:solidFill>
                          <a:latin typeface="Arial Narrow"/>
                          <a:cs typeface="Arial Narrow"/>
                        </a:rPr>
                        <a:t> </a:t>
                      </a:r>
                      <a:r>
                        <a:rPr sz="900" b="1" dirty="0">
                          <a:solidFill>
                            <a:srgbClr val="231F20"/>
                          </a:solidFill>
                          <a:latin typeface="Arial Narrow"/>
                          <a:cs typeface="Arial Narrow"/>
                        </a:rPr>
                        <a:t>N.º</a:t>
                      </a:r>
                      <a:endParaRPr sz="900">
                        <a:latin typeface="Arial Narrow"/>
                        <a:cs typeface="Arial Narrow"/>
                      </a:endParaRPr>
                    </a:p>
                    <a:p>
                      <a:pPr marL="170815">
                        <a:lnSpc>
                          <a:spcPts val="1040"/>
                        </a:lnSpc>
                      </a:pPr>
                      <a:r>
                        <a:rPr sz="900" b="1" dirty="0">
                          <a:solidFill>
                            <a:srgbClr val="231F20"/>
                          </a:solidFill>
                          <a:latin typeface="Arial Narrow"/>
                          <a:cs typeface="Arial Narrow"/>
                        </a:rPr>
                        <a:t>/</a:t>
                      </a:r>
                      <a:r>
                        <a:rPr sz="900" b="1" spc="-20" dirty="0">
                          <a:solidFill>
                            <a:srgbClr val="231F20"/>
                          </a:solidFill>
                          <a:latin typeface="Arial Narrow"/>
                          <a:cs typeface="Arial Narrow"/>
                        </a:rPr>
                        <a:t> </a:t>
                      </a:r>
                      <a:r>
                        <a:rPr sz="900" b="1" dirty="0">
                          <a:solidFill>
                            <a:srgbClr val="231F20"/>
                          </a:solidFill>
                          <a:latin typeface="Arial Narrow"/>
                          <a:cs typeface="Arial Narrow"/>
                        </a:rPr>
                        <a:t>Código</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35" algn="ctr">
                        <a:lnSpc>
                          <a:spcPct val="100000"/>
                        </a:lnSpc>
                        <a:spcBef>
                          <a:spcPts val="660"/>
                        </a:spcBef>
                      </a:pPr>
                      <a:r>
                        <a:rPr sz="900" b="1" dirty="0">
                          <a:solidFill>
                            <a:srgbClr val="231F20"/>
                          </a:solidFill>
                          <a:latin typeface="Arial Narrow"/>
                          <a:cs typeface="Arial Narrow"/>
                        </a:rPr>
                        <a:t>Forma</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4610" marR="57150" indent="80645">
                        <a:lnSpc>
                          <a:spcPts val="900"/>
                        </a:lnSpc>
                        <a:spcBef>
                          <a:spcPts val="390"/>
                        </a:spcBef>
                      </a:pPr>
                      <a:r>
                        <a:rPr sz="900" b="1" dirty="0">
                          <a:solidFill>
                            <a:srgbClr val="231F20"/>
                          </a:solidFill>
                          <a:latin typeface="Arial Narrow"/>
                          <a:cs typeface="Arial Narrow"/>
                        </a:rPr>
                        <a:t>Núm,  de</a:t>
                      </a:r>
                      <a:r>
                        <a:rPr sz="900" b="1" spc="-95" dirty="0">
                          <a:solidFill>
                            <a:srgbClr val="231F20"/>
                          </a:solidFill>
                          <a:latin typeface="Arial Narrow"/>
                          <a:cs typeface="Arial Narrow"/>
                        </a:rPr>
                        <a:t> </a:t>
                      </a:r>
                      <a:r>
                        <a:rPr sz="900" b="1" dirty="0">
                          <a:solidFill>
                            <a:srgbClr val="231F20"/>
                          </a:solidFill>
                          <a:latin typeface="Arial Narrow"/>
                          <a:cs typeface="Arial Narrow"/>
                        </a:rPr>
                        <a:t>plazas</a:t>
                      </a:r>
                      <a:endParaRPr sz="900">
                        <a:latin typeface="Arial Narrow"/>
                        <a:cs typeface="Arial Narrow"/>
                      </a:endParaRPr>
                    </a:p>
                  </a:txBody>
                  <a:tcPr marL="0" marR="0" marT="495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37160" marR="67310" indent="-60325">
                        <a:lnSpc>
                          <a:spcPts val="900"/>
                        </a:lnSpc>
                        <a:spcBef>
                          <a:spcPts val="390"/>
                        </a:spcBef>
                      </a:pPr>
                      <a:r>
                        <a:rPr sz="900" b="1" dirty="0">
                          <a:solidFill>
                            <a:srgbClr val="231F20"/>
                          </a:solidFill>
                          <a:latin typeface="Arial Narrow"/>
                          <a:cs typeface="Arial Narrow"/>
                        </a:rPr>
                        <a:t>Capacidad  de</a:t>
                      </a:r>
                      <a:r>
                        <a:rPr sz="900" b="1" spc="-30"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txBody>
                  <a:tcPr marL="0" marR="0" marT="495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0160" algn="ctr">
                        <a:lnSpc>
                          <a:spcPct val="100000"/>
                        </a:lnSpc>
                        <a:spcBef>
                          <a:spcPts val="660"/>
                        </a:spcBef>
                      </a:pPr>
                      <a:r>
                        <a:rPr sz="900" b="1" dirty="0">
                          <a:solidFill>
                            <a:srgbClr val="231F20"/>
                          </a:solidFill>
                          <a:latin typeface="Arial Narrow"/>
                          <a:cs typeface="Arial Narrow"/>
                        </a:rPr>
                        <a:t>Dimensiones</a:t>
                      </a:r>
                      <a:r>
                        <a:rPr sz="900" b="1" spc="-30" dirty="0">
                          <a:solidFill>
                            <a:srgbClr val="231F20"/>
                          </a:solidFill>
                          <a:latin typeface="Arial Narrow"/>
                          <a:cs typeface="Arial Narrow"/>
                        </a:rPr>
                        <a:t> </a:t>
                      </a:r>
                      <a:r>
                        <a:rPr sz="900" b="1" dirty="0">
                          <a:solidFill>
                            <a:srgbClr val="231F20"/>
                          </a:solidFill>
                          <a:latin typeface="Arial Narrow"/>
                          <a:cs typeface="Arial Narrow"/>
                        </a:rPr>
                        <a:t>exteriores</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 algn="ctr">
                        <a:lnSpc>
                          <a:spcPct val="100000"/>
                        </a:lnSpc>
                        <a:spcBef>
                          <a:spcPts val="660"/>
                        </a:spcBef>
                      </a:pPr>
                      <a:r>
                        <a:rPr sz="900" b="1" dirty="0">
                          <a:solidFill>
                            <a:srgbClr val="231F20"/>
                          </a:solidFill>
                          <a:latin typeface="Arial Narrow"/>
                          <a:cs typeface="Arial Narrow"/>
                        </a:rPr>
                        <a:t>Dimensiones</a:t>
                      </a:r>
                      <a:r>
                        <a:rPr sz="900" b="1" spc="-20" dirty="0">
                          <a:solidFill>
                            <a:srgbClr val="231F20"/>
                          </a:solidFill>
                          <a:latin typeface="Arial Narrow"/>
                          <a:cs typeface="Arial Narrow"/>
                        </a:rPr>
                        <a:t> </a:t>
                      </a:r>
                      <a:r>
                        <a:rPr sz="900" b="1" dirty="0">
                          <a:solidFill>
                            <a:srgbClr val="231F20"/>
                          </a:solidFill>
                          <a:latin typeface="Arial Narrow"/>
                          <a:cs typeface="Arial Narrow"/>
                        </a:rPr>
                        <a:t>interiores</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660"/>
                        </a:spcBef>
                      </a:pPr>
                      <a:r>
                        <a:rPr sz="900" b="1" dirty="0">
                          <a:solidFill>
                            <a:srgbClr val="231F20"/>
                          </a:solidFill>
                          <a:latin typeface="Arial Narrow"/>
                          <a:cs typeface="Arial Narrow"/>
                        </a:rPr>
                        <a:t>Altura</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660"/>
                        </a:spcBef>
                      </a:pPr>
                      <a:r>
                        <a:rPr sz="900" b="1" dirty="0">
                          <a:solidFill>
                            <a:srgbClr val="231F20"/>
                          </a:solidFill>
                          <a:latin typeface="Arial Narrow"/>
                          <a:cs typeface="Arial Narrow"/>
                        </a:rPr>
                        <a:t>Peso</a:t>
                      </a:r>
                      <a:endParaRPr sz="900">
                        <a:latin typeface="Arial Narrow"/>
                        <a:cs typeface="Arial Narrow"/>
                      </a:endParaRPr>
                    </a:p>
                  </a:txBody>
                  <a:tcPr marL="0" marR="0" marT="838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56363">
                <a:tc>
                  <a:txBody>
                    <a:bodyPr/>
                    <a:lstStyle/>
                    <a:p>
                      <a:pPr marL="157480">
                        <a:lnSpc>
                          <a:spcPct val="100000"/>
                        </a:lnSpc>
                        <a:spcBef>
                          <a:spcPts val="334"/>
                        </a:spcBef>
                      </a:pPr>
                      <a:r>
                        <a:rPr sz="900" b="1" spc="-5" dirty="0">
                          <a:solidFill>
                            <a:srgbClr val="231F20"/>
                          </a:solidFill>
                          <a:latin typeface="Arial Narrow"/>
                          <a:cs typeface="Arial Narrow"/>
                        </a:rPr>
                        <a:t>M-CA061</a:t>
                      </a:r>
                      <a:endParaRPr sz="900">
                        <a:latin typeface="Arial Narrow"/>
                        <a:cs typeface="Arial Narrow"/>
                      </a:endParaRPr>
                    </a:p>
                    <a:p>
                      <a:pPr marL="193675">
                        <a:lnSpc>
                          <a:spcPct val="100000"/>
                        </a:lnSpc>
                        <a:spcBef>
                          <a:spcPts val="20"/>
                        </a:spcBef>
                      </a:pPr>
                      <a:r>
                        <a:rPr sz="900" b="1" dirty="0">
                          <a:solidFill>
                            <a:srgbClr val="231F20"/>
                          </a:solidFill>
                          <a:latin typeface="Arial Narrow"/>
                          <a:cs typeface="Arial Narrow"/>
                        </a:rPr>
                        <a:t>Carlton</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5"/>
                        </a:spcBef>
                      </a:pPr>
                      <a:r>
                        <a:rPr sz="900" spc="-10" dirty="0">
                          <a:solidFill>
                            <a:srgbClr val="231F20"/>
                          </a:solidFill>
                          <a:latin typeface="Arial Narrow"/>
                          <a:cs typeface="Arial Narrow"/>
                        </a:rPr>
                        <a:t>Cuadrada</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3040">
                        <a:lnSpc>
                          <a:spcPct val="100000"/>
                        </a:lnSpc>
                        <a:spcBef>
                          <a:spcPts val="865"/>
                        </a:spcBef>
                      </a:pPr>
                      <a:r>
                        <a:rPr sz="900" dirty="0">
                          <a:solidFill>
                            <a:srgbClr val="231F20"/>
                          </a:solidFill>
                          <a:latin typeface="Arial Narrow"/>
                          <a:cs typeface="Arial Narrow"/>
                        </a:rPr>
                        <a:t>6</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34"/>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(171</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7620" algn="ctr">
                        <a:lnSpc>
                          <a:spcPct val="100000"/>
                        </a:lnSpc>
                        <a:spcBef>
                          <a:spcPts val="885"/>
                        </a:spcBef>
                      </a:pPr>
                      <a:r>
                        <a:rPr sz="900" spc="-5" dirty="0">
                          <a:solidFill>
                            <a:srgbClr val="231F20"/>
                          </a:solidFill>
                          <a:latin typeface="Arial Narrow"/>
                          <a:cs typeface="Arial Narrow"/>
                        </a:rPr>
                        <a:t>Ø2.04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5"/>
                        </a:spcBef>
                      </a:pPr>
                      <a:r>
                        <a:rPr sz="900" spc="-5" dirty="0">
                          <a:solidFill>
                            <a:srgbClr val="231F20"/>
                          </a:solidFill>
                          <a:latin typeface="Arial Narrow"/>
                          <a:cs typeface="Arial Narrow"/>
                        </a:rPr>
                        <a:t>Ø1.6 </a:t>
                      </a:r>
                      <a:r>
                        <a:rPr sz="900" dirty="0">
                          <a:solidFill>
                            <a:srgbClr val="231F20"/>
                          </a:solidFill>
                          <a:latin typeface="Arial Narrow"/>
                          <a:cs typeface="Arial Narrow"/>
                        </a:rPr>
                        <a:t>m</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7780" algn="ctr">
                        <a:lnSpc>
                          <a:spcPct val="100000"/>
                        </a:lnSpc>
                        <a:spcBef>
                          <a:spcPts val="885"/>
                        </a:spcBef>
                      </a:pPr>
                      <a:r>
                        <a:rPr sz="900" spc="-5" dirty="0">
                          <a:solidFill>
                            <a:srgbClr val="231F20"/>
                          </a:solidFill>
                          <a:latin typeface="Arial Narrow"/>
                          <a:cs typeface="Arial Narrow"/>
                        </a:rPr>
                        <a:t>0.70m</a:t>
                      </a:r>
                      <a:r>
                        <a:rPr sz="900" spc="-30" dirty="0">
                          <a:solidFill>
                            <a:srgbClr val="231F20"/>
                          </a:solidFill>
                          <a:latin typeface="Arial Narrow"/>
                          <a:cs typeface="Arial Narrow"/>
                        </a:rPr>
                        <a:t> </a:t>
                      </a:r>
                      <a:r>
                        <a:rPr sz="900" dirty="0">
                          <a:solidFill>
                            <a:srgbClr val="231F20"/>
                          </a:solidFill>
                          <a:latin typeface="Arial Narrow"/>
                          <a:cs typeface="Arial Narrow"/>
                        </a:rPr>
                        <a:t>(28”)</a:t>
                      </a:r>
                      <a:endParaRPr sz="90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6995" algn="ctr">
                        <a:lnSpc>
                          <a:spcPct val="100000"/>
                        </a:lnSpc>
                        <a:spcBef>
                          <a:spcPts val="865"/>
                        </a:spcBef>
                      </a:pPr>
                      <a:r>
                        <a:rPr sz="900" spc="-5" dirty="0">
                          <a:solidFill>
                            <a:srgbClr val="231F20"/>
                          </a:solidFill>
                          <a:latin typeface="Arial Narrow"/>
                          <a:cs typeface="Arial Narrow"/>
                        </a:rPr>
                        <a:t>42 kg </a:t>
                      </a:r>
                      <a:r>
                        <a:rPr sz="900" dirty="0">
                          <a:solidFill>
                            <a:srgbClr val="231F20"/>
                          </a:solidFill>
                          <a:latin typeface="Arial Narrow"/>
                          <a:cs typeface="Arial Narrow"/>
                        </a:rPr>
                        <a:t>(92.6</a:t>
                      </a:r>
                      <a:r>
                        <a:rPr sz="900" spc="-4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8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56356">
                <a:tc>
                  <a:txBody>
                    <a:bodyPr/>
                    <a:lstStyle/>
                    <a:p>
                      <a:pPr marL="160020">
                        <a:lnSpc>
                          <a:spcPct val="100000"/>
                        </a:lnSpc>
                        <a:spcBef>
                          <a:spcPts val="325"/>
                        </a:spcBef>
                      </a:pPr>
                      <a:r>
                        <a:rPr sz="900" b="1" spc="-5" dirty="0">
                          <a:solidFill>
                            <a:srgbClr val="231F20"/>
                          </a:solidFill>
                          <a:latin typeface="Arial Narrow"/>
                          <a:cs typeface="Arial Narrow"/>
                        </a:rPr>
                        <a:t>M-OT061</a:t>
                      </a:r>
                      <a:endParaRPr sz="900">
                        <a:latin typeface="Arial Narrow"/>
                        <a:cs typeface="Arial Narrow"/>
                      </a:endParaRPr>
                    </a:p>
                    <a:p>
                      <a:pPr marL="222250">
                        <a:lnSpc>
                          <a:spcPct val="100000"/>
                        </a:lnSpc>
                        <a:spcBef>
                          <a:spcPts val="20"/>
                        </a:spcBef>
                      </a:pPr>
                      <a:r>
                        <a:rPr sz="900" b="1" spc="-5" dirty="0">
                          <a:solidFill>
                            <a:srgbClr val="231F20"/>
                          </a:solidFill>
                          <a:latin typeface="Arial Narrow"/>
                          <a:cs typeface="Arial Narrow"/>
                        </a:rPr>
                        <a:t>Otium</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860"/>
                        </a:spcBef>
                      </a:pPr>
                      <a:r>
                        <a:rPr sz="900" spc="-10" dirty="0">
                          <a:solidFill>
                            <a:srgbClr val="231F20"/>
                          </a:solidFill>
                          <a:latin typeface="Arial Narrow"/>
                          <a:cs typeface="Arial Narrow"/>
                        </a:rPr>
                        <a:t>Redonda</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3040">
                        <a:lnSpc>
                          <a:spcPct val="100000"/>
                        </a:lnSpc>
                        <a:spcBef>
                          <a:spcPts val="860"/>
                        </a:spcBef>
                      </a:pPr>
                      <a:r>
                        <a:rPr sz="900" dirty="0">
                          <a:solidFill>
                            <a:srgbClr val="231F20"/>
                          </a:solidFill>
                          <a:latin typeface="Arial Narrow"/>
                          <a:cs typeface="Arial Narrow"/>
                        </a:rPr>
                        <a:t>6</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2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sz="900" dirty="0">
                          <a:solidFill>
                            <a:srgbClr val="231F20"/>
                          </a:solidFill>
                          <a:latin typeface="Arial Narrow"/>
                          <a:cs typeface="Arial Narrow"/>
                        </a:rPr>
                        <a:t>L</a:t>
                      </a:r>
                      <a:endParaRPr sz="90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sz="900" spc="-5" dirty="0">
                          <a:solidFill>
                            <a:srgbClr val="231F20"/>
                          </a:solidFill>
                          <a:latin typeface="Arial Narrow"/>
                          <a:cs typeface="Arial Narrow"/>
                        </a:rPr>
                        <a:t>Gal.)</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255" algn="ctr">
                        <a:lnSpc>
                          <a:spcPct val="100000"/>
                        </a:lnSpc>
                        <a:spcBef>
                          <a:spcPts val="880"/>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sz="900" dirty="0">
                          <a:solidFill>
                            <a:srgbClr val="231F20"/>
                          </a:solidFill>
                          <a:latin typeface="Arial Narrow"/>
                          <a:cs typeface="Arial Narrow"/>
                        </a:rPr>
                        <a:t>m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0"/>
                        </a:spcBef>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sz="900" dirty="0">
                          <a:solidFill>
                            <a:srgbClr val="231F20"/>
                          </a:solidFill>
                          <a:latin typeface="Arial Narrow"/>
                          <a:cs typeface="Arial Narrow"/>
                        </a:rPr>
                        <a:t>m (57” x</a:t>
                      </a:r>
                      <a:r>
                        <a:rPr sz="900" spc="-60" dirty="0">
                          <a:solidFill>
                            <a:srgbClr val="231F20"/>
                          </a:solidFill>
                          <a:latin typeface="Arial Narrow"/>
                          <a:cs typeface="Arial Narrow"/>
                        </a:rPr>
                        <a:t> </a:t>
                      </a:r>
                      <a:r>
                        <a:rPr sz="900" dirty="0">
                          <a:solidFill>
                            <a:srgbClr val="231F20"/>
                          </a:solidFill>
                          <a:latin typeface="Arial Narrow"/>
                          <a:cs typeface="Arial Narrow"/>
                        </a:rPr>
                        <a:t>57”)</a:t>
                      </a:r>
                      <a:endParaRPr sz="90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7780" algn="ctr">
                        <a:lnSpc>
                          <a:spcPct val="100000"/>
                        </a:lnSpc>
                        <a:spcBef>
                          <a:spcPts val="875"/>
                        </a:spcBef>
                      </a:pPr>
                      <a:r>
                        <a:rPr sz="900" spc="-5" dirty="0">
                          <a:solidFill>
                            <a:srgbClr val="231F20"/>
                          </a:solidFill>
                          <a:latin typeface="Arial Narrow"/>
                          <a:cs typeface="Arial Narrow"/>
                        </a:rPr>
                        <a:t>0.68m</a:t>
                      </a:r>
                      <a:r>
                        <a:rPr sz="900" spc="-30" dirty="0">
                          <a:solidFill>
                            <a:srgbClr val="231F20"/>
                          </a:solidFill>
                          <a:latin typeface="Arial Narrow"/>
                          <a:cs typeface="Arial Narrow"/>
                        </a:rPr>
                        <a:t> </a:t>
                      </a:r>
                      <a:r>
                        <a:rPr sz="900" dirty="0">
                          <a:solidFill>
                            <a:srgbClr val="231F20"/>
                          </a:solidFill>
                          <a:latin typeface="Arial Narrow"/>
                          <a:cs typeface="Arial Narrow"/>
                        </a:rPr>
                        <a:t>(27”)</a:t>
                      </a:r>
                      <a:endParaRPr sz="900">
                        <a:latin typeface="Arial Narrow"/>
                        <a:cs typeface="Arial Narrow"/>
                      </a:endParaRPr>
                    </a:p>
                  </a:txBody>
                  <a:tcPr marL="0" marR="0" marT="1111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6995" algn="ctr">
                        <a:lnSpc>
                          <a:spcPct val="100000"/>
                        </a:lnSpc>
                        <a:spcBef>
                          <a:spcPts val="860"/>
                        </a:spcBef>
                      </a:pPr>
                      <a:r>
                        <a:rPr sz="900" spc="-5" dirty="0">
                          <a:solidFill>
                            <a:srgbClr val="231F20"/>
                          </a:solidFill>
                          <a:latin typeface="Arial Narrow"/>
                          <a:cs typeface="Arial Narrow"/>
                        </a:rPr>
                        <a:t>42 kg </a:t>
                      </a:r>
                      <a:r>
                        <a:rPr sz="900" dirty="0">
                          <a:solidFill>
                            <a:srgbClr val="231F20"/>
                          </a:solidFill>
                          <a:latin typeface="Arial Narrow"/>
                          <a:cs typeface="Arial Narrow"/>
                        </a:rPr>
                        <a:t>(92.6</a:t>
                      </a:r>
                      <a:r>
                        <a:rPr sz="900" spc="-45" dirty="0">
                          <a:solidFill>
                            <a:srgbClr val="231F20"/>
                          </a:solidFill>
                          <a:latin typeface="Arial Narrow"/>
                          <a:cs typeface="Arial Narrow"/>
                        </a:rPr>
                        <a:t> </a:t>
                      </a:r>
                      <a:r>
                        <a:rPr sz="900" spc="-5" dirty="0">
                          <a:solidFill>
                            <a:srgbClr val="231F20"/>
                          </a:solidFill>
                          <a:latin typeface="Arial Narrow"/>
                          <a:cs typeface="Arial Narrow"/>
                        </a:rPr>
                        <a:t>lbs)</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395" name="object 395"/>
          <p:cNvSpPr txBox="1"/>
          <p:nvPr/>
        </p:nvSpPr>
        <p:spPr>
          <a:xfrm>
            <a:off x="3864620" y="9046083"/>
            <a:ext cx="3161665" cy="671195"/>
          </a:xfrm>
          <a:prstGeom prst="rect">
            <a:avLst/>
          </a:prstGeom>
        </p:spPr>
        <p:txBody>
          <a:bodyPr vert="horz" wrap="square" lIns="0" tIns="48260" rIns="0" bIns="0" rtlCol="0">
            <a:spAutoFit/>
          </a:bodyPr>
          <a:lstStyle/>
          <a:p>
            <a:pPr marL="12700" marR="88265">
              <a:lnSpc>
                <a:spcPct val="74100"/>
              </a:lnSpc>
              <a:spcBef>
                <a:spcPts val="380"/>
              </a:spcBef>
            </a:pPr>
            <a:r>
              <a:rPr sz="900" b="1" dirty="0">
                <a:solidFill>
                  <a:srgbClr val="231F20"/>
                </a:solidFill>
                <a:latin typeface="Arial Narrow"/>
                <a:cs typeface="Arial Narrow"/>
              </a:rPr>
              <a:t>NOTA: </a:t>
            </a:r>
            <a:r>
              <a:rPr sz="900" spc="-5" dirty="0">
                <a:solidFill>
                  <a:srgbClr val="231F20"/>
                </a:solidFill>
                <a:latin typeface="Arial Narrow"/>
                <a:cs typeface="Arial Narrow"/>
              </a:rPr>
              <a:t>Los dibujos son solo indicativos. Los productos </a:t>
            </a:r>
            <a:r>
              <a:rPr sz="900" dirty="0">
                <a:solidFill>
                  <a:srgbClr val="231F20"/>
                </a:solidFill>
                <a:latin typeface="Arial Narrow"/>
                <a:cs typeface="Arial Narrow"/>
              </a:rPr>
              <a:t>reales </a:t>
            </a:r>
            <a:r>
              <a:rPr sz="900" spc="-5" dirty="0">
                <a:solidFill>
                  <a:srgbClr val="231F20"/>
                </a:solidFill>
                <a:latin typeface="Arial Narrow"/>
                <a:cs typeface="Arial Narrow"/>
              </a:rPr>
              <a:t>pueden ser  distintos. </a:t>
            </a:r>
            <a:r>
              <a:rPr sz="900" dirty="0">
                <a:solidFill>
                  <a:srgbClr val="231F20"/>
                </a:solidFill>
                <a:latin typeface="Arial Narrow"/>
                <a:cs typeface="Arial Narrow"/>
              </a:rPr>
              <a:t>No a</a:t>
            </a:r>
            <a:r>
              <a:rPr sz="900" spc="-10" dirty="0">
                <a:solidFill>
                  <a:srgbClr val="231F20"/>
                </a:solidFill>
                <a:latin typeface="Arial Narrow"/>
                <a:cs typeface="Arial Narrow"/>
              </a:rPr>
              <a:t> </a:t>
            </a:r>
            <a:r>
              <a:rPr sz="900" dirty="0">
                <a:solidFill>
                  <a:srgbClr val="231F20"/>
                </a:solidFill>
                <a:latin typeface="Arial Narrow"/>
                <a:cs typeface="Arial Narrow"/>
              </a:rPr>
              <a:t>escala.</a:t>
            </a:r>
            <a:endParaRPr sz="900">
              <a:latin typeface="Arial Narrow"/>
              <a:cs typeface="Arial Narrow"/>
            </a:endParaRPr>
          </a:p>
          <a:p>
            <a:pPr marL="12700" marR="87630">
              <a:lnSpc>
                <a:spcPct val="74100"/>
              </a:lnSpc>
            </a:pPr>
            <a:r>
              <a:rPr sz="900" dirty="0">
                <a:solidFill>
                  <a:srgbClr val="231F20"/>
                </a:solidFill>
                <a:latin typeface="Arial Narrow"/>
                <a:cs typeface="Arial Narrow"/>
              </a:rPr>
              <a:t>Por </a:t>
            </a:r>
            <a:r>
              <a:rPr sz="900" spc="-5" dirty="0">
                <a:solidFill>
                  <a:srgbClr val="231F20"/>
                </a:solidFill>
                <a:latin typeface="Arial Narrow"/>
                <a:cs typeface="Arial Narrow"/>
              </a:rPr>
              <a:t>motivos de seguridad, utilice exclusivamente accesorios </a:t>
            </a:r>
            <a:r>
              <a:rPr sz="900" dirty="0">
                <a:solidFill>
                  <a:srgbClr val="231F20"/>
                </a:solidFill>
                <a:latin typeface="Arial Narrow"/>
                <a:cs typeface="Arial Narrow"/>
              </a:rPr>
              <a:t>proporciona-  </a:t>
            </a:r>
            <a:r>
              <a:rPr sz="900" spc="-5" dirty="0">
                <a:solidFill>
                  <a:srgbClr val="231F20"/>
                </a:solidFill>
                <a:latin typeface="Arial Narrow"/>
                <a:cs typeface="Arial Narrow"/>
              </a:rPr>
              <a:t>dos por</a:t>
            </a:r>
            <a:r>
              <a:rPr sz="900" spc="-10" dirty="0">
                <a:solidFill>
                  <a:srgbClr val="231F20"/>
                </a:solidFill>
                <a:latin typeface="Arial Narrow"/>
                <a:cs typeface="Arial Narrow"/>
              </a:rPr>
              <a:t> </a:t>
            </a:r>
            <a:r>
              <a:rPr sz="900" spc="-5" dirty="0">
                <a:solidFill>
                  <a:srgbClr val="231F20"/>
                </a:solidFill>
                <a:latin typeface="Arial Narrow"/>
                <a:cs typeface="Arial Narrow"/>
              </a:rPr>
              <a:t>MSpa.</a:t>
            </a:r>
            <a:endParaRPr sz="900">
              <a:latin typeface="Arial Narrow"/>
              <a:cs typeface="Arial Narrow"/>
            </a:endParaRPr>
          </a:p>
          <a:p>
            <a:pPr marL="12700" marR="5080">
              <a:lnSpc>
                <a:spcPct val="74100"/>
              </a:lnSpc>
            </a:pPr>
            <a:r>
              <a:rPr sz="900" dirty="0">
                <a:solidFill>
                  <a:srgbClr val="231F20"/>
                </a:solidFill>
                <a:latin typeface="Arial Narrow"/>
                <a:cs typeface="Arial Narrow"/>
              </a:rPr>
              <a:t>Cuando </a:t>
            </a:r>
            <a:r>
              <a:rPr sz="900" spc="-5" dirty="0">
                <a:solidFill>
                  <a:srgbClr val="231F20"/>
                </a:solidFill>
                <a:latin typeface="Arial Narrow"/>
                <a:cs typeface="Arial Narrow"/>
              </a:rPr>
              <a:t>pida piezas, no olvide indicar el número de modelo </a:t>
            </a:r>
            <a:r>
              <a:rPr sz="900" dirty="0">
                <a:solidFill>
                  <a:srgbClr val="231F20"/>
                </a:solidFill>
                <a:latin typeface="Arial Narrow"/>
                <a:cs typeface="Arial Narrow"/>
              </a:rPr>
              <a:t>y </a:t>
            </a:r>
            <a:r>
              <a:rPr sz="900" spc="-5" dirty="0">
                <a:solidFill>
                  <a:srgbClr val="231F20"/>
                </a:solidFill>
                <a:latin typeface="Arial Narrow"/>
                <a:cs typeface="Arial Narrow"/>
              </a:rPr>
              <a:t>la descripción  del</a:t>
            </a:r>
            <a:r>
              <a:rPr sz="900" spc="-10" dirty="0">
                <a:solidFill>
                  <a:srgbClr val="231F20"/>
                </a:solidFill>
                <a:latin typeface="Arial Narrow"/>
                <a:cs typeface="Arial Narrow"/>
              </a:rPr>
              <a:t> </a:t>
            </a:r>
            <a:r>
              <a:rPr sz="900" spc="-5" dirty="0">
                <a:solidFill>
                  <a:srgbClr val="231F20"/>
                </a:solidFill>
                <a:latin typeface="Arial Narrow"/>
                <a:cs typeface="Arial Narrow"/>
              </a:rPr>
              <a:t>MSpa.</a:t>
            </a:r>
            <a:endParaRPr sz="900">
              <a:latin typeface="Arial Narrow"/>
              <a:cs typeface="Arial Narrow"/>
            </a:endParaRPr>
          </a:p>
        </p:txBody>
      </p:sp>
      <p:sp>
        <p:nvSpPr>
          <p:cNvPr id="396" name="object 396"/>
          <p:cNvSpPr/>
          <p:nvPr/>
        </p:nvSpPr>
        <p:spPr>
          <a:xfrm>
            <a:off x="540717" y="7827025"/>
            <a:ext cx="3117215" cy="0"/>
          </a:xfrm>
          <a:custGeom>
            <a:avLst/>
            <a:gdLst/>
            <a:ahLst/>
            <a:cxnLst/>
            <a:rect l="l" t="t" r="r" b="b"/>
            <a:pathLst>
              <a:path w="3117215">
                <a:moveTo>
                  <a:pt x="0" y="0"/>
                </a:moveTo>
                <a:lnTo>
                  <a:pt x="3117088" y="0"/>
                </a:lnTo>
              </a:path>
            </a:pathLst>
          </a:custGeom>
          <a:ln w="7416">
            <a:solidFill>
              <a:srgbClr val="231F20"/>
            </a:solidFill>
          </a:ln>
        </p:spPr>
        <p:txBody>
          <a:bodyPr wrap="square" lIns="0" tIns="0" rIns="0" bIns="0" rtlCol="0"/>
          <a:lstStyle/>
          <a:p>
            <a:endParaRPr/>
          </a:p>
        </p:txBody>
      </p:sp>
      <p:sp>
        <p:nvSpPr>
          <p:cNvPr id="397" name="object 397"/>
          <p:cNvSpPr/>
          <p:nvPr/>
        </p:nvSpPr>
        <p:spPr>
          <a:xfrm>
            <a:off x="540134" y="8775048"/>
            <a:ext cx="3117850" cy="0"/>
          </a:xfrm>
          <a:custGeom>
            <a:avLst/>
            <a:gdLst/>
            <a:ahLst/>
            <a:cxnLst/>
            <a:rect l="l" t="t" r="r" b="b"/>
            <a:pathLst>
              <a:path w="3117850">
                <a:moveTo>
                  <a:pt x="0" y="0"/>
                </a:moveTo>
                <a:lnTo>
                  <a:pt x="3117672" y="0"/>
                </a:lnTo>
              </a:path>
            </a:pathLst>
          </a:custGeom>
          <a:ln w="7416">
            <a:solidFill>
              <a:srgbClr val="231F20"/>
            </a:solidFill>
          </a:ln>
        </p:spPr>
        <p:txBody>
          <a:bodyPr wrap="square" lIns="0" tIns="0" rIns="0" bIns="0" rtlCol="0"/>
          <a:lstStyle/>
          <a:p>
            <a:endParaRPr/>
          </a:p>
        </p:txBody>
      </p:sp>
      <p:sp>
        <p:nvSpPr>
          <p:cNvPr id="398" name="object 398"/>
          <p:cNvSpPr/>
          <p:nvPr/>
        </p:nvSpPr>
        <p:spPr>
          <a:xfrm>
            <a:off x="540134" y="6904416"/>
            <a:ext cx="3117850" cy="0"/>
          </a:xfrm>
          <a:custGeom>
            <a:avLst/>
            <a:gdLst/>
            <a:ahLst/>
            <a:cxnLst/>
            <a:rect l="l" t="t" r="r" b="b"/>
            <a:pathLst>
              <a:path w="3117850">
                <a:moveTo>
                  <a:pt x="0" y="0"/>
                </a:moveTo>
                <a:lnTo>
                  <a:pt x="3117672" y="0"/>
                </a:lnTo>
              </a:path>
            </a:pathLst>
          </a:custGeom>
          <a:ln w="7416">
            <a:solidFill>
              <a:srgbClr val="231F20"/>
            </a:solidFill>
          </a:ln>
        </p:spPr>
        <p:txBody>
          <a:bodyPr wrap="square" lIns="0" tIns="0" rIns="0" bIns="0" rtlCol="0"/>
          <a:lstStyle/>
          <a:p>
            <a:endParaRPr/>
          </a:p>
        </p:txBody>
      </p:sp>
      <p:sp>
        <p:nvSpPr>
          <p:cNvPr id="399" name="object 399"/>
          <p:cNvSpPr/>
          <p:nvPr/>
        </p:nvSpPr>
        <p:spPr>
          <a:xfrm>
            <a:off x="540134" y="9711797"/>
            <a:ext cx="3121025" cy="0"/>
          </a:xfrm>
          <a:custGeom>
            <a:avLst/>
            <a:gdLst/>
            <a:ahLst/>
            <a:cxnLst/>
            <a:rect l="l" t="t" r="r" b="b"/>
            <a:pathLst>
              <a:path w="3121025">
                <a:moveTo>
                  <a:pt x="0" y="0"/>
                </a:moveTo>
                <a:lnTo>
                  <a:pt x="3120453" y="0"/>
                </a:lnTo>
              </a:path>
            </a:pathLst>
          </a:custGeom>
          <a:ln w="7416">
            <a:solidFill>
              <a:srgbClr val="231F20"/>
            </a:solidFill>
          </a:ln>
        </p:spPr>
        <p:txBody>
          <a:bodyPr wrap="square" lIns="0" tIns="0" rIns="0" bIns="0" rtlCol="0"/>
          <a:lstStyle/>
          <a:p>
            <a:endParaRPr/>
          </a:p>
        </p:txBody>
      </p:sp>
      <p:sp>
        <p:nvSpPr>
          <p:cNvPr id="400" name="object 400"/>
          <p:cNvSpPr/>
          <p:nvPr/>
        </p:nvSpPr>
        <p:spPr>
          <a:xfrm>
            <a:off x="2620826" y="6901097"/>
            <a:ext cx="0" cy="1875155"/>
          </a:xfrm>
          <a:custGeom>
            <a:avLst/>
            <a:gdLst/>
            <a:ahLst/>
            <a:cxnLst/>
            <a:rect l="l" t="t" r="r" b="b"/>
            <a:pathLst>
              <a:path h="1875154">
                <a:moveTo>
                  <a:pt x="0" y="0"/>
                </a:moveTo>
                <a:lnTo>
                  <a:pt x="0" y="1874570"/>
                </a:lnTo>
              </a:path>
            </a:pathLst>
          </a:custGeom>
          <a:ln w="6350">
            <a:solidFill>
              <a:srgbClr val="231F20"/>
            </a:solidFill>
          </a:ln>
        </p:spPr>
        <p:txBody>
          <a:bodyPr wrap="square" lIns="0" tIns="0" rIns="0" bIns="0" rtlCol="0"/>
          <a:lstStyle/>
          <a:p>
            <a:endParaRPr/>
          </a:p>
        </p:txBody>
      </p:sp>
      <p:sp>
        <p:nvSpPr>
          <p:cNvPr id="401" name="object 401"/>
          <p:cNvSpPr/>
          <p:nvPr/>
        </p:nvSpPr>
        <p:spPr>
          <a:xfrm>
            <a:off x="3660576" y="6904483"/>
            <a:ext cx="0" cy="2807335"/>
          </a:xfrm>
          <a:custGeom>
            <a:avLst/>
            <a:gdLst/>
            <a:ahLst/>
            <a:cxnLst/>
            <a:rect l="l" t="t" r="r" b="b"/>
            <a:pathLst>
              <a:path h="2807334">
                <a:moveTo>
                  <a:pt x="0" y="0"/>
                </a:moveTo>
                <a:lnTo>
                  <a:pt x="0" y="2807309"/>
                </a:lnTo>
              </a:path>
            </a:pathLst>
          </a:custGeom>
          <a:ln w="6350">
            <a:solidFill>
              <a:srgbClr val="231F20"/>
            </a:solidFill>
          </a:ln>
        </p:spPr>
        <p:txBody>
          <a:bodyPr wrap="square" lIns="0" tIns="0" rIns="0" bIns="0" rtlCol="0"/>
          <a:lstStyle/>
          <a:p>
            <a:endParaRPr/>
          </a:p>
        </p:txBody>
      </p:sp>
      <p:sp>
        <p:nvSpPr>
          <p:cNvPr id="402" name="object 402"/>
          <p:cNvSpPr/>
          <p:nvPr/>
        </p:nvSpPr>
        <p:spPr>
          <a:xfrm>
            <a:off x="541324" y="6904483"/>
            <a:ext cx="0" cy="2807335"/>
          </a:xfrm>
          <a:custGeom>
            <a:avLst/>
            <a:gdLst/>
            <a:ahLst/>
            <a:cxnLst/>
            <a:rect l="l" t="t" r="r" b="b"/>
            <a:pathLst>
              <a:path h="2807334">
                <a:moveTo>
                  <a:pt x="0" y="0"/>
                </a:moveTo>
                <a:lnTo>
                  <a:pt x="0" y="2807309"/>
                </a:lnTo>
              </a:path>
            </a:pathLst>
          </a:custGeom>
          <a:ln w="6350">
            <a:solidFill>
              <a:srgbClr val="231F20"/>
            </a:solidFill>
          </a:ln>
        </p:spPr>
        <p:txBody>
          <a:bodyPr wrap="square" lIns="0" tIns="0" rIns="0" bIns="0" rtlCol="0"/>
          <a:lstStyle/>
          <a:p>
            <a:endParaRPr/>
          </a:p>
        </p:txBody>
      </p:sp>
      <p:sp>
        <p:nvSpPr>
          <p:cNvPr id="403" name="object 403"/>
          <p:cNvSpPr/>
          <p:nvPr/>
        </p:nvSpPr>
        <p:spPr>
          <a:xfrm>
            <a:off x="541096" y="6904406"/>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04" name="object 404"/>
          <p:cNvSpPr txBox="1"/>
          <p:nvPr/>
        </p:nvSpPr>
        <p:spPr>
          <a:xfrm>
            <a:off x="544499" y="6895120"/>
            <a:ext cx="1204595" cy="138430"/>
          </a:xfrm>
          <a:prstGeom prst="rect">
            <a:avLst/>
          </a:prstGeom>
        </p:spPr>
        <p:txBody>
          <a:bodyPr vert="horz" wrap="square" lIns="0" tIns="17145" rIns="0" bIns="0" rtlCol="0">
            <a:spAutoFit/>
          </a:bodyPr>
          <a:lstStyle/>
          <a:p>
            <a:pPr marL="40005">
              <a:lnSpc>
                <a:spcPct val="100000"/>
              </a:lnSpc>
              <a:spcBef>
                <a:spcPts val="135"/>
              </a:spcBef>
              <a:tabLst>
                <a:tab pos="1080135" algn="l"/>
              </a:tabLst>
            </a:pPr>
            <a:r>
              <a:rPr sz="700" spc="10" dirty="0">
                <a:solidFill>
                  <a:srgbClr val="FFFFFF"/>
                </a:solidFill>
                <a:latin typeface="Arial Narrow"/>
                <a:cs typeface="Arial Narrow"/>
              </a:rPr>
              <a:t>A.	B.</a:t>
            </a:r>
            <a:endParaRPr sz="700">
              <a:latin typeface="Arial Narrow"/>
              <a:cs typeface="Arial Narrow"/>
            </a:endParaRPr>
          </a:p>
        </p:txBody>
      </p:sp>
      <p:sp>
        <p:nvSpPr>
          <p:cNvPr id="405" name="object 405"/>
          <p:cNvSpPr txBox="1"/>
          <p:nvPr/>
        </p:nvSpPr>
        <p:spPr>
          <a:xfrm>
            <a:off x="2624001" y="6908124"/>
            <a:ext cx="165100" cy="130175"/>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5" dirty="0">
                <a:solidFill>
                  <a:srgbClr val="FFFFFF"/>
                </a:solidFill>
                <a:latin typeface="Arial Narrow"/>
                <a:cs typeface="Arial Narrow"/>
              </a:rPr>
              <a:t>C.</a:t>
            </a:r>
            <a:endParaRPr sz="700">
              <a:latin typeface="Arial Narrow"/>
              <a:cs typeface="Arial Narrow"/>
            </a:endParaRPr>
          </a:p>
        </p:txBody>
      </p:sp>
      <p:sp>
        <p:nvSpPr>
          <p:cNvPr id="406" name="object 406"/>
          <p:cNvSpPr/>
          <p:nvPr/>
        </p:nvSpPr>
        <p:spPr>
          <a:xfrm>
            <a:off x="541096" y="7827136"/>
            <a:ext cx="168275" cy="133985"/>
          </a:xfrm>
          <a:custGeom>
            <a:avLst/>
            <a:gdLst/>
            <a:ahLst/>
            <a:cxnLst/>
            <a:rect l="l" t="t" r="r" b="b"/>
            <a:pathLst>
              <a:path w="168275" h="133984">
                <a:moveTo>
                  <a:pt x="167805" y="133794"/>
                </a:moveTo>
                <a:lnTo>
                  <a:pt x="0" y="133794"/>
                </a:lnTo>
                <a:lnTo>
                  <a:pt x="0" y="0"/>
                </a:lnTo>
                <a:lnTo>
                  <a:pt x="167805" y="0"/>
                </a:lnTo>
                <a:lnTo>
                  <a:pt x="167805" y="133794"/>
                </a:lnTo>
                <a:close/>
              </a:path>
            </a:pathLst>
          </a:custGeom>
          <a:solidFill>
            <a:srgbClr val="58595B"/>
          </a:solidFill>
        </p:spPr>
        <p:txBody>
          <a:bodyPr wrap="square" lIns="0" tIns="0" rIns="0" bIns="0" rtlCol="0"/>
          <a:lstStyle/>
          <a:p>
            <a:endParaRPr/>
          </a:p>
        </p:txBody>
      </p:sp>
      <p:sp>
        <p:nvSpPr>
          <p:cNvPr id="407" name="object 407"/>
          <p:cNvSpPr txBox="1"/>
          <p:nvPr/>
        </p:nvSpPr>
        <p:spPr>
          <a:xfrm>
            <a:off x="544499" y="7817642"/>
            <a:ext cx="164465" cy="138430"/>
          </a:xfrm>
          <a:prstGeom prst="rect">
            <a:avLst/>
          </a:prstGeom>
        </p:spPr>
        <p:txBody>
          <a:bodyPr vert="horz" wrap="square" lIns="0" tIns="17145" rIns="0" bIns="0" rtlCol="0">
            <a:spAutoFit/>
          </a:bodyPr>
          <a:lstStyle/>
          <a:p>
            <a:pPr marL="40005">
              <a:lnSpc>
                <a:spcPct val="100000"/>
              </a:lnSpc>
              <a:spcBef>
                <a:spcPts val="135"/>
              </a:spcBef>
            </a:pPr>
            <a:r>
              <a:rPr sz="700" spc="15" dirty="0">
                <a:solidFill>
                  <a:srgbClr val="FFFFFF"/>
                </a:solidFill>
                <a:latin typeface="Arial Narrow"/>
                <a:cs typeface="Arial Narrow"/>
              </a:rPr>
              <a:t>D.</a:t>
            </a:r>
            <a:endParaRPr sz="700">
              <a:latin typeface="Arial Narrow"/>
              <a:cs typeface="Arial Narrow"/>
            </a:endParaRPr>
          </a:p>
        </p:txBody>
      </p:sp>
      <p:sp>
        <p:nvSpPr>
          <p:cNvPr id="408" name="object 408"/>
          <p:cNvSpPr txBox="1"/>
          <p:nvPr/>
        </p:nvSpPr>
        <p:spPr>
          <a:xfrm>
            <a:off x="1581073" y="7830733"/>
            <a:ext cx="168275" cy="130810"/>
          </a:xfrm>
          <a:prstGeom prst="rect">
            <a:avLst/>
          </a:prstGeom>
          <a:solidFill>
            <a:srgbClr val="58595B"/>
          </a:solidFill>
        </p:spPr>
        <p:txBody>
          <a:bodyPr vert="horz" wrap="square" lIns="0" tIns="4445" rIns="0" bIns="0" rtlCol="0">
            <a:spAutoFit/>
          </a:bodyPr>
          <a:lstStyle/>
          <a:p>
            <a:pPr marL="43815">
              <a:lnSpc>
                <a:spcPct val="100000"/>
              </a:lnSpc>
              <a:spcBef>
                <a:spcPts val="35"/>
              </a:spcBef>
            </a:pPr>
            <a:r>
              <a:rPr sz="700" spc="10" dirty="0">
                <a:solidFill>
                  <a:srgbClr val="FFFFFF"/>
                </a:solidFill>
                <a:latin typeface="Arial Narrow"/>
                <a:cs typeface="Arial Narrow"/>
              </a:rPr>
              <a:t>E.</a:t>
            </a:r>
            <a:endParaRPr sz="700">
              <a:latin typeface="Arial Narrow"/>
              <a:cs typeface="Arial Narrow"/>
            </a:endParaRPr>
          </a:p>
        </p:txBody>
      </p:sp>
      <p:sp>
        <p:nvSpPr>
          <p:cNvPr id="409" name="object 409"/>
          <p:cNvSpPr txBox="1"/>
          <p:nvPr/>
        </p:nvSpPr>
        <p:spPr>
          <a:xfrm>
            <a:off x="2624001" y="7830733"/>
            <a:ext cx="165100" cy="130810"/>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0" dirty="0">
                <a:solidFill>
                  <a:srgbClr val="FFFFFF"/>
                </a:solidFill>
                <a:latin typeface="Arial Narrow"/>
                <a:cs typeface="Arial Narrow"/>
              </a:rPr>
              <a:t>F.</a:t>
            </a:r>
            <a:endParaRPr sz="700">
              <a:latin typeface="Arial Narrow"/>
              <a:cs typeface="Arial Narrow"/>
            </a:endParaRPr>
          </a:p>
        </p:txBody>
      </p:sp>
      <p:sp>
        <p:nvSpPr>
          <p:cNvPr id="410" name="object 410"/>
          <p:cNvSpPr txBox="1"/>
          <p:nvPr/>
        </p:nvSpPr>
        <p:spPr>
          <a:xfrm>
            <a:off x="2187252" y="8778757"/>
            <a:ext cx="166370" cy="130810"/>
          </a:xfrm>
          <a:prstGeom prst="rect">
            <a:avLst/>
          </a:prstGeom>
          <a:solidFill>
            <a:srgbClr val="58595B"/>
          </a:solidFill>
        </p:spPr>
        <p:txBody>
          <a:bodyPr vert="horz" wrap="square" lIns="0" tIns="4445" rIns="0" bIns="0" rtlCol="0">
            <a:spAutoFit/>
          </a:bodyPr>
          <a:lstStyle/>
          <a:p>
            <a:pPr marL="1905" algn="ctr">
              <a:lnSpc>
                <a:spcPct val="100000"/>
              </a:lnSpc>
              <a:spcBef>
                <a:spcPts val="35"/>
              </a:spcBef>
            </a:pPr>
            <a:r>
              <a:rPr sz="700" spc="5" dirty="0">
                <a:solidFill>
                  <a:srgbClr val="FFFFFF"/>
                </a:solidFill>
                <a:latin typeface="Arial Narrow"/>
                <a:cs typeface="Arial Narrow"/>
              </a:rPr>
              <a:t>I.</a:t>
            </a:r>
            <a:endParaRPr sz="700">
              <a:latin typeface="Arial Narrow"/>
              <a:cs typeface="Arial Narrow"/>
            </a:endParaRPr>
          </a:p>
        </p:txBody>
      </p:sp>
      <p:sp>
        <p:nvSpPr>
          <p:cNvPr id="411" name="object 411"/>
          <p:cNvSpPr txBox="1"/>
          <p:nvPr/>
        </p:nvSpPr>
        <p:spPr>
          <a:xfrm>
            <a:off x="2883607" y="8778757"/>
            <a:ext cx="165100" cy="130810"/>
          </a:xfrm>
          <a:prstGeom prst="rect">
            <a:avLst/>
          </a:prstGeom>
          <a:solidFill>
            <a:srgbClr val="58595B"/>
          </a:solidFill>
        </p:spPr>
        <p:txBody>
          <a:bodyPr vert="horz" wrap="square" lIns="0" tIns="4445" rIns="0" bIns="0" rtlCol="0">
            <a:spAutoFit/>
          </a:bodyPr>
          <a:lstStyle/>
          <a:p>
            <a:pPr marL="52069">
              <a:lnSpc>
                <a:spcPct val="100000"/>
              </a:lnSpc>
              <a:spcBef>
                <a:spcPts val="35"/>
              </a:spcBef>
            </a:pPr>
            <a:r>
              <a:rPr sz="700" spc="5" dirty="0">
                <a:solidFill>
                  <a:srgbClr val="FFFFFF"/>
                </a:solidFill>
                <a:latin typeface="Arial Narrow"/>
                <a:cs typeface="Arial Narrow"/>
              </a:rPr>
              <a:t>J.</a:t>
            </a:r>
            <a:endParaRPr sz="700">
              <a:latin typeface="Arial Narrow"/>
              <a:cs typeface="Arial Narrow"/>
            </a:endParaRPr>
          </a:p>
        </p:txBody>
      </p:sp>
      <p:sp>
        <p:nvSpPr>
          <p:cNvPr id="412" name="object 412"/>
          <p:cNvSpPr/>
          <p:nvPr/>
        </p:nvSpPr>
        <p:spPr>
          <a:xfrm>
            <a:off x="541096" y="8775662"/>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13" name="object 413"/>
          <p:cNvSpPr txBox="1"/>
          <p:nvPr/>
        </p:nvSpPr>
        <p:spPr>
          <a:xfrm>
            <a:off x="544499" y="8766186"/>
            <a:ext cx="164465" cy="138430"/>
          </a:xfrm>
          <a:prstGeom prst="rect">
            <a:avLst/>
          </a:prstGeom>
        </p:spPr>
        <p:txBody>
          <a:bodyPr vert="horz" wrap="square" lIns="0" tIns="17145" rIns="0" bIns="0" rtlCol="0">
            <a:spAutoFit/>
          </a:bodyPr>
          <a:lstStyle/>
          <a:p>
            <a:pPr marL="40005">
              <a:lnSpc>
                <a:spcPct val="100000"/>
              </a:lnSpc>
              <a:spcBef>
                <a:spcPts val="135"/>
              </a:spcBef>
            </a:pPr>
            <a:r>
              <a:rPr sz="700" spc="10" dirty="0">
                <a:solidFill>
                  <a:srgbClr val="FFFFFF"/>
                </a:solidFill>
                <a:latin typeface="Arial Narrow"/>
                <a:cs typeface="Arial Narrow"/>
              </a:rPr>
              <a:t>G.</a:t>
            </a:r>
            <a:endParaRPr sz="700">
              <a:latin typeface="Arial Narrow"/>
              <a:cs typeface="Arial Narrow"/>
            </a:endParaRPr>
          </a:p>
        </p:txBody>
      </p:sp>
      <p:sp>
        <p:nvSpPr>
          <p:cNvPr id="414" name="object 414"/>
          <p:cNvSpPr/>
          <p:nvPr/>
        </p:nvSpPr>
        <p:spPr>
          <a:xfrm>
            <a:off x="1746643" y="8997697"/>
            <a:ext cx="282995" cy="274355"/>
          </a:xfrm>
          <a:prstGeom prst="rect">
            <a:avLst/>
          </a:prstGeom>
          <a:blipFill>
            <a:blip r:embed="rId3" cstate="print"/>
            <a:stretch>
              <a:fillRect/>
            </a:stretch>
          </a:blipFill>
        </p:spPr>
        <p:txBody>
          <a:bodyPr wrap="square" lIns="0" tIns="0" rIns="0" bIns="0" rtlCol="0"/>
          <a:lstStyle/>
          <a:p>
            <a:endParaRPr/>
          </a:p>
        </p:txBody>
      </p:sp>
      <p:sp>
        <p:nvSpPr>
          <p:cNvPr id="415" name="object 415"/>
          <p:cNvSpPr/>
          <p:nvPr/>
        </p:nvSpPr>
        <p:spPr>
          <a:xfrm>
            <a:off x="1657562" y="8960678"/>
            <a:ext cx="384175" cy="409575"/>
          </a:xfrm>
          <a:custGeom>
            <a:avLst/>
            <a:gdLst/>
            <a:ahLst/>
            <a:cxnLst/>
            <a:rect l="l" t="t" r="r" b="b"/>
            <a:pathLst>
              <a:path w="384175" h="409575">
                <a:moveTo>
                  <a:pt x="10255" y="275923"/>
                </a:moveTo>
                <a:lnTo>
                  <a:pt x="1447" y="260928"/>
                </a:lnTo>
                <a:lnTo>
                  <a:pt x="0" y="251404"/>
                </a:lnTo>
                <a:lnTo>
                  <a:pt x="2000" y="246392"/>
                </a:lnTo>
                <a:lnTo>
                  <a:pt x="3536" y="244935"/>
                </a:lnTo>
                <a:lnTo>
                  <a:pt x="19767" y="223218"/>
                </a:lnTo>
                <a:lnTo>
                  <a:pt x="28340" y="234178"/>
                </a:lnTo>
                <a:lnTo>
                  <a:pt x="34258" y="232844"/>
                </a:lnTo>
                <a:lnTo>
                  <a:pt x="42153" y="231238"/>
                </a:lnTo>
                <a:lnTo>
                  <a:pt x="53763" y="229004"/>
                </a:lnTo>
                <a:lnTo>
                  <a:pt x="64267" y="227021"/>
                </a:lnTo>
                <a:lnTo>
                  <a:pt x="68840" y="226164"/>
                </a:lnTo>
                <a:lnTo>
                  <a:pt x="227971" y="22990"/>
                </a:lnTo>
                <a:lnTo>
                  <a:pt x="249848" y="4197"/>
                </a:lnTo>
                <a:lnTo>
                  <a:pt x="268682" y="0"/>
                </a:lnTo>
                <a:lnTo>
                  <a:pt x="294863" y="12256"/>
                </a:lnTo>
                <a:lnTo>
                  <a:pt x="338778" y="42827"/>
                </a:lnTo>
                <a:lnTo>
                  <a:pt x="369573" y="72373"/>
                </a:lnTo>
                <a:lnTo>
                  <a:pt x="381996" y="97675"/>
                </a:lnTo>
                <a:lnTo>
                  <a:pt x="383780" y="115343"/>
                </a:lnTo>
                <a:lnTo>
                  <a:pt x="382657" y="121986"/>
                </a:lnTo>
                <a:lnTo>
                  <a:pt x="235921" y="347360"/>
                </a:lnTo>
                <a:lnTo>
                  <a:pt x="244443" y="377269"/>
                </a:lnTo>
                <a:lnTo>
                  <a:pt x="252363" y="382009"/>
                </a:lnTo>
                <a:lnTo>
                  <a:pt x="255371" y="385279"/>
                </a:lnTo>
                <a:lnTo>
                  <a:pt x="253797" y="388602"/>
                </a:lnTo>
                <a:lnTo>
                  <a:pt x="247973" y="393499"/>
                </a:lnTo>
                <a:lnTo>
                  <a:pt x="239932" y="399432"/>
                </a:lnTo>
                <a:lnTo>
                  <a:pt x="232433" y="404409"/>
                </a:lnTo>
                <a:lnTo>
                  <a:pt x="226894" y="407833"/>
                </a:lnTo>
                <a:lnTo>
                  <a:pt x="224732" y="409108"/>
                </a:lnTo>
              </a:path>
            </a:pathLst>
          </a:custGeom>
          <a:ln w="3175">
            <a:solidFill>
              <a:srgbClr val="58595B"/>
            </a:solidFill>
          </a:ln>
        </p:spPr>
        <p:txBody>
          <a:bodyPr wrap="square" lIns="0" tIns="0" rIns="0" bIns="0" rtlCol="0"/>
          <a:lstStyle/>
          <a:p>
            <a:endParaRPr/>
          </a:p>
        </p:txBody>
      </p:sp>
      <p:sp>
        <p:nvSpPr>
          <p:cNvPr id="416" name="object 416"/>
          <p:cNvSpPr/>
          <p:nvPr/>
        </p:nvSpPr>
        <p:spPr>
          <a:xfrm>
            <a:off x="1669619" y="9182493"/>
            <a:ext cx="227309" cy="150284"/>
          </a:xfrm>
          <a:prstGeom prst="rect">
            <a:avLst/>
          </a:prstGeom>
          <a:blipFill>
            <a:blip r:embed="rId4" cstate="print"/>
            <a:stretch>
              <a:fillRect/>
            </a:stretch>
          </a:blipFill>
        </p:spPr>
        <p:txBody>
          <a:bodyPr wrap="square" lIns="0" tIns="0" rIns="0" bIns="0" rtlCol="0"/>
          <a:lstStyle/>
          <a:p>
            <a:endParaRPr/>
          </a:p>
        </p:txBody>
      </p:sp>
      <p:sp>
        <p:nvSpPr>
          <p:cNvPr id="417" name="object 417"/>
          <p:cNvSpPr/>
          <p:nvPr/>
        </p:nvSpPr>
        <p:spPr>
          <a:xfrm>
            <a:off x="1586551" y="9505504"/>
            <a:ext cx="54610" cy="36195"/>
          </a:xfrm>
          <a:custGeom>
            <a:avLst/>
            <a:gdLst/>
            <a:ahLst/>
            <a:cxnLst/>
            <a:rect l="l" t="t" r="r" b="b"/>
            <a:pathLst>
              <a:path w="54610" h="36195">
                <a:moveTo>
                  <a:pt x="54228" y="34874"/>
                </a:moveTo>
                <a:lnTo>
                  <a:pt x="13149" y="16047"/>
                </a:lnTo>
                <a:lnTo>
                  <a:pt x="0" y="736"/>
                </a:lnTo>
                <a:lnTo>
                  <a:pt x="3591" y="0"/>
                </a:lnTo>
                <a:lnTo>
                  <a:pt x="41114" y="19532"/>
                </a:lnTo>
                <a:lnTo>
                  <a:pt x="54228" y="34874"/>
                </a:lnTo>
                <a:close/>
              </a:path>
            </a:pathLst>
          </a:custGeom>
          <a:ln w="3175">
            <a:solidFill>
              <a:srgbClr val="58595B"/>
            </a:solidFill>
          </a:ln>
        </p:spPr>
        <p:txBody>
          <a:bodyPr wrap="square" lIns="0" tIns="0" rIns="0" bIns="0" rtlCol="0"/>
          <a:lstStyle/>
          <a:p>
            <a:endParaRPr/>
          </a:p>
        </p:txBody>
      </p:sp>
      <p:sp>
        <p:nvSpPr>
          <p:cNvPr id="418" name="object 418"/>
          <p:cNvSpPr/>
          <p:nvPr/>
        </p:nvSpPr>
        <p:spPr>
          <a:xfrm>
            <a:off x="1584871" y="9216020"/>
            <a:ext cx="297815" cy="324485"/>
          </a:xfrm>
          <a:custGeom>
            <a:avLst/>
            <a:gdLst/>
            <a:ahLst/>
            <a:cxnLst/>
            <a:rect l="l" t="t" r="r" b="b"/>
            <a:pathLst>
              <a:path w="297814" h="324484">
                <a:moveTo>
                  <a:pt x="55908" y="324357"/>
                </a:moveTo>
                <a:lnTo>
                  <a:pt x="70119" y="297992"/>
                </a:lnTo>
                <a:lnTo>
                  <a:pt x="77933" y="295885"/>
                </a:lnTo>
                <a:lnTo>
                  <a:pt x="83053" y="293377"/>
                </a:lnTo>
                <a:lnTo>
                  <a:pt x="107575" y="263004"/>
                </a:lnTo>
                <a:lnTo>
                  <a:pt x="112715" y="255943"/>
                </a:lnTo>
                <a:lnTo>
                  <a:pt x="121564" y="258237"/>
                </a:lnTo>
                <a:lnTo>
                  <a:pt x="127547" y="257627"/>
                </a:lnTo>
                <a:lnTo>
                  <a:pt x="133395" y="252876"/>
                </a:lnTo>
                <a:lnTo>
                  <a:pt x="141836" y="242747"/>
                </a:lnTo>
                <a:lnTo>
                  <a:pt x="153228" y="222961"/>
                </a:lnTo>
                <a:lnTo>
                  <a:pt x="156691" y="219343"/>
                </a:lnTo>
                <a:lnTo>
                  <a:pt x="157352" y="215880"/>
                </a:lnTo>
                <a:lnTo>
                  <a:pt x="154771" y="210541"/>
                </a:lnTo>
                <a:lnTo>
                  <a:pt x="148504" y="201294"/>
                </a:lnTo>
                <a:lnTo>
                  <a:pt x="168417" y="177939"/>
                </a:lnTo>
                <a:lnTo>
                  <a:pt x="186074" y="191940"/>
                </a:lnTo>
                <a:lnTo>
                  <a:pt x="197607" y="195841"/>
                </a:lnTo>
                <a:lnTo>
                  <a:pt x="208099" y="188953"/>
                </a:lnTo>
                <a:lnTo>
                  <a:pt x="222634" y="170586"/>
                </a:lnTo>
                <a:lnTo>
                  <a:pt x="232997" y="154914"/>
                </a:lnTo>
                <a:lnTo>
                  <a:pt x="242343" y="157437"/>
                </a:lnTo>
                <a:lnTo>
                  <a:pt x="253495" y="157886"/>
                </a:lnTo>
                <a:lnTo>
                  <a:pt x="262836" y="157354"/>
                </a:lnTo>
                <a:lnTo>
                  <a:pt x="266753" y="156933"/>
                </a:lnTo>
                <a:lnTo>
                  <a:pt x="297424" y="153758"/>
                </a:lnTo>
                <a:lnTo>
                  <a:pt x="287188" y="115341"/>
                </a:lnTo>
                <a:lnTo>
                  <a:pt x="285990" y="105114"/>
                </a:lnTo>
                <a:lnTo>
                  <a:pt x="277845" y="99023"/>
                </a:lnTo>
                <a:lnTo>
                  <a:pt x="268641" y="96087"/>
                </a:lnTo>
                <a:lnTo>
                  <a:pt x="264264" y="95326"/>
                </a:lnTo>
                <a:lnTo>
                  <a:pt x="214518" y="55448"/>
                </a:lnTo>
                <a:lnTo>
                  <a:pt x="210567" y="42618"/>
                </a:lnTo>
                <a:lnTo>
                  <a:pt x="200004" y="37164"/>
                </a:lnTo>
                <a:lnTo>
                  <a:pt x="189081" y="36090"/>
                </a:lnTo>
                <a:lnTo>
                  <a:pt x="184051" y="36398"/>
                </a:lnTo>
                <a:lnTo>
                  <a:pt x="118786" y="0"/>
                </a:lnTo>
                <a:lnTo>
                  <a:pt x="79238" y="3467"/>
                </a:lnTo>
                <a:lnTo>
                  <a:pt x="87544" y="41795"/>
                </a:lnTo>
                <a:lnTo>
                  <a:pt x="107191" y="53670"/>
                </a:lnTo>
                <a:lnTo>
                  <a:pt x="80775" y="85483"/>
                </a:lnTo>
                <a:lnTo>
                  <a:pt x="73581" y="96812"/>
                </a:lnTo>
                <a:lnTo>
                  <a:pt x="71662" y="104676"/>
                </a:lnTo>
                <a:lnTo>
                  <a:pt x="75449" y="112754"/>
                </a:lnTo>
                <a:lnTo>
                  <a:pt x="85372" y="124726"/>
                </a:lnTo>
                <a:lnTo>
                  <a:pt x="69815" y="145694"/>
                </a:lnTo>
                <a:lnTo>
                  <a:pt x="60249" y="143689"/>
                </a:lnTo>
                <a:lnTo>
                  <a:pt x="54440" y="143610"/>
                </a:lnTo>
                <a:lnTo>
                  <a:pt x="50028" y="145985"/>
                </a:lnTo>
                <a:lnTo>
                  <a:pt x="25687" y="182274"/>
                </a:lnTo>
                <a:lnTo>
                  <a:pt x="21783" y="196742"/>
                </a:lnTo>
                <a:lnTo>
                  <a:pt x="24005" y="202266"/>
                </a:lnTo>
                <a:lnTo>
                  <a:pt x="28997" y="211124"/>
                </a:lnTo>
                <a:lnTo>
                  <a:pt x="12538" y="231851"/>
                </a:lnTo>
                <a:lnTo>
                  <a:pt x="2928" y="244110"/>
                </a:lnTo>
                <a:lnTo>
                  <a:pt x="0" y="251680"/>
                </a:lnTo>
                <a:lnTo>
                  <a:pt x="4001" y="257695"/>
                </a:lnTo>
                <a:lnTo>
                  <a:pt x="15179" y="265290"/>
                </a:lnTo>
                <a:lnTo>
                  <a:pt x="1450" y="291325"/>
                </a:lnTo>
              </a:path>
            </a:pathLst>
          </a:custGeom>
          <a:ln w="3175">
            <a:solidFill>
              <a:srgbClr val="58595B"/>
            </a:solidFill>
          </a:ln>
        </p:spPr>
        <p:txBody>
          <a:bodyPr wrap="square" lIns="0" tIns="0" rIns="0" bIns="0" rtlCol="0"/>
          <a:lstStyle/>
          <a:p>
            <a:endParaRPr/>
          </a:p>
        </p:txBody>
      </p:sp>
      <p:sp>
        <p:nvSpPr>
          <p:cNvPr id="419" name="object 419"/>
          <p:cNvSpPr/>
          <p:nvPr/>
        </p:nvSpPr>
        <p:spPr>
          <a:xfrm>
            <a:off x="1598631" y="9268263"/>
            <a:ext cx="227932" cy="247176"/>
          </a:xfrm>
          <a:prstGeom prst="rect">
            <a:avLst/>
          </a:prstGeom>
          <a:blipFill>
            <a:blip r:embed="rId5" cstate="print"/>
            <a:stretch>
              <a:fillRect/>
            </a:stretch>
          </a:blipFill>
        </p:spPr>
        <p:txBody>
          <a:bodyPr wrap="square" lIns="0" tIns="0" rIns="0" bIns="0" rtlCol="0"/>
          <a:lstStyle/>
          <a:p>
            <a:endParaRPr/>
          </a:p>
        </p:txBody>
      </p:sp>
      <p:sp>
        <p:nvSpPr>
          <p:cNvPr id="420" name="object 420"/>
          <p:cNvSpPr/>
          <p:nvPr/>
        </p:nvSpPr>
        <p:spPr>
          <a:xfrm>
            <a:off x="1726883" y="7160587"/>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8"/>
                </a:lnTo>
                <a:lnTo>
                  <a:pt x="664250" y="228660"/>
                </a:lnTo>
                <a:lnTo>
                  <a:pt x="699749" y="211148"/>
                </a:lnTo>
                <a:lnTo>
                  <a:pt x="741830" y="173624"/>
                </a:lnTo>
                <a:lnTo>
                  <a:pt x="757351" y="132880"/>
                </a:lnTo>
                <a:lnTo>
                  <a:pt x="755466" y="119115"/>
                </a:lnTo>
                <a:lnTo>
                  <a:pt x="732459" y="83108"/>
                </a:lnTo>
                <a:lnTo>
                  <a:pt x="669824" y="41230"/>
                </a:lnTo>
                <a:lnTo>
                  <a:pt x="611047" y="13334"/>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6"/>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6"/>
                </a:lnTo>
                <a:lnTo>
                  <a:pt x="29503" y="58368"/>
                </a:lnTo>
                <a:lnTo>
                  <a:pt x="69808" y="25399"/>
                </a:lnTo>
                <a:lnTo>
                  <a:pt x="106279" y="6243"/>
                </a:lnTo>
                <a:lnTo>
                  <a:pt x="122186" y="0"/>
                </a:lnTo>
              </a:path>
            </a:pathLst>
          </a:custGeom>
          <a:ln w="3352">
            <a:solidFill>
              <a:srgbClr val="080909"/>
            </a:solidFill>
          </a:ln>
        </p:spPr>
        <p:txBody>
          <a:bodyPr wrap="square" lIns="0" tIns="0" rIns="0" bIns="0" rtlCol="0"/>
          <a:lstStyle/>
          <a:p>
            <a:endParaRPr/>
          </a:p>
        </p:txBody>
      </p:sp>
      <p:sp>
        <p:nvSpPr>
          <p:cNvPr id="421" name="object 421"/>
          <p:cNvSpPr/>
          <p:nvPr/>
        </p:nvSpPr>
        <p:spPr>
          <a:xfrm>
            <a:off x="1724885" y="7253920"/>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422" name="object 422"/>
          <p:cNvSpPr/>
          <p:nvPr/>
        </p:nvSpPr>
        <p:spPr>
          <a:xfrm>
            <a:off x="1824781" y="7159254"/>
            <a:ext cx="569595" cy="196850"/>
          </a:xfrm>
          <a:custGeom>
            <a:avLst/>
            <a:gdLst/>
            <a:ahLst/>
            <a:cxnLst/>
            <a:rect l="l" t="t" r="r" b="b"/>
            <a:pathLst>
              <a:path w="569594" h="196850">
                <a:moveTo>
                  <a:pt x="80975" y="160286"/>
                </a:moveTo>
                <a:lnTo>
                  <a:pt x="80975" y="158953"/>
                </a:lnTo>
                <a:lnTo>
                  <a:pt x="78308" y="158953"/>
                </a:lnTo>
                <a:lnTo>
                  <a:pt x="78308" y="160286"/>
                </a:lnTo>
                <a:lnTo>
                  <a:pt x="78701" y="159003"/>
                </a:lnTo>
                <a:lnTo>
                  <a:pt x="73110" y="157191"/>
                </a:lnTo>
                <a:lnTo>
                  <a:pt x="64060" y="153741"/>
                </a:lnTo>
                <a:lnTo>
                  <a:pt x="27984" y="133653"/>
                </a:lnTo>
                <a:lnTo>
                  <a:pt x="3263" y="99377"/>
                </a:lnTo>
                <a:lnTo>
                  <a:pt x="2717" y="95427"/>
                </a:lnTo>
                <a:lnTo>
                  <a:pt x="2717" y="93471"/>
                </a:lnTo>
                <a:lnTo>
                  <a:pt x="26499" y="56362"/>
                </a:lnTo>
                <a:lnTo>
                  <a:pt x="75337" y="31095"/>
                </a:lnTo>
                <a:lnTo>
                  <a:pt x="104140" y="21450"/>
                </a:lnTo>
                <a:lnTo>
                  <a:pt x="103759" y="20180"/>
                </a:lnTo>
                <a:lnTo>
                  <a:pt x="104089" y="21462"/>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2"/>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49"/>
                </a:lnTo>
                <a:lnTo>
                  <a:pt x="300342" y="196849"/>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1"/>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423" name="object 423"/>
          <p:cNvSpPr/>
          <p:nvPr/>
        </p:nvSpPr>
        <p:spPr>
          <a:xfrm>
            <a:off x="1867763" y="7220229"/>
            <a:ext cx="3175" cy="59055"/>
          </a:xfrm>
          <a:custGeom>
            <a:avLst/>
            <a:gdLst/>
            <a:ahLst/>
            <a:cxnLst/>
            <a:rect l="l" t="t" r="r" b="b"/>
            <a:pathLst>
              <a:path w="3175" h="59054">
                <a:moveTo>
                  <a:pt x="0" y="58724"/>
                </a:moveTo>
                <a:lnTo>
                  <a:pt x="2679" y="58724"/>
                </a:lnTo>
                <a:lnTo>
                  <a:pt x="2679" y="0"/>
                </a:lnTo>
                <a:lnTo>
                  <a:pt x="0" y="0"/>
                </a:lnTo>
                <a:lnTo>
                  <a:pt x="0" y="58724"/>
                </a:lnTo>
                <a:close/>
              </a:path>
            </a:pathLst>
          </a:custGeom>
          <a:ln w="3352">
            <a:solidFill>
              <a:srgbClr val="080909"/>
            </a:solidFill>
          </a:ln>
        </p:spPr>
        <p:txBody>
          <a:bodyPr wrap="square" lIns="0" tIns="0" rIns="0" bIns="0" rtlCol="0"/>
          <a:lstStyle/>
          <a:p>
            <a:endParaRPr/>
          </a:p>
        </p:txBody>
      </p:sp>
      <p:sp>
        <p:nvSpPr>
          <p:cNvPr id="424" name="object 424"/>
          <p:cNvSpPr/>
          <p:nvPr/>
        </p:nvSpPr>
        <p:spPr>
          <a:xfrm>
            <a:off x="1922786" y="7202297"/>
            <a:ext cx="0" cy="97155"/>
          </a:xfrm>
          <a:custGeom>
            <a:avLst/>
            <a:gdLst/>
            <a:ahLst/>
            <a:cxnLst/>
            <a:rect l="l" t="t" r="r" b="b"/>
            <a:pathLst>
              <a:path h="97154">
                <a:moveTo>
                  <a:pt x="0" y="0"/>
                </a:moveTo>
                <a:lnTo>
                  <a:pt x="0" y="97078"/>
                </a:lnTo>
              </a:path>
            </a:pathLst>
          </a:custGeom>
          <a:ln w="6057">
            <a:solidFill>
              <a:srgbClr val="080909"/>
            </a:solidFill>
          </a:ln>
        </p:spPr>
        <p:txBody>
          <a:bodyPr wrap="square" lIns="0" tIns="0" rIns="0" bIns="0" rtlCol="0"/>
          <a:lstStyle/>
          <a:p>
            <a:endParaRPr/>
          </a:p>
        </p:txBody>
      </p:sp>
      <p:sp>
        <p:nvSpPr>
          <p:cNvPr id="425" name="object 425"/>
          <p:cNvSpPr/>
          <p:nvPr/>
        </p:nvSpPr>
        <p:spPr>
          <a:xfrm>
            <a:off x="1996541" y="7179805"/>
            <a:ext cx="0" cy="149860"/>
          </a:xfrm>
          <a:custGeom>
            <a:avLst/>
            <a:gdLst/>
            <a:ahLst/>
            <a:cxnLst/>
            <a:rect l="l" t="t" r="r" b="b"/>
            <a:pathLst>
              <a:path h="149859">
                <a:moveTo>
                  <a:pt x="0" y="0"/>
                </a:moveTo>
                <a:lnTo>
                  <a:pt x="0" y="149567"/>
                </a:lnTo>
              </a:path>
            </a:pathLst>
          </a:custGeom>
          <a:ln w="6096">
            <a:solidFill>
              <a:srgbClr val="080909"/>
            </a:solidFill>
          </a:ln>
        </p:spPr>
        <p:txBody>
          <a:bodyPr wrap="square" lIns="0" tIns="0" rIns="0" bIns="0" rtlCol="0"/>
          <a:lstStyle/>
          <a:p>
            <a:endParaRPr/>
          </a:p>
        </p:txBody>
      </p:sp>
      <p:sp>
        <p:nvSpPr>
          <p:cNvPr id="426" name="object 426"/>
          <p:cNvSpPr/>
          <p:nvPr/>
        </p:nvSpPr>
        <p:spPr>
          <a:xfrm>
            <a:off x="2089003" y="7174827"/>
            <a:ext cx="0" cy="162560"/>
          </a:xfrm>
          <a:custGeom>
            <a:avLst/>
            <a:gdLst/>
            <a:ahLst/>
            <a:cxnLst/>
            <a:rect l="l" t="t" r="r" b="b"/>
            <a:pathLst>
              <a:path h="162559">
                <a:moveTo>
                  <a:pt x="0" y="0"/>
                </a:moveTo>
                <a:lnTo>
                  <a:pt x="0" y="162026"/>
                </a:lnTo>
              </a:path>
            </a:pathLst>
          </a:custGeom>
          <a:ln w="6032">
            <a:solidFill>
              <a:srgbClr val="080909"/>
            </a:solidFill>
          </a:ln>
        </p:spPr>
        <p:txBody>
          <a:bodyPr wrap="square" lIns="0" tIns="0" rIns="0" bIns="0" rtlCol="0"/>
          <a:lstStyle/>
          <a:p>
            <a:endParaRPr/>
          </a:p>
        </p:txBody>
      </p:sp>
      <p:sp>
        <p:nvSpPr>
          <p:cNvPr id="427" name="object 427"/>
          <p:cNvSpPr/>
          <p:nvPr/>
        </p:nvSpPr>
        <p:spPr>
          <a:xfrm>
            <a:off x="2166454" y="7191083"/>
            <a:ext cx="0" cy="144780"/>
          </a:xfrm>
          <a:custGeom>
            <a:avLst/>
            <a:gdLst/>
            <a:ahLst/>
            <a:cxnLst/>
            <a:rect l="l" t="t" r="r" b="b"/>
            <a:pathLst>
              <a:path h="144779">
                <a:moveTo>
                  <a:pt x="0" y="0"/>
                </a:moveTo>
                <a:lnTo>
                  <a:pt x="0" y="144551"/>
                </a:lnTo>
              </a:path>
            </a:pathLst>
          </a:custGeom>
          <a:ln w="6070">
            <a:solidFill>
              <a:srgbClr val="080909"/>
            </a:solidFill>
          </a:ln>
        </p:spPr>
        <p:txBody>
          <a:bodyPr wrap="square" lIns="0" tIns="0" rIns="0" bIns="0" rtlCol="0"/>
          <a:lstStyle/>
          <a:p>
            <a:endParaRPr/>
          </a:p>
        </p:txBody>
      </p:sp>
      <p:sp>
        <p:nvSpPr>
          <p:cNvPr id="428" name="object 428"/>
          <p:cNvSpPr/>
          <p:nvPr/>
        </p:nvSpPr>
        <p:spPr>
          <a:xfrm>
            <a:off x="2246458" y="7206056"/>
            <a:ext cx="0" cy="117475"/>
          </a:xfrm>
          <a:custGeom>
            <a:avLst/>
            <a:gdLst/>
            <a:ahLst/>
            <a:cxnLst/>
            <a:rect l="l" t="t" r="r" b="b"/>
            <a:pathLst>
              <a:path h="117475">
                <a:moveTo>
                  <a:pt x="0" y="0"/>
                </a:moveTo>
                <a:lnTo>
                  <a:pt x="0" y="117081"/>
                </a:lnTo>
              </a:path>
            </a:pathLst>
          </a:custGeom>
          <a:ln w="6032">
            <a:solidFill>
              <a:srgbClr val="080909"/>
            </a:solidFill>
          </a:ln>
        </p:spPr>
        <p:txBody>
          <a:bodyPr wrap="square" lIns="0" tIns="0" rIns="0" bIns="0" rtlCol="0"/>
          <a:lstStyle/>
          <a:p>
            <a:endParaRPr/>
          </a:p>
        </p:txBody>
      </p:sp>
      <p:sp>
        <p:nvSpPr>
          <p:cNvPr id="429" name="object 429"/>
          <p:cNvSpPr/>
          <p:nvPr/>
        </p:nvSpPr>
        <p:spPr>
          <a:xfrm>
            <a:off x="2317572" y="7236485"/>
            <a:ext cx="3175" cy="77470"/>
          </a:xfrm>
          <a:custGeom>
            <a:avLst/>
            <a:gdLst/>
            <a:ahLst/>
            <a:cxnLst/>
            <a:rect l="l" t="t" r="r" b="b"/>
            <a:pathLst>
              <a:path w="3175" h="77470">
                <a:moveTo>
                  <a:pt x="0" y="77444"/>
                </a:moveTo>
                <a:lnTo>
                  <a:pt x="2679" y="77444"/>
                </a:lnTo>
                <a:lnTo>
                  <a:pt x="2679" y="0"/>
                </a:lnTo>
                <a:lnTo>
                  <a:pt x="0" y="0"/>
                </a:lnTo>
                <a:lnTo>
                  <a:pt x="0" y="77444"/>
                </a:lnTo>
                <a:close/>
              </a:path>
            </a:pathLst>
          </a:custGeom>
          <a:ln w="3352">
            <a:solidFill>
              <a:srgbClr val="080909"/>
            </a:solidFill>
          </a:ln>
        </p:spPr>
        <p:txBody>
          <a:bodyPr wrap="square" lIns="0" tIns="0" rIns="0" bIns="0" rtlCol="0"/>
          <a:lstStyle/>
          <a:p>
            <a:endParaRPr/>
          </a:p>
        </p:txBody>
      </p:sp>
      <p:sp>
        <p:nvSpPr>
          <p:cNvPr id="430" name="object 430"/>
          <p:cNvSpPr/>
          <p:nvPr/>
        </p:nvSpPr>
        <p:spPr>
          <a:xfrm>
            <a:off x="2079139" y="7380475"/>
            <a:ext cx="40640" cy="27940"/>
          </a:xfrm>
          <a:custGeom>
            <a:avLst/>
            <a:gdLst/>
            <a:ahLst/>
            <a:cxnLst/>
            <a:rect l="l" t="t" r="r" b="b"/>
            <a:pathLst>
              <a:path w="40639" h="27940">
                <a:moveTo>
                  <a:pt x="38643" y="6921"/>
                </a:moveTo>
                <a:lnTo>
                  <a:pt x="31508" y="6921"/>
                </a:lnTo>
                <a:lnTo>
                  <a:pt x="30835" y="8928"/>
                </a:lnTo>
                <a:lnTo>
                  <a:pt x="27638" y="23482"/>
                </a:lnTo>
                <a:lnTo>
                  <a:pt x="26695" y="27419"/>
                </a:lnTo>
                <a:lnTo>
                  <a:pt x="28079" y="27381"/>
                </a:lnTo>
                <a:lnTo>
                  <a:pt x="34480" y="27381"/>
                </a:lnTo>
                <a:lnTo>
                  <a:pt x="34658" y="25057"/>
                </a:lnTo>
                <a:lnTo>
                  <a:pt x="37514" y="12217"/>
                </a:lnTo>
                <a:lnTo>
                  <a:pt x="38643" y="6921"/>
                </a:lnTo>
                <a:close/>
              </a:path>
              <a:path w="40639" h="27940">
                <a:moveTo>
                  <a:pt x="38741" y="6464"/>
                </a:moveTo>
                <a:lnTo>
                  <a:pt x="11658" y="6464"/>
                </a:lnTo>
                <a:lnTo>
                  <a:pt x="13055" y="6883"/>
                </a:lnTo>
                <a:lnTo>
                  <a:pt x="13931" y="6883"/>
                </a:lnTo>
                <a:lnTo>
                  <a:pt x="18033" y="7048"/>
                </a:lnTo>
                <a:lnTo>
                  <a:pt x="17462" y="8572"/>
                </a:lnTo>
                <a:lnTo>
                  <a:pt x="14592" y="21983"/>
                </a:lnTo>
                <a:lnTo>
                  <a:pt x="13747" y="25539"/>
                </a:lnTo>
                <a:lnTo>
                  <a:pt x="13373" y="27012"/>
                </a:lnTo>
                <a:lnTo>
                  <a:pt x="14808" y="27266"/>
                </a:lnTo>
                <a:lnTo>
                  <a:pt x="17005" y="27266"/>
                </a:lnTo>
                <a:lnTo>
                  <a:pt x="21221" y="27381"/>
                </a:lnTo>
                <a:lnTo>
                  <a:pt x="21276" y="25057"/>
                </a:lnTo>
                <a:lnTo>
                  <a:pt x="23901" y="12217"/>
                </a:lnTo>
                <a:lnTo>
                  <a:pt x="24729" y="8572"/>
                </a:lnTo>
                <a:lnTo>
                  <a:pt x="25120" y="6718"/>
                </a:lnTo>
                <a:lnTo>
                  <a:pt x="38686" y="6718"/>
                </a:lnTo>
                <a:lnTo>
                  <a:pt x="38741" y="6464"/>
                </a:lnTo>
                <a:close/>
              </a:path>
              <a:path w="40639" h="27940">
                <a:moveTo>
                  <a:pt x="21615" y="469"/>
                </a:moveTo>
                <a:lnTo>
                  <a:pt x="19024" y="673"/>
                </a:lnTo>
                <a:lnTo>
                  <a:pt x="2184" y="673"/>
                </a:lnTo>
                <a:lnTo>
                  <a:pt x="1269" y="888"/>
                </a:lnTo>
                <a:lnTo>
                  <a:pt x="2057" y="1473"/>
                </a:lnTo>
                <a:lnTo>
                  <a:pt x="3136" y="1650"/>
                </a:lnTo>
                <a:lnTo>
                  <a:pt x="5829" y="1993"/>
                </a:lnTo>
                <a:lnTo>
                  <a:pt x="4178" y="7772"/>
                </a:lnTo>
                <a:lnTo>
                  <a:pt x="0" y="27101"/>
                </a:lnTo>
                <a:lnTo>
                  <a:pt x="1066" y="27203"/>
                </a:lnTo>
                <a:lnTo>
                  <a:pt x="4432" y="27266"/>
                </a:lnTo>
                <a:lnTo>
                  <a:pt x="7480" y="27266"/>
                </a:lnTo>
                <a:lnTo>
                  <a:pt x="7696" y="25539"/>
                </a:lnTo>
                <a:lnTo>
                  <a:pt x="10325" y="13969"/>
                </a:lnTo>
                <a:lnTo>
                  <a:pt x="11658" y="6464"/>
                </a:lnTo>
                <a:lnTo>
                  <a:pt x="38741" y="6464"/>
                </a:lnTo>
                <a:lnTo>
                  <a:pt x="39569" y="2578"/>
                </a:lnTo>
                <a:lnTo>
                  <a:pt x="22123" y="2578"/>
                </a:lnTo>
                <a:lnTo>
                  <a:pt x="21615" y="469"/>
                </a:lnTo>
                <a:close/>
              </a:path>
              <a:path w="40639" h="27940">
                <a:moveTo>
                  <a:pt x="38686" y="6718"/>
                </a:moveTo>
                <a:lnTo>
                  <a:pt x="25120" y="6718"/>
                </a:lnTo>
                <a:lnTo>
                  <a:pt x="26492" y="6972"/>
                </a:lnTo>
                <a:lnTo>
                  <a:pt x="28638" y="6921"/>
                </a:lnTo>
                <a:lnTo>
                  <a:pt x="38643" y="6921"/>
                </a:lnTo>
                <a:lnTo>
                  <a:pt x="38686" y="6718"/>
                </a:lnTo>
                <a:close/>
              </a:path>
              <a:path w="40639" h="27940">
                <a:moveTo>
                  <a:pt x="40119" y="0"/>
                </a:moveTo>
                <a:lnTo>
                  <a:pt x="35813" y="520"/>
                </a:lnTo>
                <a:lnTo>
                  <a:pt x="22859" y="520"/>
                </a:lnTo>
                <a:lnTo>
                  <a:pt x="22123" y="2578"/>
                </a:lnTo>
                <a:lnTo>
                  <a:pt x="39569" y="2578"/>
                </a:lnTo>
                <a:lnTo>
                  <a:pt x="40119" y="0"/>
                </a:lnTo>
                <a:close/>
              </a:path>
            </a:pathLst>
          </a:custGeom>
          <a:solidFill>
            <a:srgbClr val="231F20"/>
          </a:solidFill>
        </p:spPr>
        <p:txBody>
          <a:bodyPr wrap="square" lIns="0" tIns="0" rIns="0" bIns="0" rtlCol="0"/>
          <a:lstStyle/>
          <a:p>
            <a:endParaRPr/>
          </a:p>
        </p:txBody>
      </p:sp>
      <p:sp>
        <p:nvSpPr>
          <p:cNvPr id="431" name="object 431"/>
          <p:cNvSpPr/>
          <p:nvPr/>
        </p:nvSpPr>
        <p:spPr>
          <a:xfrm>
            <a:off x="2112261" y="7400707"/>
            <a:ext cx="46355" cy="14604"/>
          </a:xfrm>
          <a:custGeom>
            <a:avLst/>
            <a:gdLst/>
            <a:ahLst/>
            <a:cxnLst/>
            <a:rect l="l" t="t" r="r" b="b"/>
            <a:pathLst>
              <a:path w="46355" h="14604">
                <a:moveTo>
                  <a:pt x="23560" y="7607"/>
                </a:moveTo>
                <a:lnTo>
                  <a:pt x="21869" y="7607"/>
                </a:lnTo>
                <a:lnTo>
                  <a:pt x="20882" y="8483"/>
                </a:lnTo>
                <a:lnTo>
                  <a:pt x="20116" y="9398"/>
                </a:lnTo>
                <a:lnTo>
                  <a:pt x="18505" y="10261"/>
                </a:lnTo>
                <a:lnTo>
                  <a:pt x="15608" y="11747"/>
                </a:lnTo>
                <a:lnTo>
                  <a:pt x="14592" y="13360"/>
                </a:lnTo>
                <a:lnTo>
                  <a:pt x="15646" y="14287"/>
                </a:lnTo>
                <a:lnTo>
                  <a:pt x="17298" y="13157"/>
                </a:lnTo>
                <a:lnTo>
                  <a:pt x="15646" y="13157"/>
                </a:lnTo>
                <a:lnTo>
                  <a:pt x="16313" y="11823"/>
                </a:lnTo>
                <a:lnTo>
                  <a:pt x="18757" y="10515"/>
                </a:lnTo>
                <a:lnTo>
                  <a:pt x="20553" y="10515"/>
                </a:lnTo>
                <a:lnTo>
                  <a:pt x="21475" y="9690"/>
                </a:lnTo>
                <a:lnTo>
                  <a:pt x="25639" y="9690"/>
                </a:lnTo>
                <a:lnTo>
                  <a:pt x="25806" y="9639"/>
                </a:lnTo>
                <a:lnTo>
                  <a:pt x="26409" y="9347"/>
                </a:lnTo>
                <a:lnTo>
                  <a:pt x="22110" y="9347"/>
                </a:lnTo>
                <a:lnTo>
                  <a:pt x="22428" y="8902"/>
                </a:lnTo>
                <a:lnTo>
                  <a:pt x="23911" y="8242"/>
                </a:lnTo>
                <a:lnTo>
                  <a:pt x="23215" y="8242"/>
                </a:lnTo>
                <a:lnTo>
                  <a:pt x="23560" y="7607"/>
                </a:lnTo>
                <a:close/>
              </a:path>
              <a:path w="46355" h="14604">
                <a:moveTo>
                  <a:pt x="20553" y="10515"/>
                </a:moveTo>
                <a:lnTo>
                  <a:pt x="18757" y="10515"/>
                </a:lnTo>
                <a:lnTo>
                  <a:pt x="17346" y="11823"/>
                </a:lnTo>
                <a:lnTo>
                  <a:pt x="16515" y="12496"/>
                </a:lnTo>
                <a:lnTo>
                  <a:pt x="15646" y="13157"/>
                </a:lnTo>
                <a:lnTo>
                  <a:pt x="17298" y="13157"/>
                </a:lnTo>
                <a:lnTo>
                  <a:pt x="18580" y="12280"/>
                </a:lnTo>
                <a:lnTo>
                  <a:pt x="20553" y="10515"/>
                </a:lnTo>
                <a:close/>
              </a:path>
              <a:path w="46355" h="14604">
                <a:moveTo>
                  <a:pt x="19443" y="0"/>
                </a:moveTo>
                <a:lnTo>
                  <a:pt x="3555" y="6400"/>
                </a:lnTo>
                <a:lnTo>
                  <a:pt x="10337" y="6527"/>
                </a:lnTo>
                <a:lnTo>
                  <a:pt x="12142" y="6896"/>
                </a:lnTo>
                <a:lnTo>
                  <a:pt x="13703" y="7239"/>
                </a:lnTo>
                <a:lnTo>
                  <a:pt x="14112" y="7543"/>
                </a:lnTo>
                <a:lnTo>
                  <a:pt x="14200" y="7734"/>
                </a:lnTo>
                <a:lnTo>
                  <a:pt x="11881" y="8902"/>
                </a:lnTo>
                <a:lnTo>
                  <a:pt x="11188" y="9309"/>
                </a:lnTo>
                <a:lnTo>
                  <a:pt x="6261" y="10261"/>
                </a:lnTo>
                <a:lnTo>
                  <a:pt x="177" y="11239"/>
                </a:lnTo>
                <a:lnTo>
                  <a:pt x="0" y="12420"/>
                </a:lnTo>
                <a:lnTo>
                  <a:pt x="1358" y="12496"/>
                </a:lnTo>
                <a:lnTo>
                  <a:pt x="7748" y="11569"/>
                </a:lnTo>
                <a:lnTo>
                  <a:pt x="2247" y="11569"/>
                </a:lnTo>
                <a:lnTo>
                  <a:pt x="6997" y="10858"/>
                </a:lnTo>
                <a:lnTo>
                  <a:pt x="10270" y="10858"/>
                </a:lnTo>
                <a:lnTo>
                  <a:pt x="11277" y="10261"/>
                </a:lnTo>
                <a:lnTo>
                  <a:pt x="19202" y="8610"/>
                </a:lnTo>
                <a:lnTo>
                  <a:pt x="15557" y="8610"/>
                </a:lnTo>
                <a:lnTo>
                  <a:pt x="17919" y="7239"/>
                </a:lnTo>
                <a:lnTo>
                  <a:pt x="15354" y="5892"/>
                </a:lnTo>
                <a:lnTo>
                  <a:pt x="8674" y="5372"/>
                </a:lnTo>
                <a:lnTo>
                  <a:pt x="5829" y="5245"/>
                </a:lnTo>
                <a:lnTo>
                  <a:pt x="4902" y="4914"/>
                </a:lnTo>
                <a:lnTo>
                  <a:pt x="5587" y="4787"/>
                </a:lnTo>
                <a:lnTo>
                  <a:pt x="7188" y="3581"/>
                </a:lnTo>
                <a:lnTo>
                  <a:pt x="16205" y="1955"/>
                </a:lnTo>
                <a:lnTo>
                  <a:pt x="19507" y="1625"/>
                </a:lnTo>
                <a:lnTo>
                  <a:pt x="25210" y="1625"/>
                </a:lnTo>
                <a:lnTo>
                  <a:pt x="25260" y="1282"/>
                </a:lnTo>
                <a:lnTo>
                  <a:pt x="22313" y="647"/>
                </a:lnTo>
                <a:lnTo>
                  <a:pt x="19443" y="0"/>
                </a:lnTo>
                <a:close/>
              </a:path>
              <a:path w="46355" h="14604">
                <a:moveTo>
                  <a:pt x="10270" y="10858"/>
                </a:moveTo>
                <a:lnTo>
                  <a:pt x="6997" y="10858"/>
                </a:lnTo>
                <a:lnTo>
                  <a:pt x="6756" y="11137"/>
                </a:lnTo>
                <a:lnTo>
                  <a:pt x="3365" y="11569"/>
                </a:lnTo>
                <a:lnTo>
                  <a:pt x="7748" y="11569"/>
                </a:lnTo>
                <a:lnTo>
                  <a:pt x="9499" y="11315"/>
                </a:lnTo>
                <a:lnTo>
                  <a:pt x="10270" y="10858"/>
                </a:lnTo>
                <a:close/>
              </a:path>
              <a:path w="46355" h="14604">
                <a:moveTo>
                  <a:pt x="29770" y="8750"/>
                </a:moveTo>
                <a:lnTo>
                  <a:pt x="28168" y="8750"/>
                </a:lnTo>
                <a:lnTo>
                  <a:pt x="27972" y="9639"/>
                </a:lnTo>
                <a:lnTo>
                  <a:pt x="27851" y="10591"/>
                </a:lnTo>
                <a:lnTo>
                  <a:pt x="31471" y="9855"/>
                </a:lnTo>
                <a:lnTo>
                  <a:pt x="31604" y="9791"/>
                </a:lnTo>
                <a:lnTo>
                  <a:pt x="29260" y="9791"/>
                </a:lnTo>
                <a:lnTo>
                  <a:pt x="29770" y="8750"/>
                </a:lnTo>
                <a:close/>
              </a:path>
              <a:path w="46355" h="14604">
                <a:moveTo>
                  <a:pt x="25639" y="9690"/>
                </a:moveTo>
                <a:lnTo>
                  <a:pt x="21475" y="9690"/>
                </a:lnTo>
                <a:lnTo>
                  <a:pt x="21640" y="10350"/>
                </a:lnTo>
                <a:lnTo>
                  <a:pt x="25095" y="9855"/>
                </a:lnTo>
                <a:lnTo>
                  <a:pt x="25639" y="9690"/>
                </a:lnTo>
                <a:close/>
              </a:path>
              <a:path w="46355" h="14604">
                <a:moveTo>
                  <a:pt x="36963" y="7632"/>
                </a:moveTo>
                <a:lnTo>
                  <a:pt x="34391" y="7632"/>
                </a:lnTo>
                <a:lnTo>
                  <a:pt x="35153" y="7683"/>
                </a:lnTo>
                <a:lnTo>
                  <a:pt x="32054" y="8851"/>
                </a:lnTo>
                <a:lnTo>
                  <a:pt x="29260" y="9791"/>
                </a:lnTo>
                <a:lnTo>
                  <a:pt x="31604" y="9791"/>
                </a:lnTo>
                <a:lnTo>
                  <a:pt x="34023" y="8636"/>
                </a:lnTo>
                <a:lnTo>
                  <a:pt x="35516" y="8636"/>
                </a:lnTo>
                <a:lnTo>
                  <a:pt x="35603" y="8509"/>
                </a:lnTo>
                <a:lnTo>
                  <a:pt x="36664" y="7937"/>
                </a:lnTo>
                <a:lnTo>
                  <a:pt x="36963" y="7632"/>
                </a:lnTo>
                <a:close/>
              </a:path>
              <a:path w="46355" h="14604">
                <a:moveTo>
                  <a:pt x="35516" y="8636"/>
                </a:moveTo>
                <a:lnTo>
                  <a:pt x="34023" y="8636"/>
                </a:lnTo>
                <a:lnTo>
                  <a:pt x="33654" y="9791"/>
                </a:lnTo>
                <a:lnTo>
                  <a:pt x="35648" y="9728"/>
                </a:lnTo>
                <a:lnTo>
                  <a:pt x="39369" y="9398"/>
                </a:lnTo>
                <a:lnTo>
                  <a:pt x="42130" y="9105"/>
                </a:lnTo>
                <a:lnTo>
                  <a:pt x="35559" y="9105"/>
                </a:lnTo>
                <a:lnTo>
                  <a:pt x="35516" y="8636"/>
                </a:lnTo>
                <a:close/>
              </a:path>
              <a:path w="46355" h="14604">
                <a:moveTo>
                  <a:pt x="28810" y="7353"/>
                </a:moveTo>
                <a:lnTo>
                  <a:pt x="25907" y="7353"/>
                </a:lnTo>
                <a:lnTo>
                  <a:pt x="27889" y="7734"/>
                </a:lnTo>
                <a:lnTo>
                  <a:pt x="25120" y="8902"/>
                </a:lnTo>
                <a:lnTo>
                  <a:pt x="24158" y="9055"/>
                </a:lnTo>
                <a:lnTo>
                  <a:pt x="23380" y="9144"/>
                </a:lnTo>
                <a:lnTo>
                  <a:pt x="22110" y="9347"/>
                </a:lnTo>
                <a:lnTo>
                  <a:pt x="26409" y="9347"/>
                </a:lnTo>
                <a:lnTo>
                  <a:pt x="27061" y="9042"/>
                </a:lnTo>
                <a:lnTo>
                  <a:pt x="28168" y="8750"/>
                </a:lnTo>
                <a:lnTo>
                  <a:pt x="29770" y="8750"/>
                </a:lnTo>
                <a:lnTo>
                  <a:pt x="29857" y="8572"/>
                </a:lnTo>
                <a:lnTo>
                  <a:pt x="27685" y="8559"/>
                </a:lnTo>
                <a:lnTo>
                  <a:pt x="28790" y="7734"/>
                </a:lnTo>
                <a:lnTo>
                  <a:pt x="28810" y="7353"/>
                </a:lnTo>
                <a:close/>
              </a:path>
              <a:path w="46355" h="14604">
                <a:moveTo>
                  <a:pt x="44564" y="8483"/>
                </a:moveTo>
                <a:lnTo>
                  <a:pt x="35559" y="9105"/>
                </a:lnTo>
                <a:lnTo>
                  <a:pt x="42130" y="9105"/>
                </a:lnTo>
                <a:lnTo>
                  <a:pt x="45250" y="8775"/>
                </a:lnTo>
                <a:lnTo>
                  <a:pt x="46189" y="8534"/>
                </a:lnTo>
                <a:lnTo>
                  <a:pt x="44564" y="8483"/>
                </a:lnTo>
                <a:close/>
              </a:path>
              <a:path w="46355" h="14604">
                <a:moveTo>
                  <a:pt x="23990" y="6629"/>
                </a:moveTo>
                <a:lnTo>
                  <a:pt x="21864" y="6870"/>
                </a:lnTo>
                <a:lnTo>
                  <a:pt x="21750" y="7416"/>
                </a:lnTo>
                <a:lnTo>
                  <a:pt x="16725" y="8356"/>
                </a:lnTo>
                <a:lnTo>
                  <a:pt x="15557" y="8610"/>
                </a:lnTo>
                <a:lnTo>
                  <a:pt x="19202" y="8610"/>
                </a:lnTo>
                <a:lnTo>
                  <a:pt x="20726" y="8293"/>
                </a:lnTo>
                <a:lnTo>
                  <a:pt x="21869" y="7607"/>
                </a:lnTo>
                <a:lnTo>
                  <a:pt x="23560" y="7607"/>
                </a:lnTo>
                <a:lnTo>
                  <a:pt x="23775" y="7162"/>
                </a:lnTo>
                <a:lnTo>
                  <a:pt x="23990" y="6629"/>
                </a:lnTo>
                <a:close/>
              </a:path>
              <a:path w="46355" h="14604">
                <a:moveTo>
                  <a:pt x="35305" y="6616"/>
                </a:moveTo>
                <a:lnTo>
                  <a:pt x="31495" y="6985"/>
                </a:lnTo>
                <a:lnTo>
                  <a:pt x="28028" y="8559"/>
                </a:lnTo>
                <a:lnTo>
                  <a:pt x="29918" y="8559"/>
                </a:lnTo>
                <a:lnTo>
                  <a:pt x="34391" y="7632"/>
                </a:lnTo>
                <a:lnTo>
                  <a:pt x="36963" y="7632"/>
                </a:lnTo>
                <a:lnTo>
                  <a:pt x="37175" y="7416"/>
                </a:lnTo>
                <a:lnTo>
                  <a:pt x="35407" y="7416"/>
                </a:lnTo>
                <a:lnTo>
                  <a:pt x="35305" y="6616"/>
                </a:lnTo>
                <a:close/>
              </a:path>
              <a:path w="46355" h="14604">
                <a:moveTo>
                  <a:pt x="27774" y="6604"/>
                </a:moveTo>
                <a:lnTo>
                  <a:pt x="23634" y="7543"/>
                </a:lnTo>
                <a:lnTo>
                  <a:pt x="23215" y="8242"/>
                </a:lnTo>
                <a:lnTo>
                  <a:pt x="23939" y="8229"/>
                </a:lnTo>
                <a:lnTo>
                  <a:pt x="25907" y="7353"/>
                </a:lnTo>
                <a:lnTo>
                  <a:pt x="28810" y="7353"/>
                </a:lnTo>
                <a:lnTo>
                  <a:pt x="28651" y="6756"/>
                </a:lnTo>
                <a:lnTo>
                  <a:pt x="27774" y="6604"/>
                </a:lnTo>
                <a:close/>
              </a:path>
              <a:path w="46355" h="14604">
                <a:moveTo>
                  <a:pt x="37045" y="6819"/>
                </a:moveTo>
                <a:lnTo>
                  <a:pt x="35547" y="7162"/>
                </a:lnTo>
                <a:lnTo>
                  <a:pt x="35407" y="7416"/>
                </a:lnTo>
                <a:lnTo>
                  <a:pt x="37175" y="7416"/>
                </a:lnTo>
                <a:lnTo>
                  <a:pt x="37149" y="6985"/>
                </a:lnTo>
                <a:lnTo>
                  <a:pt x="37045" y="6819"/>
                </a:lnTo>
                <a:close/>
              </a:path>
              <a:path w="46355" h="14604">
                <a:moveTo>
                  <a:pt x="25210" y="1625"/>
                </a:moveTo>
                <a:lnTo>
                  <a:pt x="19507" y="1625"/>
                </a:lnTo>
                <a:lnTo>
                  <a:pt x="21818" y="1981"/>
                </a:lnTo>
                <a:lnTo>
                  <a:pt x="23456" y="2209"/>
                </a:lnTo>
                <a:lnTo>
                  <a:pt x="23380" y="2730"/>
                </a:lnTo>
                <a:lnTo>
                  <a:pt x="23710" y="2933"/>
                </a:lnTo>
                <a:lnTo>
                  <a:pt x="19951" y="3327"/>
                </a:lnTo>
                <a:lnTo>
                  <a:pt x="20091" y="3746"/>
                </a:lnTo>
                <a:lnTo>
                  <a:pt x="23787" y="3746"/>
                </a:lnTo>
                <a:lnTo>
                  <a:pt x="24447" y="3136"/>
                </a:lnTo>
                <a:lnTo>
                  <a:pt x="25082" y="2514"/>
                </a:lnTo>
                <a:lnTo>
                  <a:pt x="25210" y="1625"/>
                </a:lnTo>
                <a:close/>
              </a:path>
            </a:pathLst>
          </a:custGeom>
          <a:solidFill>
            <a:srgbClr val="231F20"/>
          </a:solidFill>
        </p:spPr>
        <p:txBody>
          <a:bodyPr wrap="square" lIns="0" tIns="0" rIns="0" bIns="0" rtlCol="0"/>
          <a:lstStyle/>
          <a:p>
            <a:endParaRPr/>
          </a:p>
        </p:txBody>
      </p:sp>
      <p:sp>
        <p:nvSpPr>
          <p:cNvPr id="432" name="object 432"/>
          <p:cNvSpPr txBox="1"/>
          <p:nvPr/>
        </p:nvSpPr>
        <p:spPr>
          <a:xfrm>
            <a:off x="2154460" y="7388476"/>
            <a:ext cx="17145" cy="3175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00" b="1" spc="-10" dirty="0">
                <a:solidFill>
                  <a:srgbClr val="231F20"/>
                </a:solidFill>
                <a:latin typeface="Arial"/>
                <a:cs typeface="Arial"/>
              </a:rPr>
              <a:t>®</a:t>
            </a:r>
            <a:endParaRPr sz="100">
              <a:latin typeface="Arial"/>
              <a:cs typeface="Arial"/>
            </a:endParaRPr>
          </a:p>
        </p:txBody>
      </p:sp>
      <p:sp>
        <p:nvSpPr>
          <p:cNvPr id="433" name="object 433"/>
          <p:cNvSpPr/>
          <p:nvPr/>
        </p:nvSpPr>
        <p:spPr>
          <a:xfrm>
            <a:off x="1849065" y="7103774"/>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434" name="object 434"/>
          <p:cNvSpPr/>
          <p:nvPr/>
        </p:nvSpPr>
        <p:spPr>
          <a:xfrm>
            <a:off x="1849697" y="7106297"/>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sp>
        <p:nvSpPr>
          <p:cNvPr id="435" name="object 435"/>
          <p:cNvSpPr/>
          <p:nvPr/>
        </p:nvSpPr>
        <p:spPr>
          <a:xfrm>
            <a:off x="3043911" y="9155064"/>
            <a:ext cx="385445" cy="238760"/>
          </a:xfrm>
          <a:custGeom>
            <a:avLst/>
            <a:gdLst/>
            <a:ahLst/>
            <a:cxnLst/>
            <a:rect l="l" t="t" r="r" b="b"/>
            <a:pathLst>
              <a:path w="385445"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436" name="object 436"/>
          <p:cNvSpPr/>
          <p:nvPr/>
        </p:nvSpPr>
        <p:spPr>
          <a:xfrm>
            <a:off x="3043911" y="9155064"/>
            <a:ext cx="385445" cy="238760"/>
          </a:xfrm>
          <a:custGeom>
            <a:avLst/>
            <a:gdLst/>
            <a:ahLst/>
            <a:cxnLst/>
            <a:rect l="l" t="t" r="r" b="b"/>
            <a:pathLst>
              <a:path w="385445"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437" name="object 437"/>
          <p:cNvSpPr/>
          <p:nvPr/>
        </p:nvSpPr>
        <p:spPr>
          <a:xfrm>
            <a:off x="3141715" y="9179845"/>
            <a:ext cx="385445" cy="238760"/>
          </a:xfrm>
          <a:custGeom>
            <a:avLst/>
            <a:gdLst/>
            <a:ahLst/>
            <a:cxnLst/>
            <a:rect l="l" t="t" r="r" b="b"/>
            <a:pathLst>
              <a:path w="385445"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438" name="object 438"/>
          <p:cNvSpPr/>
          <p:nvPr/>
        </p:nvSpPr>
        <p:spPr>
          <a:xfrm>
            <a:off x="3141715" y="9179845"/>
            <a:ext cx="385445" cy="238760"/>
          </a:xfrm>
          <a:custGeom>
            <a:avLst/>
            <a:gdLst/>
            <a:ahLst/>
            <a:cxnLst/>
            <a:rect l="l" t="t" r="r" b="b"/>
            <a:pathLst>
              <a:path w="385445"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439" name="object 439"/>
          <p:cNvSpPr/>
          <p:nvPr/>
        </p:nvSpPr>
        <p:spPr>
          <a:xfrm>
            <a:off x="2939727" y="9019207"/>
            <a:ext cx="656590" cy="504190"/>
          </a:xfrm>
          <a:custGeom>
            <a:avLst/>
            <a:gdLst/>
            <a:ahLst/>
            <a:cxnLst/>
            <a:rect l="l" t="t" r="r" b="b"/>
            <a:pathLst>
              <a:path w="656589"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440" name="object 440"/>
          <p:cNvSpPr/>
          <p:nvPr/>
        </p:nvSpPr>
        <p:spPr>
          <a:xfrm>
            <a:off x="2946300" y="9031621"/>
            <a:ext cx="355600" cy="107314"/>
          </a:xfrm>
          <a:custGeom>
            <a:avLst/>
            <a:gdLst/>
            <a:ahLst/>
            <a:cxnLst/>
            <a:rect l="l" t="t" r="r" b="b"/>
            <a:pathLst>
              <a:path w="355600" h="107315">
                <a:moveTo>
                  <a:pt x="0" y="106934"/>
                </a:moveTo>
                <a:lnTo>
                  <a:pt x="355053" y="0"/>
                </a:lnTo>
              </a:path>
            </a:pathLst>
          </a:custGeom>
          <a:ln w="3175">
            <a:solidFill>
              <a:srgbClr val="231F20"/>
            </a:solidFill>
          </a:ln>
        </p:spPr>
        <p:txBody>
          <a:bodyPr wrap="square" lIns="0" tIns="0" rIns="0" bIns="0" rtlCol="0"/>
          <a:lstStyle/>
          <a:p>
            <a:endParaRPr/>
          </a:p>
        </p:txBody>
      </p:sp>
      <p:sp>
        <p:nvSpPr>
          <p:cNvPr id="441" name="object 441"/>
          <p:cNvSpPr/>
          <p:nvPr/>
        </p:nvSpPr>
        <p:spPr>
          <a:xfrm>
            <a:off x="2949971" y="9042956"/>
            <a:ext cx="363220" cy="106045"/>
          </a:xfrm>
          <a:custGeom>
            <a:avLst/>
            <a:gdLst/>
            <a:ahLst/>
            <a:cxnLst/>
            <a:rect l="l" t="t" r="r" b="b"/>
            <a:pathLst>
              <a:path w="363220" h="106045">
                <a:moveTo>
                  <a:pt x="0" y="105879"/>
                </a:moveTo>
                <a:lnTo>
                  <a:pt x="362635" y="0"/>
                </a:lnTo>
              </a:path>
            </a:pathLst>
          </a:custGeom>
          <a:ln w="3175">
            <a:solidFill>
              <a:srgbClr val="231F20"/>
            </a:solidFill>
          </a:ln>
        </p:spPr>
        <p:txBody>
          <a:bodyPr wrap="square" lIns="0" tIns="0" rIns="0" bIns="0" rtlCol="0"/>
          <a:lstStyle/>
          <a:p>
            <a:endParaRPr/>
          </a:p>
        </p:txBody>
      </p:sp>
      <p:sp>
        <p:nvSpPr>
          <p:cNvPr id="442" name="object 442"/>
          <p:cNvSpPr/>
          <p:nvPr/>
        </p:nvSpPr>
        <p:spPr>
          <a:xfrm>
            <a:off x="2123161" y="8107629"/>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443" name="object 443"/>
          <p:cNvSpPr/>
          <p:nvPr/>
        </p:nvSpPr>
        <p:spPr>
          <a:xfrm>
            <a:off x="2127290" y="8100734"/>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444" name="object 444"/>
          <p:cNvSpPr/>
          <p:nvPr/>
        </p:nvSpPr>
        <p:spPr>
          <a:xfrm>
            <a:off x="2123197" y="8064449"/>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0"/>
                </a:lnTo>
                <a:lnTo>
                  <a:pt x="367880" y="35852"/>
                </a:lnTo>
                <a:lnTo>
                  <a:pt x="366433" y="37007"/>
                </a:lnTo>
              </a:path>
            </a:pathLst>
          </a:custGeom>
          <a:ln w="3175">
            <a:solidFill>
              <a:srgbClr val="231F20"/>
            </a:solidFill>
          </a:ln>
        </p:spPr>
        <p:txBody>
          <a:bodyPr wrap="square" lIns="0" tIns="0" rIns="0" bIns="0" rtlCol="0"/>
          <a:lstStyle/>
          <a:p>
            <a:endParaRPr/>
          </a:p>
        </p:txBody>
      </p:sp>
      <p:sp>
        <p:nvSpPr>
          <p:cNvPr id="445" name="object 445"/>
          <p:cNvSpPr/>
          <p:nvPr/>
        </p:nvSpPr>
        <p:spPr>
          <a:xfrm>
            <a:off x="2122595" y="8297790"/>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446" name="object 446"/>
          <p:cNvSpPr/>
          <p:nvPr/>
        </p:nvSpPr>
        <p:spPr>
          <a:xfrm>
            <a:off x="2125882" y="8307376"/>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447" name="object 447"/>
          <p:cNvSpPr/>
          <p:nvPr/>
        </p:nvSpPr>
        <p:spPr>
          <a:xfrm>
            <a:off x="2224460" y="8083412"/>
            <a:ext cx="168275" cy="25400"/>
          </a:xfrm>
          <a:custGeom>
            <a:avLst/>
            <a:gdLst/>
            <a:ahLst/>
            <a:cxnLst/>
            <a:rect l="l" t="t" r="r" b="b"/>
            <a:pathLst>
              <a:path w="168275" h="25400">
                <a:moveTo>
                  <a:pt x="167678" y="12700"/>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700"/>
                </a:lnTo>
                <a:close/>
              </a:path>
            </a:pathLst>
          </a:custGeom>
          <a:ln w="3175">
            <a:solidFill>
              <a:srgbClr val="231F20"/>
            </a:solidFill>
          </a:ln>
        </p:spPr>
        <p:txBody>
          <a:bodyPr wrap="square" lIns="0" tIns="0" rIns="0" bIns="0" rtlCol="0"/>
          <a:lstStyle/>
          <a:p>
            <a:endParaRPr/>
          </a:p>
        </p:txBody>
      </p:sp>
      <p:sp>
        <p:nvSpPr>
          <p:cNvPr id="448" name="object 448"/>
          <p:cNvSpPr/>
          <p:nvPr/>
        </p:nvSpPr>
        <p:spPr>
          <a:xfrm>
            <a:off x="2136712" y="8120409"/>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449" name="object 449"/>
          <p:cNvSpPr/>
          <p:nvPr/>
        </p:nvSpPr>
        <p:spPr>
          <a:xfrm>
            <a:off x="2149833" y="8124446"/>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50" name="object 450"/>
          <p:cNvSpPr/>
          <p:nvPr/>
        </p:nvSpPr>
        <p:spPr>
          <a:xfrm>
            <a:off x="2162967" y="8130237"/>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51" name="object 451"/>
          <p:cNvSpPr/>
          <p:nvPr/>
        </p:nvSpPr>
        <p:spPr>
          <a:xfrm>
            <a:off x="2176101" y="8130269"/>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52" name="object 452"/>
          <p:cNvSpPr/>
          <p:nvPr/>
        </p:nvSpPr>
        <p:spPr>
          <a:xfrm>
            <a:off x="2189236" y="8132018"/>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53" name="object 453"/>
          <p:cNvSpPr/>
          <p:nvPr/>
        </p:nvSpPr>
        <p:spPr>
          <a:xfrm>
            <a:off x="2202370" y="8135664"/>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54" name="object 454"/>
          <p:cNvSpPr/>
          <p:nvPr/>
        </p:nvSpPr>
        <p:spPr>
          <a:xfrm>
            <a:off x="2215516" y="8135714"/>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455" name="object 455"/>
          <p:cNvSpPr/>
          <p:nvPr/>
        </p:nvSpPr>
        <p:spPr>
          <a:xfrm>
            <a:off x="2228663" y="8137437"/>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456" name="object 456"/>
          <p:cNvSpPr/>
          <p:nvPr/>
        </p:nvSpPr>
        <p:spPr>
          <a:xfrm>
            <a:off x="2241784" y="8138343"/>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457" name="object 457"/>
          <p:cNvSpPr/>
          <p:nvPr/>
        </p:nvSpPr>
        <p:spPr>
          <a:xfrm>
            <a:off x="2254944" y="8139639"/>
            <a:ext cx="635" cy="203835"/>
          </a:xfrm>
          <a:custGeom>
            <a:avLst/>
            <a:gdLst/>
            <a:ahLst/>
            <a:cxnLst/>
            <a:rect l="l" t="t" r="r" b="b"/>
            <a:pathLst>
              <a:path w="635" h="203834">
                <a:moveTo>
                  <a:pt x="546" y="0"/>
                </a:moveTo>
                <a:lnTo>
                  <a:pt x="0" y="203453"/>
                </a:lnTo>
              </a:path>
            </a:pathLst>
          </a:custGeom>
          <a:ln w="3175">
            <a:solidFill>
              <a:srgbClr val="231F20"/>
            </a:solidFill>
          </a:ln>
        </p:spPr>
        <p:txBody>
          <a:bodyPr wrap="square" lIns="0" tIns="0" rIns="0" bIns="0" rtlCol="0"/>
          <a:lstStyle/>
          <a:p>
            <a:endParaRPr/>
          </a:p>
        </p:txBody>
      </p:sp>
      <p:sp>
        <p:nvSpPr>
          <p:cNvPr id="458" name="object 458"/>
          <p:cNvSpPr/>
          <p:nvPr/>
        </p:nvSpPr>
        <p:spPr>
          <a:xfrm>
            <a:off x="2268052" y="8139670"/>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459" name="object 459"/>
          <p:cNvSpPr/>
          <p:nvPr/>
        </p:nvSpPr>
        <p:spPr>
          <a:xfrm>
            <a:off x="2281199" y="8140836"/>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460" name="object 460"/>
          <p:cNvSpPr/>
          <p:nvPr/>
        </p:nvSpPr>
        <p:spPr>
          <a:xfrm>
            <a:off x="2294332" y="8141493"/>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461" name="object 461"/>
          <p:cNvSpPr/>
          <p:nvPr/>
        </p:nvSpPr>
        <p:spPr>
          <a:xfrm>
            <a:off x="2307492" y="8139769"/>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462" name="object 462"/>
          <p:cNvSpPr/>
          <p:nvPr/>
        </p:nvSpPr>
        <p:spPr>
          <a:xfrm>
            <a:off x="2320626" y="8139831"/>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463" name="object 463"/>
          <p:cNvSpPr/>
          <p:nvPr/>
        </p:nvSpPr>
        <p:spPr>
          <a:xfrm>
            <a:off x="2333785" y="8139844"/>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464" name="object 464"/>
          <p:cNvSpPr/>
          <p:nvPr/>
        </p:nvSpPr>
        <p:spPr>
          <a:xfrm>
            <a:off x="2346919" y="8138648"/>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465" name="object 465"/>
          <p:cNvSpPr/>
          <p:nvPr/>
        </p:nvSpPr>
        <p:spPr>
          <a:xfrm>
            <a:off x="2360065" y="8137785"/>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466" name="object 466"/>
          <p:cNvSpPr/>
          <p:nvPr/>
        </p:nvSpPr>
        <p:spPr>
          <a:xfrm>
            <a:off x="2373186" y="8137848"/>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467" name="object 467"/>
          <p:cNvSpPr/>
          <p:nvPr/>
        </p:nvSpPr>
        <p:spPr>
          <a:xfrm>
            <a:off x="2386333" y="8137872"/>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468" name="object 468"/>
          <p:cNvSpPr/>
          <p:nvPr/>
        </p:nvSpPr>
        <p:spPr>
          <a:xfrm>
            <a:off x="2399504" y="8137004"/>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469" name="object 469"/>
          <p:cNvSpPr/>
          <p:nvPr/>
        </p:nvSpPr>
        <p:spPr>
          <a:xfrm>
            <a:off x="2412664" y="8135608"/>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470" name="object 470"/>
          <p:cNvSpPr/>
          <p:nvPr/>
        </p:nvSpPr>
        <p:spPr>
          <a:xfrm>
            <a:off x="2425810" y="8133991"/>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471" name="object 471"/>
          <p:cNvSpPr/>
          <p:nvPr/>
        </p:nvSpPr>
        <p:spPr>
          <a:xfrm>
            <a:off x="2438970" y="8131844"/>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472" name="object 472"/>
          <p:cNvSpPr/>
          <p:nvPr/>
        </p:nvSpPr>
        <p:spPr>
          <a:xfrm>
            <a:off x="2452128" y="8131212"/>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473" name="object 473"/>
          <p:cNvSpPr/>
          <p:nvPr/>
        </p:nvSpPr>
        <p:spPr>
          <a:xfrm>
            <a:off x="2465263" y="8127367"/>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474" name="object 474"/>
          <p:cNvSpPr/>
          <p:nvPr/>
        </p:nvSpPr>
        <p:spPr>
          <a:xfrm>
            <a:off x="2478435" y="8122586"/>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475" name="object 475"/>
          <p:cNvSpPr/>
          <p:nvPr/>
        </p:nvSpPr>
        <p:spPr>
          <a:xfrm>
            <a:off x="2123156" y="8094916"/>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476" name="object 476"/>
          <p:cNvSpPr/>
          <p:nvPr/>
        </p:nvSpPr>
        <p:spPr>
          <a:xfrm>
            <a:off x="2493366" y="8095891"/>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477" name="object 477"/>
          <p:cNvSpPr/>
          <p:nvPr/>
        </p:nvSpPr>
        <p:spPr>
          <a:xfrm>
            <a:off x="2104517" y="8061529"/>
            <a:ext cx="411147" cy="308283"/>
          </a:xfrm>
          <a:prstGeom prst="rect">
            <a:avLst/>
          </a:prstGeom>
          <a:blipFill>
            <a:blip r:embed="rId6" cstate="print"/>
            <a:stretch>
              <a:fillRect/>
            </a:stretch>
          </a:blipFill>
        </p:spPr>
        <p:txBody>
          <a:bodyPr wrap="square" lIns="0" tIns="0" rIns="0" bIns="0" rtlCol="0"/>
          <a:lstStyle/>
          <a:p>
            <a:endParaRPr/>
          </a:p>
        </p:txBody>
      </p:sp>
      <p:sp>
        <p:nvSpPr>
          <p:cNvPr id="478" name="object 478"/>
          <p:cNvSpPr/>
          <p:nvPr/>
        </p:nvSpPr>
        <p:spPr>
          <a:xfrm>
            <a:off x="1703440" y="8281048"/>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479" name="object 479"/>
          <p:cNvSpPr/>
          <p:nvPr/>
        </p:nvSpPr>
        <p:spPr>
          <a:xfrm>
            <a:off x="1708100" y="8273291"/>
            <a:ext cx="407670" cy="27940"/>
          </a:xfrm>
          <a:custGeom>
            <a:avLst/>
            <a:gdLst/>
            <a:ahLst/>
            <a:cxnLst/>
            <a:rect l="l" t="t" r="r" b="b"/>
            <a:pathLst>
              <a:path w="407669" h="27940">
                <a:moveTo>
                  <a:pt x="407428" y="838"/>
                </a:moveTo>
                <a:lnTo>
                  <a:pt x="381484" y="11594"/>
                </a:lnTo>
                <a:lnTo>
                  <a:pt x="335848" y="20118"/>
                </a:lnTo>
                <a:lnTo>
                  <a:pt x="275005" y="25682"/>
                </a:lnTo>
                <a:lnTo>
                  <a:pt x="203441" y="27559"/>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480" name="object 480"/>
          <p:cNvSpPr/>
          <p:nvPr/>
        </p:nvSpPr>
        <p:spPr>
          <a:xfrm>
            <a:off x="1703477" y="8232494"/>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481" name="object 481"/>
          <p:cNvSpPr/>
          <p:nvPr/>
        </p:nvSpPr>
        <p:spPr>
          <a:xfrm>
            <a:off x="1702831" y="8494886"/>
            <a:ext cx="416559" cy="76835"/>
          </a:xfrm>
          <a:custGeom>
            <a:avLst/>
            <a:gdLst/>
            <a:ahLst/>
            <a:cxnLst/>
            <a:rect l="l" t="t" r="r" b="b"/>
            <a:pathLst>
              <a:path w="416560" h="76834">
                <a:moveTo>
                  <a:pt x="399973" y="762"/>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482" name="object 482"/>
          <p:cNvSpPr/>
          <p:nvPr/>
        </p:nvSpPr>
        <p:spPr>
          <a:xfrm>
            <a:off x="1706528" y="8505656"/>
            <a:ext cx="408940" cy="45720"/>
          </a:xfrm>
          <a:custGeom>
            <a:avLst/>
            <a:gdLst/>
            <a:ahLst/>
            <a:cxnLst/>
            <a:rect l="l" t="t" r="r" b="b"/>
            <a:pathLst>
              <a:path w="408939" h="45720">
                <a:moveTo>
                  <a:pt x="408927" y="1130"/>
                </a:moveTo>
                <a:lnTo>
                  <a:pt x="383511" y="18717"/>
                </a:lnTo>
                <a:lnTo>
                  <a:pt x="337858" y="32710"/>
                </a:lnTo>
                <a:lnTo>
                  <a:pt x="276592" y="41905"/>
                </a:lnTo>
                <a:lnTo>
                  <a:pt x="204343"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483" name="object 483"/>
          <p:cNvSpPr/>
          <p:nvPr/>
        </p:nvSpPr>
        <p:spPr>
          <a:xfrm>
            <a:off x="1817373" y="8253827"/>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484" name="object 484"/>
          <p:cNvSpPr/>
          <p:nvPr/>
        </p:nvSpPr>
        <p:spPr>
          <a:xfrm>
            <a:off x="1718689" y="8295425"/>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485" name="object 485"/>
          <p:cNvSpPr/>
          <p:nvPr/>
        </p:nvSpPr>
        <p:spPr>
          <a:xfrm>
            <a:off x="1733448" y="8299970"/>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486" name="object 486"/>
          <p:cNvSpPr/>
          <p:nvPr/>
        </p:nvSpPr>
        <p:spPr>
          <a:xfrm>
            <a:off x="1748207" y="8306463"/>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487" name="object 487"/>
          <p:cNvSpPr/>
          <p:nvPr/>
        </p:nvSpPr>
        <p:spPr>
          <a:xfrm>
            <a:off x="1762978" y="8306513"/>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488" name="object 488"/>
          <p:cNvSpPr/>
          <p:nvPr/>
        </p:nvSpPr>
        <p:spPr>
          <a:xfrm>
            <a:off x="1777737" y="8308485"/>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489" name="object 489"/>
          <p:cNvSpPr/>
          <p:nvPr/>
        </p:nvSpPr>
        <p:spPr>
          <a:xfrm>
            <a:off x="1792533" y="8312584"/>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490" name="object 490"/>
          <p:cNvSpPr/>
          <p:nvPr/>
        </p:nvSpPr>
        <p:spPr>
          <a:xfrm>
            <a:off x="1807291" y="8312615"/>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491" name="object 491"/>
          <p:cNvSpPr/>
          <p:nvPr/>
        </p:nvSpPr>
        <p:spPr>
          <a:xfrm>
            <a:off x="1822088" y="8314556"/>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492" name="object 492"/>
          <p:cNvSpPr/>
          <p:nvPr/>
        </p:nvSpPr>
        <p:spPr>
          <a:xfrm>
            <a:off x="1836846" y="8315591"/>
            <a:ext cx="1270" cy="229870"/>
          </a:xfrm>
          <a:custGeom>
            <a:avLst/>
            <a:gdLst/>
            <a:ahLst/>
            <a:cxnLst/>
            <a:rect l="l" t="t" r="r" b="b"/>
            <a:pathLst>
              <a:path w="1269" h="229870">
                <a:moveTo>
                  <a:pt x="647" y="0"/>
                </a:moveTo>
                <a:lnTo>
                  <a:pt x="0" y="229870"/>
                </a:lnTo>
              </a:path>
            </a:pathLst>
          </a:custGeom>
          <a:ln w="3175">
            <a:solidFill>
              <a:srgbClr val="231F20"/>
            </a:solidFill>
          </a:ln>
        </p:spPr>
        <p:txBody>
          <a:bodyPr wrap="square" lIns="0" tIns="0" rIns="0" bIns="0" rtlCol="0"/>
          <a:lstStyle/>
          <a:p>
            <a:endParaRPr/>
          </a:p>
        </p:txBody>
      </p:sp>
      <p:sp>
        <p:nvSpPr>
          <p:cNvPr id="493" name="object 493"/>
          <p:cNvSpPr/>
          <p:nvPr/>
        </p:nvSpPr>
        <p:spPr>
          <a:xfrm>
            <a:off x="1851630" y="8317031"/>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494" name="object 494"/>
          <p:cNvSpPr/>
          <p:nvPr/>
        </p:nvSpPr>
        <p:spPr>
          <a:xfrm>
            <a:off x="1866388" y="8317067"/>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495" name="object 495"/>
          <p:cNvSpPr/>
          <p:nvPr/>
        </p:nvSpPr>
        <p:spPr>
          <a:xfrm>
            <a:off x="1881160" y="8318382"/>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496" name="object 496"/>
          <p:cNvSpPr/>
          <p:nvPr/>
        </p:nvSpPr>
        <p:spPr>
          <a:xfrm>
            <a:off x="1895930" y="8319138"/>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497" name="object 497"/>
          <p:cNvSpPr/>
          <p:nvPr/>
        </p:nvSpPr>
        <p:spPr>
          <a:xfrm>
            <a:off x="1910714" y="8317203"/>
            <a:ext cx="1270" cy="233679"/>
          </a:xfrm>
          <a:custGeom>
            <a:avLst/>
            <a:gdLst/>
            <a:ahLst/>
            <a:cxnLst/>
            <a:rect l="l" t="t" r="r" b="b"/>
            <a:pathLst>
              <a:path w="1269" h="233679">
                <a:moveTo>
                  <a:pt x="660" y="0"/>
                </a:moveTo>
                <a:lnTo>
                  <a:pt x="0" y="233552"/>
                </a:lnTo>
              </a:path>
            </a:pathLst>
          </a:custGeom>
          <a:ln w="3175">
            <a:solidFill>
              <a:srgbClr val="231F20"/>
            </a:solidFill>
          </a:ln>
        </p:spPr>
        <p:txBody>
          <a:bodyPr wrap="square" lIns="0" tIns="0" rIns="0" bIns="0" rtlCol="0"/>
          <a:lstStyle/>
          <a:p>
            <a:endParaRPr/>
          </a:p>
        </p:txBody>
      </p:sp>
      <p:sp>
        <p:nvSpPr>
          <p:cNvPr id="498" name="object 498"/>
          <p:cNvSpPr/>
          <p:nvPr/>
        </p:nvSpPr>
        <p:spPr>
          <a:xfrm>
            <a:off x="1925510" y="8317241"/>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499" name="object 499"/>
          <p:cNvSpPr/>
          <p:nvPr/>
        </p:nvSpPr>
        <p:spPr>
          <a:xfrm>
            <a:off x="1940307" y="8317272"/>
            <a:ext cx="635" cy="230504"/>
          </a:xfrm>
          <a:custGeom>
            <a:avLst/>
            <a:gdLst/>
            <a:ahLst/>
            <a:cxnLst/>
            <a:rect l="l" t="t" r="r" b="b"/>
            <a:pathLst>
              <a:path w="635" h="230504">
                <a:moveTo>
                  <a:pt x="635" y="0"/>
                </a:moveTo>
                <a:lnTo>
                  <a:pt x="0" y="230377"/>
                </a:lnTo>
              </a:path>
            </a:pathLst>
          </a:custGeom>
          <a:ln w="3175">
            <a:solidFill>
              <a:srgbClr val="231F20"/>
            </a:solidFill>
          </a:ln>
        </p:spPr>
        <p:txBody>
          <a:bodyPr wrap="square" lIns="0" tIns="0" rIns="0" bIns="0" rtlCol="0"/>
          <a:lstStyle/>
          <a:p>
            <a:endParaRPr/>
          </a:p>
        </p:txBody>
      </p:sp>
      <p:sp>
        <p:nvSpPr>
          <p:cNvPr id="500" name="object 500"/>
          <p:cNvSpPr/>
          <p:nvPr/>
        </p:nvSpPr>
        <p:spPr>
          <a:xfrm>
            <a:off x="1955053" y="8315938"/>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501" name="object 501"/>
          <p:cNvSpPr/>
          <p:nvPr/>
        </p:nvSpPr>
        <p:spPr>
          <a:xfrm>
            <a:off x="1969848" y="8314970"/>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502" name="object 502"/>
          <p:cNvSpPr/>
          <p:nvPr/>
        </p:nvSpPr>
        <p:spPr>
          <a:xfrm>
            <a:off x="1984632" y="8315026"/>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503" name="object 503"/>
          <p:cNvSpPr/>
          <p:nvPr/>
        </p:nvSpPr>
        <p:spPr>
          <a:xfrm>
            <a:off x="1999404" y="8315052"/>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504" name="object 504"/>
          <p:cNvSpPr/>
          <p:nvPr/>
        </p:nvSpPr>
        <p:spPr>
          <a:xfrm>
            <a:off x="2014174" y="8314077"/>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505" name="object 505"/>
          <p:cNvSpPr/>
          <p:nvPr/>
        </p:nvSpPr>
        <p:spPr>
          <a:xfrm>
            <a:off x="2028983" y="8312503"/>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506" name="object 506"/>
          <p:cNvSpPr/>
          <p:nvPr/>
        </p:nvSpPr>
        <p:spPr>
          <a:xfrm>
            <a:off x="2043741" y="8310692"/>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507" name="object 507"/>
          <p:cNvSpPr/>
          <p:nvPr/>
        </p:nvSpPr>
        <p:spPr>
          <a:xfrm>
            <a:off x="2058550" y="8308286"/>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508" name="object 508"/>
          <p:cNvSpPr/>
          <p:nvPr/>
        </p:nvSpPr>
        <p:spPr>
          <a:xfrm>
            <a:off x="2073360" y="8307573"/>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509" name="object 509"/>
          <p:cNvSpPr/>
          <p:nvPr/>
        </p:nvSpPr>
        <p:spPr>
          <a:xfrm>
            <a:off x="2088131" y="8303257"/>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510" name="object 510"/>
          <p:cNvSpPr/>
          <p:nvPr/>
        </p:nvSpPr>
        <p:spPr>
          <a:xfrm>
            <a:off x="2102952" y="8297856"/>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511" name="object 511"/>
          <p:cNvSpPr/>
          <p:nvPr/>
        </p:nvSpPr>
        <p:spPr>
          <a:xfrm>
            <a:off x="1703437" y="8266750"/>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512" name="object 512"/>
          <p:cNvSpPr/>
          <p:nvPr/>
        </p:nvSpPr>
        <p:spPr>
          <a:xfrm>
            <a:off x="2119746" y="8267827"/>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513" name="object 513"/>
          <p:cNvSpPr/>
          <p:nvPr/>
        </p:nvSpPr>
        <p:spPr>
          <a:xfrm>
            <a:off x="1682473" y="8229203"/>
            <a:ext cx="462339" cy="346658"/>
          </a:xfrm>
          <a:prstGeom prst="rect">
            <a:avLst/>
          </a:prstGeom>
          <a:blipFill>
            <a:blip r:embed="rId7" cstate="print"/>
            <a:stretch>
              <a:fillRect/>
            </a:stretch>
          </a:blipFill>
        </p:spPr>
        <p:txBody>
          <a:bodyPr wrap="square" lIns="0" tIns="0" rIns="0" bIns="0" rtlCol="0"/>
          <a:lstStyle/>
          <a:p>
            <a:endParaRPr/>
          </a:p>
        </p:txBody>
      </p:sp>
      <p:graphicFrame>
        <p:nvGraphicFramePr>
          <p:cNvPr id="514" name="object 514"/>
          <p:cNvGraphicFramePr>
            <a:graphicFrameLocks noGrp="1"/>
          </p:cNvGraphicFramePr>
          <p:nvPr/>
        </p:nvGraphicFramePr>
        <p:xfrm>
          <a:off x="3869295" y="6900303"/>
          <a:ext cx="3157220" cy="2045970"/>
        </p:xfrm>
        <a:graphic>
          <a:graphicData uri="http://schemas.openxmlformats.org/drawingml/2006/table">
            <a:tbl>
              <a:tblPr firstRow="1" bandRow="1">
                <a:tableStyleId>{2D5ABB26-0587-4C30-8999-92F81FD0307C}</a:tableStyleId>
              </a:tblPr>
              <a:tblGrid>
                <a:gridCol w="481330">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marL="1270" algn="ctr">
                        <a:lnSpc>
                          <a:spcPct val="100000"/>
                        </a:lnSpc>
                        <a:spcBef>
                          <a:spcPts val="195"/>
                        </a:spcBef>
                      </a:pPr>
                      <a:r>
                        <a:rPr sz="1000" b="1" dirty="0">
                          <a:solidFill>
                            <a:srgbClr val="FFFFFF"/>
                          </a:solidFill>
                          <a:latin typeface="Arial Narrow"/>
                          <a:cs typeface="Arial Narrow"/>
                        </a:rPr>
                        <a:t>REF.</a:t>
                      </a:r>
                      <a:r>
                        <a:rPr sz="1000" b="1" spc="-65" dirty="0">
                          <a:solidFill>
                            <a:srgbClr val="FFFFFF"/>
                          </a:solidFill>
                          <a:latin typeface="Arial Narrow"/>
                          <a:cs typeface="Arial Narrow"/>
                        </a:rPr>
                        <a:t> </a:t>
                      </a:r>
                      <a:r>
                        <a:rPr sz="1000" b="1" dirty="0">
                          <a:solidFill>
                            <a:srgbClr val="FFFFFF"/>
                          </a:solidFill>
                          <a:latin typeface="Arial Narrow"/>
                          <a:cs typeface="Arial Narrow"/>
                        </a:rPr>
                        <a:t>NR.</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tc>
                  <a:txBody>
                    <a:bodyPr/>
                    <a:lstStyle/>
                    <a:p>
                      <a:pPr marL="12700" algn="ctr">
                        <a:lnSpc>
                          <a:spcPct val="100000"/>
                        </a:lnSpc>
                        <a:spcBef>
                          <a:spcPts val="195"/>
                        </a:spcBef>
                      </a:pPr>
                      <a:r>
                        <a:rPr sz="1000" b="1" dirty="0">
                          <a:solidFill>
                            <a:srgbClr val="FFFFFF"/>
                          </a:solidFill>
                          <a:latin typeface="Arial Narrow"/>
                          <a:cs typeface="Arial Narrow"/>
                        </a:rPr>
                        <a:t>TEILEBESCHREIBUNG</a:t>
                      </a:r>
                      <a:endParaRPr sz="100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extLst>
                  <a:ext uri="{0D108BD9-81ED-4DB2-BD59-A6C34878D82A}">
                    <a16:rowId xmlns:a16="http://schemas.microsoft.com/office/drawing/2014/main" val="10000"/>
                  </a:ext>
                </a:extLst>
              </a:tr>
              <a:tr h="215315">
                <a:tc>
                  <a:txBody>
                    <a:bodyPr/>
                    <a:lstStyle/>
                    <a:p>
                      <a:pPr marR="6985" algn="ctr">
                        <a:lnSpc>
                          <a:spcPct val="100000"/>
                        </a:lnSpc>
                        <a:spcBef>
                          <a:spcPts val="415"/>
                        </a:spcBef>
                      </a:pPr>
                      <a:r>
                        <a:rPr sz="900" b="1" dirty="0">
                          <a:solidFill>
                            <a:srgbClr val="231F20"/>
                          </a:solidFill>
                          <a:latin typeface="Arial Narrow"/>
                          <a:cs typeface="Arial Narrow"/>
                        </a:rPr>
                        <a:t>A</a:t>
                      </a:r>
                      <a:endParaRPr sz="900">
                        <a:latin typeface="Arial Narrow"/>
                        <a:cs typeface="Arial Narrow"/>
                      </a:endParaRPr>
                    </a:p>
                  </a:txBody>
                  <a:tcPr marL="0" marR="0" marT="52705"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marL="8890" algn="ctr">
                        <a:lnSpc>
                          <a:spcPct val="100000"/>
                        </a:lnSpc>
                        <a:spcBef>
                          <a:spcPts val="365"/>
                        </a:spcBef>
                      </a:pPr>
                      <a:r>
                        <a:rPr sz="900" dirty="0">
                          <a:solidFill>
                            <a:srgbClr val="231F20"/>
                          </a:solidFill>
                          <a:latin typeface="Arial Narrow"/>
                          <a:cs typeface="Arial Narrow"/>
                        </a:rPr>
                        <a:t>Cubierta </a:t>
                      </a:r>
                      <a:r>
                        <a:rPr sz="900" spc="-5" dirty="0">
                          <a:solidFill>
                            <a:srgbClr val="231F20"/>
                          </a:solidFill>
                          <a:latin typeface="Arial Narrow"/>
                          <a:cs typeface="Arial Narrow"/>
                        </a:rPr>
                        <a:t>del spa con</a:t>
                      </a:r>
                      <a:r>
                        <a:rPr sz="900" spc="-20" dirty="0">
                          <a:solidFill>
                            <a:srgbClr val="231F20"/>
                          </a:solidFill>
                          <a:latin typeface="Arial Narrow"/>
                          <a:cs typeface="Arial Narrow"/>
                        </a:rPr>
                        <a:t> </a:t>
                      </a:r>
                      <a:r>
                        <a:rPr sz="900" spc="-5" dirty="0">
                          <a:solidFill>
                            <a:srgbClr val="231F20"/>
                          </a:solidFill>
                          <a:latin typeface="Arial Narrow"/>
                          <a:cs typeface="Arial Narrow"/>
                        </a:rPr>
                        <a:t>hebillas</a:t>
                      </a:r>
                      <a:endParaRPr sz="900">
                        <a:latin typeface="Arial Narrow"/>
                        <a:cs typeface="Arial Narrow"/>
                      </a:endParaRPr>
                    </a:p>
                  </a:txBody>
                  <a:tcPr marL="0" marR="0" marT="46355"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177018">
                <a:tc>
                  <a:txBody>
                    <a:bodyPr/>
                    <a:lstStyle/>
                    <a:p>
                      <a:pPr marR="6985" algn="ctr">
                        <a:lnSpc>
                          <a:spcPct val="100000"/>
                        </a:lnSpc>
                        <a:spcBef>
                          <a:spcPts val="120"/>
                        </a:spcBef>
                      </a:pPr>
                      <a:r>
                        <a:rPr sz="900" b="1" dirty="0">
                          <a:solidFill>
                            <a:srgbClr val="231F20"/>
                          </a:solidFill>
                          <a:latin typeface="Arial Narrow"/>
                          <a:cs typeface="Arial Narrow"/>
                        </a:rPr>
                        <a:t>B</a:t>
                      </a:r>
                      <a:endParaRPr sz="90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70"/>
                        </a:spcBef>
                      </a:pPr>
                      <a:r>
                        <a:rPr sz="900" dirty="0">
                          <a:solidFill>
                            <a:srgbClr val="231F20"/>
                          </a:solidFill>
                          <a:latin typeface="Arial Narrow"/>
                          <a:cs typeface="Arial Narrow"/>
                        </a:rPr>
                        <a:t>Bañera </a:t>
                      </a:r>
                      <a:r>
                        <a:rPr sz="900" spc="-5" dirty="0">
                          <a:solidFill>
                            <a:srgbClr val="231F20"/>
                          </a:solidFill>
                          <a:latin typeface="Arial Narrow"/>
                          <a:cs typeface="Arial Narrow"/>
                        </a:rPr>
                        <a:t>del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77017">
                <a:tc>
                  <a:txBody>
                    <a:bodyPr/>
                    <a:lstStyle/>
                    <a:p>
                      <a:pPr marR="6985" algn="ctr">
                        <a:lnSpc>
                          <a:spcPct val="100000"/>
                        </a:lnSpc>
                        <a:spcBef>
                          <a:spcPts val="130"/>
                        </a:spcBef>
                      </a:pPr>
                      <a:r>
                        <a:rPr sz="900" b="1" dirty="0">
                          <a:solidFill>
                            <a:srgbClr val="231F20"/>
                          </a:solidFill>
                          <a:latin typeface="Arial Narrow"/>
                          <a:cs typeface="Arial Narrow"/>
                        </a:rPr>
                        <a:t>C</a:t>
                      </a:r>
                      <a:endParaRPr sz="90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75"/>
                        </a:spcBef>
                      </a:pPr>
                      <a:r>
                        <a:rPr sz="900" spc="-5" dirty="0">
                          <a:solidFill>
                            <a:srgbClr val="231F20"/>
                          </a:solidFill>
                          <a:latin typeface="Arial Narrow"/>
                          <a:cs typeface="Arial Narrow"/>
                        </a:rPr>
                        <a:t>Mando con</a:t>
                      </a:r>
                      <a:r>
                        <a:rPr sz="900" spc="-10" dirty="0">
                          <a:solidFill>
                            <a:srgbClr val="231F20"/>
                          </a:solidFill>
                          <a:latin typeface="Arial Narrow"/>
                          <a:cs typeface="Arial Narrow"/>
                        </a:rPr>
                        <a:t> </a:t>
                      </a:r>
                      <a:r>
                        <a:rPr sz="900" spc="-5" dirty="0">
                          <a:solidFill>
                            <a:srgbClr val="231F20"/>
                          </a:solidFill>
                          <a:latin typeface="Arial Narrow"/>
                          <a:cs typeface="Arial Narrow"/>
                        </a:rPr>
                        <a:t>cable</a:t>
                      </a:r>
                      <a:endParaRPr sz="90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77025">
                <a:tc>
                  <a:txBody>
                    <a:bodyPr/>
                    <a:lstStyle/>
                    <a:p>
                      <a:pPr marR="6985" algn="ctr">
                        <a:lnSpc>
                          <a:spcPct val="100000"/>
                        </a:lnSpc>
                        <a:spcBef>
                          <a:spcPts val="135"/>
                        </a:spcBef>
                      </a:pPr>
                      <a:r>
                        <a:rPr sz="900" b="1" dirty="0">
                          <a:solidFill>
                            <a:srgbClr val="231F20"/>
                          </a:solidFill>
                          <a:latin typeface="Arial Narrow"/>
                          <a:cs typeface="Arial Narrow"/>
                        </a:rPr>
                        <a:t>D</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80"/>
                        </a:spcBef>
                      </a:pPr>
                      <a:r>
                        <a:rPr sz="900" dirty="0">
                          <a:solidFill>
                            <a:srgbClr val="231F20"/>
                          </a:solidFill>
                          <a:latin typeface="Arial Narrow"/>
                          <a:cs typeface="Arial Narrow"/>
                        </a:rPr>
                        <a:t>Alfombrilla </a:t>
                      </a:r>
                      <a:r>
                        <a:rPr sz="900" spc="-5" dirty="0">
                          <a:solidFill>
                            <a:srgbClr val="231F20"/>
                          </a:solidFill>
                          <a:latin typeface="Arial Narrow"/>
                          <a:cs typeface="Arial Narrow"/>
                        </a:rPr>
                        <a:t>de preservación del</a:t>
                      </a:r>
                      <a:r>
                        <a:rPr sz="900" spc="-20" dirty="0">
                          <a:solidFill>
                            <a:srgbClr val="231F20"/>
                          </a:solidFill>
                          <a:latin typeface="Arial Narrow"/>
                          <a:cs typeface="Arial Narrow"/>
                        </a:rPr>
                        <a:t> </a:t>
                      </a:r>
                      <a:r>
                        <a:rPr sz="900" spc="-5" dirty="0">
                          <a:solidFill>
                            <a:srgbClr val="231F20"/>
                          </a:solidFill>
                          <a:latin typeface="Arial Narrow"/>
                          <a:cs typeface="Arial Narrow"/>
                        </a:rPr>
                        <a:t>calor</a:t>
                      </a:r>
                      <a:endParaRPr sz="900">
                        <a:latin typeface="Arial Narrow"/>
                        <a:cs typeface="Arial Narrow"/>
                      </a:endParaRPr>
                    </a:p>
                  </a:txBody>
                  <a:tcPr marL="0" marR="0" marT="10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7018">
                <a:tc>
                  <a:txBody>
                    <a:bodyPr/>
                    <a:lstStyle/>
                    <a:p>
                      <a:pPr marR="6985" algn="ctr">
                        <a:lnSpc>
                          <a:spcPct val="100000"/>
                        </a:lnSpc>
                        <a:spcBef>
                          <a:spcPts val="140"/>
                        </a:spcBef>
                      </a:pPr>
                      <a:r>
                        <a:rPr sz="900" b="1" dirty="0">
                          <a:solidFill>
                            <a:srgbClr val="231F20"/>
                          </a:solidFill>
                          <a:latin typeface="Arial Narrow"/>
                          <a:cs typeface="Arial Narrow"/>
                        </a:rPr>
                        <a:t>E</a:t>
                      </a:r>
                      <a:endParaRPr sz="900">
                        <a:latin typeface="Arial Narrow"/>
                        <a:cs typeface="Arial Narrow"/>
                      </a:endParaRPr>
                    </a:p>
                  </a:txBody>
                  <a:tcPr marL="0" marR="0" marT="177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85"/>
                        </a:spcBef>
                      </a:pPr>
                      <a:r>
                        <a:rPr sz="900" spc="-60" dirty="0">
                          <a:solidFill>
                            <a:srgbClr val="231F20"/>
                          </a:solidFill>
                          <a:latin typeface="Arial Narrow"/>
                          <a:cs typeface="Arial Narrow"/>
                        </a:rPr>
                        <a:t>Cartucho</a:t>
                      </a:r>
                      <a:r>
                        <a:rPr sz="900" spc="-35" dirty="0">
                          <a:solidFill>
                            <a:srgbClr val="231F20"/>
                          </a:solidFill>
                          <a:latin typeface="Arial Narrow"/>
                          <a:cs typeface="Arial Narrow"/>
                        </a:rPr>
                        <a:t> </a:t>
                      </a:r>
                      <a:r>
                        <a:rPr sz="900" spc="-70" dirty="0">
                          <a:solidFill>
                            <a:srgbClr val="231F20"/>
                          </a:solidFill>
                          <a:latin typeface="Arial Narrow"/>
                          <a:cs typeface="Arial Narrow"/>
                        </a:rPr>
                        <a:t>de</a:t>
                      </a:r>
                      <a:r>
                        <a:rPr sz="900" spc="-30" dirty="0">
                          <a:solidFill>
                            <a:srgbClr val="231F20"/>
                          </a:solidFill>
                          <a:latin typeface="Arial Narrow"/>
                          <a:cs typeface="Arial Narrow"/>
                        </a:rPr>
                        <a:t> </a:t>
                      </a:r>
                      <a:r>
                        <a:rPr sz="900" spc="-40" dirty="0">
                          <a:solidFill>
                            <a:srgbClr val="231F20"/>
                          </a:solidFill>
                          <a:latin typeface="Arial Narrow"/>
                          <a:cs typeface="Arial Narrow"/>
                        </a:rPr>
                        <a:t>filtro</a:t>
                      </a:r>
                      <a:r>
                        <a:rPr sz="900" spc="-30" dirty="0">
                          <a:solidFill>
                            <a:srgbClr val="231F20"/>
                          </a:solidFill>
                          <a:latin typeface="Arial Narrow"/>
                          <a:cs typeface="Arial Narrow"/>
                        </a:rPr>
                        <a:t> </a:t>
                      </a:r>
                      <a:r>
                        <a:rPr sz="900" spc="-70" dirty="0">
                          <a:solidFill>
                            <a:srgbClr val="231F20"/>
                          </a:solidFill>
                          <a:latin typeface="Arial Narrow"/>
                          <a:cs typeface="Arial Narrow"/>
                        </a:rPr>
                        <a:t>con</a:t>
                      </a:r>
                      <a:r>
                        <a:rPr sz="900" spc="-30" dirty="0">
                          <a:solidFill>
                            <a:srgbClr val="231F20"/>
                          </a:solidFill>
                          <a:latin typeface="Arial Narrow"/>
                          <a:cs typeface="Arial Narrow"/>
                        </a:rPr>
                        <a:t> </a:t>
                      </a:r>
                      <a:r>
                        <a:rPr sz="900" spc="-60" dirty="0">
                          <a:solidFill>
                            <a:srgbClr val="231F20"/>
                          </a:solidFill>
                          <a:latin typeface="Arial Narrow"/>
                          <a:cs typeface="Arial Narrow"/>
                        </a:rPr>
                        <a:t>cubierta</a:t>
                      </a:r>
                      <a:r>
                        <a:rPr sz="900" spc="-30" dirty="0">
                          <a:solidFill>
                            <a:srgbClr val="231F20"/>
                          </a:solidFill>
                          <a:latin typeface="Arial Narrow"/>
                          <a:cs typeface="Arial Narrow"/>
                        </a:rPr>
                        <a:t> </a:t>
                      </a:r>
                      <a:r>
                        <a:rPr sz="900" spc="-70" dirty="0">
                          <a:solidFill>
                            <a:srgbClr val="231F20"/>
                          </a:solidFill>
                          <a:latin typeface="Arial Narrow"/>
                          <a:cs typeface="Arial Narrow"/>
                        </a:rPr>
                        <a:t>de</a:t>
                      </a:r>
                      <a:r>
                        <a:rPr sz="900" spc="-35" dirty="0">
                          <a:solidFill>
                            <a:srgbClr val="231F20"/>
                          </a:solidFill>
                          <a:latin typeface="Arial Narrow"/>
                          <a:cs typeface="Arial Narrow"/>
                        </a:rPr>
                        <a:t> </a:t>
                      </a:r>
                      <a:r>
                        <a:rPr sz="900" spc="-65" dirty="0">
                          <a:solidFill>
                            <a:srgbClr val="231F20"/>
                          </a:solidFill>
                          <a:latin typeface="Arial Narrow"/>
                          <a:cs typeface="Arial Narrow"/>
                        </a:rPr>
                        <a:t>malla</a:t>
                      </a:r>
                      <a:r>
                        <a:rPr sz="900" spc="-30" dirty="0">
                          <a:solidFill>
                            <a:srgbClr val="231F20"/>
                          </a:solidFill>
                          <a:latin typeface="Arial Narrow"/>
                          <a:cs typeface="Arial Narrow"/>
                        </a:rPr>
                        <a:t> </a:t>
                      </a:r>
                      <a:r>
                        <a:rPr sz="900" spc="-65" dirty="0">
                          <a:solidFill>
                            <a:srgbClr val="231F20"/>
                          </a:solidFill>
                          <a:latin typeface="Arial Narrow"/>
                          <a:cs typeface="Arial Narrow"/>
                        </a:rPr>
                        <a:t>x2</a:t>
                      </a:r>
                      <a:r>
                        <a:rPr sz="900" spc="-30" dirty="0">
                          <a:solidFill>
                            <a:srgbClr val="231F20"/>
                          </a:solidFill>
                          <a:latin typeface="Arial Narrow"/>
                          <a:cs typeface="Arial Narrow"/>
                        </a:rPr>
                        <a:t> </a:t>
                      </a:r>
                      <a:r>
                        <a:rPr sz="900" spc="-70" dirty="0">
                          <a:solidFill>
                            <a:srgbClr val="231F20"/>
                          </a:solidFill>
                          <a:latin typeface="Arial Narrow"/>
                          <a:cs typeface="Arial Narrow"/>
                        </a:rPr>
                        <a:t>+</a:t>
                      </a:r>
                      <a:r>
                        <a:rPr sz="900" spc="-30" dirty="0">
                          <a:solidFill>
                            <a:srgbClr val="231F20"/>
                          </a:solidFill>
                          <a:latin typeface="Arial Narrow"/>
                          <a:cs typeface="Arial Narrow"/>
                        </a:rPr>
                        <a:t> </a:t>
                      </a:r>
                      <a:r>
                        <a:rPr sz="900" spc="-70" dirty="0">
                          <a:solidFill>
                            <a:srgbClr val="231F20"/>
                          </a:solidFill>
                          <a:latin typeface="Arial Narrow"/>
                          <a:cs typeface="Arial Narrow"/>
                        </a:rPr>
                        <a:t>Base</a:t>
                      </a:r>
                      <a:r>
                        <a:rPr sz="900" spc="-30" dirty="0">
                          <a:solidFill>
                            <a:srgbClr val="231F20"/>
                          </a:solidFill>
                          <a:latin typeface="Arial Narrow"/>
                          <a:cs typeface="Arial Narrow"/>
                        </a:rPr>
                        <a:t> </a:t>
                      </a:r>
                      <a:r>
                        <a:rPr sz="900" spc="-60" dirty="0">
                          <a:solidFill>
                            <a:srgbClr val="231F20"/>
                          </a:solidFill>
                          <a:latin typeface="Arial Narrow"/>
                          <a:cs typeface="Arial Narrow"/>
                        </a:rPr>
                        <a:t>del</a:t>
                      </a:r>
                      <a:r>
                        <a:rPr sz="900" spc="-30" dirty="0">
                          <a:solidFill>
                            <a:srgbClr val="231F20"/>
                          </a:solidFill>
                          <a:latin typeface="Arial Narrow"/>
                          <a:cs typeface="Arial Narrow"/>
                        </a:rPr>
                        <a:t> </a:t>
                      </a:r>
                      <a:r>
                        <a:rPr sz="900" spc="-65" dirty="0">
                          <a:solidFill>
                            <a:srgbClr val="231F20"/>
                          </a:solidFill>
                          <a:latin typeface="Arial Narrow"/>
                          <a:cs typeface="Arial Narrow"/>
                        </a:rPr>
                        <a:t>cartucho</a:t>
                      </a:r>
                      <a:r>
                        <a:rPr sz="900" spc="-35" dirty="0">
                          <a:solidFill>
                            <a:srgbClr val="231F20"/>
                          </a:solidFill>
                          <a:latin typeface="Arial Narrow"/>
                          <a:cs typeface="Arial Narrow"/>
                        </a:rPr>
                        <a:t> </a:t>
                      </a:r>
                      <a:r>
                        <a:rPr sz="900" spc="-70" dirty="0">
                          <a:solidFill>
                            <a:srgbClr val="231F20"/>
                          </a:solidFill>
                          <a:latin typeface="Arial Narrow"/>
                          <a:cs typeface="Arial Narrow"/>
                        </a:rPr>
                        <a:t>de</a:t>
                      </a:r>
                      <a:r>
                        <a:rPr sz="900" spc="-30" dirty="0">
                          <a:solidFill>
                            <a:srgbClr val="231F20"/>
                          </a:solidFill>
                          <a:latin typeface="Arial Narrow"/>
                          <a:cs typeface="Arial Narrow"/>
                        </a:rPr>
                        <a:t> </a:t>
                      </a:r>
                      <a:r>
                        <a:rPr sz="900" spc="-40" dirty="0">
                          <a:solidFill>
                            <a:srgbClr val="231F20"/>
                          </a:solidFill>
                          <a:latin typeface="Arial Narrow"/>
                          <a:cs typeface="Arial Narrow"/>
                        </a:rPr>
                        <a:t>filtro</a:t>
                      </a:r>
                      <a:r>
                        <a:rPr sz="900" spc="-30" dirty="0">
                          <a:solidFill>
                            <a:srgbClr val="231F20"/>
                          </a:solidFill>
                          <a:latin typeface="Arial Narrow"/>
                          <a:cs typeface="Arial Narrow"/>
                        </a:rPr>
                        <a:t> </a:t>
                      </a:r>
                      <a:r>
                        <a:rPr sz="900" spc="-70" dirty="0">
                          <a:solidFill>
                            <a:srgbClr val="231F20"/>
                          </a:solidFill>
                          <a:latin typeface="Arial Narrow"/>
                          <a:cs typeface="Arial Narrow"/>
                        </a:rPr>
                        <a:t>x1</a:t>
                      </a:r>
                      <a:endParaRPr sz="900">
                        <a:latin typeface="Arial Narrow"/>
                        <a:cs typeface="Arial Narrow"/>
                      </a:endParaRPr>
                    </a:p>
                  </a:txBody>
                  <a:tcPr marL="0" marR="0" marT="107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77024">
                <a:tc>
                  <a:txBody>
                    <a:bodyPr/>
                    <a:lstStyle/>
                    <a:p>
                      <a:pPr marR="6985" algn="ctr">
                        <a:lnSpc>
                          <a:spcPct val="100000"/>
                        </a:lnSpc>
                        <a:spcBef>
                          <a:spcPts val="150"/>
                        </a:spcBef>
                      </a:pPr>
                      <a:r>
                        <a:rPr sz="900" b="1" dirty="0">
                          <a:solidFill>
                            <a:srgbClr val="231F20"/>
                          </a:solidFill>
                          <a:latin typeface="Arial Narrow"/>
                          <a:cs typeface="Arial Narrow"/>
                        </a:rPr>
                        <a:t>F</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95"/>
                        </a:spcBef>
                      </a:pPr>
                      <a:r>
                        <a:rPr sz="900" spc="-5" dirty="0">
                          <a:solidFill>
                            <a:srgbClr val="231F20"/>
                          </a:solidFill>
                          <a:latin typeface="Arial Narrow"/>
                          <a:cs typeface="Arial Narrow"/>
                        </a:rPr>
                        <a:t>Manguera de</a:t>
                      </a:r>
                      <a:r>
                        <a:rPr sz="900" spc="-10" dirty="0">
                          <a:solidFill>
                            <a:srgbClr val="231F20"/>
                          </a:solidFill>
                          <a:latin typeface="Arial Narrow"/>
                          <a:cs typeface="Arial Narrow"/>
                        </a:rPr>
                        <a:t> </a:t>
                      </a:r>
                      <a:r>
                        <a:rPr sz="900" spc="-5" dirty="0">
                          <a:solidFill>
                            <a:srgbClr val="231F20"/>
                          </a:solidFill>
                          <a:latin typeface="Arial Narrow"/>
                          <a:cs typeface="Arial Narrow"/>
                        </a:rPr>
                        <a:t>inflado</a:t>
                      </a:r>
                      <a:endParaRPr sz="900">
                        <a:latin typeface="Arial Narrow"/>
                        <a:cs typeface="Arial Narrow"/>
                      </a:endParaRPr>
                    </a:p>
                  </a:txBody>
                  <a:tcPr marL="0" marR="0" marT="120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77018">
                <a:tc>
                  <a:txBody>
                    <a:bodyPr/>
                    <a:lstStyle/>
                    <a:p>
                      <a:pPr marR="6985" algn="ctr">
                        <a:lnSpc>
                          <a:spcPct val="100000"/>
                        </a:lnSpc>
                        <a:spcBef>
                          <a:spcPts val="155"/>
                        </a:spcBef>
                      </a:pPr>
                      <a:r>
                        <a:rPr sz="900" b="1" dirty="0">
                          <a:solidFill>
                            <a:srgbClr val="231F20"/>
                          </a:solidFill>
                          <a:latin typeface="Arial Narrow"/>
                          <a:cs typeface="Arial Narrow"/>
                        </a:rPr>
                        <a:t>G</a:t>
                      </a:r>
                      <a:endParaRPr sz="90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00"/>
                        </a:spcBef>
                      </a:pPr>
                      <a:r>
                        <a:rPr sz="900" dirty="0">
                          <a:solidFill>
                            <a:srgbClr val="231F20"/>
                          </a:solidFill>
                          <a:latin typeface="Arial Narrow"/>
                          <a:cs typeface="Arial Narrow"/>
                        </a:rPr>
                        <a:t>Cámara</a:t>
                      </a:r>
                      <a:r>
                        <a:rPr sz="900" spc="-5" dirty="0">
                          <a:solidFill>
                            <a:srgbClr val="231F20"/>
                          </a:solidFill>
                          <a:latin typeface="Arial Narrow"/>
                          <a:cs typeface="Arial Narrow"/>
                        </a:rPr>
                        <a:t> inflable</a:t>
                      </a:r>
                      <a:endParaRPr sz="90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77018">
                <a:tc>
                  <a:txBody>
                    <a:bodyPr/>
                    <a:lstStyle/>
                    <a:p>
                      <a:pPr marR="6985" algn="ctr">
                        <a:lnSpc>
                          <a:spcPct val="100000"/>
                        </a:lnSpc>
                        <a:spcBef>
                          <a:spcPts val="160"/>
                        </a:spcBef>
                      </a:pPr>
                      <a:r>
                        <a:rPr sz="900" b="1" dirty="0">
                          <a:solidFill>
                            <a:srgbClr val="231F20"/>
                          </a:solidFill>
                          <a:latin typeface="Arial Narrow"/>
                          <a:cs typeface="Arial Narrow"/>
                        </a:rPr>
                        <a:t>H</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105"/>
                        </a:spcBef>
                      </a:pPr>
                      <a:r>
                        <a:rPr sz="900" dirty="0">
                          <a:solidFill>
                            <a:srgbClr val="231F20"/>
                          </a:solidFill>
                          <a:latin typeface="Arial Narrow"/>
                          <a:cs typeface="Arial Narrow"/>
                        </a:rPr>
                        <a:t>Adaptador </a:t>
                      </a:r>
                      <a:r>
                        <a:rPr sz="900" spc="-5" dirty="0">
                          <a:solidFill>
                            <a:srgbClr val="231F20"/>
                          </a:solidFill>
                          <a:latin typeface="Arial Narrow"/>
                          <a:cs typeface="Arial Narrow"/>
                        </a:rPr>
                        <a:t>de manguera de</a:t>
                      </a:r>
                      <a:r>
                        <a:rPr sz="900" spc="-20" dirty="0">
                          <a:solidFill>
                            <a:srgbClr val="231F20"/>
                          </a:solidFill>
                          <a:latin typeface="Arial Narrow"/>
                          <a:cs typeface="Arial Narrow"/>
                        </a:rPr>
                        <a:t> </a:t>
                      </a:r>
                      <a:r>
                        <a:rPr sz="900" spc="-5" dirty="0">
                          <a:solidFill>
                            <a:srgbClr val="231F20"/>
                          </a:solidFill>
                          <a:latin typeface="Arial Narrow"/>
                          <a:cs typeface="Arial Narrow"/>
                        </a:rPr>
                        <a:t>jardín</a:t>
                      </a:r>
                      <a:endParaRPr sz="90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77018">
                <a:tc>
                  <a:txBody>
                    <a:bodyPr/>
                    <a:lstStyle/>
                    <a:p>
                      <a:pPr marR="6985" algn="ctr">
                        <a:lnSpc>
                          <a:spcPct val="100000"/>
                        </a:lnSpc>
                        <a:spcBef>
                          <a:spcPts val="165"/>
                        </a:spcBef>
                      </a:pPr>
                      <a:r>
                        <a:rPr sz="900" b="1" dirty="0">
                          <a:solidFill>
                            <a:srgbClr val="231F20"/>
                          </a:solidFill>
                          <a:latin typeface="Arial Narrow"/>
                          <a:cs typeface="Arial Narrow"/>
                        </a:rPr>
                        <a:t>I</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115"/>
                        </a:spcBef>
                      </a:pPr>
                      <a:r>
                        <a:rPr sz="900" spc="-5" dirty="0">
                          <a:solidFill>
                            <a:srgbClr val="231F20"/>
                          </a:solidFill>
                          <a:latin typeface="Arial Narrow"/>
                          <a:cs typeface="Arial Narrow"/>
                        </a:rPr>
                        <a:t>Llave</a:t>
                      </a:r>
                      <a:r>
                        <a:rPr sz="900" spc="-10" dirty="0">
                          <a:solidFill>
                            <a:srgbClr val="231F20"/>
                          </a:solidFill>
                          <a:latin typeface="Arial Narrow"/>
                          <a:cs typeface="Arial Narrow"/>
                        </a:rPr>
                        <a:t> </a:t>
                      </a:r>
                      <a:r>
                        <a:rPr sz="900" spc="-5" dirty="0">
                          <a:solidFill>
                            <a:srgbClr val="231F20"/>
                          </a:solidFill>
                          <a:latin typeface="Arial Narrow"/>
                          <a:cs typeface="Arial Narrow"/>
                        </a:rPr>
                        <a:t>inglesa</a:t>
                      </a:r>
                      <a:endParaRPr sz="900">
                        <a:latin typeface="Arial Narrow"/>
                        <a:cs typeface="Arial Narrow"/>
                      </a:endParaRPr>
                    </a:p>
                  </a:txBody>
                  <a:tcPr marL="0" marR="0" marT="146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77024">
                <a:tc>
                  <a:txBody>
                    <a:bodyPr/>
                    <a:lstStyle/>
                    <a:p>
                      <a:pPr marR="6985" algn="ctr">
                        <a:lnSpc>
                          <a:spcPct val="100000"/>
                        </a:lnSpc>
                        <a:spcBef>
                          <a:spcPts val="175"/>
                        </a:spcBef>
                      </a:pPr>
                      <a:r>
                        <a:rPr sz="900" b="1" dirty="0">
                          <a:solidFill>
                            <a:srgbClr val="231F20"/>
                          </a:solidFill>
                          <a:latin typeface="Arial Narrow"/>
                          <a:cs typeface="Arial Narrow"/>
                        </a:rPr>
                        <a:t>J</a:t>
                      </a:r>
                      <a:endParaRPr sz="90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20"/>
                        </a:spcBef>
                      </a:pPr>
                      <a:r>
                        <a:rPr sz="900" dirty="0">
                          <a:solidFill>
                            <a:srgbClr val="231F20"/>
                          </a:solidFill>
                          <a:latin typeface="Arial Narrow"/>
                          <a:cs typeface="Arial Narrow"/>
                        </a:rPr>
                        <a:t>Kit </a:t>
                      </a:r>
                      <a:r>
                        <a:rPr sz="900" spc="-5" dirty="0">
                          <a:solidFill>
                            <a:srgbClr val="231F20"/>
                          </a:solidFill>
                          <a:latin typeface="Arial Narrow"/>
                          <a:cs typeface="Arial Narrow"/>
                        </a:rPr>
                        <a:t>de</a:t>
                      </a:r>
                      <a:r>
                        <a:rPr sz="900" spc="-10" dirty="0">
                          <a:solidFill>
                            <a:srgbClr val="231F20"/>
                          </a:solidFill>
                          <a:latin typeface="Arial Narrow"/>
                          <a:cs typeface="Arial Narrow"/>
                        </a:rPr>
                        <a:t> </a:t>
                      </a:r>
                      <a:r>
                        <a:rPr sz="900" dirty="0">
                          <a:solidFill>
                            <a:srgbClr val="231F20"/>
                          </a:solidFill>
                          <a:latin typeface="Arial Narrow"/>
                          <a:cs typeface="Arial Narrow"/>
                        </a:rPr>
                        <a:t>reparación</a:t>
                      </a:r>
                      <a:endParaRPr sz="90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sp>
        <p:nvSpPr>
          <p:cNvPr id="515" name="object 515"/>
          <p:cNvSpPr/>
          <p:nvPr/>
        </p:nvSpPr>
        <p:spPr>
          <a:xfrm>
            <a:off x="2184077" y="8777877"/>
            <a:ext cx="0" cy="932815"/>
          </a:xfrm>
          <a:custGeom>
            <a:avLst/>
            <a:gdLst/>
            <a:ahLst/>
            <a:cxnLst/>
            <a:rect l="l" t="t" r="r" b="b"/>
            <a:pathLst>
              <a:path h="932815">
                <a:moveTo>
                  <a:pt x="0" y="0"/>
                </a:moveTo>
                <a:lnTo>
                  <a:pt x="0" y="932789"/>
                </a:lnTo>
              </a:path>
            </a:pathLst>
          </a:custGeom>
          <a:ln w="6350">
            <a:solidFill>
              <a:srgbClr val="231F20"/>
            </a:solidFill>
          </a:ln>
        </p:spPr>
        <p:txBody>
          <a:bodyPr wrap="square" lIns="0" tIns="0" rIns="0" bIns="0" rtlCol="0"/>
          <a:lstStyle/>
          <a:p>
            <a:endParaRPr/>
          </a:p>
        </p:txBody>
      </p:sp>
      <p:sp>
        <p:nvSpPr>
          <p:cNvPr id="516" name="object 516"/>
          <p:cNvSpPr/>
          <p:nvPr/>
        </p:nvSpPr>
        <p:spPr>
          <a:xfrm>
            <a:off x="2880432" y="8777877"/>
            <a:ext cx="0" cy="932815"/>
          </a:xfrm>
          <a:custGeom>
            <a:avLst/>
            <a:gdLst/>
            <a:ahLst/>
            <a:cxnLst/>
            <a:rect l="l" t="t" r="r" b="b"/>
            <a:pathLst>
              <a:path h="932815">
                <a:moveTo>
                  <a:pt x="0" y="0"/>
                </a:moveTo>
                <a:lnTo>
                  <a:pt x="0" y="932789"/>
                </a:lnTo>
              </a:path>
            </a:pathLst>
          </a:custGeom>
          <a:ln w="6350">
            <a:solidFill>
              <a:srgbClr val="231F20"/>
            </a:solidFill>
          </a:ln>
        </p:spPr>
        <p:txBody>
          <a:bodyPr wrap="square" lIns="0" tIns="0" rIns="0" bIns="0" rtlCol="0"/>
          <a:lstStyle/>
          <a:p>
            <a:endParaRPr/>
          </a:p>
        </p:txBody>
      </p:sp>
      <p:sp>
        <p:nvSpPr>
          <p:cNvPr id="517" name="object 517"/>
          <p:cNvSpPr txBox="1"/>
          <p:nvPr/>
        </p:nvSpPr>
        <p:spPr>
          <a:xfrm>
            <a:off x="1475618" y="8765764"/>
            <a:ext cx="102870" cy="138430"/>
          </a:xfrm>
          <a:prstGeom prst="rect">
            <a:avLst/>
          </a:prstGeom>
        </p:spPr>
        <p:txBody>
          <a:bodyPr vert="horz" wrap="square" lIns="0" tIns="17145" rIns="0" bIns="0" rtlCol="0">
            <a:spAutoFit/>
          </a:bodyPr>
          <a:lstStyle/>
          <a:p>
            <a:pPr marL="12700">
              <a:lnSpc>
                <a:spcPct val="100000"/>
              </a:lnSpc>
              <a:spcBef>
                <a:spcPts val="135"/>
              </a:spcBef>
            </a:pPr>
            <a:r>
              <a:rPr sz="700" spc="15" dirty="0">
                <a:solidFill>
                  <a:srgbClr val="FFFFFF"/>
                </a:solidFill>
                <a:latin typeface="Arial Narrow"/>
                <a:cs typeface="Arial Narrow"/>
              </a:rPr>
              <a:t>H.</a:t>
            </a:r>
            <a:endParaRPr sz="700">
              <a:latin typeface="Arial Narrow"/>
              <a:cs typeface="Arial Narrow"/>
            </a:endParaRPr>
          </a:p>
        </p:txBody>
      </p:sp>
      <p:sp>
        <p:nvSpPr>
          <p:cNvPr id="518" name="object 518"/>
          <p:cNvSpPr txBox="1"/>
          <p:nvPr/>
        </p:nvSpPr>
        <p:spPr>
          <a:xfrm rot="20280000">
            <a:off x="1117693" y="7298541"/>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sp>
        <p:nvSpPr>
          <p:cNvPr id="519" name="object 519"/>
          <p:cNvSpPr/>
          <p:nvPr/>
        </p:nvSpPr>
        <p:spPr>
          <a:xfrm>
            <a:off x="3039816" y="7117514"/>
            <a:ext cx="258737" cy="567283"/>
          </a:xfrm>
          <a:prstGeom prst="rect">
            <a:avLst/>
          </a:prstGeom>
          <a:blipFill>
            <a:blip r:embed="rId8" cstate="print"/>
            <a:stretch>
              <a:fillRect/>
            </a:stretch>
          </a:blipFill>
        </p:spPr>
        <p:txBody>
          <a:bodyPr wrap="square" lIns="0" tIns="0" rIns="0" bIns="0" rtlCol="0"/>
          <a:lstStyle/>
          <a:p>
            <a:endParaRPr/>
          </a:p>
        </p:txBody>
      </p:sp>
      <p:sp>
        <p:nvSpPr>
          <p:cNvPr id="520" name="object 520"/>
          <p:cNvSpPr/>
          <p:nvPr/>
        </p:nvSpPr>
        <p:spPr>
          <a:xfrm>
            <a:off x="2234939" y="8414507"/>
            <a:ext cx="172542" cy="224629"/>
          </a:xfrm>
          <a:prstGeom prst="rect">
            <a:avLst/>
          </a:prstGeom>
          <a:blipFill>
            <a:blip r:embed="rId9" cstate="print"/>
            <a:stretch>
              <a:fillRect/>
            </a:stretch>
          </a:blipFill>
        </p:spPr>
        <p:txBody>
          <a:bodyPr wrap="square" lIns="0" tIns="0" rIns="0" bIns="0" rtlCol="0"/>
          <a:lstStyle/>
          <a:p>
            <a:endParaRPr/>
          </a:p>
        </p:txBody>
      </p:sp>
      <p:sp>
        <p:nvSpPr>
          <p:cNvPr id="521" name="object 521"/>
          <p:cNvSpPr/>
          <p:nvPr/>
        </p:nvSpPr>
        <p:spPr>
          <a:xfrm>
            <a:off x="3333982" y="8265242"/>
            <a:ext cx="177744" cy="201359"/>
          </a:xfrm>
          <a:prstGeom prst="rect">
            <a:avLst/>
          </a:prstGeom>
          <a:blipFill>
            <a:blip r:embed="rId10" cstate="print"/>
            <a:stretch>
              <a:fillRect/>
            </a:stretch>
          </a:blipFill>
        </p:spPr>
        <p:txBody>
          <a:bodyPr wrap="square" lIns="0" tIns="0" rIns="0" bIns="0" rtlCol="0"/>
          <a:lstStyle/>
          <a:p>
            <a:endParaRPr/>
          </a:p>
        </p:txBody>
      </p:sp>
      <p:sp>
        <p:nvSpPr>
          <p:cNvPr id="522" name="object 522"/>
          <p:cNvSpPr/>
          <p:nvPr/>
        </p:nvSpPr>
        <p:spPr>
          <a:xfrm>
            <a:off x="3111610" y="7973138"/>
            <a:ext cx="219657" cy="180647"/>
          </a:xfrm>
          <a:prstGeom prst="rect">
            <a:avLst/>
          </a:prstGeom>
          <a:blipFill>
            <a:blip r:embed="rId11" cstate="print"/>
            <a:stretch>
              <a:fillRect/>
            </a:stretch>
          </a:blipFill>
        </p:spPr>
        <p:txBody>
          <a:bodyPr wrap="square" lIns="0" tIns="0" rIns="0" bIns="0" rtlCol="0"/>
          <a:lstStyle/>
          <a:p>
            <a:endParaRPr/>
          </a:p>
        </p:txBody>
      </p:sp>
      <p:sp>
        <p:nvSpPr>
          <p:cNvPr id="523" name="object 523"/>
          <p:cNvSpPr/>
          <p:nvPr/>
        </p:nvSpPr>
        <p:spPr>
          <a:xfrm>
            <a:off x="2869143" y="8203724"/>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524" name="object 524"/>
          <p:cNvSpPr/>
          <p:nvPr/>
        </p:nvSpPr>
        <p:spPr>
          <a:xfrm>
            <a:off x="2799834" y="8108139"/>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525" name="object 525"/>
          <p:cNvSpPr/>
          <p:nvPr/>
        </p:nvSpPr>
        <p:spPr>
          <a:xfrm>
            <a:off x="3316845" y="8451590"/>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526" name="object 526"/>
          <p:cNvSpPr/>
          <p:nvPr/>
        </p:nvSpPr>
        <p:spPr>
          <a:xfrm>
            <a:off x="3289052" y="8480040"/>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527" name="object 527"/>
          <p:cNvSpPr/>
          <p:nvPr/>
        </p:nvSpPr>
        <p:spPr>
          <a:xfrm>
            <a:off x="3253357" y="8512801"/>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528" name="object 528"/>
          <p:cNvSpPr/>
          <p:nvPr/>
        </p:nvSpPr>
        <p:spPr>
          <a:xfrm>
            <a:off x="3203289" y="8547236"/>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529" name="object 529"/>
          <p:cNvSpPr/>
          <p:nvPr/>
        </p:nvSpPr>
        <p:spPr>
          <a:xfrm>
            <a:off x="3134804" y="8570050"/>
            <a:ext cx="7620" cy="60960"/>
          </a:xfrm>
          <a:custGeom>
            <a:avLst/>
            <a:gdLst/>
            <a:ahLst/>
            <a:cxnLst/>
            <a:rect l="l" t="t" r="r" b="b"/>
            <a:pathLst>
              <a:path w="7619" h="60959">
                <a:moveTo>
                  <a:pt x="0" y="0"/>
                </a:moveTo>
                <a:lnTo>
                  <a:pt x="7581" y="60833"/>
                </a:lnTo>
              </a:path>
            </a:pathLst>
          </a:custGeom>
          <a:ln w="3302">
            <a:solidFill>
              <a:srgbClr val="58595B"/>
            </a:solidFill>
          </a:ln>
        </p:spPr>
        <p:txBody>
          <a:bodyPr wrap="square" lIns="0" tIns="0" rIns="0" bIns="0" rtlCol="0"/>
          <a:lstStyle/>
          <a:p>
            <a:endParaRPr/>
          </a:p>
        </p:txBody>
      </p:sp>
      <p:sp>
        <p:nvSpPr>
          <p:cNvPr id="530" name="object 530"/>
          <p:cNvSpPr/>
          <p:nvPr/>
        </p:nvSpPr>
        <p:spPr>
          <a:xfrm>
            <a:off x="3047970" y="8566782"/>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531" name="object 531"/>
          <p:cNvSpPr/>
          <p:nvPr/>
        </p:nvSpPr>
        <p:spPr>
          <a:xfrm>
            <a:off x="2865278" y="8457479"/>
            <a:ext cx="136734" cy="141331"/>
          </a:xfrm>
          <a:prstGeom prst="rect">
            <a:avLst/>
          </a:prstGeom>
          <a:blipFill>
            <a:blip r:embed="rId12" cstate="print"/>
            <a:stretch>
              <a:fillRect/>
            </a:stretch>
          </a:blipFill>
        </p:spPr>
        <p:txBody>
          <a:bodyPr wrap="square" lIns="0" tIns="0" rIns="0" bIns="0" rtlCol="0"/>
          <a:lstStyle/>
          <a:p>
            <a:endParaRPr/>
          </a:p>
        </p:txBody>
      </p:sp>
      <p:sp>
        <p:nvSpPr>
          <p:cNvPr id="532" name="object 532"/>
          <p:cNvSpPr/>
          <p:nvPr/>
        </p:nvSpPr>
        <p:spPr>
          <a:xfrm>
            <a:off x="2842872" y="8402191"/>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533" name="object 533"/>
          <p:cNvSpPr/>
          <p:nvPr/>
        </p:nvSpPr>
        <p:spPr>
          <a:xfrm>
            <a:off x="2846859" y="8322050"/>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534" name="object 534"/>
          <p:cNvSpPr/>
          <p:nvPr/>
        </p:nvSpPr>
        <p:spPr>
          <a:xfrm>
            <a:off x="2876796" y="8187728"/>
            <a:ext cx="105178" cy="95817"/>
          </a:xfrm>
          <a:prstGeom prst="rect">
            <a:avLst/>
          </a:prstGeom>
          <a:blipFill>
            <a:blip r:embed="rId13" cstate="print"/>
            <a:stretch>
              <a:fillRect/>
            </a:stretch>
          </a:blipFill>
        </p:spPr>
        <p:txBody>
          <a:bodyPr wrap="square" lIns="0" tIns="0" rIns="0" bIns="0" rtlCol="0"/>
          <a:lstStyle/>
          <a:p>
            <a:endParaRPr/>
          </a:p>
        </p:txBody>
      </p:sp>
      <p:sp>
        <p:nvSpPr>
          <p:cNvPr id="535" name="object 535"/>
          <p:cNvSpPr/>
          <p:nvPr/>
        </p:nvSpPr>
        <p:spPr>
          <a:xfrm>
            <a:off x="3021111" y="8150021"/>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536" name="object 536"/>
          <p:cNvSpPr/>
          <p:nvPr/>
        </p:nvSpPr>
        <p:spPr>
          <a:xfrm>
            <a:off x="3113262" y="8139962"/>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537" name="object 537"/>
          <p:cNvSpPr/>
          <p:nvPr/>
        </p:nvSpPr>
        <p:spPr>
          <a:xfrm>
            <a:off x="3182872" y="8184261"/>
            <a:ext cx="116561" cy="109655"/>
          </a:xfrm>
          <a:prstGeom prst="rect">
            <a:avLst/>
          </a:prstGeom>
          <a:blipFill>
            <a:blip r:embed="rId14" cstate="print"/>
            <a:stretch>
              <a:fillRect/>
            </a:stretch>
          </a:blipFill>
        </p:spPr>
        <p:txBody>
          <a:bodyPr wrap="square" lIns="0" tIns="0" rIns="0" bIns="0" rtlCol="0"/>
          <a:lstStyle/>
          <a:p>
            <a:endParaRPr/>
          </a:p>
        </p:txBody>
      </p:sp>
      <p:sp>
        <p:nvSpPr>
          <p:cNvPr id="538" name="object 538"/>
          <p:cNvSpPr/>
          <p:nvPr/>
        </p:nvSpPr>
        <p:spPr>
          <a:xfrm>
            <a:off x="3262119" y="8339125"/>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539" name="object 539"/>
          <p:cNvSpPr/>
          <p:nvPr/>
        </p:nvSpPr>
        <p:spPr>
          <a:xfrm>
            <a:off x="3267967" y="8414451"/>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540" name="object 540"/>
          <p:cNvSpPr/>
          <p:nvPr/>
        </p:nvSpPr>
        <p:spPr>
          <a:xfrm>
            <a:off x="3256631" y="8467818"/>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541" name="object 541"/>
          <p:cNvSpPr/>
          <p:nvPr/>
        </p:nvSpPr>
        <p:spPr>
          <a:xfrm>
            <a:off x="2929364" y="8214177"/>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542" name="object 542"/>
          <p:cNvSpPr/>
          <p:nvPr/>
        </p:nvSpPr>
        <p:spPr>
          <a:xfrm>
            <a:off x="2976599" y="8245580"/>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543" name="object 543"/>
          <p:cNvSpPr/>
          <p:nvPr/>
        </p:nvSpPr>
        <p:spPr>
          <a:xfrm>
            <a:off x="2935907" y="8280151"/>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544" name="object 544"/>
          <p:cNvSpPr/>
          <p:nvPr/>
        </p:nvSpPr>
        <p:spPr>
          <a:xfrm>
            <a:off x="2917799" y="8330584"/>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545" name="object 545"/>
          <p:cNvSpPr/>
          <p:nvPr/>
        </p:nvSpPr>
        <p:spPr>
          <a:xfrm>
            <a:off x="2914004" y="8381460"/>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546" name="object 546"/>
          <p:cNvSpPr/>
          <p:nvPr/>
        </p:nvSpPr>
        <p:spPr>
          <a:xfrm>
            <a:off x="3059807" y="8110952"/>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547" name="object 547"/>
          <p:cNvSpPr/>
          <p:nvPr/>
        </p:nvSpPr>
        <p:spPr>
          <a:xfrm>
            <a:off x="2878311" y="8511412"/>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548" name="object 548"/>
          <p:cNvSpPr/>
          <p:nvPr/>
        </p:nvSpPr>
        <p:spPr>
          <a:xfrm>
            <a:off x="2935908" y="8580177"/>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549" name="object 549"/>
          <p:cNvSpPr/>
          <p:nvPr/>
        </p:nvSpPr>
        <p:spPr>
          <a:xfrm>
            <a:off x="2984011" y="8610866"/>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550" name="object 550"/>
          <p:cNvSpPr/>
          <p:nvPr/>
        </p:nvSpPr>
        <p:spPr>
          <a:xfrm>
            <a:off x="3051805" y="8631999"/>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sp>
        <p:nvSpPr>
          <p:cNvPr id="551" name="object 551"/>
          <p:cNvSpPr/>
          <p:nvPr/>
        </p:nvSpPr>
        <p:spPr>
          <a:xfrm>
            <a:off x="622788" y="6901097"/>
            <a:ext cx="989425" cy="2809568"/>
          </a:xfrm>
          <a:prstGeom prst="rect">
            <a:avLst/>
          </a:prstGeom>
          <a:blipFill>
            <a:blip r:embed="rId15" cstate="print"/>
            <a:stretch>
              <a:fillRect/>
            </a:stretch>
          </a:blipFill>
        </p:spPr>
        <p:txBody>
          <a:bodyPr wrap="square" lIns="0" tIns="0" rIns="0" bIns="0" rtlCol="0"/>
          <a:lstStyle/>
          <a:p>
            <a:endParaRPr/>
          </a:p>
        </p:txBody>
      </p:sp>
      <p:sp>
        <p:nvSpPr>
          <p:cNvPr id="552" name="object 552"/>
          <p:cNvSpPr/>
          <p:nvPr/>
        </p:nvSpPr>
        <p:spPr>
          <a:xfrm>
            <a:off x="2410221" y="9120524"/>
            <a:ext cx="29845" cy="36195"/>
          </a:xfrm>
          <a:custGeom>
            <a:avLst/>
            <a:gdLst/>
            <a:ahLst/>
            <a:cxnLst/>
            <a:rect l="l" t="t" r="r" b="b"/>
            <a:pathLst>
              <a:path w="29844" h="36195">
                <a:moveTo>
                  <a:pt x="25450" y="32473"/>
                </a:moveTo>
                <a:lnTo>
                  <a:pt x="0" y="6248"/>
                </a:lnTo>
                <a:lnTo>
                  <a:pt x="4330" y="3098"/>
                </a:lnTo>
                <a:lnTo>
                  <a:pt x="8686" y="0"/>
                </a:lnTo>
                <a:lnTo>
                  <a:pt x="16903" y="4025"/>
                </a:lnTo>
                <a:lnTo>
                  <a:pt x="22758" y="12141"/>
                </a:lnTo>
                <a:lnTo>
                  <a:pt x="28574" y="20256"/>
                </a:lnTo>
                <a:lnTo>
                  <a:pt x="29806" y="29375"/>
                </a:lnTo>
                <a:lnTo>
                  <a:pt x="25450" y="32473"/>
                </a:lnTo>
                <a:close/>
              </a:path>
            </a:pathLst>
          </a:custGeom>
          <a:ln w="3175">
            <a:solidFill>
              <a:srgbClr val="231F20"/>
            </a:solidFill>
          </a:ln>
        </p:spPr>
        <p:txBody>
          <a:bodyPr wrap="square" lIns="0" tIns="0" rIns="0" bIns="0" rtlCol="0"/>
          <a:lstStyle/>
          <a:p>
            <a:endParaRPr/>
          </a:p>
        </p:txBody>
      </p:sp>
      <p:sp>
        <p:nvSpPr>
          <p:cNvPr id="553" name="object 553"/>
          <p:cNvSpPr/>
          <p:nvPr/>
        </p:nvSpPr>
        <p:spPr>
          <a:xfrm>
            <a:off x="2320503" y="8982147"/>
            <a:ext cx="492759" cy="546735"/>
          </a:xfrm>
          <a:custGeom>
            <a:avLst/>
            <a:gdLst/>
            <a:ahLst/>
            <a:cxnLst/>
            <a:rect l="l" t="t" r="r" b="b"/>
            <a:pathLst>
              <a:path w="492760" h="546734">
                <a:moveTo>
                  <a:pt x="0" y="51496"/>
                </a:moveTo>
                <a:lnTo>
                  <a:pt x="40051" y="12067"/>
                </a:lnTo>
                <a:lnTo>
                  <a:pt x="69094" y="0"/>
                </a:lnTo>
                <a:lnTo>
                  <a:pt x="101251" y="16262"/>
                </a:lnTo>
                <a:lnTo>
                  <a:pt x="150647" y="61822"/>
                </a:lnTo>
                <a:lnTo>
                  <a:pt x="193852" y="107735"/>
                </a:lnTo>
                <a:lnTo>
                  <a:pt x="221938" y="144083"/>
                </a:lnTo>
                <a:lnTo>
                  <a:pt x="241719" y="176604"/>
                </a:lnTo>
                <a:lnTo>
                  <a:pt x="312260" y="203984"/>
                </a:lnTo>
                <a:lnTo>
                  <a:pt x="353707" y="226618"/>
                </a:lnTo>
                <a:lnTo>
                  <a:pt x="382200" y="256666"/>
                </a:lnTo>
                <a:lnTo>
                  <a:pt x="413880" y="306284"/>
                </a:lnTo>
                <a:lnTo>
                  <a:pt x="443006" y="358903"/>
                </a:lnTo>
                <a:lnTo>
                  <a:pt x="467188" y="411836"/>
                </a:lnTo>
                <a:lnTo>
                  <a:pt x="484347" y="459924"/>
                </a:lnTo>
                <a:lnTo>
                  <a:pt x="492408" y="498007"/>
                </a:lnTo>
                <a:lnTo>
                  <a:pt x="489292" y="520927"/>
                </a:lnTo>
                <a:lnTo>
                  <a:pt x="474861" y="536728"/>
                </a:lnTo>
                <a:lnTo>
                  <a:pt x="466374" y="544418"/>
                </a:lnTo>
                <a:lnTo>
                  <a:pt x="460523" y="546180"/>
                </a:lnTo>
                <a:lnTo>
                  <a:pt x="453999" y="544193"/>
                </a:lnTo>
                <a:lnTo>
                  <a:pt x="410781" y="502448"/>
                </a:lnTo>
                <a:lnTo>
                  <a:pt x="401346" y="478184"/>
                </a:lnTo>
                <a:lnTo>
                  <a:pt x="386182" y="442235"/>
                </a:lnTo>
                <a:lnTo>
                  <a:pt x="364700" y="399848"/>
                </a:lnTo>
                <a:lnTo>
                  <a:pt x="336314" y="356271"/>
                </a:lnTo>
                <a:lnTo>
                  <a:pt x="300437" y="316751"/>
                </a:lnTo>
                <a:lnTo>
                  <a:pt x="256481" y="286537"/>
                </a:lnTo>
                <a:lnTo>
                  <a:pt x="203860" y="270876"/>
                </a:lnTo>
                <a:lnTo>
                  <a:pt x="186982" y="282221"/>
                </a:lnTo>
                <a:lnTo>
                  <a:pt x="175948" y="287670"/>
                </a:lnTo>
                <a:lnTo>
                  <a:pt x="165891" y="288727"/>
                </a:lnTo>
                <a:lnTo>
                  <a:pt x="151942" y="286891"/>
                </a:lnTo>
              </a:path>
            </a:pathLst>
          </a:custGeom>
          <a:ln w="3175">
            <a:solidFill>
              <a:srgbClr val="231F20"/>
            </a:solidFill>
          </a:ln>
        </p:spPr>
        <p:txBody>
          <a:bodyPr wrap="square" lIns="0" tIns="0" rIns="0" bIns="0" rtlCol="0"/>
          <a:lstStyle/>
          <a:p>
            <a:endParaRPr/>
          </a:p>
        </p:txBody>
      </p:sp>
      <p:sp>
        <p:nvSpPr>
          <p:cNvPr id="554" name="object 554"/>
          <p:cNvSpPr/>
          <p:nvPr/>
        </p:nvSpPr>
        <p:spPr>
          <a:xfrm>
            <a:off x="2534258" y="9234946"/>
            <a:ext cx="240665" cy="291465"/>
          </a:xfrm>
          <a:custGeom>
            <a:avLst/>
            <a:gdLst/>
            <a:ahLst/>
            <a:cxnLst/>
            <a:rect l="l" t="t" r="r" b="b"/>
            <a:pathLst>
              <a:path w="240664" h="291465">
                <a:moveTo>
                  <a:pt x="0" y="0"/>
                </a:moveTo>
                <a:lnTo>
                  <a:pt x="55972" y="3928"/>
                </a:lnTo>
                <a:lnTo>
                  <a:pt x="114887" y="30276"/>
                </a:lnTo>
                <a:lnTo>
                  <a:pt x="145021" y="64858"/>
                </a:lnTo>
                <a:lnTo>
                  <a:pt x="174112" y="106793"/>
                </a:lnTo>
                <a:lnTo>
                  <a:pt x="200442" y="156738"/>
                </a:lnTo>
                <a:lnTo>
                  <a:pt x="221748" y="208369"/>
                </a:lnTo>
                <a:lnTo>
                  <a:pt x="235770" y="255360"/>
                </a:lnTo>
                <a:lnTo>
                  <a:pt x="240245" y="291388"/>
                </a:lnTo>
              </a:path>
            </a:pathLst>
          </a:custGeom>
          <a:ln w="3175">
            <a:solidFill>
              <a:srgbClr val="231F20"/>
            </a:solidFill>
          </a:ln>
        </p:spPr>
        <p:txBody>
          <a:bodyPr wrap="square" lIns="0" tIns="0" rIns="0" bIns="0" rtlCol="0"/>
          <a:lstStyle/>
          <a:p>
            <a:endParaRPr/>
          </a:p>
        </p:txBody>
      </p:sp>
      <p:sp>
        <p:nvSpPr>
          <p:cNvPr id="555" name="object 555"/>
          <p:cNvSpPr/>
          <p:nvPr/>
        </p:nvSpPr>
        <p:spPr>
          <a:xfrm>
            <a:off x="2536416" y="9245712"/>
            <a:ext cx="221615" cy="274955"/>
          </a:xfrm>
          <a:custGeom>
            <a:avLst/>
            <a:gdLst/>
            <a:ahLst/>
            <a:cxnLst/>
            <a:rect l="l" t="t" r="r" b="b"/>
            <a:pathLst>
              <a:path w="221614" h="274954">
                <a:moveTo>
                  <a:pt x="0" y="0"/>
                </a:moveTo>
                <a:lnTo>
                  <a:pt x="74722" y="21583"/>
                </a:lnTo>
                <a:lnTo>
                  <a:pt x="116292" y="40462"/>
                </a:lnTo>
                <a:lnTo>
                  <a:pt x="159956" y="112166"/>
                </a:lnTo>
                <a:lnTo>
                  <a:pt x="182831" y="169973"/>
                </a:lnTo>
                <a:lnTo>
                  <a:pt x="202399" y="222161"/>
                </a:lnTo>
                <a:lnTo>
                  <a:pt x="216052" y="259927"/>
                </a:lnTo>
                <a:lnTo>
                  <a:pt x="221183" y="274472"/>
                </a:lnTo>
              </a:path>
            </a:pathLst>
          </a:custGeom>
          <a:ln w="3175">
            <a:solidFill>
              <a:srgbClr val="231F20"/>
            </a:solidFill>
          </a:ln>
        </p:spPr>
        <p:txBody>
          <a:bodyPr wrap="square" lIns="0" tIns="0" rIns="0" bIns="0" rtlCol="0"/>
          <a:lstStyle/>
          <a:p>
            <a:endParaRPr/>
          </a:p>
        </p:txBody>
      </p:sp>
      <p:sp>
        <p:nvSpPr>
          <p:cNvPr id="556" name="object 556"/>
          <p:cNvSpPr/>
          <p:nvPr/>
        </p:nvSpPr>
        <p:spPr>
          <a:xfrm>
            <a:off x="2534257" y="9163366"/>
            <a:ext cx="39370" cy="71755"/>
          </a:xfrm>
          <a:custGeom>
            <a:avLst/>
            <a:gdLst/>
            <a:ahLst/>
            <a:cxnLst/>
            <a:rect l="l" t="t" r="r" b="b"/>
            <a:pathLst>
              <a:path w="39369" h="71754">
                <a:moveTo>
                  <a:pt x="39166" y="0"/>
                </a:moveTo>
                <a:lnTo>
                  <a:pt x="0" y="71577"/>
                </a:lnTo>
              </a:path>
            </a:pathLst>
          </a:custGeom>
          <a:ln w="3175">
            <a:solidFill>
              <a:srgbClr val="231F20"/>
            </a:solidFill>
          </a:ln>
        </p:spPr>
        <p:txBody>
          <a:bodyPr wrap="square" lIns="0" tIns="0" rIns="0" bIns="0" rtlCol="0"/>
          <a:lstStyle/>
          <a:p>
            <a:endParaRPr/>
          </a:p>
        </p:txBody>
      </p:sp>
      <p:sp>
        <p:nvSpPr>
          <p:cNvPr id="557" name="object 557"/>
          <p:cNvSpPr/>
          <p:nvPr/>
        </p:nvSpPr>
        <p:spPr>
          <a:xfrm>
            <a:off x="2531794" y="9234946"/>
            <a:ext cx="2540" cy="19685"/>
          </a:xfrm>
          <a:custGeom>
            <a:avLst/>
            <a:gdLst/>
            <a:ahLst/>
            <a:cxnLst/>
            <a:rect l="l" t="t" r="r" b="b"/>
            <a:pathLst>
              <a:path w="2539" h="19684">
                <a:moveTo>
                  <a:pt x="2463" y="0"/>
                </a:moveTo>
                <a:lnTo>
                  <a:pt x="0" y="19202"/>
                </a:lnTo>
              </a:path>
            </a:pathLst>
          </a:custGeom>
          <a:ln w="3175">
            <a:solidFill>
              <a:srgbClr val="231F20"/>
            </a:solidFill>
          </a:ln>
        </p:spPr>
        <p:txBody>
          <a:bodyPr wrap="square" lIns="0" tIns="0" rIns="0" bIns="0" rtlCol="0"/>
          <a:lstStyle/>
          <a:p>
            <a:endParaRPr/>
          </a:p>
        </p:txBody>
      </p:sp>
      <p:sp>
        <p:nvSpPr>
          <p:cNvPr id="558" name="object 558"/>
          <p:cNvSpPr/>
          <p:nvPr/>
        </p:nvSpPr>
        <p:spPr>
          <a:xfrm>
            <a:off x="2307492" y="9027452"/>
            <a:ext cx="192867" cy="242552"/>
          </a:xfrm>
          <a:prstGeom prst="rect">
            <a:avLst/>
          </a:prstGeom>
          <a:blipFill>
            <a:blip r:embed="rId16" cstate="print"/>
            <a:stretch>
              <a:fillRect/>
            </a:stretch>
          </a:blipFill>
        </p:spPr>
        <p:txBody>
          <a:bodyPr wrap="square" lIns="0" tIns="0" rIns="0" bIns="0" rtlCol="0"/>
          <a:lstStyle/>
          <a:p>
            <a:endParaRPr/>
          </a:p>
        </p:txBody>
      </p:sp>
      <p:sp>
        <p:nvSpPr>
          <p:cNvPr id="559" name="object 559"/>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7</a:t>
            </a:r>
            <a:endParaRPr sz="6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542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 name="object 3"/>
          <p:cNvSpPr/>
          <p:nvPr/>
        </p:nvSpPr>
        <p:spPr>
          <a:xfrm>
            <a:off x="5771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48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69047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621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339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77555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472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1899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86060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322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040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9456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173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8891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10307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02411"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97417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1157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0874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592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20084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1725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4429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2859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575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2934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37096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426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144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45601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277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39947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5410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127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484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62614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59782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56959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7111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68288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546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79626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7679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397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8813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530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24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9663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380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098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205144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231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994890"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1365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081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07996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2215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1932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16501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30662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27830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5008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3916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3633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351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47674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4842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2021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56180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334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052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64685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185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59031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7319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036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67538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81697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7886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604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9020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87371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455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9871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587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30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307215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4384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15627"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15723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289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006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2422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139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1857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3273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29901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2708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41240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3840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558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49746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46914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4093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5825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542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2598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6675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392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110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7526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243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6961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8376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0939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7811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92276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89445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86623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400782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9795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512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409290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0645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3633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17795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4962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2140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2630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346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064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3480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197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29153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4331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048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3765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51820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489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46163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6032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57492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467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6883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599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317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7733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4506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168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8584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301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018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94350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151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88694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50285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002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97201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11360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0852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570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1986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17036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421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2837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5542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271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3687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4047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12244"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4538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25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3973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5389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1059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4823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6239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59565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5674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7090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68072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5249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7941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765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375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87916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508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226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964211"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3589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076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60492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2096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9927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13432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0602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0777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2194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19107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16285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3044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2761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479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3895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3612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3298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47458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462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180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5596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313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030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6447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163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58815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7297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014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67322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81481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7864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5827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8998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871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433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9849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5661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2839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txBox="1"/>
          <p:nvPr/>
        </p:nvSpPr>
        <p:spPr>
          <a:xfrm>
            <a:off x="705680" y="1071304"/>
            <a:ext cx="6311900" cy="1244600"/>
          </a:xfrm>
          <a:prstGeom prst="rect">
            <a:avLst/>
          </a:prstGeom>
        </p:spPr>
        <p:txBody>
          <a:bodyPr vert="horz" wrap="square" lIns="0" tIns="27939" rIns="0" bIns="0" rtlCol="0">
            <a:spAutoFit/>
          </a:bodyPr>
          <a:lstStyle/>
          <a:p>
            <a:pPr marL="12700">
              <a:lnSpc>
                <a:spcPct val="100000"/>
              </a:lnSpc>
              <a:spcBef>
                <a:spcPts val="219"/>
              </a:spcBef>
            </a:pPr>
            <a:r>
              <a:rPr sz="900" spc="-10" dirty="0">
                <a:solidFill>
                  <a:srgbClr val="231F20"/>
                </a:solidFill>
                <a:latin typeface="Arial Narrow"/>
                <a:cs typeface="Arial Narrow"/>
              </a:rPr>
              <a:t>El </a:t>
            </a:r>
            <a:r>
              <a:rPr sz="900" spc="-20" dirty="0">
                <a:solidFill>
                  <a:srgbClr val="231F20"/>
                </a:solidFill>
                <a:latin typeface="Arial Narrow"/>
                <a:cs typeface="Arial Narrow"/>
              </a:rPr>
              <a:t>spa </a:t>
            </a:r>
            <a:r>
              <a:rPr sz="900" spc="-15" dirty="0">
                <a:solidFill>
                  <a:srgbClr val="231F20"/>
                </a:solidFill>
                <a:latin typeface="Arial Narrow"/>
                <a:cs typeface="Arial Narrow"/>
              </a:rPr>
              <a:t>se </a:t>
            </a:r>
            <a:r>
              <a:rPr sz="900" spc="-20" dirty="0">
                <a:solidFill>
                  <a:srgbClr val="231F20"/>
                </a:solidFill>
                <a:latin typeface="Arial Narrow"/>
                <a:cs typeface="Arial Narrow"/>
              </a:rPr>
              <a:t>puede </a:t>
            </a:r>
            <a:r>
              <a:rPr sz="900" spc="-15" dirty="0">
                <a:solidFill>
                  <a:srgbClr val="231F20"/>
                </a:solidFill>
                <a:latin typeface="Arial Narrow"/>
                <a:cs typeface="Arial Narrow"/>
              </a:rPr>
              <a:t>instalar en el interior o en el exterior en </a:t>
            </a:r>
            <a:r>
              <a:rPr sz="900" spc="-20" dirty="0">
                <a:solidFill>
                  <a:srgbClr val="231F20"/>
                </a:solidFill>
                <a:latin typeface="Arial Narrow"/>
                <a:cs typeface="Arial Narrow"/>
              </a:rPr>
              <a:t>unos </a:t>
            </a:r>
            <a:r>
              <a:rPr sz="900" spc="-15" dirty="0">
                <a:solidFill>
                  <a:srgbClr val="231F20"/>
                </a:solidFill>
                <a:latin typeface="Arial Narrow"/>
                <a:cs typeface="Arial Narrow"/>
              </a:rPr>
              <a:t>10 </a:t>
            </a:r>
            <a:r>
              <a:rPr sz="900" spc="-20" dirty="0">
                <a:solidFill>
                  <a:srgbClr val="231F20"/>
                </a:solidFill>
                <a:latin typeface="Arial Narrow"/>
                <a:cs typeface="Arial Narrow"/>
              </a:rPr>
              <a:t>minutos </a:t>
            </a:r>
            <a:r>
              <a:rPr sz="900" spc="-15" dirty="0">
                <a:solidFill>
                  <a:srgbClr val="231F20"/>
                </a:solidFill>
                <a:latin typeface="Arial Narrow"/>
                <a:cs typeface="Arial Narrow"/>
              </a:rPr>
              <a:t>por </a:t>
            </a:r>
            <a:r>
              <a:rPr sz="900" spc="-20" dirty="0">
                <a:solidFill>
                  <a:srgbClr val="231F20"/>
                </a:solidFill>
                <a:latin typeface="Arial Narrow"/>
                <a:cs typeface="Arial Narrow"/>
              </a:rPr>
              <a:t>una </a:t>
            </a:r>
            <a:r>
              <a:rPr sz="900" spc="-15" dirty="0">
                <a:solidFill>
                  <a:srgbClr val="231F20"/>
                </a:solidFill>
                <a:latin typeface="Arial Narrow"/>
                <a:cs typeface="Arial Narrow"/>
              </a:rPr>
              <a:t>o varias </a:t>
            </a:r>
            <a:r>
              <a:rPr sz="900" spc="-20" dirty="0">
                <a:solidFill>
                  <a:srgbClr val="231F20"/>
                </a:solidFill>
                <a:latin typeface="Arial Narrow"/>
                <a:cs typeface="Arial Narrow"/>
              </a:rPr>
              <a:t>personas. </a:t>
            </a:r>
            <a:r>
              <a:rPr sz="900" spc="-15" dirty="0">
                <a:solidFill>
                  <a:srgbClr val="231F20"/>
                </a:solidFill>
                <a:latin typeface="Arial Narrow"/>
                <a:cs typeface="Arial Narrow"/>
              </a:rPr>
              <a:t>Solo para </a:t>
            </a:r>
            <a:r>
              <a:rPr sz="900" spc="-20" dirty="0">
                <a:solidFill>
                  <a:srgbClr val="231F20"/>
                </a:solidFill>
                <a:latin typeface="Arial Narrow"/>
                <a:cs typeface="Arial Narrow"/>
              </a:rPr>
              <a:t>uso</a:t>
            </a:r>
            <a:r>
              <a:rPr sz="900" dirty="0">
                <a:solidFill>
                  <a:srgbClr val="231F20"/>
                </a:solidFill>
                <a:latin typeface="Arial Narrow"/>
                <a:cs typeface="Arial Narrow"/>
              </a:rPr>
              <a:t> </a:t>
            </a:r>
            <a:r>
              <a:rPr sz="900" spc="-15" dirty="0">
                <a:solidFill>
                  <a:srgbClr val="231F20"/>
                </a:solidFill>
                <a:latin typeface="Arial Narrow"/>
                <a:cs typeface="Arial Narrow"/>
              </a:rPr>
              <a:t>doméstico.</a:t>
            </a:r>
            <a:endParaRPr sz="900">
              <a:latin typeface="Arial Narrow"/>
              <a:cs typeface="Arial Narrow"/>
            </a:endParaRPr>
          </a:p>
          <a:p>
            <a:pPr marL="12700" marR="5080">
              <a:lnSpc>
                <a:spcPct val="111100"/>
              </a:lnSpc>
            </a:pPr>
            <a:r>
              <a:rPr sz="900" spc="-10" dirty="0">
                <a:solidFill>
                  <a:srgbClr val="231F20"/>
                </a:solidFill>
                <a:latin typeface="Arial Narrow"/>
                <a:cs typeface="Arial Narrow"/>
              </a:rPr>
              <a:t>El </a:t>
            </a:r>
            <a:r>
              <a:rPr sz="900" spc="-20" dirty="0">
                <a:solidFill>
                  <a:srgbClr val="231F20"/>
                </a:solidFill>
                <a:latin typeface="Arial Narrow"/>
                <a:cs typeface="Arial Narrow"/>
              </a:rPr>
              <a:t>spa debe </a:t>
            </a:r>
            <a:r>
              <a:rPr sz="900" spc="-15" dirty="0">
                <a:solidFill>
                  <a:srgbClr val="231F20"/>
                </a:solidFill>
                <a:latin typeface="Arial Narrow"/>
                <a:cs typeface="Arial Narrow"/>
              </a:rPr>
              <a:t>instalarse en </a:t>
            </a:r>
            <a:r>
              <a:rPr sz="900" spc="-20" dirty="0">
                <a:solidFill>
                  <a:srgbClr val="231F20"/>
                </a:solidFill>
                <a:latin typeface="Arial Narrow"/>
                <a:cs typeface="Arial Narrow"/>
              </a:rPr>
              <a:t>una </a:t>
            </a:r>
            <a:r>
              <a:rPr sz="900" spc="-15" dirty="0">
                <a:solidFill>
                  <a:srgbClr val="231F20"/>
                </a:solidFill>
                <a:latin typeface="Arial Narrow"/>
                <a:cs typeface="Arial Narrow"/>
              </a:rPr>
              <a:t>superficie plana, lisa y de </a:t>
            </a:r>
            <a:r>
              <a:rPr sz="900" spc="-20" dirty="0">
                <a:solidFill>
                  <a:srgbClr val="231F20"/>
                </a:solidFill>
                <a:latin typeface="Arial Narrow"/>
                <a:cs typeface="Arial Narrow"/>
              </a:rPr>
              <a:t>apoyo que </a:t>
            </a:r>
            <a:r>
              <a:rPr sz="900" spc="-15" dirty="0">
                <a:solidFill>
                  <a:srgbClr val="231F20"/>
                </a:solidFill>
                <a:latin typeface="Arial Narrow"/>
                <a:cs typeface="Arial Narrow"/>
              </a:rPr>
              <a:t>soporte la </a:t>
            </a:r>
            <a:r>
              <a:rPr sz="900" spc="-20" dirty="0">
                <a:solidFill>
                  <a:srgbClr val="231F20"/>
                </a:solidFill>
                <a:latin typeface="Arial Narrow"/>
                <a:cs typeface="Arial Narrow"/>
              </a:rPr>
              <a:t>carga máxima </a:t>
            </a:r>
            <a:r>
              <a:rPr sz="900" spc="-15" dirty="0">
                <a:solidFill>
                  <a:srgbClr val="231F20"/>
                </a:solidFill>
                <a:latin typeface="Arial Narrow"/>
                <a:cs typeface="Arial Narrow"/>
              </a:rPr>
              <a:t>del </a:t>
            </a:r>
            <a:r>
              <a:rPr sz="900" spc="-20" dirty="0">
                <a:solidFill>
                  <a:srgbClr val="231F20"/>
                </a:solidFill>
                <a:latin typeface="Arial Narrow"/>
                <a:cs typeface="Arial Narrow"/>
              </a:rPr>
              <a:t>spa </a:t>
            </a:r>
            <a:r>
              <a:rPr sz="900" spc="-15" dirty="0">
                <a:solidFill>
                  <a:srgbClr val="231F20"/>
                </a:solidFill>
                <a:latin typeface="Arial Narrow"/>
                <a:cs typeface="Arial Narrow"/>
              </a:rPr>
              <a:t>lleno </a:t>
            </a:r>
            <a:r>
              <a:rPr sz="900" spc="-20" dirty="0">
                <a:solidFill>
                  <a:srgbClr val="231F20"/>
                </a:solidFill>
                <a:latin typeface="Arial Narrow"/>
                <a:cs typeface="Arial Narrow"/>
              </a:rPr>
              <a:t>con </a:t>
            </a:r>
            <a:r>
              <a:rPr sz="900" spc="-15" dirty="0">
                <a:solidFill>
                  <a:srgbClr val="231F20"/>
                </a:solidFill>
                <a:latin typeface="Arial Narrow"/>
                <a:cs typeface="Arial Narrow"/>
              </a:rPr>
              <a:t>el </a:t>
            </a:r>
            <a:r>
              <a:rPr sz="900" spc="-20" dirty="0">
                <a:solidFill>
                  <a:srgbClr val="231F20"/>
                </a:solidFill>
                <a:latin typeface="Arial Narrow"/>
                <a:cs typeface="Arial Narrow"/>
              </a:rPr>
              <a:t>número máximo </a:t>
            </a:r>
            <a:r>
              <a:rPr sz="900" spc="-15" dirty="0">
                <a:solidFill>
                  <a:srgbClr val="231F20"/>
                </a:solidFill>
                <a:latin typeface="Arial Narrow"/>
                <a:cs typeface="Arial Narrow"/>
              </a:rPr>
              <a:t>de </a:t>
            </a:r>
            <a:r>
              <a:rPr sz="900" spc="-20" dirty="0">
                <a:solidFill>
                  <a:srgbClr val="231F20"/>
                </a:solidFill>
                <a:latin typeface="Arial Narrow"/>
                <a:cs typeface="Arial Narrow"/>
              </a:rPr>
              <a:t>ocupantes </a:t>
            </a:r>
            <a:r>
              <a:rPr sz="900" spc="-15" dirty="0">
                <a:solidFill>
                  <a:srgbClr val="231F20"/>
                </a:solidFill>
                <a:latin typeface="Arial Narrow"/>
                <a:cs typeface="Arial Narrow"/>
              </a:rPr>
              <a:t>indicado.  Consulte </a:t>
            </a:r>
            <a:r>
              <a:rPr sz="900" spc="-20" dirty="0">
                <a:solidFill>
                  <a:srgbClr val="231F20"/>
                </a:solidFill>
                <a:latin typeface="Arial Narrow"/>
                <a:cs typeface="Arial Narrow"/>
              </a:rPr>
              <a:t>con </a:t>
            </a:r>
            <a:r>
              <a:rPr sz="900" spc="-15" dirty="0">
                <a:solidFill>
                  <a:srgbClr val="231F20"/>
                </a:solidFill>
                <a:latin typeface="Arial Narrow"/>
                <a:cs typeface="Arial Narrow"/>
              </a:rPr>
              <a:t>un especialista cualificado o un ingeniero estructural para verificar este</a:t>
            </a:r>
            <a:r>
              <a:rPr sz="900" spc="50" dirty="0">
                <a:solidFill>
                  <a:srgbClr val="231F20"/>
                </a:solidFill>
                <a:latin typeface="Arial Narrow"/>
                <a:cs typeface="Arial Narrow"/>
              </a:rPr>
              <a:t> </a:t>
            </a:r>
            <a:r>
              <a:rPr sz="900" spc="-10" dirty="0">
                <a:solidFill>
                  <a:srgbClr val="231F20"/>
                </a:solidFill>
                <a:latin typeface="Arial Narrow"/>
                <a:cs typeface="Arial Narrow"/>
              </a:rPr>
              <a:t>requisito.</a:t>
            </a:r>
            <a:endParaRPr sz="900">
              <a:latin typeface="Arial Narrow"/>
              <a:cs typeface="Arial Narrow"/>
            </a:endParaRPr>
          </a:p>
          <a:p>
            <a:pPr marL="12700" marR="424180">
              <a:lnSpc>
                <a:spcPct val="111100"/>
              </a:lnSpc>
            </a:pPr>
            <a:r>
              <a:rPr sz="900" spc="-15" dirty="0">
                <a:solidFill>
                  <a:srgbClr val="231F20"/>
                </a:solidFill>
                <a:latin typeface="Arial Narrow"/>
                <a:cs typeface="Arial Narrow"/>
              </a:rPr>
              <a:t>Revise la </a:t>
            </a:r>
            <a:r>
              <a:rPr sz="900" spc="-20" dirty="0">
                <a:solidFill>
                  <a:srgbClr val="231F20"/>
                </a:solidFill>
                <a:latin typeface="Arial Narrow"/>
                <a:cs typeface="Arial Narrow"/>
              </a:rPr>
              <a:t>zona </a:t>
            </a:r>
            <a:r>
              <a:rPr sz="900" spc="-15" dirty="0">
                <a:solidFill>
                  <a:srgbClr val="231F20"/>
                </a:solidFill>
                <a:latin typeface="Arial Narrow"/>
                <a:cs typeface="Arial Narrow"/>
              </a:rPr>
              <a:t>para </a:t>
            </a:r>
            <a:r>
              <a:rPr sz="900" spc="-20" dirty="0">
                <a:solidFill>
                  <a:srgbClr val="231F20"/>
                </a:solidFill>
                <a:latin typeface="Arial Narrow"/>
                <a:cs typeface="Arial Narrow"/>
              </a:rPr>
              <a:t>asegurarse </a:t>
            </a:r>
            <a:r>
              <a:rPr sz="900" spc="-15" dirty="0">
                <a:solidFill>
                  <a:srgbClr val="231F20"/>
                </a:solidFill>
                <a:latin typeface="Arial Narrow"/>
                <a:cs typeface="Arial Narrow"/>
              </a:rPr>
              <a:t>de </a:t>
            </a:r>
            <a:r>
              <a:rPr sz="900" spc="-20" dirty="0">
                <a:solidFill>
                  <a:srgbClr val="231F20"/>
                </a:solidFill>
                <a:latin typeface="Arial Narrow"/>
                <a:cs typeface="Arial Narrow"/>
              </a:rPr>
              <a:t>que </a:t>
            </a:r>
            <a:r>
              <a:rPr sz="900" spc="-15" dirty="0">
                <a:solidFill>
                  <a:srgbClr val="231F20"/>
                </a:solidFill>
                <a:latin typeface="Arial Narrow"/>
                <a:cs typeface="Arial Narrow"/>
              </a:rPr>
              <a:t>no </a:t>
            </a:r>
            <a:r>
              <a:rPr sz="900" spc="-20" dirty="0">
                <a:solidFill>
                  <a:srgbClr val="231F20"/>
                </a:solidFill>
                <a:latin typeface="Arial Narrow"/>
                <a:cs typeface="Arial Narrow"/>
              </a:rPr>
              <a:t>haya </a:t>
            </a:r>
            <a:r>
              <a:rPr sz="900" spc="-15" dirty="0">
                <a:solidFill>
                  <a:srgbClr val="231F20"/>
                </a:solidFill>
                <a:latin typeface="Arial Narrow"/>
                <a:cs typeface="Arial Narrow"/>
              </a:rPr>
              <a:t>objetos </a:t>
            </a:r>
            <a:r>
              <a:rPr sz="900" spc="-20" dirty="0">
                <a:solidFill>
                  <a:srgbClr val="231F20"/>
                </a:solidFill>
                <a:latin typeface="Arial Narrow"/>
                <a:cs typeface="Arial Narrow"/>
              </a:rPr>
              <a:t>punzantes debajo </a:t>
            </a:r>
            <a:r>
              <a:rPr sz="900" spc="-15" dirty="0">
                <a:solidFill>
                  <a:srgbClr val="231F20"/>
                </a:solidFill>
                <a:latin typeface="Arial Narrow"/>
                <a:cs typeface="Arial Narrow"/>
              </a:rPr>
              <a:t>ni alrededor del spa. </a:t>
            </a:r>
            <a:r>
              <a:rPr sz="900" spc="-20" dirty="0">
                <a:solidFill>
                  <a:srgbClr val="231F20"/>
                </a:solidFill>
                <a:latin typeface="Arial Narrow"/>
                <a:cs typeface="Arial Narrow"/>
              </a:rPr>
              <a:t>Las </a:t>
            </a:r>
            <a:r>
              <a:rPr sz="900" spc="-15" dirty="0">
                <a:solidFill>
                  <a:srgbClr val="231F20"/>
                </a:solidFill>
                <a:latin typeface="Arial Narrow"/>
                <a:cs typeface="Arial Narrow"/>
              </a:rPr>
              <a:t>superficies irregulares o poco sólidas pueden  </a:t>
            </a:r>
            <a:r>
              <a:rPr sz="900" spc="-20" dirty="0">
                <a:solidFill>
                  <a:srgbClr val="231F20"/>
                </a:solidFill>
                <a:latin typeface="Arial Narrow"/>
                <a:cs typeface="Arial Narrow"/>
              </a:rPr>
              <a:t>dañar </a:t>
            </a:r>
            <a:r>
              <a:rPr sz="900" spc="-15" dirty="0">
                <a:solidFill>
                  <a:srgbClr val="231F20"/>
                </a:solidFill>
                <a:latin typeface="Arial Narrow"/>
                <a:cs typeface="Arial Narrow"/>
              </a:rPr>
              <a:t>el </a:t>
            </a:r>
            <a:r>
              <a:rPr sz="900" spc="-20" dirty="0">
                <a:solidFill>
                  <a:srgbClr val="231F20"/>
                </a:solidFill>
                <a:latin typeface="Arial Narrow"/>
                <a:cs typeface="Arial Narrow"/>
              </a:rPr>
              <a:t>spa </a:t>
            </a:r>
            <a:r>
              <a:rPr sz="900" spc="-15" dirty="0">
                <a:solidFill>
                  <a:srgbClr val="231F20"/>
                </a:solidFill>
                <a:latin typeface="Arial Narrow"/>
                <a:cs typeface="Arial Narrow"/>
              </a:rPr>
              <a:t>y anular la garantía. Nivele la superficie antes de llenar el </a:t>
            </a:r>
            <a:r>
              <a:rPr sz="900" spc="-20" dirty="0">
                <a:solidFill>
                  <a:srgbClr val="231F20"/>
                </a:solidFill>
                <a:latin typeface="Arial Narrow"/>
                <a:cs typeface="Arial Narrow"/>
              </a:rPr>
              <a:t>spa </a:t>
            </a:r>
            <a:r>
              <a:rPr sz="900" spc="-15" dirty="0">
                <a:solidFill>
                  <a:srgbClr val="231F20"/>
                </a:solidFill>
                <a:latin typeface="Arial Narrow"/>
                <a:cs typeface="Arial Narrow"/>
              </a:rPr>
              <a:t>de</a:t>
            </a:r>
            <a:r>
              <a:rPr sz="900" spc="85" dirty="0">
                <a:solidFill>
                  <a:srgbClr val="231F20"/>
                </a:solidFill>
                <a:latin typeface="Arial Narrow"/>
                <a:cs typeface="Arial Narrow"/>
              </a:rPr>
              <a:t> </a:t>
            </a:r>
            <a:r>
              <a:rPr sz="900" spc="-15" dirty="0">
                <a:solidFill>
                  <a:srgbClr val="231F20"/>
                </a:solidFill>
                <a:latin typeface="Arial Narrow"/>
                <a:cs typeface="Arial Narrow"/>
              </a:rPr>
              <a:t>agua.</a:t>
            </a:r>
            <a:endParaRPr sz="900">
              <a:latin typeface="Arial Narrow"/>
              <a:cs typeface="Arial Narrow"/>
            </a:endParaRPr>
          </a:p>
          <a:p>
            <a:pPr marL="12700">
              <a:lnSpc>
                <a:spcPct val="100000"/>
              </a:lnSpc>
              <a:spcBef>
                <a:spcPts val="120"/>
              </a:spcBef>
            </a:pPr>
            <a:r>
              <a:rPr sz="900" spc="-15" dirty="0">
                <a:solidFill>
                  <a:srgbClr val="231F20"/>
                </a:solidFill>
                <a:latin typeface="Arial Narrow"/>
                <a:cs typeface="Arial Narrow"/>
              </a:rPr>
              <a:t>Proporcione un </a:t>
            </a:r>
            <a:r>
              <a:rPr sz="900" spc="-20" dirty="0">
                <a:solidFill>
                  <a:srgbClr val="231F20"/>
                </a:solidFill>
                <a:latin typeface="Arial Narrow"/>
                <a:cs typeface="Arial Narrow"/>
              </a:rPr>
              <a:t>sistema </a:t>
            </a:r>
            <a:r>
              <a:rPr sz="900" spc="-15" dirty="0">
                <a:solidFill>
                  <a:srgbClr val="231F20"/>
                </a:solidFill>
                <a:latin typeface="Arial Narrow"/>
                <a:cs typeface="Arial Narrow"/>
              </a:rPr>
              <a:t>de drenaje </a:t>
            </a:r>
            <a:r>
              <a:rPr sz="900" spc="-20" dirty="0">
                <a:solidFill>
                  <a:srgbClr val="231F20"/>
                </a:solidFill>
                <a:latin typeface="Arial Narrow"/>
                <a:cs typeface="Arial Narrow"/>
              </a:rPr>
              <a:t>adecuado </a:t>
            </a:r>
            <a:r>
              <a:rPr sz="900" spc="-15" dirty="0">
                <a:solidFill>
                  <a:srgbClr val="231F20"/>
                </a:solidFill>
                <a:latin typeface="Arial Narrow"/>
                <a:cs typeface="Arial Narrow"/>
              </a:rPr>
              <a:t>alrededor del </a:t>
            </a:r>
            <a:r>
              <a:rPr sz="900" spc="-20" dirty="0">
                <a:solidFill>
                  <a:srgbClr val="231F20"/>
                </a:solidFill>
                <a:latin typeface="Arial Narrow"/>
                <a:cs typeface="Arial Narrow"/>
              </a:rPr>
              <a:t>spa </a:t>
            </a:r>
            <a:r>
              <a:rPr sz="900" spc="-15" dirty="0">
                <a:solidFill>
                  <a:srgbClr val="231F20"/>
                </a:solidFill>
                <a:latin typeface="Arial Narrow"/>
                <a:cs typeface="Arial Narrow"/>
              </a:rPr>
              <a:t>para </a:t>
            </a:r>
            <a:r>
              <a:rPr sz="900" spc="-20" dirty="0">
                <a:solidFill>
                  <a:srgbClr val="231F20"/>
                </a:solidFill>
                <a:latin typeface="Arial Narrow"/>
                <a:cs typeface="Arial Narrow"/>
              </a:rPr>
              <a:t>evacuar </a:t>
            </a:r>
            <a:r>
              <a:rPr sz="900" spc="-15" dirty="0">
                <a:solidFill>
                  <a:srgbClr val="231F20"/>
                </a:solidFill>
                <a:latin typeface="Arial Narrow"/>
                <a:cs typeface="Arial Narrow"/>
              </a:rPr>
              <a:t>el </a:t>
            </a:r>
            <a:r>
              <a:rPr sz="900" spc="-20" dirty="0">
                <a:solidFill>
                  <a:srgbClr val="231F20"/>
                </a:solidFill>
                <a:latin typeface="Arial Narrow"/>
                <a:cs typeface="Arial Narrow"/>
              </a:rPr>
              <a:t>agua </a:t>
            </a:r>
            <a:r>
              <a:rPr sz="900" spc="-15" dirty="0">
                <a:solidFill>
                  <a:srgbClr val="231F20"/>
                </a:solidFill>
                <a:latin typeface="Arial Narrow"/>
                <a:cs typeface="Arial Narrow"/>
              </a:rPr>
              <a:t>de los </a:t>
            </a:r>
            <a:r>
              <a:rPr sz="900" spc="-20" dirty="0">
                <a:solidFill>
                  <a:srgbClr val="231F20"/>
                </a:solidFill>
                <a:latin typeface="Arial Narrow"/>
                <a:cs typeface="Arial Narrow"/>
              </a:rPr>
              <a:t>desbordamientos </a:t>
            </a:r>
            <a:r>
              <a:rPr sz="900" spc="-15" dirty="0">
                <a:solidFill>
                  <a:srgbClr val="231F20"/>
                </a:solidFill>
                <a:latin typeface="Arial Narrow"/>
                <a:cs typeface="Arial Narrow"/>
              </a:rPr>
              <a:t>y</a:t>
            </a:r>
            <a:r>
              <a:rPr sz="900" spc="135" dirty="0">
                <a:solidFill>
                  <a:srgbClr val="231F20"/>
                </a:solidFill>
                <a:latin typeface="Arial Narrow"/>
                <a:cs typeface="Arial Narrow"/>
              </a:rPr>
              <a:t> </a:t>
            </a:r>
            <a:r>
              <a:rPr sz="900" spc="-15" dirty="0">
                <a:solidFill>
                  <a:srgbClr val="231F20"/>
                </a:solidFill>
                <a:latin typeface="Arial Narrow"/>
                <a:cs typeface="Arial Narrow"/>
              </a:rPr>
              <a:t>salpicaduras.</a:t>
            </a:r>
            <a:endParaRPr sz="900">
              <a:latin typeface="Arial Narrow"/>
              <a:cs typeface="Arial Narrow"/>
            </a:endParaRPr>
          </a:p>
          <a:p>
            <a:pPr marL="12700" marR="231775">
              <a:lnSpc>
                <a:spcPct val="111100"/>
              </a:lnSpc>
            </a:pPr>
            <a:r>
              <a:rPr sz="900" spc="-15" dirty="0">
                <a:solidFill>
                  <a:srgbClr val="231F20"/>
                </a:solidFill>
                <a:latin typeface="Arial Narrow"/>
                <a:cs typeface="Arial Narrow"/>
              </a:rPr>
              <a:t>Asegúrese de </a:t>
            </a:r>
            <a:r>
              <a:rPr sz="900" spc="-20" dirty="0">
                <a:solidFill>
                  <a:srgbClr val="231F20"/>
                </a:solidFill>
                <a:latin typeface="Arial Narrow"/>
                <a:cs typeface="Arial Narrow"/>
              </a:rPr>
              <a:t>que haya </a:t>
            </a:r>
            <a:r>
              <a:rPr sz="900" spc="-15" dirty="0">
                <a:solidFill>
                  <a:srgbClr val="231F20"/>
                </a:solidFill>
                <a:latin typeface="Arial Narrow"/>
                <a:cs typeface="Arial Narrow"/>
              </a:rPr>
              <a:t>suficiente </a:t>
            </a:r>
            <a:r>
              <a:rPr sz="900" spc="-20" dirty="0">
                <a:solidFill>
                  <a:srgbClr val="231F20"/>
                </a:solidFill>
                <a:latin typeface="Arial Narrow"/>
                <a:cs typeface="Arial Narrow"/>
              </a:rPr>
              <a:t>espacio </a:t>
            </a:r>
            <a:r>
              <a:rPr sz="900" spc="-15" dirty="0">
                <a:solidFill>
                  <a:srgbClr val="231F20"/>
                </a:solidFill>
                <a:latin typeface="Arial Narrow"/>
                <a:cs typeface="Arial Narrow"/>
              </a:rPr>
              <a:t>alrededor del </a:t>
            </a:r>
            <a:r>
              <a:rPr sz="900" spc="-20" dirty="0">
                <a:solidFill>
                  <a:srgbClr val="231F20"/>
                </a:solidFill>
                <a:latin typeface="Arial Narrow"/>
                <a:cs typeface="Arial Narrow"/>
              </a:rPr>
              <a:t>spa </a:t>
            </a:r>
            <a:r>
              <a:rPr sz="900" spc="-15" dirty="0">
                <a:solidFill>
                  <a:srgbClr val="231F20"/>
                </a:solidFill>
                <a:latin typeface="Arial Narrow"/>
                <a:cs typeface="Arial Narrow"/>
              </a:rPr>
              <a:t>para </a:t>
            </a:r>
            <a:r>
              <a:rPr sz="900" spc="-20" dirty="0">
                <a:solidFill>
                  <a:srgbClr val="231F20"/>
                </a:solidFill>
                <a:latin typeface="Arial Narrow"/>
                <a:cs typeface="Arial Narrow"/>
              </a:rPr>
              <a:t>acceder perfectamente </a:t>
            </a:r>
            <a:r>
              <a:rPr sz="900" spc="-15" dirty="0">
                <a:solidFill>
                  <a:srgbClr val="231F20"/>
                </a:solidFill>
                <a:latin typeface="Arial Narrow"/>
                <a:cs typeface="Arial Narrow"/>
              </a:rPr>
              <a:t>al aparato al efectuar tareas de </a:t>
            </a:r>
            <a:r>
              <a:rPr sz="900" spc="-20" dirty="0">
                <a:solidFill>
                  <a:srgbClr val="231F20"/>
                </a:solidFill>
                <a:latin typeface="Arial Narrow"/>
                <a:cs typeface="Arial Narrow"/>
              </a:rPr>
              <a:t>mantenimiento </a:t>
            </a:r>
            <a:r>
              <a:rPr sz="900" spc="-15" dirty="0">
                <a:solidFill>
                  <a:srgbClr val="231F20"/>
                </a:solidFill>
                <a:latin typeface="Arial Narrow"/>
                <a:cs typeface="Arial Narrow"/>
              </a:rPr>
              <a:t>o reparación.  </a:t>
            </a:r>
            <a:r>
              <a:rPr sz="900" spc="-10" dirty="0">
                <a:solidFill>
                  <a:srgbClr val="231F20"/>
                </a:solidFill>
                <a:latin typeface="Arial Narrow"/>
                <a:cs typeface="Arial Narrow"/>
              </a:rPr>
              <a:t>Intente </a:t>
            </a:r>
            <a:r>
              <a:rPr sz="900" spc="-15" dirty="0">
                <a:solidFill>
                  <a:srgbClr val="231F20"/>
                </a:solidFill>
                <a:latin typeface="Arial Narrow"/>
                <a:cs typeface="Arial Narrow"/>
              </a:rPr>
              <a:t>posicionar el </a:t>
            </a:r>
            <a:r>
              <a:rPr sz="900" spc="-20" dirty="0">
                <a:solidFill>
                  <a:srgbClr val="231F20"/>
                </a:solidFill>
                <a:latin typeface="Arial Narrow"/>
                <a:cs typeface="Arial Narrow"/>
              </a:rPr>
              <a:t>spa </a:t>
            </a:r>
            <a:r>
              <a:rPr sz="900" spc="-15" dirty="0">
                <a:solidFill>
                  <a:srgbClr val="231F20"/>
                </a:solidFill>
                <a:latin typeface="Arial Narrow"/>
                <a:cs typeface="Arial Narrow"/>
              </a:rPr>
              <a:t>de </a:t>
            </a:r>
            <a:r>
              <a:rPr sz="900" spc="-20" dirty="0">
                <a:solidFill>
                  <a:srgbClr val="231F20"/>
                </a:solidFill>
                <a:latin typeface="Arial Narrow"/>
                <a:cs typeface="Arial Narrow"/>
              </a:rPr>
              <a:t>modo que </a:t>
            </a:r>
            <a:r>
              <a:rPr sz="900" spc="-15" dirty="0">
                <a:solidFill>
                  <a:srgbClr val="231F20"/>
                </a:solidFill>
                <a:latin typeface="Arial Narrow"/>
                <a:cs typeface="Arial Narrow"/>
              </a:rPr>
              <a:t>se </a:t>
            </a:r>
            <a:r>
              <a:rPr sz="900" spc="-20" dirty="0">
                <a:solidFill>
                  <a:srgbClr val="231F20"/>
                </a:solidFill>
                <a:latin typeface="Arial Narrow"/>
                <a:cs typeface="Arial Narrow"/>
              </a:rPr>
              <a:t>minimicen </a:t>
            </a:r>
            <a:r>
              <a:rPr sz="900" spc="-15" dirty="0">
                <a:solidFill>
                  <a:srgbClr val="231F20"/>
                </a:solidFill>
                <a:latin typeface="Arial Narrow"/>
                <a:cs typeface="Arial Narrow"/>
              </a:rPr>
              <a:t>las molestias </a:t>
            </a:r>
            <a:r>
              <a:rPr sz="900" spc="-20" dirty="0">
                <a:solidFill>
                  <a:srgbClr val="231F20"/>
                </a:solidFill>
                <a:latin typeface="Arial Narrow"/>
                <a:cs typeface="Arial Narrow"/>
              </a:rPr>
              <a:t>sonoras </a:t>
            </a:r>
            <a:r>
              <a:rPr sz="900" spc="-10" dirty="0">
                <a:solidFill>
                  <a:srgbClr val="231F20"/>
                </a:solidFill>
                <a:latin typeface="Arial Narrow"/>
                <a:cs typeface="Arial Narrow"/>
              </a:rPr>
              <a:t>tanto </a:t>
            </a:r>
            <a:r>
              <a:rPr sz="900" spc="-20" dirty="0">
                <a:solidFill>
                  <a:srgbClr val="231F20"/>
                </a:solidFill>
                <a:latin typeface="Arial Narrow"/>
                <a:cs typeface="Arial Narrow"/>
              </a:rPr>
              <a:t>como sea</a:t>
            </a:r>
            <a:r>
              <a:rPr sz="900" spc="85" dirty="0">
                <a:solidFill>
                  <a:srgbClr val="231F20"/>
                </a:solidFill>
                <a:latin typeface="Arial Narrow"/>
                <a:cs typeface="Arial Narrow"/>
              </a:rPr>
              <a:t> </a:t>
            </a:r>
            <a:r>
              <a:rPr sz="900" spc="-10" dirty="0">
                <a:solidFill>
                  <a:srgbClr val="231F20"/>
                </a:solidFill>
                <a:latin typeface="Arial Narrow"/>
                <a:cs typeface="Arial Narrow"/>
              </a:rPr>
              <a:t>posible.</a:t>
            </a:r>
            <a:endParaRPr sz="900">
              <a:latin typeface="Arial Narrow"/>
              <a:cs typeface="Arial Narrow"/>
            </a:endParaRPr>
          </a:p>
        </p:txBody>
      </p:sp>
      <p:sp>
        <p:nvSpPr>
          <p:cNvPr id="231" name="object 231"/>
          <p:cNvSpPr txBox="1"/>
          <p:nvPr/>
        </p:nvSpPr>
        <p:spPr>
          <a:xfrm>
            <a:off x="529734" y="1060199"/>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232" name="object 232"/>
          <p:cNvSpPr txBox="1"/>
          <p:nvPr/>
        </p:nvSpPr>
        <p:spPr>
          <a:xfrm>
            <a:off x="529734" y="1532601"/>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233" name="object 233"/>
          <p:cNvSpPr txBox="1"/>
          <p:nvPr/>
        </p:nvSpPr>
        <p:spPr>
          <a:xfrm>
            <a:off x="529734" y="1822237"/>
            <a:ext cx="94615" cy="4826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234" name="object 234"/>
          <p:cNvSpPr txBox="1"/>
          <p:nvPr/>
        </p:nvSpPr>
        <p:spPr>
          <a:xfrm>
            <a:off x="529163" y="4072117"/>
            <a:ext cx="94615" cy="330200"/>
          </a:xfrm>
          <a:prstGeom prst="rect">
            <a:avLst/>
          </a:prstGeom>
        </p:spPr>
        <p:txBody>
          <a:bodyPr vert="horz" wrap="square" lIns="0" tIns="27939" rIns="0" bIns="0" rtlCol="0">
            <a:spAutoFit/>
          </a:bodyPr>
          <a:lstStyle/>
          <a:p>
            <a:pPr marL="12700">
              <a:lnSpc>
                <a:spcPct val="100000"/>
              </a:lnSpc>
              <a:spcBef>
                <a:spcPts val="219"/>
              </a:spcBef>
            </a:pPr>
            <a:r>
              <a:rPr sz="900" dirty="0">
                <a:solidFill>
                  <a:srgbClr val="231F20"/>
                </a:solidFill>
                <a:latin typeface="Arial Narrow"/>
                <a:cs typeface="Arial Narrow"/>
              </a:rPr>
              <a:t>●</a:t>
            </a:r>
            <a:endParaRPr sz="900">
              <a:latin typeface="Arial Narrow"/>
              <a:cs typeface="Arial Narrow"/>
            </a:endParaRPr>
          </a:p>
          <a:p>
            <a:pPr marL="12700">
              <a:lnSpc>
                <a:spcPct val="100000"/>
              </a:lnSpc>
              <a:spcBef>
                <a:spcPts val="120"/>
              </a:spcBef>
            </a:pPr>
            <a:r>
              <a:rPr sz="900" dirty="0">
                <a:solidFill>
                  <a:srgbClr val="231F20"/>
                </a:solidFill>
                <a:latin typeface="Arial Narrow"/>
                <a:cs typeface="Arial Narrow"/>
              </a:rPr>
              <a:t>●</a:t>
            </a:r>
            <a:endParaRPr sz="900">
              <a:latin typeface="Arial Narrow"/>
              <a:cs typeface="Arial Narrow"/>
            </a:endParaRPr>
          </a:p>
        </p:txBody>
      </p:sp>
      <p:sp>
        <p:nvSpPr>
          <p:cNvPr id="235" name="object 235"/>
          <p:cNvSpPr txBox="1"/>
          <p:nvPr/>
        </p:nvSpPr>
        <p:spPr>
          <a:xfrm>
            <a:off x="529163" y="4544519"/>
            <a:ext cx="946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a:t>
            </a:r>
            <a:endParaRPr sz="900">
              <a:latin typeface="Arial Narrow"/>
              <a:cs typeface="Arial Narrow"/>
            </a:endParaRPr>
          </a:p>
        </p:txBody>
      </p:sp>
      <p:sp>
        <p:nvSpPr>
          <p:cNvPr id="236" name="object 236"/>
          <p:cNvSpPr txBox="1"/>
          <p:nvPr/>
        </p:nvSpPr>
        <p:spPr>
          <a:xfrm>
            <a:off x="529728" y="455004"/>
            <a:ext cx="4247515" cy="61785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PRIMER USO Y PREPARACIÓN DE LA</a:t>
            </a:r>
            <a:r>
              <a:rPr sz="1600" b="1" spc="-100" dirty="0">
                <a:solidFill>
                  <a:srgbClr val="231F20"/>
                </a:solidFill>
                <a:latin typeface="Arial Narrow"/>
                <a:cs typeface="Arial Narrow"/>
              </a:rPr>
              <a:t> </a:t>
            </a:r>
            <a:r>
              <a:rPr sz="1600" b="1" dirty="0">
                <a:solidFill>
                  <a:srgbClr val="231F20"/>
                </a:solidFill>
                <a:latin typeface="Arial Narrow"/>
                <a:cs typeface="Arial Narrow"/>
              </a:rPr>
              <a:t>INSTALACIÓN</a:t>
            </a:r>
            <a:endParaRPr sz="1600">
              <a:latin typeface="Arial Narrow"/>
              <a:cs typeface="Arial Narrow"/>
            </a:endParaRPr>
          </a:p>
          <a:p>
            <a:pPr marL="12700">
              <a:lnSpc>
                <a:spcPct val="100000"/>
              </a:lnSpc>
              <a:spcBef>
                <a:spcPts val="1300"/>
              </a:spcBef>
            </a:pPr>
            <a:r>
              <a:rPr sz="1200" b="1" dirty="0">
                <a:solidFill>
                  <a:srgbClr val="231F20"/>
                </a:solidFill>
                <a:latin typeface="Arial Narrow"/>
                <a:cs typeface="Arial Narrow"/>
              </a:rPr>
              <a:t>Requisitos y preparación del</a:t>
            </a:r>
            <a:r>
              <a:rPr sz="1200" b="1" spc="-15" dirty="0">
                <a:solidFill>
                  <a:srgbClr val="231F20"/>
                </a:solidFill>
                <a:latin typeface="Arial Narrow"/>
                <a:cs typeface="Arial Narrow"/>
              </a:rPr>
              <a:t> </a:t>
            </a:r>
            <a:r>
              <a:rPr sz="1200" b="1" dirty="0">
                <a:solidFill>
                  <a:srgbClr val="231F20"/>
                </a:solidFill>
                <a:latin typeface="Arial Narrow"/>
                <a:cs typeface="Arial Narrow"/>
              </a:rPr>
              <a:t>lugar</a:t>
            </a:r>
            <a:endParaRPr sz="1200">
              <a:latin typeface="Arial Narrow"/>
              <a:cs typeface="Arial Narrow"/>
            </a:endParaRPr>
          </a:p>
        </p:txBody>
      </p:sp>
      <p:sp>
        <p:nvSpPr>
          <p:cNvPr id="237" name="object 237"/>
          <p:cNvSpPr txBox="1"/>
          <p:nvPr/>
        </p:nvSpPr>
        <p:spPr>
          <a:xfrm>
            <a:off x="529163" y="3771562"/>
            <a:ext cx="6455410" cy="1092200"/>
          </a:xfrm>
          <a:prstGeom prst="rect">
            <a:avLst/>
          </a:prstGeom>
        </p:spPr>
        <p:txBody>
          <a:bodyPr vert="horz" wrap="square" lIns="0" tIns="12700" rIns="0" bIns="0" rtlCol="0">
            <a:spAutoFit/>
          </a:bodyPr>
          <a:lstStyle/>
          <a:p>
            <a:pPr marL="173355" marR="205104" indent="-161290">
              <a:lnSpc>
                <a:spcPct val="111100"/>
              </a:lnSpc>
              <a:spcBef>
                <a:spcPts val="100"/>
              </a:spcBef>
              <a:buChar char="●"/>
              <a:tabLst>
                <a:tab pos="173990" algn="l"/>
              </a:tabLst>
            </a:pPr>
            <a:r>
              <a:rPr sz="900" dirty="0">
                <a:solidFill>
                  <a:srgbClr val="231F20"/>
                </a:solidFill>
                <a:latin typeface="Arial Narrow"/>
                <a:cs typeface="Arial Narrow"/>
              </a:rPr>
              <a:t>No </a:t>
            </a:r>
            <a:r>
              <a:rPr sz="900" spc="-5" dirty="0">
                <a:solidFill>
                  <a:srgbClr val="231F20"/>
                </a:solidFill>
                <a:latin typeface="Arial Narrow"/>
                <a:cs typeface="Arial Narrow"/>
              </a:rPr>
              <a:t>coloque el spa sobre el césped ni sobre </a:t>
            </a:r>
            <a:r>
              <a:rPr sz="900" dirty="0">
                <a:solidFill>
                  <a:srgbClr val="231F20"/>
                </a:solidFill>
                <a:latin typeface="Arial Narrow"/>
                <a:cs typeface="Arial Narrow"/>
              </a:rPr>
              <a:t>tierra, </a:t>
            </a:r>
            <a:r>
              <a:rPr sz="900" spc="-5" dirty="0">
                <a:solidFill>
                  <a:srgbClr val="231F20"/>
                </a:solidFill>
                <a:latin typeface="Arial Narrow"/>
                <a:cs typeface="Arial Narrow"/>
              </a:rPr>
              <a:t>ya que al hacerlo aumentaría la cantidad de escombros que entran en el spa </a:t>
            </a:r>
            <a:r>
              <a:rPr sz="900" dirty="0">
                <a:solidFill>
                  <a:srgbClr val="231F20"/>
                </a:solidFill>
                <a:latin typeface="Arial Narrow"/>
                <a:cs typeface="Arial Narrow"/>
              </a:rPr>
              <a:t>y </a:t>
            </a:r>
            <a:r>
              <a:rPr sz="900" spc="-5" dirty="0">
                <a:solidFill>
                  <a:srgbClr val="231F20"/>
                </a:solidFill>
                <a:latin typeface="Arial Narrow"/>
                <a:cs typeface="Arial Narrow"/>
              </a:rPr>
              <a:t>dañaría el suelo.  </a:t>
            </a:r>
            <a:r>
              <a:rPr sz="900" dirty="0">
                <a:solidFill>
                  <a:srgbClr val="231F20"/>
                </a:solidFill>
                <a:latin typeface="Arial Narrow"/>
                <a:cs typeface="Arial Narrow"/>
              </a:rPr>
              <a:t>Para </a:t>
            </a:r>
            <a:r>
              <a:rPr sz="900" spc="-5" dirty="0">
                <a:solidFill>
                  <a:srgbClr val="231F20"/>
                </a:solidFill>
                <a:latin typeface="Arial Narrow"/>
                <a:cs typeface="Arial Narrow"/>
              </a:rPr>
              <a:t>asegurarse una vida útil más larga, no deje la bañera del spa expuesta </a:t>
            </a:r>
            <a:r>
              <a:rPr sz="900" dirty="0">
                <a:solidFill>
                  <a:srgbClr val="231F20"/>
                </a:solidFill>
                <a:latin typeface="Arial Narrow"/>
                <a:cs typeface="Arial Narrow"/>
              </a:rPr>
              <a:t>a </a:t>
            </a:r>
            <a:r>
              <a:rPr sz="900" spc="-5" dirty="0">
                <a:solidFill>
                  <a:srgbClr val="231F20"/>
                </a:solidFill>
                <a:latin typeface="Arial Narrow"/>
                <a:cs typeface="Arial Narrow"/>
              </a:rPr>
              <a:t>la luz solar</a:t>
            </a:r>
            <a:r>
              <a:rPr sz="900" spc="-15" dirty="0">
                <a:solidFill>
                  <a:srgbClr val="231F20"/>
                </a:solidFill>
                <a:latin typeface="Arial Narrow"/>
                <a:cs typeface="Arial Narrow"/>
              </a:rPr>
              <a:t> </a:t>
            </a:r>
            <a:r>
              <a:rPr sz="900" dirty="0">
                <a:solidFill>
                  <a:srgbClr val="231F20"/>
                </a:solidFill>
                <a:latin typeface="Arial Narrow"/>
                <a:cs typeface="Arial Narrow"/>
              </a:rPr>
              <a:t>directa.</a:t>
            </a:r>
            <a:endParaRPr sz="900">
              <a:latin typeface="Arial Narrow"/>
              <a:cs typeface="Arial Narrow"/>
            </a:endParaRPr>
          </a:p>
          <a:p>
            <a:pPr marL="173355" marR="5080">
              <a:lnSpc>
                <a:spcPct val="111100"/>
              </a:lnSpc>
            </a:pPr>
            <a:r>
              <a:rPr sz="900" spc="-5" dirty="0">
                <a:solidFill>
                  <a:srgbClr val="231F20"/>
                </a:solidFill>
                <a:latin typeface="Arial Narrow"/>
                <a:cs typeface="Arial Narrow"/>
              </a:rPr>
              <a:t>Mantenga siempre el manómetro dentro de la sección amarilla cuando utilice el spa </a:t>
            </a:r>
            <a:r>
              <a:rPr sz="900" dirty="0">
                <a:solidFill>
                  <a:srgbClr val="231F20"/>
                </a:solidFill>
                <a:latin typeface="Arial Narrow"/>
                <a:cs typeface="Arial Narrow"/>
              </a:rPr>
              <a:t>a </a:t>
            </a:r>
            <a:r>
              <a:rPr sz="900" spc="-5" dirty="0">
                <a:solidFill>
                  <a:srgbClr val="231F20"/>
                </a:solidFill>
                <a:latin typeface="Arial Narrow"/>
                <a:cs typeface="Arial Narrow"/>
              </a:rPr>
              <a:t>una </a:t>
            </a:r>
            <a:r>
              <a:rPr sz="900" dirty="0">
                <a:solidFill>
                  <a:srgbClr val="231F20"/>
                </a:solidFill>
                <a:latin typeface="Arial Narrow"/>
                <a:cs typeface="Arial Narrow"/>
              </a:rPr>
              <a:t>temperatura </a:t>
            </a:r>
            <a:r>
              <a:rPr sz="900" spc="-5" dirty="0">
                <a:solidFill>
                  <a:srgbClr val="231F20"/>
                </a:solidFill>
                <a:latin typeface="Arial Narrow"/>
                <a:cs typeface="Arial Narrow"/>
              </a:rPr>
              <a:t>superior </a:t>
            </a:r>
            <a:r>
              <a:rPr sz="900" dirty="0">
                <a:solidFill>
                  <a:srgbClr val="231F20"/>
                </a:solidFill>
                <a:latin typeface="Arial Narrow"/>
                <a:cs typeface="Arial Narrow"/>
              </a:rPr>
              <a:t>a </a:t>
            </a:r>
            <a:r>
              <a:rPr sz="900" spc="-5" dirty="0">
                <a:solidFill>
                  <a:srgbClr val="231F20"/>
                </a:solidFill>
                <a:latin typeface="Arial Narrow"/>
                <a:cs typeface="Arial Narrow"/>
              </a:rPr>
              <a:t>20 </a:t>
            </a:r>
            <a:r>
              <a:rPr sz="900" dirty="0">
                <a:solidFill>
                  <a:srgbClr val="231F20"/>
                </a:solidFill>
                <a:latin typeface="Arial Narrow"/>
                <a:cs typeface="Arial Narrow"/>
              </a:rPr>
              <a:t>°C (68 °F) o </a:t>
            </a:r>
            <a:r>
              <a:rPr sz="900" spc="-5" dirty="0">
                <a:solidFill>
                  <a:srgbClr val="231F20"/>
                </a:solidFill>
                <a:latin typeface="Arial Narrow"/>
                <a:cs typeface="Arial Narrow"/>
              </a:rPr>
              <a:t>cuando lo exponga </a:t>
            </a:r>
            <a:r>
              <a:rPr sz="900" dirty="0">
                <a:solidFill>
                  <a:srgbClr val="231F20"/>
                </a:solidFill>
                <a:latin typeface="Arial Narrow"/>
                <a:cs typeface="Arial Narrow"/>
              </a:rPr>
              <a:t>a  </a:t>
            </a:r>
            <a:r>
              <a:rPr sz="900" spc="-5" dirty="0">
                <a:solidFill>
                  <a:srgbClr val="231F20"/>
                </a:solidFill>
                <a:latin typeface="Arial Narrow"/>
                <a:cs typeface="Arial Narrow"/>
              </a:rPr>
              <a:t>la luz del sol por un breve periodo de</a:t>
            </a:r>
            <a:r>
              <a:rPr sz="900" spc="-10" dirty="0">
                <a:solidFill>
                  <a:srgbClr val="231F20"/>
                </a:solidFill>
                <a:latin typeface="Arial Narrow"/>
                <a:cs typeface="Arial Narrow"/>
              </a:rPr>
              <a:t> </a:t>
            </a:r>
            <a:r>
              <a:rPr sz="900" dirty="0">
                <a:solidFill>
                  <a:srgbClr val="231F20"/>
                </a:solidFill>
                <a:latin typeface="Arial Narrow"/>
                <a:cs typeface="Arial Narrow"/>
              </a:rPr>
              <a:t>tiempo.</a:t>
            </a:r>
            <a:endParaRPr sz="900">
              <a:latin typeface="Arial Narrow"/>
              <a:cs typeface="Arial Narrow"/>
            </a:endParaRPr>
          </a:p>
          <a:p>
            <a:pPr marL="173355" marR="36195">
              <a:lnSpc>
                <a:spcPct val="111100"/>
              </a:lnSpc>
            </a:pPr>
            <a:r>
              <a:rPr sz="900" dirty="0">
                <a:solidFill>
                  <a:srgbClr val="231F20"/>
                </a:solidFill>
                <a:latin typeface="Arial Narrow"/>
                <a:cs typeface="Arial Narrow"/>
              </a:rPr>
              <a:t>No </a:t>
            </a:r>
            <a:r>
              <a:rPr sz="900" spc="-5" dirty="0">
                <a:solidFill>
                  <a:srgbClr val="231F20"/>
                </a:solidFill>
                <a:latin typeface="Arial Narrow"/>
                <a:cs typeface="Arial Narrow"/>
              </a:rPr>
              <a:t>instale ni use el spa en el exterior </a:t>
            </a:r>
            <a:r>
              <a:rPr sz="900" dirty="0">
                <a:solidFill>
                  <a:srgbClr val="231F20"/>
                </a:solidFill>
                <a:latin typeface="Arial Narrow"/>
                <a:cs typeface="Arial Narrow"/>
              </a:rPr>
              <a:t>a </a:t>
            </a:r>
            <a:r>
              <a:rPr sz="900" spc="-5" dirty="0">
                <a:solidFill>
                  <a:srgbClr val="231F20"/>
                </a:solidFill>
                <a:latin typeface="Arial Narrow"/>
                <a:cs typeface="Arial Narrow"/>
              </a:rPr>
              <a:t>una </a:t>
            </a:r>
            <a:r>
              <a:rPr sz="900" dirty="0">
                <a:solidFill>
                  <a:srgbClr val="231F20"/>
                </a:solidFill>
                <a:latin typeface="Arial Narrow"/>
                <a:cs typeface="Arial Narrow"/>
              </a:rPr>
              <a:t>temperatura </a:t>
            </a:r>
            <a:r>
              <a:rPr sz="900" spc="-5" dirty="0">
                <a:solidFill>
                  <a:srgbClr val="231F20"/>
                </a:solidFill>
                <a:latin typeface="Arial Narrow"/>
                <a:cs typeface="Arial Narrow"/>
              </a:rPr>
              <a:t>inferior </a:t>
            </a:r>
            <a:r>
              <a:rPr sz="900" dirty="0">
                <a:solidFill>
                  <a:srgbClr val="231F20"/>
                </a:solidFill>
                <a:latin typeface="Arial Narrow"/>
                <a:cs typeface="Arial Narrow"/>
              </a:rPr>
              <a:t>a 4 °C (39 °F). No </a:t>
            </a:r>
            <a:r>
              <a:rPr sz="900" spc="-5" dirty="0">
                <a:solidFill>
                  <a:srgbClr val="231F20"/>
                </a:solidFill>
                <a:latin typeface="Arial Narrow"/>
                <a:cs typeface="Arial Narrow"/>
              </a:rPr>
              <a:t>use el spa cuando el agua del interior del sistema de circulación, la  bomba </a:t>
            </a:r>
            <a:r>
              <a:rPr sz="900" dirty="0">
                <a:solidFill>
                  <a:srgbClr val="231F20"/>
                </a:solidFill>
                <a:latin typeface="Arial Narrow"/>
                <a:cs typeface="Arial Narrow"/>
              </a:rPr>
              <a:t>o </a:t>
            </a:r>
            <a:r>
              <a:rPr sz="900" spc="-5" dirty="0">
                <a:solidFill>
                  <a:srgbClr val="231F20"/>
                </a:solidFill>
                <a:latin typeface="Arial Narrow"/>
                <a:cs typeface="Arial Narrow"/>
              </a:rPr>
              <a:t>las </a:t>
            </a:r>
            <a:r>
              <a:rPr sz="900" dirty="0">
                <a:solidFill>
                  <a:srgbClr val="231F20"/>
                </a:solidFill>
                <a:latin typeface="Arial Narrow"/>
                <a:cs typeface="Arial Narrow"/>
              </a:rPr>
              <a:t>tuberías </a:t>
            </a:r>
            <a:r>
              <a:rPr sz="900" spc="-5" dirty="0">
                <a:solidFill>
                  <a:srgbClr val="231F20"/>
                </a:solidFill>
                <a:latin typeface="Arial Narrow"/>
                <a:cs typeface="Arial Narrow"/>
              </a:rPr>
              <a:t>esté congelada. </a:t>
            </a:r>
            <a:r>
              <a:rPr sz="900" dirty="0">
                <a:solidFill>
                  <a:srgbClr val="231F20"/>
                </a:solidFill>
                <a:latin typeface="Arial Narrow"/>
                <a:cs typeface="Arial Narrow"/>
              </a:rPr>
              <a:t>Ponga </a:t>
            </a:r>
            <a:r>
              <a:rPr sz="900" spc="-5" dirty="0">
                <a:solidFill>
                  <a:srgbClr val="231F20"/>
                </a:solidFill>
                <a:latin typeface="Arial Narrow"/>
                <a:cs typeface="Arial Narrow"/>
              </a:rPr>
              <a:t>una alfombrilla de preservación del calor </a:t>
            </a:r>
            <a:r>
              <a:rPr sz="900" dirty="0">
                <a:solidFill>
                  <a:srgbClr val="231F20"/>
                </a:solidFill>
                <a:latin typeface="Arial Narrow"/>
                <a:cs typeface="Arial Narrow"/>
              </a:rPr>
              <a:t>(accesorios </a:t>
            </a:r>
            <a:r>
              <a:rPr sz="900" spc="-5" dirty="0">
                <a:solidFill>
                  <a:srgbClr val="231F20"/>
                </a:solidFill>
                <a:latin typeface="Arial Narrow"/>
                <a:cs typeface="Arial Narrow"/>
              </a:rPr>
              <a:t>opcionales) entre la base del spa </a:t>
            </a:r>
            <a:r>
              <a:rPr sz="900" dirty="0">
                <a:solidFill>
                  <a:srgbClr val="231F20"/>
                </a:solidFill>
                <a:latin typeface="Arial Narrow"/>
                <a:cs typeface="Arial Narrow"/>
              </a:rPr>
              <a:t>y </a:t>
            </a:r>
            <a:r>
              <a:rPr sz="900" spc="-5" dirty="0">
                <a:solidFill>
                  <a:srgbClr val="231F20"/>
                </a:solidFill>
                <a:latin typeface="Arial Narrow"/>
                <a:cs typeface="Arial Narrow"/>
              </a:rPr>
              <a:t>el suelo para  evitar la pérdida de calor por el </a:t>
            </a:r>
            <a:r>
              <a:rPr sz="900" dirty="0">
                <a:solidFill>
                  <a:srgbClr val="231F20"/>
                </a:solidFill>
                <a:latin typeface="Arial Narrow"/>
                <a:cs typeface="Arial Narrow"/>
              </a:rPr>
              <a:t>fondo </a:t>
            </a:r>
            <a:r>
              <a:rPr sz="900" spc="-5" dirty="0">
                <a:solidFill>
                  <a:srgbClr val="231F20"/>
                </a:solidFill>
                <a:latin typeface="Arial Narrow"/>
                <a:cs typeface="Arial Narrow"/>
              </a:rPr>
              <a:t>del spa </a:t>
            </a:r>
            <a:r>
              <a:rPr sz="900" dirty="0">
                <a:solidFill>
                  <a:srgbClr val="231F20"/>
                </a:solidFill>
                <a:latin typeface="Arial Narrow"/>
                <a:cs typeface="Arial Narrow"/>
              </a:rPr>
              <a:t>y </a:t>
            </a:r>
            <a:r>
              <a:rPr sz="900" spc="-5" dirty="0">
                <a:solidFill>
                  <a:srgbClr val="231F20"/>
                </a:solidFill>
                <a:latin typeface="Arial Narrow"/>
                <a:cs typeface="Arial Narrow"/>
              </a:rPr>
              <a:t>conseguir una mayor </a:t>
            </a:r>
            <a:r>
              <a:rPr sz="900" dirty="0">
                <a:solidFill>
                  <a:srgbClr val="231F20"/>
                </a:solidFill>
                <a:latin typeface="Arial Narrow"/>
                <a:cs typeface="Arial Narrow"/>
              </a:rPr>
              <a:t>retención </a:t>
            </a:r>
            <a:r>
              <a:rPr sz="900" spc="-5" dirty="0">
                <a:solidFill>
                  <a:srgbClr val="231F20"/>
                </a:solidFill>
                <a:latin typeface="Arial Narrow"/>
                <a:cs typeface="Arial Narrow"/>
              </a:rPr>
              <a:t>del</a:t>
            </a:r>
            <a:r>
              <a:rPr sz="900" spc="-20" dirty="0">
                <a:solidFill>
                  <a:srgbClr val="231F20"/>
                </a:solidFill>
                <a:latin typeface="Arial Narrow"/>
                <a:cs typeface="Arial Narrow"/>
              </a:rPr>
              <a:t> </a:t>
            </a:r>
            <a:r>
              <a:rPr sz="900" spc="-5" dirty="0">
                <a:solidFill>
                  <a:srgbClr val="231F20"/>
                </a:solidFill>
                <a:latin typeface="Arial Narrow"/>
                <a:cs typeface="Arial Narrow"/>
              </a:rPr>
              <a:t>calor.</a:t>
            </a:r>
            <a:endParaRPr sz="900">
              <a:latin typeface="Arial Narrow"/>
              <a:cs typeface="Arial Narrow"/>
            </a:endParaRPr>
          </a:p>
        </p:txBody>
      </p:sp>
      <p:sp>
        <p:nvSpPr>
          <p:cNvPr id="238" name="object 238"/>
          <p:cNvSpPr txBox="1"/>
          <p:nvPr/>
        </p:nvSpPr>
        <p:spPr>
          <a:xfrm>
            <a:off x="527291" y="2537828"/>
            <a:ext cx="6210300" cy="1235710"/>
          </a:xfrm>
          <a:prstGeom prst="rect">
            <a:avLst/>
          </a:prstGeom>
        </p:spPr>
        <p:txBody>
          <a:bodyPr vert="horz" wrap="square" lIns="0" tIns="64769" rIns="0" bIns="0" rtlCol="0">
            <a:spAutoFit/>
          </a:bodyPr>
          <a:lstStyle/>
          <a:p>
            <a:pPr marL="12700">
              <a:lnSpc>
                <a:spcPct val="100000"/>
              </a:lnSpc>
              <a:spcBef>
                <a:spcPts val="509"/>
              </a:spcBef>
            </a:pPr>
            <a:r>
              <a:rPr sz="1200" b="1" dirty="0">
                <a:solidFill>
                  <a:srgbClr val="231F20"/>
                </a:solidFill>
                <a:latin typeface="Arial Narrow"/>
                <a:cs typeface="Arial Narrow"/>
              </a:rPr>
              <a:t>Requisitos </a:t>
            </a:r>
            <a:r>
              <a:rPr sz="1200" b="1" spc="-5" dirty="0">
                <a:solidFill>
                  <a:srgbClr val="231F20"/>
                </a:solidFill>
                <a:latin typeface="Arial Narrow"/>
                <a:cs typeface="Arial Narrow"/>
              </a:rPr>
              <a:t>adicionales </a:t>
            </a:r>
            <a:r>
              <a:rPr sz="1200" b="1" dirty="0">
                <a:solidFill>
                  <a:srgbClr val="231F20"/>
                </a:solidFill>
                <a:latin typeface="Arial Narrow"/>
                <a:cs typeface="Arial Narrow"/>
              </a:rPr>
              <a:t>para </a:t>
            </a:r>
            <a:r>
              <a:rPr sz="1200" b="1" spc="-5" dirty="0">
                <a:solidFill>
                  <a:srgbClr val="231F20"/>
                </a:solidFill>
                <a:latin typeface="Arial Narrow"/>
                <a:cs typeface="Arial Narrow"/>
              </a:rPr>
              <a:t>la instalación en</a:t>
            </a:r>
            <a:r>
              <a:rPr sz="1200" b="1" spc="-15" dirty="0">
                <a:solidFill>
                  <a:srgbClr val="231F20"/>
                </a:solidFill>
                <a:latin typeface="Arial Narrow"/>
                <a:cs typeface="Arial Narrow"/>
              </a:rPr>
              <a:t> </a:t>
            </a:r>
            <a:r>
              <a:rPr sz="1200" b="1" dirty="0">
                <a:solidFill>
                  <a:srgbClr val="231F20"/>
                </a:solidFill>
                <a:latin typeface="Arial Narrow"/>
                <a:cs typeface="Arial Narrow"/>
              </a:rPr>
              <a:t>interiores</a:t>
            </a:r>
            <a:endParaRPr sz="1200">
              <a:latin typeface="Arial Narrow"/>
              <a:cs typeface="Arial Narrow"/>
            </a:endParaRPr>
          </a:p>
          <a:p>
            <a:pPr marL="175260" marR="5080" indent="-161925">
              <a:lnSpc>
                <a:spcPct val="111100"/>
              </a:lnSpc>
              <a:spcBef>
                <a:spcPts val="190"/>
              </a:spcBef>
              <a:buChar char="●"/>
              <a:tabLst>
                <a:tab pos="175895" algn="l"/>
              </a:tabLst>
            </a:pPr>
            <a:r>
              <a:rPr sz="900" spc="-5" dirty="0">
                <a:solidFill>
                  <a:srgbClr val="231F20"/>
                </a:solidFill>
                <a:latin typeface="Arial Narrow"/>
                <a:cs typeface="Arial Narrow"/>
              </a:rPr>
              <a:t>La humedad es un efecto secundario natural de la instalación de un spa en el interior. La habitación debe ventilarse adecuadamente para que se  disipe la humedad. </a:t>
            </a:r>
            <a:r>
              <a:rPr sz="900" dirty="0">
                <a:solidFill>
                  <a:srgbClr val="231F20"/>
                </a:solidFill>
                <a:latin typeface="Arial Narrow"/>
                <a:cs typeface="Arial Narrow"/>
              </a:rPr>
              <a:t>Instale </a:t>
            </a:r>
            <a:r>
              <a:rPr sz="900" spc="-5" dirty="0">
                <a:solidFill>
                  <a:srgbClr val="231F20"/>
                </a:solidFill>
                <a:latin typeface="Arial Narrow"/>
                <a:cs typeface="Arial Narrow"/>
              </a:rPr>
              <a:t>un sistema de ventilación para evitar el exceso de humedad por condensación en la</a:t>
            </a:r>
            <a:r>
              <a:rPr sz="900" spc="-15" dirty="0">
                <a:solidFill>
                  <a:srgbClr val="231F20"/>
                </a:solidFill>
                <a:latin typeface="Arial Narrow"/>
                <a:cs typeface="Arial Narrow"/>
              </a:rPr>
              <a:t> </a:t>
            </a:r>
            <a:r>
              <a:rPr sz="900" dirty="0">
                <a:solidFill>
                  <a:srgbClr val="231F20"/>
                </a:solidFill>
                <a:latin typeface="Arial Narrow"/>
                <a:cs typeface="Arial Narrow"/>
              </a:rPr>
              <a:t>habitación.</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Asegúrese </a:t>
            </a:r>
            <a:r>
              <a:rPr sz="900" spc="-5" dirty="0">
                <a:solidFill>
                  <a:srgbClr val="231F20"/>
                </a:solidFill>
                <a:latin typeface="Arial Narrow"/>
                <a:cs typeface="Arial Narrow"/>
              </a:rPr>
              <a:t>de que el spa se pueda </a:t>
            </a:r>
            <a:r>
              <a:rPr sz="900" dirty="0">
                <a:solidFill>
                  <a:srgbClr val="231F20"/>
                </a:solidFill>
                <a:latin typeface="Arial Narrow"/>
                <a:cs typeface="Arial Narrow"/>
              </a:rPr>
              <a:t>retirar </a:t>
            </a:r>
            <a:r>
              <a:rPr sz="900" spc="-5" dirty="0">
                <a:solidFill>
                  <a:srgbClr val="231F20"/>
                </a:solidFill>
                <a:latin typeface="Arial Narrow"/>
                <a:cs typeface="Arial Narrow"/>
              </a:rPr>
              <a:t>del edificio sin destruir ninguna parte de la estructura</a:t>
            </a:r>
            <a:r>
              <a:rPr sz="900" spc="-15" dirty="0">
                <a:solidFill>
                  <a:srgbClr val="231F20"/>
                </a:solidFill>
                <a:latin typeface="Arial Narrow"/>
                <a:cs typeface="Arial Narrow"/>
              </a:rPr>
              <a:t> </a:t>
            </a:r>
            <a:r>
              <a:rPr sz="900" spc="-5" dirty="0">
                <a:solidFill>
                  <a:srgbClr val="231F20"/>
                </a:solidFill>
                <a:latin typeface="Arial Narrow"/>
                <a:cs typeface="Arial Narrow"/>
              </a:rPr>
              <a:t>construida.</a:t>
            </a:r>
            <a:endParaRPr sz="900">
              <a:latin typeface="Arial Narrow"/>
              <a:cs typeface="Arial Narrow"/>
            </a:endParaRPr>
          </a:p>
          <a:p>
            <a:pPr marL="175260" indent="-161925">
              <a:lnSpc>
                <a:spcPct val="100000"/>
              </a:lnSpc>
              <a:spcBef>
                <a:spcPts val="120"/>
              </a:spcBef>
              <a:buChar char="●"/>
              <a:tabLst>
                <a:tab pos="175895" algn="l"/>
              </a:tabLst>
            </a:pPr>
            <a:r>
              <a:rPr sz="900" dirty="0">
                <a:solidFill>
                  <a:srgbClr val="231F20"/>
                </a:solidFill>
                <a:latin typeface="Arial Narrow"/>
                <a:cs typeface="Arial Narrow"/>
              </a:rPr>
              <a:t>Tenga </a:t>
            </a:r>
            <a:r>
              <a:rPr sz="900" spc="-5" dirty="0">
                <a:solidFill>
                  <a:srgbClr val="231F20"/>
                </a:solidFill>
                <a:latin typeface="Arial Narrow"/>
                <a:cs typeface="Arial Narrow"/>
              </a:rPr>
              <a:t>en cuenta la normativa local sobre estos</a:t>
            </a:r>
            <a:r>
              <a:rPr sz="900" spc="-10" dirty="0">
                <a:solidFill>
                  <a:srgbClr val="231F20"/>
                </a:solidFill>
                <a:latin typeface="Arial Narrow"/>
                <a:cs typeface="Arial Narrow"/>
              </a:rPr>
              <a:t> </a:t>
            </a:r>
            <a:r>
              <a:rPr sz="900" dirty="0">
                <a:solidFill>
                  <a:srgbClr val="231F20"/>
                </a:solidFill>
                <a:latin typeface="Arial Narrow"/>
                <a:cs typeface="Arial Narrow"/>
              </a:rPr>
              <a:t>temas.</a:t>
            </a:r>
            <a:endParaRPr sz="900">
              <a:latin typeface="Arial Narrow"/>
              <a:cs typeface="Arial Narrow"/>
            </a:endParaRPr>
          </a:p>
          <a:p>
            <a:pPr>
              <a:lnSpc>
                <a:spcPct val="100000"/>
              </a:lnSpc>
              <a:spcBef>
                <a:spcPts val="35"/>
              </a:spcBef>
            </a:pPr>
            <a:endParaRPr sz="1050">
              <a:latin typeface="Times New Roman"/>
              <a:cs typeface="Times New Roman"/>
            </a:endParaRPr>
          </a:p>
          <a:p>
            <a:pPr marL="12700">
              <a:lnSpc>
                <a:spcPct val="100000"/>
              </a:lnSpc>
            </a:pPr>
            <a:r>
              <a:rPr sz="1200" b="1" dirty="0">
                <a:solidFill>
                  <a:srgbClr val="231F20"/>
                </a:solidFill>
                <a:latin typeface="Arial Narrow"/>
                <a:cs typeface="Arial Narrow"/>
              </a:rPr>
              <a:t>Requisitos </a:t>
            </a:r>
            <a:r>
              <a:rPr sz="1200" b="1" spc="-5" dirty="0">
                <a:solidFill>
                  <a:srgbClr val="231F20"/>
                </a:solidFill>
                <a:latin typeface="Arial Narrow"/>
                <a:cs typeface="Arial Narrow"/>
              </a:rPr>
              <a:t>adicionales </a:t>
            </a:r>
            <a:r>
              <a:rPr sz="1200" b="1" dirty="0">
                <a:solidFill>
                  <a:srgbClr val="231F20"/>
                </a:solidFill>
                <a:latin typeface="Arial Narrow"/>
                <a:cs typeface="Arial Narrow"/>
              </a:rPr>
              <a:t>para </a:t>
            </a:r>
            <a:r>
              <a:rPr sz="1200" b="1" spc="-5" dirty="0">
                <a:solidFill>
                  <a:srgbClr val="231F20"/>
                </a:solidFill>
                <a:latin typeface="Arial Narrow"/>
                <a:cs typeface="Arial Narrow"/>
              </a:rPr>
              <a:t>la instalación en</a:t>
            </a:r>
            <a:r>
              <a:rPr sz="1200" b="1" spc="-15" dirty="0">
                <a:solidFill>
                  <a:srgbClr val="231F20"/>
                </a:solidFill>
                <a:latin typeface="Arial Narrow"/>
                <a:cs typeface="Arial Narrow"/>
              </a:rPr>
              <a:t> </a:t>
            </a:r>
            <a:r>
              <a:rPr sz="1200" b="1" spc="-5" dirty="0">
                <a:solidFill>
                  <a:srgbClr val="231F20"/>
                </a:solidFill>
                <a:latin typeface="Arial Narrow"/>
                <a:cs typeface="Arial Narrow"/>
              </a:rPr>
              <a:t>exteriores</a:t>
            </a:r>
            <a:endParaRPr sz="1200">
              <a:latin typeface="Arial Narrow"/>
              <a:cs typeface="Arial Narrow"/>
            </a:endParaRPr>
          </a:p>
        </p:txBody>
      </p:sp>
      <p:sp>
        <p:nvSpPr>
          <p:cNvPr id="239" name="object 239"/>
          <p:cNvSpPr txBox="1"/>
          <p:nvPr/>
        </p:nvSpPr>
        <p:spPr>
          <a:xfrm>
            <a:off x="535365" y="5137535"/>
            <a:ext cx="105346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Narrow"/>
                <a:cs typeface="Arial Narrow"/>
              </a:rPr>
              <a:t>Prueba del</a:t>
            </a:r>
            <a:r>
              <a:rPr sz="1200" b="1" spc="-85" dirty="0">
                <a:solidFill>
                  <a:srgbClr val="231F20"/>
                </a:solidFill>
                <a:latin typeface="Arial Narrow"/>
                <a:cs typeface="Arial Narrow"/>
              </a:rPr>
              <a:t> </a:t>
            </a:r>
            <a:r>
              <a:rPr sz="1200" b="1" dirty="0">
                <a:solidFill>
                  <a:srgbClr val="231F20"/>
                </a:solidFill>
                <a:latin typeface="Arial Narrow"/>
                <a:cs typeface="Arial Narrow"/>
              </a:rPr>
              <a:t>PRCD</a:t>
            </a:r>
            <a:endParaRPr sz="1200">
              <a:latin typeface="Arial Narrow"/>
              <a:cs typeface="Arial Narrow"/>
            </a:endParaRPr>
          </a:p>
        </p:txBody>
      </p:sp>
      <p:sp>
        <p:nvSpPr>
          <p:cNvPr id="240" name="object 240"/>
          <p:cNvSpPr/>
          <p:nvPr/>
        </p:nvSpPr>
        <p:spPr>
          <a:xfrm>
            <a:off x="556806" y="5447017"/>
            <a:ext cx="6463665" cy="970915"/>
          </a:xfrm>
          <a:custGeom>
            <a:avLst/>
            <a:gdLst/>
            <a:ahLst/>
            <a:cxnLst/>
            <a:rect l="l" t="t" r="r" b="b"/>
            <a:pathLst>
              <a:path w="6463665" h="970914">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241" name="object 241"/>
          <p:cNvSpPr/>
          <p:nvPr/>
        </p:nvSpPr>
        <p:spPr>
          <a:xfrm>
            <a:off x="3279936" y="5473878"/>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242" name="object 242"/>
          <p:cNvSpPr txBox="1"/>
          <p:nvPr/>
        </p:nvSpPr>
        <p:spPr>
          <a:xfrm>
            <a:off x="527297" y="5458488"/>
            <a:ext cx="6511290" cy="1896745"/>
          </a:xfrm>
          <a:prstGeom prst="rect">
            <a:avLst/>
          </a:prstGeom>
        </p:spPr>
        <p:txBody>
          <a:bodyPr vert="horz" wrap="square" lIns="0" tIns="12700" rIns="0" bIns="0" rtlCol="0">
            <a:spAutoFit/>
          </a:bodyPr>
          <a:lstStyle/>
          <a:p>
            <a:pPr marL="86360" algn="ctr">
              <a:lnSpc>
                <a:spcPct val="100000"/>
              </a:lnSpc>
              <a:spcBef>
                <a:spcPts val="100"/>
              </a:spcBef>
              <a:tabLst>
                <a:tab pos="266700" algn="l"/>
              </a:tabLst>
            </a:pPr>
            <a:r>
              <a:rPr sz="1200" b="1" dirty="0">
                <a:solidFill>
                  <a:srgbClr val="58595B"/>
                </a:solidFill>
                <a:latin typeface="Arial Narrow"/>
                <a:cs typeface="Arial Narrow"/>
              </a:rPr>
              <a:t>!	</a:t>
            </a:r>
            <a:r>
              <a:rPr sz="1000" b="1" dirty="0">
                <a:solidFill>
                  <a:srgbClr val="FFFFFF"/>
                </a:solidFill>
                <a:latin typeface="Arial Narrow"/>
                <a:cs typeface="Arial Narrow"/>
              </a:rPr>
              <a:t>ADVERTENCIA</a:t>
            </a:r>
            <a:endParaRPr sz="1000">
              <a:latin typeface="Arial Narrow"/>
              <a:cs typeface="Arial Narrow"/>
            </a:endParaRPr>
          </a:p>
          <a:p>
            <a:pPr marL="104139" marR="299085">
              <a:lnSpc>
                <a:spcPct val="100000"/>
              </a:lnSpc>
              <a:spcBef>
                <a:spcPts val="945"/>
              </a:spcBef>
            </a:pPr>
            <a:r>
              <a:rPr sz="900" dirty="0">
                <a:solidFill>
                  <a:srgbClr val="231F20"/>
                </a:solidFill>
                <a:latin typeface="Arial Narrow"/>
                <a:cs typeface="Arial Narrow"/>
              </a:rPr>
              <a:t>Riesgo </a:t>
            </a:r>
            <a:r>
              <a:rPr sz="900" spc="-5" dirty="0">
                <a:solidFill>
                  <a:srgbClr val="231F20"/>
                </a:solidFill>
                <a:latin typeface="Arial Narrow"/>
                <a:cs typeface="Arial Narrow"/>
              </a:rPr>
              <a:t>de descarga eléctrica: este producto se suministra con un </a:t>
            </a:r>
            <a:r>
              <a:rPr sz="900" dirty="0">
                <a:solidFill>
                  <a:srgbClr val="231F20"/>
                </a:solidFill>
                <a:latin typeface="Arial Narrow"/>
                <a:cs typeface="Arial Narrow"/>
              </a:rPr>
              <a:t>PRCD </a:t>
            </a:r>
            <a:r>
              <a:rPr sz="900" spc="-5" dirty="0">
                <a:solidFill>
                  <a:srgbClr val="231F20"/>
                </a:solidFill>
                <a:latin typeface="Arial Narrow"/>
                <a:cs typeface="Arial Narrow"/>
              </a:rPr>
              <a:t>situado en el extremo del cable de alimentación. </a:t>
            </a:r>
            <a:r>
              <a:rPr sz="900" dirty="0">
                <a:solidFill>
                  <a:srgbClr val="231F20"/>
                </a:solidFill>
                <a:latin typeface="Arial Narrow"/>
                <a:cs typeface="Arial Narrow"/>
              </a:rPr>
              <a:t>Hay </a:t>
            </a:r>
            <a:r>
              <a:rPr sz="900" spc="-5" dirty="0">
                <a:solidFill>
                  <a:srgbClr val="231F20"/>
                </a:solidFill>
                <a:latin typeface="Arial Narrow"/>
                <a:cs typeface="Arial Narrow"/>
              </a:rPr>
              <a:t>que probar el </a:t>
            </a:r>
            <a:r>
              <a:rPr sz="900" dirty="0">
                <a:solidFill>
                  <a:srgbClr val="231F20"/>
                </a:solidFill>
                <a:latin typeface="Arial Narrow"/>
                <a:cs typeface="Arial Narrow"/>
              </a:rPr>
              <a:t>PRCD  </a:t>
            </a:r>
            <a:r>
              <a:rPr sz="900" spc="-5" dirty="0">
                <a:solidFill>
                  <a:srgbClr val="231F20"/>
                </a:solidFill>
                <a:latin typeface="Arial Narrow"/>
                <a:cs typeface="Arial Narrow"/>
              </a:rPr>
              <a:t>antes de cada uso. </a:t>
            </a:r>
            <a:r>
              <a:rPr sz="900" dirty="0">
                <a:solidFill>
                  <a:srgbClr val="231F20"/>
                </a:solidFill>
                <a:latin typeface="Arial Narrow"/>
                <a:cs typeface="Arial Narrow"/>
              </a:rPr>
              <a:t>No </a:t>
            </a:r>
            <a:r>
              <a:rPr sz="900" spc="-5" dirty="0">
                <a:solidFill>
                  <a:srgbClr val="231F20"/>
                </a:solidFill>
                <a:latin typeface="Arial Narrow"/>
                <a:cs typeface="Arial Narrow"/>
              </a:rPr>
              <a:t>utilice el spa si el </a:t>
            </a:r>
            <a:r>
              <a:rPr sz="900" dirty="0">
                <a:solidFill>
                  <a:srgbClr val="231F20"/>
                </a:solidFill>
                <a:latin typeface="Arial Narrow"/>
                <a:cs typeface="Arial Narrow"/>
              </a:rPr>
              <a:t>PRCD </a:t>
            </a:r>
            <a:r>
              <a:rPr sz="900" spc="-5" dirty="0">
                <a:solidFill>
                  <a:srgbClr val="231F20"/>
                </a:solidFill>
                <a:latin typeface="Arial Narrow"/>
                <a:cs typeface="Arial Narrow"/>
              </a:rPr>
              <a:t>no </a:t>
            </a:r>
            <a:r>
              <a:rPr sz="900" dirty="0">
                <a:solidFill>
                  <a:srgbClr val="231F20"/>
                </a:solidFill>
                <a:latin typeface="Arial Narrow"/>
                <a:cs typeface="Arial Narrow"/>
              </a:rPr>
              <a:t>funciona</a:t>
            </a:r>
            <a:r>
              <a:rPr sz="900" spc="-10" dirty="0">
                <a:solidFill>
                  <a:srgbClr val="231F20"/>
                </a:solidFill>
                <a:latin typeface="Arial Narrow"/>
                <a:cs typeface="Arial Narrow"/>
              </a:rPr>
              <a:t> </a:t>
            </a:r>
            <a:r>
              <a:rPr sz="900" spc="-5" dirty="0">
                <a:solidFill>
                  <a:srgbClr val="231F20"/>
                </a:solidFill>
                <a:latin typeface="Arial Narrow"/>
                <a:cs typeface="Arial Narrow"/>
              </a:rPr>
              <a:t>correctamente.</a:t>
            </a:r>
            <a:endParaRPr sz="900">
              <a:latin typeface="Arial Narrow"/>
              <a:cs typeface="Arial Narrow"/>
            </a:endParaRPr>
          </a:p>
          <a:p>
            <a:pPr marL="104139" marR="386715">
              <a:lnSpc>
                <a:spcPct val="100000"/>
              </a:lnSpc>
            </a:pPr>
            <a:r>
              <a:rPr sz="900" dirty="0">
                <a:solidFill>
                  <a:srgbClr val="231F20"/>
                </a:solidFill>
                <a:latin typeface="Arial Narrow"/>
                <a:cs typeface="Arial Narrow"/>
              </a:rPr>
              <a:t>Desconecte </a:t>
            </a:r>
            <a:r>
              <a:rPr sz="900" spc="-5" dirty="0">
                <a:solidFill>
                  <a:srgbClr val="231F20"/>
                </a:solidFill>
                <a:latin typeface="Arial Narrow"/>
                <a:cs typeface="Arial Narrow"/>
              </a:rPr>
              <a:t>el cable de alimentación hasta que se haya identificado </a:t>
            </a:r>
            <a:r>
              <a:rPr sz="900" dirty="0">
                <a:solidFill>
                  <a:srgbClr val="231F20"/>
                </a:solidFill>
                <a:latin typeface="Arial Narrow"/>
                <a:cs typeface="Arial Narrow"/>
              </a:rPr>
              <a:t>y </a:t>
            </a:r>
            <a:r>
              <a:rPr sz="900" spc="-5" dirty="0">
                <a:solidFill>
                  <a:srgbClr val="231F20"/>
                </a:solidFill>
                <a:latin typeface="Arial Narrow"/>
                <a:cs typeface="Arial Narrow"/>
              </a:rPr>
              <a:t>corregido el </a:t>
            </a:r>
            <a:r>
              <a:rPr sz="900" dirty="0">
                <a:solidFill>
                  <a:srgbClr val="231F20"/>
                </a:solidFill>
                <a:latin typeface="Arial Narrow"/>
                <a:cs typeface="Arial Narrow"/>
              </a:rPr>
              <a:t>fallo. Póngase </a:t>
            </a:r>
            <a:r>
              <a:rPr sz="900" spc="-5" dirty="0">
                <a:solidFill>
                  <a:srgbClr val="231F20"/>
                </a:solidFill>
                <a:latin typeface="Arial Narrow"/>
                <a:cs typeface="Arial Narrow"/>
              </a:rPr>
              <a:t>en contacto con un electricista profesional para  </a:t>
            </a:r>
            <a:r>
              <a:rPr sz="900" dirty="0">
                <a:solidFill>
                  <a:srgbClr val="231F20"/>
                </a:solidFill>
                <a:latin typeface="Arial Narrow"/>
                <a:cs typeface="Arial Narrow"/>
              </a:rPr>
              <a:t>reparar </a:t>
            </a:r>
            <a:r>
              <a:rPr sz="900" spc="-5" dirty="0">
                <a:solidFill>
                  <a:srgbClr val="231F20"/>
                </a:solidFill>
                <a:latin typeface="Arial Narrow"/>
                <a:cs typeface="Arial Narrow"/>
              </a:rPr>
              <a:t>la avería. </a:t>
            </a:r>
            <a:r>
              <a:rPr sz="900" dirty="0">
                <a:solidFill>
                  <a:srgbClr val="231F20"/>
                </a:solidFill>
                <a:latin typeface="Arial Narrow"/>
                <a:cs typeface="Arial Narrow"/>
              </a:rPr>
              <a:t>No </a:t>
            </a:r>
            <a:r>
              <a:rPr sz="900" spc="-5" dirty="0">
                <a:solidFill>
                  <a:srgbClr val="231F20"/>
                </a:solidFill>
                <a:latin typeface="Arial Narrow"/>
                <a:cs typeface="Arial Narrow"/>
              </a:rPr>
              <a:t>hay piezas </a:t>
            </a:r>
            <a:r>
              <a:rPr sz="900" dirty="0">
                <a:solidFill>
                  <a:srgbClr val="231F20"/>
                </a:solidFill>
                <a:latin typeface="Arial Narrow"/>
                <a:cs typeface="Arial Narrow"/>
              </a:rPr>
              <a:t>reparables </a:t>
            </a:r>
            <a:r>
              <a:rPr sz="900" spc="-5" dirty="0">
                <a:solidFill>
                  <a:srgbClr val="231F20"/>
                </a:solidFill>
                <a:latin typeface="Arial Narrow"/>
                <a:cs typeface="Arial Narrow"/>
              </a:rPr>
              <a:t>dentro del </a:t>
            </a:r>
            <a:r>
              <a:rPr sz="900" dirty="0">
                <a:solidFill>
                  <a:srgbClr val="231F20"/>
                </a:solidFill>
                <a:latin typeface="Arial Narrow"/>
                <a:cs typeface="Arial Narrow"/>
              </a:rPr>
              <a:t>PRCD. Abrir </a:t>
            </a:r>
            <a:r>
              <a:rPr sz="900" spc="-5" dirty="0">
                <a:solidFill>
                  <a:srgbClr val="231F20"/>
                </a:solidFill>
                <a:latin typeface="Arial Narrow"/>
                <a:cs typeface="Arial Narrow"/>
              </a:rPr>
              <a:t>el </a:t>
            </a:r>
            <a:r>
              <a:rPr sz="900" dirty="0">
                <a:solidFill>
                  <a:srgbClr val="231F20"/>
                </a:solidFill>
                <a:latin typeface="Arial Narrow"/>
                <a:cs typeface="Arial Narrow"/>
              </a:rPr>
              <a:t>PRCD </a:t>
            </a:r>
            <a:r>
              <a:rPr sz="900" spc="-5" dirty="0">
                <a:solidFill>
                  <a:srgbClr val="231F20"/>
                </a:solidFill>
                <a:latin typeface="Arial Narrow"/>
                <a:cs typeface="Arial Narrow"/>
              </a:rPr>
              <a:t>anulará la</a:t>
            </a:r>
            <a:r>
              <a:rPr sz="900" spc="-15" dirty="0">
                <a:solidFill>
                  <a:srgbClr val="231F20"/>
                </a:solidFill>
                <a:latin typeface="Arial Narrow"/>
                <a:cs typeface="Arial Narrow"/>
              </a:rPr>
              <a:t> </a:t>
            </a:r>
            <a:r>
              <a:rPr sz="900" dirty="0">
                <a:solidFill>
                  <a:srgbClr val="231F20"/>
                </a:solidFill>
                <a:latin typeface="Arial Narrow"/>
                <a:cs typeface="Arial Narrow"/>
              </a:rPr>
              <a:t>garantía.</a:t>
            </a:r>
            <a:endParaRPr sz="900">
              <a:latin typeface="Arial Narrow"/>
              <a:cs typeface="Arial Narrow"/>
            </a:endParaRPr>
          </a:p>
          <a:p>
            <a:pPr>
              <a:lnSpc>
                <a:spcPct val="100000"/>
              </a:lnSpc>
            </a:pPr>
            <a:endParaRPr sz="1000">
              <a:latin typeface="Times New Roman"/>
              <a:cs typeface="Times New Roman"/>
            </a:endParaRPr>
          </a:p>
          <a:p>
            <a:pPr>
              <a:lnSpc>
                <a:spcPct val="100000"/>
              </a:lnSpc>
              <a:spcBef>
                <a:spcPts val="20"/>
              </a:spcBef>
            </a:pPr>
            <a:endParaRPr sz="850">
              <a:latin typeface="Times New Roman"/>
              <a:cs typeface="Times New Roman"/>
            </a:endParaRPr>
          </a:p>
          <a:p>
            <a:pPr marL="116839" indent="-104775">
              <a:lnSpc>
                <a:spcPct val="100000"/>
              </a:lnSpc>
              <a:buAutoNum type="arabicPeriod"/>
              <a:tabLst>
                <a:tab pos="117475" algn="l"/>
              </a:tabLst>
            </a:pPr>
            <a:r>
              <a:rPr sz="900" dirty="0">
                <a:solidFill>
                  <a:srgbClr val="231F20"/>
                </a:solidFill>
                <a:latin typeface="Arial Narrow"/>
                <a:cs typeface="Arial Narrow"/>
              </a:rPr>
              <a:t>Enchufe </a:t>
            </a:r>
            <a:r>
              <a:rPr sz="900" spc="-5" dirty="0">
                <a:solidFill>
                  <a:srgbClr val="231F20"/>
                </a:solidFill>
                <a:latin typeface="Arial Narrow"/>
                <a:cs typeface="Arial Narrow"/>
              </a:rPr>
              <a:t>el aparato </a:t>
            </a:r>
            <a:r>
              <a:rPr sz="900" dirty="0">
                <a:solidFill>
                  <a:srgbClr val="231F20"/>
                </a:solidFill>
                <a:latin typeface="Arial Narrow"/>
                <a:cs typeface="Arial Narrow"/>
              </a:rPr>
              <a:t>a </a:t>
            </a:r>
            <a:r>
              <a:rPr sz="900" spc="-5" dirty="0">
                <a:solidFill>
                  <a:srgbClr val="231F20"/>
                </a:solidFill>
                <a:latin typeface="Arial Narrow"/>
                <a:cs typeface="Arial Narrow"/>
              </a:rPr>
              <a:t>la </a:t>
            </a:r>
            <a:r>
              <a:rPr sz="900" dirty="0">
                <a:solidFill>
                  <a:srgbClr val="231F20"/>
                </a:solidFill>
                <a:latin typeface="Arial Narrow"/>
                <a:cs typeface="Arial Narrow"/>
              </a:rPr>
              <a:t>red</a:t>
            </a:r>
            <a:r>
              <a:rPr sz="900" spc="-10" dirty="0">
                <a:solidFill>
                  <a:srgbClr val="231F20"/>
                </a:solidFill>
                <a:latin typeface="Arial Narrow"/>
                <a:cs typeface="Arial Narrow"/>
              </a:rPr>
              <a:t> </a:t>
            </a:r>
            <a:r>
              <a:rPr sz="900" dirty="0">
                <a:solidFill>
                  <a:srgbClr val="231F20"/>
                </a:solidFill>
                <a:latin typeface="Arial Narrow"/>
                <a:cs typeface="Arial Narrow"/>
              </a:rPr>
              <a:t>eléctrica.</a:t>
            </a:r>
            <a:endParaRPr sz="900">
              <a:latin typeface="Arial Narrow"/>
              <a:cs typeface="Arial Narrow"/>
            </a:endParaRPr>
          </a:p>
          <a:p>
            <a:pPr marL="116839" indent="-104775">
              <a:lnSpc>
                <a:spcPct val="100000"/>
              </a:lnSpc>
              <a:spcBef>
                <a:spcPts val="120"/>
              </a:spcBef>
              <a:buAutoNum type="arabicPeriod"/>
              <a:tabLst>
                <a:tab pos="11747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REINICIO </a:t>
            </a:r>
            <a:r>
              <a:rPr sz="900" spc="-5" dirty="0">
                <a:solidFill>
                  <a:srgbClr val="231F20"/>
                </a:solidFill>
                <a:latin typeface="Arial Narrow"/>
                <a:cs typeface="Arial Narrow"/>
              </a:rPr>
              <a:t>del </a:t>
            </a:r>
            <a:r>
              <a:rPr sz="900" dirty="0">
                <a:solidFill>
                  <a:srgbClr val="231F20"/>
                </a:solidFill>
                <a:latin typeface="Arial Narrow"/>
                <a:cs typeface="Arial Narrow"/>
              </a:rPr>
              <a:t>PRCD. El </a:t>
            </a:r>
            <a:r>
              <a:rPr sz="900" spc="-5" dirty="0">
                <a:solidFill>
                  <a:srgbClr val="231F20"/>
                </a:solidFill>
                <a:latin typeface="Arial Narrow"/>
                <a:cs typeface="Arial Narrow"/>
              </a:rPr>
              <a:t>indicador se pondrá en</a:t>
            </a:r>
            <a:r>
              <a:rPr sz="900" spc="-20" dirty="0">
                <a:solidFill>
                  <a:srgbClr val="231F20"/>
                </a:solidFill>
                <a:latin typeface="Arial Narrow"/>
                <a:cs typeface="Arial Narrow"/>
              </a:rPr>
              <a:t> </a:t>
            </a:r>
            <a:r>
              <a:rPr sz="900" dirty="0">
                <a:solidFill>
                  <a:srgbClr val="231F20"/>
                </a:solidFill>
                <a:latin typeface="Arial Narrow"/>
                <a:cs typeface="Arial Narrow"/>
              </a:rPr>
              <a:t>rojo.</a:t>
            </a:r>
            <a:endParaRPr sz="900">
              <a:latin typeface="Arial Narrow"/>
              <a:cs typeface="Arial Narrow"/>
            </a:endParaRPr>
          </a:p>
          <a:p>
            <a:pPr marL="116839" marR="5080" indent="-104775">
              <a:lnSpc>
                <a:spcPct val="111100"/>
              </a:lnSpc>
              <a:buAutoNum type="arabicPeriod"/>
              <a:tabLst>
                <a:tab pos="11747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PRUEBA </a:t>
            </a:r>
            <a:r>
              <a:rPr sz="900" spc="-5" dirty="0">
                <a:solidFill>
                  <a:srgbClr val="231F20"/>
                </a:solidFill>
                <a:latin typeface="Arial Narrow"/>
                <a:cs typeface="Arial Narrow"/>
              </a:rPr>
              <a:t>del </a:t>
            </a:r>
            <a:r>
              <a:rPr sz="900" dirty="0">
                <a:solidFill>
                  <a:srgbClr val="231F20"/>
                </a:solidFill>
                <a:latin typeface="Arial Narrow"/>
                <a:cs typeface="Arial Narrow"/>
              </a:rPr>
              <a:t>PRCD. El </a:t>
            </a:r>
            <a:r>
              <a:rPr sz="900" spc="-5" dirty="0">
                <a:solidFill>
                  <a:srgbClr val="231F20"/>
                </a:solidFill>
                <a:latin typeface="Arial Narrow"/>
                <a:cs typeface="Arial Narrow"/>
              </a:rPr>
              <a:t>color </a:t>
            </a:r>
            <a:r>
              <a:rPr sz="900" dirty="0">
                <a:solidFill>
                  <a:srgbClr val="231F20"/>
                </a:solidFill>
                <a:latin typeface="Arial Narrow"/>
                <a:cs typeface="Arial Narrow"/>
              </a:rPr>
              <a:t>rojo </a:t>
            </a:r>
            <a:r>
              <a:rPr sz="900" spc="-5" dirty="0">
                <a:solidFill>
                  <a:srgbClr val="231F20"/>
                </a:solidFill>
                <a:latin typeface="Arial Narrow"/>
                <a:cs typeface="Arial Narrow"/>
              </a:rPr>
              <a:t>del indicador debería desaparecer. </a:t>
            </a:r>
            <a:r>
              <a:rPr sz="900" dirty="0">
                <a:solidFill>
                  <a:srgbClr val="231F20"/>
                </a:solidFill>
                <a:latin typeface="Arial Narrow"/>
                <a:cs typeface="Arial Narrow"/>
              </a:rPr>
              <a:t>De </a:t>
            </a:r>
            <a:r>
              <a:rPr sz="900" spc="-5" dirty="0">
                <a:solidFill>
                  <a:srgbClr val="231F20"/>
                </a:solidFill>
                <a:latin typeface="Arial Narrow"/>
                <a:cs typeface="Arial Narrow"/>
              </a:rPr>
              <a:t>lo contrario, el </a:t>
            </a:r>
            <a:r>
              <a:rPr sz="900" dirty="0">
                <a:solidFill>
                  <a:srgbClr val="231F20"/>
                </a:solidFill>
                <a:latin typeface="Arial Narrow"/>
                <a:cs typeface="Arial Narrow"/>
              </a:rPr>
              <a:t>PRCD </a:t>
            </a:r>
            <a:r>
              <a:rPr sz="900" spc="-5" dirty="0">
                <a:solidFill>
                  <a:srgbClr val="231F20"/>
                </a:solidFill>
                <a:latin typeface="Arial Narrow"/>
                <a:cs typeface="Arial Narrow"/>
              </a:rPr>
              <a:t>es defectuoso. </a:t>
            </a:r>
            <a:r>
              <a:rPr sz="900" dirty="0">
                <a:solidFill>
                  <a:srgbClr val="231F20"/>
                </a:solidFill>
                <a:latin typeface="Arial Narrow"/>
                <a:cs typeface="Arial Narrow"/>
              </a:rPr>
              <a:t>En tal </a:t>
            </a:r>
            <a:r>
              <a:rPr sz="900" spc="-5" dirty="0">
                <a:solidFill>
                  <a:srgbClr val="231F20"/>
                </a:solidFill>
                <a:latin typeface="Arial Narrow"/>
                <a:cs typeface="Arial Narrow"/>
              </a:rPr>
              <a:t>caso, no utilice el spa.  </a:t>
            </a:r>
            <a:r>
              <a:rPr sz="900" dirty="0">
                <a:solidFill>
                  <a:srgbClr val="231F20"/>
                </a:solidFill>
                <a:latin typeface="Arial Narrow"/>
                <a:cs typeface="Arial Narrow"/>
              </a:rPr>
              <a:t>Póngase </a:t>
            </a:r>
            <a:r>
              <a:rPr sz="900" spc="-5" dirty="0">
                <a:solidFill>
                  <a:srgbClr val="231F20"/>
                </a:solidFill>
                <a:latin typeface="Arial Narrow"/>
                <a:cs typeface="Arial Narrow"/>
              </a:rPr>
              <a:t>en contacto con un electricista cualificado para </a:t>
            </a:r>
            <a:r>
              <a:rPr sz="900" dirty="0">
                <a:solidFill>
                  <a:srgbClr val="231F20"/>
                </a:solidFill>
                <a:latin typeface="Arial Narrow"/>
                <a:cs typeface="Arial Narrow"/>
              </a:rPr>
              <a:t>reparar </a:t>
            </a:r>
            <a:r>
              <a:rPr sz="900" spc="-5" dirty="0">
                <a:solidFill>
                  <a:srgbClr val="231F20"/>
                </a:solidFill>
                <a:latin typeface="Arial Narrow"/>
                <a:cs typeface="Arial Narrow"/>
              </a:rPr>
              <a:t>la</a:t>
            </a:r>
            <a:r>
              <a:rPr sz="900" spc="-10" dirty="0">
                <a:solidFill>
                  <a:srgbClr val="231F20"/>
                </a:solidFill>
                <a:latin typeface="Arial Narrow"/>
                <a:cs typeface="Arial Narrow"/>
              </a:rPr>
              <a:t> </a:t>
            </a:r>
            <a:r>
              <a:rPr sz="900" dirty="0">
                <a:solidFill>
                  <a:srgbClr val="231F20"/>
                </a:solidFill>
                <a:latin typeface="Arial Narrow"/>
                <a:cs typeface="Arial Narrow"/>
              </a:rPr>
              <a:t>avería.</a:t>
            </a:r>
            <a:endParaRPr sz="900">
              <a:latin typeface="Arial Narrow"/>
              <a:cs typeface="Arial Narrow"/>
            </a:endParaRPr>
          </a:p>
          <a:p>
            <a:pPr marL="116839" indent="-104775">
              <a:lnSpc>
                <a:spcPct val="100000"/>
              </a:lnSpc>
              <a:spcBef>
                <a:spcPts val="120"/>
              </a:spcBef>
              <a:buAutoNum type="arabicPeriod"/>
              <a:tabLst>
                <a:tab pos="11747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REINICIO </a:t>
            </a:r>
            <a:r>
              <a:rPr sz="900" spc="-5" dirty="0">
                <a:solidFill>
                  <a:srgbClr val="231F20"/>
                </a:solidFill>
                <a:latin typeface="Arial Narrow"/>
                <a:cs typeface="Arial Narrow"/>
              </a:rPr>
              <a:t>del </a:t>
            </a:r>
            <a:r>
              <a:rPr sz="900" dirty="0">
                <a:solidFill>
                  <a:srgbClr val="231F20"/>
                </a:solidFill>
                <a:latin typeface="Arial Narrow"/>
                <a:cs typeface="Arial Narrow"/>
              </a:rPr>
              <a:t>PRCD </a:t>
            </a:r>
            <a:r>
              <a:rPr sz="900" spc="-5" dirty="0">
                <a:solidFill>
                  <a:srgbClr val="231F20"/>
                </a:solidFill>
                <a:latin typeface="Arial Narrow"/>
                <a:cs typeface="Arial Narrow"/>
              </a:rPr>
              <a:t>de nuevo. </a:t>
            </a:r>
            <a:r>
              <a:rPr sz="900" dirty="0">
                <a:solidFill>
                  <a:srgbClr val="231F20"/>
                </a:solidFill>
                <a:latin typeface="Arial Narrow"/>
                <a:cs typeface="Arial Narrow"/>
              </a:rPr>
              <a:t>El </a:t>
            </a:r>
            <a:r>
              <a:rPr sz="900" spc="-5" dirty="0">
                <a:solidFill>
                  <a:srgbClr val="231F20"/>
                </a:solidFill>
                <a:latin typeface="Arial Narrow"/>
                <a:cs typeface="Arial Narrow"/>
              </a:rPr>
              <a:t>indicador debería ponerse en </a:t>
            </a:r>
            <a:r>
              <a:rPr sz="900" dirty="0">
                <a:solidFill>
                  <a:srgbClr val="231F20"/>
                </a:solidFill>
                <a:latin typeface="Arial Narrow"/>
                <a:cs typeface="Arial Narrow"/>
              </a:rPr>
              <a:t>rojo. Cuando </a:t>
            </a:r>
            <a:r>
              <a:rPr sz="900" spc="-5" dirty="0">
                <a:solidFill>
                  <a:srgbClr val="231F20"/>
                </a:solidFill>
                <a:latin typeface="Arial Narrow"/>
                <a:cs typeface="Arial Narrow"/>
              </a:rPr>
              <a:t>lo haga, el spa estará listo para su</a:t>
            </a:r>
            <a:r>
              <a:rPr sz="900" spc="-20" dirty="0">
                <a:solidFill>
                  <a:srgbClr val="231F20"/>
                </a:solidFill>
                <a:latin typeface="Arial Narrow"/>
                <a:cs typeface="Arial Narrow"/>
              </a:rPr>
              <a:t> </a:t>
            </a:r>
            <a:r>
              <a:rPr sz="900" dirty="0">
                <a:solidFill>
                  <a:srgbClr val="231F20"/>
                </a:solidFill>
                <a:latin typeface="Arial Narrow"/>
                <a:cs typeface="Arial Narrow"/>
              </a:rPr>
              <a:t>uso.</a:t>
            </a:r>
            <a:endParaRPr sz="900">
              <a:latin typeface="Arial Narrow"/>
              <a:cs typeface="Arial Narrow"/>
            </a:endParaRPr>
          </a:p>
        </p:txBody>
      </p:sp>
      <p:sp>
        <p:nvSpPr>
          <p:cNvPr id="243" name="object 243"/>
          <p:cNvSpPr txBox="1"/>
          <p:nvPr/>
        </p:nvSpPr>
        <p:spPr>
          <a:xfrm>
            <a:off x="540978" y="9116238"/>
            <a:ext cx="6453505" cy="622300"/>
          </a:xfrm>
          <a:prstGeom prst="rect">
            <a:avLst/>
          </a:prstGeom>
        </p:spPr>
        <p:txBody>
          <a:bodyPr vert="horz" wrap="square" lIns="0" tIns="92075" rIns="0" bIns="0" rtlCol="0">
            <a:spAutoFit/>
          </a:bodyPr>
          <a:lstStyle/>
          <a:p>
            <a:pPr marL="12700">
              <a:lnSpc>
                <a:spcPct val="100000"/>
              </a:lnSpc>
              <a:spcBef>
                <a:spcPts val="725"/>
              </a:spcBef>
            </a:pPr>
            <a:r>
              <a:rPr sz="1200" b="1" dirty="0">
                <a:solidFill>
                  <a:srgbClr val="231F20"/>
                </a:solidFill>
                <a:latin typeface="Arial Narrow"/>
                <a:cs typeface="Arial Narrow"/>
              </a:rPr>
              <a:t>Unidad de </a:t>
            </a:r>
            <a:r>
              <a:rPr sz="1200" b="1" spc="-5" dirty="0">
                <a:solidFill>
                  <a:srgbClr val="231F20"/>
                </a:solidFill>
                <a:latin typeface="Arial Narrow"/>
                <a:cs typeface="Arial Narrow"/>
              </a:rPr>
              <a:t>control </a:t>
            </a:r>
            <a:r>
              <a:rPr sz="1200" b="1" dirty="0">
                <a:solidFill>
                  <a:srgbClr val="231F20"/>
                </a:solidFill>
                <a:latin typeface="Arial Narrow"/>
                <a:cs typeface="Arial Narrow"/>
              </a:rPr>
              <a:t>del </a:t>
            </a:r>
            <a:r>
              <a:rPr sz="1200" b="1" spc="-5" dirty="0">
                <a:solidFill>
                  <a:srgbClr val="231F20"/>
                </a:solidFill>
                <a:latin typeface="Arial Narrow"/>
                <a:cs typeface="Arial Narrow"/>
              </a:rPr>
              <a:t>spa conectada </a:t>
            </a:r>
            <a:r>
              <a:rPr sz="1200" b="1" dirty="0">
                <a:solidFill>
                  <a:srgbClr val="231F20"/>
                </a:solidFill>
                <a:latin typeface="Arial Narrow"/>
                <a:cs typeface="Arial Narrow"/>
              </a:rPr>
              <a:t>a </a:t>
            </a:r>
            <a:r>
              <a:rPr sz="1200" b="1" spc="-5" dirty="0">
                <a:solidFill>
                  <a:srgbClr val="231F20"/>
                </a:solidFill>
                <a:latin typeface="Arial Narrow"/>
                <a:cs typeface="Arial Narrow"/>
              </a:rPr>
              <a:t>los conductores </a:t>
            </a:r>
            <a:r>
              <a:rPr sz="1200" b="1" dirty="0">
                <a:solidFill>
                  <a:srgbClr val="231F20"/>
                </a:solidFill>
                <a:latin typeface="Arial Narrow"/>
                <a:cs typeface="Arial Narrow"/>
              </a:rPr>
              <a:t>de </a:t>
            </a:r>
            <a:r>
              <a:rPr sz="1200" b="1" spc="-5" dirty="0">
                <a:solidFill>
                  <a:srgbClr val="231F20"/>
                </a:solidFill>
                <a:latin typeface="Arial Narrow"/>
                <a:cs typeface="Arial Narrow"/>
              </a:rPr>
              <a:t>enlace equipotencial</a:t>
            </a:r>
            <a:r>
              <a:rPr sz="1200" b="1" spc="-30" dirty="0">
                <a:solidFill>
                  <a:srgbClr val="231F20"/>
                </a:solidFill>
                <a:latin typeface="Arial Narrow"/>
                <a:cs typeface="Arial Narrow"/>
              </a:rPr>
              <a:t> </a:t>
            </a:r>
            <a:r>
              <a:rPr sz="1200" b="1" spc="-5" dirty="0">
                <a:solidFill>
                  <a:srgbClr val="231F20"/>
                </a:solidFill>
                <a:latin typeface="Arial Narrow"/>
                <a:cs typeface="Arial Narrow"/>
              </a:rPr>
              <a:t>externos</a:t>
            </a:r>
            <a:endParaRPr sz="1200">
              <a:latin typeface="Arial Narrow"/>
              <a:cs typeface="Arial Narrow"/>
            </a:endParaRPr>
          </a:p>
          <a:p>
            <a:pPr marL="12700" marR="5080">
              <a:lnSpc>
                <a:spcPct val="100000"/>
              </a:lnSpc>
              <a:spcBef>
                <a:spcPts val="475"/>
              </a:spcBef>
            </a:pPr>
            <a:r>
              <a:rPr sz="900" dirty="0">
                <a:solidFill>
                  <a:srgbClr val="231F20"/>
                </a:solidFill>
                <a:latin typeface="Arial Narrow"/>
                <a:cs typeface="Arial Narrow"/>
              </a:rPr>
              <a:t>Un </a:t>
            </a:r>
            <a:r>
              <a:rPr sz="900" spc="-5" dirty="0">
                <a:solidFill>
                  <a:srgbClr val="231F20"/>
                </a:solidFill>
                <a:latin typeface="Arial Narrow"/>
                <a:cs typeface="Arial Narrow"/>
              </a:rPr>
              <a:t>electricista cualificado debe cablear la unidad de control del spa uniéndolo al </a:t>
            </a:r>
            <a:r>
              <a:rPr sz="900" dirty="0">
                <a:solidFill>
                  <a:srgbClr val="231F20"/>
                </a:solidFill>
                <a:latin typeface="Arial Narrow"/>
                <a:cs typeface="Arial Narrow"/>
              </a:rPr>
              <a:t>terminal </a:t>
            </a:r>
            <a:r>
              <a:rPr sz="900" spc="-5" dirty="0">
                <a:solidFill>
                  <a:srgbClr val="231F20"/>
                </a:solidFill>
                <a:latin typeface="Arial Narrow"/>
                <a:cs typeface="Arial Narrow"/>
              </a:rPr>
              <a:t>equipotencial de la vivienda usando un conductor de cobre sólido  de 1,5 mm² como</a:t>
            </a:r>
            <a:r>
              <a:rPr sz="900" spc="-10" dirty="0">
                <a:solidFill>
                  <a:srgbClr val="231F20"/>
                </a:solidFill>
                <a:latin typeface="Arial Narrow"/>
                <a:cs typeface="Arial Narrow"/>
              </a:rPr>
              <a:t> </a:t>
            </a:r>
            <a:r>
              <a:rPr sz="900" spc="-5" dirty="0">
                <a:solidFill>
                  <a:srgbClr val="231F20"/>
                </a:solidFill>
                <a:latin typeface="Arial Narrow"/>
                <a:cs typeface="Arial Narrow"/>
              </a:rPr>
              <a:t>mínimo.</a:t>
            </a:r>
            <a:endParaRPr sz="900">
              <a:latin typeface="Arial Narrow"/>
              <a:cs typeface="Arial Narrow"/>
            </a:endParaRPr>
          </a:p>
        </p:txBody>
      </p:sp>
      <p:sp>
        <p:nvSpPr>
          <p:cNvPr id="244" name="object 244"/>
          <p:cNvSpPr txBox="1"/>
          <p:nvPr/>
        </p:nvSpPr>
        <p:spPr>
          <a:xfrm>
            <a:off x="3640175" y="7569060"/>
            <a:ext cx="186055" cy="178435"/>
          </a:xfrm>
          <a:prstGeom prst="rect">
            <a:avLst/>
          </a:prstGeom>
          <a:solidFill>
            <a:srgbClr val="5A595C"/>
          </a:solidFill>
        </p:spPr>
        <p:txBody>
          <a:bodyPr vert="horz" wrap="square" lIns="0" tIns="13970" rIns="0" bIns="0" rtlCol="0">
            <a:spAutoFit/>
          </a:bodyPr>
          <a:lstStyle/>
          <a:p>
            <a:pPr marL="49530">
              <a:lnSpc>
                <a:spcPct val="100000"/>
              </a:lnSpc>
              <a:spcBef>
                <a:spcPts val="110"/>
              </a:spcBef>
            </a:pPr>
            <a:r>
              <a:rPr sz="900" dirty="0">
                <a:solidFill>
                  <a:srgbClr val="FFFFFF"/>
                </a:solidFill>
                <a:latin typeface="Arial Narrow"/>
                <a:cs typeface="Arial Narrow"/>
              </a:rPr>
              <a:t>2.</a:t>
            </a:r>
            <a:endParaRPr sz="900">
              <a:latin typeface="Arial Narrow"/>
              <a:cs typeface="Arial Narrow"/>
            </a:endParaRPr>
          </a:p>
        </p:txBody>
      </p:sp>
      <p:sp>
        <p:nvSpPr>
          <p:cNvPr id="245" name="object 245"/>
          <p:cNvSpPr/>
          <p:nvPr/>
        </p:nvSpPr>
        <p:spPr>
          <a:xfrm>
            <a:off x="4286268" y="8119654"/>
            <a:ext cx="249044" cy="307319"/>
          </a:xfrm>
          <a:prstGeom prst="rect">
            <a:avLst/>
          </a:prstGeom>
          <a:blipFill>
            <a:blip r:embed="rId2" cstate="print"/>
            <a:stretch>
              <a:fillRect/>
            </a:stretch>
          </a:blipFill>
        </p:spPr>
        <p:txBody>
          <a:bodyPr wrap="square" lIns="0" tIns="0" rIns="0" bIns="0" rtlCol="0"/>
          <a:lstStyle/>
          <a:p>
            <a:endParaRPr/>
          </a:p>
        </p:txBody>
      </p:sp>
      <p:sp>
        <p:nvSpPr>
          <p:cNvPr id="246" name="object 246"/>
          <p:cNvSpPr/>
          <p:nvPr/>
        </p:nvSpPr>
        <p:spPr>
          <a:xfrm>
            <a:off x="4219054" y="76721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47" name="object 247"/>
          <p:cNvSpPr/>
          <p:nvPr/>
        </p:nvSpPr>
        <p:spPr>
          <a:xfrm>
            <a:off x="4250333" y="77042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48" name="object 248"/>
          <p:cNvSpPr/>
          <p:nvPr/>
        </p:nvSpPr>
        <p:spPr>
          <a:xfrm>
            <a:off x="4353173" y="8187349"/>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49" name="object 249"/>
          <p:cNvSpPr/>
          <p:nvPr/>
        </p:nvSpPr>
        <p:spPr>
          <a:xfrm>
            <a:off x="4377834" y="8313287"/>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50" name="object 250"/>
          <p:cNvSpPr/>
          <p:nvPr/>
        </p:nvSpPr>
        <p:spPr>
          <a:xfrm>
            <a:off x="4377530" y="83107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sp>
        <p:nvSpPr>
          <p:cNvPr id="251" name="object 251"/>
          <p:cNvSpPr txBox="1"/>
          <p:nvPr/>
        </p:nvSpPr>
        <p:spPr>
          <a:xfrm>
            <a:off x="4366071" y="8203070"/>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52" name="object 252"/>
          <p:cNvSpPr/>
          <p:nvPr/>
        </p:nvSpPr>
        <p:spPr>
          <a:xfrm>
            <a:off x="4365378" y="82864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53" name="object 253"/>
          <p:cNvSpPr/>
          <p:nvPr/>
        </p:nvSpPr>
        <p:spPr>
          <a:xfrm>
            <a:off x="4382096" y="82637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254" name="object 254"/>
          <p:cNvSpPr/>
          <p:nvPr/>
        </p:nvSpPr>
        <p:spPr>
          <a:xfrm>
            <a:off x="4341960" y="7569587"/>
            <a:ext cx="183997" cy="114736"/>
          </a:xfrm>
          <a:prstGeom prst="rect">
            <a:avLst/>
          </a:prstGeom>
          <a:blipFill>
            <a:blip r:embed="rId3" cstate="print"/>
            <a:stretch>
              <a:fillRect/>
            </a:stretch>
          </a:blipFill>
        </p:spPr>
        <p:txBody>
          <a:bodyPr wrap="square" lIns="0" tIns="0" rIns="0" bIns="0" rtlCol="0"/>
          <a:lstStyle/>
          <a:p>
            <a:endParaRPr/>
          </a:p>
        </p:txBody>
      </p:sp>
      <p:sp>
        <p:nvSpPr>
          <p:cNvPr id="255" name="object 255"/>
          <p:cNvSpPr/>
          <p:nvPr/>
        </p:nvSpPr>
        <p:spPr>
          <a:xfrm>
            <a:off x="4355553" y="8937405"/>
            <a:ext cx="160934" cy="120912"/>
          </a:xfrm>
          <a:prstGeom prst="rect">
            <a:avLst/>
          </a:prstGeom>
          <a:blipFill>
            <a:blip r:embed="rId4" cstate="print"/>
            <a:stretch>
              <a:fillRect/>
            </a:stretch>
          </a:blipFill>
        </p:spPr>
        <p:txBody>
          <a:bodyPr wrap="square" lIns="0" tIns="0" rIns="0" bIns="0" rtlCol="0"/>
          <a:lstStyle/>
          <a:p>
            <a:endParaRPr/>
          </a:p>
        </p:txBody>
      </p:sp>
      <p:sp>
        <p:nvSpPr>
          <p:cNvPr id="256" name="object 256"/>
          <p:cNvSpPr txBox="1"/>
          <p:nvPr/>
        </p:nvSpPr>
        <p:spPr>
          <a:xfrm>
            <a:off x="3685406" y="7924093"/>
            <a:ext cx="42989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REINICIO</a:t>
            </a:r>
            <a:endParaRPr sz="900">
              <a:latin typeface="Arial Narrow"/>
              <a:cs typeface="Arial Narrow"/>
            </a:endParaRPr>
          </a:p>
        </p:txBody>
      </p:sp>
      <p:sp>
        <p:nvSpPr>
          <p:cNvPr id="257" name="object 257"/>
          <p:cNvSpPr txBox="1"/>
          <p:nvPr/>
        </p:nvSpPr>
        <p:spPr>
          <a:xfrm>
            <a:off x="3685406" y="8534226"/>
            <a:ext cx="43497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Indicador</a:t>
            </a:r>
            <a:endParaRPr sz="900">
              <a:latin typeface="Arial Narrow"/>
              <a:cs typeface="Arial Narrow"/>
            </a:endParaRPr>
          </a:p>
        </p:txBody>
      </p:sp>
      <p:sp>
        <p:nvSpPr>
          <p:cNvPr id="258" name="object 258"/>
          <p:cNvSpPr/>
          <p:nvPr/>
        </p:nvSpPr>
        <p:spPr>
          <a:xfrm>
            <a:off x="3946349" y="8272099"/>
            <a:ext cx="454025" cy="297180"/>
          </a:xfrm>
          <a:custGeom>
            <a:avLst/>
            <a:gdLst/>
            <a:ahLst/>
            <a:cxnLst/>
            <a:rect l="l" t="t" r="r" b="b"/>
            <a:pathLst>
              <a:path w="454025" h="297179">
                <a:moveTo>
                  <a:pt x="453605" y="0"/>
                </a:moveTo>
                <a:lnTo>
                  <a:pt x="346925" y="28600"/>
                </a:lnTo>
                <a:lnTo>
                  <a:pt x="369341" y="43738"/>
                </a:lnTo>
                <a:lnTo>
                  <a:pt x="0" y="281178"/>
                </a:lnTo>
                <a:lnTo>
                  <a:pt x="10147" y="296976"/>
                </a:lnTo>
                <a:lnTo>
                  <a:pt x="379488" y="59537"/>
                </a:lnTo>
                <a:lnTo>
                  <a:pt x="404486" y="59537"/>
                </a:lnTo>
                <a:lnTo>
                  <a:pt x="453605" y="0"/>
                </a:lnTo>
                <a:close/>
              </a:path>
              <a:path w="454025" h="297179">
                <a:moveTo>
                  <a:pt x="404486" y="59537"/>
                </a:moveTo>
                <a:lnTo>
                  <a:pt x="379488" y="59537"/>
                </a:lnTo>
                <a:lnTo>
                  <a:pt x="383311" y="85204"/>
                </a:lnTo>
                <a:lnTo>
                  <a:pt x="404486" y="59537"/>
                </a:lnTo>
                <a:close/>
              </a:path>
            </a:pathLst>
          </a:custGeom>
          <a:solidFill>
            <a:srgbClr val="58595B"/>
          </a:solidFill>
        </p:spPr>
        <p:txBody>
          <a:bodyPr wrap="square" lIns="0" tIns="0" rIns="0" bIns="0" rtlCol="0"/>
          <a:lstStyle/>
          <a:p>
            <a:endParaRPr/>
          </a:p>
        </p:txBody>
      </p:sp>
      <p:sp>
        <p:nvSpPr>
          <p:cNvPr id="259" name="object 259"/>
          <p:cNvSpPr/>
          <p:nvPr/>
        </p:nvSpPr>
        <p:spPr>
          <a:xfrm>
            <a:off x="3962350" y="8071394"/>
            <a:ext cx="422275" cy="144145"/>
          </a:xfrm>
          <a:custGeom>
            <a:avLst/>
            <a:gdLst/>
            <a:ahLst/>
            <a:cxnLst/>
            <a:rect l="l" t="t" r="r" b="b"/>
            <a:pathLst>
              <a:path w="422275" h="144145">
                <a:moveTo>
                  <a:pt x="5105" y="0"/>
                </a:moveTo>
                <a:lnTo>
                  <a:pt x="0" y="15925"/>
                </a:lnTo>
                <a:lnTo>
                  <a:pt x="345084" y="126479"/>
                </a:lnTo>
                <a:lnTo>
                  <a:pt x="330250" y="143852"/>
                </a:lnTo>
                <a:lnTo>
                  <a:pt x="422097" y="141808"/>
                </a:lnTo>
                <a:lnTo>
                  <a:pt x="380323" y="110566"/>
                </a:lnTo>
                <a:lnTo>
                  <a:pt x="350189" y="110566"/>
                </a:lnTo>
                <a:lnTo>
                  <a:pt x="5105" y="0"/>
                </a:lnTo>
                <a:close/>
              </a:path>
              <a:path w="422275" h="144145">
                <a:moveTo>
                  <a:pt x="348551" y="86804"/>
                </a:moveTo>
                <a:lnTo>
                  <a:pt x="350189" y="110566"/>
                </a:lnTo>
                <a:lnTo>
                  <a:pt x="380323" y="110566"/>
                </a:lnTo>
                <a:lnTo>
                  <a:pt x="348551" y="86804"/>
                </a:lnTo>
                <a:close/>
              </a:path>
            </a:pathLst>
          </a:custGeom>
          <a:solidFill>
            <a:srgbClr val="58595B"/>
          </a:solidFill>
        </p:spPr>
        <p:txBody>
          <a:bodyPr wrap="square" lIns="0" tIns="0" rIns="0" bIns="0" rtlCol="0"/>
          <a:lstStyle/>
          <a:p>
            <a:endParaRPr/>
          </a:p>
        </p:txBody>
      </p:sp>
      <p:sp>
        <p:nvSpPr>
          <p:cNvPr id="260" name="object 260"/>
          <p:cNvSpPr/>
          <p:nvPr/>
        </p:nvSpPr>
        <p:spPr>
          <a:xfrm>
            <a:off x="4465592" y="81593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261" name="object 261"/>
          <p:cNvSpPr/>
          <p:nvPr/>
        </p:nvSpPr>
        <p:spPr>
          <a:xfrm>
            <a:off x="4465592" y="81593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262" name="object 262"/>
          <p:cNvSpPr/>
          <p:nvPr/>
        </p:nvSpPr>
        <p:spPr>
          <a:xfrm>
            <a:off x="4463570" y="8156566"/>
            <a:ext cx="109938" cy="142181"/>
          </a:xfrm>
          <a:prstGeom prst="rect">
            <a:avLst/>
          </a:prstGeom>
          <a:blipFill>
            <a:blip r:embed="rId5" cstate="print"/>
            <a:stretch>
              <a:fillRect/>
            </a:stretch>
          </a:blipFill>
        </p:spPr>
        <p:txBody>
          <a:bodyPr wrap="square" lIns="0" tIns="0" rIns="0" bIns="0" rtlCol="0"/>
          <a:lstStyle/>
          <a:p>
            <a:endParaRPr/>
          </a:p>
        </p:txBody>
      </p:sp>
      <p:sp>
        <p:nvSpPr>
          <p:cNvPr id="263" name="object 263"/>
          <p:cNvSpPr/>
          <p:nvPr/>
        </p:nvSpPr>
        <p:spPr>
          <a:xfrm>
            <a:off x="4662143" y="8235528"/>
            <a:ext cx="71484" cy="82814"/>
          </a:xfrm>
          <a:prstGeom prst="rect">
            <a:avLst/>
          </a:prstGeom>
          <a:blipFill>
            <a:blip r:embed="rId6" cstate="print"/>
            <a:stretch>
              <a:fillRect/>
            </a:stretch>
          </a:blipFill>
        </p:spPr>
        <p:txBody>
          <a:bodyPr wrap="square" lIns="0" tIns="0" rIns="0" bIns="0" rtlCol="0"/>
          <a:lstStyle/>
          <a:p>
            <a:endParaRPr/>
          </a:p>
        </p:txBody>
      </p:sp>
      <p:sp>
        <p:nvSpPr>
          <p:cNvPr id="264" name="object 264"/>
          <p:cNvSpPr txBox="1"/>
          <p:nvPr/>
        </p:nvSpPr>
        <p:spPr>
          <a:xfrm>
            <a:off x="5416996" y="8619362"/>
            <a:ext cx="408940"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231F20"/>
                </a:solidFill>
                <a:latin typeface="Arial Narrow"/>
                <a:cs typeface="Arial Narrow"/>
              </a:rPr>
              <a:t>PRUEBA</a:t>
            </a:r>
            <a:endParaRPr sz="900">
              <a:latin typeface="Arial Narrow"/>
              <a:cs typeface="Arial Narrow"/>
            </a:endParaRPr>
          </a:p>
        </p:txBody>
      </p:sp>
      <p:sp>
        <p:nvSpPr>
          <p:cNvPr id="265" name="object 265"/>
          <p:cNvSpPr txBox="1"/>
          <p:nvPr/>
        </p:nvSpPr>
        <p:spPr>
          <a:xfrm>
            <a:off x="5399544" y="7572006"/>
            <a:ext cx="186055" cy="175895"/>
          </a:xfrm>
          <a:prstGeom prst="rect">
            <a:avLst/>
          </a:prstGeom>
          <a:solidFill>
            <a:srgbClr val="5A595C"/>
          </a:solidFill>
        </p:spPr>
        <p:txBody>
          <a:bodyPr vert="horz" wrap="square" lIns="0" tIns="12065" rIns="0" bIns="0" rtlCol="0">
            <a:spAutoFit/>
          </a:bodyPr>
          <a:lstStyle/>
          <a:p>
            <a:pPr marL="49530">
              <a:lnSpc>
                <a:spcPct val="100000"/>
              </a:lnSpc>
              <a:spcBef>
                <a:spcPts val="95"/>
              </a:spcBef>
            </a:pPr>
            <a:r>
              <a:rPr sz="900" dirty="0">
                <a:solidFill>
                  <a:srgbClr val="FFFFFF"/>
                </a:solidFill>
                <a:latin typeface="Arial Narrow"/>
                <a:cs typeface="Arial Narrow"/>
              </a:rPr>
              <a:t>3.</a:t>
            </a:r>
            <a:endParaRPr sz="900">
              <a:latin typeface="Arial Narrow"/>
              <a:cs typeface="Arial Narrow"/>
            </a:endParaRPr>
          </a:p>
        </p:txBody>
      </p:sp>
      <p:sp>
        <p:nvSpPr>
          <p:cNvPr id="266" name="object 266"/>
          <p:cNvSpPr/>
          <p:nvPr/>
        </p:nvSpPr>
        <p:spPr>
          <a:xfrm>
            <a:off x="5979554" y="8117589"/>
            <a:ext cx="249038" cy="307312"/>
          </a:xfrm>
          <a:prstGeom prst="rect">
            <a:avLst/>
          </a:prstGeom>
          <a:blipFill>
            <a:blip r:embed="rId7" cstate="print"/>
            <a:stretch>
              <a:fillRect/>
            </a:stretch>
          </a:blipFill>
        </p:spPr>
        <p:txBody>
          <a:bodyPr wrap="square" lIns="0" tIns="0" rIns="0" bIns="0" rtlCol="0"/>
          <a:lstStyle/>
          <a:p>
            <a:endParaRPr/>
          </a:p>
        </p:txBody>
      </p:sp>
      <p:sp>
        <p:nvSpPr>
          <p:cNvPr id="267" name="object 267"/>
          <p:cNvSpPr/>
          <p:nvPr/>
        </p:nvSpPr>
        <p:spPr>
          <a:xfrm>
            <a:off x="5912333" y="76701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268" name="object 268"/>
          <p:cNvSpPr/>
          <p:nvPr/>
        </p:nvSpPr>
        <p:spPr>
          <a:xfrm>
            <a:off x="5943636" y="77021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69" name="object 269"/>
          <p:cNvSpPr/>
          <p:nvPr/>
        </p:nvSpPr>
        <p:spPr>
          <a:xfrm>
            <a:off x="6046453" y="81852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270" name="object 270"/>
          <p:cNvSpPr/>
          <p:nvPr/>
        </p:nvSpPr>
        <p:spPr>
          <a:xfrm>
            <a:off x="6071114" y="8311222"/>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271" name="object 271"/>
          <p:cNvSpPr/>
          <p:nvPr/>
        </p:nvSpPr>
        <p:spPr>
          <a:xfrm>
            <a:off x="6070834" y="83087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sp>
        <p:nvSpPr>
          <p:cNvPr id="272" name="object 272"/>
          <p:cNvSpPr txBox="1"/>
          <p:nvPr/>
        </p:nvSpPr>
        <p:spPr>
          <a:xfrm>
            <a:off x="6059351" y="8200999"/>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73" name="object 273"/>
          <p:cNvSpPr/>
          <p:nvPr/>
        </p:nvSpPr>
        <p:spPr>
          <a:xfrm>
            <a:off x="6058658" y="8284364"/>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74" name="object 274"/>
          <p:cNvSpPr/>
          <p:nvPr/>
        </p:nvSpPr>
        <p:spPr>
          <a:xfrm>
            <a:off x="6075400" y="82617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275" name="object 275"/>
          <p:cNvSpPr/>
          <p:nvPr/>
        </p:nvSpPr>
        <p:spPr>
          <a:xfrm>
            <a:off x="6035266" y="7567522"/>
            <a:ext cx="183972" cy="114736"/>
          </a:xfrm>
          <a:prstGeom prst="rect">
            <a:avLst/>
          </a:prstGeom>
          <a:blipFill>
            <a:blip r:embed="rId8" cstate="print"/>
            <a:stretch>
              <a:fillRect/>
            </a:stretch>
          </a:blipFill>
        </p:spPr>
        <p:txBody>
          <a:bodyPr wrap="square" lIns="0" tIns="0" rIns="0" bIns="0" rtlCol="0"/>
          <a:lstStyle/>
          <a:p>
            <a:endParaRPr/>
          </a:p>
        </p:txBody>
      </p:sp>
      <p:sp>
        <p:nvSpPr>
          <p:cNvPr id="276" name="object 276"/>
          <p:cNvSpPr/>
          <p:nvPr/>
        </p:nvSpPr>
        <p:spPr>
          <a:xfrm>
            <a:off x="6048858" y="8935340"/>
            <a:ext cx="160909" cy="120912"/>
          </a:xfrm>
          <a:prstGeom prst="rect">
            <a:avLst/>
          </a:prstGeom>
          <a:blipFill>
            <a:blip r:embed="rId9" cstate="print"/>
            <a:stretch>
              <a:fillRect/>
            </a:stretch>
          </a:blipFill>
        </p:spPr>
        <p:txBody>
          <a:bodyPr wrap="square" lIns="0" tIns="0" rIns="0" bIns="0" rtlCol="0"/>
          <a:lstStyle/>
          <a:p>
            <a:endParaRPr/>
          </a:p>
        </p:txBody>
      </p:sp>
      <p:sp>
        <p:nvSpPr>
          <p:cNvPr id="277" name="object 277"/>
          <p:cNvSpPr/>
          <p:nvPr/>
        </p:nvSpPr>
        <p:spPr>
          <a:xfrm>
            <a:off x="5689485" y="83372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76843" y="55816"/>
                </a:lnTo>
                <a:lnTo>
                  <a:pt x="420763" y="0"/>
                </a:lnTo>
                <a:close/>
              </a:path>
              <a:path w="421004" h="276225">
                <a:moveTo>
                  <a:pt x="376843" y="55816"/>
                </a:moveTo>
                <a:lnTo>
                  <a:pt x="352501" y="55816"/>
                </a:lnTo>
                <a:lnTo>
                  <a:pt x="356996" y="81038"/>
                </a:lnTo>
                <a:lnTo>
                  <a:pt x="376843" y="55816"/>
                </a:lnTo>
                <a:close/>
              </a:path>
            </a:pathLst>
          </a:custGeom>
          <a:solidFill>
            <a:srgbClr val="58595B"/>
          </a:solidFill>
        </p:spPr>
        <p:txBody>
          <a:bodyPr wrap="square" lIns="0" tIns="0" rIns="0" bIns="0" rtlCol="0"/>
          <a:lstStyle/>
          <a:p>
            <a:endParaRPr/>
          </a:p>
        </p:txBody>
      </p:sp>
      <p:sp>
        <p:nvSpPr>
          <p:cNvPr id="278" name="object 278"/>
          <p:cNvSpPr/>
          <p:nvPr/>
        </p:nvSpPr>
        <p:spPr>
          <a:xfrm>
            <a:off x="6175827" y="8301741"/>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279" name="object 279"/>
          <p:cNvSpPr/>
          <p:nvPr/>
        </p:nvSpPr>
        <p:spPr>
          <a:xfrm>
            <a:off x="6175827" y="83017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280" name="object 280"/>
          <p:cNvSpPr/>
          <p:nvPr/>
        </p:nvSpPr>
        <p:spPr>
          <a:xfrm>
            <a:off x="6173778" y="8298959"/>
            <a:ext cx="109927" cy="142173"/>
          </a:xfrm>
          <a:prstGeom prst="rect">
            <a:avLst/>
          </a:prstGeom>
          <a:blipFill>
            <a:blip r:embed="rId10" cstate="print"/>
            <a:stretch>
              <a:fillRect/>
            </a:stretch>
          </a:blipFill>
        </p:spPr>
        <p:txBody>
          <a:bodyPr wrap="square" lIns="0" tIns="0" rIns="0" bIns="0" rtlCol="0"/>
          <a:lstStyle/>
          <a:p>
            <a:endParaRPr/>
          </a:p>
        </p:txBody>
      </p:sp>
      <p:sp>
        <p:nvSpPr>
          <p:cNvPr id="281" name="object 281"/>
          <p:cNvSpPr/>
          <p:nvPr/>
        </p:nvSpPr>
        <p:spPr>
          <a:xfrm>
            <a:off x="6372349" y="8377901"/>
            <a:ext cx="71498" cy="82826"/>
          </a:xfrm>
          <a:prstGeom prst="rect">
            <a:avLst/>
          </a:prstGeom>
          <a:blipFill>
            <a:blip r:embed="rId11" cstate="print"/>
            <a:stretch>
              <a:fillRect/>
            </a:stretch>
          </a:blipFill>
        </p:spPr>
        <p:txBody>
          <a:bodyPr wrap="square" lIns="0" tIns="0" rIns="0" bIns="0" rtlCol="0"/>
          <a:lstStyle/>
          <a:p>
            <a:endParaRPr/>
          </a:p>
        </p:txBody>
      </p:sp>
      <p:sp>
        <p:nvSpPr>
          <p:cNvPr id="282" name="object 282"/>
          <p:cNvSpPr/>
          <p:nvPr/>
        </p:nvSpPr>
        <p:spPr>
          <a:xfrm>
            <a:off x="1029059" y="78992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283" name="object 283"/>
          <p:cNvSpPr/>
          <p:nvPr/>
        </p:nvSpPr>
        <p:spPr>
          <a:xfrm>
            <a:off x="1160262" y="7969701"/>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284" name="object 284"/>
          <p:cNvSpPr/>
          <p:nvPr/>
        </p:nvSpPr>
        <p:spPr>
          <a:xfrm>
            <a:off x="1046354" y="80680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285" name="object 285"/>
          <p:cNvSpPr/>
          <p:nvPr/>
        </p:nvSpPr>
        <p:spPr>
          <a:xfrm>
            <a:off x="970793" y="83787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286" name="object 286"/>
          <p:cNvSpPr/>
          <p:nvPr/>
        </p:nvSpPr>
        <p:spPr>
          <a:xfrm>
            <a:off x="970793" y="83787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287" name="object 287"/>
          <p:cNvSpPr/>
          <p:nvPr/>
        </p:nvSpPr>
        <p:spPr>
          <a:xfrm>
            <a:off x="970795" y="81619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288" name="object 288"/>
          <p:cNvSpPr/>
          <p:nvPr/>
        </p:nvSpPr>
        <p:spPr>
          <a:xfrm>
            <a:off x="1029056" y="83156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289" name="object 289"/>
          <p:cNvSpPr/>
          <p:nvPr/>
        </p:nvSpPr>
        <p:spPr>
          <a:xfrm>
            <a:off x="1261957" y="8192510"/>
            <a:ext cx="233151" cy="190737"/>
          </a:xfrm>
          <a:prstGeom prst="rect">
            <a:avLst/>
          </a:prstGeom>
          <a:blipFill>
            <a:blip r:embed="rId12" cstate="print"/>
            <a:stretch>
              <a:fillRect/>
            </a:stretch>
          </a:blipFill>
        </p:spPr>
        <p:txBody>
          <a:bodyPr wrap="square" lIns="0" tIns="0" rIns="0" bIns="0" rtlCol="0"/>
          <a:lstStyle/>
          <a:p>
            <a:endParaRPr/>
          </a:p>
        </p:txBody>
      </p:sp>
      <p:sp>
        <p:nvSpPr>
          <p:cNvPr id="290" name="object 290"/>
          <p:cNvSpPr/>
          <p:nvPr/>
        </p:nvSpPr>
        <p:spPr>
          <a:xfrm>
            <a:off x="893127" y="84698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sp>
        <p:nvSpPr>
          <p:cNvPr id="291" name="object 291"/>
          <p:cNvSpPr/>
          <p:nvPr/>
        </p:nvSpPr>
        <p:spPr>
          <a:xfrm>
            <a:off x="1736258" y="8830703"/>
            <a:ext cx="169113" cy="158445"/>
          </a:xfrm>
          <a:prstGeom prst="rect">
            <a:avLst/>
          </a:prstGeom>
          <a:blipFill>
            <a:blip r:embed="rId13" cstate="print"/>
            <a:stretch>
              <a:fillRect/>
            </a:stretch>
          </a:blipFill>
        </p:spPr>
        <p:txBody>
          <a:bodyPr wrap="square" lIns="0" tIns="0" rIns="0" bIns="0" rtlCol="0"/>
          <a:lstStyle/>
          <a:p>
            <a:endParaRPr/>
          </a:p>
        </p:txBody>
      </p:sp>
      <p:sp>
        <p:nvSpPr>
          <p:cNvPr id="292" name="object 292"/>
          <p:cNvSpPr/>
          <p:nvPr/>
        </p:nvSpPr>
        <p:spPr>
          <a:xfrm>
            <a:off x="2178132" y="7871355"/>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293" name="object 293"/>
          <p:cNvSpPr/>
          <p:nvPr/>
        </p:nvSpPr>
        <p:spPr>
          <a:xfrm>
            <a:off x="2928631" y="7830563"/>
            <a:ext cx="141744" cy="103314"/>
          </a:xfrm>
          <a:prstGeom prst="rect">
            <a:avLst/>
          </a:prstGeom>
          <a:blipFill>
            <a:blip r:embed="rId14" cstate="print"/>
            <a:stretch>
              <a:fillRect/>
            </a:stretch>
          </a:blipFill>
        </p:spPr>
        <p:txBody>
          <a:bodyPr wrap="square" lIns="0" tIns="0" rIns="0" bIns="0" rtlCol="0"/>
          <a:lstStyle/>
          <a:p>
            <a:endParaRPr/>
          </a:p>
        </p:txBody>
      </p:sp>
      <p:sp>
        <p:nvSpPr>
          <p:cNvPr id="294" name="object 294"/>
          <p:cNvSpPr/>
          <p:nvPr/>
        </p:nvSpPr>
        <p:spPr>
          <a:xfrm>
            <a:off x="2746545" y="7990382"/>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295" name="object 295"/>
          <p:cNvSpPr/>
          <p:nvPr/>
        </p:nvSpPr>
        <p:spPr>
          <a:xfrm>
            <a:off x="2651747" y="8113197"/>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296" name="object 296"/>
          <p:cNvSpPr/>
          <p:nvPr/>
        </p:nvSpPr>
        <p:spPr>
          <a:xfrm>
            <a:off x="2195215" y="8799500"/>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297" name="object 297"/>
          <p:cNvSpPr/>
          <p:nvPr/>
        </p:nvSpPr>
        <p:spPr>
          <a:xfrm>
            <a:off x="2791818" y="8025922"/>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298" name="object 298"/>
          <p:cNvSpPr/>
          <p:nvPr/>
        </p:nvSpPr>
        <p:spPr>
          <a:xfrm>
            <a:off x="2833191" y="8051787"/>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299" name="object 299"/>
          <p:cNvSpPr/>
          <p:nvPr/>
        </p:nvSpPr>
        <p:spPr>
          <a:xfrm>
            <a:off x="2692346" y="81830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0" name="object 300"/>
          <p:cNvSpPr/>
          <p:nvPr/>
        </p:nvSpPr>
        <p:spPr>
          <a:xfrm>
            <a:off x="2760485" y="8194773"/>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1" name="object 301"/>
          <p:cNvSpPr/>
          <p:nvPr/>
        </p:nvSpPr>
        <p:spPr>
          <a:xfrm>
            <a:off x="2651747" y="8135515"/>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302" name="object 302"/>
          <p:cNvSpPr/>
          <p:nvPr/>
        </p:nvSpPr>
        <p:spPr>
          <a:xfrm>
            <a:off x="2553173" y="8252940"/>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303" name="object 303"/>
          <p:cNvSpPr/>
          <p:nvPr/>
        </p:nvSpPr>
        <p:spPr>
          <a:xfrm>
            <a:off x="2593774" y="8322814"/>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304" name="object 304"/>
          <p:cNvSpPr/>
          <p:nvPr/>
        </p:nvSpPr>
        <p:spPr>
          <a:xfrm>
            <a:off x="2661886" y="8334522"/>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5" name="object 305"/>
          <p:cNvSpPr/>
          <p:nvPr/>
        </p:nvSpPr>
        <p:spPr>
          <a:xfrm>
            <a:off x="2553173" y="8275271"/>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306" name="object 306"/>
          <p:cNvSpPr/>
          <p:nvPr/>
        </p:nvSpPr>
        <p:spPr>
          <a:xfrm>
            <a:off x="2466158" y="8392690"/>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307" name="object 307"/>
          <p:cNvSpPr/>
          <p:nvPr/>
        </p:nvSpPr>
        <p:spPr>
          <a:xfrm>
            <a:off x="2506759" y="8462564"/>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8" name="object 308"/>
          <p:cNvSpPr/>
          <p:nvPr/>
        </p:nvSpPr>
        <p:spPr>
          <a:xfrm>
            <a:off x="2574897" y="8474285"/>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09" name="object 309"/>
          <p:cNvSpPr/>
          <p:nvPr/>
        </p:nvSpPr>
        <p:spPr>
          <a:xfrm>
            <a:off x="2466158" y="8415015"/>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310" name="object 310"/>
          <p:cNvSpPr/>
          <p:nvPr/>
        </p:nvSpPr>
        <p:spPr>
          <a:xfrm>
            <a:off x="2379168" y="8532439"/>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311" name="object 311"/>
          <p:cNvSpPr/>
          <p:nvPr/>
        </p:nvSpPr>
        <p:spPr>
          <a:xfrm>
            <a:off x="2419743" y="8602313"/>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2" name="object 312"/>
          <p:cNvSpPr/>
          <p:nvPr/>
        </p:nvSpPr>
        <p:spPr>
          <a:xfrm>
            <a:off x="2487881" y="8614021"/>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3" name="object 313"/>
          <p:cNvSpPr/>
          <p:nvPr/>
        </p:nvSpPr>
        <p:spPr>
          <a:xfrm>
            <a:off x="2379168" y="8554766"/>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314" name="object 314"/>
          <p:cNvSpPr/>
          <p:nvPr/>
        </p:nvSpPr>
        <p:spPr>
          <a:xfrm>
            <a:off x="2285183" y="8672195"/>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315" name="object 315"/>
          <p:cNvSpPr/>
          <p:nvPr/>
        </p:nvSpPr>
        <p:spPr>
          <a:xfrm>
            <a:off x="2325784" y="8742075"/>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16" name="object 316"/>
          <p:cNvSpPr/>
          <p:nvPr/>
        </p:nvSpPr>
        <p:spPr>
          <a:xfrm>
            <a:off x="2393922" y="8753771"/>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7" name="object 317"/>
          <p:cNvSpPr/>
          <p:nvPr/>
        </p:nvSpPr>
        <p:spPr>
          <a:xfrm>
            <a:off x="2285183" y="8694518"/>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318" name="object 318"/>
          <p:cNvSpPr/>
          <p:nvPr/>
        </p:nvSpPr>
        <p:spPr>
          <a:xfrm>
            <a:off x="2396182" y="8029898"/>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319" name="object 319"/>
          <p:cNvSpPr/>
          <p:nvPr/>
        </p:nvSpPr>
        <p:spPr>
          <a:xfrm>
            <a:off x="2888815" y="88289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320" name="object 320"/>
          <p:cNvSpPr/>
          <p:nvPr/>
        </p:nvSpPr>
        <p:spPr>
          <a:xfrm>
            <a:off x="2888815" y="88289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sp>
        <p:nvSpPr>
          <p:cNvPr id="321" name="object 321"/>
          <p:cNvSpPr/>
          <p:nvPr/>
        </p:nvSpPr>
        <p:spPr>
          <a:xfrm>
            <a:off x="3637000" y="75658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sp>
        <p:nvSpPr>
          <p:cNvPr id="322" name="object 322"/>
          <p:cNvSpPr/>
          <p:nvPr/>
        </p:nvSpPr>
        <p:spPr>
          <a:xfrm>
            <a:off x="5396369" y="75688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graphicFrame>
        <p:nvGraphicFramePr>
          <p:cNvPr id="323" name="object 323"/>
          <p:cNvGraphicFramePr>
            <a:graphicFrameLocks noGrp="1"/>
          </p:cNvGraphicFramePr>
          <p:nvPr/>
        </p:nvGraphicFramePr>
        <p:xfrm>
          <a:off x="892873" y="7564691"/>
          <a:ext cx="2254250" cy="1495425"/>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9069">
                <a:tc>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rowSpan="2">
                  <a:txBody>
                    <a:bodyPr/>
                    <a:lstStyle/>
                    <a:p>
                      <a:pPr marL="51435" marR="264160">
                        <a:lnSpc>
                          <a:spcPts val="900"/>
                        </a:lnSpc>
                        <a:spcBef>
                          <a:spcPts val="475"/>
                        </a:spcBef>
                      </a:pPr>
                      <a:r>
                        <a:rPr sz="800" dirty="0">
                          <a:solidFill>
                            <a:srgbClr val="231F20"/>
                          </a:solidFill>
                          <a:latin typeface="Arial Narrow"/>
                          <a:cs typeface="Arial Narrow"/>
                        </a:rPr>
                        <a:t>No </a:t>
                      </a:r>
                      <a:r>
                        <a:rPr sz="800" spc="-5" dirty="0">
                          <a:solidFill>
                            <a:srgbClr val="231F20"/>
                          </a:solidFill>
                          <a:latin typeface="Arial Narrow"/>
                          <a:cs typeface="Arial Narrow"/>
                        </a:rPr>
                        <a:t>utilice enchufes ni  </a:t>
                      </a:r>
                      <a:r>
                        <a:rPr sz="800" dirty="0">
                          <a:solidFill>
                            <a:srgbClr val="231F20"/>
                          </a:solidFill>
                          <a:latin typeface="Arial Narrow"/>
                          <a:cs typeface="Arial Narrow"/>
                        </a:rPr>
                        <a:t>regletas o </a:t>
                      </a:r>
                      <a:r>
                        <a:rPr sz="800" spc="-5" dirty="0">
                          <a:solidFill>
                            <a:srgbClr val="231F20"/>
                          </a:solidFill>
                          <a:latin typeface="Arial Narrow"/>
                          <a:cs typeface="Arial Narrow"/>
                        </a:rPr>
                        <a:t>ladrones  </a:t>
                      </a:r>
                      <a:r>
                        <a:rPr sz="800" dirty="0">
                          <a:solidFill>
                            <a:srgbClr val="231F20"/>
                          </a:solidFill>
                          <a:latin typeface="Arial Narrow"/>
                          <a:cs typeface="Arial Narrow"/>
                        </a:rPr>
                        <a:t>defectuosos.</a:t>
                      </a:r>
                      <a:endParaRPr sz="800">
                        <a:latin typeface="Arial Narrow"/>
                        <a:cs typeface="Arial Narrow"/>
                      </a:endParaRPr>
                    </a:p>
                  </a:txBody>
                  <a:tcPr marL="0" marR="0" marT="60325"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0"/>
                  </a:ext>
                </a:extLst>
              </a:tr>
              <a:tr h="1309789">
                <a:tc gridSpan="2">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
                        </a:spcBef>
                      </a:pPr>
                      <a:endParaRPr sz="1750">
                        <a:latin typeface="Times New Roman"/>
                        <a:cs typeface="Times New Roman"/>
                      </a:endParaRPr>
                    </a:p>
                    <a:p>
                      <a:pPr marR="123825" algn="r">
                        <a:lnSpc>
                          <a:spcPct val="100000"/>
                        </a:lnSpc>
                      </a:pPr>
                      <a:r>
                        <a:rPr sz="1200" dirty="0">
                          <a:solidFill>
                            <a:srgbClr val="231F20"/>
                          </a:solidFill>
                          <a:latin typeface="Georgia"/>
                          <a:cs typeface="Georgia"/>
                        </a:rPr>
                        <a:t>√</a:t>
                      </a:r>
                      <a:endParaRPr sz="1200">
                        <a:latin typeface="Georgia"/>
                        <a:cs typeface="Georgia"/>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vMerge="1">
                  <a:txBody>
                    <a:bodyPr/>
                    <a:lstStyle/>
                    <a:p>
                      <a:endParaRPr/>
                    </a:p>
                  </a:txBody>
                  <a:tcPr marL="0" marR="0" marT="60325"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1"/>
                  </a:ext>
                </a:extLst>
              </a:tr>
            </a:tbl>
          </a:graphicData>
        </a:graphic>
      </p:graphicFrame>
      <p:sp>
        <p:nvSpPr>
          <p:cNvPr id="324" name="object 324"/>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8</a:t>
            </a:r>
            <a:endParaRPr sz="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0126" y="1334872"/>
            <a:ext cx="5407403" cy="30996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45139" y="3203905"/>
            <a:ext cx="93345" cy="165100"/>
          </a:xfrm>
          <a:custGeom>
            <a:avLst/>
            <a:gdLst/>
            <a:ahLst/>
            <a:cxnLst/>
            <a:rect l="l" t="t" r="r" b="b"/>
            <a:pathLst>
              <a:path w="93345" h="165100">
                <a:moveTo>
                  <a:pt x="93268" y="164566"/>
                </a:moveTo>
                <a:lnTo>
                  <a:pt x="0" y="164566"/>
                </a:lnTo>
                <a:lnTo>
                  <a:pt x="0" y="0"/>
                </a:lnTo>
                <a:lnTo>
                  <a:pt x="93268" y="0"/>
                </a:lnTo>
                <a:lnTo>
                  <a:pt x="93268" y="164566"/>
                </a:lnTo>
                <a:close/>
              </a:path>
            </a:pathLst>
          </a:custGeom>
          <a:solidFill>
            <a:srgbClr val="FFFFFF"/>
          </a:solidFill>
        </p:spPr>
        <p:txBody>
          <a:bodyPr wrap="square" lIns="0" tIns="0" rIns="0" bIns="0" rtlCol="0"/>
          <a:lstStyle/>
          <a:p>
            <a:endParaRPr/>
          </a:p>
        </p:txBody>
      </p:sp>
      <p:sp>
        <p:nvSpPr>
          <p:cNvPr id="4" name="object 4"/>
          <p:cNvSpPr/>
          <p:nvPr/>
        </p:nvSpPr>
        <p:spPr>
          <a:xfrm>
            <a:off x="1404251" y="4312056"/>
            <a:ext cx="427990" cy="225425"/>
          </a:xfrm>
          <a:custGeom>
            <a:avLst/>
            <a:gdLst/>
            <a:ahLst/>
            <a:cxnLst/>
            <a:rect l="l" t="t" r="r" b="b"/>
            <a:pathLst>
              <a:path w="427989" h="225425">
                <a:moveTo>
                  <a:pt x="427901" y="224904"/>
                </a:moveTo>
                <a:lnTo>
                  <a:pt x="0" y="224904"/>
                </a:lnTo>
                <a:lnTo>
                  <a:pt x="0" y="0"/>
                </a:lnTo>
                <a:lnTo>
                  <a:pt x="427901" y="0"/>
                </a:lnTo>
                <a:lnTo>
                  <a:pt x="427901" y="224904"/>
                </a:lnTo>
                <a:close/>
              </a:path>
            </a:pathLst>
          </a:custGeom>
          <a:solidFill>
            <a:srgbClr val="FFFFFF"/>
          </a:solidFill>
        </p:spPr>
        <p:txBody>
          <a:bodyPr wrap="square" lIns="0" tIns="0" rIns="0" bIns="0" rtlCol="0"/>
          <a:lstStyle/>
          <a:p>
            <a:endParaRPr/>
          </a:p>
        </p:txBody>
      </p:sp>
      <p:sp>
        <p:nvSpPr>
          <p:cNvPr id="5" name="object 5"/>
          <p:cNvSpPr txBox="1"/>
          <p:nvPr/>
        </p:nvSpPr>
        <p:spPr>
          <a:xfrm>
            <a:off x="1338440" y="2638857"/>
            <a:ext cx="427990" cy="160941"/>
          </a:xfrm>
          <a:prstGeom prst="rect">
            <a:avLst/>
          </a:prstGeom>
          <a:solidFill>
            <a:srgbClr val="FFFFFF"/>
          </a:solidFill>
        </p:spPr>
        <p:txBody>
          <a:bodyPr vert="horz" wrap="square" lIns="0" tIns="22225" rIns="0" bIns="0" rtlCol="0">
            <a:spAutoFit/>
          </a:bodyPr>
          <a:lstStyle/>
          <a:p>
            <a:pPr marL="13970">
              <a:lnSpc>
                <a:spcPct val="100000"/>
              </a:lnSpc>
              <a:spcBef>
                <a:spcPts val="175"/>
              </a:spcBef>
            </a:pPr>
            <a:r>
              <a:rPr lang="ru-RU" sz="900" b="1" dirty="0">
                <a:solidFill>
                  <a:srgbClr val="231F20"/>
                </a:solidFill>
                <a:latin typeface="Arial Narrow"/>
                <a:cs typeface="Arial Narrow"/>
              </a:rPr>
              <a:t>Зона</a:t>
            </a:r>
            <a:r>
              <a:rPr sz="900" b="1" spc="-20" dirty="0">
                <a:solidFill>
                  <a:srgbClr val="231F20"/>
                </a:solidFill>
                <a:latin typeface="Arial Narrow"/>
                <a:cs typeface="Arial Narrow"/>
              </a:rPr>
              <a:t> </a:t>
            </a:r>
            <a:r>
              <a:rPr sz="900" b="1" dirty="0">
                <a:solidFill>
                  <a:srgbClr val="231F20"/>
                </a:solidFill>
                <a:latin typeface="Arial Narrow"/>
                <a:cs typeface="Arial Narrow"/>
              </a:rPr>
              <a:t>2</a:t>
            </a:r>
            <a:endParaRPr sz="900" dirty="0">
              <a:latin typeface="Arial Narrow"/>
              <a:cs typeface="Arial Narrow"/>
            </a:endParaRPr>
          </a:p>
        </p:txBody>
      </p:sp>
      <p:sp>
        <p:nvSpPr>
          <p:cNvPr id="21" name="object 21"/>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6</a:t>
            </a:fld>
            <a:endParaRPr sz="600">
              <a:latin typeface="Arial"/>
              <a:cs typeface="Arial"/>
            </a:endParaRPr>
          </a:p>
        </p:txBody>
      </p:sp>
      <p:sp>
        <p:nvSpPr>
          <p:cNvPr id="6" name="object 6"/>
          <p:cNvSpPr txBox="1"/>
          <p:nvPr/>
        </p:nvSpPr>
        <p:spPr>
          <a:xfrm>
            <a:off x="5705182" y="2638857"/>
            <a:ext cx="427990" cy="160941"/>
          </a:xfrm>
          <a:prstGeom prst="rect">
            <a:avLst/>
          </a:prstGeom>
          <a:solidFill>
            <a:srgbClr val="FFFFFF"/>
          </a:solidFill>
        </p:spPr>
        <p:txBody>
          <a:bodyPr vert="horz" wrap="square" lIns="0" tIns="22225" rIns="0" bIns="0" rtlCol="0">
            <a:spAutoFit/>
          </a:bodyPr>
          <a:lstStyle/>
          <a:p>
            <a:pPr marL="52705">
              <a:lnSpc>
                <a:spcPct val="100000"/>
              </a:lnSpc>
              <a:spcBef>
                <a:spcPts val="175"/>
              </a:spcBef>
            </a:pPr>
            <a:r>
              <a:rPr lang="ru-RU" sz="900" b="1" dirty="0">
                <a:solidFill>
                  <a:srgbClr val="231F20"/>
                </a:solidFill>
                <a:latin typeface="Arial Narrow"/>
                <a:cs typeface="Arial Narrow"/>
              </a:rPr>
              <a:t>Зона</a:t>
            </a:r>
            <a:r>
              <a:rPr sz="900" b="1" spc="-25" dirty="0">
                <a:solidFill>
                  <a:srgbClr val="231F20"/>
                </a:solidFill>
                <a:latin typeface="Arial Narrow"/>
                <a:cs typeface="Arial Narrow"/>
              </a:rPr>
              <a:t> </a:t>
            </a:r>
            <a:r>
              <a:rPr sz="900" b="1" dirty="0">
                <a:solidFill>
                  <a:srgbClr val="231F20"/>
                </a:solidFill>
                <a:latin typeface="Arial Narrow"/>
                <a:cs typeface="Arial Narrow"/>
              </a:rPr>
              <a:t>2</a:t>
            </a:r>
            <a:endParaRPr sz="900" dirty="0">
              <a:latin typeface="Arial Narrow"/>
              <a:cs typeface="Arial Narrow"/>
            </a:endParaRPr>
          </a:p>
        </p:txBody>
      </p:sp>
      <p:sp>
        <p:nvSpPr>
          <p:cNvPr id="7" name="object 7"/>
          <p:cNvSpPr txBox="1"/>
          <p:nvPr/>
        </p:nvSpPr>
        <p:spPr>
          <a:xfrm>
            <a:off x="4869569" y="2049465"/>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8" name="object 8"/>
          <p:cNvSpPr txBox="1"/>
          <p:nvPr/>
        </p:nvSpPr>
        <p:spPr>
          <a:xfrm>
            <a:off x="4732379" y="3172006"/>
            <a:ext cx="91440" cy="183515"/>
          </a:xfrm>
          <a:prstGeom prst="rect">
            <a:avLst/>
          </a:prstGeom>
        </p:spPr>
        <p:txBody>
          <a:bodyPr vert="horz" wrap="square" lIns="0" tIns="17145" rIns="0" bIns="0" rtlCol="0">
            <a:spAutoFit/>
          </a:bodyPr>
          <a:lstStyle/>
          <a:p>
            <a:pPr marL="12700">
              <a:lnSpc>
                <a:spcPct val="100000"/>
              </a:lnSpc>
              <a:spcBef>
                <a:spcPts val="135"/>
              </a:spcBef>
            </a:pPr>
            <a:r>
              <a:rPr sz="1000" b="1" spc="15" dirty="0">
                <a:solidFill>
                  <a:srgbClr val="231F20"/>
                </a:solidFill>
                <a:latin typeface="Arial Narrow"/>
                <a:cs typeface="Arial Narrow"/>
              </a:rPr>
              <a:t>h</a:t>
            </a:r>
            <a:endParaRPr sz="1000">
              <a:latin typeface="Arial Narrow"/>
              <a:cs typeface="Arial Narrow"/>
            </a:endParaRPr>
          </a:p>
        </p:txBody>
      </p:sp>
      <p:sp>
        <p:nvSpPr>
          <p:cNvPr id="9" name="object 9"/>
          <p:cNvSpPr txBox="1"/>
          <p:nvPr/>
        </p:nvSpPr>
        <p:spPr>
          <a:xfrm>
            <a:off x="3485009" y="2648039"/>
            <a:ext cx="328930" cy="151323"/>
          </a:xfrm>
          <a:prstGeom prst="rect">
            <a:avLst/>
          </a:prstGeom>
        </p:spPr>
        <p:txBody>
          <a:bodyPr vert="horz" wrap="square" lIns="0" tIns="12700" rIns="0" bIns="0" rtlCol="0">
            <a:spAutoFit/>
          </a:bodyPr>
          <a:lstStyle/>
          <a:p>
            <a:pPr marL="12700">
              <a:lnSpc>
                <a:spcPct val="100000"/>
              </a:lnSpc>
              <a:spcBef>
                <a:spcPts val="100"/>
              </a:spcBef>
            </a:pPr>
            <a:r>
              <a:rPr lang="ru-RU" sz="900" b="1" dirty="0">
                <a:solidFill>
                  <a:srgbClr val="231F20"/>
                </a:solidFill>
                <a:latin typeface="Arial Narrow"/>
                <a:cs typeface="Arial Narrow"/>
              </a:rPr>
              <a:t>Зона</a:t>
            </a:r>
            <a:r>
              <a:rPr sz="900" b="1" spc="-65" dirty="0">
                <a:solidFill>
                  <a:srgbClr val="231F20"/>
                </a:solidFill>
                <a:latin typeface="Arial Narrow"/>
                <a:cs typeface="Arial Narrow"/>
              </a:rPr>
              <a:t> </a:t>
            </a:r>
            <a:r>
              <a:rPr sz="900" b="1" dirty="0">
                <a:solidFill>
                  <a:srgbClr val="231F20"/>
                </a:solidFill>
                <a:latin typeface="Arial Narrow"/>
                <a:cs typeface="Arial Narrow"/>
              </a:rPr>
              <a:t>1</a:t>
            </a:r>
            <a:endParaRPr sz="900" dirty="0">
              <a:latin typeface="Arial Narrow"/>
              <a:cs typeface="Arial Narrow"/>
            </a:endParaRPr>
          </a:p>
        </p:txBody>
      </p:sp>
      <p:sp>
        <p:nvSpPr>
          <p:cNvPr id="10" name="object 10"/>
          <p:cNvSpPr txBox="1"/>
          <p:nvPr/>
        </p:nvSpPr>
        <p:spPr>
          <a:xfrm>
            <a:off x="3499334" y="3026549"/>
            <a:ext cx="328930" cy="151323"/>
          </a:xfrm>
          <a:prstGeom prst="rect">
            <a:avLst/>
          </a:prstGeom>
        </p:spPr>
        <p:txBody>
          <a:bodyPr vert="horz" wrap="square" lIns="0" tIns="12700" rIns="0" bIns="0" rtlCol="0">
            <a:spAutoFit/>
          </a:bodyPr>
          <a:lstStyle/>
          <a:p>
            <a:pPr marL="12700">
              <a:lnSpc>
                <a:spcPct val="100000"/>
              </a:lnSpc>
              <a:spcBef>
                <a:spcPts val="100"/>
              </a:spcBef>
            </a:pPr>
            <a:r>
              <a:rPr lang="ru-RU" sz="900" b="1" dirty="0">
                <a:solidFill>
                  <a:srgbClr val="231F20"/>
                </a:solidFill>
                <a:latin typeface="Arial Narrow"/>
                <a:cs typeface="Arial Narrow"/>
              </a:rPr>
              <a:t>Зона</a:t>
            </a:r>
            <a:r>
              <a:rPr sz="900" b="1" spc="-65" dirty="0">
                <a:solidFill>
                  <a:srgbClr val="231F20"/>
                </a:solidFill>
                <a:latin typeface="Arial Narrow"/>
                <a:cs typeface="Arial Narrow"/>
              </a:rPr>
              <a:t> </a:t>
            </a:r>
            <a:r>
              <a:rPr sz="900" b="1" dirty="0">
                <a:solidFill>
                  <a:srgbClr val="231F20"/>
                </a:solidFill>
                <a:latin typeface="Arial Narrow"/>
                <a:cs typeface="Arial Narrow"/>
              </a:rPr>
              <a:t>0</a:t>
            </a:r>
            <a:endParaRPr sz="900" dirty="0">
              <a:latin typeface="Arial Narrow"/>
              <a:cs typeface="Arial Narrow"/>
            </a:endParaRPr>
          </a:p>
        </p:txBody>
      </p:sp>
      <p:sp>
        <p:nvSpPr>
          <p:cNvPr id="11" name="object 11"/>
          <p:cNvSpPr txBox="1"/>
          <p:nvPr/>
        </p:nvSpPr>
        <p:spPr>
          <a:xfrm>
            <a:off x="3455961" y="3316351"/>
            <a:ext cx="427990" cy="196849"/>
          </a:xfrm>
          <a:prstGeom prst="rect">
            <a:avLst/>
          </a:prstGeom>
          <a:solidFill>
            <a:srgbClr val="CFD0D1"/>
          </a:solidFill>
        </p:spPr>
        <p:txBody>
          <a:bodyPr vert="horz" wrap="square" lIns="0" tIns="57785" rIns="0" bIns="0" rtlCol="0">
            <a:spAutoFit/>
          </a:bodyPr>
          <a:lstStyle/>
          <a:p>
            <a:pPr marL="55880">
              <a:lnSpc>
                <a:spcPct val="100000"/>
              </a:lnSpc>
              <a:spcBef>
                <a:spcPts val="455"/>
              </a:spcBef>
            </a:pPr>
            <a:r>
              <a:rPr lang="ru-RU" sz="900" b="1" dirty="0">
                <a:solidFill>
                  <a:srgbClr val="231F20"/>
                </a:solidFill>
                <a:latin typeface="Arial Narrow"/>
                <a:cs typeface="Arial Narrow"/>
              </a:rPr>
              <a:t>Зона</a:t>
            </a:r>
            <a:r>
              <a:rPr sz="900" b="1" spc="-30" dirty="0">
                <a:solidFill>
                  <a:srgbClr val="231F20"/>
                </a:solidFill>
                <a:latin typeface="Arial Narrow"/>
                <a:cs typeface="Arial Narrow"/>
              </a:rPr>
              <a:t> </a:t>
            </a:r>
            <a:r>
              <a:rPr sz="900" b="1" dirty="0">
                <a:solidFill>
                  <a:srgbClr val="231F20"/>
                </a:solidFill>
                <a:latin typeface="Arial Narrow"/>
                <a:cs typeface="Arial Narrow"/>
              </a:rPr>
              <a:t>0</a:t>
            </a:r>
            <a:endParaRPr sz="900" dirty="0">
              <a:latin typeface="Arial Narrow"/>
              <a:cs typeface="Arial Narrow"/>
            </a:endParaRPr>
          </a:p>
        </p:txBody>
      </p:sp>
      <p:sp>
        <p:nvSpPr>
          <p:cNvPr id="12" name="object 12"/>
          <p:cNvSpPr txBox="1"/>
          <p:nvPr/>
        </p:nvSpPr>
        <p:spPr>
          <a:xfrm>
            <a:off x="2448145" y="2911380"/>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2.5</a:t>
            </a:r>
            <a:r>
              <a:rPr lang="ru-RU" sz="900" b="1" spc="-5" dirty="0">
                <a:solidFill>
                  <a:srgbClr val="231F20"/>
                </a:solidFill>
                <a:latin typeface="Arial Narrow"/>
                <a:cs typeface="Arial Narrow"/>
              </a:rPr>
              <a:t> м</a:t>
            </a:r>
            <a:endParaRPr sz="900" dirty="0">
              <a:latin typeface="Arial Narrow"/>
              <a:cs typeface="Arial Narrow"/>
            </a:endParaRPr>
          </a:p>
        </p:txBody>
      </p:sp>
      <p:sp>
        <p:nvSpPr>
          <p:cNvPr id="13" name="object 13"/>
          <p:cNvSpPr txBox="1"/>
          <p:nvPr/>
        </p:nvSpPr>
        <p:spPr>
          <a:xfrm>
            <a:off x="4130725" y="2257603"/>
            <a:ext cx="427990" cy="207749"/>
          </a:xfrm>
          <a:prstGeom prst="rect">
            <a:avLst/>
          </a:prstGeom>
          <a:solidFill>
            <a:srgbClr val="FFFFFF"/>
          </a:solidFill>
        </p:spPr>
        <p:txBody>
          <a:bodyPr vert="horz" wrap="square" lIns="0" tIns="68580" rIns="0" bIns="0" rtlCol="0">
            <a:spAutoFit/>
          </a:bodyPr>
          <a:lstStyle/>
          <a:p>
            <a:pPr marL="36195">
              <a:lnSpc>
                <a:spcPct val="100000"/>
              </a:lnSpc>
              <a:spcBef>
                <a:spcPts val="540"/>
              </a:spcBef>
            </a:pPr>
            <a:r>
              <a:rPr sz="900" b="1" spc="-5" dirty="0">
                <a:solidFill>
                  <a:srgbClr val="231F20"/>
                </a:solidFill>
                <a:latin typeface="Arial Narrow"/>
                <a:cs typeface="Arial Narrow"/>
              </a:rPr>
              <a:t>2.5</a:t>
            </a:r>
            <a:r>
              <a:rPr sz="900" b="1" spc="-15" dirty="0">
                <a:solidFill>
                  <a:srgbClr val="231F20"/>
                </a:solidFill>
                <a:latin typeface="Arial Narrow"/>
                <a:cs typeface="Arial Narrow"/>
              </a:rPr>
              <a:t> </a:t>
            </a:r>
            <a:r>
              <a:rPr lang="ru-RU" sz="900" b="1" spc="-15" dirty="0">
                <a:solidFill>
                  <a:srgbClr val="231F20"/>
                </a:solidFill>
                <a:latin typeface="Arial Narrow"/>
                <a:cs typeface="Arial Narrow"/>
              </a:rPr>
              <a:t>м</a:t>
            </a:r>
            <a:endParaRPr sz="900" dirty="0">
              <a:latin typeface="Arial Narrow"/>
              <a:cs typeface="Arial Narrow"/>
            </a:endParaRPr>
          </a:p>
        </p:txBody>
      </p:sp>
      <p:sp>
        <p:nvSpPr>
          <p:cNvPr id="14" name="object 14"/>
          <p:cNvSpPr txBox="1"/>
          <p:nvPr/>
        </p:nvSpPr>
        <p:spPr>
          <a:xfrm>
            <a:off x="1466173"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5" name="object 15"/>
          <p:cNvSpPr txBox="1"/>
          <p:nvPr/>
        </p:nvSpPr>
        <p:spPr>
          <a:xfrm>
            <a:off x="5876740"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1.5</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6" name="object 16"/>
          <p:cNvSpPr txBox="1"/>
          <p:nvPr/>
        </p:nvSpPr>
        <p:spPr>
          <a:xfrm>
            <a:off x="2354864"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7" name="object 17"/>
          <p:cNvSpPr txBox="1"/>
          <p:nvPr/>
        </p:nvSpPr>
        <p:spPr>
          <a:xfrm>
            <a:off x="4916770" y="4321254"/>
            <a:ext cx="266065" cy="151323"/>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231F20"/>
                </a:solidFill>
                <a:latin typeface="Arial Narrow"/>
                <a:cs typeface="Arial Narrow"/>
              </a:rPr>
              <a:t>2.0</a:t>
            </a:r>
            <a:r>
              <a:rPr sz="900" b="1" spc="-60" dirty="0">
                <a:solidFill>
                  <a:srgbClr val="231F20"/>
                </a:solidFill>
                <a:latin typeface="Arial Narrow"/>
                <a:cs typeface="Arial Narrow"/>
              </a:rPr>
              <a:t> </a:t>
            </a:r>
            <a:r>
              <a:rPr lang="ru-RU" sz="900" b="1" spc="-60" dirty="0">
                <a:solidFill>
                  <a:srgbClr val="231F20"/>
                </a:solidFill>
                <a:latin typeface="Arial Narrow"/>
                <a:cs typeface="Arial Narrow"/>
              </a:rPr>
              <a:t>м</a:t>
            </a:r>
            <a:endParaRPr sz="900" dirty="0">
              <a:latin typeface="Arial Narrow"/>
              <a:cs typeface="Arial Narrow"/>
            </a:endParaRPr>
          </a:p>
        </p:txBody>
      </p:sp>
      <p:sp>
        <p:nvSpPr>
          <p:cNvPr id="18" name="object 18"/>
          <p:cNvSpPr txBox="1"/>
          <p:nvPr/>
        </p:nvSpPr>
        <p:spPr>
          <a:xfrm>
            <a:off x="546050" y="506791"/>
            <a:ext cx="6189345" cy="391160"/>
          </a:xfrm>
          <a:prstGeom prst="rect">
            <a:avLst/>
          </a:prstGeom>
        </p:spPr>
        <p:txBody>
          <a:bodyPr vert="horz" wrap="square" lIns="0" tIns="12700" rIns="0" bIns="0" rtlCol="0">
            <a:spAutoFit/>
          </a:bodyPr>
          <a:lstStyle/>
          <a:p>
            <a:pPr marL="12700" marR="5080">
              <a:lnSpc>
                <a:spcPct val="100000"/>
              </a:lnSpc>
              <a:spcBef>
                <a:spcPts val="100"/>
              </a:spcBef>
            </a:pPr>
            <a:r>
              <a:rPr lang="ru-RU" sz="1200" b="1" dirty="0">
                <a:solidFill>
                  <a:srgbClr val="231F20"/>
                </a:solidFill>
                <a:latin typeface="Arial Narrow"/>
                <a:cs typeface="Arial Narrow"/>
              </a:rPr>
              <a:t>Важно: </a:t>
            </a:r>
            <a:r>
              <a:rPr lang="ru-RU" sz="1200" dirty="0">
                <a:solidFill>
                  <a:srgbClr val="231F20"/>
                </a:solidFill>
                <a:latin typeface="Arial Narrow"/>
                <a:cs typeface="Arial Narrow"/>
              </a:rPr>
              <a:t>Варианты защиты приборов продукта варьируются в зависимости различных зон продукта, как показано на диаграмме ниже</a:t>
            </a:r>
            <a:r>
              <a:rPr lang="ru-RU" sz="1200" spc="-5" dirty="0">
                <a:solidFill>
                  <a:srgbClr val="231F20"/>
                </a:solidFill>
                <a:latin typeface="Arial Narrow"/>
                <a:cs typeface="Arial Narrow"/>
              </a:rPr>
              <a:t>. </a:t>
            </a:r>
            <a:r>
              <a:rPr lang="ru-RU" sz="1200" b="1" dirty="0">
                <a:solidFill>
                  <a:srgbClr val="231F20"/>
                </a:solidFill>
                <a:latin typeface="Arial Narrow"/>
                <a:cs typeface="Arial Narrow"/>
              </a:rPr>
              <a:t>(Правила установки соответствуют стандартам МЭК </a:t>
            </a:r>
            <a:r>
              <a:rPr lang="ru-RU" sz="1200" b="1" spc="-5" dirty="0">
                <a:solidFill>
                  <a:srgbClr val="231F20"/>
                </a:solidFill>
                <a:latin typeface="Arial Narrow"/>
                <a:cs typeface="Arial Narrow"/>
              </a:rPr>
              <a:t>60364-7-702.)</a:t>
            </a:r>
            <a:endParaRPr lang="ru-RU" sz="1200" dirty="0">
              <a:latin typeface="Arial Narrow"/>
              <a:cs typeface="Arial Narrow"/>
            </a:endParaRPr>
          </a:p>
        </p:txBody>
      </p:sp>
      <p:sp>
        <p:nvSpPr>
          <p:cNvPr id="19" name="object 19"/>
          <p:cNvSpPr txBox="1"/>
          <p:nvPr/>
        </p:nvSpPr>
        <p:spPr>
          <a:xfrm>
            <a:off x="536754" y="4881585"/>
            <a:ext cx="6594296" cy="394980"/>
          </a:xfrm>
          <a:prstGeom prst="rect">
            <a:avLst/>
          </a:prstGeom>
        </p:spPr>
        <p:txBody>
          <a:bodyPr vert="horz" wrap="square" lIns="0" tIns="12700" rIns="0" bIns="0" rtlCol="0">
            <a:spAutoFit/>
          </a:bodyPr>
          <a:lstStyle/>
          <a:p>
            <a:pPr marL="12700">
              <a:spcBef>
                <a:spcPts val="100"/>
              </a:spcBef>
            </a:pPr>
            <a:r>
              <a:rPr lang="ru-RU" sz="1200" b="1" dirty="0">
                <a:solidFill>
                  <a:srgbClr val="231F20"/>
                </a:solidFill>
                <a:latin typeface="Arial Narrow"/>
                <a:cs typeface="Arial Narrow"/>
              </a:rPr>
              <a:t>ПРИМЕЧАНИЕ – </a:t>
            </a:r>
            <a:r>
              <a:rPr lang="ru-RU" sz="1200" dirty="0">
                <a:solidFill>
                  <a:srgbClr val="231F20"/>
                </a:solidFill>
                <a:latin typeface="Arial Narrow"/>
                <a:cs typeface="Arial Narrow"/>
              </a:rPr>
              <a:t>Размеры измеряемой зоны ограничены стенами и неподвижными перегородками</a:t>
            </a:r>
            <a:r>
              <a:rPr lang="ru-RU" sz="1200" spc="-5" dirty="0">
                <a:solidFill>
                  <a:srgbClr val="231F20"/>
                </a:solidFill>
                <a:latin typeface="Arial Narrow"/>
                <a:cs typeface="Arial Narrow"/>
              </a:rPr>
              <a:t>.</a:t>
            </a:r>
            <a:endParaRPr lang="ru-RU" sz="1200" dirty="0">
              <a:latin typeface="Arial Narrow"/>
              <a:cs typeface="Arial Narrow"/>
            </a:endParaRPr>
          </a:p>
          <a:p>
            <a:pPr marL="12700">
              <a:lnSpc>
                <a:spcPct val="100000"/>
              </a:lnSpc>
              <a:spcBef>
                <a:spcPts val="100"/>
              </a:spcBef>
            </a:pPr>
            <a:r>
              <a:rPr sz="1200" spc="-5" dirty="0">
                <a:solidFill>
                  <a:srgbClr val="231F20"/>
                </a:solidFill>
                <a:latin typeface="Arial Narrow"/>
                <a:cs typeface="Arial Narrow"/>
              </a:rPr>
              <a:t>.</a:t>
            </a:r>
            <a:endParaRPr sz="1200" dirty="0">
              <a:latin typeface="Arial Narrow"/>
              <a:cs typeface="Arial Narrow"/>
            </a:endParaRPr>
          </a:p>
        </p:txBody>
      </p:sp>
      <p:graphicFrame>
        <p:nvGraphicFramePr>
          <p:cNvPr id="20" name="object 20"/>
          <p:cNvGraphicFramePr>
            <a:graphicFrameLocks noGrp="1"/>
          </p:cNvGraphicFramePr>
          <p:nvPr>
            <p:extLst>
              <p:ext uri="{D42A27DB-BD31-4B8C-83A1-F6EECF244321}">
                <p14:modId xmlns:p14="http://schemas.microsoft.com/office/powerpoint/2010/main" val="229967005"/>
              </p:ext>
            </p:extLst>
          </p:nvPr>
        </p:nvGraphicFramePr>
        <p:xfrm>
          <a:off x="538175" y="5280190"/>
          <a:ext cx="6476365" cy="3203869"/>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5577840">
                  <a:extLst>
                    <a:ext uri="{9D8B030D-6E8A-4147-A177-3AD203B41FA5}">
                      <a16:colId xmlns:a16="http://schemas.microsoft.com/office/drawing/2014/main" val="20001"/>
                    </a:ext>
                  </a:extLst>
                </a:gridCol>
              </a:tblGrid>
              <a:tr h="500679">
                <a:tc>
                  <a:txBody>
                    <a:bodyPr/>
                    <a:lstStyle/>
                    <a:p>
                      <a:pPr algn="ctr">
                        <a:lnSpc>
                          <a:spcPct val="100000"/>
                        </a:lnSpc>
                        <a:spcBef>
                          <a:spcPts val="1255"/>
                        </a:spcBef>
                      </a:pPr>
                      <a:r>
                        <a:rPr lang="ru-RU" sz="1200" dirty="0">
                          <a:solidFill>
                            <a:srgbClr val="231F20"/>
                          </a:solidFill>
                          <a:latin typeface="Arial Narrow"/>
                          <a:cs typeface="Arial Narrow"/>
                        </a:rPr>
                        <a:t>Зоны</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73660">
                        <a:lnSpc>
                          <a:spcPct val="100000"/>
                        </a:lnSpc>
                        <a:spcBef>
                          <a:spcPts val="1255"/>
                        </a:spcBef>
                      </a:pPr>
                      <a:r>
                        <a:rPr lang="ru-RU" sz="1200" dirty="0">
                          <a:solidFill>
                            <a:srgbClr val="231F20"/>
                          </a:solidFill>
                          <a:latin typeface="Arial Narrow"/>
                          <a:cs typeface="Arial Narrow"/>
                        </a:rPr>
                        <a:t>Описание зон</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0"/>
                  </a:ext>
                </a:extLst>
              </a:tr>
              <a:tr h="537622">
                <a:tc>
                  <a:txBody>
                    <a:bodyPr/>
                    <a:lstStyle/>
                    <a:p>
                      <a:pPr algn="ctr">
                        <a:lnSpc>
                          <a:spcPct val="100000"/>
                        </a:lnSpc>
                        <a:spcBef>
                          <a:spcPts val="1255"/>
                        </a:spcBef>
                      </a:pPr>
                      <a:r>
                        <a:rPr lang="ru-RU" sz="1200" spc="-15" dirty="0">
                          <a:solidFill>
                            <a:srgbClr val="231F20"/>
                          </a:solidFill>
                          <a:latin typeface="Arial Narrow"/>
                          <a:cs typeface="Arial Narrow"/>
                        </a:rPr>
                        <a:t>Зона</a:t>
                      </a:r>
                      <a:r>
                        <a:rPr sz="1200" spc="-15" dirty="0">
                          <a:solidFill>
                            <a:srgbClr val="231F20"/>
                          </a:solidFill>
                          <a:latin typeface="Arial Narrow"/>
                          <a:cs typeface="Arial Narrow"/>
                        </a:rPr>
                        <a:t> </a:t>
                      </a:r>
                      <a:r>
                        <a:rPr sz="1200" dirty="0">
                          <a:solidFill>
                            <a:srgbClr val="231F20"/>
                          </a:solidFill>
                          <a:latin typeface="Arial Narrow"/>
                          <a:cs typeface="Arial Narrow"/>
                        </a:rPr>
                        <a:t>0</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73660">
                        <a:lnSpc>
                          <a:spcPct val="100000"/>
                        </a:lnSpc>
                        <a:spcBef>
                          <a:spcPts val="1255"/>
                        </a:spcBef>
                      </a:pPr>
                      <a:r>
                        <a:rPr lang="ru-RU" sz="1200" spc="-5" dirty="0">
                          <a:solidFill>
                            <a:srgbClr val="231F20"/>
                          </a:solidFill>
                          <a:latin typeface="Arial Narrow"/>
                          <a:cs typeface="Arial Narrow"/>
                        </a:rPr>
                        <a:t>Внутренняя часть бассейна, в т.ч. любые углубления в стенах или полу. </a:t>
                      </a:r>
                      <a:endParaRPr sz="1200" dirty="0">
                        <a:latin typeface="Arial Narrow"/>
                        <a:cs typeface="Arial Narrow"/>
                      </a:endParaRPr>
                    </a:p>
                  </a:txBody>
                  <a:tcPr marL="0" marR="0" marT="15938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1"/>
                  </a:ext>
                </a:extLst>
              </a:tr>
              <a:tr h="1277838">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gn="ctr">
                        <a:lnSpc>
                          <a:spcPct val="100000"/>
                        </a:lnSpc>
                        <a:spcBef>
                          <a:spcPts val="1045"/>
                        </a:spcBef>
                      </a:pPr>
                      <a:r>
                        <a:rPr lang="ru-RU" sz="1200" spc="-15" dirty="0">
                          <a:solidFill>
                            <a:srgbClr val="231F20"/>
                          </a:solidFill>
                          <a:latin typeface="Arial Narrow"/>
                          <a:cs typeface="Arial Narrow"/>
                        </a:rPr>
                        <a:t>Зона</a:t>
                      </a:r>
                      <a:r>
                        <a:rPr sz="1200" spc="-15" dirty="0">
                          <a:solidFill>
                            <a:srgbClr val="231F20"/>
                          </a:solidFill>
                          <a:latin typeface="Arial Narrow"/>
                          <a:cs typeface="Arial Narrow"/>
                        </a:rPr>
                        <a:t> </a:t>
                      </a:r>
                      <a:r>
                        <a:rPr sz="1200" dirty="0">
                          <a:solidFill>
                            <a:srgbClr val="231F20"/>
                          </a:solidFill>
                          <a:latin typeface="Arial Narrow"/>
                          <a:cs typeface="Arial Narrow"/>
                        </a:rPr>
                        <a:t>1</a:t>
                      </a:r>
                      <a:endParaRPr sz="1200" dirty="0">
                        <a:latin typeface="Arial Narrow"/>
                        <a:cs typeface="Arial Narrow"/>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a:lnSpc>
                          <a:spcPct val="100000"/>
                        </a:lnSpc>
                        <a:spcBef>
                          <a:spcPts val="25"/>
                        </a:spcBef>
                      </a:pPr>
                      <a:endParaRPr sz="1250" dirty="0">
                        <a:latin typeface="Times New Roman"/>
                        <a:cs typeface="Times New Roman"/>
                      </a:endParaRPr>
                    </a:p>
                    <a:p>
                      <a:pPr marL="73660">
                        <a:lnSpc>
                          <a:spcPct val="100000"/>
                        </a:lnSpc>
                      </a:pPr>
                      <a:r>
                        <a:rPr lang="ru-RU" sz="1200" spc="-15" dirty="0">
                          <a:solidFill>
                            <a:srgbClr val="231F20"/>
                          </a:solidFill>
                          <a:latin typeface="Arial Narrow"/>
                          <a:cs typeface="Arial Narrow"/>
                        </a:rPr>
                        <a:t>Зона</a:t>
                      </a:r>
                      <a:r>
                        <a:rPr sz="1200" dirty="0">
                          <a:solidFill>
                            <a:srgbClr val="231F20"/>
                          </a:solidFill>
                          <a:latin typeface="Arial Narrow"/>
                          <a:cs typeface="Arial Narrow"/>
                        </a:rPr>
                        <a:t> 1 </a:t>
                      </a:r>
                      <a:r>
                        <a:rPr lang="ru-RU" sz="1200" spc="-5" dirty="0">
                          <a:solidFill>
                            <a:srgbClr val="231F20"/>
                          </a:solidFill>
                          <a:latin typeface="Arial Narrow"/>
                          <a:cs typeface="Arial Narrow"/>
                        </a:rPr>
                        <a:t>ограничена</a:t>
                      </a:r>
                      <a:endParaRPr lang="en-US" sz="1200" dirty="0">
                        <a:latin typeface="Arial Narrow"/>
                        <a:cs typeface="Arial Narrow"/>
                      </a:endParaRPr>
                    </a:p>
                    <a:p>
                      <a:pPr marL="221615" indent="-148590">
                        <a:lnSpc>
                          <a:spcPct val="100000"/>
                        </a:lnSpc>
                        <a:buChar char="•"/>
                        <a:tabLst>
                          <a:tab pos="222250" algn="l"/>
                        </a:tabLst>
                      </a:pPr>
                      <a:r>
                        <a:rPr lang="ru-RU" sz="1200" spc="-15" dirty="0">
                          <a:solidFill>
                            <a:srgbClr val="231F20"/>
                          </a:solidFill>
                          <a:latin typeface="Arial Narrow"/>
                          <a:cs typeface="Arial Narrow"/>
                        </a:rPr>
                        <a:t>Зоной</a:t>
                      </a:r>
                      <a:r>
                        <a:rPr lang="ru-RU" sz="1200" spc="-5" dirty="0">
                          <a:solidFill>
                            <a:srgbClr val="231F20"/>
                          </a:solidFill>
                          <a:latin typeface="Arial Narrow"/>
                          <a:cs typeface="Arial Narrow"/>
                        </a:rPr>
                        <a:t> </a:t>
                      </a:r>
                      <a:r>
                        <a:rPr lang="ru-RU" sz="1200" dirty="0">
                          <a:solidFill>
                            <a:srgbClr val="231F20"/>
                          </a:solidFill>
                          <a:latin typeface="Arial Narrow"/>
                          <a:cs typeface="Arial Narrow"/>
                        </a:rPr>
                        <a:t>0</a:t>
                      </a:r>
                      <a:endParaRPr lang="ru-RU"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Вертикальной плоскостью</a:t>
                      </a:r>
                      <a:r>
                        <a:rPr sz="1200" spc="-5" dirty="0">
                          <a:solidFill>
                            <a:srgbClr val="231F20"/>
                          </a:solidFill>
                          <a:latin typeface="Arial Narrow"/>
                          <a:cs typeface="Arial Narrow"/>
                        </a:rPr>
                        <a:t> 2</a:t>
                      </a:r>
                      <a:r>
                        <a:rPr lang="ru-RU" sz="1200" spc="-5" dirty="0">
                          <a:solidFill>
                            <a:srgbClr val="231F20"/>
                          </a:solidFill>
                          <a:latin typeface="Arial Narrow"/>
                          <a:cs typeface="Arial Narrow"/>
                        </a:rPr>
                        <a:t>м</a:t>
                      </a:r>
                      <a:r>
                        <a:rPr sz="1200" spc="-5" dirty="0">
                          <a:solidFill>
                            <a:srgbClr val="231F20"/>
                          </a:solidFill>
                          <a:latin typeface="Arial Narrow"/>
                          <a:cs typeface="Arial Narrow"/>
                        </a:rPr>
                        <a:t> </a:t>
                      </a:r>
                      <a:r>
                        <a:rPr lang="ru-RU" sz="1200" spc="-5" dirty="0">
                          <a:solidFill>
                            <a:srgbClr val="231F20"/>
                          </a:solidFill>
                          <a:latin typeface="Arial Narrow"/>
                          <a:cs typeface="Arial Narrow"/>
                        </a:rPr>
                        <a:t>от края бассейна</a:t>
                      </a:r>
                      <a:r>
                        <a:rPr sz="1200" spc="-5" dirty="0">
                          <a:solidFill>
                            <a:srgbClr val="231F20"/>
                          </a:solidFill>
                          <a:latin typeface="Arial Narrow"/>
                          <a:cs typeface="Arial Narrow"/>
                        </a:rPr>
                        <a:t>.</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Полом или поверхностью, где будут располагаться пользователи СПА-ванны</a:t>
                      </a:r>
                      <a:r>
                        <a:rPr sz="1200" spc="-5" dirty="0">
                          <a:solidFill>
                            <a:srgbClr val="231F20"/>
                          </a:solidFill>
                          <a:latin typeface="Arial Narrow"/>
                          <a:cs typeface="Arial Narrow"/>
                        </a:rPr>
                        <a:t>.</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Горизонтальной плоскостью </a:t>
                      </a:r>
                      <a:r>
                        <a:rPr sz="1200" spc="-5" dirty="0">
                          <a:solidFill>
                            <a:srgbClr val="231F20"/>
                          </a:solidFill>
                          <a:latin typeface="Arial Narrow"/>
                          <a:cs typeface="Arial Narrow"/>
                        </a:rPr>
                        <a:t>2.5</a:t>
                      </a:r>
                      <a:r>
                        <a:rPr lang="ru-RU" sz="1200" spc="-5" dirty="0">
                          <a:solidFill>
                            <a:srgbClr val="231F20"/>
                          </a:solidFill>
                          <a:latin typeface="Arial Narrow"/>
                          <a:cs typeface="Arial Narrow"/>
                        </a:rPr>
                        <a:t>м</a:t>
                      </a:r>
                      <a:r>
                        <a:rPr sz="1200" spc="-5" dirty="0">
                          <a:solidFill>
                            <a:srgbClr val="231F20"/>
                          </a:solidFill>
                          <a:latin typeface="Arial Narrow"/>
                          <a:cs typeface="Arial Narrow"/>
                        </a:rPr>
                        <a:t> </a:t>
                      </a:r>
                      <a:r>
                        <a:rPr lang="ru-RU" sz="1200" spc="-5" dirty="0">
                          <a:solidFill>
                            <a:srgbClr val="231F20"/>
                          </a:solidFill>
                          <a:latin typeface="Arial Narrow"/>
                          <a:cs typeface="Arial Narrow"/>
                        </a:rPr>
                        <a:t>над полом или поверхностью</a:t>
                      </a:r>
                      <a:r>
                        <a:rPr sz="1200" spc="-5" dirty="0">
                          <a:solidFill>
                            <a:srgbClr val="231F20"/>
                          </a:solidFill>
                          <a:latin typeface="Arial Narrow"/>
                          <a:cs typeface="Arial Narrow"/>
                        </a:rPr>
                        <a:t>.</a:t>
                      </a:r>
                      <a:endParaRPr sz="1200" dirty="0">
                        <a:latin typeface="Arial Narrow"/>
                        <a:cs typeface="Arial Narrow"/>
                      </a:endParaRPr>
                    </a:p>
                  </a:txBody>
                  <a:tcPr marL="0" marR="0" marT="3175"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2"/>
                  </a:ext>
                </a:extLst>
              </a:tr>
              <a:tr h="864104">
                <a:tc>
                  <a:txBody>
                    <a:bodyPr/>
                    <a:lstStyle/>
                    <a:p>
                      <a:pPr>
                        <a:lnSpc>
                          <a:spcPct val="100000"/>
                        </a:lnSpc>
                      </a:pPr>
                      <a:endParaRPr sz="1400" dirty="0">
                        <a:latin typeface="Times New Roman"/>
                        <a:cs typeface="Times New Roman"/>
                      </a:endParaRPr>
                    </a:p>
                    <a:p>
                      <a:pPr algn="ctr">
                        <a:lnSpc>
                          <a:spcPct val="100000"/>
                        </a:lnSpc>
                        <a:spcBef>
                          <a:spcPts val="1060"/>
                        </a:spcBef>
                      </a:pPr>
                      <a:r>
                        <a:rPr lang="ru-RU" sz="1200" spc="-15" dirty="0">
                          <a:solidFill>
                            <a:srgbClr val="231F20"/>
                          </a:solidFill>
                          <a:latin typeface="Arial Narrow"/>
                          <a:cs typeface="Arial Narrow"/>
                        </a:rPr>
                        <a:t>Зона </a:t>
                      </a:r>
                      <a:r>
                        <a:rPr sz="1200" spc="-15" dirty="0">
                          <a:solidFill>
                            <a:srgbClr val="231F20"/>
                          </a:solidFill>
                          <a:latin typeface="Arial Narrow"/>
                          <a:cs typeface="Arial Narrow"/>
                        </a:rPr>
                        <a:t> </a:t>
                      </a:r>
                      <a:r>
                        <a:rPr sz="1200" dirty="0">
                          <a:solidFill>
                            <a:srgbClr val="231F20"/>
                          </a:solidFill>
                          <a:latin typeface="Arial Narrow"/>
                          <a:cs typeface="Arial Narrow"/>
                        </a:rPr>
                        <a:t>2</a:t>
                      </a:r>
                      <a:endParaRPr sz="1200" dirty="0">
                        <a:latin typeface="Arial Narrow"/>
                        <a:cs typeface="Arial Narrow"/>
                      </a:endParaRPr>
                    </a:p>
                  </a:txBody>
                  <a:tcPr marL="0" marR="0" marT="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73660">
                        <a:lnSpc>
                          <a:spcPct val="100000"/>
                        </a:lnSpc>
                        <a:spcBef>
                          <a:spcPts val="1230"/>
                        </a:spcBef>
                      </a:pPr>
                      <a:r>
                        <a:rPr lang="ru-RU" sz="1200" spc="-15" dirty="0">
                          <a:solidFill>
                            <a:srgbClr val="231F20"/>
                          </a:solidFill>
                          <a:latin typeface="Arial Narrow"/>
                          <a:cs typeface="Arial Narrow"/>
                        </a:rPr>
                        <a:t>Зона</a:t>
                      </a:r>
                      <a:r>
                        <a:rPr sz="1200" dirty="0">
                          <a:solidFill>
                            <a:srgbClr val="231F20"/>
                          </a:solidFill>
                          <a:latin typeface="Arial Narrow"/>
                          <a:cs typeface="Arial Narrow"/>
                        </a:rPr>
                        <a:t> 2 </a:t>
                      </a:r>
                      <a:r>
                        <a:rPr lang="ru-RU" sz="1200" spc="-5" dirty="0">
                          <a:solidFill>
                            <a:srgbClr val="231F20"/>
                          </a:solidFill>
                          <a:latin typeface="Arial Narrow"/>
                          <a:cs typeface="Arial Narrow"/>
                        </a:rPr>
                        <a:t>ограничена</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Вертикальной плоскостью с внешней стороны Зоны 1 и параллельной плоскостью в </a:t>
                      </a:r>
                      <a:r>
                        <a:rPr sz="1200" spc="-5" dirty="0">
                          <a:solidFill>
                            <a:srgbClr val="231F20"/>
                          </a:solidFill>
                          <a:latin typeface="Arial Narrow"/>
                          <a:cs typeface="Arial Narrow"/>
                        </a:rPr>
                        <a:t>1.5</a:t>
                      </a:r>
                      <a:r>
                        <a:rPr lang="ru-RU" sz="1200" spc="-5" dirty="0">
                          <a:solidFill>
                            <a:srgbClr val="231F20"/>
                          </a:solidFill>
                          <a:latin typeface="Arial Narrow"/>
                          <a:cs typeface="Arial Narrow"/>
                        </a:rPr>
                        <a:t>м</a:t>
                      </a:r>
                      <a:r>
                        <a:rPr sz="1200" spc="-5" dirty="0">
                          <a:solidFill>
                            <a:srgbClr val="231F20"/>
                          </a:solidFill>
                          <a:latin typeface="Arial Narrow"/>
                          <a:cs typeface="Arial Narrow"/>
                        </a:rPr>
                        <a:t> </a:t>
                      </a:r>
                      <a:r>
                        <a:rPr lang="ru-RU" sz="1200" spc="-5" dirty="0">
                          <a:solidFill>
                            <a:srgbClr val="231F20"/>
                          </a:solidFill>
                          <a:latin typeface="Arial Narrow"/>
                          <a:cs typeface="Arial Narrow"/>
                        </a:rPr>
                        <a:t>от первой</a:t>
                      </a:r>
                      <a:r>
                        <a:rPr sz="1200" dirty="0">
                          <a:solidFill>
                            <a:srgbClr val="231F20"/>
                          </a:solidFill>
                          <a:latin typeface="Arial Narrow"/>
                          <a:cs typeface="Arial Narrow"/>
                        </a:rPr>
                        <a:t>.</a:t>
                      </a:r>
                      <a:endParaRPr sz="1200" dirty="0">
                        <a:latin typeface="Arial Narrow"/>
                        <a:cs typeface="Arial Narrow"/>
                      </a:endParaRPr>
                    </a:p>
                    <a:p>
                      <a:pPr marL="221615" indent="-148590">
                        <a:lnSpc>
                          <a:spcPct val="100000"/>
                        </a:lnSpc>
                        <a:buChar char="•"/>
                        <a:tabLst>
                          <a:tab pos="222250" algn="l"/>
                        </a:tabLst>
                      </a:pPr>
                      <a:r>
                        <a:rPr lang="ru-RU" sz="1200" dirty="0">
                          <a:solidFill>
                            <a:srgbClr val="231F20"/>
                          </a:solidFill>
                          <a:latin typeface="Arial Narrow"/>
                          <a:cs typeface="Arial Narrow"/>
                        </a:rPr>
                        <a:t>Полом или поверхностью, где будут располагаться пользователи СПА-ванны</a:t>
                      </a:r>
                      <a:r>
                        <a:rPr sz="1200" spc="-5" dirty="0">
                          <a:solidFill>
                            <a:srgbClr val="231F20"/>
                          </a:solidFill>
                          <a:latin typeface="Arial Narrow"/>
                          <a:cs typeface="Arial Narrow"/>
                        </a:rPr>
                        <a:t>.</a:t>
                      </a:r>
                      <a:endParaRPr sz="1200" dirty="0">
                        <a:latin typeface="Arial Narrow"/>
                        <a:cs typeface="Arial Narrow"/>
                      </a:endParaRPr>
                    </a:p>
                  </a:txBody>
                  <a:tcPr marL="0" marR="0" marT="15621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7033" y="460827"/>
            <a:ext cx="222059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CONFIGURACIÓN DEL</a:t>
            </a:r>
            <a:r>
              <a:rPr sz="1600" b="1" spc="-90" dirty="0">
                <a:solidFill>
                  <a:srgbClr val="231F20"/>
                </a:solidFill>
                <a:latin typeface="Arial Narrow"/>
                <a:cs typeface="Arial Narrow"/>
              </a:rPr>
              <a:t> </a:t>
            </a:r>
            <a:r>
              <a:rPr sz="1600" b="1" dirty="0">
                <a:solidFill>
                  <a:srgbClr val="231F20"/>
                </a:solidFill>
                <a:latin typeface="Arial Narrow"/>
                <a:cs typeface="Arial Narrow"/>
              </a:rPr>
              <a:t>SPA</a:t>
            </a:r>
            <a:endParaRPr sz="1600">
              <a:latin typeface="Arial Narrow"/>
              <a:cs typeface="Arial Narrow"/>
            </a:endParaRPr>
          </a:p>
        </p:txBody>
      </p:sp>
      <p:sp>
        <p:nvSpPr>
          <p:cNvPr id="3" name="object 3"/>
          <p:cNvSpPr/>
          <p:nvPr/>
        </p:nvSpPr>
        <p:spPr>
          <a:xfrm>
            <a:off x="61280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844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562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9794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695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4135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8306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5473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264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6821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3986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116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5333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2500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8967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384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101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818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2361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952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670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2087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8041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521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9388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6554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372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7901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5067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224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6415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358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075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4928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2093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49270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3442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060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778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1956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912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6297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80470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7636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4810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8983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6148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332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7496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4663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183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6010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3175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035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4524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168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08865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303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0204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737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1551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871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589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40064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7230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4405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8578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5743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291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709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425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143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5605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277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59946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4119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128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68460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2633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979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6974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91146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8311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5487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9660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682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3999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8173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5338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2513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6687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385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1028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519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2365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19542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3714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087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8054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222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9393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6569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5074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7906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5081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9253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6420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3594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7767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493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2108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628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3447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0622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4796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196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7913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3308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047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764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1822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898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616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10335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750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467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8848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6015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318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7362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452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170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5876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3042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0217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4390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155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38731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2903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0068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7244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1417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8583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5758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9930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7095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4271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8444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560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278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695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4122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1299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5472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2638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89812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3985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1150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8326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2498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9664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6839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2101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8177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535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9525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6691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386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8038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5204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2380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6553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371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0894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506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223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49407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3580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074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7921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2093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925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6433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80607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777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4946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911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628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3460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7634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479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1974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614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3313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0489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466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1827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09001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3175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0340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7515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1687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885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602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40201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7367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454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871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588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3056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7230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439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1570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5742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290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0083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425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142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68596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2769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9935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7109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91282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844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5623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979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696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4137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811033" y="6598184"/>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232" name="object 232"/>
          <p:cNvSpPr/>
          <p:nvPr/>
        </p:nvSpPr>
        <p:spPr>
          <a:xfrm>
            <a:off x="819880" y="6695230"/>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233" name="object 233"/>
          <p:cNvSpPr/>
          <p:nvPr/>
        </p:nvSpPr>
        <p:spPr>
          <a:xfrm>
            <a:off x="896193" y="6443068"/>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sp>
        <p:nvSpPr>
          <p:cNvPr id="234" name="object 234"/>
          <p:cNvSpPr/>
          <p:nvPr/>
        </p:nvSpPr>
        <p:spPr>
          <a:xfrm>
            <a:off x="812437" y="7734300"/>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235" name="object 235"/>
          <p:cNvSpPr/>
          <p:nvPr/>
        </p:nvSpPr>
        <p:spPr>
          <a:xfrm>
            <a:off x="819880" y="7831353"/>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236" name="object 236"/>
          <p:cNvSpPr/>
          <p:nvPr/>
        </p:nvSpPr>
        <p:spPr>
          <a:xfrm>
            <a:off x="896193" y="7480412"/>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237" name="object 237"/>
          <p:cNvSpPr/>
          <p:nvPr/>
        </p:nvSpPr>
        <p:spPr>
          <a:xfrm>
            <a:off x="896193" y="7605514"/>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graphicFrame>
        <p:nvGraphicFramePr>
          <p:cNvPr id="238" name="object 238"/>
          <p:cNvGraphicFramePr>
            <a:graphicFrameLocks noGrp="1"/>
          </p:cNvGraphicFramePr>
          <p:nvPr/>
        </p:nvGraphicFramePr>
        <p:xfrm>
          <a:off x="524929" y="5436832"/>
          <a:ext cx="6501765" cy="4277995"/>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690031">
                <a:tc>
                  <a:txBody>
                    <a:bodyPr/>
                    <a:lstStyle/>
                    <a:p>
                      <a:pPr>
                        <a:lnSpc>
                          <a:spcPct val="100000"/>
                        </a:lnSpc>
                        <a:spcBef>
                          <a:spcPts val="20"/>
                        </a:spcBef>
                      </a:pPr>
                      <a:endParaRPr sz="1100">
                        <a:latin typeface="Times New Roman"/>
                        <a:cs typeface="Times New Roman"/>
                      </a:endParaRPr>
                    </a:p>
                    <a:p>
                      <a:pPr marL="221615" marR="215265">
                        <a:lnSpc>
                          <a:spcPct val="116700"/>
                        </a:lnSpc>
                        <a:spcBef>
                          <a:spcPts val="5"/>
                        </a:spcBef>
                      </a:pPr>
                      <a:r>
                        <a:rPr sz="1000" b="1" spc="-5" dirty="0">
                          <a:solidFill>
                            <a:srgbClr val="231F20"/>
                          </a:solidFill>
                          <a:latin typeface="Arial Narrow"/>
                          <a:cs typeface="Arial Narrow"/>
                        </a:rPr>
                        <a:t>IMPORTANTE: </a:t>
                      </a:r>
                      <a:r>
                        <a:rPr sz="1000" b="1" dirty="0">
                          <a:solidFill>
                            <a:srgbClr val="231F20"/>
                          </a:solidFill>
                          <a:latin typeface="Arial Narrow"/>
                          <a:cs typeface="Arial Narrow"/>
                        </a:rPr>
                        <a:t>LEA SIEMPRE EL </a:t>
                      </a:r>
                      <a:r>
                        <a:rPr sz="1000" b="1" spc="-5" dirty="0">
                          <a:solidFill>
                            <a:srgbClr val="231F20"/>
                          </a:solidFill>
                          <a:latin typeface="Arial Narrow"/>
                          <a:cs typeface="Arial Narrow"/>
                        </a:rPr>
                        <a:t>MANÓMETRO </a:t>
                      </a:r>
                      <a:r>
                        <a:rPr sz="1000" b="1" dirty="0">
                          <a:solidFill>
                            <a:srgbClr val="231F20"/>
                          </a:solidFill>
                          <a:latin typeface="Arial Narrow"/>
                          <a:cs typeface="Arial Narrow"/>
                        </a:rPr>
                        <a:t>PARA ASEGURARSE DE </a:t>
                      </a:r>
                      <a:r>
                        <a:rPr sz="1000" b="1" spc="-5" dirty="0">
                          <a:solidFill>
                            <a:srgbClr val="231F20"/>
                          </a:solidFill>
                          <a:latin typeface="Arial Narrow"/>
                          <a:cs typeface="Arial Narrow"/>
                        </a:rPr>
                        <a:t>QUE </a:t>
                      </a:r>
                      <a:r>
                        <a:rPr sz="1000" b="1" dirty="0">
                          <a:solidFill>
                            <a:srgbClr val="231F20"/>
                          </a:solidFill>
                          <a:latin typeface="Arial Narrow"/>
                          <a:cs typeface="Arial Narrow"/>
                        </a:rPr>
                        <a:t>EL SPA ESTÉ LLENO CON LA PRESIÓN DE  AIRE ADECUADA PARA LAS</a:t>
                      </a:r>
                      <a:r>
                        <a:rPr sz="1000" b="1" spc="-5" dirty="0">
                          <a:solidFill>
                            <a:srgbClr val="231F20"/>
                          </a:solidFill>
                          <a:latin typeface="Arial Narrow"/>
                          <a:cs typeface="Arial Narrow"/>
                        </a:rPr>
                        <a:t> </a:t>
                      </a:r>
                      <a:r>
                        <a:rPr sz="1000" b="1" dirty="0">
                          <a:solidFill>
                            <a:srgbClr val="231F20"/>
                          </a:solidFill>
                          <a:latin typeface="Arial Narrow"/>
                          <a:cs typeface="Arial Narrow"/>
                        </a:rPr>
                        <a:t>CONDICIONES.</a:t>
                      </a:r>
                      <a:endParaRPr sz="100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139644">
                <a:tc>
                  <a:txBody>
                    <a:bodyPr/>
                    <a:lstStyle/>
                    <a:p>
                      <a:pPr>
                        <a:lnSpc>
                          <a:spcPct val="100000"/>
                        </a:lnSpc>
                        <a:spcBef>
                          <a:spcPts val="35"/>
                        </a:spcBef>
                      </a:pPr>
                      <a:endParaRPr sz="1750">
                        <a:latin typeface="Times New Roman"/>
                        <a:cs typeface="Times New Roman"/>
                      </a:endParaRPr>
                    </a:p>
                    <a:p>
                      <a:pPr marL="391795">
                        <a:lnSpc>
                          <a:spcPct val="100000"/>
                        </a:lnSpc>
                        <a:tabLst>
                          <a:tab pos="1290955" algn="l"/>
                        </a:tabLst>
                      </a:pPr>
                      <a:r>
                        <a:rPr sz="1050" spc="-7" baseline="-27777" dirty="0">
                          <a:solidFill>
                            <a:srgbClr val="231F20"/>
                          </a:solidFill>
                          <a:latin typeface="Arial Narrow"/>
                          <a:cs typeface="Arial Narrow"/>
                        </a:rPr>
                        <a:t>AMARILLO	</a:t>
                      </a:r>
                      <a:r>
                        <a:rPr sz="900" dirty="0">
                          <a:solidFill>
                            <a:srgbClr val="231F20"/>
                          </a:solidFill>
                          <a:latin typeface="Arial Narrow"/>
                          <a:cs typeface="Arial Narrow"/>
                        </a:rPr>
                        <a:t>Asegúrese </a:t>
                      </a:r>
                      <a:r>
                        <a:rPr sz="900" spc="-5" dirty="0">
                          <a:solidFill>
                            <a:srgbClr val="231F20"/>
                          </a:solidFill>
                          <a:latin typeface="Arial Narrow"/>
                          <a:cs typeface="Arial Narrow"/>
                        </a:rPr>
                        <a:t>de que el manómetro apunta </a:t>
                      </a:r>
                      <a:r>
                        <a:rPr sz="900" dirty="0">
                          <a:solidFill>
                            <a:srgbClr val="231F20"/>
                          </a:solidFill>
                          <a:latin typeface="Arial Narrow"/>
                          <a:cs typeface="Arial Narrow"/>
                        </a:rPr>
                        <a:t>a </a:t>
                      </a:r>
                      <a:r>
                        <a:rPr sz="900" spc="-5" dirty="0">
                          <a:solidFill>
                            <a:srgbClr val="231F20"/>
                          </a:solidFill>
                          <a:latin typeface="Arial Narrow"/>
                          <a:cs typeface="Arial Narrow"/>
                        </a:rPr>
                        <a:t>la sección </a:t>
                      </a:r>
                      <a:r>
                        <a:rPr sz="900" b="1" dirty="0">
                          <a:solidFill>
                            <a:srgbClr val="231F20"/>
                          </a:solidFill>
                          <a:latin typeface="Arial Narrow"/>
                          <a:cs typeface="Arial Narrow"/>
                        </a:rPr>
                        <a:t>amarilla </a:t>
                      </a:r>
                      <a:r>
                        <a:rPr sz="900" spc="-5" dirty="0">
                          <a:solidFill>
                            <a:srgbClr val="231F20"/>
                          </a:solidFill>
                          <a:latin typeface="Arial Narrow"/>
                          <a:cs typeface="Arial Narrow"/>
                        </a:rPr>
                        <a:t>en las siguientes</a:t>
                      </a:r>
                      <a:r>
                        <a:rPr sz="900" spc="-60" dirty="0">
                          <a:solidFill>
                            <a:srgbClr val="231F20"/>
                          </a:solidFill>
                          <a:latin typeface="Arial Narrow"/>
                          <a:cs typeface="Arial Narrow"/>
                        </a:rPr>
                        <a:t> </a:t>
                      </a:r>
                      <a:r>
                        <a:rPr sz="900" spc="-5" dirty="0">
                          <a:solidFill>
                            <a:srgbClr val="231F20"/>
                          </a:solidFill>
                          <a:latin typeface="Arial Narrow"/>
                          <a:cs typeface="Arial Narrow"/>
                        </a:rPr>
                        <a:t>condiciones:</a:t>
                      </a:r>
                      <a:endParaRPr sz="900">
                        <a:latin typeface="Arial Narrow"/>
                        <a:cs typeface="Arial Narrow"/>
                      </a:endParaRPr>
                    </a:p>
                    <a:p>
                      <a:pPr marL="1494155" indent="-189230">
                        <a:lnSpc>
                          <a:spcPct val="100000"/>
                        </a:lnSpc>
                        <a:spcBef>
                          <a:spcPts val="320"/>
                        </a:spcBef>
                        <a:buChar char="●"/>
                        <a:tabLst>
                          <a:tab pos="1494790" algn="l"/>
                        </a:tabLst>
                      </a:pPr>
                      <a:r>
                        <a:rPr sz="900" dirty="0">
                          <a:solidFill>
                            <a:srgbClr val="231F20"/>
                          </a:solidFill>
                          <a:latin typeface="Arial Narrow"/>
                          <a:cs typeface="Arial Narrow"/>
                        </a:rPr>
                        <a:t>Después </a:t>
                      </a:r>
                      <a:r>
                        <a:rPr sz="900" spc="-5" dirty="0">
                          <a:solidFill>
                            <a:srgbClr val="231F20"/>
                          </a:solidFill>
                          <a:latin typeface="Arial Narrow"/>
                          <a:cs typeface="Arial Narrow"/>
                        </a:rPr>
                        <a:t>del inflado, antes de llenar de agua el</a:t>
                      </a:r>
                      <a:r>
                        <a:rPr sz="900" spc="-6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94155" marR="182880" indent="-188595">
                        <a:lnSpc>
                          <a:spcPct val="129700"/>
                        </a:lnSpc>
                        <a:buChar char="●"/>
                        <a:tabLst>
                          <a:tab pos="1494790"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deje el spa al aire libre sin vigilancia durante largos períodos de </a:t>
                      </a:r>
                      <a:r>
                        <a:rPr sz="900" dirty="0">
                          <a:solidFill>
                            <a:srgbClr val="231F20"/>
                          </a:solidFill>
                          <a:latin typeface="Arial Narrow"/>
                          <a:cs typeface="Arial Narrow"/>
                        </a:rPr>
                        <a:t>tiempo a </a:t>
                      </a:r>
                      <a:r>
                        <a:rPr sz="900" spc="-5" dirty="0">
                          <a:solidFill>
                            <a:srgbClr val="231F20"/>
                          </a:solidFill>
                          <a:latin typeface="Arial Narrow"/>
                          <a:cs typeface="Arial Narrow"/>
                        </a:rPr>
                        <a:t>una </a:t>
                      </a:r>
                      <a:r>
                        <a:rPr sz="900" dirty="0">
                          <a:solidFill>
                            <a:srgbClr val="231F20"/>
                          </a:solidFill>
                          <a:latin typeface="Arial Narrow"/>
                          <a:cs typeface="Arial Narrow"/>
                        </a:rPr>
                        <a:t>temperatura </a:t>
                      </a:r>
                      <a:r>
                        <a:rPr sz="900" spc="-5" dirty="0">
                          <a:solidFill>
                            <a:srgbClr val="231F20"/>
                          </a:solidFill>
                          <a:latin typeface="Arial Narrow"/>
                          <a:cs typeface="Arial Narrow"/>
                        </a:rPr>
                        <a:t>superior </a:t>
                      </a:r>
                      <a:r>
                        <a:rPr sz="900" dirty="0">
                          <a:solidFill>
                            <a:srgbClr val="231F20"/>
                          </a:solidFill>
                          <a:latin typeface="Arial Narrow"/>
                          <a:cs typeface="Arial Narrow"/>
                        </a:rPr>
                        <a:t>a </a:t>
                      </a:r>
                      <a:r>
                        <a:rPr sz="900" spc="-5" dirty="0">
                          <a:solidFill>
                            <a:srgbClr val="231F20"/>
                          </a:solidFill>
                          <a:latin typeface="Arial Narrow"/>
                          <a:cs typeface="Arial Narrow"/>
                        </a:rPr>
                        <a:t>20 </a:t>
                      </a:r>
                      <a:r>
                        <a:rPr sz="900" dirty="0">
                          <a:solidFill>
                            <a:srgbClr val="231F20"/>
                          </a:solidFill>
                          <a:latin typeface="Arial Narrow"/>
                          <a:cs typeface="Arial Narrow"/>
                        </a:rPr>
                        <a:t>°C  (68</a:t>
                      </a:r>
                      <a:r>
                        <a:rPr sz="900" spc="-5"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015950">
                <a:tc>
                  <a:txBody>
                    <a:bodyPr/>
                    <a:lstStyle/>
                    <a:p>
                      <a:pPr>
                        <a:lnSpc>
                          <a:spcPct val="100000"/>
                        </a:lnSpc>
                        <a:spcBef>
                          <a:spcPts val="45"/>
                        </a:spcBef>
                      </a:pPr>
                      <a:endParaRPr sz="1750">
                        <a:latin typeface="Times New Roman"/>
                        <a:cs typeface="Times New Roman"/>
                      </a:endParaRPr>
                    </a:p>
                    <a:p>
                      <a:pPr marL="400050">
                        <a:lnSpc>
                          <a:spcPts val="869"/>
                        </a:lnSpc>
                        <a:tabLst>
                          <a:tab pos="1290955" algn="l"/>
                        </a:tabLst>
                      </a:pPr>
                      <a:r>
                        <a:rPr sz="1050" spc="-7" baseline="39682" dirty="0">
                          <a:solidFill>
                            <a:srgbClr val="231F20"/>
                          </a:solidFill>
                          <a:latin typeface="Arial Narrow"/>
                          <a:cs typeface="Arial Narrow"/>
                        </a:rPr>
                        <a:t>AMARILLO	</a:t>
                      </a:r>
                      <a:r>
                        <a:rPr sz="900" dirty="0">
                          <a:solidFill>
                            <a:srgbClr val="231F20"/>
                          </a:solidFill>
                          <a:latin typeface="Arial Narrow"/>
                          <a:cs typeface="Arial Narrow"/>
                        </a:rPr>
                        <a:t>Asegúrese </a:t>
                      </a:r>
                      <a:r>
                        <a:rPr sz="900" spc="-5" dirty="0">
                          <a:solidFill>
                            <a:srgbClr val="231F20"/>
                          </a:solidFill>
                          <a:latin typeface="Arial Narrow"/>
                          <a:cs typeface="Arial Narrow"/>
                        </a:rPr>
                        <a:t>de que el manómetro apunta </a:t>
                      </a:r>
                      <a:r>
                        <a:rPr sz="900" dirty="0">
                          <a:solidFill>
                            <a:srgbClr val="231F20"/>
                          </a:solidFill>
                          <a:latin typeface="Arial Narrow"/>
                          <a:cs typeface="Arial Narrow"/>
                        </a:rPr>
                        <a:t>a </a:t>
                      </a:r>
                      <a:r>
                        <a:rPr sz="900" spc="-5" dirty="0">
                          <a:solidFill>
                            <a:srgbClr val="231F20"/>
                          </a:solidFill>
                          <a:latin typeface="Arial Narrow"/>
                          <a:cs typeface="Arial Narrow"/>
                        </a:rPr>
                        <a:t>la sección </a:t>
                      </a:r>
                      <a:r>
                        <a:rPr sz="900" b="1" dirty="0">
                          <a:solidFill>
                            <a:srgbClr val="231F20"/>
                          </a:solidFill>
                          <a:latin typeface="Arial Narrow"/>
                          <a:cs typeface="Arial Narrow"/>
                        </a:rPr>
                        <a:t>verde </a:t>
                      </a:r>
                      <a:r>
                        <a:rPr sz="900" spc="-5" dirty="0">
                          <a:solidFill>
                            <a:srgbClr val="231F20"/>
                          </a:solidFill>
                          <a:latin typeface="Arial Narrow"/>
                          <a:cs typeface="Arial Narrow"/>
                        </a:rPr>
                        <a:t>en las siguientes</a:t>
                      </a:r>
                      <a:r>
                        <a:rPr sz="900" spc="-20" dirty="0">
                          <a:solidFill>
                            <a:srgbClr val="231F20"/>
                          </a:solidFill>
                          <a:latin typeface="Arial Narrow"/>
                          <a:cs typeface="Arial Narrow"/>
                        </a:rPr>
                        <a:t> </a:t>
                      </a:r>
                      <a:r>
                        <a:rPr sz="900" spc="-5" dirty="0">
                          <a:solidFill>
                            <a:srgbClr val="231F20"/>
                          </a:solidFill>
                          <a:latin typeface="Arial Narrow"/>
                          <a:cs typeface="Arial Narrow"/>
                        </a:rPr>
                        <a:t>condiciones:</a:t>
                      </a:r>
                      <a:endParaRPr sz="900">
                        <a:latin typeface="Arial Narrow"/>
                        <a:cs typeface="Arial Narrow"/>
                      </a:endParaRPr>
                    </a:p>
                    <a:p>
                      <a:pPr marL="453390">
                        <a:lnSpc>
                          <a:spcPts val="610"/>
                        </a:lnSpc>
                      </a:pPr>
                      <a:r>
                        <a:rPr sz="750" spc="5" dirty="0">
                          <a:solidFill>
                            <a:srgbClr val="231F20"/>
                          </a:solidFill>
                          <a:latin typeface="Arial Narrow"/>
                          <a:cs typeface="Arial Narrow"/>
                        </a:rPr>
                        <a:t>VERDE</a:t>
                      </a:r>
                      <a:endParaRPr sz="750">
                        <a:latin typeface="Arial Narrow"/>
                        <a:cs typeface="Arial Narrow"/>
                      </a:endParaRPr>
                    </a:p>
                    <a:p>
                      <a:pPr marL="1494155" indent="-185420">
                        <a:lnSpc>
                          <a:spcPts val="1000"/>
                        </a:lnSpc>
                        <a:buChar char="●"/>
                        <a:tabLst>
                          <a:tab pos="1494790"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el spa esté lleno de</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p>
                      <a:pPr marL="1494155" indent="-185420">
                        <a:lnSpc>
                          <a:spcPct val="100000"/>
                        </a:lnSpc>
                        <a:spcBef>
                          <a:spcPts val="320"/>
                        </a:spcBef>
                        <a:buChar char="●"/>
                        <a:tabLst>
                          <a:tab pos="1494790"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se esté utilizando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426018">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290955" marR="463550" algn="just">
                        <a:lnSpc>
                          <a:spcPct val="129700"/>
                        </a:lnSpc>
                        <a:spcBef>
                          <a:spcPts val="715"/>
                        </a:spcBef>
                      </a:pPr>
                      <a:r>
                        <a:rPr sz="900" b="1" dirty="0">
                          <a:solidFill>
                            <a:srgbClr val="231F20"/>
                          </a:solidFill>
                          <a:latin typeface="Arial Narrow"/>
                          <a:cs typeface="Arial Narrow"/>
                        </a:rPr>
                        <a:t>ADVERTENCIA: </a:t>
                      </a:r>
                      <a:r>
                        <a:rPr sz="900" b="1" spc="-5" dirty="0">
                          <a:solidFill>
                            <a:srgbClr val="231F20"/>
                          </a:solidFill>
                          <a:latin typeface="Arial Narrow"/>
                          <a:cs typeface="Arial Narrow"/>
                        </a:rPr>
                        <a:t>si el </a:t>
                      </a:r>
                      <a:r>
                        <a:rPr sz="900" b="1" dirty="0">
                          <a:solidFill>
                            <a:srgbClr val="231F20"/>
                          </a:solidFill>
                          <a:latin typeface="Arial Narrow"/>
                          <a:cs typeface="Arial Narrow"/>
                        </a:rPr>
                        <a:t>manómetro </a:t>
                      </a:r>
                      <a:r>
                        <a:rPr sz="900" b="1" spc="-5" dirty="0">
                          <a:solidFill>
                            <a:srgbClr val="231F20"/>
                          </a:solidFill>
                          <a:latin typeface="Arial Narrow"/>
                          <a:cs typeface="Arial Narrow"/>
                        </a:rPr>
                        <a:t>señala </a:t>
                      </a:r>
                      <a:r>
                        <a:rPr sz="900" b="1" dirty="0">
                          <a:solidFill>
                            <a:srgbClr val="231F20"/>
                          </a:solidFill>
                          <a:latin typeface="Arial Narrow"/>
                          <a:cs typeface="Arial Narrow"/>
                        </a:rPr>
                        <a:t>a la </a:t>
                      </a:r>
                      <a:r>
                        <a:rPr sz="900" b="1" spc="-5" dirty="0">
                          <a:solidFill>
                            <a:srgbClr val="231F20"/>
                          </a:solidFill>
                          <a:latin typeface="Arial Narrow"/>
                          <a:cs typeface="Arial Narrow"/>
                        </a:rPr>
                        <a:t>sección </a:t>
                      </a:r>
                      <a:r>
                        <a:rPr sz="900" b="1" dirty="0">
                          <a:solidFill>
                            <a:srgbClr val="231F20"/>
                          </a:solidFill>
                          <a:latin typeface="Arial Narrow"/>
                          <a:cs typeface="Arial Narrow"/>
                        </a:rPr>
                        <a:t>blanca, la presión del </a:t>
                      </a:r>
                      <a:r>
                        <a:rPr sz="900" b="1" spc="-5" dirty="0">
                          <a:solidFill>
                            <a:srgbClr val="231F20"/>
                          </a:solidFill>
                          <a:latin typeface="Arial Narrow"/>
                          <a:cs typeface="Arial Narrow"/>
                        </a:rPr>
                        <a:t>aire </a:t>
                      </a:r>
                      <a:r>
                        <a:rPr sz="900" b="1" dirty="0">
                          <a:solidFill>
                            <a:srgbClr val="231F20"/>
                          </a:solidFill>
                          <a:latin typeface="Arial Narrow"/>
                          <a:cs typeface="Arial Narrow"/>
                        </a:rPr>
                        <a:t>del </a:t>
                      </a:r>
                      <a:r>
                        <a:rPr sz="900" b="1" spc="-5" dirty="0">
                          <a:solidFill>
                            <a:srgbClr val="231F20"/>
                          </a:solidFill>
                          <a:latin typeface="Arial Narrow"/>
                          <a:cs typeface="Arial Narrow"/>
                        </a:rPr>
                        <a:t>spa es </a:t>
                      </a:r>
                      <a:r>
                        <a:rPr sz="900" b="1" dirty="0">
                          <a:solidFill>
                            <a:srgbClr val="231F20"/>
                          </a:solidFill>
                          <a:latin typeface="Arial Narrow"/>
                          <a:cs typeface="Arial Narrow"/>
                        </a:rPr>
                        <a:t>demasiado alta.  </a:t>
                      </a:r>
                      <a:r>
                        <a:rPr sz="900" spc="-5" dirty="0">
                          <a:solidFill>
                            <a:srgbClr val="231F20"/>
                          </a:solidFill>
                          <a:latin typeface="Arial Narrow"/>
                          <a:cs typeface="Arial Narrow"/>
                        </a:rPr>
                        <a:t>Gire ligeramente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en sentido contrario </a:t>
                      </a:r>
                      <a:r>
                        <a:rPr sz="900" dirty="0">
                          <a:solidFill>
                            <a:srgbClr val="231F20"/>
                          </a:solidFill>
                          <a:latin typeface="Arial Narrow"/>
                          <a:cs typeface="Arial Narrow"/>
                        </a:rPr>
                        <a:t>a </a:t>
                      </a:r>
                      <a:r>
                        <a:rPr sz="900" spc="-5" dirty="0">
                          <a:solidFill>
                            <a:srgbClr val="231F20"/>
                          </a:solidFill>
                          <a:latin typeface="Arial Narrow"/>
                          <a:cs typeface="Arial Narrow"/>
                        </a:rPr>
                        <a:t>las agujas del </a:t>
                      </a:r>
                      <a:r>
                        <a:rPr sz="900" dirty="0">
                          <a:solidFill>
                            <a:srgbClr val="231F20"/>
                          </a:solidFill>
                          <a:latin typeface="Arial Narrow"/>
                          <a:cs typeface="Arial Narrow"/>
                        </a:rPr>
                        <a:t>reloj </a:t>
                      </a:r>
                      <a:r>
                        <a:rPr sz="900" spc="-5" dirty="0">
                          <a:solidFill>
                            <a:srgbClr val="231F20"/>
                          </a:solidFill>
                          <a:latin typeface="Arial Narrow"/>
                          <a:cs typeface="Arial Narrow"/>
                        </a:rPr>
                        <a:t>para soltar un poco de aire. Luego  apriete la </a:t>
                      </a:r>
                      <a:r>
                        <a:rPr sz="900" dirty="0">
                          <a:solidFill>
                            <a:srgbClr val="231F20"/>
                          </a:solidFill>
                          <a:latin typeface="Arial Narrow"/>
                          <a:cs typeface="Arial Narrow"/>
                        </a:rPr>
                        <a:t>tapa </a:t>
                      </a:r>
                      <a:r>
                        <a:rPr sz="900" spc="-5" dirty="0">
                          <a:solidFill>
                            <a:srgbClr val="231F20"/>
                          </a:solidFill>
                          <a:latin typeface="Arial Narrow"/>
                          <a:cs typeface="Arial Narrow"/>
                        </a:rPr>
                        <a:t>una vez que el puntero vuelva </a:t>
                      </a:r>
                      <a:r>
                        <a:rPr sz="900" dirty="0">
                          <a:solidFill>
                            <a:srgbClr val="231F20"/>
                          </a:solidFill>
                          <a:latin typeface="Arial Narrow"/>
                          <a:cs typeface="Arial Narrow"/>
                        </a:rPr>
                        <a:t>a </a:t>
                      </a:r>
                      <a:r>
                        <a:rPr sz="900" spc="-5" dirty="0">
                          <a:solidFill>
                            <a:srgbClr val="231F20"/>
                          </a:solidFill>
                          <a:latin typeface="Arial Narrow"/>
                          <a:cs typeface="Arial Narrow"/>
                        </a:rPr>
                        <a:t>la sección </a:t>
                      </a:r>
                      <a:r>
                        <a:rPr sz="900" b="1" dirty="0">
                          <a:solidFill>
                            <a:srgbClr val="231F20"/>
                          </a:solidFill>
                          <a:latin typeface="Arial Narrow"/>
                          <a:cs typeface="Arial Narrow"/>
                        </a:rPr>
                        <a:t>verde </a:t>
                      </a:r>
                      <a:r>
                        <a:rPr sz="900" dirty="0">
                          <a:solidFill>
                            <a:srgbClr val="231F20"/>
                          </a:solidFill>
                          <a:latin typeface="Arial Narrow"/>
                          <a:cs typeface="Arial Narrow"/>
                        </a:rPr>
                        <a:t>o</a:t>
                      </a:r>
                      <a:r>
                        <a:rPr sz="900" spc="-20" dirty="0">
                          <a:solidFill>
                            <a:srgbClr val="231F20"/>
                          </a:solidFill>
                          <a:latin typeface="Arial Narrow"/>
                          <a:cs typeface="Arial Narrow"/>
                        </a:rPr>
                        <a:t> </a:t>
                      </a:r>
                      <a:r>
                        <a:rPr sz="900" b="1" dirty="0">
                          <a:solidFill>
                            <a:srgbClr val="231F20"/>
                          </a:solidFill>
                          <a:latin typeface="Arial Narrow"/>
                          <a:cs typeface="Arial Narrow"/>
                        </a:rPr>
                        <a:t>amarilla</a:t>
                      </a:r>
                      <a:r>
                        <a:rPr sz="900" dirty="0">
                          <a:solidFill>
                            <a:srgbClr val="231F20"/>
                          </a:solidFill>
                          <a:latin typeface="Arial Narrow"/>
                          <a:cs typeface="Arial Narrow"/>
                        </a:rPr>
                        <a:t>.</a:t>
                      </a:r>
                      <a:endParaRPr sz="90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239" name="object 239"/>
          <p:cNvSpPr txBox="1"/>
          <p:nvPr/>
        </p:nvSpPr>
        <p:spPr>
          <a:xfrm>
            <a:off x="524167" y="932930"/>
            <a:ext cx="6511925" cy="2997835"/>
          </a:xfrm>
          <a:prstGeom prst="rect">
            <a:avLst/>
          </a:prstGeom>
        </p:spPr>
        <p:txBody>
          <a:bodyPr vert="horz" wrap="square" lIns="0" tIns="12700" rIns="0" bIns="0" rtlCol="0">
            <a:spAutoFit/>
          </a:bodyPr>
          <a:lstStyle/>
          <a:p>
            <a:pPr marL="12700" marR="161290">
              <a:lnSpc>
                <a:spcPct val="120300"/>
              </a:lnSpc>
              <a:spcBef>
                <a:spcPts val="100"/>
              </a:spcBef>
            </a:pPr>
            <a:r>
              <a:rPr sz="900" b="1" dirty="0">
                <a:solidFill>
                  <a:srgbClr val="231F20"/>
                </a:solidFill>
                <a:latin typeface="Arial Narrow"/>
                <a:cs typeface="Arial Narrow"/>
              </a:rPr>
              <a:t>NOTA: </a:t>
            </a:r>
            <a:r>
              <a:rPr sz="900" spc="-10" dirty="0">
                <a:solidFill>
                  <a:srgbClr val="231F20"/>
                </a:solidFill>
                <a:latin typeface="Arial Narrow"/>
                <a:cs typeface="Arial Narrow"/>
              </a:rPr>
              <a:t>Lleve el paquete entero </a:t>
            </a:r>
            <a:r>
              <a:rPr sz="900" spc="-5" dirty="0">
                <a:solidFill>
                  <a:srgbClr val="231F20"/>
                </a:solidFill>
                <a:latin typeface="Arial Narrow"/>
                <a:cs typeface="Arial Narrow"/>
              </a:rPr>
              <a:t>a </a:t>
            </a:r>
            <a:r>
              <a:rPr sz="900" spc="-10" dirty="0">
                <a:solidFill>
                  <a:srgbClr val="231F20"/>
                </a:solidFill>
                <a:latin typeface="Arial Narrow"/>
                <a:cs typeface="Arial Narrow"/>
              </a:rPr>
              <a:t>la ubicación seleccionada. </a:t>
            </a:r>
            <a:r>
              <a:rPr sz="900" spc="-5" dirty="0">
                <a:solidFill>
                  <a:srgbClr val="231F20"/>
                </a:solidFill>
                <a:latin typeface="Arial Narrow"/>
                <a:cs typeface="Arial Narrow"/>
              </a:rPr>
              <a:t>No </a:t>
            </a:r>
            <a:r>
              <a:rPr sz="900" spc="-10" dirty="0">
                <a:solidFill>
                  <a:srgbClr val="231F20"/>
                </a:solidFill>
                <a:latin typeface="Arial Narrow"/>
                <a:cs typeface="Arial Narrow"/>
              </a:rPr>
              <a:t>arrastre la bañera del spa por el suelo porque podría dañarla </a:t>
            </a:r>
            <a:r>
              <a:rPr sz="900" spc="-5" dirty="0">
                <a:solidFill>
                  <a:srgbClr val="231F20"/>
                </a:solidFill>
                <a:latin typeface="Arial Narrow"/>
                <a:cs typeface="Arial Narrow"/>
              </a:rPr>
              <a:t>y </a:t>
            </a:r>
            <a:r>
              <a:rPr sz="900" spc="-10" dirty="0">
                <a:solidFill>
                  <a:srgbClr val="231F20"/>
                </a:solidFill>
                <a:latin typeface="Arial Narrow"/>
                <a:cs typeface="Arial Narrow"/>
              </a:rPr>
              <a:t>causar </a:t>
            </a:r>
            <a:r>
              <a:rPr sz="900" spc="-5" dirty="0">
                <a:solidFill>
                  <a:srgbClr val="231F20"/>
                </a:solidFill>
                <a:latin typeface="Arial Narrow"/>
                <a:cs typeface="Arial Narrow"/>
              </a:rPr>
              <a:t>fugas. Abra </a:t>
            </a:r>
            <a:r>
              <a:rPr sz="900" spc="-10" dirty="0">
                <a:solidFill>
                  <a:srgbClr val="231F20"/>
                </a:solidFill>
                <a:latin typeface="Arial Narrow"/>
                <a:cs typeface="Arial Narrow"/>
              </a:rPr>
              <a:t>la caja  con cuidado para que pueda utilizarse para guardar el spa durante largos períodos </a:t>
            </a:r>
            <a:r>
              <a:rPr sz="900" spc="-5" dirty="0">
                <a:solidFill>
                  <a:srgbClr val="231F20"/>
                </a:solidFill>
                <a:latin typeface="Arial Narrow"/>
                <a:cs typeface="Arial Narrow"/>
              </a:rPr>
              <a:t>o </a:t>
            </a:r>
            <a:r>
              <a:rPr sz="900" spc="-10" dirty="0">
                <a:solidFill>
                  <a:srgbClr val="231F20"/>
                </a:solidFill>
                <a:latin typeface="Arial Narrow"/>
                <a:cs typeface="Arial Narrow"/>
              </a:rPr>
              <a:t>cuando no se</a:t>
            </a:r>
            <a:r>
              <a:rPr sz="900" spc="85" dirty="0">
                <a:solidFill>
                  <a:srgbClr val="231F20"/>
                </a:solidFill>
                <a:latin typeface="Arial Narrow"/>
                <a:cs typeface="Arial Narrow"/>
              </a:rPr>
              <a:t> </a:t>
            </a:r>
            <a:r>
              <a:rPr sz="900" spc="-5" dirty="0">
                <a:solidFill>
                  <a:srgbClr val="231F20"/>
                </a:solidFill>
                <a:latin typeface="Arial Narrow"/>
                <a:cs typeface="Arial Narrow"/>
              </a:rPr>
              <a:t>use.</a:t>
            </a:r>
            <a:endParaRPr sz="900">
              <a:latin typeface="Arial Narrow"/>
              <a:cs typeface="Arial Narrow"/>
            </a:endParaRPr>
          </a:p>
          <a:p>
            <a:pPr marL="12700" marR="412750">
              <a:lnSpc>
                <a:spcPct val="120300"/>
              </a:lnSpc>
              <a:spcBef>
                <a:spcPts val="300"/>
              </a:spcBef>
            </a:pPr>
            <a:r>
              <a:rPr sz="900" b="1" dirty="0">
                <a:solidFill>
                  <a:srgbClr val="231F20"/>
                </a:solidFill>
                <a:latin typeface="Arial Narrow"/>
                <a:cs typeface="Arial Narrow"/>
              </a:rPr>
              <a:t>NOTA: </a:t>
            </a:r>
            <a:r>
              <a:rPr sz="900" spc="-5" dirty="0">
                <a:solidFill>
                  <a:srgbClr val="231F20"/>
                </a:solidFill>
                <a:latin typeface="Arial Narrow"/>
                <a:cs typeface="Arial Narrow"/>
              </a:rPr>
              <a:t>Ponga todas </a:t>
            </a:r>
            <a:r>
              <a:rPr sz="900" spc="-10" dirty="0">
                <a:solidFill>
                  <a:srgbClr val="231F20"/>
                </a:solidFill>
                <a:latin typeface="Arial Narrow"/>
                <a:cs typeface="Arial Narrow"/>
              </a:rPr>
              <a:t>las piezas en el suelo </a:t>
            </a:r>
            <a:r>
              <a:rPr sz="900" spc="-5" dirty="0">
                <a:solidFill>
                  <a:srgbClr val="231F20"/>
                </a:solidFill>
                <a:latin typeface="Arial Narrow"/>
                <a:cs typeface="Arial Narrow"/>
              </a:rPr>
              <a:t>y </a:t>
            </a:r>
            <a:r>
              <a:rPr sz="900" spc="-10" dirty="0">
                <a:solidFill>
                  <a:srgbClr val="231F20"/>
                </a:solidFill>
                <a:latin typeface="Arial Narrow"/>
                <a:cs typeface="Arial Narrow"/>
              </a:rPr>
              <a:t>asegúrese de que no </a:t>
            </a:r>
            <a:r>
              <a:rPr sz="900" spc="-5" dirty="0">
                <a:solidFill>
                  <a:srgbClr val="231F20"/>
                </a:solidFill>
                <a:latin typeface="Arial Narrow"/>
                <a:cs typeface="Arial Narrow"/>
              </a:rPr>
              <a:t>falte </a:t>
            </a:r>
            <a:r>
              <a:rPr sz="900" spc="-10" dirty="0">
                <a:solidFill>
                  <a:srgbClr val="231F20"/>
                </a:solidFill>
                <a:latin typeface="Arial Narrow"/>
                <a:cs typeface="Arial Narrow"/>
              </a:rPr>
              <a:t>ninguna. </a:t>
            </a:r>
            <a:r>
              <a:rPr sz="900" spc="-5" dirty="0">
                <a:solidFill>
                  <a:srgbClr val="231F20"/>
                </a:solidFill>
                <a:latin typeface="Arial Narrow"/>
                <a:cs typeface="Arial Narrow"/>
              </a:rPr>
              <a:t>Si faltan </a:t>
            </a:r>
            <a:r>
              <a:rPr sz="900" spc="-10" dirty="0">
                <a:solidFill>
                  <a:srgbClr val="231F20"/>
                </a:solidFill>
                <a:latin typeface="Arial Narrow"/>
                <a:cs typeface="Arial Narrow"/>
              </a:rPr>
              <a:t>piezas </a:t>
            </a:r>
            <a:r>
              <a:rPr sz="900" spc="-5" dirty="0">
                <a:solidFill>
                  <a:srgbClr val="231F20"/>
                </a:solidFill>
                <a:latin typeface="Arial Narrow"/>
                <a:cs typeface="Arial Narrow"/>
              </a:rPr>
              <a:t>o </a:t>
            </a:r>
            <a:r>
              <a:rPr sz="900" spc="-10" dirty="0">
                <a:solidFill>
                  <a:srgbClr val="231F20"/>
                </a:solidFill>
                <a:latin typeface="Arial Narrow"/>
                <a:cs typeface="Arial Narrow"/>
              </a:rPr>
              <a:t>alguna está dañada, póngase en contacto con el  correspondiente centro de servicio posventa de</a:t>
            </a:r>
            <a:r>
              <a:rPr sz="900" spc="15" dirty="0">
                <a:solidFill>
                  <a:srgbClr val="231F20"/>
                </a:solidFill>
                <a:latin typeface="Arial Narrow"/>
                <a:cs typeface="Arial Narrow"/>
              </a:rPr>
              <a:t> </a:t>
            </a:r>
            <a:r>
              <a:rPr sz="900" spc="-10" dirty="0">
                <a:solidFill>
                  <a:srgbClr val="231F20"/>
                </a:solidFill>
                <a:latin typeface="Arial Narrow"/>
                <a:cs typeface="Arial Narrow"/>
              </a:rPr>
              <a:t>MSpa.</a:t>
            </a:r>
            <a:endParaRPr sz="900">
              <a:latin typeface="Arial Narrow"/>
              <a:cs typeface="Arial Narrow"/>
            </a:endParaRPr>
          </a:p>
          <a:p>
            <a:pPr>
              <a:lnSpc>
                <a:spcPct val="100000"/>
              </a:lnSpc>
              <a:spcBef>
                <a:spcPts val="45"/>
              </a:spcBef>
            </a:pPr>
            <a:endParaRPr sz="1350">
              <a:latin typeface="Times New Roman"/>
              <a:cs typeface="Times New Roman"/>
            </a:endParaRPr>
          </a:p>
          <a:p>
            <a:pPr marL="12700">
              <a:lnSpc>
                <a:spcPct val="100000"/>
              </a:lnSpc>
            </a:pPr>
            <a:r>
              <a:rPr sz="1200" b="1" spc="-5" dirty="0">
                <a:solidFill>
                  <a:srgbClr val="231F20"/>
                </a:solidFill>
                <a:latin typeface="Arial Narrow"/>
                <a:cs typeface="Arial Narrow"/>
              </a:rPr>
              <a:t>MONTAJE</a:t>
            </a:r>
            <a:endParaRPr sz="1200">
              <a:latin typeface="Arial Narrow"/>
              <a:cs typeface="Arial Narrow"/>
            </a:endParaRPr>
          </a:p>
          <a:p>
            <a:pPr marL="12700">
              <a:lnSpc>
                <a:spcPct val="100000"/>
              </a:lnSpc>
              <a:spcBef>
                <a:spcPts val="60"/>
              </a:spcBef>
            </a:pPr>
            <a:r>
              <a:rPr sz="1000" b="1" spc="-5" dirty="0">
                <a:solidFill>
                  <a:srgbClr val="231F20"/>
                </a:solidFill>
                <a:latin typeface="Arial Narrow"/>
                <a:cs typeface="Arial Narrow"/>
              </a:rPr>
              <a:t>Inflar la </a:t>
            </a:r>
            <a:r>
              <a:rPr sz="1000" b="1" dirty="0">
                <a:solidFill>
                  <a:srgbClr val="231F20"/>
                </a:solidFill>
                <a:latin typeface="Arial Narrow"/>
                <a:cs typeface="Arial Narrow"/>
              </a:rPr>
              <a:t>pared de </a:t>
            </a:r>
            <a:r>
              <a:rPr sz="1000" b="1" spc="-5" dirty="0">
                <a:solidFill>
                  <a:srgbClr val="231F20"/>
                </a:solidFill>
                <a:latin typeface="Arial Narrow"/>
                <a:cs typeface="Arial Narrow"/>
              </a:rPr>
              <a:t>la </a:t>
            </a:r>
            <a:r>
              <a:rPr sz="1000" b="1" dirty="0">
                <a:solidFill>
                  <a:srgbClr val="231F20"/>
                </a:solidFill>
                <a:latin typeface="Arial Narrow"/>
                <a:cs typeface="Arial Narrow"/>
              </a:rPr>
              <a:t>bañera del</a:t>
            </a:r>
            <a:r>
              <a:rPr sz="1000" b="1" spc="-5" dirty="0">
                <a:solidFill>
                  <a:srgbClr val="231F20"/>
                </a:solidFill>
                <a:latin typeface="Arial Narrow"/>
                <a:cs typeface="Arial Narrow"/>
              </a:rPr>
              <a:t> spa</a:t>
            </a:r>
            <a:endParaRPr sz="1000">
              <a:latin typeface="Arial Narrow"/>
              <a:cs typeface="Arial Narrow"/>
            </a:endParaRPr>
          </a:p>
          <a:p>
            <a:pPr marL="12700" marR="50800">
              <a:lnSpc>
                <a:spcPts val="1300"/>
              </a:lnSpc>
              <a:spcBef>
                <a:spcPts val="60"/>
              </a:spcBef>
            </a:pPr>
            <a:r>
              <a:rPr sz="900" dirty="0">
                <a:solidFill>
                  <a:srgbClr val="231F20"/>
                </a:solidFill>
                <a:latin typeface="Arial Narrow"/>
                <a:cs typeface="Arial Narrow"/>
              </a:rPr>
              <a:t>Saque </a:t>
            </a:r>
            <a:r>
              <a:rPr sz="900" spc="-5" dirty="0">
                <a:solidFill>
                  <a:srgbClr val="231F20"/>
                </a:solidFill>
                <a:latin typeface="Arial Narrow"/>
                <a:cs typeface="Arial Narrow"/>
              </a:rPr>
              <a:t>la alfombrilla para el suelo </a:t>
            </a:r>
            <a:r>
              <a:rPr sz="900" dirty="0">
                <a:solidFill>
                  <a:srgbClr val="231F20"/>
                </a:solidFill>
                <a:latin typeface="Arial Narrow"/>
                <a:cs typeface="Arial Narrow"/>
              </a:rPr>
              <a:t>y </a:t>
            </a:r>
            <a:r>
              <a:rPr sz="900" spc="-5" dirty="0">
                <a:solidFill>
                  <a:srgbClr val="231F20"/>
                </a:solidFill>
                <a:latin typeface="Arial Narrow"/>
                <a:cs typeface="Arial Narrow"/>
              </a:rPr>
              <a:t>extiéndala en la zona despejada. Luego extienda la bañera del spa sobre la alfombrilla </a:t>
            </a:r>
            <a:r>
              <a:rPr sz="900" dirty="0">
                <a:solidFill>
                  <a:srgbClr val="231F20"/>
                </a:solidFill>
                <a:latin typeface="Arial Narrow"/>
                <a:cs typeface="Arial Narrow"/>
              </a:rPr>
              <a:t>y </a:t>
            </a:r>
            <a:r>
              <a:rPr sz="900" spc="-5" dirty="0">
                <a:solidFill>
                  <a:srgbClr val="231F20"/>
                </a:solidFill>
                <a:latin typeface="Arial Narrow"/>
                <a:cs typeface="Arial Narrow"/>
              </a:rPr>
              <a:t>ponga la válvula de vaciado  apuntando hacia una zona adecuada para el vaciado. </a:t>
            </a:r>
            <a:r>
              <a:rPr sz="900" b="1" dirty="0">
                <a:solidFill>
                  <a:srgbClr val="231F20"/>
                </a:solidFill>
                <a:latin typeface="Arial Narrow"/>
                <a:cs typeface="Arial Narrow"/>
              </a:rPr>
              <a:t>NOTA: </a:t>
            </a:r>
            <a:r>
              <a:rPr sz="900" spc="-5" dirty="0">
                <a:solidFill>
                  <a:srgbClr val="231F20"/>
                </a:solidFill>
                <a:latin typeface="Arial Narrow"/>
                <a:cs typeface="Arial Narrow"/>
              </a:rPr>
              <a:t>ponga la alfombrilla con las burbujas hacia abajo en la zona despejada donde piense instalar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40"/>
              </a:spcBef>
              <a:buAutoNum type="arabicPeriod"/>
              <a:tabLst>
                <a:tab pos="16954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b="1" dirty="0">
                <a:solidFill>
                  <a:srgbClr val="231F20"/>
                </a:solidFill>
                <a:latin typeface="Arial Narrow"/>
                <a:cs typeface="Arial Narrow"/>
              </a:rPr>
              <a:t>BURBUJAS </a:t>
            </a:r>
            <a:r>
              <a:rPr sz="900" dirty="0">
                <a:solidFill>
                  <a:srgbClr val="231F20"/>
                </a:solidFill>
                <a:latin typeface="Arial Narrow"/>
                <a:cs typeface="Arial Narrow"/>
              </a:rPr>
              <a:t>y </a:t>
            </a:r>
            <a:r>
              <a:rPr sz="900" spc="-5" dirty="0">
                <a:solidFill>
                  <a:srgbClr val="231F20"/>
                </a:solidFill>
                <a:latin typeface="Arial Narrow"/>
                <a:cs typeface="Arial Narrow"/>
              </a:rPr>
              <a:t>el botón </a:t>
            </a:r>
            <a:r>
              <a:rPr sz="900" b="1" dirty="0">
                <a:solidFill>
                  <a:srgbClr val="231F20"/>
                </a:solidFill>
                <a:latin typeface="Arial Narrow"/>
                <a:cs typeface="Arial Narrow"/>
              </a:rPr>
              <a:t>ARRIBA </a:t>
            </a:r>
            <a:r>
              <a:rPr sz="900" spc="-5" dirty="0">
                <a:solidFill>
                  <a:srgbClr val="231F20"/>
                </a:solidFill>
                <a:latin typeface="Arial Narrow"/>
                <a:cs typeface="Arial Narrow"/>
              </a:rPr>
              <a:t>al mismo </a:t>
            </a:r>
            <a:r>
              <a:rPr sz="900" dirty="0">
                <a:solidFill>
                  <a:srgbClr val="231F20"/>
                </a:solidFill>
                <a:latin typeface="Arial Narrow"/>
                <a:cs typeface="Arial Narrow"/>
              </a:rPr>
              <a:t>tiempo </a:t>
            </a:r>
            <a:r>
              <a:rPr sz="900" spc="-5" dirty="0">
                <a:solidFill>
                  <a:srgbClr val="231F20"/>
                </a:solidFill>
                <a:latin typeface="Arial Narrow"/>
                <a:cs typeface="Arial Narrow"/>
              </a:rPr>
              <a:t>para iniciar el</a:t>
            </a:r>
            <a:r>
              <a:rPr sz="900" spc="-30" dirty="0">
                <a:solidFill>
                  <a:srgbClr val="231F20"/>
                </a:solidFill>
                <a:latin typeface="Arial Narrow"/>
                <a:cs typeface="Arial Narrow"/>
              </a:rPr>
              <a:t> </a:t>
            </a:r>
            <a:r>
              <a:rPr sz="900" spc="-5" dirty="0">
                <a:solidFill>
                  <a:srgbClr val="231F20"/>
                </a:solidFill>
                <a:latin typeface="Arial Narrow"/>
                <a:cs typeface="Arial Narrow"/>
              </a:rPr>
              <a:t>autoinflado.</a:t>
            </a:r>
            <a:endParaRPr sz="900">
              <a:latin typeface="Arial Narrow"/>
              <a:cs typeface="Arial Narrow"/>
            </a:endParaRPr>
          </a:p>
          <a:p>
            <a:pPr marL="12700" marR="212090">
              <a:lnSpc>
                <a:spcPct val="111100"/>
              </a:lnSpc>
              <a:buAutoNum type="arabicPeriod"/>
              <a:tabLst>
                <a:tab pos="169545" algn="l"/>
              </a:tabLst>
            </a:pPr>
            <a:r>
              <a:rPr sz="900" dirty="0">
                <a:solidFill>
                  <a:srgbClr val="231F20"/>
                </a:solidFill>
                <a:latin typeface="Arial Narrow"/>
                <a:cs typeface="Arial Narrow"/>
              </a:rPr>
              <a:t>El </a:t>
            </a:r>
            <a:r>
              <a:rPr sz="900" spc="-5" dirty="0">
                <a:solidFill>
                  <a:srgbClr val="231F20"/>
                </a:solidFill>
                <a:latin typeface="Arial Narrow"/>
                <a:cs typeface="Arial Narrow"/>
              </a:rPr>
              <a:t>inflado se detendrá automáticamente una vez que se alcance la presión de aire adecuada. </a:t>
            </a:r>
            <a:r>
              <a:rPr sz="900" b="1" dirty="0">
                <a:solidFill>
                  <a:srgbClr val="231F20"/>
                </a:solidFill>
                <a:latin typeface="Arial Narrow"/>
                <a:cs typeface="Arial Narrow"/>
              </a:rPr>
              <a:t>NOTA: </a:t>
            </a:r>
            <a:r>
              <a:rPr sz="900" dirty="0">
                <a:solidFill>
                  <a:srgbClr val="231F20"/>
                </a:solidFill>
                <a:latin typeface="Arial Narrow"/>
                <a:cs typeface="Arial Narrow"/>
              </a:rPr>
              <a:t>también </a:t>
            </a:r>
            <a:r>
              <a:rPr sz="900" spc="-5" dirty="0">
                <a:solidFill>
                  <a:srgbClr val="231F20"/>
                </a:solidFill>
                <a:latin typeface="Arial Narrow"/>
                <a:cs typeface="Arial Narrow"/>
              </a:rPr>
              <a:t>puede detener el inflado en cualquier  momento pulsando de nuevo el botón</a:t>
            </a:r>
            <a:r>
              <a:rPr sz="900" spc="-10" dirty="0">
                <a:solidFill>
                  <a:srgbClr val="231F20"/>
                </a:solidFill>
                <a:latin typeface="Arial Narrow"/>
                <a:cs typeface="Arial Narrow"/>
              </a:rPr>
              <a:t> </a:t>
            </a:r>
            <a:r>
              <a:rPr sz="900" dirty="0">
                <a:solidFill>
                  <a:srgbClr val="231F20"/>
                </a:solidFill>
                <a:latin typeface="Arial Narrow"/>
                <a:cs typeface="Arial Narrow"/>
              </a:rPr>
              <a:t>BURBUJAS.</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El </a:t>
            </a:r>
            <a:r>
              <a:rPr sz="900" spc="-5" dirty="0">
                <a:solidFill>
                  <a:srgbClr val="231F20"/>
                </a:solidFill>
                <a:latin typeface="Arial Narrow"/>
                <a:cs typeface="Arial Narrow"/>
              </a:rPr>
              <a:t>manómetro debe señalar la sección amarilla después de que se detenga el</a:t>
            </a:r>
            <a:r>
              <a:rPr sz="900" spc="-10" dirty="0">
                <a:solidFill>
                  <a:srgbClr val="231F20"/>
                </a:solidFill>
                <a:latin typeface="Arial Narrow"/>
                <a:cs typeface="Arial Narrow"/>
              </a:rPr>
              <a:t> </a:t>
            </a:r>
            <a:r>
              <a:rPr sz="900" dirty="0">
                <a:solidFill>
                  <a:srgbClr val="231F20"/>
                </a:solidFill>
                <a:latin typeface="Arial Narrow"/>
                <a:cs typeface="Arial Narrow"/>
              </a:rPr>
              <a:t>autoinflado.</a:t>
            </a:r>
            <a:endParaRPr sz="900">
              <a:latin typeface="Arial Narrow"/>
              <a:cs typeface="Arial Narrow"/>
            </a:endParaRPr>
          </a:p>
          <a:p>
            <a:pPr>
              <a:lnSpc>
                <a:spcPct val="100000"/>
              </a:lnSpc>
              <a:spcBef>
                <a:spcPts val="50"/>
              </a:spcBef>
            </a:pPr>
            <a:endParaRPr sz="850">
              <a:latin typeface="Times New Roman"/>
              <a:cs typeface="Times New Roman"/>
            </a:endParaRPr>
          </a:p>
          <a:p>
            <a:pPr marL="12700" marR="5080">
              <a:lnSpc>
                <a:spcPct val="120300"/>
              </a:lnSpc>
            </a:pPr>
            <a:r>
              <a:rPr sz="900" b="1" dirty="0">
                <a:solidFill>
                  <a:srgbClr val="231F20"/>
                </a:solidFill>
                <a:latin typeface="Arial Narrow"/>
                <a:cs typeface="Arial Narrow"/>
              </a:rPr>
              <a:t>NOTA: </a:t>
            </a:r>
            <a:r>
              <a:rPr sz="900" spc="-5" dirty="0">
                <a:solidFill>
                  <a:srgbClr val="231F20"/>
                </a:solidFill>
                <a:latin typeface="Arial Narrow"/>
                <a:cs typeface="Arial Narrow"/>
              </a:rPr>
              <a:t>el spa </a:t>
            </a:r>
            <a:r>
              <a:rPr sz="900" dirty="0">
                <a:solidFill>
                  <a:srgbClr val="231F20"/>
                </a:solidFill>
                <a:latin typeface="Arial Narrow"/>
                <a:cs typeface="Arial Narrow"/>
              </a:rPr>
              <a:t>requerirá </a:t>
            </a:r>
            <a:r>
              <a:rPr sz="900" spc="-5" dirty="0">
                <a:solidFill>
                  <a:srgbClr val="231F20"/>
                </a:solidFill>
                <a:latin typeface="Arial Narrow"/>
                <a:cs typeface="Arial Narrow"/>
              </a:rPr>
              <a:t>que se añada aire adicional de vez en cuando. Los cambios de </a:t>
            </a:r>
            <a:r>
              <a:rPr sz="900" dirty="0">
                <a:solidFill>
                  <a:srgbClr val="231F20"/>
                </a:solidFill>
                <a:latin typeface="Arial Narrow"/>
                <a:cs typeface="Arial Narrow"/>
              </a:rPr>
              <a:t>temperatura </a:t>
            </a:r>
            <a:r>
              <a:rPr sz="900" spc="-5" dirty="0">
                <a:solidFill>
                  <a:srgbClr val="231F20"/>
                </a:solidFill>
                <a:latin typeface="Arial Narrow"/>
                <a:cs typeface="Arial Narrow"/>
              </a:rPr>
              <a:t>del día </a:t>
            </a:r>
            <a:r>
              <a:rPr sz="900" dirty="0">
                <a:solidFill>
                  <a:srgbClr val="231F20"/>
                </a:solidFill>
                <a:latin typeface="Arial Narrow"/>
                <a:cs typeface="Arial Narrow"/>
              </a:rPr>
              <a:t>a </a:t>
            </a:r>
            <a:r>
              <a:rPr sz="900" spc="-5" dirty="0">
                <a:solidFill>
                  <a:srgbClr val="231F20"/>
                </a:solidFill>
                <a:latin typeface="Arial Narrow"/>
                <a:cs typeface="Arial Narrow"/>
              </a:rPr>
              <a:t>la noche modificarán la presión del spa </a:t>
            </a:r>
            <a:r>
              <a:rPr sz="900" dirty="0">
                <a:solidFill>
                  <a:srgbClr val="231F20"/>
                </a:solidFill>
                <a:latin typeface="Arial Narrow"/>
                <a:cs typeface="Arial Narrow"/>
              </a:rPr>
              <a:t>y  </a:t>
            </a:r>
            <a:r>
              <a:rPr sz="900" spc="-5" dirty="0">
                <a:solidFill>
                  <a:srgbClr val="231F20"/>
                </a:solidFill>
                <a:latin typeface="Arial Narrow"/>
                <a:cs typeface="Arial Narrow"/>
              </a:rPr>
              <a:t>pueden causar cierta cantidad de desinflado. </a:t>
            </a:r>
            <a:r>
              <a:rPr sz="900" dirty="0">
                <a:solidFill>
                  <a:srgbClr val="231F20"/>
                </a:solidFill>
                <a:latin typeface="Arial Narrow"/>
                <a:cs typeface="Arial Narrow"/>
              </a:rPr>
              <a:t>Apague todas </a:t>
            </a:r>
            <a:r>
              <a:rPr sz="900" spc="-5" dirty="0">
                <a:solidFill>
                  <a:srgbClr val="231F20"/>
                </a:solidFill>
                <a:latin typeface="Arial Narrow"/>
                <a:cs typeface="Arial Narrow"/>
              </a:rPr>
              <a:t>las </a:t>
            </a:r>
            <a:r>
              <a:rPr sz="900" dirty="0">
                <a:solidFill>
                  <a:srgbClr val="231F20"/>
                </a:solidFill>
                <a:latin typeface="Arial Narrow"/>
                <a:cs typeface="Arial Narrow"/>
              </a:rPr>
              <a:t>funciones y </a:t>
            </a:r>
            <a:r>
              <a:rPr sz="900" spc="-5" dirty="0">
                <a:solidFill>
                  <a:srgbClr val="231F20"/>
                </a:solidFill>
                <a:latin typeface="Arial Narrow"/>
                <a:cs typeface="Arial Narrow"/>
              </a:rPr>
              <a:t>mantenga pulsado el botón </a:t>
            </a:r>
            <a:r>
              <a:rPr sz="900" dirty="0">
                <a:solidFill>
                  <a:srgbClr val="231F20"/>
                </a:solidFill>
                <a:latin typeface="Arial Narrow"/>
                <a:cs typeface="Arial Narrow"/>
              </a:rPr>
              <a:t>BURBUJAS </a:t>
            </a:r>
            <a:r>
              <a:rPr sz="900" spc="-5" dirty="0">
                <a:solidFill>
                  <a:srgbClr val="231F20"/>
                </a:solidFill>
                <a:latin typeface="Arial Narrow"/>
                <a:cs typeface="Arial Narrow"/>
              </a:rPr>
              <a:t>durante más de </a:t>
            </a:r>
            <a:r>
              <a:rPr sz="900" dirty="0">
                <a:solidFill>
                  <a:srgbClr val="231F20"/>
                </a:solidFill>
                <a:latin typeface="Arial Narrow"/>
                <a:cs typeface="Arial Narrow"/>
              </a:rPr>
              <a:t>3 </a:t>
            </a:r>
            <a:r>
              <a:rPr sz="900" spc="-5" dirty="0">
                <a:solidFill>
                  <a:srgbClr val="231F20"/>
                </a:solidFill>
                <a:latin typeface="Arial Narrow"/>
                <a:cs typeface="Arial Narrow"/>
              </a:rPr>
              <a:t>segundos para añadir  más aire, hasta que el manómetro señale la sección </a:t>
            </a:r>
            <a:r>
              <a:rPr sz="900" dirty="0">
                <a:solidFill>
                  <a:srgbClr val="231F20"/>
                </a:solidFill>
                <a:latin typeface="Arial Narrow"/>
                <a:cs typeface="Arial Narrow"/>
              </a:rPr>
              <a:t>AMARILLA (sin </a:t>
            </a:r>
            <a:r>
              <a:rPr sz="900" spc="-5" dirty="0">
                <a:solidFill>
                  <a:srgbClr val="231F20"/>
                </a:solidFill>
                <a:latin typeface="Arial Narrow"/>
                <a:cs typeface="Arial Narrow"/>
              </a:rPr>
              <a:t>agua) </a:t>
            </a:r>
            <a:r>
              <a:rPr sz="900" dirty="0">
                <a:solidFill>
                  <a:srgbClr val="231F20"/>
                </a:solidFill>
                <a:latin typeface="Arial Narrow"/>
                <a:cs typeface="Arial Narrow"/>
              </a:rPr>
              <a:t>o </a:t>
            </a:r>
            <a:r>
              <a:rPr sz="900" b="1" dirty="0">
                <a:solidFill>
                  <a:srgbClr val="231F20"/>
                </a:solidFill>
                <a:latin typeface="Arial Narrow"/>
                <a:cs typeface="Arial Narrow"/>
              </a:rPr>
              <a:t>VERDE </a:t>
            </a:r>
            <a:r>
              <a:rPr sz="900" dirty="0">
                <a:solidFill>
                  <a:srgbClr val="231F20"/>
                </a:solidFill>
                <a:latin typeface="Arial Narrow"/>
                <a:cs typeface="Arial Narrow"/>
              </a:rPr>
              <a:t>(con</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p:txBody>
      </p:sp>
      <p:sp>
        <p:nvSpPr>
          <p:cNvPr id="240" name="object 240"/>
          <p:cNvSpPr/>
          <p:nvPr/>
        </p:nvSpPr>
        <p:spPr>
          <a:xfrm>
            <a:off x="795051" y="9137916"/>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graphicFrame>
        <p:nvGraphicFramePr>
          <p:cNvPr id="241" name="object 241"/>
          <p:cNvGraphicFramePr>
            <a:graphicFrameLocks noGrp="1"/>
          </p:cNvGraphicFramePr>
          <p:nvPr/>
        </p:nvGraphicFramePr>
        <p:xfrm>
          <a:off x="976312" y="8522195"/>
          <a:ext cx="303530" cy="39306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18">
                <a:tc>
                  <a:txBody>
                    <a:bodyPr/>
                    <a:lstStyle/>
                    <a:p>
                      <a:pPr algn="ctr">
                        <a:lnSpc>
                          <a:spcPct val="100000"/>
                        </a:lnSpc>
                        <a:spcBef>
                          <a:spcPts val="45"/>
                        </a:spcBef>
                      </a:pPr>
                      <a:r>
                        <a:rPr sz="700" dirty="0">
                          <a:solidFill>
                            <a:srgbClr val="231F20"/>
                          </a:solidFill>
                          <a:latin typeface="Arial Narrow"/>
                          <a:cs typeface="Arial Narrow"/>
                        </a:rPr>
                        <a:t>AMARILLO</a:t>
                      </a:r>
                      <a:endParaRPr sz="70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marL="2540" algn="ctr">
                        <a:lnSpc>
                          <a:spcPct val="100000"/>
                        </a:lnSpc>
                        <a:spcBef>
                          <a:spcPts val="50"/>
                        </a:spcBef>
                      </a:pPr>
                      <a:r>
                        <a:rPr sz="700" dirty="0">
                          <a:solidFill>
                            <a:srgbClr val="231F20"/>
                          </a:solidFill>
                          <a:latin typeface="Arial Narrow"/>
                          <a:cs typeface="Arial Narrow"/>
                        </a:rPr>
                        <a:t>VERDE</a:t>
                      </a:r>
                      <a:endParaRPr sz="700">
                        <a:latin typeface="Arial Narrow"/>
                        <a:cs typeface="Arial Narrow"/>
                      </a:endParaRPr>
                    </a:p>
                  </a:txBody>
                  <a:tcPr marL="0" marR="0" marT="63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ct val="100000"/>
                        </a:lnSpc>
                        <a:spcBef>
                          <a:spcPts val="70"/>
                        </a:spcBef>
                      </a:pPr>
                      <a:r>
                        <a:rPr sz="700" dirty="0">
                          <a:solidFill>
                            <a:srgbClr val="231F20"/>
                          </a:solidFill>
                          <a:latin typeface="Arial Narrow"/>
                          <a:cs typeface="Arial Narrow"/>
                        </a:rPr>
                        <a:t>BLANCO</a:t>
                      </a:r>
                      <a:endParaRPr sz="70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sp>
        <p:nvSpPr>
          <p:cNvPr id="242" name="object 242"/>
          <p:cNvSpPr/>
          <p:nvPr/>
        </p:nvSpPr>
        <p:spPr>
          <a:xfrm>
            <a:off x="1319262" y="9307884"/>
            <a:ext cx="17145" cy="144145"/>
          </a:xfrm>
          <a:custGeom>
            <a:avLst/>
            <a:gdLst/>
            <a:ahLst/>
            <a:cxnLst/>
            <a:rect l="l" t="t" r="r" b="b"/>
            <a:pathLst>
              <a:path w="17144" h="144145">
                <a:moveTo>
                  <a:pt x="0" y="0"/>
                </a:moveTo>
                <a:lnTo>
                  <a:pt x="0" y="12966"/>
                </a:lnTo>
                <a:lnTo>
                  <a:pt x="16776" y="22097"/>
                </a:lnTo>
                <a:lnTo>
                  <a:pt x="16776" y="32016"/>
                </a:lnTo>
                <a:lnTo>
                  <a:pt x="0" y="41922"/>
                </a:lnTo>
                <a:lnTo>
                  <a:pt x="0" y="48767"/>
                </a:lnTo>
                <a:lnTo>
                  <a:pt x="16776" y="58699"/>
                </a:lnTo>
                <a:lnTo>
                  <a:pt x="16776" y="68592"/>
                </a:lnTo>
                <a:lnTo>
                  <a:pt x="0" y="77736"/>
                </a:lnTo>
                <a:lnTo>
                  <a:pt x="0" y="84607"/>
                </a:lnTo>
                <a:lnTo>
                  <a:pt x="16776" y="94500"/>
                </a:lnTo>
                <a:lnTo>
                  <a:pt x="16776" y="104406"/>
                </a:lnTo>
                <a:lnTo>
                  <a:pt x="0" y="114312"/>
                </a:lnTo>
                <a:lnTo>
                  <a:pt x="0" y="120408"/>
                </a:lnTo>
                <a:lnTo>
                  <a:pt x="16776" y="130314"/>
                </a:lnTo>
                <a:lnTo>
                  <a:pt x="0" y="144068"/>
                </a:lnTo>
              </a:path>
            </a:pathLst>
          </a:custGeom>
          <a:ln w="6350">
            <a:solidFill>
              <a:srgbClr val="231F20"/>
            </a:solidFill>
          </a:ln>
        </p:spPr>
        <p:txBody>
          <a:bodyPr wrap="square" lIns="0" tIns="0" rIns="0" bIns="0" rtlCol="0"/>
          <a:lstStyle/>
          <a:p>
            <a:endParaRPr/>
          </a:p>
        </p:txBody>
      </p:sp>
      <p:sp>
        <p:nvSpPr>
          <p:cNvPr id="243" name="object 243"/>
          <p:cNvSpPr/>
          <p:nvPr/>
        </p:nvSpPr>
        <p:spPr>
          <a:xfrm>
            <a:off x="907566" y="9307884"/>
            <a:ext cx="17145" cy="144145"/>
          </a:xfrm>
          <a:custGeom>
            <a:avLst/>
            <a:gdLst/>
            <a:ahLst/>
            <a:cxnLst/>
            <a:rect l="l" t="t" r="r" b="b"/>
            <a:pathLst>
              <a:path w="17144" h="144145">
                <a:moveTo>
                  <a:pt x="0" y="0"/>
                </a:moveTo>
                <a:lnTo>
                  <a:pt x="0" y="12966"/>
                </a:lnTo>
                <a:lnTo>
                  <a:pt x="16764" y="22097"/>
                </a:lnTo>
                <a:lnTo>
                  <a:pt x="16764" y="32016"/>
                </a:lnTo>
                <a:lnTo>
                  <a:pt x="0" y="41922"/>
                </a:lnTo>
                <a:lnTo>
                  <a:pt x="0" y="48767"/>
                </a:lnTo>
                <a:lnTo>
                  <a:pt x="16764" y="58699"/>
                </a:lnTo>
                <a:lnTo>
                  <a:pt x="16764" y="68592"/>
                </a:lnTo>
                <a:lnTo>
                  <a:pt x="0" y="77736"/>
                </a:lnTo>
                <a:lnTo>
                  <a:pt x="0" y="84607"/>
                </a:lnTo>
                <a:lnTo>
                  <a:pt x="16764" y="94500"/>
                </a:lnTo>
                <a:lnTo>
                  <a:pt x="16764" y="104406"/>
                </a:lnTo>
                <a:lnTo>
                  <a:pt x="0" y="114312"/>
                </a:lnTo>
                <a:lnTo>
                  <a:pt x="0" y="120408"/>
                </a:lnTo>
                <a:lnTo>
                  <a:pt x="16764" y="130314"/>
                </a:lnTo>
                <a:lnTo>
                  <a:pt x="0" y="144068"/>
                </a:lnTo>
              </a:path>
            </a:pathLst>
          </a:custGeom>
          <a:ln w="6349">
            <a:solidFill>
              <a:srgbClr val="231F20"/>
            </a:solidFill>
          </a:ln>
        </p:spPr>
        <p:txBody>
          <a:bodyPr wrap="square" lIns="0" tIns="0" rIns="0" bIns="0" rtlCol="0"/>
          <a:lstStyle/>
          <a:p>
            <a:endParaRPr/>
          </a:p>
        </p:txBody>
      </p:sp>
      <p:sp>
        <p:nvSpPr>
          <p:cNvPr id="244" name="object 244"/>
          <p:cNvSpPr/>
          <p:nvPr/>
        </p:nvSpPr>
        <p:spPr>
          <a:xfrm>
            <a:off x="721103" y="9182117"/>
            <a:ext cx="810260" cy="126364"/>
          </a:xfrm>
          <a:custGeom>
            <a:avLst/>
            <a:gdLst/>
            <a:ahLst/>
            <a:cxnLst/>
            <a:rect l="l" t="t" r="r" b="b"/>
            <a:pathLst>
              <a:path w="810260" h="126365">
                <a:moveTo>
                  <a:pt x="801420" y="0"/>
                </a:moveTo>
                <a:lnTo>
                  <a:pt x="806272" y="0"/>
                </a:lnTo>
                <a:lnTo>
                  <a:pt x="810183" y="3937"/>
                </a:lnTo>
                <a:lnTo>
                  <a:pt x="810183" y="8763"/>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3"/>
                </a:lnTo>
                <a:lnTo>
                  <a:pt x="787" y="3937"/>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245" name="object 245"/>
          <p:cNvSpPr/>
          <p:nvPr/>
        </p:nvSpPr>
        <p:spPr>
          <a:xfrm>
            <a:off x="776754" y="9137922"/>
            <a:ext cx="699135" cy="44450"/>
          </a:xfrm>
          <a:custGeom>
            <a:avLst/>
            <a:gdLst/>
            <a:ahLst/>
            <a:cxnLst/>
            <a:rect l="l" t="t" r="r" b="b"/>
            <a:pathLst>
              <a:path w="699135" h="44450">
                <a:moveTo>
                  <a:pt x="698131" y="44196"/>
                </a:moveTo>
                <a:lnTo>
                  <a:pt x="698131" y="18288"/>
                </a:lnTo>
                <a:lnTo>
                  <a:pt x="698919" y="17894"/>
                </a:lnTo>
                <a:lnTo>
                  <a:pt x="698919" y="8026"/>
                </a:lnTo>
                <a:lnTo>
                  <a:pt x="690892" y="0"/>
                </a:lnTo>
                <a:lnTo>
                  <a:pt x="680986" y="0"/>
                </a:lnTo>
                <a:lnTo>
                  <a:pt x="18668" y="0"/>
                </a:lnTo>
                <a:lnTo>
                  <a:pt x="8775" y="0"/>
                </a:lnTo>
                <a:lnTo>
                  <a:pt x="761" y="8026"/>
                </a:lnTo>
                <a:lnTo>
                  <a:pt x="761" y="17907"/>
                </a:lnTo>
                <a:lnTo>
                  <a:pt x="0" y="18288"/>
                </a:lnTo>
                <a:lnTo>
                  <a:pt x="0" y="44196"/>
                </a:lnTo>
              </a:path>
            </a:pathLst>
          </a:custGeom>
          <a:ln w="6350">
            <a:solidFill>
              <a:srgbClr val="231F20"/>
            </a:solidFill>
          </a:ln>
        </p:spPr>
        <p:txBody>
          <a:bodyPr wrap="square" lIns="0" tIns="0" rIns="0" bIns="0" rtlCol="0"/>
          <a:lstStyle/>
          <a:p>
            <a:endParaRPr/>
          </a:p>
        </p:txBody>
      </p:sp>
      <p:sp>
        <p:nvSpPr>
          <p:cNvPr id="246" name="object 246"/>
          <p:cNvSpPr/>
          <p:nvPr/>
        </p:nvSpPr>
        <p:spPr>
          <a:xfrm>
            <a:off x="856025" y="8911552"/>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sp>
        <p:nvSpPr>
          <p:cNvPr id="247" name="object 247"/>
          <p:cNvSpPr/>
          <p:nvPr/>
        </p:nvSpPr>
        <p:spPr>
          <a:xfrm>
            <a:off x="543407" y="4132084"/>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49">
            <a:solidFill>
              <a:srgbClr val="231F20"/>
            </a:solidFill>
          </a:ln>
        </p:spPr>
        <p:txBody>
          <a:bodyPr wrap="square" lIns="0" tIns="0" rIns="0" bIns="0" rtlCol="0"/>
          <a:lstStyle/>
          <a:p>
            <a:endParaRPr/>
          </a:p>
        </p:txBody>
      </p:sp>
      <p:sp>
        <p:nvSpPr>
          <p:cNvPr id="248" name="object 248"/>
          <p:cNvSpPr/>
          <p:nvPr/>
        </p:nvSpPr>
        <p:spPr>
          <a:xfrm>
            <a:off x="5053274" y="4273760"/>
            <a:ext cx="1796785" cy="723440"/>
          </a:xfrm>
          <a:prstGeom prst="rect">
            <a:avLst/>
          </a:prstGeom>
          <a:blipFill>
            <a:blip r:embed="rId2" cstate="print"/>
            <a:stretch>
              <a:fillRect/>
            </a:stretch>
          </a:blipFill>
        </p:spPr>
        <p:txBody>
          <a:bodyPr wrap="square" lIns="0" tIns="0" rIns="0" bIns="0" rtlCol="0"/>
          <a:lstStyle/>
          <a:p>
            <a:endParaRPr/>
          </a:p>
        </p:txBody>
      </p:sp>
      <p:sp>
        <p:nvSpPr>
          <p:cNvPr id="249" name="object 249"/>
          <p:cNvSpPr txBox="1"/>
          <p:nvPr/>
        </p:nvSpPr>
        <p:spPr>
          <a:xfrm>
            <a:off x="4896205" y="4132084"/>
            <a:ext cx="2126615" cy="1014730"/>
          </a:xfrm>
          <a:prstGeom prst="rect">
            <a:avLst/>
          </a:prstGeom>
          <a:ln w="6896">
            <a:solidFill>
              <a:srgbClr val="231F20"/>
            </a:solidFill>
          </a:ln>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45"/>
              </a:spcBef>
            </a:pPr>
            <a:endParaRPr sz="650">
              <a:latin typeface="Times New Roman"/>
              <a:cs typeface="Times New Roman"/>
            </a:endParaRPr>
          </a:p>
          <a:p>
            <a:pPr marR="203200" algn="r">
              <a:lnSpc>
                <a:spcPct val="100000"/>
              </a:lnSpc>
            </a:pPr>
            <a:r>
              <a:rPr sz="700" spc="-5" dirty="0">
                <a:solidFill>
                  <a:srgbClr val="231F20"/>
                </a:solidFill>
                <a:latin typeface="Arial Narrow"/>
                <a:cs typeface="Arial Narrow"/>
              </a:rPr>
              <a:t>AMARILLO</a:t>
            </a:r>
            <a:endParaRPr sz="700">
              <a:latin typeface="Arial Narrow"/>
              <a:cs typeface="Arial Narrow"/>
            </a:endParaRPr>
          </a:p>
        </p:txBody>
      </p:sp>
      <p:sp>
        <p:nvSpPr>
          <p:cNvPr id="250" name="object 250"/>
          <p:cNvSpPr/>
          <p:nvPr/>
        </p:nvSpPr>
        <p:spPr>
          <a:xfrm>
            <a:off x="674253" y="4315823"/>
            <a:ext cx="1488008" cy="680318"/>
          </a:xfrm>
          <a:prstGeom prst="rect">
            <a:avLst/>
          </a:prstGeom>
          <a:blipFill>
            <a:blip r:embed="rId3" cstate="print"/>
            <a:stretch>
              <a:fillRect/>
            </a:stretch>
          </a:blipFill>
        </p:spPr>
        <p:txBody>
          <a:bodyPr wrap="square" lIns="0" tIns="0" rIns="0" bIns="0" rtlCol="0"/>
          <a:lstStyle/>
          <a:p>
            <a:endParaRPr/>
          </a:p>
        </p:txBody>
      </p:sp>
      <p:sp>
        <p:nvSpPr>
          <p:cNvPr id="251" name="object 251"/>
          <p:cNvSpPr txBox="1"/>
          <p:nvPr/>
        </p:nvSpPr>
        <p:spPr>
          <a:xfrm>
            <a:off x="3201602" y="4519789"/>
            <a:ext cx="89535" cy="100965"/>
          </a:xfrm>
          <a:prstGeom prst="rect">
            <a:avLst/>
          </a:prstGeom>
        </p:spPr>
        <p:txBody>
          <a:bodyPr vert="horz" wrap="square" lIns="0" tIns="11430" rIns="0" bIns="0" rtlCol="0">
            <a:spAutoFit/>
          </a:bodyPr>
          <a:lstStyle/>
          <a:p>
            <a:pPr marL="12700">
              <a:lnSpc>
                <a:spcPct val="100000"/>
              </a:lnSpc>
              <a:spcBef>
                <a:spcPts val="90"/>
              </a:spcBef>
            </a:pPr>
            <a:r>
              <a:rPr sz="500" b="1" spc="-50" dirty="0">
                <a:solidFill>
                  <a:srgbClr val="231F20"/>
                </a:solidFill>
                <a:latin typeface="Calibri"/>
                <a:cs typeface="Calibri"/>
              </a:rPr>
              <a:t>UP</a:t>
            </a:r>
            <a:endParaRPr sz="500">
              <a:latin typeface="Calibri"/>
              <a:cs typeface="Calibri"/>
            </a:endParaRPr>
          </a:p>
        </p:txBody>
      </p:sp>
      <p:sp>
        <p:nvSpPr>
          <p:cNvPr id="252" name="object 252"/>
          <p:cNvSpPr txBox="1"/>
          <p:nvPr/>
        </p:nvSpPr>
        <p:spPr>
          <a:xfrm>
            <a:off x="3582107" y="4265230"/>
            <a:ext cx="182245" cy="417195"/>
          </a:xfrm>
          <a:prstGeom prst="rect">
            <a:avLst/>
          </a:prstGeom>
        </p:spPr>
        <p:txBody>
          <a:bodyPr vert="horz" wrap="square" lIns="0" tIns="14604" rIns="0" bIns="0" rtlCol="0">
            <a:spAutoFit/>
          </a:bodyPr>
          <a:lstStyle/>
          <a:p>
            <a:pPr marL="12700">
              <a:lnSpc>
                <a:spcPct val="100000"/>
              </a:lnSpc>
              <a:spcBef>
                <a:spcPts val="114"/>
              </a:spcBef>
            </a:pPr>
            <a:r>
              <a:rPr sz="2550" spc="5" dirty="0">
                <a:solidFill>
                  <a:srgbClr val="231F20"/>
                </a:solidFill>
                <a:latin typeface="Arial Narrow"/>
                <a:cs typeface="Arial Narrow"/>
              </a:rPr>
              <a:t>+</a:t>
            </a:r>
            <a:endParaRPr sz="2550">
              <a:latin typeface="Arial Narrow"/>
              <a:cs typeface="Arial Narrow"/>
            </a:endParaRPr>
          </a:p>
        </p:txBody>
      </p:sp>
      <p:sp>
        <p:nvSpPr>
          <p:cNvPr id="253" name="object 253"/>
          <p:cNvSpPr txBox="1"/>
          <p:nvPr/>
        </p:nvSpPr>
        <p:spPr>
          <a:xfrm>
            <a:off x="4007916" y="4519040"/>
            <a:ext cx="208279" cy="100965"/>
          </a:xfrm>
          <a:prstGeom prst="rect">
            <a:avLst/>
          </a:prstGeom>
        </p:spPr>
        <p:txBody>
          <a:bodyPr vert="horz" wrap="square" lIns="0" tIns="11430" rIns="0" bIns="0" rtlCol="0">
            <a:spAutoFit/>
          </a:bodyPr>
          <a:lstStyle/>
          <a:p>
            <a:pPr marL="12700">
              <a:lnSpc>
                <a:spcPct val="100000"/>
              </a:lnSpc>
              <a:spcBef>
                <a:spcPts val="90"/>
              </a:spcBef>
            </a:pPr>
            <a:r>
              <a:rPr sz="500" b="1" spc="-40" dirty="0">
                <a:solidFill>
                  <a:srgbClr val="231F20"/>
                </a:solidFill>
                <a:latin typeface="Calibri"/>
                <a:cs typeface="Calibri"/>
              </a:rPr>
              <a:t>BUBBLE</a:t>
            </a:r>
            <a:endParaRPr sz="500">
              <a:latin typeface="Calibri"/>
              <a:cs typeface="Calibri"/>
            </a:endParaRPr>
          </a:p>
        </p:txBody>
      </p:sp>
      <p:sp>
        <p:nvSpPr>
          <p:cNvPr id="254" name="object 254"/>
          <p:cNvSpPr/>
          <p:nvPr/>
        </p:nvSpPr>
        <p:spPr>
          <a:xfrm>
            <a:off x="2413991" y="4128909"/>
            <a:ext cx="2433523" cy="1020775"/>
          </a:xfrm>
          <a:prstGeom prst="rect">
            <a:avLst/>
          </a:prstGeom>
          <a:blipFill>
            <a:blip r:embed="rId4" cstate="print"/>
            <a:stretch>
              <a:fillRect/>
            </a:stretch>
          </a:blipFill>
        </p:spPr>
        <p:txBody>
          <a:bodyPr wrap="square" lIns="0" tIns="0" rIns="0" bIns="0" rtlCol="0"/>
          <a:lstStyle/>
          <a:p>
            <a:endParaRPr/>
          </a:p>
        </p:txBody>
      </p:sp>
      <p:sp>
        <p:nvSpPr>
          <p:cNvPr id="255" name="object 255"/>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9</a:t>
            </a:r>
            <a:endParaRPr sz="6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06677" y="8808959"/>
            <a:ext cx="1551305" cy="482600"/>
          </a:xfrm>
          <a:prstGeom prst="rect">
            <a:avLst/>
          </a:prstGeom>
        </p:spPr>
        <p:txBody>
          <a:bodyPr vert="horz" wrap="square" lIns="0" tIns="12700" rIns="0" bIns="0" rtlCol="0">
            <a:spAutoFit/>
          </a:bodyPr>
          <a:lstStyle/>
          <a:p>
            <a:pPr marL="12700" marR="5080">
              <a:lnSpc>
                <a:spcPct val="111100"/>
              </a:lnSpc>
              <a:spcBef>
                <a:spcPts val="100"/>
              </a:spcBef>
            </a:pPr>
            <a:r>
              <a:rPr sz="900" b="1" dirty="0">
                <a:solidFill>
                  <a:srgbClr val="231F20"/>
                </a:solidFill>
                <a:latin typeface="Arial Narrow"/>
                <a:cs typeface="Arial Narrow"/>
              </a:rPr>
              <a:t>Nota: </a:t>
            </a:r>
            <a:r>
              <a:rPr sz="900" spc="-5" dirty="0">
                <a:solidFill>
                  <a:srgbClr val="231F20"/>
                </a:solidFill>
                <a:latin typeface="Arial Narrow"/>
                <a:cs typeface="Arial Narrow"/>
              </a:rPr>
              <a:t>mantenga siempre la cubierta  del spa puesta para minimizar la  pérdida de calor al calentar el</a:t>
            </a:r>
            <a:r>
              <a:rPr sz="900" spc="-6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p:txBody>
      </p:sp>
      <p:sp>
        <p:nvSpPr>
          <p:cNvPr id="3" name="object 3"/>
          <p:cNvSpPr/>
          <p:nvPr/>
        </p:nvSpPr>
        <p:spPr>
          <a:xfrm>
            <a:off x="541553" y="8101939"/>
            <a:ext cx="6483985" cy="288290"/>
          </a:xfrm>
          <a:custGeom>
            <a:avLst/>
            <a:gdLst/>
            <a:ahLst/>
            <a:cxnLst/>
            <a:rect l="l" t="t" r="r" b="b"/>
            <a:pathLst>
              <a:path w="6483984" h="288290">
                <a:moveTo>
                  <a:pt x="6483718" y="287997"/>
                </a:moveTo>
                <a:lnTo>
                  <a:pt x="0" y="287997"/>
                </a:lnTo>
                <a:lnTo>
                  <a:pt x="0" y="0"/>
                </a:lnTo>
                <a:lnTo>
                  <a:pt x="6483718" y="0"/>
                </a:lnTo>
                <a:lnTo>
                  <a:pt x="6483718" y="287997"/>
                </a:lnTo>
                <a:close/>
              </a:path>
            </a:pathLst>
          </a:custGeom>
          <a:solidFill>
            <a:srgbClr val="58595B"/>
          </a:solidFill>
        </p:spPr>
        <p:txBody>
          <a:bodyPr wrap="square" lIns="0" tIns="0" rIns="0" bIns="0" rtlCol="0"/>
          <a:lstStyle/>
          <a:p>
            <a:endParaRPr/>
          </a:p>
        </p:txBody>
      </p:sp>
      <p:sp>
        <p:nvSpPr>
          <p:cNvPr id="4" name="object 4"/>
          <p:cNvSpPr txBox="1"/>
          <p:nvPr/>
        </p:nvSpPr>
        <p:spPr>
          <a:xfrm>
            <a:off x="544728" y="8105127"/>
            <a:ext cx="6478905" cy="285115"/>
          </a:xfrm>
          <a:prstGeom prst="rect">
            <a:avLst/>
          </a:prstGeom>
          <a:solidFill>
            <a:srgbClr val="58595B"/>
          </a:solidFill>
        </p:spPr>
        <p:txBody>
          <a:bodyPr vert="horz" wrap="square" lIns="0" tIns="55880" rIns="0" bIns="0" rtlCol="0">
            <a:spAutoFit/>
          </a:bodyPr>
          <a:lstStyle/>
          <a:p>
            <a:pPr marL="9525" algn="ctr">
              <a:lnSpc>
                <a:spcPct val="100000"/>
              </a:lnSpc>
              <a:spcBef>
                <a:spcPts val="440"/>
              </a:spcBef>
            </a:pPr>
            <a:r>
              <a:rPr sz="1000" b="1" dirty="0">
                <a:solidFill>
                  <a:srgbClr val="FFFFFF"/>
                </a:solidFill>
                <a:latin typeface="Arial Narrow"/>
                <a:cs typeface="Arial Narrow"/>
              </a:rPr>
              <a:t>Cierre de </a:t>
            </a:r>
            <a:r>
              <a:rPr sz="1000" b="1" spc="-5" dirty="0">
                <a:solidFill>
                  <a:srgbClr val="FFFFFF"/>
                </a:solidFill>
                <a:latin typeface="Arial Narrow"/>
                <a:cs typeface="Arial Narrow"/>
              </a:rPr>
              <a:t>las</a:t>
            </a:r>
            <a:r>
              <a:rPr sz="1000" b="1" spc="-10" dirty="0">
                <a:solidFill>
                  <a:srgbClr val="FFFFFF"/>
                </a:solidFill>
                <a:latin typeface="Arial Narrow"/>
                <a:cs typeface="Arial Narrow"/>
              </a:rPr>
              <a:t> </a:t>
            </a:r>
            <a:r>
              <a:rPr sz="1000" b="1" dirty="0">
                <a:solidFill>
                  <a:srgbClr val="FFFFFF"/>
                </a:solidFill>
                <a:latin typeface="Arial Narrow"/>
                <a:cs typeface="Arial Narrow"/>
              </a:rPr>
              <a:t>hebillas</a:t>
            </a:r>
            <a:endParaRPr sz="1000">
              <a:latin typeface="Arial Narrow"/>
              <a:cs typeface="Arial Narrow"/>
            </a:endParaRPr>
          </a:p>
        </p:txBody>
      </p:sp>
      <p:sp>
        <p:nvSpPr>
          <p:cNvPr id="5" name="object 5"/>
          <p:cNvSpPr txBox="1"/>
          <p:nvPr/>
        </p:nvSpPr>
        <p:spPr>
          <a:xfrm>
            <a:off x="529753" y="1966362"/>
            <a:ext cx="6491605" cy="1101090"/>
          </a:xfrm>
          <a:prstGeom prst="rect">
            <a:avLst/>
          </a:prstGeom>
        </p:spPr>
        <p:txBody>
          <a:bodyPr vert="horz" wrap="square" lIns="0" tIns="56515" rIns="0" bIns="0" rtlCol="0">
            <a:spAutoFit/>
          </a:bodyPr>
          <a:lstStyle/>
          <a:p>
            <a:pPr marL="12700">
              <a:lnSpc>
                <a:spcPct val="100000"/>
              </a:lnSpc>
              <a:spcBef>
                <a:spcPts val="445"/>
              </a:spcBef>
            </a:pPr>
            <a:r>
              <a:rPr sz="1200" b="1" spc="-5" dirty="0">
                <a:solidFill>
                  <a:srgbClr val="231F20"/>
                </a:solidFill>
                <a:latin typeface="Arial Narrow"/>
                <a:cs typeface="Arial Narrow"/>
              </a:rPr>
              <a:t>Instalar el cartucho </a:t>
            </a:r>
            <a:r>
              <a:rPr sz="1200" b="1" dirty="0">
                <a:solidFill>
                  <a:srgbClr val="231F20"/>
                </a:solidFill>
                <a:latin typeface="Arial Narrow"/>
                <a:cs typeface="Arial Narrow"/>
              </a:rPr>
              <a:t>del</a:t>
            </a:r>
            <a:r>
              <a:rPr sz="1200" b="1" spc="-5" dirty="0">
                <a:solidFill>
                  <a:srgbClr val="231F20"/>
                </a:solidFill>
                <a:latin typeface="Arial Narrow"/>
                <a:cs typeface="Arial Narrow"/>
              </a:rPr>
              <a:t> </a:t>
            </a:r>
            <a:r>
              <a:rPr sz="1200" b="1" dirty="0">
                <a:solidFill>
                  <a:srgbClr val="231F20"/>
                </a:solidFill>
                <a:latin typeface="Arial Narrow"/>
                <a:cs typeface="Arial Narrow"/>
              </a:rPr>
              <a:t>filtro</a:t>
            </a:r>
            <a:endParaRPr sz="1200">
              <a:latin typeface="Arial Narrow"/>
              <a:cs typeface="Arial Narrow"/>
            </a:endParaRPr>
          </a:p>
          <a:p>
            <a:pPr marL="12700" marR="5080">
              <a:lnSpc>
                <a:spcPts val="1400"/>
              </a:lnSpc>
              <a:spcBef>
                <a:spcPts val="40"/>
              </a:spcBef>
              <a:buAutoNum type="arabicPeriod"/>
              <a:tabLst>
                <a:tab pos="169545" algn="l"/>
              </a:tabLst>
            </a:pPr>
            <a:r>
              <a:rPr sz="900" dirty="0">
                <a:solidFill>
                  <a:srgbClr val="231F20"/>
                </a:solidFill>
                <a:latin typeface="Arial Narrow"/>
                <a:cs typeface="Arial Narrow"/>
              </a:rPr>
              <a:t>Coloque </a:t>
            </a:r>
            <a:r>
              <a:rPr sz="900" spc="-5" dirty="0">
                <a:solidFill>
                  <a:srgbClr val="231F20"/>
                </a:solidFill>
                <a:latin typeface="Arial Narrow"/>
                <a:cs typeface="Arial Narrow"/>
              </a:rPr>
              <a:t>la base del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en la </a:t>
            </a:r>
            <a:r>
              <a:rPr sz="900" dirty="0">
                <a:solidFill>
                  <a:srgbClr val="231F20"/>
                </a:solidFill>
                <a:latin typeface="Arial Narrow"/>
                <a:cs typeface="Arial Narrow"/>
              </a:rPr>
              <a:t>rejilla </a:t>
            </a:r>
            <a:r>
              <a:rPr sz="900" spc="-5" dirty="0">
                <a:solidFill>
                  <a:srgbClr val="231F20"/>
                </a:solidFill>
                <a:latin typeface="Arial Narrow"/>
                <a:cs typeface="Arial Narrow"/>
              </a:rPr>
              <a:t>de entrada de la bañera del spa </a:t>
            </a:r>
            <a:r>
              <a:rPr sz="900" dirty="0">
                <a:solidFill>
                  <a:srgbClr val="231F20"/>
                </a:solidFill>
                <a:latin typeface="Arial Narrow"/>
                <a:cs typeface="Arial Narrow"/>
              </a:rPr>
              <a:t>(posición </a:t>
            </a:r>
            <a:r>
              <a:rPr sz="900" spc="-5" dirty="0">
                <a:solidFill>
                  <a:srgbClr val="231F20"/>
                </a:solidFill>
                <a:latin typeface="Arial Narrow"/>
                <a:cs typeface="Arial Narrow"/>
              </a:rPr>
              <a:t>superior) </a:t>
            </a:r>
            <a:r>
              <a:rPr sz="900" dirty="0">
                <a:solidFill>
                  <a:srgbClr val="231F20"/>
                </a:solidFill>
                <a:latin typeface="Arial Narrow"/>
                <a:cs typeface="Arial Narrow"/>
              </a:rPr>
              <a:t>y </a:t>
            </a:r>
            <a:r>
              <a:rPr sz="900" spc="-5" dirty="0">
                <a:solidFill>
                  <a:srgbClr val="231F20"/>
                </a:solidFill>
                <a:latin typeface="Arial Narrow"/>
                <a:cs typeface="Arial Narrow"/>
              </a:rPr>
              <a:t>gírela ligeramente para sujetarla. </a:t>
            </a:r>
            <a:r>
              <a:rPr sz="900" b="1" dirty="0">
                <a:solidFill>
                  <a:srgbClr val="231F20"/>
                </a:solidFill>
                <a:latin typeface="Arial Narrow"/>
                <a:cs typeface="Arial Narrow"/>
              </a:rPr>
              <a:t>NOTA: </a:t>
            </a:r>
            <a:r>
              <a:rPr sz="900" spc="-5" dirty="0">
                <a:solidFill>
                  <a:srgbClr val="231F20"/>
                </a:solidFill>
                <a:latin typeface="Arial Narrow"/>
                <a:cs typeface="Arial Narrow"/>
              </a:rPr>
              <a:t>la base  del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está diseñada para enroscarla </a:t>
            </a:r>
            <a:r>
              <a:rPr sz="900" dirty="0">
                <a:solidFill>
                  <a:srgbClr val="231F20"/>
                </a:solidFill>
                <a:latin typeface="Arial Narrow"/>
                <a:cs typeface="Arial Narrow"/>
              </a:rPr>
              <a:t>y </a:t>
            </a:r>
            <a:r>
              <a:rPr sz="900" spc="-5" dirty="0">
                <a:solidFill>
                  <a:srgbClr val="231F20"/>
                </a:solidFill>
                <a:latin typeface="Arial Narrow"/>
                <a:cs typeface="Arial Narrow"/>
              </a:rPr>
              <a:t>desenroscarla. </a:t>
            </a:r>
            <a:r>
              <a:rPr sz="900" dirty="0">
                <a:solidFill>
                  <a:srgbClr val="231F20"/>
                </a:solidFill>
                <a:latin typeface="Arial Narrow"/>
                <a:cs typeface="Arial Narrow"/>
              </a:rPr>
              <a:t>No </a:t>
            </a:r>
            <a:r>
              <a:rPr sz="900" spc="-5" dirty="0">
                <a:solidFill>
                  <a:srgbClr val="231F20"/>
                </a:solidFill>
                <a:latin typeface="Arial Narrow"/>
                <a:cs typeface="Arial Narrow"/>
              </a:rPr>
              <a:t>haga </a:t>
            </a:r>
            <a:r>
              <a:rPr sz="900" dirty="0">
                <a:solidFill>
                  <a:srgbClr val="231F20"/>
                </a:solidFill>
                <a:latin typeface="Arial Narrow"/>
                <a:cs typeface="Arial Narrow"/>
              </a:rPr>
              <a:t>fuerza </a:t>
            </a:r>
            <a:r>
              <a:rPr sz="900" spc="-5" dirty="0">
                <a:solidFill>
                  <a:srgbClr val="231F20"/>
                </a:solidFill>
                <a:latin typeface="Arial Narrow"/>
                <a:cs typeface="Arial Narrow"/>
              </a:rPr>
              <a:t>nunca, ya que podría causar</a:t>
            </a:r>
            <a:r>
              <a:rPr sz="900" spc="-30" dirty="0">
                <a:solidFill>
                  <a:srgbClr val="231F20"/>
                </a:solidFill>
                <a:latin typeface="Arial Narrow"/>
                <a:cs typeface="Arial Narrow"/>
              </a:rPr>
              <a:t> </a:t>
            </a:r>
            <a:r>
              <a:rPr sz="900" dirty="0">
                <a:solidFill>
                  <a:srgbClr val="231F20"/>
                </a:solidFill>
                <a:latin typeface="Arial Narrow"/>
                <a:cs typeface="Arial Narrow"/>
              </a:rPr>
              <a:t>daños.</a:t>
            </a:r>
            <a:endParaRPr sz="900">
              <a:latin typeface="Arial Narrow"/>
              <a:cs typeface="Arial Narrow"/>
            </a:endParaRPr>
          </a:p>
          <a:p>
            <a:pPr marL="168910" indent="-156845">
              <a:lnSpc>
                <a:spcPct val="100000"/>
              </a:lnSpc>
              <a:spcBef>
                <a:spcPts val="220"/>
              </a:spcBef>
              <a:buAutoNum type="arabicPeriod"/>
              <a:tabLst>
                <a:tab pos="169545" algn="l"/>
              </a:tabLst>
            </a:pPr>
            <a:r>
              <a:rPr sz="900" dirty="0">
                <a:solidFill>
                  <a:srgbClr val="231F20"/>
                </a:solidFill>
                <a:latin typeface="Arial Narrow"/>
                <a:cs typeface="Arial Narrow"/>
              </a:rPr>
              <a:t>Ponga </a:t>
            </a:r>
            <a:r>
              <a:rPr sz="900" spc="-5" dirty="0">
                <a:solidFill>
                  <a:srgbClr val="231F20"/>
                </a:solidFill>
                <a:latin typeface="Arial Narrow"/>
                <a:cs typeface="Arial Narrow"/>
              </a:rPr>
              <a:t>la cubierta de malla en el cartucho del </a:t>
            </a:r>
            <a:r>
              <a:rPr sz="900" dirty="0">
                <a:solidFill>
                  <a:srgbClr val="231F20"/>
                </a:solidFill>
                <a:latin typeface="Arial Narrow"/>
                <a:cs typeface="Arial Narrow"/>
              </a:rPr>
              <a:t>filtro y </a:t>
            </a:r>
            <a:r>
              <a:rPr sz="900" spc="-5" dirty="0">
                <a:solidFill>
                  <a:srgbClr val="231F20"/>
                </a:solidFill>
                <a:latin typeface="Arial Narrow"/>
                <a:cs typeface="Arial Narrow"/>
              </a:rPr>
              <a:t>luego sujete el cartucho del </a:t>
            </a:r>
            <a:r>
              <a:rPr sz="900" dirty="0">
                <a:solidFill>
                  <a:srgbClr val="231F20"/>
                </a:solidFill>
                <a:latin typeface="Arial Narrow"/>
                <a:cs typeface="Arial Narrow"/>
              </a:rPr>
              <a:t>filtro a </a:t>
            </a:r>
            <a:r>
              <a:rPr sz="900" spc="-5" dirty="0">
                <a:solidFill>
                  <a:srgbClr val="231F20"/>
                </a:solidFill>
                <a:latin typeface="Arial Narrow"/>
                <a:cs typeface="Arial Narrow"/>
              </a:rPr>
              <a:t>la</a:t>
            </a:r>
            <a:r>
              <a:rPr sz="900" spc="-30"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260"/>
              </a:spcBef>
            </a:pPr>
            <a:r>
              <a:rPr sz="900" b="1" dirty="0">
                <a:solidFill>
                  <a:srgbClr val="231F20"/>
                </a:solidFill>
                <a:latin typeface="Arial Narrow"/>
                <a:cs typeface="Arial Narrow"/>
              </a:rPr>
              <a:t>NOTA: </a:t>
            </a:r>
            <a:r>
              <a:rPr sz="900" spc="-5" dirty="0">
                <a:solidFill>
                  <a:srgbClr val="231F20"/>
                </a:solidFill>
                <a:latin typeface="Arial Narrow"/>
                <a:cs typeface="Arial Narrow"/>
              </a:rPr>
              <a:t>infle la bañera del spa primero, antes de instalar el cartucho del</a:t>
            </a:r>
            <a:r>
              <a:rPr sz="900" spc="55" dirty="0">
                <a:solidFill>
                  <a:srgbClr val="231F20"/>
                </a:solidFill>
                <a:latin typeface="Arial Narrow"/>
                <a:cs typeface="Arial Narrow"/>
              </a:rPr>
              <a:t> </a:t>
            </a:r>
            <a:r>
              <a:rPr sz="900" dirty="0">
                <a:solidFill>
                  <a:srgbClr val="231F20"/>
                </a:solidFill>
                <a:latin typeface="Arial Narrow"/>
                <a:cs typeface="Arial Narrow"/>
              </a:rPr>
              <a:t>filtro.</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NOTA: </a:t>
            </a:r>
            <a:r>
              <a:rPr sz="900" spc="-5" dirty="0">
                <a:solidFill>
                  <a:srgbClr val="231F20"/>
                </a:solidFill>
                <a:latin typeface="Arial Narrow"/>
                <a:cs typeface="Arial Narrow"/>
              </a:rPr>
              <a:t>utilice siempre un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cuando el spa esté en uso </a:t>
            </a:r>
            <a:r>
              <a:rPr sz="900" dirty="0">
                <a:solidFill>
                  <a:srgbClr val="231F20"/>
                </a:solidFill>
                <a:latin typeface="Arial Narrow"/>
                <a:cs typeface="Arial Narrow"/>
              </a:rPr>
              <a:t>y </a:t>
            </a:r>
            <a:r>
              <a:rPr sz="900" spc="-5" dirty="0">
                <a:solidFill>
                  <a:srgbClr val="231F20"/>
                </a:solidFill>
                <a:latin typeface="Arial Narrow"/>
                <a:cs typeface="Arial Narrow"/>
              </a:rPr>
              <a:t>lleno de</a:t>
            </a:r>
            <a:r>
              <a:rPr sz="900" dirty="0">
                <a:solidFill>
                  <a:srgbClr val="231F20"/>
                </a:solidFill>
                <a:latin typeface="Arial Narrow"/>
                <a:cs typeface="Arial Narrow"/>
              </a:rPr>
              <a:t> agua.</a:t>
            </a:r>
            <a:endParaRPr sz="900">
              <a:latin typeface="Arial Narrow"/>
              <a:cs typeface="Arial Narrow"/>
            </a:endParaRPr>
          </a:p>
        </p:txBody>
      </p:sp>
      <p:sp>
        <p:nvSpPr>
          <p:cNvPr id="6" name="object 6"/>
          <p:cNvSpPr txBox="1"/>
          <p:nvPr/>
        </p:nvSpPr>
        <p:spPr>
          <a:xfrm>
            <a:off x="529716" y="4629653"/>
            <a:ext cx="6431915" cy="323215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Llenar de </a:t>
            </a:r>
            <a:r>
              <a:rPr sz="1200" b="1" spc="-5" dirty="0">
                <a:solidFill>
                  <a:srgbClr val="231F20"/>
                </a:solidFill>
                <a:latin typeface="Arial Narrow"/>
                <a:cs typeface="Arial Narrow"/>
              </a:rPr>
              <a:t>agua el</a:t>
            </a:r>
            <a:r>
              <a:rPr sz="1200" b="1" spc="-10" dirty="0">
                <a:solidFill>
                  <a:srgbClr val="231F20"/>
                </a:solidFill>
                <a:latin typeface="Arial Narrow"/>
                <a:cs typeface="Arial Narrow"/>
              </a:rPr>
              <a:t> </a:t>
            </a:r>
            <a:r>
              <a:rPr sz="1200" b="1" spc="-5" dirty="0">
                <a:solidFill>
                  <a:srgbClr val="231F20"/>
                </a:solidFill>
                <a:latin typeface="Arial Narrow"/>
                <a:cs typeface="Arial Narrow"/>
              </a:rPr>
              <a:t>spa</a:t>
            </a:r>
            <a:endParaRPr sz="1200">
              <a:latin typeface="Arial Narrow"/>
              <a:cs typeface="Arial Narrow"/>
            </a:endParaRPr>
          </a:p>
          <a:p>
            <a:pPr marL="168910" indent="-156845">
              <a:lnSpc>
                <a:spcPct val="100000"/>
              </a:lnSpc>
              <a:spcBef>
                <a:spcPts val="260"/>
              </a:spcBef>
              <a:buAutoNum type="arabicPeriod"/>
              <a:tabLst>
                <a:tab pos="169545" algn="l"/>
              </a:tabLst>
            </a:pPr>
            <a:r>
              <a:rPr sz="900" dirty="0">
                <a:solidFill>
                  <a:srgbClr val="231F20"/>
                </a:solidFill>
                <a:latin typeface="Arial Narrow"/>
                <a:cs typeface="Arial Narrow"/>
              </a:rPr>
              <a:t>Antes </a:t>
            </a:r>
            <a:r>
              <a:rPr sz="900" spc="-5" dirty="0">
                <a:solidFill>
                  <a:srgbClr val="231F20"/>
                </a:solidFill>
                <a:latin typeface="Arial Narrow"/>
                <a:cs typeface="Arial Narrow"/>
              </a:rPr>
              <a:t>de llenar el spa de agua, asegúrese de que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de vaciado inferior esté bien</a:t>
            </a:r>
            <a:r>
              <a:rPr sz="900" spc="-15" dirty="0">
                <a:solidFill>
                  <a:srgbClr val="231F20"/>
                </a:solidFill>
                <a:latin typeface="Arial Narrow"/>
                <a:cs typeface="Arial Narrow"/>
              </a:rPr>
              <a:t> </a:t>
            </a:r>
            <a:r>
              <a:rPr sz="900" spc="-5" dirty="0">
                <a:solidFill>
                  <a:srgbClr val="231F20"/>
                </a:solidFill>
                <a:latin typeface="Arial Narrow"/>
                <a:cs typeface="Arial Narrow"/>
              </a:rPr>
              <a:t>cerrada.</a:t>
            </a:r>
            <a:endParaRPr sz="900">
              <a:latin typeface="Arial Narrow"/>
              <a:cs typeface="Arial Narrow"/>
            </a:endParaRPr>
          </a:p>
          <a:p>
            <a:pPr marL="168910" indent="-156845">
              <a:lnSpc>
                <a:spcPct val="100000"/>
              </a:lnSpc>
              <a:spcBef>
                <a:spcPts val="320"/>
              </a:spcBef>
              <a:buAutoNum type="arabicPeriod"/>
              <a:tabLst>
                <a:tab pos="169545" algn="l"/>
              </a:tabLst>
            </a:pPr>
            <a:r>
              <a:rPr sz="900" spc="-15" dirty="0">
                <a:solidFill>
                  <a:srgbClr val="231F20"/>
                </a:solidFill>
                <a:latin typeface="Arial Narrow"/>
                <a:cs typeface="Arial Narrow"/>
              </a:rPr>
              <a:t>Llene de </a:t>
            </a:r>
            <a:r>
              <a:rPr sz="900" spc="-20" dirty="0">
                <a:solidFill>
                  <a:srgbClr val="231F20"/>
                </a:solidFill>
                <a:latin typeface="Arial Narrow"/>
                <a:cs typeface="Arial Narrow"/>
              </a:rPr>
              <a:t>agua </a:t>
            </a:r>
            <a:r>
              <a:rPr sz="900" spc="-15" dirty="0">
                <a:solidFill>
                  <a:srgbClr val="231F20"/>
                </a:solidFill>
                <a:latin typeface="Arial Narrow"/>
                <a:cs typeface="Arial Narrow"/>
              </a:rPr>
              <a:t>la </a:t>
            </a:r>
            <a:r>
              <a:rPr sz="900" spc="-20" dirty="0">
                <a:solidFill>
                  <a:srgbClr val="231F20"/>
                </a:solidFill>
                <a:latin typeface="Arial Narrow"/>
                <a:cs typeface="Arial Narrow"/>
              </a:rPr>
              <a:t>bañera </a:t>
            </a:r>
            <a:r>
              <a:rPr sz="900" spc="-15" dirty="0">
                <a:solidFill>
                  <a:srgbClr val="231F20"/>
                </a:solidFill>
                <a:latin typeface="Arial Narrow"/>
                <a:cs typeface="Arial Narrow"/>
              </a:rPr>
              <a:t>del </a:t>
            </a:r>
            <a:r>
              <a:rPr sz="900" spc="-20" dirty="0">
                <a:solidFill>
                  <a:srgbClr val="231F20"/>
                </a:solidFill>
                <a:latin typeface="Arial Narrow"/>
                <a:cs typeface="Arial Narrow"/>
              </a:rPr>
              <a:t>spa </a:t>
            </a:r>
            <a:r>
              <a:rPr sz="900" spc="-15" dirty="0">
                <a:solidFill>
                  <a:srgbClr val="231F20"/>
                </a:solidFill>
                <a:latin typeface="Arial Narrow"/>
                <a:cs typeface="Arial Narrow"/>
              </a:rPr>
              <a:t>hasta un nivel situado entre las </a:t>
            </a:r>
            <a:r>
              <a:rPr sz="900" spc="-20" dirty="0">
                <a:solidFill>
                  <a:srgbClr val="231F20"/>
                </a:solidFill>
                <a:latin typeface="Arial Narrow"/>
                <a:cs typeface="Arial Narrow"/>
              </a:rPr>
              <a:t>marcas MIN </a:t>
            </a:r>
            <a:r>
              <a:rPr sz="900" spc="-15" dirty="0">
                <a:solidFill>
                  <a:srgbClr val="231F20"/>
                </a:solidFill>
                <a:latin typeface="Arial Narrow"/>
                <a:cs typeface="Arial Narrow"/>
              </a:rPr>
              <a:t>y </a:t>
            </a:r>
            <a:r>
              <a:rPr sz="900" spc="-20" dirty="0">
                <a:solidFill>
                  <a:srgbClr val="231F20"/>
                </a:solidFill>
                <a:latin typeface="Arial Narrow"/>
                <a:cs typeface="Arial Narrow"/>
              </a:rPr>
              <a:t>MAX </a:t>
            </a:r>
            <a:r>
              <a:rPr sz="900" spc="-15" dirty="0">
                <a:solidFill>
                  <a:srgbClr val="231F20"/>
                </a:solidFill>
                <a:latin typeface="Arial Narrow"/>
                <a:cs typeface="Arial Narrow"/>
              </a:rPr>
              <a:t>del interior de la </a:t>
            </a:r>
            <a:r>
              <a:rPr sz="900" spc="-20" dirty="0">
                <a:solidFill>
                  <a:srgbClr val="231F20"/>
                </a:solidFill>
                <a:latin typeface="Arial Narrow"/>
                <a:cs typeface="Arial Narrow"/>
              </a:rPr>
              <a:t>pared </a:t>
            </a:r>
            <a:r>
              <a:rPr sz="900" spc="-15" dirty="0">
                <a:solidFill>
                  <a:srgbClr val="231F20"/>
                </a:solidFill>
                <a:latin typeface="Arial Narrow"/>
                <a:cs typeface="Arial Narrow"/>
              </a:rPr>
              <a:t>del</a:t>
            </a:r>
            <a:r>
              <a:rPr sz="900" spc="160" dirty="0">
                <a:solidFill>
                  <a:srgbClr val="231F20"/>
                </a:solidFill>
                <a:latin typeface="Arial Narrow"/>
                <a:cs typeface="Arial Narrow"/>
              </a:rPr>
              <a:t> </a:t>
            </a:r>
            <a:r>
              <a:rPr sz="900" spc="-20" dirty="0">
                <a:solidFill>
                  <a:srgbClr val="231F20"/>
                </a:solidFill>
                <a:latin typeface="Arial Narrow"/>
                <a:cs typeface="Arial Narrow"/>
              </a:rPr>
              <a:t>spa.</a:t>
            </a:r>
            <a:endParaRPr sz="900">
              <a:latin typeface="Arial Narrow"/>
              <a:cs typeface="Arial Narrow"/>
            </a:endParaRPr>
          </a:p>
          <a:p>
            <a:pPr marL="12700">
              <a:lnSpc>
                <a:spcPct val="100000"/>
              </a:lnSpc>
              <a:spcBef>
                <a:spcPts val="660"/>
              </a:spcBef>
            </a:pPr>
            <a:r>
              <a:rPr sz="900" b="1" dirty="0">
                <a:solidFill>
                  <a:srgbClr val="231F20"/>
                </a:solidFill>
                <a:latin typeface="Arial Narrow"/>
                <a:cs typeface="Arial Narrow"/>
              </a:rPr>
              <a:t>ADVERTENCIA: </a:t>
            </a:r>
            <a:r>
              <a:rPr sz="900" dirty="0">
                <a:solidFill>
                  <a:srgbClr val="231F20"/>
                </a:solidFill>
                <a:latin typeface="Arial Narrow"/>
                <a:cs typeface="Arial Narrow"/>
              </a:rPr>
              <a:t>No </a:t>
            </a:r>
            <a:r>
              <a:rPr sz="900" spc="-5" dirty="0">
                <a:solidFill>
                  <a:srgbClr val="231F20"/>
                </a:solidFill>
                <a:latin typeface="Arial Narrow"/>
                <a:cs typeface="Arial Narrow"/>
              </a:rPr>
              <a:t>llene demasiado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2700" marR="3258820">
              <a:lnSpc>
                <a:spcPct val="111100"/>
              </a:lnSpc>
            </a:pPr>
            <a:r>
              <a:rPr sz="900" dirty="0">
                <a:solidFill>
                  <a:srgbClr val="231F20"/>
                </a:solidFill>
                <a:latin typeface="Arial Narrow"/>
                <a:cs typeface="Arial Narrow"/>
              </a:rPr>
              <a:t>No </a:t>
            </a:r>
            <a:r>
              <a:rPr sz="900" spc="-5" dirty="0">
                <a:solidFill>
                  <a:srgbClr val="231F20"/>
                </a:solidFill>
                <a:latin typeface="Arial Narrow"/>
                <a:cs typeface="Arial Narrow"/>
              </a:rPr>
              <a:t>ponga el spa en </a:t>
            </a:r>
            <a:r>
              <a:rPr sz="900" dirty="0">
                <a:solidFill>
                  <a:srgbClr val="231F20"/>
                </a:solidFill>
                <a:latin typeface="Arial Narrow"/>
                <a:cs typeface="Arial Narrow"/>
              </a:rPr>
              <a:t>funcionamiento </a:t>
            </a:r>
            <a:r>
              <a:rPr sz="900" spc="-5" dirty="0">
                <a:solidFill>
                  <a:srgbClr val="231F20"/>
                </a:solidFill>
                <a:latin typeface="Arial Narrow"/>
                <a:cs typeface="Arial Narrow"/>
              </a:rPr>
              <a:t>hasta que el agua llegue </a:t>
            </a:r>
            <a:r>
              <a:rPr sz="900" dirty="0">
                <a:solidFill>
                  <a:srgbClr val="231F20"/>
                </a:solidFill>
                <a:latin typeface="Arial Narrow"/>
                <a:cs typeface="Arial Narrow"/>
              </a:rPr>
              <a:t>a </a:t>
            </a:r>
            <a:r>
              <a:rPr sz="900" spc="-5" dirty="0">
                <a:solidFill>
                  <a:srgbClr val="231F20"/>
                </a:solidFill>
                <a:latin typeface="Arial Narrow"/>
                <a:cs typeface="Arial Narrow"/>
              </a:rPr>
              <a:t>la línea MIN.  </a:t>
            </a:r>
            <a:r>
              <a:rPr sz="900" dirty="0">
                <a:solidFill>
                  <a:srgbClr val="231F20"/>
                </a:solidFill>
                <a:latin typeface="Arial Narrow"/>
                <a:cs typeface="Arial Narrow"/>
              </a:rPr>
              <a:t>No </a:t>
            </a:r>
            <a:r>
              <a:rPr sz="900" spc="-5" dirty="0">
                <a:solidFill>
                  <a:srgbClr val="231F20"/>
                </a:solidFill>
                <a:latin typeface="Arial Narrow"/>
                <a:cs typeface="Arial Narrow"/>
              </a:rPr>
              <a:t>mueva nunca la bañera del spa con agua en su</a:t>
            </a:r>
            <a:r>
              <a:rPr sz="900" spc="-20" dirty="0">
                <a:solidFill>
                  <a:srgbClr val="231F20"/>
                </a:solidFill>
                <a:latin typeface="Arial Narrow"/>
                <a:cs typeface="Arial Narrow"/>
              </a:rPr>
              <a:t> </a:t>
            </a:r>
            <a:r>
              <a:rPr sz="900" spc="-5" dirty="0">
                <a:solidFill>
                  <a:srgbClr val="231F20"/>
                </a:solidFill>
                <a:latin typeface="Arial Narrow"/>
                <a:cs typeface="Arial Narrow"/>
              </a:rPr>
              <a:t>interior.</a:t>
            </a:r>
            <a:endParaRPr sz="900">
              <a:latin typeface="Arial Narrow"/>
              <a:cs typeface="Arial Narrow"/>
            </a:endParaRPr>
          </a:p>
          <a:p>
            <a:pPr marL="12700" marR="5080">
              <a:lnSpc>
                <a:spcPct val="111100"/>
              </a:lnSpc>
            </a:pPr>
            <a:r>
              <a:rPr sz="900" dirty="0">
                <a:solidFill>
                  <a:srgbClr val="231F20"/>
                </a:solidFill>
                <a:latin typeface="Arial Narrow"/>
                <a:cs typeface="Arial Narrow"/>
              </a:rPr>
              <a:t>No </a:t>
            </a:r>
            <a:r>
              <a:rPr sz="900" spc="-5" dirty="0">
                <a:solidFill>
                  <a:srgbClr val="231F20"/>
                </a:solidFill>
                <a:latin typeface="Arial Narrow"/>
                <a:cs typeface="Arial Narrow"/>
              </a:rPr>
              <a:t>vierta nunca agua con una </a:t>
            </a:r>
            <a:r>
              <a:rPr sz="900" dirty="0">
                <a:solidFill>
                  <a:srgbClr val="231F20"/>
                </a:solidFill>
                <a:latin typeface="Arial Narrow"/>
                <a:cs typeface="Arial Narrow"/>
              </a:rPr>
              <a:t>temperatura </a:t>
            </a:r>
            <a:r>
              <a:rPr sz="900" spc="-5" dirty="0">
                <a:solidFill>
                  <a:srgbClr val="231F20"/>
                </a:solidFill>
                <a:latin typeface="Arial Narrow"/>
                <a:cs typeface="Arial Narrow"/>
              </a:rPr>
              <a:t>superior </a:t>
            </a:r>
            <a:r>
              <a:rPr sz="900" dirty="0">
                <a:solidFill>
                  <a:srgbClr val="231F20"/>
                </a:solidFill>
                <a:latin typeface="Arial Narrow"/>
                <a:cs typeface="Arial Narrow"/>
              </a:rPr>
              <a:t>a </a:t>
            </a:r>
            <a:r>
              <a:rPr sz="900" spc="-5" dirty="0">
                <a:solidFill>
                  <a:srgbClr val="231F20"/>
                </a:solidFill>
                <a:latin typeface="Arial Narrow"/>
                <a:cs typeface="Arial Narrow"/>
              </a:rPr>
              <a:t>40 </a:t>
            </a:r>
            <a:r>
              <a:rPr sz="900" dirty="0">
                <a:solidFill>
                  <a:srgbClr val="231F20"/>
                </a:solidFill>
                <a:latin typeface="Arial Narrow"/>
                <a:cs typeface="Arial Narrow"/>
              </a:rPr>
              <a:t>°C (104°F) </a:t>
            </a:r>
            <a:r>
              <a:rPr sz="900" spc="-5" dirty="0">
                <a:solidFill>
                  <a:srgbClr val="231F20"/>
                </a:solidFill>
                <a:latin typeface="Arial Narrow"/>
                <a:cs typeface="Arial Narrow"/>
              </a:rPr>
              <a:t>en el spa directamente. Le </a:t>
            </a:r>
            <a:r>
              <a:rPr sz="900" dirty="0">
                <a:solidFill>
                  <a:srgbClr val="231F20"/>
                </a:solidFill>
                <a:latin typeface="Arial Narrow"/>
                <a:cs typeface="Arial Narrow"/>
              </a:rPr>
              <a:t>recomendamos </a:t>
            </a:r>
            <a:r>
              <a:rPr sz="900" spc="-5" dirty="0">
                <a:solidFill>
                  <a:srgbClr val="231F20"/>
                </a:solidFill>
                <a:latin typeface="Arial Narrow"/>
                <a:cs typeface="Arial Narrow"/>
              </a:rPr>
              <a:t>que llene la bañera del spa con agua </a:t>
            </a:r>
            <a:r>
              <a:rPr sz="900" dirty="0">
                <a:solidFill>
                  <a:srgbClr val="231F20"/>
                </a:solidFill>
                <a:latin typeface="Arial Narrow"/>
                <a:cs typeface="Arial Narrow"/>
              </a:rPr>
              <a:t>tibia  </a:t>
            </a:r>
            <a:r>
              <a:rPr sz="900" spc="-5" dirty="0">
                <a:solidFill>
                  <a:srgbClr val="231F20"/>
                </a:solidFill>
                <a:latin typeface="Arial Narrow"/>
                <a:cs typeface="Arial Narrow"/>
              </a:rPr>
              <a:t>para calentarla más </a:t>
            </a:r>
            <a:r>
              <a:rPr sz="900" dirty="0">
                <a:solidFill>
                  <a:srgbClr val="231F20"/>
                </a:solidFill>
                <a:latin typeface="Arial Narrow"/>
                <a:cs typeface="Arial Narrow"/>
              </a:rPr>
              <a:t>rápidamente y </a:t>
            </a:r>
            <a:r>
              <a:rPr sz="900" spc="-5" dirty="0">
                <a:solidFill>
                  <a:srgbClr val="231F20"/>
                </a:solidFill>
                <a:latin typeface="Arial Narrow"/>
                <a:cs typeface="Arial Narrow"/>
              </a:rPr>
              <a:t>ahorrar</a:t>
            </a:r>
            <a:r>
              <a:rPr sz="900" spc="-15" dirty="0">
                <a:solidFill>
                  <a:srgbClr val="231F20"/>
                </a:solidFill>
                <a:latin typeface="Arial Narrow"/>
                <a:cs typeface="Arial Narrow"/>
              </a:rPr>
              <a:t> </a:t>
            </a:r>
            <a:r>
              <a:rPr sz="900" dirty="0">
                <a:solidFill>
                  <a:srgbClr val="231F20"/>
                </a:solidFill>
                <a:latin typeface="Arial Narrow"/>
                <a:cs typeface="Arial Narrow"/>
              </a:rPr>
              <a:t>energía.</a:t>
            </a:r>
            <a:endParaRPr sz="900">
              <a:latin typeface="Arial Narrow"/>
              <a:cs typeface="Arial Narrow"/>
            </a:endParaRPr>
          </a:p>
          <a:p>
            <a:pPr>
              <a:lnSpc>
                <a:spcPct val="100000"/>
              </a:lnSpc>
              <a:spcBef>
                <a:spcPts val="30"/>
              </a:spcBef>
            </a:pPr>
            <a:endParaRPr sz="850">
              <a:latin typeface="Times New Roman"/>
              <a:cs typeface="Times New Roman"/>
            </a:endParaRPr>
          </a:p>
          <a:p>
            <a:pPr marL="12700">
              <a:lnSpc>
                <a:spcPct val="100000"/>
              </a:lnSpc>
            </a:pPr>
            <a:r>
              <a:rPr sz="1200" b="1" dirty="0">
                <a:solidFill>
                  <a:srgbClr val="231F20"/>
                </a:solidFill>
                <a:latin typeface="Arial Narrow"/>
                <a:cs typeface="Arial Narrow"/>
              </a:rPr>
              <a:t>Calentar </a:t>
            </a:r>
            <a:r>
              <a:rPr sz="1200" b="1" spc="-5" dirty="0">
                <a:solidFill>
                  <a:srgbClr val="231F20"/>
                </a:solidFill>
                <a:latin typeface="Arial Narrow"/>
                <a:cs typeface="Arial Narrow"/>
              </a:rPr>
              <a:t>el</a:t>
            </a:r>
            <a:r>
              <a:rPr sz="1200" b="1" spc="-10" dirty="0">
                <a:solidFill>
                  <a:srgbClr val="231F20"/>
                </a:solidFill>
                <a:latin typeface="Arial Narrow"/>
                <a:cs typeface="Arial Narrow"/>
              </a:rPr>
              <a:t> </a:t>
            </a:r>
            <a:r>
              <a:rPr sz="1200" b="1" spc="-5" dirty="0">
                <a:solidFill>
                  <a:srgbClr val="231F20"/>
                </a:solidFill>
                <a:latin typeface="Arial Narrow"/>
                <a:cs typeface="Arial Narrow"/>
              </a:rPr>
              <a:t>agua</a:t>
            </a:r>
            <a:endParaRPr sz="1200">
              <a:latin typeface="Arial Narrow"/>
              <a:cs typeface="Arial Narrow"/>
            </a:endParaRPr>
          </a:p>
          <a:p>
            <a:pPr marL="12700" marR="81915">
              <a:lnSpc>
                <a:spcPct val="111100"/>
              </a:lnSpc>
              <a:spcBef>
                <a:spcPts val="140"/>
              </a:spcBef>
              <a:buAutoNum type="arabicPeriod"/>
              <a:tabLst>
                <a:tab pos="169545" algn="l"/>
              </a:tabLst>
            </a:pPr>
            <a:r>
              <a:rPr sz="900" dirty="0">
                <a:solidFill>
                  <a:srgbClr val="231F20"/>
                </a:solidFill>
                <a:latin typeface="Arial Narrow"/>
                <a:cs typeface="Arial Narrow"/>
              </a:rPr>
              <a:t>Ponga </a:t>
            </a:r>
            <a:r>
              <a:rPr sz="900" spc="-5" dirty="0">
                <a:solidFill>
                  <a:srgbClr val="231F20"/>
                </a:solidFill>
                <a:latin typeface="Arial Narrow"/>
                <a:cs typeface="Arial Narrow"/>
              </a:rPr>
              <a:t>la cámara de aire del spa </a:t>
            </a:r>
            <a:r>
              <a:rPr sz="900" dirty="0">
                <a:solidFill>
                  <a:srgbClr val="231F20"/>
                </a:solidFill>
                <a:latin typeface="Arial Narrow"/>
                <a:cs typeface="Arial Narrow"/>
              </a:rPr>
              <a:t>y </a:t>
            </a:r>
            <a:r>
              <a:rPr sz="900" spc="-5" dirty="0">
                <a:solidFill>
                  <a:srgbClr val="231F20"/>
                </a:solidFill>
                <a:latin typeface="Arial Narrow"/>
                <a:cs typeface="Arial Narrow"/>
              </a:rPr>
              <a:t>la </a:t>
            </a:r>
            <a:r>
              <a:rPr sz="900" dirty="0">
                <a:solidFill>
                  <a:srgbClr val="231F20"/>
                </a:solidFill>
                <a:latin typeface="Arial Narrow"/>
                <a:cs typeface="Arial Narrow"/>
              </a:rPr>
              <a:t>tapa </a:t>
            </a:r>
            <a:r>
              <a:rPr sz="900" spc="-5" dirty="0">
                <a:solidFill>
                  <a:srgbClr val="231F20"/>
                </a:solidFill>
                <a:latin typeface="Arial Narrow"/>
                <a:cs typeface="Arial Narrow"/>
              </a:rPr>
              <a:t>del spa sobre la bañera del spa, asegúrese de que las hebillas de la </a:t>
            </a:r>
            <a:r>
              <a:rPr sz="900" dirty="0">
                <a:solidFill>
                  <a:srgbClr val="231F20"/>
                </a:solidFill>
                <a:latin typeface="Arial Narrow"/>
                <a:cs typeface="Arial Narrow"/>
              </a:rPr>
              <a:t>tapa </a:t>
            </a:r>
            <a:r>
              <a:rPr sz="900" spc="-5" dirty="0">
                <a:solidFill>
                  <a:srgbClr val="231F20"/>
                </a:solidFill>
                <a:latin typeface="Arial Narrow"/>
                <a:cs typeface="Arial Narrow"/>
              </a:rPr>
              <a:t>estén cerradas </a:t>
            </a:r>
            <a:r>
              <a:rPr sz="900" dirty="0">
                <a:solidFill>
                  <a:srgbClr val="231F20"/>
                </a:solidFill>
                <a:latin typeface="Arial Narrow"/>
                <a:cs typeface="Arial Narrow"/>
              </a:rPr>
              <a:t>y </a:t>
            </a:r>
            <a:r>
              <a:rPr sz="900" spc="-5" dirty="0">
                <a:solidFill>
                  <a:srgbClr val="231F20"/>
                </a:solidFill>
                <a:latin typeface="Arial Narrow"/>
                <a:cs typeface="Arial Narrow"/>
              </a:rPr>
              <a:t>apriete bien las  correas de las</a:t>
            </a:r>
            <a:r>
              <a:rPr sz="900" spc="-10" dirty="0">
                <a:solidFill>
                  <a:srgbClr val="231F20"/>
                </a:solidFill>
                <a:latin typeface="Arial Narrow"/>
                <a:cs typeface="Arial Narrow"/>
              </a:rPr>
              <a:t> </a:t>
            </a:r>
            <a:r>
              <a:rPr sz="900" dirty="0">
                <a:solidFill>
                  <a:srgbClr val="231F20"/>
                </a:solidFill>
                <a:latin typeface="Arial Narrow"/>
                <a:cs typeface="Arial Narrow"/>
              </a:rPr>
              <a:t>hebillas.</a:t>
            </a:r>
            <a:endParaRPr sz="900">
              <a:latin typeface="Arial Narrow"/>
              <a:cs typeface="Arial Narrow"/>
            </a:endParaRPr>
          </a:p>
          <a:p>
            <a:pPr marL="12700" marR="149860">
              <a:lnSpc>
                <a:spcPct val="111100"/>
              </a:lnSpc>
              <a:buAutoNum type="arabicPeriod"/>
              <a:tabLst>
                <a:tab pos="169545" algn="l"/>
              </a:tabLst>
            </a:pPr>
            <a:r>
              <a:rPr sz="900" dirty="0">
                <a:solidFill>
                  <a:srgbClr val="231F20"/>
                </a:solidFill>
                <a:latin typeface="Arial Narrow"/>
                <a:cs typeface="Arial Narrow"/>
              </a:rPr>
              <a:t>Asegúrese </a:t>
            </a:r>
            <a:r>
              <a:rPr sz="900" spc="-5" dirty="0">
                <a:solidFill>
                  <a:srgbClr val="231F20"/>
                </a:solidFill>
                <a:latin typeface="Arial Narrow"/>
                <a:cs typeface="Arial Narrow"/>
              </a:rPr>
              <a:t>de que el spa esté conectado </a:t>
            </a:r>
            <a:r>
              <a:rPr sz="900" dirty="0">
                <a:solidFill>
                  <a:srgbClr val="231F20"/>
                </a:solidFill>
                <a:latin typeface="Arial Narrow"/>
                <a:cs typeface="Arial Narrow"/>
              </a:rPr>
              <a:t>a </a:t>
            </a:r>
            <a:r>
              <a:rPr sz="900" spc="-5" dirty="0">
                <a:solidFill>
                  <a:srgbClr val="231F20"/>
                </a:solidFill>
                <a:latin typeface="Arial Narrow"/>
                <a:cs typeface="Arial Narrow"/>
              </a:rPr>
              <a:t>un enchufe eléctrico </a:t>
            </a:r>
            <a:r>
              <a:rPr sz="900" dirty="0">
                <a:solidFill>
                  <a:srgbClr val="231F20"/>
                </a:solidFill>
                <a:latin typeface="Arial Narrow"/>
                <a:cs typeface="Arial Narrow"/>
              </a:rPr>
              <a:t>y </a:t>
            </a:r>
            <a:r>
              <a:rPr sz="900" spc="-5" dirty="0">
                <a:solidFill>
                  <a:srgbClr val="231F20"/>
                </a:solidFill>
                <a:latin typeface="Arial Narrow"/>
                <a:cs typeface="Arial Narrow"/>
              </a:rPr>
              <a:t>consulte la sección «Funcionamiento del mando» para más información sobre su  </a:t>
            </a:r>
            <a:r>
              <a:rPr sz="900" dirty="0">
                <a:solidFill>
                  <a:srgbClr val="231F20"/>
                </a:solidFill>
                <a:latin typeface="Arial Narrow"/>
                <a:cs typeface="Arial Narrow"/>
              </a:rPr>
              <a:t>funcionamiento.</a:t>
            </a:r>
            <a:endParaRPr sz="900">
              <a:latin typeface="Arial Narrow"/>
              <a:cs typeface="Arial Narrow"/>
            </a:endParaRPr>
          </a:p>
          <a:p>
            <a:pPr>
              <a:lnSpc>
                <a:spcPct val="100000"/>
              </a:lnSpc>
              <a:spcBef>
                <a:spcPts val="50"/>
              </a:spcBef>
            </a:pPr>
            <a:endParaRPr sz="750">
              <a:latin typeface="Times New Roman"/>
              <a:cs typeface="Times New Roman"/>
            </a:endParaRPr>
          </a:p>
          <a:p>
            <a:pPr marL="12700">
              <a:lnSpc>
                <a:spcPct val="100000"/>
              </a:lnSpc>
              <a:spcBef>
                <a:spcPts val="5"/>
              </a:spcBef>
            </a:pPr>
            <a:r>
              <a:rPr sz="900" b="1" spc="-5" dirty="0">
                <a:solidFill>
                  <a:srgbClr val="231F20"/>
                </a:solidFill>
                <a:latin typeface="Arial Narrow"/>
                <a:cs typeface="Arial Narrow"/>
              </a:rPr>
              <a:t>HINWEIS:</a:t>
            </a:r>
            <a:endParaRPr sz="900">
              <a:latin typeface="Arial Narrow"/>
              <a:cs typeface="Arial Narrow"/>
            </a:endParaRPr>
          </a:p>
          <a:p>
            <a:pPr marL="12700" marR="3421379">
              <a:lnSpc>
                <a:spcPct val="111100"/>
              </a:lnSpc>
            </a:pPr>
            <a:r>
              <a:rPr sz="900" spc="-5" dirty="0">
                <a:solidFill>
                  <a:srgbClr val="231F20"/>
                </a:solidFill>
                <a:latin typeface="Arial Narrow"/>
                <a:cs typeface="Arial Narrow"/>
              </a:rPr>
              <a:t>La velocidad de calentamiento por hora es de alrededor de 2-2,5 </a:t>
            </a:r>
            <a:r>
              <a:rPr sz="900" dirty="0">
                <a:solidFill>
                  <a:srgbClr val="231F20"/>
                </a:solidFill>
                <a:latin typeface="Arial Narrow"/>
                <a:cs typeface="Arial Narrow"/>
              </a:rPr>
              <a:t>°C  (2,5-3,5 °F) </a:t>
            </a:r>
            <a:r>
              <a:rPr sz="900" spc="-5" dirty="0">
                <a:solidFill>
                  <a:srgbClr val="231F20"/>
                </a:solidFill>
                <a:latin typeface="Arial Narrow"/>
                <a:cs typeface="Arial Narrow"/>
              </a:rPr>
              <a:t>en un spa de </a:t>
            </a:r>
            <a:r>
              <a:rPr sz="900" dirty="0">
                <a:solidFill>
                  <a:srgbClr val="231F20"/>
                </a:solidFill>
                <a:latin typeface="Arial Narrow"/>
                <a:cs typeface="Arial Narrow"/>
              </a:rPr>
              <a:t>2 </a:t>
            </a:r>
            <a:r>
              <a:rPr sz="900" spc="-5" dirty="0">
                <a:solidFill>
                  <a:srgbClr val="231F20"/>
                </a:solidFill>
                <a:latin typeface="Arial Narrow"/>
                <a:cs typeface="Arial Narrow"/>
              </a:rPr>
              <a:t>personas </a:t>
            </a:r>
            <a:r>
              <a:rPr sz="900" dirty="0">
                <a:solidFill>
                  <a:srgbClr val="231F20"/>
                </a:solidFill>
                <a:latin typeface="Arial Narrow"/>
                <a:cs typeface="Arial Narrow"/>
              </a:rPr>
              <a:t>o </a:t>
            </a:r>
            <a:r>
              <a:rPr sz="900" spc="-5" dirty="0">
                <a:solidFill>
                  <a:srgbClr val="231F20"/>
                </a:solidFill>
                <a:latin typeface="Arial Narrow"/>
                <a:cs typeface="Arial Narrow"/>
              </a:rPr>
              <a:t>un spa cuadrado de </a:t>
            </a:r>
            <a:r>
              <a:rPr sz="900" dirty="0">
                <a:solidFill>
                  <a:srgbClr val="231F20"/>
                </a:solidFill>
                <a:latin typeface="Arial Narrow"/>
                <a:cs typeface="Arial Narrow"/>
              </a:rPr>
              <a:t>4 </a:t>
            </a:r>
            <a:r>
              <a:rPr sz="900" spc="-5" dirty="0">
                <a:solidFill>
                  <a:srgbClr val="231F20"/>
                </a:solidFill>
                <a:latin typeface="Arial Narrow"/>
                <a:cs typeface="Arial Narrow"/>
              </a:rPr>
              <a:t>personas,  1,5-2 </a:t>
            </a:r>
            <a:r>
              <a:rPr sz="900" dirty="0">
                <a:solidFill>
                  <a:srgbClr val="231F20"/>
                </a:solidFill>
                <a:latin typeface="Arial Narrow"/>
                <a:cs typeface="Arial Narrow"/>
              </a:rPr>
              <a:t>°C (2,5-3,5 °F) </a:t>
            </a:r>
            <a:r>
              <a:rPr sz="900" spc="-5" dirty="0">
                <a:solidFill>
                  <a:srgbClr val="231F20"/>
                </a:solidFill>
                <a:latin typeface="Arial Narrow"/>
                <a:cs typeface="Arial Narrow"/>
              </a:rPr>
              <a:t>en un spa </a:t>
            </a:r>
            <a:r>
              <a:rPr sz="900" dirty="0">
                <a:solidFill>
                  <a:srgbClr val="231F20"/>
                </a:solidFill>
                <a:latin typeface="Arial Narrow"/>
                <a:cs typeface="Arial Narrow"/>
              </a:rPr>
              <a:t>redondo </a:t>
            </a:r>
            <a:r>
              <a:rPr sz="900" spc="-5" dirty="0">
                <a:solidFill>
                  <a:srgbClr val="231F20"/>
                </a:solidFill>
                <a:latin typeface="Arial Narrow"/>
                <a:cs typeface="Arial Narrow"/>
              </a:rPr>
              <a:t>de </a:t>
            </a:r>
            <a:r>
              <a:rPr sz="900" dirty="0">
                <a:solidFill>
                  <a:srgbClr val="231F20"/>
                </a:solidFill>
                <a:latin typeface="Arial Narrow"/>
                <a:cs typeface="Arial Narrow"/>
              </a:rPr>
              <a:t>4 </a:t>
            </a:r>
            <a:r>
              <a:rPr sz="900" spc="-5" dirty="0">
                <a:solidFill>
                  <a:srgbClr val="231F20"/>
                </a:solidFill>
                <a:latin typeface="Arial Narrow"/>
                <a:cs typeface="Arial Narrow"/>
              </a:rPr>
              <a:t>personas </a:t>
            </a:r>
            <a:r>
              <a:rPr sz="900" dirty="0">
                <a:solidFill>
                  <a:srgbClr val="231F20"/>
                </a:solidFill>
                <a:latin typeface="Arial Narrow"/>
                <a:cs typeface="Arial Narrow"/>
              </a:rPr>
              <a:t>y </a:t>
            </a:r>
            <a:r>
              <a:rPr sz="900" spc="-5" dirty="0">
                <a:solidFill>
                  <a:srgbClr val="231F20"/>
                </a:solidFill>
                <a:latin typeface="Arial Narrow"/>
                <a:cs typeface="Arial Narrow"/>
              </a:rPr>
              <a:t>1,2-1,8</a:t>
            </a:r>
            <a:r>
              <a:rPr sz="900" spc="-6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12700">
              <a:lnSpc>
                <a:spcPct val="100000"/>
              </a:lnSpc>
              <a:spcBef>
                <a:spcPts val="114"/>
              </a:spcBef>
            </a:pPr>
            <a:r>
              <a:rPr sz="900" dirty="0">
                <a:solidFill>
                  <a:srgbClr val="231F20"/>
                </a:solidFill>
                <a:latin typeface="Arial Narrow"/>
                <a:cs typeface="Arial Narrow"/>
              </a:rPr>
              <a:t>(2-3 °F) </a:t>
            </a:r>
            <a:r>
              <a:rPr sz="900" spc="-5" dirty="0">
                <a:solidFill>
                  <a:srgbClr val="231F20"/>
                </a:solidFill>
                <a:latin typeface="Arial Narrow"/>
                <a:cs typeface="Arial Narrow"/>
              </a:rPr>
              <a:t>en un spa de </a:t>
            </a:r>
            <a:r>
              <a:rPr sz="900" dirty="0">
                <a:solidFill>
                  <a:srgbClr val="231F20"/>
                </a:solidFill>
                <a:latin typeface="Arial Narrow"/>
                <a:cs typeface="Arial Narrow"/>
              </a:rPr>
              <a:t>6</a:t>
            </a:r>
            <a:r>
              <a:rPr sz="900" spc="-10" dirty="0">
                <a:solidFill>
                  <a:srgbClr val="231F20"/>
                </a:solidFill>
                <a:latin typeface="Arial Narrow"/>
                <a:cs typeface="Arial Narrow"/>
              </a:rPr>
              <a:t> </a:t>
            </a:r>
            <a:r>
              <a:rPr sz="900" dirty="0">
                <a:solidFill>
                  <a:srgbClr val="231F20"/>
                </a:solidFill>
                <a:latin typeface="Arial Narrow"/>
                <a:cs typeface="Arial Narrow"/>
              </a:rPr>
              <a:t>personas.</a:t>
            </a:r>
            <a:endParaRPr sz="900">
              <a:latin typeface="Arial Narrow"/>
              <a:cs typeface="Arial Narrow"/>
            </a:endParaRPr>
          </a:p>
        </p:txBody>
      </p:sp>
      <p:sp>
        <p:nvSpPr>
          <p:cNvPr id="7" name="object 7"/>
          <p:cNvSpPr txBox="1"/>
          <p:nvPr/>
        </p:nvSpPr>
        <p:spPr>
          <a:xfrm>
            <a:off x="3721230" y="555441"/>
            <a:ext cx="3208020" cy="444500"/>
          </a:xfrm>
          <a:prstGeom prst="rect">
            <a:avLst/>
          </a:prstGeom>
        </p:spPr>
        <p:txBody>
          <a:bodyPr vert="horz" wrap="square" lIns="0" tIns="12700" rIns="0" bIns="0" rtlCol="0">
            <a:spAutoFit/>
          </a:bodyPr>
          <a:lstStyle/>
          <a:p>
            <a:pPr marL="139700" marR="5080" indent="-140335">
              <a:lnSpc>
                <a:spcPct val="107800"/>
              </a:lnSpc>
              <a:spcBef>
                <a:spcPts val="100"/>
              </a:spcBef>
            </a:pPr>
            <a:r>
              <a:rPr sz="850" spc="-5" dirty="0">
                <a:solidFill>
                  <a:srgbClr val="231F20"/>
                </a:solidFill>
                <a:latin typeface="Arial Narrow"/>
                <a:cs typeface="Arial Narrow"/>
              </a:rPr>
              <a:t>1. </a:t>
            </a:r>
            <a:r>
              <a:rPr sz="850" spc="-20" dirty="0">
                <a:solidFill>
                  <a:srgbClr val="231F20"/>
                </a:solidFill>
                <a:latin typeface="Arial Narrow"/>
                <a:cs typeface="Arial Narrow"/>
              </a:rPr>
              <a:t>Abra 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aire </a:t>
            </a:r>
            <a:r>
              <a:rPr sz="850" spc="-15" dirty="0">
                <a:solidFill>
                  <a:srgbClr val="231F20"/>
                </a:solidFill>
                <a:latin typeface="Arial Narrow"/>
                <a:cs typeface="Arial Narrow"/>
              </a:rPr>
              <a:t>(a) </a:t>
            </a:r>
            <a:r>
              <a:rPr sz="850" spc="-25" dirty="0">
                <a:solidFill>
                  <a:srgbClr val="231F20"/>
                </a:solidFill>
                <a:latin typeface="Arial Narrow"/>
                <a:cs typeface="Arial Narrow"/>
              </a:rPr>
              <a:t>de </a:t>
            </a:r>
            <a:r>
              <a:rPr sz="850" spc="-20" dirty="0">
                <a:solidFill>
                  <a:srgbClr val="231F20"/>
                </a:solidFill>
                <a:latin typeface="Arial Narrow"/>
                <a:cs typeface="Arial Narrow"/>
              </a:rPr>
              <a:t>la </a:t>
            </a:r>
            <a:r>
              <a:rPr sz="850" spc="-25" dirty="0">
                <a:solidFill>
                  <a:srgbClr val="231F20"/>
                </a:solidFill>
                <a:latin typeface="Arial Narrow"/>
                <a:cs typeface="Arial Narrow"/>
              </a:rPr>
              <a:t>cámara. </a:t>
            </a:r>
            <a:r>
              <a:rPr sz="850" spc="-20" dirty="0">
                <a:solidFill>
                  <a:srgbClr val="231F20"/>
                </a:solidFill>
                <a:latin typeface="Arial Narrow"/>
                <a:cs typeface="Arial Narrow"/>
              </a:rPr>
              <a:t>Inserte la </a:t>
            </a:r>
            <a:r>
              <a:rPr sz="850" spc="-25" dirty="0">
                <a:solidFill>
                  <a:srgbClr val="231F20"/>
                </a:solidFill>
                <a:latin typeface="Arial Narrow"/>
                <a:cs typeface="Arial Narrow"/>
              </a:rPr>
              <a:t>manguera de </a:t>
            </a:r>
            <a:r>
              <a:rPr sz="850" spc="-20" dirty="0">
                <a:solidFill>
                  <a:srgbClr val="231F20"/>
                </a:solidFill>
                <a:latin typeface="Arial Narrow"/>
                <a:cs typeface="Arial Narrow"/>
              </a:rPr>
              <a:t>inflado </a:t>
            </a:r>
            <a:r>
              <a:rPr sz="850" spc="-15" dirty="0">
                <a:solidFill>
                  <a:srgbClr val="231F20"/>
                </a:solidFill>
                <a:latin typeface="Arial Narrow"/>
                <a:cs typeface="Arial Narrow"/>
              </a:rPr>
              <a:t>(b) </a:t>
            </a:r>
            <a:r>
              <a:rPr sz="850" spc="-25" dirty="0">
                <a:solidFill>
                  <a:srgbClr val="231F20"/>
                </a:solidFill>
                <a:latin typeface="Arial Narrow"/>
                <a:cs typeface="Arial Narrow"/>
              </a:rPr>
              <a:t>en </a:t>
            </a:r>
            <a:r>
              <a:rPr sz="850" spc="-20" dirty="0">
                <a:solidFill>
                  <a:srgbClr val="231F20"/>
                </a:solidFill>
                <a:latin typeface="Arial Narrow"/>
                <a:cs typeface="Arial Narrow"/>
              </a:rPr>
              <a:t>la v  álvula. Abre 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aire </a:t>
            </a:r>
            <a:r>
              <a:rPr sz="850" spc="-15" dirty="0">
                <a:solidFill>
                  <a:srgbClr val="231F20"/>
                </a:solidFill>
                <a:latin typeface="Arial Narrow"/>
                <a:cs typeface="Arial Narrow"/>
              </a:rPr>
              <a:t>(c) </a:t>
            </a:r>
            <a:r>
              <a:rPr sz="850" spc="-25" dirty="0">
                <a:solidFill>
                  <a:srgbClr val="231F20"/>
                </a:solidFill>
                <a:latin typeface="Arial Narrow"/>
                <a:cs typeface="Arial Narrow"/>
              </a:rPr>
              <a:t>de </a:t>
            </a:r>
            <a:r>
              <a:rPr sz="850" spc="-20" dirty="0">
                <a:solidFill>
                  <a:srgbClr val="231F20"/>
                </a:solidFill>
                <a:latin typeface="Arial Narrow"/>
                <a:cs typeface="Arial Narrow"/>
              </a:rPr>
              <a:t>la </a:t>
            </a:r>
            <a:r>
              <a:rPr sz="850" spc="-25" dirty="0">
                <a:solidFill>
                  <a:srgbClr val="231F20"/>
                </a:solidFill>
                <a:latin typeface="Arial Narrow"/>
                <a:cs typeface="Arial Narrow"/>
              </a:rPr>
              <a:t>bañera </a:t>
            </a:r>
            <a:r>
              <a:rPr sz="850" spc="-20" dirty="0">
                <a:solidFill>
                  <a:srgbClr val="231F20"/>
                </a:solidFill>
                <a:latin typeface="Arial Narrow"/>
                <a:cs typeface="Arial Narrow"/>
              </a:rPr>
              <a:t>del </a:t>
            </a:r>
            <a:r>
              <a:rPr sz="850" spc="-25" dirty="0">
                <a:solidFill>
                  <a:srgbClr val="231F20"/>
                </a:solidFill>
                <a:latin typeface="Arial Narrow"/>
                <a:cs typeface="Arial Narrow"/>
              </a:rPr>
              <a:t>spa. </a:t>
            </a:r>
            <a:r>
              <a:rPr sz="850" spc="-20" dirty="0">
                <a:solidFill>
                  <a:srgbClr val="231F20"/>
                </a:solidFill>
                <a:latin typeface="Arial Narrow"/>
                <a:cs typeface="Arial Narrow"/>
              </a:rPr>
              <a:t>Asegúrese </a:t>
            </a:r>
            <a:r>
              <a:rPr sz="850" spc="-25" dirty="0">
                <a:solidFill>
                  <a:srgbClr val="231F20"/>
                </a:solidFill>
                <a:latin typeface="Arial Narrow"/>
                <a:cs typeface="Arial Narrow"/>
              </a:rPr>
              <a:t>de seleccionar  </a:t>
            </a:r>
            <a:r>
              <a:rPr sz="850" spc="-20" dirty="0">
                <a:solidFill>
                  <a:srgbClr val="231F20"/>
                </a:solidFill>
                <a:latin typeface="Arial Narrow"/>
                <a:cs typeface="Arial Narrow"/>
              </a:rPr>
              <a:t>la</a:t>
            </a:r>
            <a:r>
              <a:rPr sz="850" spc="-15" dirty="0">
                <a:solidFill>
                  <a:srgbClr val="231F20"/>
                </a:solidFill>
                <a:latin typeface="Arial Narrow"/>
                <a:cs typeface="Arial Narrow"/>
              </a:rPr>
              <a:t> </a:t>
            </a:r>
            <a:r>
              <a:rPr sz="850" spc="-20" dirty="0">
                <a:solidFill>
                  <a:srgbClr val="231F20"/>
                </a:solidFill>
                <a:latin typeface="Arial Narrow"/>
                <a:cs typeface="Arial Narrow"/>
              </a:rPr>
              <a:t>negra.</a:t>
            </a:r>
            <a:endParaRPr sz="850">
              <a:latin typeface="Arial Narrow"/>
              <a:cs typeface="Arial Narrow"/>
            </a:endParaRPr>
          </a:p>
        </p:txBody>
      </p:sp>
      <p:sp>
        <p:nvSpPr>
          <p:cNvPr id="8" name="object 8"/>
          <p:cNvSpPr txBox="1"/>
          <p:nvPr/>
        </p:nvSpPr>
        <p:spPr>
          <a:xfrm>
            <a:off x="3721230" y="974503"/>
            <a:ext cx="3242945" cy="864235"/>
          </a:xfrm>
          <a:prstGeom prst="rect">
            <a:avLst/>
          </a:prstGeom>
        </p:spPr>
        <p:txBody>
          <a:bodyPr vert="horz" wrap="square" lIns="0" tIns="12700" rIns="0" bIns="0" rtlCol="0">
            <a:spAutoFit/>
          </a:bodyPr>
          <a:lstStyle/>
          <a:p>
            <a:pPr marL="163195" marR="5080" indent="-163830">
              <a:lnSpc>
                <a:spcPct val="107800"/>
              </a:lnSpc>
              <a:spcBef>
                <a:spcPts val="100"/>
              </a:spcBef>
              <a:buAutoNum type="arabicPeriod" startAt="2"/>
              <a:tabLst>
                <a:tab pos="163830" algn="l"/>
              </a:tabLst>
            </a:pPr>
            <a:r>
              <a:rPr sz="850" spc="-20" dirty="0">
                <a:solidFill>
                  <a:srgbClr val="231F20"/>
                </a:solidFill>
                <a:latin typeface="Arial Narrow"/>
                <a:cs typeface="Arial Narrow"/>
              </a:rPr>
              <a:t>Pulse el </a:t>
            </a:r>
            <a:r>
              <a:rPr sz="850" spc="-25" dirty="0">
                <a:solidFill>
                  <a:srgbClr val="231F20"/>
                </a:solidFill>
                <a:latin typeface="Arial Narrow"/>
                <a:cs typeface="Arial Narrow"/>
              </a:rPr>
              <a:t>botón BURBUJAS para </a:t>
            </a:r>
            <a:r>
              <a:rPr sz="850" spc="-20" dirty="0">
                <a:solidFill>
                  <a:srgbClr val="231F20"/>
                </a:solidFill>
                <a:latin typeface="Arial Narrow"/>
                <a:cs typeface="Arial Narrow"/>
              </a:rPr>
              <a:t>inflar la </a:t>
            </a:r>
            <a:r>
              <a:rPr sz="850" spc="-25" dirty="0">
                <a:solidFill>
                  <a:srgbClr val="231F20"/>
                </a:solidFill>
                <a:latin typeface="Arial Narrow"/>
                <a:cs typeface="Arial Narrow"/>
              </a:rPr>
              <a:t>cámara hasta que esté </a:t>
            </a:r>
            <a:r>
              <a:rPr sz="850" spc="-20" dirty="0">
                <a:solidFill>
                  <a:srgbClr val="231F20"/>
                </a:solidFill>
                <a:latin typeface="Arial Narrow"/>
                <a:cs typeface="Arial Narrow"/>
              </a:rPr>
              <a:t>firme al tacto </a:t>
            </a:r>
            <a:r>
              <a:rPr sz="850" spc="-25" dirty="0">
                <a:solidFill>
                  <a:srgbClr val="231F20"/>
                </a:solidFill>
                <a:latin typeface="Arial Narrow"/>
                <a:cs typeface="Arial Narrow"/>
              </a:rPr>
              <a:t>pero  no</a:t>
            </a:r>
            <a:r>
              <a:rPr sz="850" spc="-15" dirty="0">
                <a:solidFill>
                  <a:srgbClr val="231F20"/>
                </a:solidFill>
                <a:latin typeface="Arial Narrow"/>
                <a:cs typeface="Arial Narrow"/>
              </a:rPr>
              <a:t> </a:t>
            </a:r>
            <a:r>
              <a:rPr sz="850" spc="-20" dirty="0">
                <a:solidFill>
                  <a:srgbClr val="231F20"/>
                </a:solidFill>
                <a:latin typeface="Arial Narrow"/>
                <a:cs typeface="Arial Narrow"/>
              </a:rPr>
              <a:t>dura.</a:t>
            </a:r>
            <a:endParaRPr sz="850">
              <a:latin typeface="Arial Narrow"/>
              <a:cs typeface="Arial Narrow"/>
            </a:endParaRPr>
          </a:p>
          <a:p>
            <a:pPr marL="163195" marR="23495" indent="-163830">
              <a:lnSpc>
                <a:spcPct val="107900"/>
              </a:lnSpc>
              <a:buAutoNum type="arabicPeriod" startAt="2"/>
              <a:tabLst>
                <a:tab pos="163830" algn="l"/>
              </a:tabLst>
            </a:pPr>
            <a:r>
              <a:rPr sz="850" spc="-20" dirty="0">
                <a:solidFill>
                  <a:srgbClr val="231F20"/>
                </a:solidFill>
                <a:latin typeface="Arial Narrow"/>
                <a:cs typeface="Arial Narrow"/>
              </a:rPr>
              <a:t>Pulse el </a:t>
            </a:r>
            <a:r>
              <a:rPr sz="850" spc="-25" dirty="0">
                <a:solidFill>
                  <a:srgbClr val="231F20"/>
                </a:solidFill>
                <a:latin typeface="Arial Narrow"/>
                <a:cs typeface="Arial Narrow"/>
              </a:rPr>
              <a:t>botón BURBUJAS durante </a:t>
            </a:r>
            <a:r>
              <a:rPr sz="850" spc="-30" dirty="0">
                <a:solidFill>
                  <a:srgbClr val="231F20"/>
                </a:solidFill>
                <a:latin typeface="Arial Narrow"/>
                <a:cs typeface="Arial Narrow"/>
              </a:rPr>
              <a:t>más </a:t>
            </a:r>
            <a:r>
              <a:rPr sz="850" spc="-25" dirty="0">
                <a:solidFill>
                  <a:srgbClr val="231F20"/>
                </a:solidFill>
                <a:latin typeface="Arial Narrow"/>
                <a:cs typeface="Arial Narrow"/>
              </a:rPr>
              <a:t>de </a:t>
            </a:r>
            <a:r>
              <a:rPr sz="850" spc="-20" dirty="0">
                <a:solidFill>
                  <a:srgbClr val="231F20"/>
                </a:solidFill>
                <a:latin typeface="Arial Narrow"/>
                <a:cs typeface="Arial Narrow"/>
              </a:rPr>
              <a:t>3 </a:t>
            </a:r>
            <a:r>
              <a:rPr sz="850" spc="-25" dirty="0">
                <a:solidFill>
                  <a:srgbClr val="231F20"/>
                </a:solidFill>
                <a:latin typeface="Arial Narrow"/>
                <a:cs typeface="Arial Narrow"/>
              </a:rPr>
              <a:t>segundos para detener </a:t>
            </a:r>
            <a:r>
              <a:rPr sz="850" spc="-20" dirty="0">
                <a:solidFill>
                  <a:srgbClr val="231F20"/>
                </a:solidFill>
                <a:latin typeface="Arial Narrow"/>
                <a:cs typeface="Arial Narrow"/>
              </a:rPr>
              <a:t>el inflado.  </a:t>
            </a:r>
            <a:r>
              <a:rPr sz="850" spc="-30" dirty="0">
                <a:solidFill>
                  <a:srgbClr val="231F20"/>
                </a:solidFill>
                <a:latin typeface="Arial Narrow"/>
                <a:cs typeface="Arial Narrow"/>
              </a:rPr>
              <a:t>Desconecte</a:t>
            </a:r>
            <a:r>
              <a:rPr sz="850" spc="-15" dirty="0">
                <a:solidFill>
                  <a:srgbClr val="231F20"/>
                </a:solidFill>
                <a:latin typeface="Arial Narrow"/>
                <a:cs typeface="Arial Narrow"/>
              </a:rPr>
              <a:t> </a:t>
            </a:r>
            <a:r>
              <a:rPr sz="850" spc="-25" dirty="0">
                <a:solidFill>
                  <a:srgbClr val="231F20"/>
                </a:solidFill>
                <a:latin typeface="Arial Narrow"/>
                <a:cs typeface="Arial Narrow"/>
              </a:rPr>
              <a:t>la</a:t>
            </a:r>
            <a:r>
              <a:rPr sz="850" spc="-10" dirty="0">
                <a:solidFill>
                  <a:srgbClr val="231F20"/>
                </a:solidFill>
                <a:latin typeface="Arial Narrow"/>
                <a:cs typeface="Arial Narrow"/>
              </a:rPr>
              <a:t> </a:t>
            </a:r>
            <a:r>
              <a:rPr sz="850" spc="-35" dirty="0">
                <a:solidFill>
                  <a:srgbClr val="231F20"/>
                </a:solidFill>
                <a:latin typeface="Arial Narrow"/>
                <a:cs typeface="Arial Narrow"/>
              </a:rPr>
              <a:t>manguera</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inflado</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la</a:t>
            </a:r>
            <a:r>
              <a:rPr sz="850" spc="-10" dirty="0">
                <a:solidFill>
                  <a:srgbClr val="231F20"/>
                </a:solidFill>
                <a:latin typeface="Arial Narrow"/>
                <a:cs typeface="Arial Narrow"/>
              </a:rPr>
              <a:t> </a:t>
            </a:r>
            <a:r>
              <a:rPr sz="850" spc="-30" dirty="0">
                <a:solidFill>
                  <a:srgbClr val="231F20"/>
                </a:solidFill>
                <a:latin typeface="Arial Narrow"/>
                <a:cs typeface="Arial Narrow"/>
              </a:rPr>
              <a:t>salida</a:t>
            </a:r>
            <a:r>
              <a:rPr sz="850" spc="-10" dirty="0">
                <a:solidFill>
                  <a:srgbClr val="231F20"/>
                </a:solidFill>
                <a:latin typeface="Arial Narrow"/>
                <a:cs typeface="Arial Narrow"/>
              </a:rPr>
              <a:t> </a:t>
            </a:r>
            <a:r>
              <a:rPr sz="850" spc="-25" dirty="0">
                <a:solidFill>
                  <a:srgbClr val="231F20"/>
                </a:solidFill>
                <a:latin typeface="Arial Narrow"/>
                <a:cs typeface="Arial Narrow"/>
              </a:rPr>
              <a:t>del</a:t>
            </a:r>
            <a:r>
              <a:rPr sz="850" spc="-10" dirty="0">
                <a:solidFill>
                  <a:srgbClr val="231F20"/>
                </a:solidFill>
                <a:latin typeface="Arial Narrow"/>
                <a:cs typeface="Arial Narrow"/>
              </a:rPr>
              <a:t> </a:t>
            </a:r>
            <a:r>
              <a:rPr sz="850" spc="-30" dirty="0">
                <a:solidFill>
                  <a:srgbClr val="231F20"/>
                </a:solidFill>
                <a:latin typeface="Arial Narrow"/>
                <a:cs typeface="Arial Narrow"/>
              </a:rPr>
              <a:t>soplador</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aire</a:t>
            </a:r>
            <a:r>
              <a:rPr sz="850" spc="-10" dirty="0">
                <a:solidFill>
                  <a:srgbClr val="231F20"/>
                </a:solidFill>
                <a:latin typeface="Arial Narrow"/>
                <a:cs typeface="Arial Narrow"/>
              </a:rPr>
              <a:t> </a:t>
            </a:r>
            <a:r>
              <a:rPr sz="850" spc="-25" dirty="0">
                <a:solidFill>
                  <a:srgbClr val="231F20"/>
                </a:solidFill>
                <a:latin typeface="Arial Narrow"/>
                <a:cs typeface="Arial Narrow"/>
              </a:rPr>
              <a:t>y</a:t>
            </a:r>
            <a:r>
              <a:rPr sz="850" spc="-10" dirty="0">
                <a:solidFill>
                  <a:srgbClr val="231F20"/>
                </a:solidFill>
                <a:latin typeface="Arial Narrow"/>
                <a:cs typeface="Arial Narrow"/>
              </a:rPr>
              <a:t> </a:t>
            </a:r>
            <a:r>
              <a:rPr sz="850" spc="-30" dirty="0">
                <a:solidFill>
                  <a:srgbClr val="231F20"/>
                </a:solidFill>
                <a:latin typeface="Arial Narrow"/>
                <a:cs typeface="Arial Narrow"/>
              </a:rPr>
              <a:t>de</a:t>
            </a:r>
            <a:r>
              <a:rPr sz="850" spc="-10" dirty="0">
                <a:solidFill>
                  <a:srgbClr val="231F20"/>
                </a:solidFill>
                <a:latin typeface="Arial Narrow"/>
                <a:cs typeface="Arial Narrow"/>
              </a:rPr>
              <a:t> </a:t>
            </a:r>
            <a:r>
              <a:rPr sz="850" spc="-25" dirty="0">
                <a:solidFill>
                  <a:srgbClr val="231F20"/>
                </a:solidFill>
                <a:latin typeface="Arial Narrow"/>
                <a:cs typeface="Arial Narrow"/>
              </a:rPr>
              <a:t>la</a:t>
            </a:r>
            <a:r>
              <a:rPr sz="850" spc="-10" dirty="0">
                <a:solidFill>
                  <a:srgbClr val="231F20"/>
                </a:solidFill>
                <a:latin typeface="Arial Narrow"/>
                <a:cs typeface="Arial Narrow"/>
              </a:rPr>
              <a:t> </a:t>
            </a:r>
            <a:r>
              <a:rPr sz="850" spc="-30" dirty="0">
                <a:solidFill>
                  <a:srgbClr val="231F20"/>
                </a:solidFill>
                <a:latin typeface="Arial Narrow"/>
                <a:cs typeface="Arial Narrow"/>
              </a:rPr>
              <a:t>válvula.</a:t>
            </a:r>
            <a:endParaRPr sz="850">
              <a:latin typeface="Arial Narrow"/>
              <a:cs typeface="Arial Narrow"/>
            </a:endParaRPr>
          </a:p>
          <a:p>
            <a:pPr marL="163195" marR="93980" indent="-163830">
              <a:lnSpc>
                <a:spcPct val="107800"/>
              </a:lnSpc>
              <a:buAutoNum type="arabicPeriod" startAt="2"/>
              <a:tabLst>
                <a:tab pos="163830" algn="l"/>
              </a:tabLst>
            </a:pPr>
            <a:r>
              <a:rPr sz="850" spc="-25" dirty="0">
                <a:solidFill>
                  <a:srgbClr val="231F20"/>
                </a:solidFill>
                <a:latin typeface="Arial Narrow"/>
                <a:cs typeface="Arial Narrow"/>
              </a:rPr>
              <a:t>Ponga </a:t>
            </a:r>
            <a:r>
              <a:rPr sz="850" spc="-20" dirty="0">
                <a:solidFill>
                  <a:srgbClr val="231F20"/>
                </a:solidFill>
                <a:latin typeface="Arial Narrow"/>
                <a:cs typeface="Arial Narrow"/>
              </a:rPr>
              <a:t>el tapón </a:t>
            </a:r>
            <a:r>
              <a:rPr sz="850" spc="-25" dirty="0">
                <a:solidFill>
                  <a:srgbClr val="231F20"/>
                </a:solidFill>
                <a:latin typeface="Arial Narrow"/>
                <a:cs typeface="Arial Narrow"/>
              </a:rPr>
              <a:t>de </a:t>
            </a:r>
            <a:r>
              <a:rPr sz="850" spc="-20" dirty="0">
                <a:solidFill>
                  <a:srgbClr val="231F20"/>
                </a:solidFill>
                <a:latin typeface="Arial Narrow"/>
                <a:cs typeface="Arial Narrow"/>
              </a:rPr>
              <a:t>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aire </a:t>
            </a:r>
            <a:r>
              <a:rPr sz="850" spc="-15" dirty="0">
                <a:solidFill>
                  <a:srgbClr val="231F20"/>
                </a:solidFill>
                <a:latin typeface="Arial Narrow"/>
                <a:cs typeface="Arial Narrow"/>
              </a:rPr>
              <a:t>(c) </a:t>
            </a:r>
            <a:r>
              <a:rPr sz="850" spc="-25" dirty="0">
                <a:solidFill>
                  <a:srgbClr val="231F20"/>
                </a:solidFill>
                <a:latin typeface="Arial Narrow"/>
                <a:cs typeface="Arial Narrow"/>
              </a:rPr>
              <a:t>de nuevo en su </a:t>
            </a:r>
            <a:r>
              <a:rPr sz="850" spc="-20" dirty="0">
                <a:solidFill>
                  <a:srgbClr val="231F20"/>
                </a:solidFill>
                <a:latin typeface="Arial Narrow"/>
                <a:cs typeface="Arial Narrow"/>
              </a:rPr>
              <a:t>sitio, cierre la válvula </a:t>
            </a:r>
            <a:r>
              <a:rPr sz="850" spc="-25" dirty="0">
                <a:solidFill>
                  <a:srgbClr val="231F20"/>
                </a:solidFill>
                <a:latin typeface="Arial Narrow"/>
                <a:cs typeface="Arial Narrow"/>
              </a:rPr>
              <a:t>de  </a:t>
            </a:r>
            <a:r>
              <a:rPr sz="850" spc="-20" dirty="0">
                <a:solidFill>
                  <a:srgbClr val="231F20"/>
                </a:solidFill>
                <a:latin typeface="Arial Narrow"/>
                <a:cs typeface="Arial Narrow"/>
              </a:rPr>
              <a:t>inflado y apriétela </a:t>
            </a:r>
            <a:r>
              <a:rPr sz="850" spc="-25" dirty="0">
                <a:solidFill>
                  <a:srgbClr val="231F20"/>
                </a:solidFill>
                <a:latin typeface="Arial Narrow"/>
                <a:cs typeface="Arial Narrow"/>
              </a:rPr>
              <a:t>hacia dentro</a:t>
            </a:r>
            <a:r>
              <a:rPr sz="850" spc="30" dirty="0">
                <a:solidFill>
                  <a:srgbClr val="231F20"/>
                </a:solidFill>
                <a:latin typeface="Arial Narrow"/>
                <a:cs typeface="Arial Narrow"/>
              </a:rPr>
              <a:t> </a:t>
            </a:r>
            <a:r>
              <a:rPr sz="850" spc="-15" dirty="0">
                <a:solidFill>
                  <a:srgbClr val="231F20"/>
                </a:solidFill>
                <a:latin typeface="Arial Narrow"/>
                <a:cs typeface="Arial Narrow"/>
              </a:rPr>
              <a:t>(a).</a:t>
            </a:r>
            <a:endParaRPr sz="850">
              <a:latin typeface="Arial Narrow"/>
              <a:cs typeface="Arial Narrow"/>
            </a:endParaRPr>
          </a:p>
        </p:txBody>
      </p:sp>
      <p:sp>
        <p:nvSpPr>
          <p:cNvPr id="9" name="object 9"/>
          <p:cNvSpPr/>
          <p:nvPr/>
        </p:nvSpPr>
        <p:spPr>
          <a:xfrm>
            <a:off x="6395873" y="3271437"/>
            <a:ext cx="583412" cy="58342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165881" y="3321129"/>
            <a:ext cx="471245" cy="56324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080712" y="3478136"/>
            <a:ext cx="33655" cy="339090"/>
          </a:xfrm>
          <a:custGeom>
            <a:avLst/>
            <a:gdLst/>
            <a:ahLst/>
            <a:cxnLst/>
            <a:rect l="l" t="t" r="r" b="b"/>
            <a:pathLst>
              <a:path w="33654" h="339089">
                <a:moveTo>
                  <a:pt x="16682" y="-996"/>
                </a:moveTo>
                <a:lnTo>
                  <a:pt x="16682" y="339985"/>
                </a:lnTo>
              </a:path>
            </a:pathLst>
          </a:custGeom>
          <a:ln w="35359">
            <a:solidFill>
              <a:srgbClr val="231F20"/>
            </a:solidFill>
          </a:ln>
        </p:spPr>
        <p:txBody>
          <a:bodyPr wrap="square" lIns="0" tIns="0" rIns="0" bIns="0" rtlCol="0"/>
          <a:lstStyle/>
          <a:p>
            <a:endParaRPr/>
          </a:p>
        </p:txBody>
      </p:sp>
      <p:sp>
        <p:nvSpPr>
          <p:cNvPr id="12" name="object 12"/>
          <p:cNvSpPr/>
          <p:nvPr/>
        </p:nvSpPr>
        <p:spPr>
          <a:xfrm>
            <a:off x="5340441" y="3556429"/>
            <a:ext cx="105700" cy="9745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042533" y="3309954"/>
            <a:ext cx="1606674" cy="1136608"/>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41553" y="8101952"/>
            <a:ext cx="6485255" cy="1595120"/>
          </a:xfrm>
          <a:custGeom>
            <a:avLst/>
            <a:gdLst/>
            <a:ahLst/>
            <a:cxnLst/>
            <a:rect l="l" t="t" r="r" b="b"/>
            <a:pathLst>
              <a:path w="6485255" h="1595120">
                <a:moveTo>
                  <a:pt x="6484683" y="1594700"/>
                </a:moveTo>
                <a:lnTo>
                  <a:pt x="0" y="1594700"/>
                </a:lnTo>
                <a:lnTo>
                  <a:pt x="0" y="0"/>
                </a:lnTo>
                <a:lnTo>
                  <a:pt x="6484683" y="0"/>
                </a:lnTo>
                <a:lnTo>
                  <a:pt x="6484683" y="1594700"/>
                </a:lnTo>
                <a:close/>
              </a:path>
            </a:pathLst>
          </a:custGeom>
          <a:ln w="6350">
            <a:solidFill>
              <a:srgbClr val="231F20"/>
            </a:solidFill>
          </a:ln>
        </p:spPr>
        <p:txBody>
          <a:bodyPr wrap="square" lIns="0" tIns="0" rIns="0" bIns="0" rtlCol="0"/>
          <a:lstStyle/>
          <a:p>
            <a:endParaRPr/>
          </a:p>
        </p:txBody>
      </p:sp>
      <p:sp>
        <p:nvSpPr>
          <p:cNvPr id="15" name="object 15"/>
          <p:cNvSpPr/>
          <p:nvPr/>
        </p:nvSpPr>
        <p:spPr>
          <a:xfrm>
            <a:off x="2391583" y="8630182"/>
            <a:ext cx="19685" cy="16510"/>
          </a:xfrm>
          <a:custGeom>
            <a:avLst/>
            <a:gdLst/>
            <a:ahLst/>
            <a:cxnLst/>
            <a:rect l="l" t="t" r="r" b="b"/>
            <a:pathLst>
              <a:path w="19685" h="16509">
                <a:moveTo>
                  <a:pt x="0" y="9322"/>
                </a:moveTo>
                <a:lnTo>
                  <a:pt x="2935" y="10745"/>
                </a:lnTo>
                <a:lnTo>
                  <a:pt x="18439" y="16173"/>
                </a:lnTo>
                <a:lnTo>
                  <a:pt x="19354" y="0"/>
                </a:lnTo>
              </a:path>
            </a:pathLst>
          </a:custGeom>
          <a:ln w="4292">
            <a:solidFill>
              <a:srgbClr val="070403"/>
            </a:solidFill>
          </a:ln>
        </p:spPr>
        <p:txBody>
          <a:bodyPr wrap="square" lIns="0" tIns="0" rIns="0" bIns="0" rtlCol="0"/>
          <a:lstStyle/>
          <a:p>
            <a:endParaRPr/>
          </a:p>
        </p:txBody>
      </p:sp>
      <p:sp>
        <p:nvSpPr>
          <p:cNvPr id="16" name="object 16"/>
          <p:cNvSpPr/>
          <p:nvPr/>
        </p:nvSpPr>
        <p:spPr>
          <a:xfrm>
            <a:off x="2410026" y="8646350"/>
            <a:ext cx="3175" cy="123189"/>
          </a:xfrm>
          <a:custGeom>
            <a:avLst/>
            <a:gdLst/>
            <a:ahLst/>
            <a:cxnLst/>
            <a:rect l="l" t="t" r="r" b="b"/>
            <a:pathLst>
              <a:path w="3175" h="123190">
                <a:moveTo>
                  <a:pt x="3048" y="122974"/>
                </a:moveTo>
                <a:lnTo>
                  <a:pt x="0" y="0"/>
                </a:lnTo>
              </a:path>
            </a:pathLst>
          </a:custGeom>
          <a:ln w="4292">
            <a:solidFill>
              <a:srgbClr val="070403"/>
            </a:solidFill>
          </a:ln>
        </p:spPr>
        <p:txBody>
          <a:bodyPr wrap="square" lIns="0" tIns="0" rIns="0" bIns="0" rtlCol="0"/>
          <a:lstStyle/>
          <a:p>
            <a:endParaRPr/>
          </a:p>
        </p:txBody>
      </p:sp>
      <p:sp>
        <p:nvSpPr>
          <p:cNvPr id="17" name="object 17"/>
          <p:cNvSpPr/>
          <p:nvPr/>
        </p:nvSpPr>
        <p:spPr>
          <a:xfrm>
            <a:off x="2659433" y="8594911"/>
            <a:ext cx="15240" cy="189865"/>
          </a:xfrm>
          <a:custGeom>
            <a:avLst/>
            <a:gdLst/>
            <a:ahLst/>
            <a:cxnLst/>
            <a:rect l="l" t="t" r="r" b="b"/>
            <a:pathLst>
              <a:path w="15239" h="189865">
                <a:moveTo>
                  <a:pt x="6709" y="0"/>
                </a:moveTo>
                <a:lnTo>
                  <a:pt x="3671" y="34418"/>
                </a:lnTo>
                <a:lnTo>
                  <a:pt x="6438" y="101322"/>
                </a:lnTo>
                <a:lnTo>
                  <a:pt x="12016" y="155292"/>
                </a:lnTo>
                <a:lnTo>
                  <a:pt x="15062" y="177472"/>
                </a:lnTo>
                <a:lnTo>
                  <a:pt x="15062" y="189257"/>
                </a:lnTo>
                <a:lnTo>
                  <a:pt x="0" y="186412"/>
                </a:lnTo>
              </a:path>
            </a:pathLst>
          </a:custGeom>
          <a:ln w="4292">
            <a:solidFill>
              <a:srgbClr val="070403"/>
            </a:solidFill>
          </a:ln>
        </p:spPr>
        <p:txBody>
          <a:bodyPr wrap="square" lIns="0" tIns="0" rIns="0" bIns="0" rtlCol="0"/>
          <a:lstStyle/>
          <a:p>
            <a:endParaRPr/>
          </a:p>
        </p:txBody>
      </p:sp>
      <p:sp>
        <p:nvSpPr>
          <p:cNvPr id="18" name="object 18"/>
          <p:cNvSpPr/>
          <p:nvPr/>
        </p:nvSpPr>
        <p:spPr>
          <a:xfrm>
            <a:off x="2524789" y="8826979"/>
            <a:ext cx="480695" cy="691515"/>
          </a:xfrm>
          <a:custGeom>
            <a:avLst/>
            <a:gdLst/>
            <a:ahLst/>
            <a:cxnLst/>
            <a:rect l="l" t="t" r="r" b="b"/>
            <a:pathLst>
              <a:path w="480694" h="691515">
                <a:moveTo>
                  <a:pt x="480319" y="0"/>
                </a:moveTo>
                <a:lnTo>
                  <a:pt x="462650" y="11270"/>
                </a:lnTo>
                <a:lnTo>
                  <a:pt x="428468" y="36689"/>
                </a:lnTo>
                <a:lnTo>
                  <a:pt x="407794" y="59350"/>
                </a:lnTo>
                <a:lnTo>
                  <a:pt x="384946" y="79572"/>
                </a:lnTo>
                <a:lnTo>
                  <a:pt x="366874" y="97820"/>
                </a:lnTo>
                <a:lnTo>
                  <a:pt x="354994" y="111023"/>
                </a:lnTo>
                <a:lnTo>
                  <a:pt x="350720" y="116107"/>
                </a:lnTo>
                <a:lnTo>
                  <a:pt x="311731" y="155172"/>
                </a:lnTo>
                <a:lnTo>
                  <a:pt x="230591" y="269015"/>
                </a:lnTo>
                <a:lnTo>
                  <a:pt x="158658" y="338065"/>
                </a:lnTo>
                <a:lnTo>
                  <a:pt x="128328" y="381572"/>
                </a:lnTo>
                <a:lnTo>
                  <a:pt x="107570" y="405140"/>
                </a:lnTo>
                <a:lnTo>
                  <a:pt x="86801" y="416924"/>
                </a:lnTo>
                <a:lnTo>
                  <a:pt x="56436" y="425085"/>
                </a:lnTo>
                <a:lnTo>
                  <a:pt x="40245" y="430965"/>
                </a:lnTo>
                <a:lnTo>
                  <a:pt x="32471" y="434027"/>
                </a:lnTo>
                <a:lnTo>
                  <a:pt x="26953" y="439349"/>
                </a:lnTo>
                <a:lnTo>
                  <a:pt x="17535" y="452009"/>
                </a:lnTo>
                <a:lnTo>
                  <a:pt x="9136" y="483352"/>
                </a:lnTo>
                <a:lnTo>
                  <a:pt x="18223" y="502603"/>
                </a:lnTo>
                <a:lnTo>
                  <a:pt x="35247" y="512295"/>
                </a:lnTo>
                <a:lnTo>
                  <a:pt x="50657" y="514963"/>
                </a:lnTo>
                <a:lnTo>
                  <a:pt x="71336" y="512611"/>
                </a:lnTo>
                <a:lnTo>
                  <a:pt x="110614" y="499913"/>
                </a:lnTo>
                <a:lnTo>
                  <a:pt x="215630" y="425085"/>
                </a:lnTo>
                <a:lnTo>
                  <a:pt x="353768" y="299152"/>
                </a:lnTo>
                <a:lnTo>
                  <a:pt x="240422" y="409558"/>
                </a:lnTo>
                <a:lnTo>
                  <a:pt x="167616" y="473837"/>
                </a:lnTo>
                <a:lnTo>
                  <a:pt x="103828" y="516718"/>
                </a:lnTo>
                <a:lnTo>
                  <a:pt x="17535" y="562931"/>
                </a:lnTo>
                <a:lnTo>
                  <a:pt x="0" y="618097"/>
                </a:lnTo>
                <a:lnTo>
                  <a:pt x="17142" y="640117"/>
                </a:lnTo>
                <a:lnTo>
                  <a:pt x="45000" y="643032"/>
                </a:lnTo>
                <a:lnTo>
                  <a:pt x="59611" y="640883"/>
                </a:lnTo>
                <a:lnTo>
                  <a:pt x="230591" y="514963"/>
                </a:lnTo>
                <a:lnTo>
                  <a:pt x="246692" y="504153"/>
                </a:lnTo>
                <a:lnTo>
                  <a:pt x="258007" y="495870"/>
                </a:lnTo>
                <a:lnTo>
                  <a:pt x="269888" y="485904"/>
                </a:lnTo>
                <a:lnTo>
                  <a:pt x="287690" y="470043"/>
                </a:lnTo>
                <a:lnTo>
                  <a:pt x="313038" y="447899"/>
                </a:lnTo>
                <a:lnTo>
                  <a:pt x="339495" y="425471"/>
                </a:lnTo>
                <a:lnTo>
                  <a:pt x="360315" y="408098"/>
                </a:lnTo>
                <a:lnTo>
                  <a:pt x="368754" y="401120"/>
                </a:lnTo>
                <a:lnTo>
                  <a:pt x="359826" y="421986"/>
                </a:lnTo>
                <a:lnTo>
                  <a:pt x="233613" y="538915"/>
                </a:lnTo>
                <a:lnTo>
                  <a:pt x="113560" y="643830"/>
                </a:lnTo>
                <a:lnTo>
                  <a:pt x="94796" y="659937"/>
                </a:lnTo>
                <a:lnTo>
                  <a:pt x="87606" y="671246"/>
                </a:lnTo>
                <a:lnTo>
                  <a:pt x="91148" y="683103"/>
                </a:lnTo>
                <a:lnTo>
                  <a:pt x="97162" y="691049"/>
                </a:lnTo>
              </a:path>
            </a:pathLst>
          </a:custGeom>
          <a:ln w="4292">
            <a:solidFill>
              <a:srgbClr val="070403"/>
            </a:solidFill>
          </a:ln>
        </p:spPr>
        <p:txBody>
          <a:bodyPr wrap="square" lIns="0" tIns="0" rIns="0" bIns="0" rtlCol="0"/>
          <a:lstStyle/>
          <a:p>
            <a:endParaRPr/>
          </a:p>
        </p:txBody>
      </p:sp>
      <p:sp>
        <p:nvSpPr>
          <p:cNvPr id="19" name="object 19"/>
          <p:cNvSpPr/>
          <p:nvPr/>
        </p:nvSpPr>
        <p:spPr>
          <a:xfrm>
            <a:off x="2735182" y="9260891"/>
            <a:ext cx="254635" cy="238760"/>
          </a:xfrm>
          <a:custGeom>
            <a:avLst/>
            <a:gdLst/>
            <a:ahLst/>
            <a:cxnLst/>
            <a:rect l="l" t="t" r="r" b="b"/>
            <a:pathLst>
              <a:path w="254635" h="238759">
                <a:moveTo>
                  <a:pt x="0" y="238144"/>
                </a:moveTo>
                <a:lnTo>
                  <a:pt x="34813" y="205195"/>
                </a:lnTo>
                <a:lnTo>
                  <a:pt x="73684" y="169500"/>
                </a:lnTo>
                <a:lnTo>
                  <a:pt x="93362" y="154045"/>
                </a:lnTo>
                <a:lnTo>
                  <a:pt x="107358" y="147027"/>
                </a:lnTo>
                <a:lnTo>
                  <a:pt x="124702" y="133554"/>
                </a:lnTo>
                <a:lnTo>
                  <a:pt x="142302" y="115565"/>
                </a:lnTo>
                <a:lnTo>
                  <a:pt x="155950" y="99816"/>
                </a:lnTo>
                <a:lnTo>
                  <a:pt x="161435" y="93065"/>
                </a:lnTo>
                <a:lnTo>
                  <a:pt x="254602" y="0"/>
                </a:lnTo>
              </a:path>
            </a:pathLst>
          </a:custGeom>
          <a:ln w="4292">
            <a:solidFill>
              <a:srgbClr val="070403"/>
            </a:solidFill>
          </a:ln>
        </p:spPr>
        <p:txBody>
          <a:bodyPr wrap="square" lIns="0" tIns="0" rIns="0" bIns="0" rtlCol="0"/>
          <a:lstStyle/>
          <a:p>
            <a:endParaRPr/>
          </a:p>
        </p:txBody>
      </p:sp>
      <p:sp>
        <p:nvSpPr>
          <p:cNvPr id="20" name="object 20"/>
          <p:cNvSpPr/>
          <p:nvPr/>
        </p:nvSpPr>
        <p:spPr>
          <a:xfrm>
            <a:off x="2914580" y="9294639"/>
            <a:ext cx="83185" cy="44450"/>
          </a:xfrm>
          <a:custGeom>
            <a:avLst/>
            <a:gdLst/>
            <a:ahLst/>
            <a:cxnLst/>
            <a:rect l="l" t="t" r="r" b="b"/>
            <a:pathLst>
              <a:path w="83185" h="44450">
                <a:moveTo>
                  <a:pt x="82739" y="0"/>
                </a:moveTo>
                <a:lnTo>
                  <a:pt x="72021" y="5352"/>
                </a:lnTo>
                <a:lnTo>
                  <a:pt x="0" y="44303"/>
                </a:lnTo>
              </a:path>
            </a:pathLst>
          </a:custGeom>
          <a:ln w="4292">
            <a:solidFill>
              <a:srgbClr val="070403"/>
            </a:solidFill>
          </a:ln>
        </p:spPr>
        <p:txBody>
          <a:bodyPr wrap="square" lIns="0" tIns="0" rIns="0" bIns="0" rtlCol="0"/>
          <a:lstStyle/>
          <a:p>
            <a:endParaRPr/>
          </a:p>
        </p:txBody>
      </p:sp>
      <p:sp>
        <p:nvSpPr>
          <p:cNvPr id="21" name="object 21"/>
          <p:cNvSpPr/>
          <p:nvPr/>
        </p:nvSpPr>
        <p:spPr>
          <a:xfrm>
            <a:off x="2436491" y="8592794"/>
            <a:ext cx="215900" cy="301625"/>
          </a:xfrm>
          <a:custGeom>
            <a:avLst/>
            <a:gdLst/>
            <a:ahLst/>
            <a:cxnLst/>
            <a:rect l="l" t="t" r="r" b="b"/>
            <a:pathLst>
              <a:path w="215900" h="301625">
                <a:moveTo>
                  <a:pt x="215778" y="0"/>
                </a:moveTo>
                <a:lnTo>
                  <a:pt x="214723" y="2624"/>
                </a:lnTo>
                <a:lnTo>
                  <a:pt x="192808" y="68537"/>
                </a:lnTo>
                <a:lnTo>
                  <a:pt x="169248" y="106863"/>
                </a:lnTo>
                <a:lnTo>
                  <a:pt x="126271" y="179477"/>
                </a:lnTo>
                <a:lnTo>
                  <a:pt x="84996" y="249841"/>
                </a:lnTo>
                <a:lnTo>
                  <a:pt x="66544" y="281415"/>
                </a:lnTo>
                <a:lnTo>
                  <a:pt x="36951" y="296490"/>
                </a:lnTo>
                <a:lnTo>
                  <a:pt x="20537" y="301197"/>
                </a:lnTo>
                <a:lnTo>
                  <a:pt x="11407" y="295247"/>
                </a:lnTo>
                <a:lnTo>
                  <a:pt x="3666" y="278354"/>
                </a:lnTo>
                <a:lnTo>
                  <a:pt x="0" y="253584"/>
                </a:lnTo>
                <a:lnTo>
                  <a:pt x="3658" y="228251"/>
                </a:lnTo>
                <a:lnTo>
                  <a:pt x="9573" y="208526"/>
                </a:lnTo>
                <a:lnTo>
                  <a:pt x="12671" y="200579"/>
                </a:lnTo>
                <a:lnTo>
                  <a:pt x="36763" y="161552"/>
                </a:lnTo>
                <a:lnTo>
                  <a:pt x="99717" y="32571"/>
                </a:lnTo>
                <a:lnTo>
                  <a:pt x="110538" y="135"/>
                </a:lnTo>
              </a:path>
            </a:pathLst>
          </a:custGeom>
          <a:ln w="4292">
            <a:solidFill>
              <a:srgbClr val="070403"/>
            </a:solidFill>
          </a:ln>
        </p:spPr>
        <p:txBody>
          <a:bodyPr wrap="square" lIns="0" tIns="0" rIns="0" bIns="0" rtlCol="0"/>
          <a:lstStyle/>
          <a:p>
            <a:endParaRPr/>
          </a:p>
        </p:txBody>
      </p:sp>
      <p:sp>
        <p:nvSpPr>
          <p:cNvPr id="22" name="object 22"/>
          <p:cNvSpPr/>
          <p:nvPr/>
        </p:nvSpPr>
        <p:spPr>
          <a:xfrm>
            <a:off x="2503036" y="8596028"/>
            <a:ext cx="24130" cy="92710"/>
          </a:xfrm>
          <a:custGeom>
            <a:avLst/>
            <a:gdLst/>
            <a:ahLst/>
            <a:cxnLst/>
            <a:rect l="l" t="t" r="r" b="b"/>
            <a:pathLst>
              <a:path w="24130" h="92709">
                <a:moveTo>
                  <a:pt x="23691" y="0"/>
                </a:moveTo>
                <a:lnTo>
                  <a:pt x="15239" y="26378"/>
                </a:lnTo>
                <a:lnTo>
                  <a:pt x="0" y="92393"/>
                </a:lnTo>
              </a:path>
            </a:pathLst>
          </a:custGeom>
          <a:ln w="4292">
            <a:solidFill>
              <a:srgbClr val="070403"/>
            </a:solidFill>
          </a:ln>
        </p:spPr>
        <p:txBody>
          <a:bodyPr wrap="square" lIns="0" tIns="0" rIns="0" bIns="0" rtlCol="0"/>
          <a:lstStyle/>
          <a:p>
            <a:endParaRPr/>
          </a:p>
        </p:txBody>
      </p:sp>
      <p:sp>
        <p:nvSpPr>
          <p:cNvPr id="23" name="object 23"/>
          <p:cNvSpPr/>
          <p:nvPr/>
        </p:nvSpPr>
        <p:spPr>
          <a:xfrm>
            <a:off x="2491209" y="8736276"/>
            <a:ext cx="174625" cy="288290"/>
          </a:xfrm>
          <a:custGeom>
            <a:avLst/>
            <a:gdLst/>
            <a:ahLst/>
            <a:cxnLst/>
            <a:rect l="l" t="t" r="r" b="b"/>
            <a:pathLst>
              <a:path w="174625" h="288290">
                <a:moveTo>
                  <a:pt x="0" y="147015"/>
                </a:moveTo>
                <a:lnTo>
                  <a:pt x="18008" y="212890"/>
                </a:lnTo>
                <a:lnTo>
                  <a:pt x="14935" y="224942"/>
                </a:lnTo>
                <a:lnTo>
                  <a:pt x="32994" y="272910"/>
                </a:lnTo>
                <a:lnTo>
                  <a:pt x="47879" y="272910"/>
                </a:lnTo>
                <a:lnTo>
                  <a:pt x="53975" y="287858"/>
                </a:lnTo>
                <a:lnTo>
                  <a:pt x="75057" y="284937"/>
                </a:lnTo>
                <a:lnTo>
                  <a:pt x="66179" y="245884"/>
                </a:lnTo>
                <a:lnTo>
                  <a:pt x="72110" y="236880"/>
                </a:lnTo>
                <a:lnTo>
                  <a:pt x="60071" y="188963"/>
                </a:lnTo>
                <a:lnTo>
                  <a:pt x="51117" y="176961"/>
                </a:lnTo>
                <a:lnTo>
                  <a:pt x="38989" y="119900"/>
                </a:lnTo>
                <a:lnTo>
                  <a:pt x="174129" y="63042"/>
                </a:lnTo>
                <a:lnTo>
                  <a:pt x="168614" y="38508"/>
                </a:lnTo>
                <a:lnTo>
                  <a:pt x="163964" y="24076"/>
                </a:lnTo>
                <a:lnTo>
                  <a:pt x="157650" y="14115"/>
                </a:lnTo>
                <a:lnTo>
                  <a:pt x="147142" y="2997"/>
                </a:lnTo>
                <a:lnTo>
                  <a:pt x="141160" y="0"/>
                </a:lnTo>
                <a:lnTo>
                  <a:pt x="141160" y="6007"/>
                </a:lnTo>
                <a:lnTo>
                  <a:pt x="144068" y="21094"/>
                </a:lnTo>
                <a:lnTo>
                  <a:pt x="66179" y="51028"/>
                </a:lnTo>
              </a:path>
            </a:pathLst>
          </a:custGeom>
          <a:ln w="4292">
            <a:solidFill>
              <a:srgbClr val="070403"/>
            </a:solidFill>
          </a:ln>
        </p:spPr>
        <p:txBody>
          <a:bodyPr wrap="square" lIns="0" tIns="0" rIns="0" bIns="0" rtlCol="0"/>
          <a:lstStyle/>
          <a:p>
            <a:endParaRPr/>
          </a:p>
        </p:txBody>
      </p:sp>
      <p:sp>
        <p:nvSpPr>
          <p:cNvPr id="24" name="object 24"/>
          <p:cNvSpPr/>
          <p:nvPr/>
        </p:nvSpPr>
        <p:spPr>
          <a:xfrm>
            <a:off x="2551284" y="8808299"/>
            <a:ext cx="141605" cy="210185"/>
          </a:xfrm>
          <a:custGeom>
            <a:avLst/>
            <a:gdLst/>
            <a:ahLst/>
            <a:cxnLst/>
            <a:rect l="l" t="t" r="r" b="b"/>
            <a:pathLst>
              <a:path w="141605" h="210184">
                <a:moveTo>
                  <a:pt x="108051" y="0"/>
                </a:moveTo>
                <a:lnTo>
                  <a:pt x="126085" y="77939"/>
                </a:lnTo>
                <a:lnTo>
                  <a:pt x="132156" y="83946"/>
                </a:lnTo>
                <a:lnTo>
                  <a:pt x="141236" y="131914"/>
                </a:lnTo>
                <a:lnTo>
                  <a:pt x="135216" y="140868"/>
                </a:lnTo>
                <a:lnTo>
                  <a:pt x="126085" y="164858"/>
                </a:lnTo>
                <a:lnTo>
                  <a:pt x="108051" y="167919"/>
                </a:lnTo>
                <a:lnTo>
                  <a:pt x="102222" y="131914"/>
                </a:lnTo>
                <a:lnTo>
                  <a:pt x="92976" y="128854"/>
                </a:lnTo>
                <a:lnTo>
                  <a:pt x="83985" y="83946"/>
                </a:lnTo>
                <a:lnTo>
                  <a:pt x="83985" y="74993"/>
                </a:lnTo>
                <a:lnTo>
                  <a:pt x="88949" y="67320"/>
                </a:lnTo>
                <a:lnTo>
                  <a:pt x="89982" y="59139"/>
                </a:lnTo>
                <a:lnTo>
                  <a:pt x="86524" y="45388"/>
                </a:lnTo>
                <a:lnTo>
                  <a:pt x="78016" y="21005"/>
                </a:lnTo>
                <a:lnTo>
                  <a:pt x="68935" y="21005"/>
                </a:lnTo>
                <a:lnTo>
                  <a:pt x="60083" y="27000"/>
                </a:lnTo>
                <a:lnTo>
                  <a:pt x="92976" y="194843"/>
                </a:lnTo>
                <a:lnTo>
                  <a:pt x="66052" y="206844"/>
                </a:lnTo>
                <a:lnTo>
                  <a:pt x="24168" y="35890"/>
                </a:lnTo>
                <a:lnTo>
                  <a:pt x="66052" y="206844"/>
                </a:lnTo>
                <a:lnTo>
                  <a:pt x="50977" y="209842"/>
                </a:lnTo>
                <a:lnTo>
                  <a:pt x="29946" y="176745"/>
                </a:lnTo>
                <a:lnTo>
                  <a:pt x="0" y="50888"/>
                </a:lnTo>
              </a:path>
            </a:pathLst>
          </a:custGeom>
          <a:ln w="4292">
            <a:solidFill>
              <a:srgbClr val="070403"/>
            </a:solidFill>
          </a:ln>
        </p:spPr>
        <p:txBody>
          <a:bodyPr wrap="square" lIns="0" tIns="0" rIns="0" bIns="0" rtlCol="0"/>
          <a:lstStyle/>
          <a:p>
            <a:endParaRPr/>
          </a:p>
        </p:txBody>
      </p:sp>
      <p:sp>
        <p:nvSpPr>
          <p:cNvPr id="25" name="object 25"/>
          <p:cNvSpPr/>
          <p:nvPr/>
        </p:nvSpPr>
        <p:spPr>
          <a:xfrm>
            <a:off x="2533277" y="8835310"/>
            <a:ext cx="78105" cy="30480"/>
          </a:xfrm>
          <a:custGeom>
            <a:avLst/>
            <a:gdLst/>
            <a:ahLst/>
            <a:cxnLst/>
            <a:rect l="l" t="t" r="r" b="b"/>
            <a:pathLst>
              <a:path w="78105" h="30479">
                <a:moveTo>
                  <a:pt x="0" y="29971"/>
                </a:moveTo>
                <a:lnTo>
                  <a:pt x="68986" y="2946"/>
                </a:lnTo>
                <a:lnTo>
                  <a:pt x="78079" y="0"/>
                </a:lnTo>
              </a:path>
            </a:pathLst>
          </a:custGeom>
          <a:ln w="4292">
            <a:solidFill>
              <a:srgbClr val="070403"/>
            </a:solidFill>
          </a:ln>
        </p:spPr>
        <p:txBody>
          <a:bodyPr wrap="square" lIns="0" tIns="0" rIns="0" bIns="0" rtlCol="0"/>
          <a:lstStyle/>
          <a:p>
            <a:endParaRPr/>
          </a:p>
        </p:txBody>
      </p:sp>
      <p:sp>
        <p:nvSpPr>
          <p:cNvPr id="26" name="object 26"/>
          <p:cNvSpPr/>
          <p:nvPr/>
        </p:nvSpPr>
        <p:spPr>
          <a:xfrm>
            <a:off x="2584400" y="8838260"/>
            <a:ext cx="24130" cy="39370"/>
          </a:xfrm>
          <a:custGeom>
            <a:avLst/>
            <a:gdLst/>
            <a:ahLst/>
            <a:cxnLst/>
            <a:rect l="l" t="t" r="r" b="b"/>
            <a:pathLst>
              <a:path w="24130" h="39370">
                <a:moveTo>
                  <a:pt x="0" y="39027"/>
                </a:moveTo>
                <a:lnTo>
                  <a:pt x="23914" y="29971"/>
                </a:lnTo>
                <a:lnTo>
                  <a:pt x="17856" y="0"/>
                </a:lnTo>
              </a:path>
            </a:pathLst>
          </a:custGeom>
          <a:ln w="4292">
            <a:solidFill>
              <a:srgbClr val="070403"/>
            </a:solidFill>
          </a:ln>
        </p:spPr>
        <p:txBody>
          <a:bodyPr wrap="square" lIns="0" tIns="0" rIns="0" bIns="0" rtlCol="0"/>
          <a:lstStyle/>
          <a:p>
            <a:endParaRPr/>
          </a:p>
        </p:txBody>
      </p:sp>
      <p:sp>
        <p:nvSpPr>
          <p:cNvPr id="27" name="object 27"/>
          <p:cNvSpPr/>
          <p:nvPr/>
        </p:nvSpPr>
        <p:spPr>
          <a:xfrm>
            <a:off x="2584400" y="8877287"/>
            <a:ext cx="30480" cy="27305"/>
          </a:xfrm>
          <a:custGeom>
            <a:avLst/>
            <a:gdLst/>
            <a:ahLst/>
            <a:cxnLst/>
            <a:rect l="l" t="t" r="r" b="b"/>
            <a:pathLst>
              <a:path w="30480" h="27304">
                <a:moveTo>
                  <a:pt x="0" y="11912"/>
                </a:moveTo>
                <a:lnTo>
                  <a:pt x="26962" y="0"/>
                </a:lnTo>
                <a:lnTo>
                  <a:pt x="29908" y="14960"/>
                </a:lnTo>
                <a:lnTo>
                  <a:pt x="5854" y="27000"/>
                </a:lnTo>
              </a:path>
            </a:pathLst>
          </a:custGeom>
          <a:ln w="4292">
            <a:solidFill>
              <a:srgbClr val="070403"/>
            </a:solidFill>
          </a:ln>
        </p:spPr>
        <p:txBody>
          <a:bodyPr wrap="square" lIns="0" tIns="0" rIns="0" bIns="0" rtlCol="0"/>
          <a:lstStyle/>
          <a:p>
            <a:endParaRPr/>
          </a:p>
        </p:txBody>
      </p:sp>
      <p:sp>
        <p:nvSpPr>
          <p:cNvPr id="28" name="object 28"/>
          <p:cNvSpPr/>
          <p:nvPr/>
        </p:nvSpPr>
        <p:spPr>
          <a:xfrm>
            <a:off x="2416149" y="8763273"/>
            <a:ext cx="27305" cy="45085"/>
          </a:xfrm>
          <a:custGeom>
            <a:avLst/>
            <a:gdLst/>
            <a:ahLst/>
            <a:cxnLst/>
            <a:rect l="l" t="t" r="r" b="b"/>
            <a:pathLst>
              <a:path w="27305" h="45084">
                <a:moveTo>
                  <a:pt x="0" y="0"/>
                </a:moveTo>
                <a:lnTo>
                  <a:pt x="4208" y="17235"/>
                </a:lnTo>
                <a:lnTo>
                  <a:pt x="13468" y="31578"/>
                </a:lnTo>
                <a:lnTo>
                  <a:pt x="22727" y="41387"/>
                </a:lnTo>
                <a:lnTo>
                  <a:pt x="26936" y="45021"/>
                </a:lnTo>
              </a:path>
            </a:pathLst>
          </a:custGeom>
          <a:ln w="4292">
            <a:solidFill>
              <a:srgbClr val="070403"/>
            </a:solidFill>
          </a:ln>
        </p:spPr>
        <p:txBody>
          <a:bodyPr wrap="square" lIns="0" tIns="0" rIns="0" bIns="0" rtlCol="0"/>
          <a:lstStyle/>
          <a:p>
            <a:endParaRPr/>
          </a:p>
        </p:txBody>
      </p:sp>
      <p:sp>
        <p:nvSpPr>
          <p:cNvPr id="29" name="object 29"/>
          <p:cNvSpPr/>
          <p:nvPr/>
        </p:nvSpPr>
        <p:spPr>
          <a:xfrm>
            <a:off x="2593305" y="8901101"/>
            <a:ext cx="27305" cy="27305"/>
          </a:xfrm>
          <a:custGeom>
            <a:avLst/>
            <a:gdLst/>
            <a:ahLst/>
            <a:cxnLst/>
            <a:rect l="l" t="t" r="r" b="b"/>
            <a:pathLst>
              <a:path w="27305" h="27304">
                <a:moveTo>
                  <a:pt x="0" y="12141"/>
                </a:moveTo>
                <a:lnTo>
                  <a:pt x="24041" y="0"/>
                </a:lnTo>
                <a:lnTo>
                  <a:pt x="26911" y="14986"/>
                </a:lnTo>
                <a:lnTo>
                  <a:pt x="3073" y="26924"/>
                </a:lnTo>
              </a:path>
            </a:pathLst>
          </a:custGeom>
          <a:ln w="4292">
            <a:solidFill>
              <a:srgbClr val="070403"/>
            </a:solidFill>
          </a:ln>
        </p:spPr>
        <p:txBody>
          <a:bodyPr wrap="square" lIns="0" tIns="0" rIns="0" bIns="0" rtlCol="0"/>
          <a:lstStyle/>
          <a:p>
            <a:endParaRPr/>
          </a:p>
        </p:txBody>
      </p:sp>
      <p:sp>
        <p:nvSpPr>
          <p:cNvPr id="30" name="object 30"/>
          <p:cNvSpPr/>
          <p:nvPr/>
        </p:nvSpPr>
        <p:spPr>
          <a:xfrm>
            <a:off x="2611239" y="8982159"/>
            <a:ext cx="24130" cy="20955"/>
          </a:xfrm>
          <a:custGeom>
            <a:avLst/>
            <a:gdLst/>
            <a:ahLst/>
            <a:cxnLst/>
            <a:rect l="l" t="t" r="r" b="b"/>
            <a:pathLst>
              <a:path w="24130" h="20954">
                <a:moveTo>
                  <a:pt x="0" y="5943"/>
                </a:moveTo>
                <a:lnTo>
                  <a:pt x="21005" y="0"/>
                </a:lnTo>
                <a:lnTo>
                  <a:pt x="24041" y="11950"/>
                </a:lnTo>
                <a:lnTo>
                  <a:pt x="3073" y="20878"/>
                </a:lnTo>
              </a:path>
            </a:pathLst>
          </a:custGeom>
          <a:ln w="4292">
            <a:solidFill>
              <a:srgbClr val="070403"/>
            </a:solidFill>
          </a:ln>
        </p:spPr>
        <p:txBody>
          <a:bodyPr wrap="square" lIns="0" tIns="0" rIns="0" bIns="0" rtlCol="0"/>
          <a:lstStyle/>
          <a:p>
            <a:endParaRPr/>
          </a:p>
        </p:txBody>
      </p:sp>
      <p:sp>
        <p:nvSpPr>
          <p:cNvPr id="31" name="object 31"/>
          <p:cNvSpPr/>
          <p:nvPr/>
        </p:nvSpPr>
        <p:spPr>
          <a:xfrm>
            <a:off x="2605236" y="8955147"/>
            <a:ext cx="27305" cy="21590"/>
          </a:xfrm>
          <a:custGeom>
            <a:avLst/>
            <a:gdLst/>
            <a:ahLst/>
            <a:cxnLst/>
            <a:rect l="l" t="t" r="r" b="b"/>
            <a:pathLst>
              <a:path w="27305" h="21590">
                <a:moveTo>
                  <a:pt x="0" y="9080"/>
                </a:moveTo>
                <a:lnTo>
                  <a:pt x="24066" y="0"/>
                </a:lnTo>
                <a:lnTo>
                  <a:pt x="27139" y="12001"/>
                </a:lnTo>
                <a:lnTo>
                  <a:pt x="3073" y="21069"/>
                </a:lnTo>
              </a:path>
            </a:pathLst>
          </a:custGeom>
          <a:ln w="4292">
            <a:solidFill>
              <a:srgbClr val="070403"/>
            </a:solidFill>
          </a:ln>
        </p:spPr>
        <p:txBody>
          <a:bodyPr wrap="square" lIns="0" tIns="0" rIns="0" bIns="0" rtlCol="0"/>
          <a:lstStyle/>
          <a:p>
            <a:endParaRPr/>
          </a:p>
        </p:txBody>
      </p:sp>
      <p:sp>
        <p:nvSpPr>
          <p:cNvPr id="32" name="object 32"/>
          <p:cNvSpPr/>
          <p:nvPr/>
        </p:nvSpPr>
        <p:spPr>
          <a:xfrm>
            <a:off x="2599184" y="8928029"/>
            <a:ext cx="27305" cy="24765"/>
          </a:xfrm>
          <a:custGeom>
            <a:avLst/>
            <a:gdLst/>
            <a:ahLst/>
            <a:cxnLst/>
            <a:rect l="l" t="t" r="r" b="b"/>
            <a:pathLst>
              <a:path w="27305" h="24765">
                <a:moveTo>
                  <a:pt x="0" y="9118"/>
                </a:moveTo>
                <a:lnTo>
                  <a:pt x="24155" y="0"/>
                </a:lnTo>
                <a:lnTo>
                  <a:pt x="27114" y="15049"/>
                </a:lnTo>
                <a:lnTo>
                  <a:pt x="3073" y="24193"/>
                </a:lnTo>
              </a:path>
            </a:pathLst>
          </a:custGeom>
          <a:ln w="4292">
            <a:solidFill>
              <a:srgbClr val="070403"/>
            </a:solidFill>
          </a:ln>
        </p:spPr>
        <p:txBody>
          <a:bodyPr wrap="square" lIns="0" tIns="0" rIns="0" bIns="0" rtlCol="0"/>
          <a:lstStyle/>
          <a:p>
            <a:endParaRPr/>
          </a:p>
        </p:txBody>
      </p:sp>
      <p:sp>
        <p:nvSpPr>
          <p:cNvPr id="33" name="object 33"/>
          <p:cNvSpPr/>
          <p:nvPr/>
        </p:nvSpPr>
        <p:spPr>
          <a:xfrm>
            <a:off x="2644254" y="8820170"/>
            <a:ext cx="39370" cy="135255"/>
          </a:xfrm>
          <a:custGeom>
            <a:avLst/>
            <a:gdLst/>
            <a:ahLst/>
            <a:cxnLst/>
            <a:rect l="l" t="t" r="r" b="b"/>
            <a:pathLst>
              <a:path w="39369" h="135254">
                <a:moveTo>
                  <a:pt x="0" y="3098"/>
                </a:moveTo>
                <a:lnTo>
                  <a:pt x="6083" y="0"/>
                </a:lnTo>
                <a:lnTo>
                  <a:pt x="15074" y="39014"/>
                </a:lnTo>
                <a:lnTo>
                  <a:pt x="15074" y="66065"/>
                </a:lnTo>
                <a:lnTo>
                  <a:pt x="21005" y="87096"/>
                </a:lnTo>
                <a:lnTo>
                  <a:pt x="36068" y="95923"/>
                </a:lnTo>
                <a:lnTo>
                  <a:pt x="39039" y="125882"/>
                </a:lnTo>
                <a:lnTo>
                  <a:pt x="30137" y="134975"/>
                </a:lnTo>
                <a:lnTo>
                  <a:pt x="27216" y="98882"/>
                </a:lnTo>
                <a:lnTo>
                  <a:pt x="15074" y="93065"/>
                </a:lnTo>
                <a:lnTo>
                  <a:pt x="6083" y="66065"/>
                </a:lnTo>
                <a:lnTo>
                  <a:pt x="6083" y="41973"/>
                </a:lnTo>
                <a:lnTo>
                  <a:pt x="0" y="3098"/>
                </a:lnTo>
              </a:path>
            </a:pathLst>
          </a:custGeom>
          <a:ln w="4292">
            <a:solidFill>
              <a:srgbClr val="070403"/>
            </a:solidFill>
          </a:ln>
        </p:spPr>
        <p:txBody>
          <a:bodyPr wrap="square" lIns="0" tIns="0" rIns="0" bIns="0" rtlCol="0"/>
          <a:lstStyle/>
          <a:p>
            <a:endParaRPr/>
          </a:p>
        </p:txBody>
      </p:sp>
      <p:sp>
        <p:nvSpPr>
          <p:cNvPr id="34" name="object 34"/>
          <p:cNvSpPr/>
          <p:nvPr/>
        </p:nvSpPr>
        <p:spPr>
          <a:xfrm>
            <a:off x="2523554" y="9108813"/>
            <a:ext cx="203982" cy="166302"/>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2540101" y="9342040"/>
            <a:ext cx="68580" cy="42545"/>
          </a:xfrm>
          <a:custGeom>
            <a:avLst/>
            <a:gdLst/>
            <a:ahLst/>
            <a:cxnLst/>
            <a:rect l="l" t="t" r="r" b="b"/>
            <a:pathLst>
              <a:path w="68580" h="42545">
                <a:moveTo>
                  <a:pt x="68210" y="5842"/>
                </a:moveTo>
                <a:lnTo>
                  <a:pt x="41912" y="5750"/>
                </a:lnTo>
                <a:lnTo>
                  <a:pt x="26559" y="5111"/>
                </a:lnTo>
                <a:lnTo>
                  <a:pt x="16223" y="3377"/>
                </a:lnTo>
                <a:lnTo>
                  <a:pt x="4977" y="0"/>
                </a:lnTo>
                <a:lnTo>
                  <a:pt x="0" y="9017"/>
                </a:lnTo>
                <a:lnTo>
                  <a:pt x="553" y="23158"/>
                </a:lnTo>
                <a:lnTo>
                  <a:pt x="3318" y="36204"/>
                </a:lnTo>
                <a:lnTo>
                  <a:pt x="4977" y="41935"/>
                </a:lnTo>
              </a:path>
            </a:pathLst>
          </a:custGeom>
          <a:ln w="4292">
            <a:solidFill>
              <a:srgbClr val="070403"/>
            </a:solidFill>
          </a:ln>
        </p:spPr>
        <p:txBody>
          <a:bodyPr wrap="square" lIns="0" tIns="0" rIns="0" bIns="0" rtlCol="0"/>
          <a:lstStyle/>
          <a:p>
            <a:endParaRPr/>
          </a:p>
        </p:txBody>
      </p:sp>
      <p:sp>
        <p:nvSpPr>
          <p:cNvPr id="36" name="object 36"/>
          <p:cNvSpPr/>
          <p:nvPr/>
        </p:nvSpPr>
        <p:spPr>
          <a:xfrm>
            <a:off x="2560215" y="9470726"/>
            <a:ext cx="8255" cy="46990"/>
          </a:xfrm>
          <a:custGeom>
            <a:avLst/>
            <a:gdLst/>
            <a:ahLst/>
            <a:cxnLst/>
            <a:rect l="l" t="t" r="r" b="b"/>
            <a:pathLst>
              <a:path w="8255" h="46990">
                <a:moveTo>
                  <a:pt x="0" y="0"/>
                </a:moveTo>
                <a:lnTo>
                  <a:pt x="8205" y="46806"/>
                </a:lnTo>
              </a:path>
            </a:pathLst>
          </a:custGeom>
          <a:ln w="4292">
            <a:solidFill>
              <a:srgbClr val="070403"/>
            </a:solidFill>
          </a:ln>
        </p:spPr>
        <p:txBody>
          <a:bodyPr wrap="square" lIns="0" tIns="0" rIns="0" bIns="0" rtlCol="0"/>
          <a:lstStyle/>
          <a:p>
            <a:endParaRPr/>
          </a:p>
        </p:txBody>
      </p:sp>
      <p:sp>
        <p:nvSpPr>
          <p:cNvPr id="37" name="object 37"/>
          <p:cNvSpPr/>
          <p:nvPr/>
        </p:nvSpPr>
        <p:spPr>
          <a:xfrm>
            <a:off x="2677368" y="9398966"/>
            <a:ext cx="3175" cy="36195"/>
          </a:xfrm>
          <a:custGeom>
            <a:avLst/>
            <a:gdLst/>
            <a:ahLst/>
            <a:cxnLst/>
            <a:rect l="l" t="t" r="r" b="b"/>
            <a:pathLst>
              <a:path w="3175" h="36195">
                <a:moveTo>
                  <a:pt x="1473" y="-2146"/>
                </a:moveTo>
                <a:lnTo>
                  <a:pt x="1473" y="38049"/>
                </a:lnTo>
              </a:path>
            </a:pathLst>
          </a:custGeom>
          <a:ln w="7239">
            <a:solidFill>
              <a:srgbClr val="070403"/>
            </a:solidFill>
          </a:ln>
        </p:spPr>
        <p:txBody>
          <a:bodyPr wrap="square" lIns="0" tIns="0" rIns="0" bIns="0" rtlCol="0"/>
          <a:lstStyle/>
          <a:p>
            <a:endParaRPr/>
          </a:p>
        </p:txBody>
      </p:sp>
      <p:sp>
        <p:nvSpPr>
          <p:cNvPr id="38" name="object 38"/>
          <p:cNvSpPr/>
          <p:nvPr/>
        </p:nvSpPr>
        <p:spPr>
          <a:xfrm>
            <a:off x="2617340" y="8685380"/>
            <a:ext cx="15240" cy="51435"/>
          </a:xfrm>
          <a:custGeom>
            <a:avLst/>
            <a:gdLst/>
            <a:ahLst/>
            <a:cxnLst/>
            <a:rect l="l" t="t" r="r" b="b"/>
            <a:pathLst>
              <a:path w="15239" h="51434">
                <a:moveTo>
                  <a:pt x="0" y="0"/>
                </a:moveTo>
                <a:lnTo>
                  <a:pt x="15036" y="51028"/>
                </a:lnTo>
              </a:path>
            </a:pathLst>
          </a:custGeom>
          <a:ln w="4292">
            <a:solidFill>
              <a:srgbClr val="070403"/>
            </a:solidFill>
          </a:ln>
        </p:spPr>
        <p:txBody>
          <a:bodyPr wrap="square" lIns="0" tIns="0" rIns="0" bIns="0" rtlCol="0"/>
          <a:lstStyle/>
          <a:p>
            <a:endParaRPr/>
          </a:p>
        </p:txBody>
      </p:sp>
      <p:sp>
        <p:nvSpPr>
          <p:cNvPr id="39" name="object 39"/>
          <p:cNvSpPr/>
          <p:nvPr/>
        </p:nvSpPr>
        <p:spPr>
          <a:xfrm>
            <a:off x="2393775" y="8923737"/>
            <a:ext cx="62865" cy="292100"/>
          </a:xfrm>
          <a:custGeom>
            <a:avLst/>
            <a:gdLst/>
            <a:ahLst/>
            <a:cxnLst/>
            <a:rect l="l" t="t" r="r" b="b"/>
            <a:pathLst>
              <a:path w="62864" h="292100">
                <a:moveTo>
                  <a:pt x="23939" y="206197"/>
                </a:moveTo>
                <a:lnTo>
                  <a:pt x="59461" y="292074"/>
                </a:lnTo>
                <a:lnTo>
                  <a:pt x="62019" y="212801"/>
                </a:lnTo>
                <a:lnTo>
                  <a:pt x="39090" y="212801"/>
                </a:lnTo>
                <a:lnTo>
                  <a:pt x="23939" y="206197"/>
                </a:lnTo>
                <a:close/>
              </a:path>
              <a:path w="62864" h="292100">
                <a:moveTo>
                  <a:pt x="10769" y="0"/>
                </a:moveTo>
                <a:lnTo>
                  <a:pt x="0" y="1955"/>
                </a:lnTo>
                <a:lnTo>
                  <a:pt x="39090" y="212801"/>
                </a:lnTo>
                <a:lnTo>
                  <a:pt x="62019" y="212801"/>
                </a:lnTo>
                <a:lnTo>
                  <a:pt x="62081" y="210870"/>
                </a:lnTo>
                <a:lnTo>
                  <a:pt x="49885" y="210870"/>
                </a:lnTo>
                <a:lnTo>
                  <a:pt x="10769" y="0"/>
                </a:lnTo>
                <a:close/>
              </a:path>
              <a:path w="62864" h="292100">
                <a:moveTo>
                  <a:pt x="62458" y="199199"/>
                </a:moveTo>
                <a:lnTo>
                  <a:pt x="49885" y="210870"/>
                </a:lnTo>
                <a:lnTo>
                  <a:pt x="62081" y="210870"/>
                </a:lnTo>
                <a:lnTo>
                  <a:pt x="62458" y="199199"/>
                </a:lnTo>
                <a:close/>
              </a:path>
            </a:pathLst>
          </a:custGeom>
          <a:solidFill>
            <a:srgbClr val="58595B"/>
          </a:solidFill>
        </p:spPr>
        <p:txBody>
          <a:bodyPr wrap="square" lIns="0" tIns="0" rIns="0" bIns="0" rtlCol="0"/>
          <a:lstStyle/>
          <a:p>
            <a:endParaRPr/>
          </a:p>
        </p:txBody>
      </p:sp>
      <p:sp>
        <p:nvSpPr>
          <p:cNvPr id="40" name="object 40"/>
          <p:cNvSpPr/>
          <p:nvPr/>
        </p:nvSpPr>
        <p:spPr>
          <a:xfrm>
            <a:off x="2135356" y="8589681"/>
            <a:ext cx="929640" cy="929640"/>
          </a:xfrm>
          <a:custGeom>
            <a:avLst/>
            <a:gdLst/>
            <a:ahLst/>
            <a:cxnLst/>
            <a:rect l="l" t="t" r="r" b="b"/>
            <a:pathLst>
              <a:path w="929639" h="929640">
                <a:moveTo>
                  <a:pt x="929411" y="464718"/>
                </a:moveTo>
                <a:lnTo>
                  <a:pt x="927012" y="512230"/>
                </a:lnTo>
                <a:lnTo>
                  <a:pt x="919972" y="558371"/>
                </a:lnTo>
                <a:lnTo>
                  <a:pt x="908523" y="602906"/>
                </a:lnTo>
                <a:lnTo>
                  <a:pt x="892899" y="645603"/>
                </a:lnTo>
                <a:lnTo>
                  <a:pt x="873333" y="686226"/>
                </a:lnTo>
                <a:lnTo>
                  <a:pt x="850060" y="724544"/>
                </a:lnTo>
                <a:lnTo>
                  <a:pt x="823312" y="760321"/>
                </a:lnTo>
                <a:lnTo>
                  <a:pt x="793322" y="793324"/>
                </a:lnTo>
                <a:lnTo>
                  <a:pt x="760326" y="823320"/>
                </a:lnTo>
                <a:lnTo>
                  <a:pt x="724555" y="850074"/>
                </a:lnTo>
                <a:lnTo>
                  <a:pt x="686243" y="873354"/>
                </a:lnTo>
                <a:lnTo>
                  <a:pt x="645624" y="892925"/>
                </a:lnTo>
                <a:lnTo>
                  <a:pt x="602931" y="908554"/>
                </a:lnTo>
                <a:lnTo>
                  <a:pt x="558397" y="920006"/>
                </a:lnTo>
                <a:lnTo>
                  <a:pt x="512257" y="927049"/>
                </a:lnTo>
                <a:lnTo>
                  <a:pt x="464743" y="929449"/>
                </a:lnTo>
                <a:lnTo>
                  <a:pt x="417224" y="927049"/>
                </a:lnTo>
                <a:lnTo>
                  <a:pt x="371079" y="920006"/>
                </a:lnTo>
                <a:lnTo>
                  <a:pt x="326539" y="908554"/>
                </a:lnTo>
                <a:lnTo>
                  <a:pt x="283840" y="892925"/>
                </a:lnTo>
                <a:lnTo>
                  <a:pt x="243215" y="873354"/>
                </a:lnTo>
                <a:lnTo>
                  <a:pt x="204897" y="850074"/>
                </a:lnTo>
                <a:lnTo>
                  <a:pt x="169119" y="823320"/>
                </a:lnTo>
                <a:lnTo>
                  <a:pt x="136117" y="793324"/>
                </a:lnTo>
                <a:lnTo>
                  <a:pt x="106122" y="760321"/>
                </a:lnTo>
                <a:lnTo>
                  <a:pt x="79368" y="724544"/>
                </a:lnTo>
                <a:lnTo>
                  <a:pt x="56090" y="686226"/>
                </a:lnTo>
                <a:lnTo>
                  <a:pt x="36520" y="645603"/>
                </a:lnTo>
                <a:lnTo>
                  <a:pt x="20893" y="602906"/>
                </a:lnTo>
                <a:lnTo>
                  <a:pt x="9441" y="558371"/>
                </a:lnTo>
                <a:lnTo>
                  <a:pt x="2399" y="512230"/>
                </a:lnTo>
                <a:lnTo>
                  <a:pt x="0" y="464718"/>
                </a:lnTo>
                <a:lnTo>
                  <a:pt x="2399" y="417201"/>
                </a:lnTo>
                <a:lnTo>
                  <a:pt x="9441" y="371058"/>
                </a:lnTo>
                <a:lnTo>
                  <a:pt x="20893" y="326521"/>
                </a:lnTo>
                <a:lnTo>
                  <a:pt x="36520" y="283824"/>
                </a:lnTo>
                <a:lnTo>
                  <a:pt x="56090" y="243201"/>
                </a:lnTo>
                <a:lnTo>
                  <a:pt x="79368" y="204885"/>
                </a:lnTo>
                <a:lnTo>
                  <a:pt x="106122" y="169110"/>
                </a:lnTo>
                <a:lnTo>
                  <a:pt x="136117" y="136109"/>
                </a:lnTo>
                <a:lnTo>
                  <a:pt x="169119" y="106115"/>
                </a:lnTo>
                <a:lnTo>
                  <a:pt x="204897" y="79363"/>
                </a:lnTo>
                <a:lnTo>
                  <a:pt x="243215" y="56086"/>
                </a:lnTo>
                <a:lnTo>
                  <a:pt x="283840" y="36518"/>
                </a:lnTo>
                <a:lnTo>
                  <a:pt x="326539" y="20891"/>
                </a:lnTo>
                <a:lnTo>
                  <a:pt x="371079" y="9441"/>
                </a:lnTo>
                <a:lnTo>
                  <a:pt x="417224" y="2399"/>
                </a:lnTo>
                <a:lnTo>
                  <a:pt x="464743" y="0"/>
                </a:lnTo>
                <a:lnTo>
                  <a:pt x="512257" y="2399"/>
                </a:lnTo>
                <a:lnTo>
                  <a:pt x="558397" y="9441"/>
                </a:lnTo>
                <a:lnTo>
                  <a:pt x="602931" y="20891"/>
                </a:lnTo>
                <a:lnTo>
                  <a:pt x="645624" y="36518"/>
                </a:lnTo>
                <a:lnTo>
                  <a:pt x="686243" y="56086"/>
                </a:lnTo>
                <a:lnTo>
                  <a:pt x="724555" y="79363"/>
                </a:lnTo>
                <a:lnTo>
                  <a:pt x="760326" y="106115"/>
                </a:lnTo>
                <a:lnTo>
                  <a:pt x="793322" y="136109"/>
                </a:lnTo>
                <a:lnTo>
                  <a:pt x="823312" y="169110"/>
                </a:lnTo>
                <a:lnTo>
                  <a:pt x="850060" y="204885"/>
                </a:lnTo>
                <a:lnTo>
                  <a:pt x="873333" y="243201"/>
                </a:lnTo>
                <a:lnTo>
                  <a:pt x="892899" y="283824"/>
                </a:lnTo>
                <a:lnTo>
                  <a:pt x="908523" y="326521"/>
                </a:lnTo>
                <a:lnTo>
                  <a:pt x="919972" y="371058"/>
                </a:lnTo>
                <a:lnTo>
                  <a:pt x="927012" y="417201"/>
                </a:lnTo>
                <a:lnTo>
                  <a:pt x="929411" y="464718"/>
                </a:lnTo>
                <a:close/>
              </a:path>
            </a:pathLst>
          </a:custGeom>
          <a:ln w="4292">
            <a:solidFill>
              <a:srgbClr val="231F20"/>
            </a:solidFill>
          </a:ln>
        </p:spPr>
        <p:txBody>
          <a:bodyPr wrap="square" lIns="0" tIns="0" rIns="0" bIns="0" rtlCol="0"/>
          <a:lstStyle/>
          <a:p>
            <a:endParaRPr/>
          </a:p>
        </p:txBody>
      </p:sp>
      <p:sp>
        <p:nvSpPr>
          <p:cNvPr id="41" name="object 41"/>
          <p:cNvSpPr txBox="1"/>
          <p:nvPr/>
        </p:nvSpPr>
        <p:spPr>
          <a:xfrm>
            <a:off x="3023951" y="9331114"/>
            <a:ext cx="338455"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Cerrar</a:t>
            </a:r>
            <a:endParaRPr sz="1000">
              <a:latin typeface="Arial Narrow"/>
              <a:cs typeface="Arial Narrow"/>
            </a:endParaRPr>
          </a:p>
        </p:txBody>
      </p:sp>
      <p:sp>
        <p:nvSpPr>
          <p:cNvPr id="42" name="object 42"/>
          <p:cNvSpPr txBox="1"/>
          <p:nvPr/>
        </p:nvSpPr>
        <p:spPr>
          <a:xfrm>
            <a:off x="4582241" y="9331114"/>
            <a:ext cx="27432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Abrir</a:t>
            </a:r>
            <a:endParaRPr sz="1000">
              <a:latin typeface="Arial Narrow"/>
              <a:cs typeface="Arial Narrow"/>
            </a:endParaRPr>
          </a:p>
        </p:txBody>
      </p:sp>
      <p:sp>
        <p:nvSpPr>
          <p:cNvPr id="43" name="object 43"/>
          <p:cNvSpPr/>
          <p:nvPr/>
        </p:nvSpPr>
        <p:spPr>
          <a:xfrm>
            <a:off x="3702875" y="8590715"/>
            <a:ext cx="927353" cy="927379"/>
          </a:xfrm>
          <a:prstGeom prst="rect">
            <a:avLst/>
          </a:prstGeom>
          <a:blipFill>
            <a:blip r:embed="rId7" cstate="print"/>
            <a:stretch>
              <a:fillRect/>
            </a:stretch>
          </a:blipFill>
        </p:spPr>
        <p:txBody>
          <a:bodyPr wrap="square" lIns="0" tIns="0" rIns="0" bIns="0" rtlCol="0"/>
          <a:lstStyle/>
          <a:p>
            <a:endParaRPr/>
          </a:p>
        </p:txBody>
      </p:sp>
      <p:sp>
        <p:nvSpPr>
          <p:cNvPr id="44" name="object 44"/>
          <p:cNvSpPr/>
          <p:nvPr/>
        </p:nvSpPr>
        <p:spPr>
          <a:xfrm>
            <a:off x="623900" y="8648005"/>
            <a:ext cx="1229360" cy="26670"/>
          </a:xfrm>
          <a:custGeom>
            <a:avLst/>
            <a:gdLst/>
            <a:ahLst/>
            <a:cxnLst/>
            <a:rect l="l" t="t" r="r" b="b"/>
            <a:pathLst>
              <a:path w="1229360" h="26670">
                <a:moveTo>
                  <a:pt x="0" y="0"/>
                </a:moveTo>
                <a:lnTo>
                  <a:pt x="426764" y="18316"/>
                </a:lnTo>
                <a:lnTo>
                  <a:pt x="663773" y="26562"/>
                </a:lnTo>
                <a:lnTo>
                  <a:pt x="796304" y="26664"/>
                </a:lnTo>
                <a:lnTo>
                  <a:pt x="909637" y="20548"/>
                </a:lnTo>
                <a:lnTo>
                  <a:pt x="990317" y="15205"/>
                </a:lnTo>
                <a:lnTo>
                  <a:pt x="1057421" y="10646"/>
                </a:lnTo>
                <a:lnTo>
                  <a:pt x="1112899" y="6859"/>
                </a:lnTo>
                <a:lnTo>
                  <a:pt x="1158703" y="3831"/>
                </a:lnTo>
                <a:lnTo>
                  <a:pt x="1196784" y="1549"/>
                </a:lnTo>
                <a:lnTo>
                  <a:pt x="1229093" y="0"/>
                </a:lnTo>
              </a:path>
            </a:pathLst>
          </a:custGeom>
          <a:ln w="4787">
            <a:solidFill>
              <a:srgbClr val="070403"/>
            </a:solidFill>
          </a:ln>
        </p:spPr>
        <p:txBody>
          <a:bodyPr wrap="square" lIns="0" tIns="0" rIns="0" bIns="0" rtlCol="0"/>
          <a:lstStyle/>
          <a:p>
            <a:endParaRPr/>
          </a:p>
        </p:txBody>
      </p:sp>
      <p:sp>
        <p:nvSpPr>
          <p:cNvPr id="45" name="object 45"/>
          <p:cNvSpPr/>
          <p:nvPr/>
        </p:nvSpPr>
        <p:spPr>
          <a:xfrm>
            <a:off x="1131924" y="8668656"/>
            <a:ext cx="223520" cy="376555"/>
          </a:xfrm>
          <a:custGeom>
            <a:avLst/>
            <a:gdLst/>
            <a:ahLst/>
            <a:cxnLst/>
            <a:rect l="l" t="t" r="r" b="b"/>
            <a:pathLst>
              <a:path w="223519" h="376554">
                <a:moveTo>
                  <a:pt x="0" y="0"/>
                </a:moveTo>
                <a:lnTo>
                  <a:pt x="10665" y="206439"/>
                </a:lnTo>
                <a:lnTo>
                  <a:pt x="16217" y="313682"/>
                </a:lnTo>
                <a:lnTo>
                  <a:pt x="18455" y="356314"/>
                </a:lnTo>
                <a:lnTo>
                  <a:pt x="44122" y="375999"/>
                </a:lnTo>
                <a:lnTo>
                  <a:pt x="60935" y="374876"/>
                </a:lnTo>
                <a:lnTo>
                  <a:pt x="68554" y="373951"/>
                </a:lnTo>
                <a:lnTo>
                  <a:pt x="194614" y="372503"/>
                </a:lnTo>
                <a:lnTo>
                  <a:pt x="211600" y="374414"/>
                </a:lnTo>
                <a:lnTo>
                  <a:pt x="220249" y="373643"/>
                </a:lnTo>
                <a:lnTo>
                  <a:pt x="223250" y="368924"/>
                </a:lnTo>
                <a:lnTo>
                  <a:pt x="223291" y="358990"/>
                </a:lnTo>
                <a:lnTo>
                  <a:pt x="220502" y="296348"/>
                </a:lnTo>
                <a:lnTo>
                  <a:pt x="215098" y="175388"/>
                </a:lnTo>
                <a:lnTo>
                  <a:pt x="209834" y="57669"/>
                </a:lnTo>
                <a:lnTo>
                  <a:pt x="207467" y="4749"/>
                </a:lnTo>
              </a:path>
            </a:pathLst>
          </a:custGeom>
          <a:ln w="4787">
            <a:solidFill>
              <a:srgbClr val="070403"/>
            </a:solidFill>
          </a:ln>
        </p:spPr>
        <p:txBody>
          <a:bodyPr wrap="square" lIns="0" tIns="0" rIns="0" bIns="0" rtlCol="0"/>
          <a:lstStyle/>
          <a:p>
            <a:endParaRPr/>
          </a:p>
        </p:txBody>
      </p:sp>
      <p:sp>
        <p:nvSpPr>
          <p:cNvPr id="46" name="object 46"/>
          <p:cNvSpPr/>
          <p:nvPr/>
        </p:nvSpPr>
        <p:spPr>
          <a:xfrm>
            <a:off x="1104512" y="8998908"/>
            <a:ext cx="291465" cy="530225"/>
          </a:xfrm>
          <a:custGeom>
            <a:avLst/>
            <a:gdLst/>
            <a:ahLst/>
            <a:cxnLst/>
            <a:rect l="l" t="t" r="r" b="b"/>
            <a:pathLst>
              <a:path w="291465" h="530225">
                <a:moveTo>
                  <a:pt x="42989" y="4838"/>
                </a:moveTo>
                <a:lnTo>
                  <a:pt x="19840" y="14481"/>
                </a:lnTo>
                <a:lnTo>
                  <a:pt x="8199" y="23590"/>
                </a:lnTo>
                <a:lnTo>
                  <a:pt x="4532" y="37471"/>
                </a:lnTo>
                <a:lnTo>
                  <a:pt x="5308" y="61429"/>
                </a:lnTo>
                <a:lnTo>
                  <a:pt x="9553" y="87125"/>
                </a:lnTo>
                <a:lnTo>
                  <a:pt x="17665" y="105235"/>
                </a:lnTo>
                <a:lnTo>
                  <a:pt x="28140" y="117872"/>
                </a:lnTo>
                <a:lnTo>
                  <a:pt x="39471" y="127152"/>
                </a:lnTo>
                <a:lnTo>
                  <a:pt x="49582" y="135680"/>
                </a:lnTo>
                <a:lnTo>
                  <a:pt x="57227" y="143643"/>
                </a:lnTo>
                <a:lnTo>
                  <a:pt x="62065" y="149530"/>
                </a:lnTo>
                <a:lnTo>
                  <a:pt x="63754" y="151828"/>
                </a:lnTo>
                <a:lnTo>
                  <a:pt x="55168" y="160464"/>
                </a:lnTo>
                <a:lnTo>
                  <a:pt x="55168" y="165112"/>
                </a:lnTo>
                <a:lnTo>
                  <a:pt x="55168" y="169748"/>
                </a:lnTo>
                <a:lnTo>
                  <a:pt x="45123" y="170446"/>
                </a:lnTo>
                <a:lnTo>
                  <a:pt x="45910" y="177660"/>
                </a:lnTo>
                <a:lnTo>
                  <a:pt x="39471" y="188747"/>
                </a:lnTo>
                <a:lnTo>
                  <a:pt x="35178" y="202061"/>
                </a:lnTo>
                <a:lnTo>
                  <a:pt x="32434" y="221991"/>
                </a:lnTo>
                <a:lnTo>
                  <a:pt x="31811" y="243466"/>
                </a:lnTo>
                <a:lnTo>
                  <a:pt x="33883" y="261416"/>
                </a:lnTo>
                <a:lnTo>
                  <a:pt x="24546" y="258067"/>
                </a:lnTo>
                <a:lnTo>
                  <a:pt x="6868" y="298759"/>
                </a:lnTo>
                <a:lnTo>
                  <a:pt x="595" y="339247"/>
                </a:lnTo>
                <a:lnTo>
                  <a:pt x="0" y="356666"/>
                </a:lnTo>
                <a:lnTo>
                  <a:pt x="750" y="380073"/>
                </a:lnTo>
                <a:lnTo>
                  <a:pt x="4638" y="446670"/>
                </a:lnTo>
                <a:lnTo>
                  <a:pt x="14229" y="489295"/>
                </a:lnTo>
                <a:lnTo>
                  <a:pt x="39370" y="527151"/>
                </a:lnTo>
                <a:lnTo>
                  <a:pt x="47650" y="530021"/>
                </a:lnTo>
                <a:lnTo>
                  <a:pt x="48348" y="524268"/>
                </a:lnTo>
                <a:lnTo>
                  <a:pt x="74891" y="523582"/>
                </a:lnTo>
                <a:lnTo>
                  <a:pt x="240652" y="512114"/>
                </a:lnTo>
                <a:lnTo>
                  <a:pt x="252488" y="512114"/>
                </a:lnTo>
                <a:lnTo>
                  <a:pt x="254304" y="504609"/>
                </a:lnTo>
                <a:lnTo>
                  <a:pt x="270395" y="499935"/>
                </a:lnTo>
                <a:lnTo>
                  <a:pt x="272923" y="489178"/>
                </a:lnTo>
                <a:lnTo>
                  <a:pt x="274874" y="482896"/>
                </a:lnTo>
                <a:lnTo>
                  <a:pt x="285457" y="435825"/>
                </a:lnTo>
                <a:lnTo>
                  <a:pt x="288563" y="381623"/>
                </a:lnTo>
                <a:lnTo>
                  <a:pt x="288722" y="361918"/>
                </a:lnTo>
                <a:lnTo>
                  <a:pt x="288658" y="354177"/>
                </a:lnTo>
                <a:lnTo>
                  <a:pt x="287235" y="350964"/>
                </a:lnTo>
                <a:lnTo>
                  <a:pt x="287385" y="341313"/>
                </a:lnTo>
                <a:lnTo>
                  <a:pt x="280818" y="298875"/>
                </a:lnTo>
                <a:lnTo>
                  <a:pt x="268960" y="261061"/>
                </a:lnTo>
                <a:lnTo>
                  <a:pt x="256438" y="261061"/>
                </a:lnTo>
                <a:lnTo>
                  <a:pt x="260727" y="250301"/>
                </a:lnTo>
                <a:lnTo>
                  <a:pt x="262604" y="243471"/>
                </a:lnTo>
                <a:lnTo>
                  <a:pt x="250739" y="195000"/>
                </a:lnTo>
                <a:lnTo>
                  <a:pt x="243166" y="169748"/>
                </a:lnTo>
                <a:lnTo>
                  <a:pt x="241401" y="157225"/>
                </a:lnTo>
                <a:lnTo>
                  <a:pt x="235280" y="157225"/>
                </a:lnTo>
                <a:lnTo>
                  <a:pt x="247286" y="137724"/>
                </a:lnTo>
                <a:lnTo>
                  <a:pt x="254796" y="126184"/>
                </a:lnTo>
                <a:lnTo>
                  <a:pt x="260969" y="118067"/>
                </a:lnTo>
                <a:lnTo>
                  <a:pt x="268960" y="108838"/>
                </a:lnTo>
                <a:lnTo>
                  <a:pt x="278156" y="98696"/>
                </a:lnTo>
                <a:lnTo>
                  <a:pt x="285418" y="89660"/>
                </a:lnTo>
                <a:lnTo>
                  <a:pt x="290000" y="80012"/>
                </a:lnTo>
                <a:lnTo>
                  <a:pt x="291160" y="68033"/>
                </a:lnTo>
                <a:lnTo>
                  <a:pt x="289226" y="51409"/>
                </a:lnTo>
                <a:lnTo>
                  <a:pt x="283430" y="31730"/>
                </a:lnTo>
                <a:lnTo>
                  <a:pt x="271384" y="13194"/>
                </a:lnTo>
                <a:lnTo>
                  <a:pt x="250698" y="0"/>
                </a:lnTo>
              </a:path>
            </a:pathLst>
          </a:custGeom>
          <a:ln w="4787">
            <a:solidFill>
              <a:srgbClr val="070403"/>
            </a:solidFill>
          </a:ln>
        </p:spPr>
        <p:txBody>
          <a:bodyPr wrap="square" lIns="0" tIns="0" rIns="0" bIns="0" rtlCol="0"/>
          <a:lstStyle/>
          <a:p>
            <a:endParaRPr/>
          </a:p>
        </p:txBody>
      </p:sp>
      <p:sp>
        <p:nvSpPr>
          <p:cNvPr id="47" name="object 47"/>
          <p:cNvSpPr/>
          <p:nvPr/>
        </p:nvSpPr>
        <p:spPr>
          <a:xfrm>
            <a:off x="1137865" y="9025253"/>
            <a:ext cx="249558" cy="273551"/>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1108087" y="9349878"/>
            <a:ext cx="283845" cy="50165"/>
          </a:xfrm>
          <a:custGeom>
            <a:avLst/>
            <a:gdLst/>
            <a:ahLst/>
            <a:cxnLst/>
            <a:rect l="l" t="t" r="r" b="b"/>
            <a:pathLst>
              <a:path w="283844" h="50165">
                <a:moveTo>
                  <a:pt x="0" y="12992"/>
                </a:moveTo>
                <a:lnTo>
                  <a:pt x="5458" y="9602"/>
                </a:lnTo>
                <a:lnTo>
                  <a:pt x="9517" y="8685"/>
                </a:lnTo>
                <a:lnTo>
                  <a:pt x="14192" y="10432"/>
                </a:lnTo>
                <a:lnTo>
                  <a:pt x="21501" y="15036"/>
                </a:lnTo>
                <a:lnTo>
                  <a:pt x="33684" y="22519"/>
                </a:lnTo>
                <a:lnTo>
                  <a:pt x="50931" y="31694"/>
                </a:lnTo>
                <a:lnTo>
                  <a:pt x="72205" y="40881"/>
                </a:lnTo>
                <a:lnTo>
                  <a:pt x="96469" y="48399"/>
                </a:lnTo>
                <a:lnTo>
                  <a:pt x="101727" y="49822"/>
                </a:lnTo>
                <a:lnTo>
                  <a:pt x="101727" y="38150"/>
                </a:lnTo>
                <a:lnTo>
                  <a:pt x="101581" y="29880"/>
                </a:lnTo>
                <a:lnTo>
                  <a:pt x="102203" y="23282"/>
                </a:lnTo>
                <a:lnTo>
                  <a:pt x="105177" y="19412"/>
                </a:lnTo>
                <a:lnTo>
                  <a:pt x="112090" y="19329"/>
                </a:lnTo>
                <a:lnTo>
                  <a:pt x="122546" y="21504"/>
                </a:lnTo>
                <a:lnTo>
                  <a:pt x="134710" y="23145"/>
                </a:lnTo>
                <a:lnTo>
                  <a:pt x="148010" y="23358"/>
                </a:lnTo>
                <a:lnTo>
                  <a:pt x="161874" y="21247"/>
                </a:lnTo>
                <a:lnTo>
                  <a:pt x="175018" y="17877"/>
                </a:lnTo>
                <a:lnTo>
                  <a:pt x="186058" y="15503"/>
                </a:lnTo>
                <a:lnTo>
                  <a:pt x="194321" y="14924"/>
                </a:lnTo>
                <a:lnTo>
                  <a:pt x="199136" y="16941"/>
                </a:lnTo>
                <a:lnTo>
                  <a:pt x="201037" y="23355"/>
                </a:lnTo>
                <a:lnTo>
                  <a:pt x="201504" y="32810"/>
                </a:lnTo>
                <a:lnTo>
                  <a:pt x="201257" y="41369"/>
                </a:lnTo>
                <a:lnTo>
                  <a:pt x="201015" y="45097"/>
                </a:lnTo>
                <a:lnTo>
                  <a:pt x="210585" y="42503"/>
                </a:lnTo>
                <a:lnTo>
                  <a:pt x="216661" y="40347"/>
                </a:lnTo>
                <a:lnTo>
                  <a:pt x="221843" y="37468"/>
                </a:lnTo>
                <a:lnTo>
                  <a:pt x="228727" y="32702"/>
                </a:lnTo>
                <a:lnTo>
                  <a:pt x="240002" y="24397"/>
                </a:lnTo>
                <a:lnTo>
                  <a:pt x="254763" y="13927"/>
                </a:lnTo>
                <a:lnTo>
                  <a:pt x="270241" y="4668"/>
                </a:lnTo>
                <a:lnTo>
                  <a:pt x="283667" y="0"/>
                </a:lnTo>
              </a:path>
            </a:pathLst>
          </a:custGeom>
          <a:ln w="4787">
            <a:solidFill>
              <a:srgbClr val="070403"/>
            </a:solidFill>
          </a:ln>
        </p:spPr>
        <p:txBody>
          <a:bodyPr wrap="square" lIns="0" tIns="0" rIns="0" bIns="0" rtlCol="0"/>
          <a:lstStyle/>
          <a:p>
            <a:endParaRPr/>
          </a:p>
        </p:txBody>
      </p:sp>
      <p:sp>
        <p:nvSpPr>
          <p:cNvPr id="49" name="object 49"/>
          <p:cNvSpPr/>
          <p:nvPr/>
        </p:nvSpPr>
        <p:spPr>
          <a:xfrm>
            <a:off x="1104465" y="9353091"/>
            <a:ext cx="288925" cy="61594"/>
          </a:xfrm>
          <a:custGeom>
            <a:avLst/>
            <a:gdLst/>
            <a:ahLst/>
            <a:cxnLst/>
            <a:rect l="l" t="t" r="r" b="b"/>
            <a:pathLst>
              <a:path w="288925" h="61595">
                <a:moveTo>
                  <a:pt x="0" y="9779"/>
                </a:moveTo>
                <a:lnTo>
                  <a:pt x="7099" y="14211"/>
                </a:lnTo>
                <a:lnTo>
                  <a:pt x="12547" y="16573"/>
                </a:lnTo>
                <a:lnTo>
                  <a:pt x="17957" y="18973"/>
                </a:lnTo>
                <a:lnTo>
                  <a:pt x="20345" y="13957"/>
                </a:lnTo>
                <a:lnTo>
                  <a:pt x="30861" y="21018"/>
                </a:lnTo>
                <a:lnTo>
                  <a:pt x="40391" y="27160"/>
                </a:lnTo>
                <a:lnTo>
                  <a:pt x="52285" y="34156"/>
                </a:lnTo>
                <a:lnTo>
                  <a:pt x="65161" y="40638"/>
                </a:lnTo>
                <a:lnTo>
                  <a:pt x="77635" y="45237"/>
                </a:lnTo>
                <a:lnTo>
                  <a:pt x="93408" y="49530"/>
                </a:lnTo>
                <a:lnTo>
                  <a:pt x="99618" y="49009"/>
                </a:lnTo>
                <a:lnTo>
                  <a:pt x="100088" y="54991"/>
                </a:lnTo>
                <a:lnTo>
                  <a:pt x="100533" y="60985"/>
                </a:lnTo>
                <a:lnTo>
                  <a:pt x="109639" y="61468"/>
                </a:lnTo>
                <a:lnTo>
                  <a:pt x="121119" y="61468"/>
                </a:lnTo>
                <a:lnTo>
                  <a:pt x="135565" y="61511"/>
                </a:lnTo>
                <a:lnTo>
                  <a:pt x="179328" y="59951"/>
                </a:lnTo>
                <a:lnTo>
                  <a:pt x="209529" y="45554"/>
                </a:lnTo>
                <a:lnTo>
                  <a:pt x="215150" y="42379"/>
                </a:lnTo>
                <a:lnTo>
                  <a:pt x="256118" y="18175"/>
                </a:lnTo>
                <a:lnTo>
                  <a:pt x="274091" y="6070"/>
                </a:lnTo>
                <a:lnTo>
                  <a:pt x="273418" y="2032"/>
                </a:lnTo>
                <a:lnTo>
                  <a:pt x="288696" y="0"/>
                </a:lnTo>
              </a:path>
            </a:pathLst>
          </a:custGeom>
          <a:ln w="4787">
            <a:solidFill>
              <a:srgbClr val="070403"/>
            </a:solidFill>
          </a:ln>
        </p:spPr>
        <p:txBody>
          <a:bodyPr wrap="square" lIns="0" tIns="0" rIns="0" bIns="0" rtlCol="0"/>
          <a:lstStyle/>
          <a:p>
            <a:endParaRPr/>
          </a:p>
        </p:txBody>
      </p:sp>
      <p:sp>
        <p:nvSpPr>
          <p:cNvPr id="50" name="object 50"/>
          <p:cNvSpPr/>
          <p:nvPr/>
        </p:nvSpPr>
        <p:spPr>
          <a:xfrm>
            <a:off x="1113254" y="9148344"/>
            <a:ext cx="261887" cy="377231"/>
          </a:xfrm>
          <a:prstGeom prst="rect">
            <a:avLst/>
          </a:prstGeom>
          <a:blipFill>
            <a:blip r:embed="rId9" cstate="print"/>
            <a:stretch>
              <a:fillRect/>
            </a:stretch>
          </a:blipFill>
        </p:spPr>
        <p:txBody>
          <a:bodyPr wrap="square" lIns="0" tIns="0" rIns="0" bIns="0" rtlCol="0"/>
          <a:lstStyle/>
          <a:p>
            <a:endParaRPr/>
          </a:p>
        </p:txBody>
      </p:sp>
      <p:sp>
        <p:nvSpPr>
          <p:cNvPr id="51" name="object 51"/>
          <p:cNvSpPr txBox="1"/>
          <p:nvPr/>
        </p:nvSpPr>
        <p:spPr>
          <a:xfrm>
            <a:off x="2157623" y="1540204"/>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(a)</a:t>
            </a:r>
            <a:endParaRPr sz="800">
              <a:latin typeface="Arial Narrow"/>
              <a:cs typeface="Arial Narrow"/>
            </a:endParaRPr>
          </a:p>
        </p:txBody>
      </p:sp>
      <p:sp>
        <p:nvSpPr>
          <p:cNvPr id="52" name="object 52"/>
          <p:cNvSpPr txBox="1"/>
          <p:nvPr/>
        </p:nvSpPr>
        <p:spPr>
          <a:xfrm>
            <a:off x="1888078" y="1013103"/>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(b)</a:t>
            </a:r>
            <a:endParaRPr sz="800">
              <a:latin typeface="Arial Narrow"/>
              <a:cs typeface="Arial Narrow"/>
            </a:endParaRPr>
          </a:p>
        </p:txBody>
      </p:sp>
      <p:sp>
        <p:nvSpPr>
          <p:cNvPr id="53" name="object 53"/>
          <p:cNvSpPr txBox="1"/>
          <p:nvPr/>
        </p:nvSpPr>
        <p:spPr>
          <a:xfrm>
            <a:off x="1010559" y="708709"/>
            <a:ext cx="10985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(c)</a:t>
            </a:r>
            <a:endParaRPr sz="800">
              <a:latin typeface="Arial Narrow"/>
              <a:cs typeface="Arial Narrow"/>
            </a:endParaRPr>
          </a:p>
        </p:txBody>
      </p:sp>
      <p:sp>
        <p:nvSpPr>
          <p:cNvPr id="54" name="object 54"/>
          <p:cNvSpPr/>
          <p:nvPr/>
        </p:nvSpPr>
        <p:spPr>
          <a:xfrm>
            <a:off x="538373" y="536359"/>
            <a:ext cx="1592705" cy="1201794"/>
          </a:xfrm>
          <a:prstGeom prst="rect">
            <a:avLst/>
          </a:prstGeom>
          <a:blipFill>
            <a:blip r:embed="rId10" cstate="print"/>
            <a:stretch>
              <a:fillRect/>
            </a:stretch>
          </a:blipFill>
        </p:spPr>
        <p:txBody>
          <a:bodyPr wrap="square" lIns="0" tIns="0" rIns="0" bIns="0" rtlCol="0"/>
          <a:lstStyle/>
          <a:p>
            <a:endParaRPr/>
          </a:p>
        </p:txBody>
      </p:sp>
      <p:sp>
        <p:nvSpPr>
          <p:cNvPr id="55" name="object 55"/>
          <p:cNvSpPr/>
          <p:nvPr/>
        </p:nvSpPr>
        <p:spPr>
          <a:xfrm>
            <a:off x="4816119" y="3226765"/>
            <a:ext cx="2210435" cy="1250315"/>
          </a:xfrm>
          <a:custGeom>
            <a:avLst/>
            <a:gdLst/>
            <a:ahLst/>
            <a:cxnLst/>
            <a:rect l="l" t="t" r="r" b="b"/>
            <a:pathLst>
              <a:path w="2210434" h="1250314">
                <a:moveTo>
                  <a:pt x="2210117" y="1249972"/>
                </a:moveTo>
                <a:lnTo>
                  <a:pt x="0" y="1249972"/>
                </a:lnTo>
                <a:lnTo>
                  <a:pt x="0" y="0"/>
                </a:lnTo>
                <a:lnTo>
                  <a:pt x="2210117" y="0"/>
                </a:lnTo>
                <a:lnTo>
                  <a:pt x="2210117" y="1249972"/>
                </a:lnTo>
                <a:close/>
              </a:path>
            </a:pathLst>
          </a:custGeom>
          <a:ln w="6349">
            <a:solidFill>
              <a:srgbClr val="231F20"/>
            </a:solidFill>
          </a:ln>
        </p:spPr>
        <p:txBody>
          <a:bodyPr wrap="square" lIns="0" tIns="0" rIns="0" bIns="0" rtlCol="0"/>
          <a:lstStyle/>
          <a:p>
            <a:endParaRPr/>
          </a:p>
        </p:txBody>
      </p:sp>
      <p:sp>
        <p:nvSpPr>
          <p:cNvPr id="56" name="object 56"/>
          <p:cNvSpPr/>
          <p:nvPr/>
        </p:nvSpPr>
        <p:spPr>
          <a:xfrm>
            <a:off x="2023649" y="3224085"/>
            <a:ext cx="1339325" cy="1252653"/>
          </a:xfrm>
          <a:prstGeom prst="rect">
            <a:avLst/>
          </a:prstGeom>
          <a:blipFill>
            <a:blip r:embed="rId11" cstate="print"/>
            <a:stretch>
              <a:fillRect/>
            </a:stretch>
          </a:blipFill>
        </p:spPr>
        <p:txBody>
          <a:bodyPr wrap="square" lIns="0" tIns="0" rIns="0" bIns="0" rtlCol="0"/>
          <a:lstStyle/>
          <a:p>
            <a:endParaRPr/>
          </a:p>
        </p:txBody>
      </p:sp>
      <p:sp>
        <p:nvSpPr>
          <p:cNvPr id="57" name="object 57"/>
          <p:cNvSpPr/>
          <p:nvPr/>
        </p:nvSpPr>
        <p:spPr>
          <a:xfrm>
            <a:off x="4176428" y="3579810"/>
            <a:ext cx="357985" cy="364953"/>
          </a:xfrm>
          <a:prstGeom prst="rect">
            <a:avLst/>
          </a:prstGeom>
          <a:blipFill>
            <a:blip r:embed="rId12" cstate="print"/>
            <a:stretch>
              <a:fillRect/>
            </a:stretch>
          </a:blipFill>
        </p:spPr>
        <p:txBody>
          <a:bodyPr wrap="square" lIns="0" tIns="0" rIns="0" bIns="0" rtlCol="0"/>
          <a:lstStyle/>
          <a:p>
            <a:endParaRPr/>
          </a:p>
        </p:txBody>
      </p:sp>
      <p:sp>
        <p:nvSpPr>
          <p:cNvPr id="58" name="object 58"/>
          <p:cNvSpPr/>
          <p:nvPr/>
        </p:nvSpPr>
        <p:spPr>
          <a:xfrm>
            <a:off x="3362166" y="3219075"/>
            <a:ext cx="1321257" cy="1199476"/>
          </a:xfrm>
          <a:prstGeom prst="rect">
            <a:avLst/>
          </a:prstGeom>
          <a:blipFill>
            <a:blip r:embed="rId13" cstate="print"/>
            <a:stretch>
              <a:fillRect/>
            </a:stretch>
          </a:blipFill>
        </p:spPr>
        <p:txBody>
          <a:bodyPr wrap="square" lIns="0" tIns="0" rIns="0" bIns="0" rtlCol="0"/>
          <a:lstStyle/>
          <a:p>
            <a:endParaRPr/>
          </a:p>
        </p:txBody>
      </p:sp>
      <p:sp>
        <p:nvSpPr>
          <p:cNvPr id="59" name="object 59"/>
          <p:cNvSpPr/>
          <p:nvPr/>
        </p:nvSpPr>
        <p:spPr>
          <a:xfrm>
            <a:off x="918526" y="1051576"/>
            <a:ext cx="145464" cy="85204"/>
          </a:xfrm>
          <a:prstGeom prst="rect">
            <a:avLst/>
          </a:prstGeom>
          <a:blipFill>
            <a:blip r:embed="rId14" cstate="print"/>
            <a:stretch>
              <a:fillRect/>
            </a:stretch>
          </a:blipFill>
        </p:spPr>
        <p:txBody>
          <a:bodyPr wrap="square" lIns="0" tIns="0" rIns="0" bIns="0" rtlCol="0"/>
          <a:lstStyle/>
          <a:p>
            <a:endParaRPr/>
          </a:p>
        </p:txBody>
      </p:sp>
      <p:sp>
        <p:nvSpPr>
          <p:cNvPr id="60" name="object 60"/>
          <p:cNvSpPr/>
          <p:nvPr/>
        </p:nvSpPr>
        <p:spPr>
          <a:xfrm>
            <a:off x="2540641" y="1082329"/>
            <a:ext cx="164099" cy="111991"/>
          </a:xfrm>
          <a:prstGeom prst="rect">
            <a:avLst/>
          </a:prstGeom>
          <a:blipFill>
            <a:blip r:embed="rId15" cstate="print"/>
            <a:stretch>
              <a:fillRect/>
            </a:stretch>
          </a:blipFill>
        </p:spPr>
        <p:txBody>
          <a:bodyPr wrap="square" lIns="0" tIns="0" rIns="0" bIns="0" rtlCol="0"/>
          <a:lstStyle/>
          <a:p>
            <a:endParaRPr/>
          </a:p>
        </p:txBody>
      </p:sp>
      <p:sp>
        <p:nvSpPr>
          <p:cNvPr id="61" name="object 61"/>
          <p:cNvSpPr/>
          <p:nvPr/>
        </p:nvSpPr>
        <p:spPr>
          <a:xfrm>
            <a:off x="2665425" y="1044571"/>
            <a:ext cx="395605" cy="215265"/>
          </a:xfrm>
          <a:custGeom>
            <a:avLst/>
            <a:gdLst/>
            <a:ahLst/>
            <a:cxnLst/>
            <a:rect l="l" t="t" r="r" b="b"/>
            <a:pathLst>
              <a:path w="395605" h="215265">
                <a:moveTo>
                  <a:pt x="0" y="137012"/>
                </a:moveTo>
                <a:lnTo>
                  <a:pt x="109261" y="167479"/>
                </a:lnTo>
                <a:lnTo>
                  <a:pt x="199189" y="155517"/>
                </a:lnTo>
                <a:lnTo>
                  <a:pt x="260186" y="128366"/>
                </a:lnTo>
                <a:lnTo>
                  <a:pt x="282651" y="113263"/>
                </a:lnTo>
                <a:lnTo>
                  <a:pt x="323655" y="99863"/>
                </a:lnTo>
                <a:lnTo>
                  <a:pt x="348954" y="101352"/>
                </a:lnTo>
                <a:lnTo>
                  <a:pt x="361771" y="108796"/>
                </a:lnTo>
                <a:lnTo>
                  <a:pt x="365328" y="113263"/>
                </a:lnTo>
                <a:lnTo>
                  <a:pt x="367978" y="148286"/>
                </a:lnTo>
                <a:lnTo>
                  <a:pt x="344043" y="160019"/>
                </a:lnTo>
                <a:lnTo>
                  <a:pt x="314382" y="159192"/>
                </a:lnTo>
                <a:lnTo>
                  <a:pt x="299859" y="156532"/>
                </a:lnTo>
                <a:lnTo>
                  <a:pt x="299148" y="156862"/>
                </a:lnTo>
                <a:lnTo>
                  <a:pt x="298450" y="157192"/>
                </a:lnTo>
                <a:lnTo>
                  <a:pt x="297751" y="157522"/>
                </a:lnTo>
                <a:lnTo>
                  <a:pt x="130066" y="215039"/>
                </a:lnTo>
                <a:lnTo>
                  <a:pt x="41846" y="208291"/>
                </a:lnTo>
                <a:lnTo>
                  <a:pt x="7604" y="175910"/>
                </a:lnTo>
                <a:lnTo>
                  <a:pt x="1854" y="156532"/>
                </a:lnTo>
                <a:lnTo>
                  <a:pt x="1844" y="123209"/>
                </a:lnTo>
                <a:lnTo>
                  <a:pt x="12434" y="95813"/>
                </a:lnTo>
                <a:lnTo>
                  <a:pt x="25066" y="77247"/>
                </a:lnTo>
                <a:lnTo>
                  <a:pt x="31178" y="70413"/>
                </a:lnTo>
                <a:lnTo>
                  <a:pt x="125407" y="32246"/>
                </a:lnTo>
                <a:lnTo>
                  <a:pt x="202844" y="22178"/>
                </a:lnTo>
                <a:lnTo>
                  <a:pt x="255306" y="26322"/>
                </a:lnTo>
                <a:lnTo>
                  <a:pt x="274612" y="30789"/>
                </a:lnTo>
                <a:lnTo>
                  <a:pt x="319585" y="7563"/>
                </a:lnTo>
                <a:lnTo>
                  <a:pt x="363894" y="8259"/>
                </a:lnTo>
                <a:lnTo>
                  <a:pt x="391260" y="51410"/>
                </a:lnTo>
                <a:lnTo>
                  <a:pt x="395000" y="81040"/>
                </a:lnTo>
                <a:lnTo>
                  <a:pt x="392887" y="105440"/>
                </a:lnTo>
              </a:path>
            </a:pathLst>
          </a:custGeom>
          <a:ln w="6350">
            <a:solidFill>
              <a:srgbClr val="231F20"/>
            </a:solidFill>
          </a:ln>
        </p:spPr>
        <p:txBody>
          <a:bodyPr wrap="square" lIns="0" tIns="0" rIns="0" bIns="0" rtlCol="0"/>
          <a:lstStyle/>
          <a:p>
            <a:endParaRPr/>
          </a:p>
        </p:txBody>
      </p:sp>
      <p:sp>
        <p:nvSpPr>
          <p:cNvPr id="62" name="object 62"/>
          <p:cNvSpPr/>
          <p:nvPr/>
        </p:nvSpPr>
        <p:spPr>
          <a:xfrm>
            <a:off x="2667289" y="1098537"/>
            <a:ext cx="404495" cy="206375"/>
          </a:xfrm>
          <a:custGeom>
            <a:avLst/>
            <a:gdLst/>
            <a:ahLst/>
            <a:cxnLst/>
            <a:rect l="l" t="t" r="r" b="b"/>
            <a:pathLst>
              <a:path w="404494" h="206375">
                <a:moveTo>
                  <a:pt x="4038" y="59301"/>
                </a:moveTo>
                <a:lnTo>
                  <a:pt x="64831" y="112711"/>
                </a:lnTo>
                <a:lnTo>
                  <a:pt x="111528" y="128443"/>
                </a:lnTo>
                <a:lnTo>
                  <a:pt x="167916" y="104631"/>
                </a:lnTo>
                <a:lnTo>
                  <a:pt x="257784" y="39412"/>
                </a:lnTo>
                <a:lnTo>
                  <a:pt x="313808" y="8911"/>
                </a:lnTo>
                <a:lnTo>
                  <a:pt x="346362" y="0"/>
                </a:lnTo>
                <a:lnTo>
                  <a:pt x="367935" y="13807"/>
                </a:lnTo>
                <a:lnTo>
                  <a:pt x="391020" y="51465"/>
                </a:lnTo>
                <a:lnTo>
                  <a:pt x="404123" y="95565"/>
                </a:lnTo>
                <a:lnTo>
                  <a:pt x="401075" y="118565"/>
                </a:lnTo>
                <a:lnTo>
                  <a:pt x="375200" y="127935"/>
                </a:lnTo>
                <a:lnTo>
                  <a:pt x="319824" y="131144"/>
                </a:lnTo>
                <a:lnTo>
                  <a:pt x="316280" y="165967"/>
                </a:lnTo>
                <a:lnTo>
                  <a:pt x="297337" y="185362"/>
                </a:lnTo>
                <a:lnTo>
                  <a:pt x="247006" y="196340"/>
                </a:lnTo>
                <a:lnTo>
                  <a:pt x="149301" y="205909"/>
                </a:lnTo>
                <a:lnTo>
                  <a:pt x="102953" y="205643"/>
                </a:lnTo>
                <a:lnTo>
                  <a:pt x="58223" y="198359"/>
                </a:lnTo>
                <a:lnTo>
                  <a:pt x="23503" y="182074"/>
                </a:lnTo>
                <a:lnTo>
                  <a:pt x="7188" y="154805"/>
                </a:lnTo>
                <a:lnTo>
                  <a:pt x="7188" y="127830"/>
                </a:lnTo>
                <a:lnTo>
                  <a:pt x="0" y="102557"/>
                </a:lnTo>
                <a:lnTo>
                  <a:pt x="54929" y="145744"/>
                </a:lnTo>
                <a:lnTo>
                  <a:pt x="101349" y="159542"/>
                </a:lnTo>
                <a:lnTo>
                  <a:pt x="164556" y="143412"/>
                </a:lnTo>
                <a:lnTo>
                  <a:pt x="269849" y="96816"/>
                </a:lnTo>
                <a:lnTo>
                  <a:pt x="281447" y="88620"/>
                </a:lnTo>
                <a:lnTo>
                  <a:pt x="287289" y="83018"/>
                </a:lnTo>
                <a:lnTo>
                  <a:pt x="289155" y="77425"/>
                </a:lnTo>
                <a:lnTo>
                  <a:pt x="288823" y="69257"/>
                </a:lnTo>
                <a:lnTo>
                  <a:pt x="284213" y="58742"/>
                </a:lnTo>
              </a:path>
            </a:pathLst>
          </a:custGeom>
          <a:ln w="6350">
            <a:solidFill>
              <a:srgbClr val="231F20"/>
            </a:solidFill>
          </a:ln>
        </p:spPr>
        <p:txBody>
          <a:bodyPr wrap="square" lIns="0" tIns="0" rIns="0" bIns="0" rtlCol="0"/>
          <a:lstStyle/>
          <a:p>
            <a:endParaRPr/>
          </a:p>
        </p:txBody>
      </p:sp>
      <p:sp>
        <p:nvSpPr>
          <p:cNvPr id="63" name="object 63"/>
          <p:cNvSpPr/>
          <p:nvPr/>
        </p:nvSpPr>
        <p:spPr>
          <a:xfrm>
            <a:off x="2756308" y="1109161"/>
            <a:ext cx="127000" cy="43815"/>
          </a:xfrm>
          <a:custGeom>
            <a:avLst/>
            <a:gdLst/>
            <a:ahLst/>
            <a:cxnLst/>
            <a:rect l="l" t="t" r="r" b="b"/>
            <a:pathLst>
              <a:path w="127000" h="43815">
                <a:moveTo>
                  <a:pt x="0" y="43703"/>
                </a:moveTo>
                <a:lnTo>
                  <a:pt x="33907" y="12719"/>
                </a:lnTo>
                <a:lnTo>
                  <a:pt x="58426" y="0"/>
                </a:lnTo>
                <a:lnTo>
                  <a:pt x="85449" y="3391"/>
                </a:lnTo>
                <a:lnTo>
                  <a:pt x="126873" y="20742"/>
                </a:lnTo>
              </a:path>
            </a:pathLst>
          </a:custGeom>
          <a:ln w="6350">
            <a:solidFill>
              <a:srgbClr val="231F20"/>
            </a:solidFill>
          </a:ln>
        </p:spPr>
        <p:txBody>
          <a:bodyPr wrap="square" lIns="0" tIns="0" rIns="0" bIns="0" rtlCol="0"/>
          <a:lstStyle/>
          <a:p>
            <a:endParaRPr/>
          </a:p>
        </p:txBody>
      </p:sp>
      <p:sp>
        <p:nvSpPr>
          <p:cNvPr id="64" name="object 64"/>
          <p:cNvSpPr/>
          <p:nvPr/>
        </p:nvSpPr>
        <p:spPr>
          <a:xfrm>
            <a:off x="2648277" y="1235842"/>
            <a:ext cx="367665" cy="139700"/>
          </a:xfrm>
          <a:custGeom>
            <a:avLst/>
            <a:gdLst/>
            <a:ahLst/>
            <a:cxnLst/>
            <a:rect l="l" t="t" r="r" b="b"/>
            <a:pathLst>
              <a:path w="367664" h="139700">
                <a:moveTo>
                  <a:pt x="30789" y="31280"/>
                </a:moveTo>
                <a:lnTo>
                  <a:pt x="8420" y="50083"/>
                </a:lnTo>
                <a:lnTo>
                  <a:pt x="0" y="63309"/>
                </a:lnTo>
                <a:lnTo>
                  <a:pt x="4659" y="77221"/>
                </a:lnTo>
                <a:lnTo>
                  <a:pt x="42828" y="114054"/>
                </a:lnTo>
                <a:lnTo>
                  <a:pt x="120313" y="135901"/>
                </a:lnTo>
                <a:lnTo>
                  <a:pt x="169146" y="139532"/>
                </a:lnTo>
                <a:lnTo>
                  <a:pt x="219803" y="136807"/>
                </a:lnTo>
                <a:lnTo>
                  <a:pt x="268608" y="126603"/>
                </a:lnTo>
                <a:lnTo>
                  <a:pt x="311883" y="107799"/>
                </a:lnTo>
                <a:lnTo>
                  <a:pt x="345951" y="79273"/>
                </a:lnTo>
                <a:lnTo>
                  <a:pt x="367136" y="39903"/>
                </a:lnTo>
                <a:lnTo>
                  <a:pt x="364697" y="26115"/>
                </a:lnTo>
                <a:lnTo>
                  <a:pt x="360170" y="15317"/>
                </a:lnTo>
                <a:lnTo>
                  <a:pt x="352623" y="6836"/>
                </a:lnTo>
                <a:lnTo>
                  <a:pt x="341126" y="0"/>
                </a:lnTo>
              </a:path>
            </a:pathLst>
          </a:custGeom>
          <a:ln w="6350">
            <a:solidFill>
              <a:srgbClr val="231F20"/>
            </a:solidFill>
          </a:ln>
        </p:spPr>
        <p:txBody>
          <a:bodyPr wrap="square" lIns="0" tIns="0" rIns="0" bIns="0" rtlCol="0"/>
          <a:lstStyle/>
          <a:p>
            <a:endParaRPr/>
          </a:p>
        </p:txBody>
      </p:sp>
      <p:sp>
        <p:nvSpPr>
          <p:cNvPr id="65" name="object 65"/>
          <p:cNvSpPr/>
          <p:nvPr/>
        </p:nvSpPr>
        <p:spPr>
          <a:xfrm>
            <a:off x="2649962" y="1280321"/>
            <a:ext cx="384175" cy="248285"/>
          </a:xfrm>
          <a:custGeom>
            <a:avLst/>
            <a:gdLst/>
            <a:ahLst/>
            <a:cxnLst/>
            <a:rect l="l" t="t" r="r" b="b"/>
            <a:pathLst>
              <a:path w="384175" h="248284">
                <a:moveTo>
                  <a:pt x="8442" y="25298"/>
                </a:moveTo>
                <a:lnTo>
                  <a:pt x="2505" y="79739"/>
                </a:lnTo>
                <a:lnTo>
                  <a:pt x="0" y="110643"/>
                </a:lnTo>
                <a:lnTo>
                  <a:pt x="452" y="129491"/>
                </a:lnTo>
                <a:lnTo>
                  <a:pt x="3387" y="147764"/>
                </a:lnTo>
                <a:lnTo>
                  <a:pt x="5142" y="171632"/>
                </a:lnTo>
                <a:lnTo>
                  <a:pt x="38411" y="211617"/>
                </a:lnTo>
                <a:lnTo>
                  <a:pt x="100435" y="238248"/>
                </a:lnTo>
                <a:lnTo>
                  <a:pt x="138133" y="245424"/>
                </a:lnTo>
                <a:lnTo>
                  <a:pt x="178103" y="247902"/>
                </a:lnTo>
                <a:lnTo>
                  <a:pt x="218706" y="245230"/>
                </a:lnTo>
                <a:lnTo>
                  <a:pt x="258303" y="236956"/>
                </a:lnTo>
                <a:lnTo>
                  <a:pt x="295255" y="222626"/>
                </a:lnTo>
                <a:lnTo>
                  <a:pt x="327924" y="201788"/>
                </a:lnTo>
                <a:lnTo>
                  <a:pt x="354671" y="173988"/>
                </a:lnTo>
                <a:lnTo>
                  <a:pt x="373856" y="138775"/>
                </a:lnTo>
                <a:lnTo>
                  <a:pt x="383841" y="95694"/>
                </a:lnTo>
                <a:lnTo>
                  <a:pt x="365452" y="0"/>
                </a:lnTo>
              </a:path>
            </a:pathLst>
          </a:custGeom>
          <a:ln w="6350">
            <a:solidFill>
              <a:srgbClr val="231F20"/>
            </a:solidFill>
          </a:ln>
        </p:spPr>
        <p:txBody>
          <a:bodyPr wrap="square" lIns="0" tIns="0" rIns="0" bIns="0" rtlCol="0"/>
          <a:lstStyle/>
          <a:p>
            <a:endParaRPr/>
          </a:p>
        </p:txBody>
      </p:sp>
      <p:sp>
        <p:nvSpPr>
          <p:cNvPr id="66" name="object 66"/>
          <p:cNvSpPr/>
          <p:nvPr/>
        </p:nvSpPr>
        <p:spPr>
          <a:xfrm>
            <a:off x="2513960" y="1318859"/>
            <a:ext cx="650875" cy="386080"/>
          </a:xfrm>
          <a:custGeom>
            <a:avLst/>
            <a:gdLst/>
            <a:ahLst/>
            <a:cxnLst/>
            <a:rect l="l" t="t" r="r" b="b"/>
            <a:pathLst>
              <a:path w="650875" h="386080">
                <a:moveTo>
                  <a:pt x="140401" y="30378"/>
                </a:moveTo>
                <a:lnTo>
                  <a:pt x="94856" y="60997"/>
                </a:lnTo>
                <a:lnTo>
                  <a:pt x="58994" y="90887"/>
                </a:lnTo>
                <a:lnTo>
                  <a:pt x="32195" y="119940"/>
                </a:lnTo>
                <a:lnTo>
                  <a:pt x="3316" y="175123"/>
                </a:lnTo>
                <a:lnTo>
                  <a:pt x="0" y="201042"/>
                </a:lnTo>
                <a:lnTo>
                  <a:pt x="3274" y="225707"/>
                </a:lnTo>
                <a:lnTo>
                  <a:pt x="27125" y="270854"/>
                </a:lnTo>
                <a:lnTo>
                  <a:pt x="69923" y="309726"/>
                </a:lnTo>
                <a:lnTo>
                  <a:pt x="126723" y="341483"/>
                </a:lnTo>
                <a:lnTo>
                  <a:pt x="192581" y="365288"/>
                </a:lnTo>
                <a:lnTo>
                  <a:pt x="262551" y="380303"/>
                </a:lnTo>
                <a:lnTo>
                  <a:pt x="331689" y="385688"/>
                </a:lnTo>
                <a:lnTo>
                  <a:pt x="364400" y="384508"/>
                </a:lnTo>
                <a:lnTo>
                  <a:pt x="460659" y="368431"/>
                </a:lnTo>
                <a:lnTo>
                  <a:pt x="515006" y="352608"/>
                </a:lnTo>
                <a:lnTo>
                  <a:pt x="558907" y="333626"/>
                </a:lnTo>
                <a:lnTo>
                  <a:pt x="593179" y="311975"/>
                </a:lnTo>
                <a:lnTo>
                  <a:pt x="636110" y="262624"/>
                </a:lnTo>
                <a:lnTo>
                  <a:pt x="650345" y="208475"/>
                </a:lnTo>
                <a:lnTo>
                  <a:pt x="648745" y="180825"/>
                </a:lnTo>
                <a:lnTo>
                  <a:pt x="632204" y="126826"/>
                </a:lnTo>
                <a:lnTo>
                  <a:pt x="603325" y="77825"/>
                </a:lnTo>
                <a:lnTo>
                  <a:pt x="568653" y="37741"/>
                </a:lnTo>
                <a:lnTo>
                  <a:pt x="534731" y="10493"/>
                </a:lnTo>
                <a:lnTo>
                  <a:pt x="520097" y="2907"/>
                </a:lnTo>
                <a:lnTo>
                  <a:pt x="508104" y="0"/>
                </a:lnTo>
              </a:path>
            </a:pathLst>
          </a:custGeom>
          <a:ln w="6350">
            <a:solidFill>
              <a:srgbClr val="231F20"/>
            </a:solidFill>
          </a:ln>
        </p:spPr>
        <p:txBody>
          <a:bodyPr wrap="square" lIns="0" tIns="0" rIns="0" bIns="0" rtlCol="0"/>
          <a:lstStyle/>
          <a:p>
            <a:endParaRPr/>
          </a:p>
        </p:txBody>
      </p:sp>
      <p:sp>
        <p:nvSpPr>
          <p:cNvPr id="67" name="object 67"/>
          <p:cNvSpPr/>
          <p:nvPr/>
        </p:nvSpPr>
        <p:spPr>
          <a:xfrm>
            <a:off x="2607015" y="1116911"/>
            <a:ext cx="20320" cy="24130"/>
          </a:xfrm>
          <a:custGeom>
            <a:avLst/>
            <a:gdLst/>
            <a:ahLst/>
            <a:cxnLst/>
            <a:rect l="l" t="t" r="r" b="b"/>
            <a:pathLst>
              <a:path w="20319" h="24130">
                <a:moveTo>
                  <a:pt x="19862" y="0"/>
                </a:moveTo>
                <a:lnTo>
                  <a:pt x="0" y="23888"/>
                </a:lnTo>
              </a:path>
            </a:pathLst>
          </a:custGeom>
          <a:ln w="6350">
            <a:solidFill>
              <a:srgbClr val="231F20"/>
            </a:solidFill>
          </a:ln>
        </p:spPr>
        <p:txBody>
          <a:bodyPr wrap="square" lIns="0" tIns="0" rIns="0" bIns="0" rtlCol="0"/>
          <a:lstStyle/>
          <a:p>
            <a:endParaRPr/>
          </a:p>
        </p:txBody>
      </p:sp>
      <p:sp>
        <p:nvSpPr>
          <p:cNvPr id="68" name="object 68"/>
          <p:cNvSpPr/>
          <p:nvPr/>
        </p:nvSpPr>
        <p:spPr>
          <a:xfrm>
            <a:off x="2641461" y="1120104"/>
            <a:ext cx="14604" cy="26034"/>
          </a:xfrm>
          <a:custGeom>
            <a:avLst/>
            <a:gdLst/>
            <a:ahLst/>
            <a:cxnLst/>
            <a:rect l="l" t="t" r="r" b="b"/>
            <a:pathLst>
              <a:path w="14605" h="26034">
                <a:moveTo>
                  <a:pt x="14363" y="0"/>
                </a:moveTo>
                <a:lnTo>
                  <a:pt x="0" y="25869"/>
                </a:lnTo>
              </a:path>
            </a:pathLst>
          </a:custGeom>
          <a:ln w="6349">
            <a:solidFill>
              <a:srgbClr val="231F20"/>
            </a:solidFill>
          </a:ln>
        </p:spPr>
        <p:txBody>
          <a:bodyPr wrap="square" lIns="0" tIns="0" rIns="0" bIns="0" rtlCol="0"/>
          <a:lstStyle/>
          <a:p>
            <a:endParaRPr/>
          </a:p>
        </p:txBody>
      </p:sp>
      <p:sp>
        <p:nvSpPr>
          <p:cNvPr id="69" name="object 69"/>
          <p:cNvSpPr/>
          <p:nvPr/>
        </p:nvSpPr>
        <p:spPr>
          <a:xfrm>
            <a:off x="2635711" y="1160041"/>
            <a:ext cx="6350" cy="19050"/>
          </a:xfrm>
          <a:custGeom>
            <a:avLst/>
            <a:gdLst/>
            <a:ahLst/>
            <a:cxnLst/>
            <a:rect l="l" t="t" r="r" b="b"/>
            <a:pathLst>
              <a:path w="6350" h="19050">
                <a:moveTo>
                  <a:pt x="5753" y="0"/>
                </a:moveTo>
                <a:lnTo>
                  <a:pt x="0" y="18669"/>
                </a:lnTo>
              </a:path>
            </a:pathLst>
          </a:custGeom>
          <a:ln w="6350">
            <a:solidFill>
              <a:srgbClr val="231F20"/>
            </a:solidFill>
          </a:ln>
        </p:spPr>
        <p:txBody>
          <a:bodyPr wrap="square" lIns="0" tIns="0" rIns="0" bIns="0" rtlCol="0"/>
          <a:lstStyle/>
          <a:p>
            <a:endParaRPr/>
          </a:p>
        </p:txBody>
      </p:sp>
      <p:sp>
        <p:nvSpPr>
          <p:cNvPr id="70" name="object 70"/>
          <p:cNvSpPr/>
          <p:nvPr/>
        </p:nvSpPr>
        <p:spPr>
          <a:xfrm>
            <a:off x="2745372" y="1087244"/>
            <a:ext cx="144335" cy="83228"/>
          </a:xfrm>
          <a:prstGeom prst="rect">
            <a:avLst/>
          </a:prstGeom>
          <a:blipFill>
            <a:blip r:embed="rId16" cstate="print"/>
            <a:stretch>
              <a:fillRect/>
            </a:stretch>
          </a:blipFill>
        </p:spPr>
        <p:txBody>
          <a:bodyPr wrap="square" lIns="0" tIns="0" rIns="0" bIns="0" rtlCol="0"/>
          <a:lstStyle/>
          <a:p>
            <a:endParaRPr/>
          </a:p>
        </p:txBody>
      </p:sp>
      <p:sp>
        <p:nvSpPr>
          <p:cNvPr id="71" name="object 71"/>
          <p:cNvSpPr/>
          <p:nvPr/>
        </p:nvSpPr>
        <p:spPr>
          <a:xfrm>
            <a:off x="2714429" y="536448"/>
            <a:ext cx="638175" cy="626110"/>
          </a:xfrm>
          <a:custGeom>
            <a:avLst/>
            <a:gdLst/>
            <a:ahLst/>
            <a:cxnLst/>
            <a:rect l="l" t="t" r="r" b="b"/>
            <a:pathLst>
              <a:path w="638175" h="626110">
                <a:moveTo>
                  <a:pt x="593883" y="0"/>
                </a:moveTo>
                <a:lnTo>
                  <a:pt x="480761" y="0"/>
                </a:lnTo>
                <a:lnTo>
                  <a:pt x="472555" y="30491"/>
                </a:lnTo>
                <a:lnTo>
                  <a:pt x="416088" y="153732"/>
                </a:lnTo>
                <a:lnTo>
                  <a:pt x="319445" y="261786"/>
                </a:lnTo>
                <a:lnTo>
                  <a:pt x="147293" y="408028"/>
                </a:lnTo>
                <a:lnTo>
                  <a:pt x="114802" y="433863"/>
                </a:lnTo>
                <a:lnTo>
                  <a:pt x="80632" y="458964"/>
                </a:lnTo>
                <a:lnTo>
                  <a:pt x="44749" y="483223"/>
                </a:lnTo>
                <a:lnTo>
                  <a:pt x="7123" y="506529"/>
                </a:lnTo>
                <a:lnTo>
                  <a:pt x="0" y="589267"/>
                </a:lnTo>
                <a:lnTo>
                  <a:pt x="25195" y="625983"/>
                </a:lnTo>
                <a:lnTo>
                  <a:pt x="107521" y="624902"/>
                </a:lnTo>
                <a:lnTo>
                  <a:pt x="271791" y="594248"/>
                </a:lnTo>
                <a:lnTo>
                  <a:pt x="475724" y="474657"/>
                </a:lnTo>
                <a:lnTo>
                  <a:pt x="581852" y="387668"/>
                </a:lnTo>
                <a:lnTo>
                  <a:pt x="624510" y="290865"/>
                </a:lnTo>
                <a:lnTo>
                  <a:pt x="638033" y="141836"/>
                </a:lnTo>
                <a:lnTo>
                  <a:pt x="593883" y="0"/>
                </a:lnTo>
                <a:close/>
              </a:path>
            </a:pathLst>
          </a:custGeom>
          <a:solidFill>
            <a:srgbClr val="FFFFFF"/>
          </a:solidFill>
        </p:spPr>
        <p:txBody>
          <a:bodyPr wrap="square" lIns="0" tIns="0" rIns="0" bIns="0" rtlCol="0"/>
          <a:lstStyle/>
          <a:p>
            <a:endParaRPr/>
          </a:p>
        </p:txBody>
      </p:sp>
      <p:sp>
        <p:nvSpPr>
          <p:cNvPr id="72" name="object 72"/>
          <p:cNvSpPr/>
          <p:nvPr/>
        </p:nvSpPr>
        <p:spPr>
          <a:xfrm>
            <a:off x="2714429" y="536448"/>
            <a:ext cx="638175" cy="626110"/>
          </a:xfrm>
          <a:custGeom>
            <a:avLst/>
            <a:gdLst/>
            <a:ahLst/>
            <a:cxnLst/>
            <a:rect l="l" t="t" r="r" b="b"/>
            <a:pathLst>
              <a:path w="638175" h="626110">
                <a:moveTo>
                  <a:pt x="480761" y="0"/>
                </a:moveTo>
                <a:lnTo>
                  <a:pt x="416088" y="153732"/>
                </a:lnTo>
                <a:lnTo>
                  <a:pt x="319445" y="261786"/>
                </a:lnTo>
                <a:lnTo>
                  <a:pt x="147293" y="408028"/>
                </a:lnTo>
                <a:lnTo>
                  <a:pt x="114802" y="433863"/>
                </a:lnTo>
                <a:lnTo>
                  <a:pt x="80632" y="458964"/>
                </a:lnTo>
                <a:lnTo>
                  <a:pt x="44749" y="483223"/>
                </a:lnTo>
                <a:lnTo>
                  <a:pt x="7123" y="506529"/>
                </a:lnTo>
                <a:lnTo>
                  <a:pt x="0" y="589267"/>
                </a:lnTo>
                <a:lnTo>
                  <a:pt x="25195" y="625983"/>
                </a:lnTo>
                <a:lnTo>
                  <a:pt x="107521" y="624902"/>
                </a:lnTo>
                <a:lnTo>
                  <a:pt x="271791" y="594248"/>
                </a:lnTo>
                <a:lnTo>
                  <a:pt x="475724" y="474657"/>
                </a:lnTo>
                <a:lnTo>
                  <a:pt x="581852" y="387668"/>
                </a:lnTo>
                <a:lnTo>
                  <a:pt x="624510" y="290865"/>
                </a:lnTo>
                <a:lnTo>
                  <a:pt x="638033" y="141836"/>
                </a:lnTo>
                <a:lnTo>
                  <a:pt x="593883" y="0"/>
                </a:lnTo>
                <a:lnTo>
                  <a:pt x="480761" y="0"/>
                </a:lnTo>
              </a:path>
            </a:pathLst>
          </a:custGeom>
          <a:ln w="6349">
            <a:solidFill>
              <a:srgbClr val="231F20"/>
            </a:solidFill>
          </a:ln>
        </p:spPr>
        <p:txBody>
          <a:bodyPr wrap="square" lIns="0" tIns="0" rIns="0" bIns="0" rtlCol="0"/>
          <a:lstStyle/>
          <a:p>
            <a:endParaRPr/>
          </a:p>
        </p:txBody>
      </p:sp>
      <p:sp>
        <p:nvSpPr>
          <p:cNvPr id="73" name="object 73"/>
          <p:cNvSpPr/>
          <p:nvPr/>
        </p:nvSpPr>
        <p:spPr>
          <a:xfrm>
            <a:off x="2730685" y="962182"/>
            <a:ext cx="165649" cy="99364"/>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3306923" y="736662"/>
            <a:ext cx="181436" cy="186382"/>
          </a:xfrm>
          <a:prstGeom prst="rect">
            <a:avLst/>
          </a:prstGeom>
          <a:blipFill>
            <a:blip r:embed="rId18" cstate="print"/>
            <a:stretch>
              <a:fillRect/>
            </a:stretch>
          </a:blipFill>
        </p:spPr>
        <p:txBody>
          <a:bodyPr wrap="square" lIns="0" tIns="0" rIns="0" bIns="0" rtlCol="0"/>
          <a:lstStyle/>
          <a:p>
            <a:endParaRPr/>
          </a:p>
        </p:txBody>
      </p:sp>
      <p:sp>
        <p:nvSpPr>
          <p:cNvPr id="75" name="object 75"/>
          <p:cNvSpPr/>
          <p:nvPr/>
        </p:nvSpPr>
        <p:spPr>
          <a:xfrm>
            <a:off x="2950257" y="1024289"/>
            <a:ext cx="535305" cy="297815"/>
          </a:xfrm>
          <a:custGeom>
            <a:avLst/>
            <a:gdLst/>
            <a:ahLst/>
            <a:cxnLst/>
            <a:rect l="l" t="t" r="r" b="b"/>
            <a:pathLst>
              <a:path w="535304" h="297815">
                <a:moveTo>
                  <a:pt x="534927" y="0"/>
                </a:moveTo>
                <a:lnTo>
                  <a:pt x="45839" y="204825"/>
                </a:ln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close/>
              </a:path>
            </a:pathLst>
          </a:custGeom>
          <a:solidFill>
            <a:srgbClr val="FFFFFF"/>
          </a:solidFill>
        </p:spPr>
        <p:txBody>
          <a:bodyPr wrap="square" lIns="0" tIns="0" rIns="0" bIns="0" rtlCol="0"/>
          <a:lstStyle/>
          <a:p>
            <a:endParaRPr/>
          </a:p>
        </p:txBody>
      </p:sp>
      <p:sp>
        <p:nvSpPr>
          <p:cNvPr id="76" name="object 76"/>
          <p:cNvSpPr/>
          <p:nvPr/>
        </p:nvSpPr>
        <p:spPr>
          <a:xfrm>
            <a:off x="2950257" y="1024289"/>
            <a:ext cx="535305" cy="297815"/>
          </a:xfrm>
          <a:custGeom>
            <a:avLst/>
            <a:gdLst/>
            <a:ahLst/>
            <a:cxnLst/>
            <a:rect l="l" t="t" r="r" b="b"/>
            <a:pathLst>
              <a:path w="535304" h="297815">
                <a:moveTo>
                  <a:pt x="45839" y="204825"/>
                </a:moveTo>
                <a:lnTo>
                  <a:pt x="13492" y="236601"/>
                </a:lnTo>
                <a:lnTo>
                  <a:pt x="0" y="256817"/>
                </a:lnTo>
                <a:lnTo>
                  <a:pt x="2921" y="274135"/>
                </a:lnTo>
                <a:lnTo>
                  <a:pt x="19816" y="297217"/>
                </a:lnTo>
                <a:lnTo>
                  <a:pt x="88917" y="288188"/>
                </a:lnTo>
                <a:lnTo>
                  <a:pt x="136567" y="280277"/>
                </a:lnTo>
                <a:lnTo>
                  <a:pt x="184923" y="269073"/>
                </a:lnTo>
                <a:lnTo>
                  <a:pt x="256138" y="250164"/>
                </a:lnTo>
                <a:lnTo>
                  <a:pt x="376582" y="171789"/>
                </a:lnTo>
                <a:lnTo>
                  <a:pt x="445881" y="129516"/>
                </a:lnTo>
                <a:lnTo>
                  <a:pt x="490269" y="108809"/>
                </a:lnTo>
                <a:lnTo>
                  <a:pt x="534927" y="95451"/>
                </a:lnTo>
                <a:lnTo>
                  <a:pt x="534927" y="0"/>
                </a:lnTo>
                <a:lnTo>
                  <a:pt x="45839" y="204825"/>
                </a:lnTo>
              </a:path>
            </a:pathLst>
          </a:custGeom>
          <a:ln w="6349">
            <a:solidFill>
              <a:srgbClr val="231F20"/>
            </a:solidFill>
          </a:ln>
        </p:spPr>
        <p:txBody>
          <a:bodyPr wrap="square" lIns="0" tIns="0" rIns="0" bIns="0" rtlCol="0"/>
          <a:lstStyle/>
          <a:p>
            <a:endParaRPr/>
          </a:p>
        </p:txBody>
      </p:sp>
      <p:sp>
        <p:nvSpPr>
          <p:cNvPr id="77" name="object 77"/>
          <p:cNvSpPr/>
          <p:nvPr/>
        </p:nvSpPr>
        <p:spPr>
          <a:xfrm>
            <a:off x="3030698" y="1102773"/>
            <a:ext cx="46355" cy="60960"/>
          </a:xfrm>
          <a:custGeom>
            <a:avLst/>
            <a:gdLst/>
            <a:ahLst/>
            <a:cxnLst/>
            <a:rect l="l" t="t" r="r" b="b"/>
            <a:pathLst>
              <a:path w="46355" h="60959">
                <a:moveTo>
                  <a:pt x="0" y="0"/>
                </a:moveTo>
                <a:lnTo>
                  <a:pt x="45885" y="60566"/>
                </a:lnTo>
              </a:path>
            </a:pathLst>
          </a:custGeom>
          <a:ln w="6350">
            <a:solidFill>
              <a:srgbClr val="231F20"/>
            </a:solidFill>
          </a:ln>
        </p:spPr>
        <p:txBody>
          <a:bodyPr wrap="square" lIns="0" tIns="0" rIns="0" bIns="0" rtlCol="0"/>
          <a:lstStyle/>
          <a:p>
            <a:endParaRPr/>
          </a:p>
        </p:txBody>
      </p:sp>
      <p:sp>
        <p:nvSpPr>
          <p:cNvPr id="78" name="object 78"/>
          <p:cNvSpPr/>
          <p:nvPr/>
        </p:nvSpPr>
        <p:spPr>
          <a:xfrm>
            <a:off x="3113620" y="1012785"/>
            <a:ext cx="176608" cy="81191"/>
          </a:xfrm>
          <a:prstGeom prst="rect">
            <a:avLst/>
          </a:prstGeom>
          <a:blipFill>
            <a:blip r:embed="rId19" cstate="print"/>
            <a:stretch>
              <a:fillRect/>
            </a:stretch>
          </a:blipFill>
        </p:spPr>
        <p:txBody>
          <a:bodyPr wrap="square" lIns="0" tIns="0" rIns="0" bIns="0" rtlCol="0"/>
          <a:lstStyle/>
          <a:p>
            <a:endParaRPr/>
          </a:p>
        </p:txBody>
      </p:sp>
      <p:sp>
        <p:nvSpPr>
          <p:cNvPr id="79" name="object 79"/>
          <p:cNvSpPr/>
          <p:nvPr/>
        </p:nvSpPr>
        <p:spPr>
          <a:xfrm>
            <a:off x="3235159" y="1167386"/>
            <a:ext cx="250024" cy="87517"/>
          </a:xfrm>
          <a:prstGeom prst="rect">
            <a:avLst/>
          </a:prstGeom>
          <a:blipFill>
            <a:blip r:embed="rId20" cstate="print"/>
            <a:stretch>
              <a:fillRect/>
            </a:stretch>
          </a:blipFill>
        </p:spPr>
        <p:txBody>
          <a:bodyPr wrap="square" lIns="0" tIns="0" rIns="0" bIns="0" rtlCol="0"/>
          <a:lstStyle/>
          <a:p>
            <a:endParaRPr/>
          </a:p>
        </p:txBody>
      </p:sp>
      <p:sp>
        <p:nvSpPr>
          <p:cNvPr id="80" name="object 80"/>
          <p:cNvSpPr/>
          <p:nvPr/>
        </p:nvSpPr>
        <p:spPr>
          <a:xfrm>
            <a:off x="3235159" y="1167386"/>
            <a:ext cx="250190" cy="87630"/>
          </a:xfrm>
          <a:custGeom>
            <a:avLst/>
            <a:gdLst/>
            <a:ahLst/>
            <a:cxnLst/>
            <a:rect l="l" t="t" r="r" b="b"/>
            <a:pathLst>
              <a:path w="250189" h="87630">
                <a:moveTo>
                  <a:pt x="250024" y="68430"/>
                </a:moveTo>
                <a:lnTo>
                  <a:pt x="222377" y="64834"/>
                </a:lnTo>
                <a:lnTo>
                  <a:pt x="145700" y="52846"/>
                </a:lnTo>
                <a:lnTo>
                  <a:pt x="73917" y="62369"/>
                </a:lnTo>
                <a:lnTo>
                  <a:pt x="20769" y="78795"/>
                </a:lnTo>
                <a:lnTo>
                  <a:pt x="0" y="87517"/>
                </a:lnTo>
                <a:lnTo>
                  <a:pt x="250024" y="0"/>
                </a:lnTo>
                <a:lnTo>
                  <a:pt x="250024" y="68430"/>
                </a:lnTo>
              </a:path>
            </a:pathLst>
          </a:custGeom>
          <a:ln w="6350">
            <a:solidFill>
              <a:srgbClr val="231F20"/>
            </a:solidFill>
          </a:ln>
        </p:spPr>
        <p:txBody>
          <a:bodyPr wrap="square" lIns="0" tIns="0" rIns="0" bIns="0" rtlCol="0"/>
          <a:lstStyle/>
          <a:p>
            <a:endParaRPr/>
          </a:p>
        </p:txBody>
      </p:sp>
      <p:sp>
        <p:nvSpPr>
          <p:cNvPr id="81" name="object 81"/>
          <p:cNvSpPr/>
          <p:nvPr/>
        </p:nvSpPr>
        <p:spPr>
          <a:xfrm>
            <a:off x="3059075" y="906028"/>
            <a:ext cx="418465" cy="296545"/>
          </a:xfrm>
          <a:custGeom>
            <a:avLst/>
            <a:gdLst/>
            <a:ahLst/>
            <a:cxnLst/>
            <a:rect l="l" t="t" r="r" b="b"/>
            <a:pathLst>
              <a:path w="418464" h="296544">
                <a:moveTo>
                  <a:pt x="68319" y="219022"/>
                </a:moveTo>
                <a:lnTo>
                  <a:pt x="21799" y="248157"/>
                </a:lnTo>
                <a:lnTo>
                  <a:pt x="34874" y="253898"/>
                </a:lnTo>
                <a:lnTo>
                  <a:pt x="25999" y="267002"/>
                </a:lnTo>
                <a:lnTo>
                  <a:pt x="11209" y="289483"/>
                </a:lnTo>
                <a:lnTo>
                  <a:pt x="8251" y="296096"/>
                </a:lnTo>
                <a:lnTo>
                  <a:pt x="34874" y="261594"/>
                </a:lnTo>
                <a:lnTo>
                  <a:pt x="68319" y="219022"/>
                </a:lnTo>
                <a:close/>
              </a:path>
              <a:path w="418464" h="296544">
                <a:moveTo>
                  <a:pt x="13589" y="246972"/>
                </a:moveTo>
                <a:lnTo>
                  <a:pt x="7467" y="251299"/>
                </a:lnTo>
                <a:lnTo>
                  <a:pt x="0" y="261810"/>
                </a:lnTo>
                <a:lnTo>
                  <a:pt x="21799" y="248157"/>
                </a:lnTo>
                <a:lnTo>
                  <a:pt x="21634" y="248085"/>
                </a:lnTo>
                <a:lnTo>
                  <a:pt x="13589" y="246972"/>
                </a:lnTo>
                <a:close/>
              </a:path>
              <a:path w="418464" h="296544">
                <a:moveTo>
                  <a:pt x="124046" y="184121"/>
                </a:moveTo>
                <a:lnTo>
                  <a:pt x="105649" y="187771"/>
                </a:lnTo>
                <a:lnTo>
                  <a:pt x="73290" y="212695"/>
                </a:lnTo>
                <a:lnTo>
                  <a:pt x="68319" y="219022"/>
                </a:lnTo>
                <a:lnTo>
                  <a:pt x="124046" y="184121"/>
                </a:lnTo>
                <a:close/>
              </a:path>
              <a:path w="418464" h="296544">
                <a:moveTo>
                  <a:pt x="259611" y="99218"/>
                </a:moveTo>
                <a:lnTo>
                  <a:pt x="124046" y="184121"/>
                </a:lnTo>
                <a:lnTo>
                  <a:pt x="149551" y="179061"/>
                </a:lnTo>
                <a:lnTo>
                  <a:pt x="222592" y="178803"/>
                </a:lnTo>
                <a:lnTo>
                  <a:pt x="259611" y="99218"/>
                </a:lnTo>
                <a:close/>
              </a:path>
              <a:path w="418464" h="296544">
                <a:moveTo>
                  <a:pt x="418033" y="0"/>
                </a:moveTo>
                <a:lnTo>
                  <a:pt x="342270" y="19567"/>
                </a:lnTo>
                <a:lnTo>
                  <a:pt x="296657" y="44715"/>
                </a:lnTo>
                <a:lnTo>
                  <a:pt x="262872" y="92206"/>
                </a:lnTo>
                <a:lnTo>
                  <a:pt x="259611" y="99218"/>
                </a:lnTo>
                <a:lnTo>
                  <a:pt x="418033" y="0"/>
                </a:lnTo>
                <a:close/>
              </a:path>
            </a:pathLst>
          </a:custGeom>
          <a:solidFill>
            <a:srgbClr val="FFFFFF"/>
          </a:solidFill>
        </p:spPr>
        <p:txBody>
          <a:bodyPr wrap="square" lIns="0" tIns="0" rIns="0" bIns="0" rtlCol="0"/>
          <a:lstStyle/>
          <a:p>
            <a:endParaRPr/>
          </a:p>
        </p:txBody>
      </p:sp>
      <p:sp>
        <p:nvSpPr>
          <p:cNvPr id="82" name="object 82"/>
          <p:cNvSpPr/>
          <p:nvPr/>
        </p:nvSpPr>
        <p:spPr>
          <a:xfrm>
            <a:off x="3059075" y="906028"/>
            <a:ext cx="418465" cy="296545"/>
          </a:xfrm>
          <a:custGeom>
            <a:avLst/>
            <a:gdLst/>
            <a:ahLst/>
            <a:cxnLst/>
            <a:rect l="l" t="t" r="r" b="b"/>
            <a:pathLst>
              <a:path w="418464" h="296544">
                <a:moveTo>
                  <a:pt x="418033" y="0"/>
                </a:moveTo>
                <a:lnTo>
                  <a:pt x="342270" y="19567"/>
                </a:lnTo>
                <a:lnTo>
                  <a:pt x="296657" y="44715"/>
                </a:lnTo>
                <a:lnTo>
                  <a:pt x="262872" y="92206"/>
                </a:lnTo>
                <a:lnTo>
                  <a:pt x="222592" y="178803"/>
                </a:lnTo>
                <a:lnTo>
                  <a:pt x="149551" y="179061"/>
                </a:lnTo>
                <a:lnTo>
                  <a:pt x="105649" y="187771"/>
                </a:lnTo>
                <a:lnTo>
                  <a:pt x="73290" y="212695"/>
                </a:lnTo>
                <a:lnTo>
                  <a:pt x="34874" y="261594"/>
                </a:lnTo>
                <a:lnTo>
                  <a:pt x="8251" y="296096"/>
                </a:lnTo>
                <a:lnTo>
                  <a:pt x="11209" y="289483"/>
                </a:lnTo>
                <a:lnTo>
                  <a:pt x="25999" y="267002"/>
                </a:lnTo>
                <a:lnTo>
                  <a:pt x="34874" y="253898"/>
                </a:lnTo>
                <a:lnTo>
                  <a:pt x="21634" y="248085"/>
                </a:lnTo>
                <a:lnTo>
                  <a:pt x="13589" y="246972"/>
                </a:lnTo>
                <a:lnTo>
                  <a:pt x="7467" y="251299"/>
                </a:lnTo>
                <a:lnTo>
                  <a:pt x="0" y="261810"/>
                </a:lnTo>
              </a:path>
            </a:pathLst>
          </a:custGeom>
          <a:ln w="6350">
            <a:solidFill>
              <a:srgbClr val="231F20"/>
            </a:solidFill>
          </a:ln>
        </p:spPr>
        <p:txBody>
          <a:bodyPr wrap="square" lIns="0" tIns="0" rIns="0" bIns="0" rtlCol="0"/>
          <a:lstStyle/>
          <a:p>
            <a:endParaRPr/>
          </a:p>
        </p:txBody>
      </p:sp>
      <p:sp>
        <p:nvSpPr>
          <p:cNvPr id="83" name="object 83"/>
          <p:cNvSpPr/>
          <p:nvPr/>
        </p:nvSpPr>
        <p:spPr>
          <a:xfrm>
            <a:off x="2612914" y="758855"/>
            <a:ext cx="52705" cy="258445"/>
          </a:xfrm>
          <a:custGeom>
            <a:avLst/>
            <a:gdLst/>
            <a:ahLst/>
            <a:cxnLst/>
            <a:rect l="l" t="t" r="r" b="b"/>
            <a:pathLst>
              <a:path w="52705" h="258444">
                <a:moveTo>
                  <a:pt x="0" y="136550"/>
                </a:moveTo>
                <a:lnTo>
                  <a:pt x="26263" y="258432"/>
                </a:lnTo>
                <a:lnTo>
                  <a:pt x="49873" y="148920"/>
                </a:lnTo>
                <a:lnTo>
                  <a:pt x="18453" y="148920"/>
                </a:lnTo>
                <a:lnTo>
                  <a:pt x="0" y="136550"/>
                </a:lnTo>
                <a:close/>
              </a:path>
              <a:path w="52705" h="258444">
                <a:moveTo>
                  <a:pt x="33134" y="0"/>
                </a:moveTo>
                <a:lnTo>
                  <a:pt x="18453" y="0"/>
                </a:lnTo>
                <a:lnTo>
                  <a:pt x="18453" y="148920"/>
                </a:lnTo>
                <a:lnTo>
                  <a:pt x="33134" y="148920"/>
                </a:lnTo>
                <a:lnTo>
                  <a:pt x="33134" y="0"/>
                </a:lnTo>
                <a:close/>
              </a:path>
              <a:path w="52705" h="258444">
                <a:moveTo>
                  <a:pt x="52539" y="136550"/>
                </a:moveTo>
                <a:lnTo>
                  <a:pt x="33134" y="148920"/>
                </a:lnTo>
                <a:lnTo>
                  <a:pt x="49873" y="148920"/>
                </a:lnTo>
                <a:lnTo>
                  <a:pt x="52539" y="136550"/>
                </a:lnTo>
                <a:close/>
              </a:path>
            </a:pathLst>
          </a:custGeom>
          <a:solidFill>
            <a:srgbClr val="58595B"/>
          </a:solidFill>
        </p:spPr>
        <p:txBody>
          <a:bodyPr wrap="square" lIns="0" tIns="0" rIns="0" bIns="0" rtlCol="0"/>
          <a:lstStyle/>
          <a:p>
            <a:endParaRPr/>
          </a:p>
        </p:txBody>
      </p:sp>
      <p:sp>
        <p:nvSpPr>
          <p:cNvPr id="84" name="object 84"/>
          <p:cNvSpPr/>
          <p:nvPr/>
        </p:nvSpPr>
        <p:spPr>
          <a:xfrm>
            <a:off x="1323444" y="3575706"/>
            <a:ext cx="66040" cy="726440"/>
          </a:xfrm>
          <a:custGeom>
            <a:avLst/>
            <a:gdLst/>
            <a:ahLst/>
            <a:cxnLst/>
            <a:rect l="l" t="t" r="r" b="b"/>
            <a:pathLst>
              <a:path w="66040" h="726439">
                <a:moveTo>
                  <a:pt x="2031"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85" name="object 85"/>
          <p:cNvSpPr/>
          <p:nvPr/>
        </p:nvSpPr>
        <p:spPr>
          <a:xfrm>
            <a:off x="1309902" y="3583030"/>
            <a:ext cx="48260" cy="711200"/>
          </a:xfrm>
          <a:custGeom>
            <a:avLst/>
            <a:gdLst/>
            <a:ahLst/>
            <a:cxnLst/>
            <a:rect l="l" t="t" r="r" b="b"/>
            <a:pathLst>
              <a:path w="48259" h="711200">
                <a:moveTo>
                  <a:pt x="1435" y="0"/>
                </a:moveTo>
                <a:lnTo>
                  <a:pt x="22624" y="54697"/>
                </a:lnTo>
                <a:lnTo>
                  <a:pt x="31329" y="99063"/>
                </a:lnTo>
                <a:lnTo>
                  <a:pt x="38460" y="152825"/>
                </a:lnTo>
                <a:lnTo>
                  <a:pt x="43783" y="214523"/>
                </a:lnTo>
                <a:lnTo>
                  <a:pt x="47065" y="282694"/>
                </a:lnTo>
                <a:lnTo>
                  <a:pt x="48069" y="355879"/>
                </a:lnTo>
                <a:lnTo>
                  <a:pt x="46671" y="428584"/>
                </a:lnTo>
                <a:lnTo>
                  <a:pt x="43057" y="496339"/>
                </a:lnTo>
                <a:lnTo>
                  <a:pt x="37463" y="557714"/>
                </a:lnTo>
                <a:lnTo>
                  <a:pt x="30125" y="611277"/>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86" name="object 86"/>
          <p:cNvSpPr/>
          <p:nvPr/>
        </p:nvSpPr>
        <p:spPr>
          <a:xfrm>
            <a:off x="1238727" y="3575630"/>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5"/>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87" name="object 87"/>
          <p:cNvSpPr/>
          <p:nvPr/>
        </p:nvSpPr>
        <p:spPr>
          <a:xfrm>
            <a:off x="1696497" y="3576808"/>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88" name="object 88"/>
          <p:cNvSpPr/>
          <p:nvPr/>
        </p:nvSpPr>
        <p:spPr>
          <a:xfrm>
            <a:off x="1715259" y="3583142"/>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89" name="object 89"/>
          <p:cNvSpPr/>
          <p:nvPr/>
        </p:nvSpPr>
        <p:spPr>
          <a:xfrm>
            <a:off x="1275915" y="3774281"/>
            <a:ext cx="49530" cy="328930"/>
          </a:xfrm>
          <a:custGeom>
            <a:avLst/>
            <a:gdLst/>
            <a:ahLst/>
            <a:cxnLst/>
            <a:rect l="l" t="t" r="r" b="b"/>
            <a:pathLst>
              <a:path w="49530" h="328929">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90" name="object 90"/>
          <p:cNvSpPr/>
          <p:nvPr/>
        </p:nvSpPr>
        <p:spPr>
          <a:xfrm>
            <a:off x="1348494" y="4274262"/>
            <a:ext cx="384810" cy="1270"/>
          </a:xfrm>
          <a:custGeom>
            <a:avLst/>
            <a:gdLst/>
            <a:ahLst/>
            <a:cxnLst/>
            <a:rect l="l" t="t" r="r" b="b"/>
            <a:pathLst>
              <a:path w="384810" h="1270">
                <a:moveTo>
                  <a:pt x="0" y="0"/>
                </a:moveTo>
                <a:lnTo>
                  <a:pt x="384771" y="1092"/>
                </a:lnTo>
              </a:path>
            </a:pathLst>
          </a:custGeom>
          <a:ln w="5918">
            <a:solidFill>
              <a:srgbClr val="231F20"/>
            </a:solidFill>
          </a:ln>
        </p:spPr>
        <p:txBody>
          <a:bodyPr wrap="square" lIns="0" tIns="0" rIns="0" bIns="0" rtlCol="0"/>
          <a:lstStyle/>
          <a:p>
            <a:endParaRPr/>
          </a:p>
        </p:txBody>
      </p:sp>
      <p:sp>
        <p:nvSpPr>
          <p:cNvPr id="91" name="object 91"/>
          <p:cNvSpPr/>
          <p:nvPr/>
        </p:nvSpPr>
        <p:spPr>
          <a:xfrm>
            <a:off x="1367792" y="4222774"/>
            <a:ext cx="388620" cy="1270"/>
          </a:xfrm>
          <a:custGeom>
            <a:avLst/>
            <a:gdLst/>
            <a:ahLst/>
            <a:cxnLst/>
            <a:rect l="l" t="t" r="r" b="b"/>
            <a:pathLst>
              <a:path w="388619" h="1270">
                <a:moveTo>
                  <a:pt x="0" y="0"/>
                </a:moveTo>
                <a:lnTo>
                  <a:pt x="388124" y="1079"/>
                </a:lnTo>
              </a:path>
            </a:pathLst>
          </a:custGeom>
          <a:ln w="5918">
            <a:solidFill>
              <a:srgbClr val="231F20"/>
            </a:solidFill>
          </a:ln>
        </p:spPr>
        <p:txBody>
          <a:bodyPr wrap="square" lIns="0" tIns="0" rIns="0" bIns="0" rtlCol="0"/>
          <a:lstStyle/>
          <a:p>
            <a:endParaRPr/>
          </a:p>
        </p:txBody>
      </p:sp>
      <p:sp>
        <p:nvSpPr>
          <p:cNvPr id="92" name="object 92"/>
          <p:cNvSpPr/>
          <p:nvPr/>
        </p:nvSpPr>
        <p:spPr>
          <a:xfrm>
            <a:off x="1371290" y="4171212"/>
            <a:ext cx="399415" cy="1270"/>
          </a:xfrm>
          <a:custGeom>
            <a:avLst/>
            <a:gdLst/>
            <a:ahLst/>
            <a:cxnLst/>
            <a:rect l="l" t="t" r="r" b="b"/>
            <a:pathLst>
              <a:path w="399414" h="1270">
                <a:moveTo>
                  <a:pt x="0" y="0"/>
                </a:moveTo>
                <a:lnTo>
                  <a:pt x="399326" y="1104"/>
                </a:lnTo>
              </a:path>
            </a:pathLst>
          </a:custGeom>
          <a:ln w="5918">
            <a:solidFill>
              <a:srgbClr val="231F20"/>
            </a:solidFill>
          </a:ln>
        </p:spPr>
        <p:txBody>
          <a:bodyPr wrap="square" lIns="0" tIns="0" rIns="0" bIns="0" rtlCol="0"/>
          <a:lstStyle/>
          <a:p>
            <a:endParaRPr/>
          </a:p>
        </p:txBody>
      </p:sp>
      <p:sp>
        <p:nvSpPr>
          <p:cNvPr id="93" name="object 93"/>
          <p:cNvSpPr/>
          <p:nvPr/>
        </p:nvSpPr>
        <p:spPr>
          <a:xfrm>
            <a:off x="1378532" y="4119655"/>
            <a:ext cx="402590" cy="1270"/>
          </a:xfrm>
          <a:custGeom>
            <a:avLst/>
            <a:gdLst/>
            <a:ahLst/>
            <a:cxnLst/>
            <a:rect l="l" t="t" r="r" b="b"/>
            <a:pathLst>
              <a:path w="402589" h="1270">
                <a:moveTo>
                  <a:pt x="0" y="0"/>
                </a:moveTo>
                <a:lnTo>
                  <a:pt x="402577" y="1104"/>
                </a:lnTo>
              </a:path>
            </a:pathLst>
          </a:custGeom>
          <a:ln w="5918">
            <a:solidFill>
              <a:srgbClr val="231F20"/>
            </a:solidFill>
          </a:ln>
        </p:spPr>
        <p:txBody>
          <a:bodyPr wrap="square" lIns="0" tIns="0" rIns="0" bIns="0" rtlCol="0"/>
          <a:lstStyle/>
          <a:p>
            <a:endParaRPr/>
          </a:p>
        </p:txBody>
      </p:sp>
      <p:sp>
        <p:nvSpPr>
          <p:cNvPr id="94" name="object 94"/>
          <p:cNvSpPr/>
          <p:nvPr/>
        </p:nvSpPr>
        <p:spPr>
          <a:xfrm>
            <a:off x="1383717" y="4068104"/>
            <a:ext cx="401320" cy="1270"/>
          </a:xfrm>
          <a:custGeom>
            <a:avLst/>
            <a:gdLst/>
            <a:ahLst/>
            <a:cxnLst/>
            <a:rect l="l" t="t" r="r" b="b"/>
            <a:pathLst>
              <a:path w="401319" h="1270">
                <a:moveTo>
                  <a:pt x="0" y="0"/>
                </a:moveTo>
                <a:lnTo>
                  <a:pt x="400989" y="1104"/>
                </a:lnTo>
              </a:path>
            </a:pathLst>
          </a:custGeom>
          <a:ln w="5918">
            <a:solidFill>
              <a:srgbClr val="231F20"/>
            </a:solidFill>
          </a:ln>
        </p:spPr>
        <p:txBody>
          <a:bodyPr wrap="square" lIns="0" tIns="0" rIns="0" bIns="0" rtlCol="0"/>
          <a:lstStyle/>
          <a:p>
            <a:endParaRPr/>
          </a:p>
        </p:txBody>
      </p:sp>
      <p:sp>
        <p:nvSpPr>
          <p:cNvPr id="95" name="object 95"/>
          <p:cNvSpPr/>
          <p:nvPr/>
        </p:nvSpPr>
        <p:spPr>
          <a:xfrm>
            <a:off x="1386296" y="4016523"/>
            <a:ext cx="401955" cy="1270"/>
          </a:xfrm>
          <a:custGeom>
            <a:avLst/>
            <a:gdLst/>
            <a:ahLst/>
            <a:cxnLst/>
            <a:rect l="l" t="t" r="r" b="b"/>
            <a:pathLst>
              <a:path w="401955" h="1270">
                <a:moveTo>
                  <a:pt x="0" y="0"/>
                </a:moveTo>
                <a:lnTo>
                  <a:pt x="401840" y="1143"/>
                </a:lnTo>
              </a:path>
            </a:pathLst>
          </a:custGeom>
          <a:ln w="5918">
            <a:solidFill>
              <a:srgbClr val="231F20"/>
            </a:solidFill>
          </a:ln>
        </p:spPr>
        <p:txBody>
          <a:bodyPr wrap="square" lIns="0" tIns="0" rIns="0" bIns="0" rtlCol="0"/>
          <a:lstStyle/>
          <a:p>
            <a:endParaRPr/>
          </a:p>
        </p:txBody>
      </p:sp>
      <p:sp>
        <p:nvSpPr>
          <p:cNvPr id="96" name="object 96"/>
          <p:cNvSpPr/>
          <p:nvPr/>
        </p:nvSpPr>
        <p:spPr>
          <a:xfrm>
            <a:off x="1389868" y="3964992"/>
            <a:ext cx="403225" cy="1270"/>
          </a:xfrm>
          <a:custGeom>
            <a:avLst/>
            <a:gdLst/>
            <a:ahLst/>
            <a:cxnLst/>
            <a:rect l="l" t="t" r="r" b="b"/>
            <a:pathLst>
              <a:path w="403225" h="1270">
                <a:moveTo>
                  <a:pt x="0" y="0"/>
                </a:moveTo>
                <a:lnTo>
                  <a:pt x="403072" y="1117"/>
                </a:lnTo>
              </a:path>
            </a:pathLst>
          </a:custGeom>
          <a:ln w="5918">
            <a:solidFill>
              <a:srgbClr val="231F20"/>
            </a:solidFill>
          </a:ln>
        </p:spPr>
        <p:txBody>
          <a:bodyPr wrap="square" lIns="0" tIns="0" rIns="0" bIns="0" rtlCol="0"/>
          <a:lstStyle/>
          <a:p>
            <a:endParaRPr/>
          </a:p>
        </p:txBody>
      </p:sp>
      <p:sp>
        <p:nvSpPr>
          <p:cNvPr id="97" name="object 97"/>
          <p:cNvSpPr/>
          <p:nvPr/>
        </p:nvSpPr>
        <p:spPr>
          <a:xfrm>
            <a:off x="1386594" y="3913416"/>
            <a:ext cx="404495" cy="1270"/>
          </a:xfrm>
          <a:custGeom>
            <a:avLst/>
            <a:gdLst/>
            <a:ahLst/>
            <a:cxnLst/>
            <a:rect l="l" t="t" r="r" b="b"/>
            <a:pathLst>
              <a:path w="404494" h="1270">
                <a:moveTo>
                  <a:pt x="0" y="0"/>
                </a:moveTo>
                <a:lnTo>
                  <a:pt x="403999" y="1117"/>
                </a:lnTo>
              </a:path>
            </a:pathLst>
          </a:custGeom>
          <a:ln w="5918">
            <a:solidFill>
              <a:srgbClr val="231F20"/>
            </a:solidFill>
          </a:ln>
        </p:spPr>
        <p:txBody>
          <a:bodyPr wrap="square" lIns="0" tIns="0" rIns="0" bIns="0" rtlCol="0"/>
          <a:lstStyle/>
          <a:p>
            <a:endParaRPr/>
          </a:p>
        </p:txBody>
      </p:sp>
      <p:sp>
        <p:nvSpPr>
          <p:cNvPr id="98" name="object 98"/>
          <p:cNvSpPr/>
          <p:nvPr/>
        </p:nvSpPr>
        <p:spPr>
          <a:xfrm>
            <a:off x="1384287" y="3861841"/>
            <a:ext cx="404495" cy="1270"/>
          </a:xfrm>
          <a:custGeom>
            <a:avLst/>
            <a:gdLst/>
            <a:ahLst/>
            <a:cxnLst/>
            <a:rect l="l" t="t" r="r" b="b"/>
            <a:pathLst>
              <a:path w="404494" h="1270">
                <a:moveTo>
                  <a:pt x="0" y="0"/>
                </a:moveTo>
                <a:lnTo>
                  <a:pt x="404317" y="1130"/>
                </a:lnTo>
              </a:path>
            </a:pathLst>
          </a:custGeom>
          <a:ln w="5918">
            <a:solidFill>
              <a:srgbClr val="231F20"/>
            </a:solidFill>
          </a:ln>
        </p:spPr>
        <p:txBody>
          <a:bodyPr wrap="square" lIns="0" tIns="0" rIns="0" bIns="0" rtlCol="0"/>
          <a:lstStyle/>
          <a:p>
            <a:endParaRPr/>
          </a:p>
        </p:txBody>
      </p:sp>
      <p:sp>
        <p:nvSpPr>
          <p:cNvPr id="99" name="object 99"/>
          <p:cNvSpPr/>
          <p:nvPr/>
        </p:nvSpPr>
        <p:spPr>
          <a:xfrm>
            <a:off x="1382699" y="3810260"/>
            <a:ext cx="403225" cy="1270"/>
          </a:xfrm>
          <a:custGeom>
            <a:avLst/>
            <a:gdLst/>
            <a:ahLst/>
            <a:cxnLst/>
            <a:rect l="l" t="t" r="r" b="b"/>
            <a:pathLst>
              <a:path w="403225" h="1270">
                <a:moveTo>
                  <a:pt x="0" y="0"/>
                </a:moveTo>
                <a:lnTo>
                  <a:pt x="402755" y="1143"/>
                </a:lnTo>
              </a:path>
            </a:pathLst>
          </a:custGeom>
          <a:ln w="5918">
            <a:solidFill>
              <a:srgbClr val="231F20"/>
            </a:solidFill>
          </a:ln>
        </p:spPr>
        <p:txBody>
          <a:bodyPr wrap="square" lIns="0" tIns="0" rIns="0" bIns="0" rtlCol="0"/>
          <a:lstStyle/>
          <a:p>
            <a:endParaRPr/>
          </a:p>
        </p:txBody>
      </p:sp>
      <p:sp>
        <p:nvSpPr>
          <p:cNvPr id="100" name="object 100"/>
          <p:cNvSpPr/>
          <p:nvPr/>
        </p:nvSpPr>
        <p:spPr>
          <a:xfrm>
            <a:off x="1381062" y="3758710"/>
            <a:ext cx="401320" cy="1270"/>
          </a:xfrm>
          <a:custGeom>
            <a:avLst/>
            <a:gdLst/>
            <a:ahLst/>
            <a:cxnLst/>
            <a:rect l="l" t="t" r="r" b="b"/>
            <a:pathLst>
              <a:path w="401319" h="1270">
                <a:moveTo>
                  <a:pt x="0" y="0"/>
                </a:moveTo>
                <a:lnTo>
                  <a:pt x="401091" y="1104"/>
                </a:lnTo>
              </a:path>
            </a:pathLst>
          </a:custGeom>
          <a:ln w="5918">
            <a:solidFill>
              <a:srgbClr val="231F20"/>
            </a:solidFill>
          </a:ln>
        </p:spPr>
        <p:txBody>
          <a:bodyPr wrap="square" lIns="0" tIns="0" rIns="0" bIns="0" rtlCol="0"/>
          <a:lstStyle/>
          <a:p>
            <a:endParaRPr/>
          </a:p>
        </p:txBody>
      </p:sp>
      <p:sp>
        <p:nvSpPr>
          <p:cNvPr id="101" name="object 101"/>
          <p:cNvSpPr/>
          <p:nvPr/>
        </p:nvSpPr>
        <p:spPr>
          <a:xfrm>
            <a:off x="1375134" y="3707103"/>
            <a:ext cx="396875" cy="1270"/>
          </a:xfrm>
          <a:custGeom>
            <a:avLst/>
            <a:gdLst/>
            <a:ahLst/>
            <a:cxnLst/>
            <a:rect l="l" t="t" r="r" b="b"/>
            <a:pathLst>
              <a:path w="396875" h="1270">
                <a:moveTo>
                  <a:pt x="0" y="0"/>
                </a:moveTo>
                <a:lnTo>
                  <a:pt x="396748" y="1117"/>
                </a:lnTo>
              </a:path>
            </a:pathLst>
          </a:custGeom>
          <a:ln w="5918">
            <a:solidFill>
              <a:srgbClr val="231F20"/>
            </a:solidFill>
          </a:ln>
        </p:spPr>
        <p:txBody>
          <a:bodyPr wrap="square" lIns="0" tIns="0" rIns="0" bIns="0" rtlCol="0"/>
          <a:lstStyle/>
          <a:p>
            <a:endParaRPr/>
          </a:p>
        </p:txBody>
      </p:sp>
      <p:sp>
        <p:nvSpPr>
          <p:cNvPr id="102" name="object 102"/>
          <p:cNvSpPr/>
          <p:nvPr/>
        </p:nvSpPr>
        <p:spPr>
          <a:xfrm>
            <a:off x="1369702" y="3655541"/>
            <a:ext cx="387985" cy="1270"/>
          </a:xfrm>
          <a:custGeom>
            <a:avLst/>
            <a:gdLst/>
            <a:ahLst/>
            <a:cxnLst/>
            <a:rect l="l" t="t" r="r" b="b"/>
            <a:pathLst>
              <a:path w="387985" h="1270">
                <a:moveTo>
                  <a:pt x="0" y="0"/>
                </a:moveTo>
                <a:lnTo>
                  <a:pt x="387794" y="1066"/>
                </a:lnTo>
              </a:path>
            </a:pathLst>
          </a:custGeom>
          <a:ln w="5918">
            <a:solidFill>
              <a:srgbClr val="231F20"/>
            </a:solidFill>
          </a:ln>
        </p:spPr>
        <p:txBody>
          <a:bodyPr wrap="square" lIns="0" tIns="0" rIns="0" bIns="0" rtlCol="0"/>
          <a:lstStyle/>
          <a:p>
            <a:endParaRPr/>
          </a:p>
        </p:txBody>
      </p:sp>
      <p:sp>
        <p:nvSpPr>
          <p:cNvPr id="103" name="object 103"/>
          <p:cNvSpPr/>
          <p:nvPr/>
        </p:nvSpPr>
        <p:spPr>
          <a:xfrm>
            <a:off x="1352760" y="3603922"/>
            <a:ext cx="389255" cy="1270"/>
          </a:xfrm>
          <a:custGeom>
            <a:avLst/>
            <a:gdLst/>
            <a:ahLst/>
            <a:cxnLst/>
            <a:rect l="l" t="t" r="r" b="b"/>
            <a:pathLst>
              <a:path w="389255" h="1270">
                <a:moveTo>
                  <a:pt x="0" y="0"/>
                </a:moveTo>
                <a:lnTo>
                  <a:pt x="388861" y="1079"/>
                </a:lnTo>
              </a:path>
            </a:pathLst>
          </a:custGeom>
          <a:ln w="5918">
            <a:solidFill>
              <a:srgbClr val="231F20"/>
            </a:solidFill>
          </a:ln>
        </p:spPr>
        <p:txBody>
          <a:bodyPr wrap="square" lIns="0" tIns="0" rIns="0" bIns="0" rtlCol="0"/>
          <a:lstStyle/>
          <a:p>
            <a:endParaRPr/>
          </a:p>
        </p:txBody>
      </p:sp>
      <p:sp>
        <p:nvSpPr>
          <p:cNvPr id="104" name="object 104"/>
          <p:cNvSpPr/>
          <p:nvPr/>
        </p:nvSpPr>
        <p:spPr>
          <a:xfrm>
            <a:off x="1298487" y="4301932"/>
            <a:ext cx="26034" cy="0"/>
          </a:xfrm>
          <a:custGeom>
            <a:avLst/>
            <a:gdLst/>
            <a:ahLst/>
            <a:cxnLst/>
            <a:rect l="l" t="t" r="r" b="b"/>
            <a:pathLst>
              <a:path w="26034">
                <a:moveTo>
                  <a:pt x="25946" y="0"/>
                </a:moveTo>
                <a:lnTo>
                  <a:pt x="0" y="0"/>
                </a:lnTo>
              </a:path>
            </a:pathLst>
          </a:custGeom>
          <a:ln w="5918">
            <a:solidFill>
              <a:srgbClr val="231F20"/>
            </a:solidFill>
          </a:ln>
        </p:spPr>
        <p:txBody>
          <a:bodyPr wrap="square" lIns="0" tIns="0" rIns="0" bIns="0" rtlCol="0"/>
          <a:lstStyle/>
          <a:p>
            <a:endParaRPr/>
          </a:p>
        </p:txBody>
      </p:sp>
      <p:sp>
        <p:nvSpPr>
          <p:cNvPr id="105" name="object 105"/>
          <p:cNvSpPr/>
          <p:nvPr/>
        </p:nvSpPr>
        <p:spPr>
          <a:xfrm>
            <a:off x="1300373" y="3575706"/>
            <a:ext cx="27305" cy="0"/>
          </a:xfrm>
          <a:custGeom>
            <a:avLst/>
            <a:gdLst/>
            <a:ahLst/>
            <a:cxnLst/>
            <a:rect l="l" t="t" r="r" b="b"/>
            <a:pathLst>
              <a:path w="27305">
                <a:moveTo>
                  <a:pt x="27012" y="0"/>
                </a:moveTo>
                <a:lnTo>
                  <a:pt x="0" y="0"/>
                </a:lnTo>
              </a:path>
            </a:pathLst>
          </a:custGeom>
          <a:ln w="5918">
            <a:solidFill>
              <a:srgbClr val="231F20"/>
            </a:solidFill>
          </a:ln>
        </p:spPr>
        <p:txBody>
          <a:bodyPr wrap="square" lIns="0" tIns="0" rIns="0" bIns="0" rtlCol="0"/>
          <a:lstStyle/>
          <a:p>
            <a:endParaRPr/>
          </a:p>
        </p:txBody>
      </p:sp>
      <p:sp>
        <p:nvSpPr>
          <p:cNvPr id="106" name="object 106"/>
          <p:cNvSpPr/>
          <p:nvPr/>
        </p:nvSpPr>
        <p:spPr>
          <a:xfrm>
            <a:off x="1290575" y="3789369"/>
            <a:ext cx="19685" cy="0"/>
          </a:xfrm>
          <a:custGeom>
            <a:avLst/>
            <a:gdLst/>
            <a:ahLst/>
            <a:cxnLst/>
            <a:rect l="l" t="t" r="r" b="b"/>
            <a:pathLst>
              <a:path w="19684">
                <a:moveTo>
                  <a:pt x="0" y="0"/>
                </a:moveTo>
                <a:lnTo>
                  <a:pt x="19316" y="0"/>
                </a:lnTo>
              </a:path>
            </a:pathLst>
          </a:custGeom>
          <a:ln w="5918">
            <a:solidFill>
              <a:srgbClr val="231F20"/>
            </a:solidFill>
          </a:ln>
        </p:spPr>
        <p:txBody>
          <a:bodyPr wrap="square" lIns="0" tIns="0" rIns="0" bIns="0" rtlCol="0"/>
          <a:lstStyle/>
          <a:p>
            <a:endParaRPr/>
          </a:p>
        </p:txBody>
      </p:sp>
      <p:sp>
        <p:nvSpPr>
          <p:cNvPr id="107" name="object 107"/>
          <p:cNvSpPr/>
          <p:nvPr/>
        </p:nvSpPr>
        <p:spPr>
          <a:xfrm>
            <a:off x="1285223" y="3811407"/>
            <a:ext cx="31115" cy="0"/>
          </a:xfrm>
          <a:custGeom>
            <a:avLst/>
            <a:gdLst/>
            <a:ahLst/>
            <a:cxnLst/>
            <a:rect l="l" t="t" r="r" b="b"/>
            <a:pathLst>
              <a:path w="31115">
                <a:moveTo>
                  <a:pt x="30975" y="0"/>
                </a:moveTo>
                <a:lnTo>
                  <a:pt x="0" y="0"/>
                </a:lnTo>
              </a:path>
            </a:pathLst>
          </a:custGeom>
          <a:ln w="5918">
            <a:solidFill>
              <a:srgbClr val="231F20"/>
            </a:solidFill>
          </a:ln>
        </p:spPr>
        <p:txBody>
          <a:bodyPr wrap="square" lIns="0" tIns="0" rIns="0" bIns="0" rtlCol="0"/>
          <a:lstStyle/>
          <a:p>
            <a:endParaRPr/>
          </a:p>
        </p:txBody>
      </p:sp>
      <p:sp>
        <p:nvSpPr>
          <p:cNvPr id="108" name="object 108"/>
          <p:cNvSpPr/>
          <p:nvPr/>
        </p:nvSpPr>
        <p:spPr>
          <a:xfrm>
            <a:off x="1281569" y="3836063"/>
            <a:ext cx="38735" cy="0"/>
          </a:xfrm>
          <a:custGeom>
            <a:avLst/>
            <a:gdLst/>
            <a:ahLst/>
            <a:cxnLst/>
            <a:rect l="l" t="t" r="r" b="b"/>
            <a:pathLst>
              <a:path w="38734">
                <a:moveTo>
                  <a:pt x="38176" y="0"/>
                </a:moveTo>
                <a:lnTo>
                  <a:pt x="0" y="0"/>
                </a:lnTo>
              </a:path>
            </a:pathLst>
          </a:custGeom>
          <a:ln w="5918">
            <a:solidFill>
              <a:srgbClr val="231F20"/>
            </a:solidFill>
          </a:ln>
        </p:spPr>
        <p:txBody>
          <a:bodyPr wrap="square" lIns="0" tIns="0" rIns="0" bIns="0" rtlCol="0"/>
          <a:lstStyle/>
          <a:p>
            <a:endParaRPr/>
          </a:p>
        </p:txBody>
      </p:sp>
      <p:sp>
        <p:nvSpPr>
          <p:cNvPr id="109" name="object 109"/>
          <p:cNvSpPr/>
          <p:nvPr/>
        </p:nvSpPr>
        <p:spPr>
          <a:xfrm>
            <a:off x="1278891" y="3862976"/>
            <a:ext cx="43815" cy="0"/>
          </a:xfrm>
          <a:custGeom>
            <a:avLst/>
            <a:gdLst/>
            <a:ahLst/>
            <a:cxnLst/>
            <a:rect l="l" t="t" r="r" b="b"/>
            <a:pathLst>
              <a:path w="43815">
                <a:moveTo>
                  <a:pt x="43434" y="0"/>
                </a:moveTo>
                <a:lnTo>
                  <a:pt x="0" y="0"/>
                </a:lnTo>
              </a:path>
            </a:pathLst>
          </a:custGeom>
          <a:ln w="5918">
            <a:solidFill>
              <a:srgbClr val="231F20"/>
            </a:solidFill>
          </a:ln>
        </p:spPr>
        <p:txBody>
          <a:bodyPr wrap="square" lIns="0" tIns="0" rIns="0" bIns="0" rtlCol="0"/>
          <a:lstStyle/>
          <a:p>
            <a:endParaRPr/>
          </a:p>
        </p:txBody>
      </p:sp>
      <p:sp>
        <p:nvSpPr>
          <p:cNvPr id="110" name="object 110"/>
          <p:cNvSpPr/>
          <p:nvPr/>
        </p:nvSpPr>
        <p:spPr>
          <a:xfrm>
            <a:off x="1275910" y="3888183"/>
            <a:ext cx="48260" cy="0"/>
          </a:xfrm>
          <a:custGeom>
            <a:avLst/>
            <a:gdLst/>
            <a:ahLst/>
            <a:cxnLst/>
            <a:rect l="l" t="t" r="r" b="b"/>
            <a:pathLst>
              <a:path w="48259">
                <a:moveTo>
                  <a:pt x="47878" y="0"/>
                </a:moveTo>
                <a:lnTo>
                  <a:pt x="0" y="0"/>
                </a:lnTo>
              </a:path>
            </a:pathLst>
          </a:custGeom>
          <a:ln w="5918">
            <a:solidFill>
              <a:srgbClr val="231F20"/>
            </a:solidFill>
          </a:ln>
        </p:spPr>
        <p:txBody>
          <a:bodyPr wrap="square" lIns="0" tIns="0" rIns="0" bIns="0" rtlCol="0"/>
          <a:lstStyle/>
          <a:p>
            <a:endParaRPr/>
          </a:p>
        </p:txBody>
      </p:sp>
      <p:sp>
        <p:nvSpPr>
          <p:cNvPr id="111" name="object 111"/>
          <p:cNvSpPr/>
          <p:nvPr/>
        </p:nvSpPr>
        <p:spPr>
          <a:xfrm>
            <a:off x="1275020" y="3913416"/>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2" name="object 112"/>
          <p:cNvSpPr/>
          <p:nvPr/>
        </p:nvSpPr>
        <p:spPr>
          <a:xfrm>
            <a:off x="1275910" y="3938816"/>
            <a:ext cx="49530" cy="0"/>
          </a:xfrm>
          <a:custGeom>
            <a:avLst/>
            <a:gdLst/>
            <a:ahLst/>
            <a:cxnLst/>
            <a:rect l="l" t="t" r="r" b="b"/>
            <a:pathLst>
              <a:path w="49530">
                <a:moveTo>
                  <a:pt x="48920" y="0"/>
                </a:moveTo>
                <a:lnTo>
                  <a:pt x="0" y="0"/>
                </a:lnTo>
              </a:path>
            </a:pathLst>
          </a:custGeom>
          <a:ln w="5918">
            <a:solidFill>
              <a:srgbClr val="231F20"/>
            </a:solidFill>
          </a:ln>
        </p:spPr>
        <p:txBody>
          <a:bodyPr wrap="square" lIns="0" tIns="0" rIns="0" bIns="0" rtlCol="0"/>
          <a:lstStyle/>
          <a:p>
            <a:endParaRPr/>
          </a:p>
        </p:txBody>
      </p:sp>
      <p:sp>
        <p:nvSpPr>
          <p:cNvPr id="113" name="object 113"/>
          <p:cNvSpPr/>
          <p:nvPr/>
        </p:nvSpPr>
        <p:spPr>
          <a:xfrm>
            <a:off x="1275020" y="3964992"/>
            <a:ext cx="50165" cy="0"/>
          </a:xfrm>
          <a:custGeom>
            <a:avLst/>
            <a:gdLst/>
            <a:ahLst/>
            <a:cxnLst/>
            <a:rect l="l" t="t" r="r" b="b"/>
            <a:pathLst>
              <a:path w="50165">
                <a:moveTo>
                  <a:pt x="49834" y="0"/>
                </a:moveTo>
                <a:lnTo>
                  <a:pt x="0" y="0"/>
                </a:lnTo>
              </a:path>
            </a:pathLst>
          </a:custGeom>
          <a:ln w="5918">
            <a:solidFill>
              <a:srgbClr val="231F20"/>
            </a:solidFill>
          </a:ln>
        </p:spPr>
        <p:txBody>
          <a:bodyPr wrap="square" lIns="0" tIns="0" rIns="0" bIns="0" rtlCol="0"/>
          <a:lstStyle/>
          <a:p>
            <a:endParaRPr/>
          </a:p>
        </p:txBody>
      </p:sp>
      <p:sp>
        <p:nvSpPr>
          <p:cNvPr id="114" name="object 114"/>
          <p:cNvSpPr/>
          <p:nvPr/>
        </p:nvSpPr>
        <p:spPr>
          <a:xfrm>
            <a:off x="1275021" y="3990770"/>
            <a:ext cx="50165" cy="0"/>
          </a:xfrm>
          <a:custGeom>
            <a:avLst/>
            <a:gdLst/>
            <a:ahLst/>
            <a:cxnLst/>
            <a:rect l="l" t="t" r="r" b="b"/>
            <a:pathLst>
              <a:path w="50165">
                <a:moveTo>
                  <a:pt x="49809" y="0"/>
                </a:moveTo>
                <a:lnTo>
                  <a:pt x="0" y="0"/>
                </a:lnTo>
              </a:path>
            </a:pathLst>
          </a:custGeom>
          <a:ln w="5918">
            <a:solidFill>
              <a:srgbClr val="231F20"/>
            </a:solidFill>
          </a:ln>
        </p:spPr>
        <p:txBody>
          <a:bodyPr wrap="square" lIns="0" tIns="0" rIns="0" bIns="0" rtlCol="0"/>
          <a:lstStyle/>
          <a:p>
            <a:endParaRPr/>
          </a:p>
        </p:txBody>
      </p:sp>
      <p:sp>
        <p:nvSpPr>
          <p:cNvPr id="115" name="object 115"/>
          <p:cNvSpPr/>
          <p:nvPr/>
        </p:nvSpPr>
        <p:spPr>
          <a:xfrm>
            <a:off x="1275918" y="4017664"/>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116" name="object 116"/>
          <p:cNvSpPr/>
          <p:nvPr/>
        </p:nvSpPr>
        <p:spPr>
          <a:xfrm>
            <a:off x="1281565" y="4048329"/>
            <a:ext cx="36830" cy="0"/>
          </a:xfrm>
          <a:custGeom>
            <a:avLst/>
            <a:gdLst/>
            <a:ahLst/>
            <a:cxnLst/>
            <a:rect l="l" t="t" r="r" b="b"/>
            <a:pathLst>
              <a:path w="36830">
                <a:moveTo>
                  <a:pt x="36741" y="0"/>
                </a:moveTo>
                <a:lnTo>
                  <a:pt x="0" y="0"/>
                </a:lnTo>
              </a:path>
            </a:pathLst>
          </a:custGeom>
          <a:ln w="5918">
            <a:solidFill>
              <a:srgbClr val="231F20"/>
            </a:solidFill>
          </a:ln>
        </p:spPr>
        <p:txBody>
          <a:bodyPr wrap="square" lIns="0" tIns="0" rIns="0" bIns="0" rtlCol="0"/>
          <a:lstStyle/>
          <a:p>
            <a:endParaRPr/>
          </a:p>
        </p:txBody>
      </p:sp>
      <p:sp>
        <p:nvSpPr>
          <p:cNvPr id="117" name="object 117"/>
          <p:cNvSpPr/>
          <p:nvPr/>
        </p:nvSpPr>
        <p:spPr>
          <a:xfrm>
            <a:off x="1285215" y="4074263"/>
            <a:ext cx="29209" cy="0"/>
          </a:xfrm>
          <a:custGeom>
            <a:avLst/>
            <a:gdLst/>
            <a:ahLst/>
            <a:cxnLst/>
            <a:rect l="l" t="t" r="r" b="b"/>
            <a:pathLst>
              <a:path w="29209">
                <a:moveTo>
                  <a:pt x="28651" y="0"/>
                </a:moveTo>
                <a:lnTo>
                  <a:pt x="0" y="0"/>
                </a:lnTo>
              </a:path>
            </a:pathLst>
          </a:custGeom>
          <a:ln w="5918">
            <a:solidFill>
              <a:srgbClr val="231F20"/>
            </a:solidFill>
          </a:ln>
        </p:spPr>
        <p:txBody>
          <a:bodyPr wrap="square" lIns="0" tIns="0" rIns="0" bIns="0" rtlCol="0"/>
          <a:lstStyle/>
          <a:p>
            <a:endParaRPr/>
          </a:p>
        </p:txBody>
      </p:sp>
      <p:sp>
        <p:nvSpPr>
          <p:cNvPr id="118" name="object 118"/>
          <p:cNvSpPr/>
          <p:nvPr/>
        </p:nvSpPr>
        <p:spPr>
          <a:xfrm>
            <a:off x="1293901" y="4116057"/>
            <a:ext cx="11430" cy="9525"/>
          </a:xfrm>
          <a:custGeom>
            <a:avLst/>
            <a:gdLst/>
            <a:ahLst/>
            <a:cxnLst/>
            <a:rect l="l" t="t" r="r" b="b"/>
            <a:pathLst>
              <a:path w="11430"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119" name="object 119"/>
          <p:cNvSpPr/>
          <p:nvPr/>
        </p:nvSpPr>
        <p:spPr>
          <a:xfrm>
            <a:off x="1293901" y="3750424"/>
            <a:ext cx="11430" cy="9525"/>
          </a:xfrm>
          <a:custGeom>
            <a:avLst/>
            <a:gdLst/>
            <a:ahLst/>
            <a:cxnLst/>
            <a:rect l="l" t="t" r="r" b="b"/>
            <a:pathLst>
              <a:path w="11430"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120" name="object 120"/>
          <p:cNvSpPr/>
          <p:nvPr/>
        </p:nvSpPr>
        <p:spPr>
          <a:xfrm>
            <a:off x="1335963" y="3922128"/>
            <a:ext cx="9525" cy="28575"/>
          </a:xfrm>
          <a:custGeom>
            <a:avLst/>
            <a:gdLst/>
            <a:ahLst/>
            <a:cxnLst/>
            <a:rect l="l" t="t" r="r" b="b"/>
            <a:pathLst>
              <a:path w="9525" h="28575">
                <a:moveTo>
                  <a:pt x="9448" y="28409"/>
                </a:moveTo>
                <a:lnTo>
                  <a:pt x="0" y="28409"/>
                </a:lnTo>
                <a:lnTo>
                  <a:pt x="0" y="0"/>
                </a:lnTo>
                <a:lnTo>
                  <a:pt x="9448" y="0"/>
                </a:lnTo>
                <a:lnTo>
                  <a:pt x="9448" y="28409"/>
                </a:lnTo>
                <a:close/>
              </a:path>
            </a:pathLst>
          </a:custGeom>
          <a:ln w="3810">
            <a:solidFill>
              <a:srgbClr val="231F20"/>
            </a:solidFill>
          </a:ln>
        </p:spPr>
        <p:txBody>
          <a:bodyPr wrap="square" lIns="0" tIns="0" rIns="0" bIns="0" rtlCol="0"/>
          <a:lstStyle/>
          <a:p>
            <a:endParaRPr/>
          </a:p>
        </p:txBody>
      </p:sp>
      <p:sp>
        <p:nvSpPr>
          <p:cNvPr id="121" name="object 121"/>
          <p:cNvSpPr/>
          <p:nvPr/>
        </p:nvSpPr>
        <p:spPr>
          <a:xfrm>
            <a:off x="1254340" y="3922128"/>
            <a:ext cx="9525" cy="28575"/>
          </a:xfrm>
          <a:custGeom>
            <a:avLst/>
            <a:gdLst/>
            <a:ahLst/>
            <a:cxnLst/>
            <a:rect l="l" t="t" r="r" b="b"/>
            <a:pathLst>
              <a:path w="9525" h="28575">
                <a:moveTo>
                  <a:pt x="9423" y="28409"/>
                </a:moveTo>
                <a:lnTo>
                  <a:pt x="0" y="28409"/>
                </a:lnTo>
                <a:lnTo>
                  <a:pt x="0" y="0"/>
                </a:lnTo>
                <a:lnTo>
                  <a:pt x="9423" y="0"/>
                </a:lnTo>
                <a:lnTo>
                  <a:pt x="9423" y="28409"/>
                </a:lnTo>
                <a:close/>
              </a:path>
            </a:pathLst>
          </a:custGeom>
          <a:ln w="3809">
            <a:solidFill>
              <a:srgbClr val="231F20"/>
            </a:solidFill>
          </a:ln>
        </p:spPr>
        <p:txBody>
          <a:bodyPr wrap="square" lIns="0" tIns="0" rIns="0" bIns="0" rtlCol="0"/>
          <a:lstStyle/>
          <a:p>
            <a:endParaRPr/>
          </a:p>
        </p:txBody>
      </p:sp>
      <p:sp>
        <p:nvSpPr>
          <p:cNvPr id="122" name="object 122"/>
          <p:cNvSpPr/>
          <p:nvPr/>
        </p:nvSpPr>
        <p:spPr>
          <a:xfrm>
            <a:off x="1334317" y="3835736"/>
            <a:ext cx="13335" cy="29845"/>
          </a:xfrm>
          <a:custGeom>
            <a:avLst/>
            <a:gdLst/>
            <a:ahLst/>
            <a:cxnLst/>
            <a:rect l="l" t="t" r="r" b="b"/>
            <a:pathLst>
              <a:path w="13334" h="29845">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123" name="object 123"/>
          <p:cNvSpPr/>
          <p:nvPr/>
        </p:nvSpPr>
        <p:spPr>
          <a:xfrm>
            <a:off x="1258517" y="3836029"/>
            <a:ext cx="10795" cy="29209"/>
          </a:xfrm>
          <a:custGeom>
            <a:avLst/>
            <a:gdLst/>
            <a:ahLst/>
            <a:cxnLst/>
            <a:rect l="l" t="t" r="r" b="b"/>
            <a:pathLst>
              <a:path w="10794" h="29210">
                <a:moveTo>
                  <a:pt x="9410" y="28752"/>
                </a:moveTo>
                <a:lnTo>
                  <a:pt x="0" y="28397"/>
                </a:lnTo>
                <a:lnTo>
                  <a:pt x="1079" y="0"/>
                </a:lnTo>
                <a:lnTo>
                  <a:pt x="10490" y="355"/>
                </a:lnTo>
                <a:lnTo>
                  <a:pt x="9410" y="28752"/>
                </a:lnTo>
                <a:close/>
              </a:path>
            </a:pathLst>
          </a:custGeom>
          <a:ln w="3810">
            <a:solidFill>
              <a:srgbClr val="231F20"/>
            </a:solidFill>
          </a:ln>
        </p:spPr>
        <p:txBody>
          <a:bodyPr wrap="square" lIns="0" tIns="0" rIns="0" bIns="0" rtlCol="0"/>
          <a:lstStyle/>
          <a:p>
            <a:endParaRPr/>
          </a:p>
        </p:txBody>
      </p:sp>
      <p:sp>
        <p:nvSpPr>
          <p:cNvPr id="124" name="object 124"/>
          <p:cNvSpPr/>
          <p:nvPr/>
        </p:nvSpPr>
        <p:spPr>
          <a:xfrm>
            <a:off x="1256431" y="4013571"/>
            <a:ext cx="13335" cy="29845"/>
          </a:xfrm>
          <a:custGeom>
            <a:avLst/>
            <a:gdLst/>
            <a:ahLst/>
            <a:cxnLst/>
            <a:rect l="l" t="t" r="r" b="b"/>
            <a:pathLst>
              <a:path w="13334" h="29845">
                <a:moveTo>
                  <a:pt x="0" y="1117"/>
                </a:moveTo>
                <a:lnTo>
                  <a:pt x="9385" y="0"/>
                </a:lnTo>
                <a:lnTo>
                  <a:pt x="12750" y="28206"/>
                </a:lnTo>
                <a:lnTo>
                  <a:pt x="3365" y="29337"/>
                </a:lnTo>
                <a:lnTo>
                  <a:pt x="0" y="1117"/>
                </a:lnTo>
                <a:close/>
              </a:path>
            </a:pathLst>
          </a:custGeom>
          <a:ln w="3810">
            <a:solidFill>
              <a:srgbClr val="231F20"/>
            </a:solidFill>
          </a:ln>
        </p:spPr>
        <p:txBody>
          <a:bodyPr wrap="square" lIns="0" tIns="0" rIns="0" bIns="0" rtlCol="0"/>
          <a:lstStyle/>
          <a:p>
            <a:endParaRPr/>
          </a:p>
        </p:txBody>
      </p:sp>
      <p:sp>
        <p:nvSpPr>
          <p:cNvPr id="125" name="object 125"/>
          <p:cNvSpPr/>
          <p:nvPr/>
        </p:nvSpPr>
        <p:spPr>
          <a:xfrm>
            <a:off x="1334491" y="4013863"/>
            <a:ext cx="10795" cy="29209"/>
          </a:xfrm>
          <a:custGeom>
            <a:avLst/>
            <a:gdLst/>
            <a:ahLst/>
            <a:cxnLst/>
            <a:rect l="l" t="t" r="r" b="b"/>
            <a:pathLst>
              <a:path w="10794" h="29210">
                <a:moveTo>
                  <a:pt x="1079" y="0"/>
                </a:moveTo>
                <a:lnTo>
                  <a:pt x="10490" y="355"/>
                </a:lnTo>
                <a:lnTo>
                  <a:pt x="9410" y="28752"/>
                </a:lnTo>
                <a:lnTo>
                  <a:pt x="0" y="28397"/>
                </a:lnTo>
                <a:lnTo>
                  <a:pt x="1079" y="0"/>
                </a:lnTo>
                <a:close/>
              </a:path>
            </a:pathLst>
          </a:custGeom>
          <a:ln w="3810">
            <a:solidFill>
              <a:srgbClr val="231F20"/>
            </a:solidFill>
          </a:ln>
        </p:spPr>
        <p:txBody>
          <a:bodyPr wrap="square" lIns="0" tIns="0" rIns="0" bIns="0" rtlCol="0"/>
          <a:lstStyle/>
          <a:p>
            <a:endParaRPr/>
          </a:p>
        </p:txBody>
      </p:sp>
      <p:sp>
        <p:nvSpPr>
          <p:cNvPr id="126" name="object 126"/>
          <p:cNvSpPr/>
          <p:nvPr/>
        </p:nvSpPr>
        <p:spPr>
          <a:xfrm>
            <a:off x="1500125" y="3577128"/>
            <a:ext cx="10795" cy="23495"/>
          </a:xfrm>
          <a:custGeom>
            <a:avLst/>
            <a:gdLst/>
            <a:ahLst/>
            <a:cxnLst/>
            <a:rect l="l" t="t" r="r" b="b"/>
            <a:pathLst>
              <a:path w="10794" h="23495">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127" name="object 127"/>
          <p:cNvSpPr/>
          <p:nvPr/>
        </p:nvSpPr>
        <p:spPr>
          <a:xfrm>
            <a:off x="1497072" y="4274914"/>
            <a:ext cx="12065" cy="31115"/>
          </a:xfrm>
          <a:custGeom>
            <a:avLst/>
            <a:gdLst/>
            <a:ahLst/>
            <a:cxnLst/>
            <a:rect l="l" t="t" r="r" b="b"/>
            <a:pathLst>
              <a:path w="12065"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128" name="object 128"/>
          <p:cNvSpPr/>
          <p:nvPr/>
        </p:nvSpPr>
        <p:spPr>
          <a:xfrm>
            <a:off x="759153" y="3562198"/>
            <a:ext cx="737920" cy="754637"/>
          </a:xfrm>
          <a:prstGeom prst="rect">
            <a:avLst/>
          </a:prstGeom>
          <a:blipFill>
            <a:blip r:embed="rId21" cstate="print"/>
            <a:stretch>
              <a:fillRect/>
            </a:stretch>
          </a:blipFill>
        </p:spPr>
        <p:txBody>
          <a:bodyPr wrap="square" lIns="0" tIns="0" rIns="0" bIns="0" rtlCol="0"/>
          <a:lstStyle/>
          <a:p>
            <a:endParaRPr/>
          </a:p>
        </p:txBody>
      </p:sp>
      <p:sp>
        <p:nvSpPr>
          <p:cNvPr id="129" name="object 129"/>
          <p:cNvSpPr/>
          <p:nvPr/>
        </p:nvSpPr>
        <p:spPr>
          <a:xfrm>
            <a:off x="866346" y="3577128"/>
            <a:ext cx="60960" cy="728980"/>
          </a:xfrm>
          <a:custGeom>
            <a:avLst/>
            <a:gdLst/>
            <a:ahLst/>
            <a:cxnLst/>
            <a:rect l="l" t="t" r="r" b="b"/>
            <a:pathLst>
              <a:path w="60959" h="728979">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130" name="object 130"/>
          <p:cNvSpPr/>
          <p:nvPr/>
        </p:nvSpPr>
        <p:spPr>
          <a:xfrm>
            <a:off x="759141" y="3562198"/>
            <a:ext cx="738505" cy="755015"/>
          </a:xfrm>
          <a:custGeom>
            <a:avLst/>
            <a:gdLst/>
            <a:ahLst/>
            <a:cxnLst/>
            <a:rect l="l" t="t" r="r" b="b"/>
            <a:pathLst>
              <a:path w="738505"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131" name="object 131"/>
          <p:cNvSpPr/>
          <p:nvPr/>
        </p:nvSpPr>
        <p:spPr>
          <a:xfrm>
            <a:off x="1439467" y="3575633"/>
            <a:ext cx="46990" cy="730885"/>
          </a:xfrm>
          <a:custGeom>
            <a:avLst/>
            <a:gdLst/>
            <a:ahLst/>
            <a:cxnLst/>
            <a:rect l="l" t="t" r="r" b="b"/>
            <a:pathLst>
              <a:path w="46990"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132" name="object 132"/>
          <p:cNvSpPr/>
          <p:nvPr/>
        </p:nvSpPr>
        <p:spPr>
          <a:xfrm>
            <a:off x="1300720" y="3382299"/>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3" name="object 133"/>
          <p:cNvSpPr/>
          <p:nvPr/>
        </p:nvSpPr>
        <p:spPr>
          <a:xfrm>
            <a:off x="5635878" y="7123024"/>
            <a:ext cx="1245301" cy="738633"/>
          </a:xfrm>
          <a:prstGeom prst="rect">
            <a:avLst/>
          </a:prstGeom>
          <a:blipFill>
            <a:blip r:embed="rId22" cstate="print"/>
            <a:stretch>
              <a:fillRect/>
            </a:stretch>
          </a:blipFill>
        </p:spPr>
        <p:txBody>
          <a:bodyPr wrap="square" lIns="0" tIns="0" rIns="0" bIns="0" rtlCol="0"/>
          <a:lstStyle/>
          <a:p>
            <a:endParaRPr/>
          </a:p>
        </p:txBody>
      </p:sp>
      <p:sp>
        <p:nvSpPr>
          <p:cNvPr id="134" name="object 134"/>
          <p:cNvSpPr/>
          <p:nvPr/>
        </p:nvSpPr>
        <p:spPr>
          <a:xfrm>
            <a:off x="5195861" y="7349145"/>
            <a:ext cx="333375" cy="130810"/>
          </a:xfrm>
          <a:custGeom>
            <a:avLst/>
            <a:gdLst/>
            <a:ahLst/>
            <a:cxnLst/>
            <a:rect l="l" t="t" r="r" b="b"/>
            <a:pathLst>
              <a:path w="333375" h="130809">
                <a:moveTo>
                  <a:pt x="224726" y="0"/>
                </a:moveTo>
                <a:lnTo>
                  <a:pt x="224802" y="44424"/>
                </a:lnTo>
                <a:lnTo>
                  <a:pt x="0" y="44424"/>
                </a:lnTo>
                <a:lnTo>
                  <a:pt x="0" y="86220"/>
                </a:lnTo>
                <a:lnTo>
                  <a:pt x="224878" y="86220"/>
                </a:lnTo>
                <a:lnTo>
                  <a:pt x="224955" y="130632"/>
                </a:lnTo>
                <a:lnTo>
                  <a:pt x="332981" y="65150"/>
                </a:lnTo>
                <a:lnTo>
                  <a:pt x="224726" y="0"/>
                </a:lnTo>
                <a:close/>
              </a:path>
            </a:pathLst>
          </a:custGeom>
          <a:solidFill>
            <a:srgbClr val="58595B"/>
          </a:solidFill>
        </p:spPr>
        <p:txBody>
          <a:bodyPr wrap="square" lIns="0" tIns="0" rIns="0" bIns="0" rtlCol="0"/>
          <a:lstStyle/>
          <a:p>
            <a:endParaRPr/>
          </a:p>
        </p:txBody>
      </p:sp>
      <p:sp>
        <p:nvSpPr>
          <p:cNvPr id="135" name="object 135"/>
          <p:cNvSpPr/>
          <p:nvPr/>
        </p:nvSpPr>
        <p:spPr>
          <a:xfrm>
            <a:off x="3785002" y="7137348"/>
            <a:ext cx="1262222" cy="727572"/>
          </a:xfrm>
          <a:prstGeom prst="rect">
            <a:avLst/>
          </a:prstGeom>
          <a:blipFill>
            <a:blip r:embed="rId23" cstate="print"/>
            <a:stretch>
              <a:fillRect/>
            </a:stretch>
          </a:blipFill>
        </p:spPr>
        <p:txBody>
          <a:bodyPr wrap="square" lIns="0" tIns="0" rIns="0" bIns="0" rtlCol="0"/>
          <a:lstStyle/>
          <a:p>
            <a:endParaRPr/>
          </a:p>
        </p:txBody>
      </p:sp>
      <p:sp>
        <p:nvSpPr>
          <p:cNvPr id="136" name="object 136"/>
          <p:cNvSpPr/>
          <p:nvPr/>
        </p:nvSpPr>
        <p:spPr>
          <a:xfrm>
            <a:off x="542670" y="3226765"/>
            <a:ext cx="4138929" cy="1250315"/>
          </a:xfrm>
          <a:custGeom>
            <a:avLst/>
            <a:gdLst/>
            <a:ahLst/>
            <a:cxnLst/>
            <a:rect l="l" t="t" r="r" b="b"/>
            <a:pathLst>
              <a:path w="4138929" h="1250314">
                <a:moveTo>
                  <a:pt x="4138536" y="1249972"/>
                </a:moveTo>
                <a:lnTo>
                  <a:pt x="0" y="1249972"/>
                </a:lnTo>
                <a:lnTo>
                  <a:pt x="0" y="0"/>
                </a:lnTo>
                <a:lnTo>
                  <a:pt x="4138536" y="0"/>
                </a:lnTo>
                <a:lnTo>
                  <a:pt x="4138536" y="1249972"/>
                </a:lnTo>
                <a:close/>
              </a:path>
            </a:pathLst>
          </a:custGeom>
          <a:ln w="6350">
            <a:solidFill>
              <a:srgbClr val="231F20"/>
            </a:solidFill>
          </a:ln>
        </p:spPr>
        <p:txBody>
          <a:bodyPr wrap="square" lIns="0" tIns="0" rIns="0" bIns="0" rtlCol="0"/>
          <a:lstStyle/>
          <a:p>
            <a:endParaRPr/>
          </a:p>
        </p:txBody>
      </p:sp>
      <p:sp>
        <p:nvSpPr>
          <p:cNvPr id="137" name="object 137"/>
          <p:cNvSpPr txBox="1"/>
          <p:nvPr/>
        </p:nvSpPr>
        <p:spPr>
          <a:xfrm>
            <a:off x="3173920" y="1564759"/>
            <a:ext cx="11493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231F20"/>
                </a:solidFill>
                <a:latin typeface="Arial Narrow"/>
                <a:cs typeface="Arial Narrow"/>
              </a:rPr>
              <a:t>(4)</a:t>
            </a:r>
            <a:endParaRPr sz="800">
              <a:latin typeface="Arial Narrow"/>
              <a:cs typeface="Arial Narrow"/>
            </a:endParaRPr>
          </a:p>
        </p:txBody>
      </p:sp>
      <p:sp>
        <p:nvSpPr>
          <p:cNvPr id="138" name="object 138"/>
          <p:cNvSpPr/>
          <p:nvPr/>
        </p:nvSpPr>
        <p:spPr>
          <a:xfrm>
            <a:off x="541540" y="539521"/>
            <a:ext cx="6493510" cy="1341120"/>
          </a:xfrm>
          <a:custGeom>
            <a:avLst/>
            <a:gdLst/>
            <a:ahLst/>
            <a:cxnLst/>
            <a:rect l="l" t="t" r="r" b="b"/>
            <a:pathLst>
              <a:path w="6493509" h="1341120">
                <a:moveTo>
                  <a:pt x="6492951" y="1340929"/>
                </a:moveTo>
                <a:lnTo>
                  <a:pt x="0" y="1340929"/>
                </a:lnTo>
                <a:lnTo>
                  <a:pt x="0" y="0"/>
                </a:lnTo>
                <a:lnTo>
                  <a:pt x="6492951" y="0"/>
                </a:lnTo>
                <a:lnTo>
                  <a:pt x="6492951" y="1340929"/>
                </a:lnTo>
                <a:close/>
              </a:path>
            </a:pathLst>
          </a:custGeom>
          <a:ln w="6349">
            <a:solidFill>
              <a:srgbClr val="231F20"/>
            </a:solidFill>
          </a:ln>
        </p:spPr>
        <p:txBody>
          <a:bodyPr wrap="square" lIns="0" tIns="0" rIns="0" bIns="0" rtlCol="0"/>
          <a:lstStyle/>
          <a:p>
            <a:endParaRPr/>
          </a:p>
        </p:txBody>
      </p:sp>
      <p:sp>
        <p:nvSpPr>
          <p:cNvPr id="139" name="object 139"/>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10</a:t>
            </a:r>
            <a:endParaRPr sz="6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9389" y="462074"/>
            <a:ext cx="260794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FUNCIONAMIENTO DEL</a:t>
            </a:r>
            <a:r>
              <a:rPr sz="1600" b="1" spc="-90" dirty="0">
                <a:solidFill>
                  <a:srgbClr val="231F20"/>
                </a:solidFill>
                <a:latin typeface="Arial Narrow"/>
                <a:cs typeface="Arial Narrow"/>
              </a:rPr>
              <a:t> </a:t>
            </a:r>
            <a:r>
              <a:rPr sz="1600" b="1" spc="-5" dirty="0">
                <a:solidFill>
                  <a:srgbClr val="231F20"/>
                </a:solidFill>
                <a:latin typeface="Arial Narrow"/>
                <a:cs typeface="Arial Narrow"/>
              </a:rPr>
              <a:t>MANDO</a:t>
            </a:r>
            <a:endParaRPr sz="1600">
              <a:latin typeface="Arial Narrow"/>
              <a:cs typeface="Arial Narrow"/>
            </a:endParaRPr>
          </a:p>
        </p:txBody>
      </p:sp>
      <p:sp>
        <p:nvSpPr>
          <p:cNvPr id="3" name="object 3"/>
          <p:cNvSpPr/>
          <p:nvPr/>
        </p:nvSpPr>
        <p:spPr>
          <a:xfrm>
            <a:off x="58519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56831"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28561"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7038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4202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1375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5558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2721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69894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4075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12393"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784148"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2594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89758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86931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1114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98277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5450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09631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6796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3969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18150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5314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2488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6669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3833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1006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5188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2353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29526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3706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08722"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38045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2226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49390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46563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07464"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57909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5082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69263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64284"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3601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77782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4946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2119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63026"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3465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0638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4819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1984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89157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3338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0502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97675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18588"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09021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06194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0375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17540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4712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28894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6058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3232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37415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4577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1750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5932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3097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0268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4450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1614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48789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2971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0134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57307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1489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68653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65824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0007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7171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4345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88526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5690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2863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7045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4209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1382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5564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2728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299901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4082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1246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08420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2601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19765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16938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1120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282835" y="790689"/>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5457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39638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6802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3976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48157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5321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2494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6676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3841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1014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5194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2358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59533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3715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0878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680523"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2233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79397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76568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0751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87916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5089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99271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6434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3608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07789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49534"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2126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6308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3472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0645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4827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1990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19164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3345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0509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27682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1864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39028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36201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0382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47547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4720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58901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6065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3240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7420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45863"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1758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5938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3104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0277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44592"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16221"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787963"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2977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01425"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87314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14963"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98660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5833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00154"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71783"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4352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18533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5697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2870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7052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4216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1389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55716" y="790689"/>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2735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29908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4089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1253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384266"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2608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49772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46945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1127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58292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5464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69645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6809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3982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78164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5329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2502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66841"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38481"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1021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5202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2366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895390"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37211"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0885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98058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22403"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09404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06577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07582"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179223"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5096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29277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6440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3614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377965"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4960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21336"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63144"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3479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0652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48335"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19964" y="790689"/>
            <a:ext cx="15875" cy="9525"/>
          </a:xfrm>
          <a:custGeom>
            <a:avLst/>
            <a:gdLst/>
            <a:ahLst/>
            <a:cxnLst/>
            <a:rect l="l" t="t" r="r" b="b"/>
            <a:pathLst>
              <a:path w="15875" h="9525">
                <a:moveTo>
                  <a:pt x="0" y="9525"/>
                </a:moveTo>
                <a:lnTo>
                  <a:pt x="15836" y="9525"/>
                </a:lnTo>
                <a:lnTo>
                  <a:pt x="15836"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491719"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33527"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0516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576898"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1871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69035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66208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03897"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7553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47268"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889089"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6073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32460"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74293" y="790689"/>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45921"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17652" y="790689"/>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1634752" y="1889514"/>
            <a:ext cx="75565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Botón</a:t>
            </a:r>
            <a:r>
              <a:rPr sz="900" spc="-70" dirty="0">
                <a:solidFill>
                  <a:srgbClr val="231F20"/>
                </a:solidFill>
                <a:latin typeface="Arial Narrow"/>
                <a:cs typeface="Arial Narrow"/>
              </a:rPr>
              <a:t> </a:t>
            </a:r>
            <a:r>
              <a:rPr sz="900" dirty="0">
                <a:solidFill>
                  <a:srgbClr val="231F20"/>
                </a:solidFill>
                <a:latin typeface="Arial Narrow"/>
                <a:cs typeface="Arial Narrow"/>
              </a:rPr>
              <a:t>Calentador</a:t>
            </a:r>
            <a:endParaRPr sz="900">
              <a:latin typeface="Arial Narrow"/>
              <a:cs typeface="Arial Narrow"/>
            </a:endParaRPr>
          </a:p>
        </p:txBody>
      </p:sp>
      <p:sp>
        <p:nvSpPr>
          <p:cNvPr id="232" name="object 232"/>
          <p:cNvSpPr/>
          <p:nvPr/>
        </p:nvSpPr>
        <p:spPr>
          <a:xfrm>
            <a:off x="1605683" y="2087072"/>
            <a:ext cx="1790700" cy="0"/>
          </a:xfrm>
          <a:custGeom>
            <a:avLst/>
            <a:gdLst/>
            <a:ahLst/>
            <a:cxnLst/>
            <a:rect l="l" t="t" r="r" b="b"/>
            <a:pathLst>
              <a:path w="1790700">
                <a:moveTo>
                  <a:pt x="1790103" y="0"/>
                </a:moveTo>
                <a:lnTo>
                  <a:pt x="0" y="0"/>
                </a:lnTo>
              </a:path>
            </a:pathLst>
          </a:custGeom>
          <a:ln w="6235">
            <a:solidFill>
              <a:srgbClr val="86888A"/>
            </a:solidFill>
          </a:ln>
        </p:spPr>
        <p:txBody>
          <a:bodyPr wrap="square" lIns="0" tIns="0" rIns="0" bIns="0" rtlCol="0"/>
          <a:lstStyle/>
          <a:p>
            <a:endParaRPr/>
          </a:p>
        </p:txBody>
      </p:sp>
      <p:sp>
        <p:nvSpPr>
          <p:cNvPr id="233" name="object 233"/>
          <p:cNvSpPr txBox="1"/>
          <p:nvPr/>
        </p:nvSpPr>
        <p:spPr>
          <a:xfrm>
            <a:off x="1634752" y="1325866"/>
            <a:ext cx="5727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Pantalla</a:t>
            </a:r>
            <a:r>
              <a:rPr sz="900" spc="-70" dirty="0">
                <a:solidFill>
                  <a:srgbClr val="231F20"/>
                </a:solidFill>
                <a:latin typeface="Arial Narrow"/>
                <a:cs typeface="Arial Narrow"/>
              </a:rPr>
              <a:t> </a:t>
            </a:r>
            <a:r>
              <a:rPr sz="900" dirty="0">
                <a:solidFill>
                  <a:srgbClr val="231F20"/>
                </a:solidFill>
                <a:latin typeface="Arial Narrow"/>
                <a:cs typeface="Arial Narrow"/>
              </a:rPr>
              <a:t>LED</a:t>
            </a:r>
            <a:endParaRPr sz="900">
              <a:latin typeface="Arial Narrow"/>
              <a:cs typeface="Arial Narrow"/>
            </a:endParaRPr>
          </a:p>
        </p:txBody>
      </p:sp>
      <p:sp>
        <p:nvSpPr>
          <p:cNvPr id="234" name="object 234"/>
          <p:cNvSpPr/>
          <p:nvPr/>
        </p:nvSpPr>
        <p:spPr>
          <a:xfrm>
            <a:off x="1626469" y="1523417"/>
            <a:ext cx="1922780" cy="0"/>
          </a:xfrm>
          <a:custGeom>
            <a:avLst/>
            <a:gdLst/>
            <a:ahLst/>
            <a:cxnLst/>
            <a:rect l="l" t="t" r="r" b="b"/>
            <a:pathLst>
              <a:path w="1922779">
                <a:moveTo>
                  <a:pt x="1922386" y="0"/>
                </a:moveTo>
                <a:lnTo>
                  <a:pt x="0" y="0"/>
                </a:lnTo>
              </a:path>
            </a:pathLst>
          </a:custGeom>
          <a:ln w="6235">
            <a:solidFill>
              <a:srgbClr val="86888A"/>
            </a:solidFill>
          </a:ln>
        </p:spPr>
        <p:txBody>
          <a:bodyPr wrap="square" lIns="0" tIns="0" rIns="0" bIns="0" rtlCol="0"/>
          <a:lstStyle/>
          <a:p>
            <a:endParaRPr/>
          </a:p>
        </p:txBody>
      </p:sp>
      <p:sp>
        <p:nvSpPr>
          <p:cNvPr id="235" name="object 235"/>
          <p:cNvSpPr txBox="1"/>
          <p:nvPr/>
        </p:nvSpPr>
        <p:spPr>
          <a:xfrm>
            <a:off x="1634752" y="2136111"/>
            <a:ext cx="1330325" cy="332105"/>
          </a:xfrm>
          <a:prstGeom prst="rect">
            <a:avLst/>
          </a:prstGeom>
        </p:spPr>
        <p:txBody>
          <a:bodyPr vert="horz" wrap="square" lIns="0" tIns="12700" rIns="0" bIns="0" rtlCol="0">
            <a:spAutoFit/>
          </a:bodyPr>
          <a:lstStyle/>
          <a:p>
            <a:pPr marL="12700">
              <a:lnSpc>
                <a:spcPts val="1010"/>
              </a:lnSpc>
              <a:spcBef>
                <a:spcPts val="100"/>
              </a:spcBef>
            </a:pPr>
            <a:r>
              <a:rPr sz="900" dirty="0">
                <a:solidFill>
                  <a:srgbClr val="231F20"/>
                </a:solidFill>
                <a:latin typeface="Arial Narrow"/>
                <a:cs typeface="Arial Narrow"/>
              </a:rPr>
              <a:t>Botón</a:t>
            </a:r>
            <a:r>
              <a:rPr sz="900" spc="-5" dirty="0">
                <a:solidFill>
                  <a:srgbClr val="231F20"/>
                </a:solidFill>
                <a:latin typeface="Arial Narrow"/>
                <a:cs typeface="Arial Narrow"/>
              </a:rPr>
              <a:t> </a:t>
            </a:r>
            <a:r>
              <a:rPr sz="900" dirty="0">
                <a:solidFill>
                  <a:srgbClr val="231F20"/>
                </a:solidFill>
                <a:latin typeface="Arial Narrow"/>
                <a:cs typeface="Arial Narrow"/>
              </a:rPr>
              <a:t>Burbujas</a:t>
            </a:r>
            <a:endParaRPr sz="900">
              <a:latin typeface="Arial Narrow"/>
              <a:cs typeface="Arial Narrow"/>
            </a:endParaRPr>
          </a:p>
          <a:p>
            <a:pPr marL="12700" marR="5080">
              <a:lnSpc>
                <a:spcPts val="690"/>
              </a:lnSpc>
              <a:spcBef>
                <a:spcPts val="25"/>
              </a:spcBef>
            </a:pPr>
            <a:r>
              <a:rPr sz="650" spc="10" dirty="0">
                <a:solidFill>
                  <a:srgbClr val="231F20"/>
                </a:solidFill>
                <a:latin typeface="Arial Narrow"/>
                <a:cs typeface="Arial Narrow"/>
              </a:rPr>
              <a:t>- Ajuste </a:t>
            </a:r>
            <a:r>
              <a:rPr sz="650" spc="5" dirty="0">
                <a:solidFill>
                  <a:srgbClr val="231F20"/>
                </a:solidFill>
                <a:latin typeface="Arial Narrow"/>
                <a:cs typeface="Arial Narrow"/>
              </a:rPr>
              <a:t>el nivel </a:t>
            </a:r>
            <a:r>
              <a:rPr sz="650" spc="10" dirty="0">
                <a:solidFill>
                  <a:srgbClr val="231F20"/>
                </a:solidFill>
                <a:latin typeface="Arial Narrow"/>
                <a:cs typeface="Arial Narrow"/>
              </a:rPr>
              <a:t>de burbujas pulsando </a:t>
            </a:r>
            <a:r>
              <a:rPr sz="650" spc="5" dirty="0">
                <a:solidFill>
                  <a:srgbClr val="231F20"/>
                </a:solidFill>
                <a:latin typeface="Arial Narrow"/>
                <a:cs typeface="Arial Narrow"/>
              </a:rPr>
              <a:t>el  </a:t>
            </a:r>
            <a:r>
              <a:rPr sz="650" spc="10" dirty="0">
                <a:solidFill>
                  <a:srgbClr val="231F20"/>
                </a:solidFill>
                <a:latin typeface="Arial Narrow"/>
                <a:cs typeface="Arial Narrow"/>
              </a:rPr>
              <a:t>botón (L1: 300 </a:t>
            </a:r>
            <a:r>
              <a:rPr sz="650" spc="15" dirty="0">
                <a:solidFill>
                  <a:srgbClr val="231F20"/>
                </a:solidFill>
                <a:latin typeface="Arial Narrow"/>
                <a:cs typeface="Arial Narrow"/>
              </a:rPr>
              <a:t>W, </a:t>
            </a:r>
            <a:r>
              <a:rPr sz="650" spc="10" dirty="0">
                <a:solidFill>
                  <a:srgbClr val="231F20"/>
                </a:solidFill>
                <a:latin typeface="Arial Narrow"/>
                <a:cs typeface="Arial Narrow"/>
              </a:rPr>
              <a:t>L2: 500 </a:t>
            </a:r>
            <a:r>
              <a:rPr sz="650" spc="15" dirty="0">
                <a:solidFill>
                  <a:srgbClr val="231F20"/>
                </a:solidFill>
                <a:latin typeface="Arial Narrow"/>
                <a:cs typeface="Arial Narrow"/>
              </a:rPr>
              <a:t>W, </a:t>
            </a:r>
            <a:r>
              <a:rPr sz="650" spc="10" dirty="0">
                <a:solidFill>
                  <a:srgbClr val="231F20"/>
                </a:solidFill>
                <a:latin typeface="Arial Narrow"/>
                <a:cs typeface="Arial Narrow"/>
              </a:rPr>
              <a:t>L3: 720</a:t>
            </a:r>
            <a:r>
              <a:rPr sz="650" spc="-65" dirty="0">
                <a:solidFill>
                  <a:srgbClr val="231F20"/>
                </a:solidFill>
                <a:latin typeface="Arial Narrow"/>
                <a:cs typeface="Arial Narrow"/>
              </a:rPr>
              <a:t> </a:t>
            </a:r>
            <a:r>
              <a:rPr sz="650" spc="15" dirty="0">
                <a:solidFill>
                  <a:srgbClr val="231F20"/>
                </a:solidFill>
                <a:latin typeface="Arial Narrow"/>
                <a:cs typeface="Arial Narrow"/>
              </a:rPr>
              <a:t>W)</a:t>
            </a:r>
            <a:endParaRPr sz="650">
              <a:latin typeface="Arial Narrow"/>
              <a:cs typeface="Arial Narrow"/>
            </a:endParaRPr>
          </a:p>
        </p:txBody>
      </p:sp>
      <p:sp>
        <p:nvSpPr>
          <p:cNvPr id="236" name="object 236"/>
          <p:cNvSpPr txBox="1"/>
          <p:nvPr/>
        </p:nvSpPr>
        <p:spPr>
          <a:xfrm>
            <a:off x="1634752" y="2607233"/>
            <a:ext cx="5467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Botón</a:t>
            </a:r>
            <a:r>
              <a:rPr sz="900" spc="-70" dirty="0">
                <a:solidFill>
                  <a:srgbClr val="231F20"/>
                </a:solidFill>
                <a:latin typeface="Arial Narrow"/>
                <a:cs typeface="Arial Narrow"/>
              </a:rPr>
              <a:t> </a:t>
            </a:r>
            <a:r>
              <a:rPr sz="900" dirty="0">
                <a:solidFill>
                  <a:srgbClr val="231F20"/>
                </a:solidFill>
                <a:latin typeface="Arial Narrow"/>
                <a:cs typeface="Arial Narrow"/>
              </a:rPr>
              <a:t>Arriba</a:t>
            </a:r>
            <a:endParaRPr sz="900">
              <a:latin typeface="Arial Narrow"/>
              <a:cs typeface="Arial Narrow"/>
            </a:endParaRPr>
          </a:p>
        </p:txBody>
      </p:sp>
      <p:sp>
        <p:nvSpPr>
          <p:cNvPr id="237" name="object 237"/>
          <p:cNvSpPr txBox="1"/>
          <p:nvPr/>
        </p:nvSpPr>
        <p:spPr>
          <a:xfrm>
            <a:off x="5076211" y="1902001"/>
            <a:ext cx="505459"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Botón</a:t>
            </a:r>
            <a:r>
              <a:rPr sz="900" spc="-70" dirty="0">
                <a:solidFill>
                  <a:srgbClr val="231F20"/>
                </a:solidFill>
                <a:latin typeface="Arial Narrow"/>
                <a:cs typeface="Arial Narrow"/>
              </a:rPr>
              <a:t> </a:t>
            </a:r>
            <a:r>
              <a:rPr sz="900" dirty="0">
                <a:solidFill>
                  <a:srgbClr val="231F20"/>
                </a:solidFill>
                <a:latin typeface="Arial Narrow"/>
                <a:cs typeface="Arial Narrow"/>
              </a:rPr>
              <a:t>Filtro</a:t>
            </a:r>
            <a:endParaRPr sz="900">
              <a:latin typeface="Arial Narrow"/>
              <a:cs typeface="Arial Narrow"/>
            </a:endParaRPr>
          </a:p>
        </p:txBody>
      </p:sp>
      <p:sp>
        <p:nvSpPr>
          <p:cNvPr id="238" name="object 238"/>
          <p:cNvSpPr txBox="1"/>
          <p:nvPr/>
        </p:nvSpPr>
        <p:spPr>
          <a:xfrm>
            <a:off x="4757200" y="2320339"/>
            <a:ext cx="84391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Botón</a:t>
            </a:r>
            <a:r>
              <a:rPr sz="900" spc="-70" dirty="0">
                <a:solidFill>
                  <a:srgbClr val="231F20"/>
                </a:solidFill>
                <a:latin typeface="Arial Narrow"/>
                <a:cs typeface="Arial Narrow"/>
              </a:rPr>
              <a:t> </a:t>
            </a:r>
            <a:r>
              <a:rPr sz="900" dirty="0">
                <a:solidFill>
                  <a:srgbClr val="231F20"/>
                </a:solidFill>
                <a:latin typeface="Arial Narrow"/>
                <a:cs typeface="Arial Narrow"/>
              </a:rPr>
              <a:t>Programador</a:t>
            </a:r>
            <a:endParaRPr sz="900">
              <a:latin typeface="Arial Narrow"/>
              <a:cs typeface="Arial Narrow"/>
            </a:endParaRPr>
          </a:p>
        </p:txBody>
      </p:sp>
      <p:sp>
        <p:nvSpPr>
          <p:cNvPr id="239" name="object 239"/>
          <p:cNvSpPr txBox="1"/>
          <p:nvPr/>
        </p:nvSpPr>
        <p:spPr>
          <a:xfrm>
            <a:off x="5064438" y="2619805"/>
            <a:ext cx="53657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Botón</a:t>
            </a:r>
            <a:r>
              <a:rPr sz="900" spc="-70" dirty="0">
                <a:solidFill>
                  <a:srgbClr val="231F20"/>
                </a:solidFill>
                <a:latin typeface="Arial Narrow"/>
                <a:cs typeface="Arial Narrow"/>
              </a:rPr>
              <a:t> </a:t>
            </a:r>
            <a:r>
              <a:rPr sz="900" dirty="0">
                <a:solidFill>
                  <a:srgbClr val="231F20"/>
                </a:solidFill>
                <a:latin typeface="Arial Narrow"/>
                <a:cs typeface="Arial Narrow"/>
              </a:rPr>
              <a:t>Abajo</a:t>
            </a:r>
            <a:endParaRPr sz="900">
              <a:latin typeface="Arial Narrow"/>
              <a:cs typeface="Arial Narrow"/>
            </a:endParaRPr>
          </a:p>
        </p:txBody>
      </p:sp>
      <p:sp>
        <p:nvSpPr>
          <p:cNvPr id="240" name="object 240"/>
          <p:cNvSpPr txBox="1"/>
          <p:nvPr/>
        </p:nvSpPr>
        <p:spPr>
          <a:xfrm>
            <a:off x="4900315" y="1612500"/>
            <a:ext cx="701040" cy="160655"/>
          </a:xfrm>
          <a:prstGeom prst="rect">
            <a:avLst/>
          </a:prstGeom>
        </p:spPr>
        <p:txBody>
          <a:bodyPr vert="horz" wrap="square" lIns="0" tIns="16510" rIns="0" bIns="0" rtlCol="0">
            <a:spAutoFit/>
          </a:bodyPr>
          <a:lstStyle/>
          <a:p>
            <a:pPr marL="12700">
              <a:lnSpc>
                <a:spcPct val="100000"/>
              </a:lnSpc>
              <a:spcBef>
                <a:spcPts val="130"/>
              </a:spcBef>
            </a:pPr>
            <a:r>
              <a:rPr sz="850" spc="10" dirty="0">
                <a:solidFill>
                  <a:srgbClr val="231F20"/>
                </a:solidFill>
                <a:latin typeface="Arial Narrow"/>
                <a:cs typeface="Arial Narrow"/>
              </a:rPr>
              <a:t>Botón</a:t>
            </a:r>
            <a:r>
              <a:rPr sz="850" spc="-45" dirty="0">
                <a:solidFill>
                  <a:srgbClr val="231F20"/>
                </a:solidFill>
                <a:latin typeface="Arial Narrow"/>
                <a:cs typeface="Arial Narrow"/>
              </a:rPr>
              <a:t> </a:t>
            </a:r>
            <a:r>
              <a:rPr sz="850" spc="20" dirty="0">
                <a:solidFill>
                  <a:srgbClr val="231F20"/>
                </a:solidFill>
                <a:latin typeface="Arial Narrow"/>
                <a:cs typeface="Arial Narrow"/>
              </a:rPr>
              <a:t>CHORRO</a:t>
            </a:r>
            <a:endParaRPr sz="850">
              <a:latin typeface="Arial Narrow"/>
              <a:cs typeface="Arial Narrow"/>
            </a:endParaRPr>
          </a:p>
        </p:txBody>
      </p:sp>
      <p:sp>
        <p:nvSpPr>
          <p:cNvPr id="241" name="object 241"/>
          <p:cNvSpPr txBox="1"/>
          <p:nvPr/>
        </p:nvSpPr>
        <p:spPr>
          <a:xfrm>
            <a:off x="1634752" y="2915977"/>
            <a:ext cx="4946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Botón</a:t>
            </a:r>
            <a:r>
              <a:rPr sz="900" spc="-70" dirty="0">
                <a:solidFill>
                  <a:srgbClr val="231F20"/>
                </a:solidFill>
                <a:latin typeface="Arial Narrow"/>
                <a:cs typeface="Arial Narrow"/>
              </a:rPr>
              <a:t> </a:t>
            </a:r>
            <a:r>
              <a:rPr sz="900" dirty="0">
                <a:solidFill>
                  <a:srgbClr val="231F20"/>
                </a:solidFill>
                <a:latin typeface="Arial Narrow"/>
                <a:cs typeface="Arial Narrow"/>
              </a:rPr>
              <a:t>UVC</a:t>
            </a:r>
            <a:endParaRPr sz="900">
              <a:latin typeface="Arial Narrow"/>
              <a:cs typeface="Arial Narrow"/>
            </a:endParaRPr>
          </a:p>
        </p:txBody>
      </p:sp>
      <p:sp>
        <p:nvSpPr>
          <p:cNvPr id="242" name="object 242"/>
          <p:cNvSpPr txBox="1"/>
          <p:nvPr/>
        </p:nvSpPr>
        <p:spPr>
          <a:xfrm>
            <a:off x="4971703" y="2930546"/>
            <a:ext cx="629285" cy="160655"/>
          </a:xfrm>
          <a:prstGeom prst="rect">
            <a:avLst/>
          </a:prstGeom>
        </p:spPr>
        <p:txBody>
          <a:bodyPr vert="horz" wrap="square" lIns="0" tIns="16510" rIns="0" bIns="0" rtlCol="0">
            <a:spAutoFit/>
          </a:bodyPr>
          <a:lstStyle/>
          <a:p>
            <a:pPr marL="12700">
              <a:lnSpc>
                <a:spcPct val="100000"/>
              </a:lnSpc>
              <a:spcBef>
                <a:spcPts val="130"/>
              </a:spcBef>
            </a:pPr>
            <a:r>
              <a:rPr sz="850" spc="10" dirty="0">
                <a:solidFill>
                  <a:srgbClr val="231F20"/>
                </a:solidFill>
                <a:latin typeface="Arial Narrow"/>
                <a:cs typeface="Arial Narrow"/>
              </a:rPr>
              <a:t>Botón</a:t>
            </a:r>
            <a:r>
              <a:rPr sz="850" spc="-45" dirty="0">
                <a:solidFill>
                  <a:srgbClr val="231F20"/>
                </a:solidFill>
                <a:latin typeface="Arial Narrow"/>
                <a:cs typeface="Arial Narrow"/>
              </a:rPr>
              <a:t> </a:t>
            </a:r>
            <a:r>
              <a:rPr sz="850" spc="15" dirty="0">
                <a:solidFill>
                  <a:srgbClr val="231F20"/>
                </a:solidFill>
                <a:latin typeface="Arial Narrow"/>
                <a:cs typeface="Arial Narrow"/>
              </a:rPr>
              <a:t>OZONO</a:t>
            </a:r>
            <a:endParaRPr sz="850">
              <a:latin typeface="Arial Narrow"/>
              <a:cs typeface="Arial Narrow"/>
            </a:endParaRPr>
          </a:p>
        </p:txBody>
      </p:sp>
      <p:sp>
        <p:nvSpPr>
          <p:cNvPr id="243" name="object 243"/>
          <p:cNvSpPr/>
          <p:nvPr/>
        </p:nvSpPr>
        <p:spPr>
          <a:xfrm>
            <a:off x="1626468" y="915817"/>
            <a:ext cx="3997646" cy="2517749"/>
          </a:xfrm>
          <a:prstGeom prst="rect">
            <a:avLst/>
          </a:prstGeom>
          <a:blipFill>
            <a:blip r:embed="rId2" cstate="print"/>
            <a:stretch>
              <a:fillRect/>
            </a:stretch>
          </a:blipFill>
        </p:spPr>
        <p:txBody>
          <a:bodyPr wrap="square" lIns="0" tIns="0" rIns="0" bIns="0" rtlCol="0"/>
          <a:lstStyle/>
          <a:p>
            <a:endParaRPr/>
          </a:p>
        </p:txBody>
      </p:sp>
      <p:sp>
        <p:nvSpPr>
          <p:cNvPr id="244" name="object 244"/>
          <p:cNvSpPr txBox="1"/>
          <p:nvPr/>
        </p:nvSpPr>
        <p:spPr>
          <a:xfrm>
            <a:off x="979562" y="3422398"/>
            <a:ext cx="5323840" cy="560705"/>
          </a:xfrm>
          <a:prstGeom prst="rect">
            <a:avLst/>
          </a:prstGeom>
        </p:spPr>
        <p:txBody>
          <a:bodyPr vert="horz" wrap="square" lIns="0" tIns="54610" rIns="0" bIns="0" rtlCol="0">
            <a:spAutoFit/>
          </a:bodyPr>
          <a:lstStyle/>
          <a:p>
            <a:pPr marL="12700">
              <a:lnSpc>
                <a:spcPct val="100000"/>
              </a:lnSpc>
              <a:spcBef>
                <a:spcPts val="430"/>
              </a:spcBef>
            </a:pPr>
            <a:r>
              <a:rPr sz="1000" b="1" dirty="0">
                <a:solidFill>
                  <a:srgbClr val="231F20"/>
                </a:solidFill>
                <a:latin typeface="Arial Narrow"/>
                <a:cs typeface="Arial Narrow"/>
              </a:rPr>
              <a:t>Pantalla</a:t>
            </a:r>
            <a:r>
              <a:rPr sz="1000" b="1" spc="-5" dirty="0">
                <a:solidFill>
                  <a:srgbClr val="231F20"/>
                </a:solidFill>
                <a:latin typeface="Arial Narrow"/>
                <a:cs typeface="Arial Narrow"/>
              </a:rPr>
              <a:t> </a:t>
            </a:r>
            <a:r>
              <a:rPr sz="1000" b="1" dirty="0">
                <a:solidFill>
                  <a:srgbClr val="231F20"/>
                </a:solidFill>
                <a:latin typeface="Arial Narrow"/>
                <a:cs typeface="Arial Narrow"/>
              </a:rPr>
              <a:t>LED</a:t>
            </a:r>
            <a:endParaRPr sz="1000">
              <a:latin typeface="Arial Narrow"/>
              <a:cs typeface="Arial Narrow"/>
            </a:endParaRPr>
          </a:p>
          <a:p>
            <a:pPr marL="12700">
              <a:lnSpc>
                <a:spcPct val="100000"/>
              </a:lnSpc>
              <a:spcBef>
                <a:spcPts val="300"/>
              </a:spcBef>
            </a:pPr>
            <a:r>
              <a:rPr sz="900" dirty="0">
                <a:solidFill>
                  <a:srgbClr val="231F20"/>
                </a:solidFill>
                <a:latin typeface="Arial Narrow"/>
                <a:cs typeface="Arial Narrow"/>
              </a:rPr>
              <a:t>Una </a:t>
            </a:r>
            <a:r>
              <a:rPr sz="900" spc="-5" dirty="0">
                <a:solidFill>
                  <a:srgbClr val="231F20"/>
                </a:solidFill>
                <a:latin typeface="Arial Narrow"/>
                <a:cs typeface="Arial Narrow"/>
              </a:rPr>
              <a:t>vez encendido, pulse </a:t>
            </a:r>
            <a:r>
              <a:rPr sz="900" b="1" dirty="0">
                <a:solidFill>
                  <a:srgbClr val="231F20"/>
                </a:solidFill>
                <a:latin typeface="Arial Narrow"/>
                <a:cs typeface="Arial Narrow"/>
              </a:rPr>
              <a:t>REINICIO </a:t>
            </a:r>
            <a:r>
              <a:rPr sz="900" spc="-5" dirty="0">
                <a:solidFill>
                  <a:srgbClr val="231F20"/>
                </a:solidFill>
                <a:latin typeface="Arial Narrow"/>
                <a:cs typeface="Arial Narrow"/>
              </a:rPr>
              <a:t>en el </a:t>
            </a:r>
            <a:r>
              <a:rPr sz="900" dirty="0">
                <a:solidFill>
                  <a:srgbClr val="231F20"/>
                </a:solidFill>
                <a:latin typeface="Arial Narrow"/>
                <a:cs typeface="Arial Narrow"/>
              </a:rPr>
              <a:t>PRCD. En </a:t>
            </a:r>
            <a:r>
              <a:rPr sz="900" spc="-5" dirty="0">
                <a:solidFill>
                  <a:srgbClr val="231F20"/>
                </a:solidFill>
                <a:latin typeface="Arial Narrow"/>
                <a:cs typeface="Arial Narrow"/>
              </a:rPr>
              <a:t>la pantalla LED aparece la </a:t>
            </a:r>
            <a:r>
              <a:rPr sz="900" dirty="0">
                <a:solidFill>
                  <a:srgbClr val="231F20"/>
                </a:solidFill>
                <a:latin typeface="Arial Narrow"/>
                <a:cs typeface="Arial Narrow"/>
              </a:rPr>
              <a:t>temperatura </a:t>
            </a:r>
            <a:r>
              <a:rPr sz="900" spc="-5" dirty="0">
                <a:solidFill>
                  <a:srgbClr val="231F20"/>
                </a:solidFill>
                <a:latin typeface="Arial Narrow"/>
                <a:cs typeface="Arial Narrow"/>
              </a:rPr>
              <a:t>actual del agua</a:t>
            </a:r>
            <a:r>
              <a:rPr sz="900" spc="-15" dirty="0">
                <a:solidFill>
                  <a:srgbClr val="231F20"/>
                </a:solidFill>
                <a:latin typeface="Arial Narrow"/>
                <a:cs typeface="Arial Narrow"/>
              </a:rPr>
              <a:t> </a:t>
            </a:r>
            <a:r>
              <a:rPr sz="900" dirty="0">
                <a:solidFill>
                  <a:srgbClr val="231F20"/>
                </a:solidFill>
                <a:latin typeface="Arial Narrow"/>
                <a:cs typeface="Arial Narrow"/>
              </a:rPr>
              <a:t>automáticamente.</a:t>
            </a:r>
            <a:endParaRPr sz="900">
              <a:latin typeface="Arial Narrow"/>
              <a:cs typeface="Arial Narrow"/>
            </a:endParaRPr>
          </a:p>
          <a:p>
            <a:pPr marL="12700">
              <a:lnSpc>
                <a:spcPct val="100000"/>
              </a:lnSpc>
              <a:spcBef>
                <a:spcPts val="220"/>
              </a:spcBef>
            </a:pPr>
            <a:r>
              <a:rPr sz="900" b="1" dirty="0">
                <a:solidFill>
                  <a:srgbClr val="231F20"/>
                </a:solidFill>
                <a:latin typeface="Arial Narrow"/>
                <a:cs typeface="Arial Narrow"/>
              </a:rPr>
              <a:t>NOTA: </a:t>
            </a:r>
            <a:r>
              <a:rPr sz="900" spc="-5" dirty="0">
                <a:solidFill>
                  <a:srgbClr val="231F20"/>
                </a:solidFill>
                <a:latin typeface="Arial Narrow"/>
                <a:cs typeface="Arial Narrow"/>
              </a:rPr>
              <a:t>la </a:t>
            </a:r>
            <a:r>
              <a:rPr sz="900" dirty="0">
                <a:solidFill>
                  <a:srgbClr val="231F20"/>
                </a:solidFill>
                <a:latin typeface="Arial Narrow"/>
                <a:cs typeface="Arial Narrow"/>
              </a:rPr>
              <a:t>temperatura real </a:t>
            </a:r>
            <a:r>
              <a:rPr sz="900" spc="-5" dirty="0">
                <a:solidFill>
                  <a:srgbClr val="231F20"/>
                </a:solidFill>
                <a:latin typeface="Arial Narrow"/>
                <a:cs typeface="Arial Narrow"/>
              </a:rPr>
              <a:t>del agua puede diferir de la </a:t>
            </a:r>
            <a:r>
              <a:rPr sz="900" dirty="0">
                <a:solidFill>
                  <a:srgbClr val="231F20"/>
                </a:solidFill>
                <a:latin typeface="Arial Narrow"/>
                <a:cs typeface="Arial Narrow"/>
              </a:rPr>
              <a:t>temperatura </a:t>
            </a:r>
            <a:r>
              <a:rPr sz="900" spc="-5" dirty="0">
                <a:solidFill>
                  <a:srgbClr val="231F20"/>
                </a:solidFill>
                <a:latin typeface="Arial Narrow"/>
                <a:cs typeface="Arial Narrow"/>
              </a:rPr>
              <a:t>que aparece en la pantalla LED en unos </a:t>
            </a:r>
            <a:r>
              <a:rPr sz="900" dirty="0">
                <a:solidFill>
                  <a:srgbClr val="231F20"/>
                </a:solidFill>
                <a:latin typeface="Arial Narrow"/>
                <a:cs typeface="Arial Narrow"/>
              </a:rPr>
              <a:t>1</a:t>
            </a:r>
            <a:r>
              <a:rPr sz="900" spc="-30"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p:txBody>
      </p:sp>
      <p:sp>
        <p:nvSpPr>
          <p:cNvPr id="245" name="object 245"/>
          <p:cNvSpPr txBox="1"/>
          <p:nvPr/>
        </p:nvSpPr>
        <p:spPr>
          <a:xfrm>
            <a:off x="979562" y="4081387"/>
            <a:ext cx="5985510" cy="9556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Botón</a:t>
            </a:r>
            <a:r>
              <a:rPr sz="1000" b="1" spc="-5" dirty="0">
                <a:solidFill>
                  <a:srgbClr val="231F20"/>
                </a:solidFill>
                <a:latin typeface="Arial Narrow"/>
                <a:cs typeface="Arial Narrow"/>
              </a:rPr>
              <a:t> </a:t>
            </a:r>
            <a:r>
              <a:rPr sz="1000" b="1" dirty="0">
                <a:solidFill>
                  <a:srgbClr val="231F20"/>
                </a:solidFill>
                <a:latin typeface="Arial Narrow"/>
                <a:cs typeface="Arial Narrow"/>
              </a:rPr>
              <a:t>CHORRO</a:t>
            </a:r>
            <a:endParaRPr sz="1000">
              <a:latin typeface="Arial Narrow"/>
              <a:cs typeface="Arial Narrow"/>
            </a:endParaRPr>
          </a:p>
          <a:p>
            <a:pPr marL="12700" marR="5080">
              <a:lnSpc>
                <a:spcPct val="111100"/>
              </a:lnSpc>
              <a:spcBef>
                <a:spcPts val="280"/>
              </a:spcBef>
              <a:tabLst>
                <a:tab pos="136207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a:t>
            </a:r>
            <a:r>
              <a:rPr sz="900" dirty="0">
                <a:solidFill>
                  <a:srgbClr val="231F20"/>
                </a:solidFill>
                <a:latin typeface="Arial Narrow"/>
                <a:cs typeface="Arial Narrow"/>
              </a:rPr>
              <a:t> </a:t>
            </a:r>
            <a:r>
              <a:rPr sz="900" b="1" dirty="0">
                <a:solidFill>
                  <a:srgbClr val="231F20"/>
                </a:solidFill>
                <a:latin typeface="Arial Narrow"/>
                <a:cs typeface="Arial Narrow"/>
              </a:rPr>
              <a:t>CHORRO	</a:t>
            </a:r>
            <a:r>
              <a:rPr sz="900" spc="-5" dirty="0">
                <a:solidFill>
                  <a:srgbClr val="231F20"/>
                </a:solidFill>
                <a:latin typeface="Arial Narrow"/>
                <a:cs typeface="Arial Narrow"/>
              </a:rPr>
              <a:t>para activar </a:t>
            </a:r>
            <a:r>
              <a:rPr sz="900" dirty="0">
                <a:solidFill>
                  <a:srgbClr val="231F20"/>
                </a:solidFill>
                <a:latin typeface="Arial Narrow"/>
                <a:cs typeface="Arial Narrow"/>
              </a:rPr>
              <a:t>y </a:t>
            </a:r>
            <a:r>
              <a:rPr sz="900" spc="-5" dirty="0">
                <a:solidFill>
                  <a:srgbClr val="231F20"/>
                </a:solidFill>
                <a:latin typeface="Arial Narrow"/>
                <a:cs typeface="Arial Narrow"/>
              </a:rPr>
              <a:t>desactivar la </a:t>
            </a:r>
            <a:r>
              <a:rPr sz="900" dirty="0">
                <a:solidFill>
                  <a:srgbClr val="231F20"/>
                </a:solidFill>
                <a:latin typeface="Arial Narrow"/>
                <a:cs typeface="Arial Narrow"/>
              </a:rPr>
              <a:t>función </a:t>
            </a:r>
            <a:r>
              <a:rPr sz="900" spc="-5" dirty="0">
                <a:solidFill>
                  <a:srgbClr val="231F20"/>
                </a:solidFill>
                <a:latin typeface="Arial Narrow"/>
                <a:cs typeface="Arial Narrow"/>
              </a:rPr>
              <a:t>de masaje con chorro de agua. La luz que está sobre el botón </a:t>
            </a:r>
            <a:r>
              <a:rPr sz="900" b="1" dirty="0">
                <a:solidFill>
                  <a:srgbClr val="231F20"/>
                </a:solidFill>
                <a:latin typeface="Arial Narrow"/>
                <a:cs typeface="Arial Narrow"/>
              </a:rPr>
              <a:t>CHORRO </a:t>
            </a:r>
            <a:r>
              <a:rPr sz="900" spc="-5" dirty="0">
                <a:solidFill>
                  <a:srgbClr val="231F20"/>
                </a:solidFill>
                <a:latin typeface="Arial Narrow"/>
                <a:cs typeface="Arial Narrow"/>
              </a:rPr>
              <a:t>se  pondrá en verde al</a:t>
            </a:r>
            <a:r>
              <a:rPr sz="900" spc="-10" dirty="0">
                <a:solidFill>
                  <a:srgbClr val="231F20"/>
                </a:solidFill>
                <a:latin typeface="Arial Narrow"/>
                <a:cs typeface="Arial Narrow"/>
              </a:rPr>
              <a:t> </a:t>
            </a:r>
            <a:r>
              <a:rPr sz="900" dirty="0">
                <a:solidFill>
                  <a:srgbClr val="231F20"/>
                </a:solidFill>
                <a:latin typeface="Arial Narrow"/>
                <a:cs typeface="Arial Narrow"/>
              </a:rPr>
              <a:t>activarse.</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NOTA: </a:t>
            </a:r>
            <a:r>
              <a:rPr sz="900" dirty="0">
                <a:solidFill>
                  <a:srgbClr val="231F20"/>
                </a:solidFill>
                <a:latin typeface="Arial Narrow"/>
                <a:cs typeface="Arial Narrow"/>
              </a:rPr>
              <a:t>El </a:t>
            </a:r>
            <a:r>
              <a:rPr sz="900" spc="-5" dirty="0">
                <a:solidFill>
                  <a:srgbClr val="231F20"/>
                </a:solidFill>
                <a:latin typeface="Arial Narrow"/>
                <a:cs typeface="Arial Narrow"/>
              </a:rPr>
              <a:t>botón </a:t>
            </a:r>
            <a:r>
              <a:rPr sz="900" b="1" dirty="0">
                <a:solidFill>
                  <a:srgbClr val="231F20"/>
                </a:solidFill>
                <a:latin typeface="Arial Narrow"/>
                <a:cs typeface="Arial Narrow"/>
              </a:rPr>
              <a:t>BURBUJAS </a:t>
            </a:r>
            <a:r>
              <a:rPr sz="900" spc="-5" dirty="0">
                <a:solidFill>
                  <a:srgbClr val="231F20"/>
                </a:solidFill>
                <a:latin typeface="Arial Narrow"/>
                <a:cs typeface="Arial Narrow"/>
              </a:rPr>
              <a:t>solo se puede poner en L1 </a:t>
            </a:r>
            <a:r>
              <a:rPr sz="900" dirty="0">
                <a:solidFill>
                  <a:srgbClr val="231F20"/>
                </a:solidFill>
                <a:latin typeface="Arial Narrow"/>
                <a:cs typeface="Arial Narrow"/>
              </a:rPr>
              <a:t>o </a:t>
            </a:r>
            <a:r>
              <a:rPr sz="900" spc="-5" dirty="0">
                <a:solidFill>
                  <a:srgbClr val="231F20"/>
                </a:solidFill>
                <a:latin typeface="Arial Narrow"/>
                <a:cs typeface="Arial Narrow"/>
              </a:rPr>
              <a:t>L2 cuando el sistema </a:t>
            </a:r>
            <a:r>
              <a:rPr sz="900" dirty="0">
                <a:solidFill>
                  <a:srgbClr val="231F20"/>
                </a:solidFill>
                <a:latin typeface="Arial Narrow"/>
                <a:cs typeface="Arial Narrow"/>
              </a:rPr>
              <a:t>CHORRO </a:t>
            </a:r>
            <a:r>
              <a:rPr sz="900" spc="-5" dirty="0">
                <a:solidFill>
                  <a:srgbClr val="231F20"/>
                </a:solidFill>
                <a:latin typeface="Arial Narrow"/>
                <a:cs typeface="Arial Narrow"/>
              </a:rPr>
              <a:t>está</a:t>
            </a:r>
            <a:r>
              <a:rPr sz="900" spc="-25" dirty="0">
                <a:solidFill>
                  <a:srgbClr val="231F20"/>
                </a:solidFill>
                <a:latin typeface="Arial Narrow"/>
                <a:cs typeface="Arial Narrow"/>
              </a:rPr>
              <a:t> </a:t>
            </a:r>
            <a:r>
              <a:rPr sz="900" spc="-5" dirty="0">
                <a:solidFill>
                  <a:srgbClr val="231F20"/>
                </a:solidFill>
                <a:latin typeface="Arial Narrow"/>
                <a:cs typeface="Arial Narrow"/>
              </a:rPr>
              <a:t>activado.</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NOTA: </a:t>
            </a:r>
            <a:r>
              <a:rPr sz="900" dirty="0">
                <a:solidFill>
                  <a:srgbClr val="231F20"/>
                </a:solidFill>
                <a:latin typeface="Arial Narrow"/>
                <a:cs typeface="Arial Narrow"/>
              </a:rPr>
              <a:t>El </a:t>
            </a:r>
            <a:r>
              <a:rPr sz="900" spc="-5" dirty="0">
                <a:solidFill>
                  <a:srgbClr val="231F20"/>
                </a:solidFill>
                <a:latin typeface="Arial Narrow"/>
                <a:cs typeface="Arial Narrow"/>
              </a:rPr>
              <a:t>sistema </a:t>
            </a:r>
            <a:r>
              <a:rPr sz="900" b="1" dirty="0">
                <a:solidFill>
                  <a:srgbClr val="231F20"/>
                </a:solidFill>
                <a:latin typeface="Arial Narrow"/>
                <a:cs typeface="Arial Narrow"/>
              </a:rPr>
              <a:t>CHORRO </a:t>
            </a:r>
            <a:r>
              <a:rPr sz="900" spc="-5" dirty="0">
                <a:solidFill>
                  <a:srgbClr val="231F20"/>
                </a:solidFill>
                <a:latin typeface="Arial Narrow"/>
                <a:cs typeface="Arial Narrow"/>
              </a:rPr>
              <a:t>se apagará automáticamente al cabo de una</a:t>
            </a:r>
            <a:r>
              <a:rPr sz="900" spc="-15" dirty="0">
                <a:solidFill>
                  <a:srgbClr val="231F20"/>
                </a:solidFill>
                <a:latin typeface="Arial Narrow"/>
                <a:cs typeface="Arial Narrow"/>
              </a:rPr>
              <a:t> </a:t>
            </a:r>
            <a:r>
              <a:rPr sz="900" dirty="0">
                <a:solidFill>
                  <a:srgbClr val="231F20"/>
                </a:solidFill>
                <a:latin typeface="Arial Narrow"/>
                <a:cs typeface="Arial Narrow"/>
              </a:rPr>
              <a:t>hora.</a:t>
            </a:r>
            <a:endParaRPr sz="900">
              <a:latin typeface="Arial Narrow"/>
              <a:cs typeface="Arial Narrow"/>
            </a:endParaRPr>
          </a:p>
        </p:txBody>
      </p:sp>
      <p:sp>
        <p:nvSpPr>
          <p:cNvPr id="246" name="object 246"/>
          <p:cNvSpPr txBox="1"/>
          <p:nvPr/>
        </p:nvSpPr>
        <p:spPr>
          <a:xfrm>
            <a:off x="979573" y="6949802"/>
            <a:ext cx="59817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CALENTAR</a:t>
            </a:r>
            <a:endParaRPr sz="1000">
              <a:latin typeface="Arial Narrow"/>
              <a:cs typeface="Arial Narrow"/>
            </a:endParaRPr>
          </a:p>
        </p:txBody>
      </p:sp>
      <p:sp>
        <p:nvSpPr>
          <p:cNvPr id="247" name="object 247"/>
          <p:cNvSpPr txBox="1"/>
          <p:nvPr/>
        </p:nvSpPr>
        <p:spPr>
          <a:xfrm>
            <a:off x="979573" y="7153002"/>
            <a:ext cx="6042660" cy="162560"/>
          </a:xfrm>
          <a:prstGeom prst="rect">
            <a:avLst/>
          </a:prstGeom>
        </p:spPr>
        <p:txBody>
          <a:bodyPr vert="horz" wrap="square" lIns="0" tIns="12700" rIns="0" bIns="0" rtlCol="0">
            <a:spAutoFit/>
          </a:bodyPr>
          <a:lstStyle/>
          <a:p>
            <a:pPr marL="12700">
              <a:lnSpc>
                <a:spcPct val="100000"/>
              </a:lnSpc>
              <a:spcBef>
                <a:spcPts val="100"/>
              </a:spcBef>
              <a:tabLst>
                <a:tab pos="1731645" algn="l"/>
              </a:tabLst>
            </a:pPr>
            <a:r>
              <a:rPr sz="900" spc="-5" dirty="0">
                <a:solidFill>
                  <a:srgbClr val="231F20"/>
                </a:solidFill>
                <a:latin typeface="Arial Narrow"/>
                <a:cs typeface="Arial Narrow"/>
              </a:rPr>
              <a:t>1.  </a:t>
            </a:r>
            <a:r>
              <a:rPr sz="900" dirty="0">
                <a:solidFill>
                  <a:srgbClr val="231F20"/>
                </a:solidFill>
                <a:latin typeface="Arial Narrow"/>
                <a:cs typeface="Arial Narrow"/>
              </a:rPr>
              <a:t>Pulse </a:t>
            </a:r>
            <a:r>
              <a:rPr sz="900" spc="-5" dirty="0">
                <a:solidFill>
                  <a:srgbClr val="231F20"/>
                </a:solidFill>
                <a:latin typeface="Arial Narrow"/>
                <a:cs typeface="Arial Narrow"/>
              </a:rPr>
              <a:t>el</a:t>
            </a:r>
            <a:r>
              <a:rPr sz="900" spc="25" dirty="0">
                <a:solidFill>
                  <a:srgbClr val="231F20"/>
                </a:solidFill>
                <a:latin typeface="Arial Narrow"/>
                <a:cs typeface="Arial Narrow"/>
              </a:rPr>
              <a:t> </a:t>
            </a:r>
            <a:r>
              <a:rPr sz="900" dirty="0">
                <a:solidFill>
                  <a:srgbClr val="231F20"/>
                </a:solidFill>
                <a:latin typeface="Arial Narrow"/>
                <a:cs typeface="Arial Narrow"/>
              </a:rPr>
              <a:t>botón</a:t>
            </a:r>
            <a:r>
              <a:rPr sz="900" spc="5" dirty="0">
                <a:solidFill>
                  <a:srgbClr val="231F20"/>
                </a:solidFill>
                <a:latin typeface="Arial Narrow"/>
                <a:cs typeface="Arial Narrow"/>
              </a:rPr>
              <a:t> </a:t>
            </a:r>
            <a:r>
              <a:rPr sz="900" b="1" spc="-5" dirty="0">
                <a:solidFill>
                  <a:srgbClr val="231F20"/>
                </a:solidFill>
                <a:latin typeface="Arial Narrow"/>
                <a:cs typeface="Arial Narrow"/>
              </a:rPr>
              <a:t>CALENTADOR	</a:t>
            </a:r>
            <a:r>
              <a:rPr sz="900" spc="-5" dirty="0">
                <a:solidFill>
                  <a:srgbClr val="231F20"/>
                </a:solidFill>
                <a:latin typeface="Arial Narrow"/>
                <a:cs typeface="Arial Narrow"/>
              </a:rPr>
              <a:t>cpara encender </a:t>
            </a:r>
            <a:r>
              <a:rPr sz="900" dirty="0">
                <a:solidFill>
                  <a:srgbClr val="231F20"/>
                </a:solidFill>
                <a:latin typeface="Arial Narrow"/>
                <a:cs typeface="Arial Narrow"/>
              </a:rPr>
              <a:t>o </a:t>
            </a:r>
            <a:r>
              <a:rPr sz="900" spc="-5" dirty="0">
                <a:solidFill>
                  <a:srgbClr val="231F20"/>
                </a:solidFill>
                <a:latin typeface="Arial Narrow"/>
                <a:cs typeface="Arial Narrow"/>
              </a:rPr>
              <a:t>apagar el sistema de calentamiento. </a:t>
            </a:r>
            <a:r>
              <a:rPr sz="900" dirty="0">
                <a:solidFill>
                  <a:srgbClr val="231F20"/>
                </a:solidFill>
                <a:latin typeface="Arial Narrow"/>
                <a:cs typeface="Arial Narrow"/>
              </a:rPr>
              <a:t>Cuando </a:t>
            </a:r>
            <a:r>
              <a:rPr sz="900" spc="-5" dirty="0">
                <a:solidFill>
                  <a:srgbClr val="231F20"/>
                </a:solidFill>
                <a:latin typeface="Arial Narrow"/>
                <a:cs typeface="Arial Narrow"/>
              </a:rPr>
              <a:t>la luz de encima de ese botón está</a:t>
            </a:r>
            <a:r>
              <a:rPr sz="900" spc="-35" dirty="0">
                <a:solidFill>
                  <a:srgbClr val="231F20"/>
                </a:solidFill>
                <a:latin typeface="Arial Narrow"/>
                <a:cs typeface="Arial Narrow"/>
              </a:rPr>
              <a:t> </a:t>
            </a:r>
            <a:r>
              <a:rPr sz="900" dirty="0">
                <a:solidFill>
                  <a:srgbClr val="231F20"/>
                </a:solidFill>
                <a:latin typeface="Arial Narrow"/>
                <a:cs typeface="Arial Narrow"/>
              </a:rPr>
              <a:t>roja,</a:t>
            </a:r>
            <a:endParaRPr sz="900">
              <a:latin typeface="Arial Narrow"/>
              <a:cs typeface="Arial Narrow"/>
            </a:endParaRPr>
          </a:p>
        </p:txBody>
      </p:sp>
      <p:sp>
        <p:nvSpPr>
          <p:cNvPr id="248" name="object 248"/>
          <p:cNvSpPr/>
          <p:nvPr/>
        </p:nvSpPr>
        <p:spPr>
          <a:xfrm>
            <a:off x="543255" y="3516084"/>
            <a:ext cx="292735" cy="146685"/>
          </a:xfrm>
          <a:custGeom>
            <a:avLst/>
            <a:gdLst/>
            <a:ahLst/>
            <a:cxnLst/>
            <a:rect l="l" t="t" r="r" b="b"/>
            <a:pathLst>
              <a:path w="292734" h="146685">
                <a:moveTo>
                  <a:pt x="0" y="0"/>
                </a:moveTo>
                <a:lnTo>
                  <a:pt x="292417" y="0"/>
                </a:lnTo>
                <a:lnTo>
                  <a:pt x="292417" y="146227"/>
                </a:lnTo>
                <a:lnTo>
                  <a:pt x="0" y="146227"/>
                </a:lnTo>
                <a:lnTo>
                  <a:pt x="0" y="0"/>
                </a:lnTo>
                <a:close/>
              </a:path>
            </a:pathLst>
          </a:custGeom>
          <a:ln w="3175">
            <a:solidFill>
              <a:srgbClr val="231F20"/>
            </a:solidFill>
          </a:ln>
        </p:spPr>
        <p:txBody>
          <a:bodyPr wrap="square" lIns="0" tIns="0" rIns="0" bIns="0" rtlCol="0"/>
          <a:lstStyle/>
          <a:p>
            <a:endParaRPr/>
          </a:p>
        </p:txBody>
      </p:sp>
      <p:sp>
        <p:nvSpPr>
          <p:cNvPr id="249" name="object 249"/>
          <p:cNvSpPr txBox="1"/>
          <p:nvPr/>
        </p:nvSpPr>
        <p:spPr>
          <a:xfrm>
            <a:off x="838212" y="3497639"/>
            <a:ext cx="69850" cy="187960"/>
          </a:xfrm>
          <a:prstGeom prst="rect">
            <a:avLst/>
          </a:prstGeom>
        </p:spPr>
        <p:txBody>
          <a:bodyPr vert="horz" wrap="square" lIns="0" tIns="12065" rIns="0" bIns="0" rtlCol="0">
            <a:spAutoFit/>
          </a:bodyPr>
          <a:lstStyle/>
          <a:p>
            <a:pPr marL="12700">
              <a:lnSpc>
                <a:spcPct val="100000"/>
              </a:lnSpc>
              <a:spcBef>
                <a:spcPts val="95"/>
              </a:spcBef>
            </a:pPr>
            <a:r>
              <a:rPr sz="400" b="1" spc="-5" dirty="0">
                <a:solidFill>
                  <a:srgbClr val="231F20"/>
                </a:solidFill>
                <a:latin typeface="Calibri"/>
                <a:cs typeface="Calibri"/>
              </a:rPr>
              <a:t>°C</a:t>
            </a:r>
            <a:endParaRPr sz="400">
              <a:latin typeface="Calibri"/>
              <a:cs typeface="Calibri"/>
            </a:endParaRPr>
          </a:p>
          <a:p>
            <a:pPr marL="12700">
              <a:lnSpc>
                <a:spcPct val="100000"/>
              </a:lnSpc>
              <a:spcBef>
                <a:spcPts val="320"/>
              </a:spcBef>
            </a:pPr>
            <a:r>
              <a:rPr sz="400" b="1" dirty="0">
                <a:solidFill>
                  <a:srgbClr val="231F20"/>
                </a:solidFill>
                <a:latin typeface="Calibri"/>
                <a:cs typeface="Calibri"/>
              </a:rPr>
              <a:t>°F</a:t>
            </a:r>
            <a:endParaRPr sz="400">
              <a:latin typeface="Calibri"/>
              <a:cs typeface="Calibri"/>
            </a:endParaRPr>
          </a:p>
        </p:txBody>
      </p:sp>
      <p:sp>
        <p:nvSpPr>
          <p:cNvPr id="250" name="object 250"/>
          <p:cNvSpPr/>
          <p:nvPr/>
        </p:nvSpPr>
        <p:spPr>
          <a:xfrm>
            <a:off x="538593" y="4224755"/>
            <a:ext cx="245046" cy="246011"/>
          </a:xfrm>
          <a:prstGeom prst="rect">
            <a:avLst/>
          </a:prstGeom>
          <a:blipFill>
            <a:blip r:embed="rId3" cstate="print"/>
            <a:stretch>
              <a:fillRect/>
            </a:stretch>
          </a:blipFill>
        </p:spPr>
        <p:txBody>
          <a:bodyPr wrap="square" lIns="0" tIns="0" rIns="0" bIns="0" rtlCol="0"/>
          <a:lstStyle/>
          <a:p>
            <a:endParaRPr/>
          </a:p>
        </p:txBody>
      </p:sp>
      <p:sp>
        <p:nvSpPr>
          <p:cNvPr id="251" name="object 251"/>
          <p:cNvSpPr/>
          <p:nvPr/>
        </p:nvSpPr>
        <p:spPr>
          <a:xfrm>
            <a:off x="2117262" y="4346052"/>
            <a:ext cx="142532" cy="143090"/>
          </a:xfrm>
          <a:prstGeom prst="rect">
            <a:avLst/>
          </a:prstGeom>
          <a:blipFill>
            <a:blip r:embed="rId4" cstate="print"/>
            <a:stretch>
              <a:fillRect/>
            </a:stretch>
          </a:blipFill>
        </p:spPr>
        <p:txBody>
          <a:bodyPr wrap="square" lIns="0" tIns="0" rIns="0" bIns="0" rtlCol="0"/>
          <a:lstStyle/>
          <a:p>
            <a:endParaRPr/>
          </a:p>
        </p:txBody>
      </p:sp>
      <p:sp>
        <p:nvSpPr>
          <p:cNvPr id="252" name="object 252"/>
          <p:cNvSpPr/>
          <p:nvPr/>
        </p:nvSpPr>
        <p:spPr>
          <a:xfrm>
            <a:off x="539561" y="6993252"/>
            <a:ext cx="286385" cy="287655"/>
          </a:xfrm>
          <a:custGeom>
            <a:avLst/>
            <a:gdLst/>
            <a:ahLst/>
            <a:cxnLst/>
            <a:rect l="l" t="t" r="r" b="b"/>
            <a:pathLst>
              <a:path w="286384" h="287654">
                <a:moveTo>
                  <a:pt x="283296" y="105092"/>
                </a:moveTo>
                <a:lnTo>
                  <a:pt x="272235" y="67233"/>
                </a:lnTo>
                <a:lnTo>
                  <a:pt x="245793" y="31648"/>
                </a:lnTo>
                <a:lnTo>
                  <a:pt x="209230" y="9906"/>
                </a:lnTo>
                <a:lnTo>
                  <a:pt x="170555" y="1376"/>
                </a:lnTo>
                <a:lnTo>
                  <a:pt x="143126" y="0"/>
                </a:lnTo>
                <a:lnTo>
                  <a:pt x="133961" y="139"/>
                </a:lnTo>
                <a:lnTo>
                  <a:pt x="94587" y="4737"/>
                </a:lnTo>
                <a:lnTo>
                  <a:pt x="88707" y="6337"/>
                </a:lnTo>
                <a:lnTo>
                  <a:pt x="82827" y="7937"/>
                </a:lnTo>
                <a:lnTo>
                  <a:pt x="47579" y="25879"/>
                </a:lnTo>
                <a:lnTo>
                  <a:pt x="17790" y="60261"/>
                </a:lnTo>
                <a:lnTo>
                  <a:pt x="9230" y="79959"/>
                </a:lnTo>
                <a:lnTo>
                  <a:pt x="6893" y="86753"/>
                </a:lnTo>
                <a:lnTo>
                  <a:pt x="302" y="129171"/>
                </a:lnTo>
                <a:lnTo>
                  <a:pt x="124" y="136309"/>
                </a:lnTo>
                <a:lnTo>
                  <a:pt x="124" y="143459"/>
                </a:lnTo>
                <a:lnTo>
                  <a:pt x="0" y="150727"/>
                </a:lnTo>
                <a:lnTo>
                  <a:pt x="5373" y="193890"/>
                </a:lnTo>
                <a:lnTo>
                  <a:pt x="22223" y="233932"/>
                </a:lnTo>
                <a:lnTo>
                  <a:pt x="52730" y="264643"/>
                </a:lnTo>
                <a:lnTo>
                  <a:pt x="92706" y="281656"/>
                </a:lnTo>
                <a:lnTo>
                  <a:pt x="135860" y="287097"/>
                </a:lnTo>
                <a:lnTo>
                  <a:pt x="143126" y="286956"/>
                </a:lnTo>
                <a:lnTo>
                  <a:pt x="150364" y="287097"/>
                </a:lnTo>
                <a:lnTo>
                  <a:pt x="193530" y="281656"/>
                </a:lnTo>
                <a:lnTo>
                  <a:pt x="233497" y="264643"/>
                </a:lnTo>
                <a:lnTo>
                  <a:pt x="264035" y="233932"/>
                </a:lnTo>
                <a:lnTo>
                  <a:pt x="280860" y="193890"/>
                </a:lnTo>
                <a:lnTo>
                  <a:pt x="286246" y="150727"/>
                </a:lnTo>
                <a:lnTo>
                  <a:pt x="286128" y="143459"/>
                </a:lnTo>
                <a:lnTo>
                  <a:pt x="285989" y="133849"/>
                </a:lnTo>
                <a:lnTo>
                  <a:pt x="285503" y="124228"/>
                </a:lnTo>
                <a:lnTo>
                  <a:pt x="284621" y="114630"/>
                </a:lnTo>
                <a:lnTo>
                  <a:pt x="283296" y="105092"/>
                </a:lnTo>
                <a:close/>
              </a:path>
            </a:pathLst>
          </a:custGeom>
          <a:ln w="3594">
            <a:solidFill>
              <a:srgbClr val="050100"/>
            </a:solidFill>
          </a:ln>
        </p:spPr>
        <p:txBody>
          <a:bodyPr wrap="square" lIns="0" tIns="0" rIns="0" bIns="0" rtlCol="0"/>
          <a:lstStyle/>
          <a:p>
            <a:endParaRPr/>
          </a:p>
        </p:txBody>
      </p:sp>
      <p:sp>
        <p:nvSpPr>
          <p:cNvPr id="253" name="object 253"/>
          <p:cNvSpPr txBox="1"/>
          <p:nvPr/>
        </p:nvSpPr>
        <p:spPr>
          <a:xfrm>
            <a:off x="619348" y="7163674"/>
            <a:ext cx="139065" cy="73660"/>
          </a:xfrm>
          <a:prstGeom prst="rect">
            <a:avLst/>
          </a:prstGeom>
        </p:spPr>
        <p:txBody>
          <a:bodyPr vert="horz" wrap="square" lIns="0" tIns="14605" rIns="0" bIns="0" rtlCol="0">
            <a:spAutoFit/>
          </a:bodyPr>
          <a:lstStyle/>
          <a:p>
            <a:pPr marL="12700">
              <a:lnSpc>
                <a:spcPct val="100000"/>
              </a:lnSpc>
              <a:spcBef>
                <a:spcPts val="115"/>
              </a:spcBef>
            </a:pPr>
            <a:r>
              <a:rPr sz="300" b="1" spc="-20" dirty="0">
                <a:solidFill>
                  <a:srgbClr val="231F20"/>
                </a:solidFill>
                <a:latin typeface="Calibri"/>
                <a:cs typeface="Calibri"/>
              </a:rPr>
              <a:t>HEATER</a:t>
            </a:r>
            <a:endParaRPr sz="300">
              <a:latin typeface="Calibri"/>
              <a:cs typeface="Calibri"/>
            </a:endParaRPr>
          </a:p>
        </p:txBody>
      </p:sp>
      <p:sp>
        <p:nvSpPr>
          <p:cNvPr id="254" name="object 254"/>
          <p:cNvSpPr/>
          <p:nvPr/>
        </p:nvSpPr>
        <p:spPr>
          <a:xfrm>
            <a:off x="640365" y="7046096"/>
            <a:ext cx="84416" cy="109232"/>
          </a:xfrm>
          <a:prstGeom prst="rect">
            <a:avLst/>
          </a:prstGeom>
          <a:blipFill>
            <a:blip r:embed="rId5" cstate="print"/>
            <a:stretch>
              <a:fillRect/>
            </a:stretch>
          </a:blipFill>
        </p:spPr>
        <p:txBody>
          <a:bodyPr wrap="square" lIns="0" tIns="0" rIns="0" bIns="0" rtlCol="0"/>
          <a:lstStyle/>
          <a:p>
            <a:endParaRPr/>
          </a:p>
        </p:txBody>
      </p:sp>
      <p:sp>
        <p:nvSpPr>
          <p:cNvPr id="255" name="object 255"/>
          <p:cNvSpPr/>
          <p:nvPr/>
        </p:nvSpPr>
        <p:spPr>
          <a:xfrm>
            <a:off x="2473427" y="7132581"/>
            <a:ext cx="171450" cy="172085"/>
          </a:xfrm>
          <a:custGeom>
            <a:avLst/>
            <a:gdLst/>
            <a:ahLst/>
            <a:cxnLst/>
            <a:rect l="l" t="t" r="r" b="b"/>
            <a:pathLst>
              <a:path w="171450" h="172084">
                <a:moveTo>
                  <a:pt x="169189" y="62712"/>
                </a:moveTo>
                <a:lnTo>
                  <a:pt x="160337" y="35966"/>
                </a:lnTo>
                <a:lnTo>
                  <a:pt x="157010" y="29527"/>
                </a:lnTo>
                <a:lnTo>
                  <a:pt x="152323" y="23710"/>
                </a:lnTo>
                <a:lnTo>
                  <a:pt x="146837" y="18884"/>
                </a:lnTo>
                <a:lnTo>
                  <a:pt x="141363" y="14046"/>
                </a:lnTo>
                <a:lnTo>
                  <a:pt x="135039" y="10185"/>
                </a:lnTo>
                <a:lnTo>
                  <a:pt x="128358" y="7340"/>
                </a:lnTo>
                <a:lnTo>
                  <a:pt x="124993" y="5905"/>
                </a:lnTo>
                <a:lnTo>
                  <a:pt x="92837" y="0"/>
                </a:lnTo>
                <a:lnTo>
                  <a:pt x="85547" y="0"/>
                </a:lnTo>
                <a:lnTo>
                  <a:pt x="78257" y="0"/>
                </a:lnTo>
                <a:lnTo>
                  <a:pt x="42760" y="7340"/>
                </a:lnTo>
                <a:lnTo>
                  <a:pt x="36068" y="10185"/>
                </a:lnTo>
                <a:lnTo>
                  <a:pt x="29756" y="14046"/>
                </a:lnTo>
                <a:lnTo>
                  <a:pt x="24257" y="18884"/>
                </a:lnTo>
                <a:lnTo>
                  <a:pt x="18770" y="23710"/>
                </a:lnTo>
                <a:lnTo>
                  <a:pt x="14109" y="29527"/>
                </a:lnTo>
                <a:lnTo>
                  <a:pt x="10756" y="35966"/>
                </a:lnTo>
                <a:lnTo>
                  <a:pt x="8724" y="39712"/>
                </a:lnTo>
                <a:lnTo>
                  <a:pt x="7010" y="43662"/>
                </a:lnTo>
                <a:lnTo>
                  <a:pt x="5651" y="47701"/>
                </a:lnTo>
                <a:lnTo>
                  <a:pt x="4267" y="51765"/>
                </a:lnTo>
                <a:lnTo>
                  <a:pt x="215" y="81330"/>
                </a:lnTo>
                <a:lnTo>
                  <a:pt x="215" y="85610"/>
                </a:lnTo>
                <a:lnTo>
                  <a:pt x="0" y="91389"/>
                </a:lnTo>
                <a:lnTo>
                  <a:pt x="4533" y="119888"/>
                </a:lnTo>
                <a:lnTo>
                  <a:pt x="6197" y="125412"/>
                </a:lnTo>
                <a:lnTo>
                  <a:pt x="8356" y="130797"/>
                </a:lnTo>
                <a:lnTo>
                  <a:pt x="11214" y="135864"/>
                </a:lnTo>
                <a:lnTo>
                  <a:pt x="13982" y="140931"/>
                </a:lnTo>
                <a:lnTo>
                  <a:pt x="35344" y="160159"/>
                </a:lnTo>
                <a:lnTo>
                  <a:pt x="40373" y="162991"/>
                </a:lnTo>
                <a:lnTo>
                  <a:pt x="68237" y="170484"/>
                </a:lnTo>
                <a:lnTo>
                  <a:pt x="73964" y="171221"/>
                </a:lnTo>
                <a:lnTo>
                  <a:pt x="79794" y="171462"/>
                </a:lnTo>
                <a:lnTo>
                  <a:pt x="85547" y="171234"/>
                </a:lnTo>
                <a:lnTo>
                  <a:pt x="91300" y="171462"/>
                </a:lnTo>
                <a:lnTo>
                  <a:pt x="97129" y="171221"/>
                </a:lnTo>
                <a:lnTo>
                  <a:pt x="102857" y="170484"/>
                </a:lnTo>
                <a:lnTo>
                  <a:pt x="108597" y="169760"/>
                </a:lnTo>
                <a:lnTo>
                  <a:pt x="135775" y="160159"/>
                </a:lnTo>
                <a:lnTo>
                  <a:pt x="140817" y="157340"/>
                </a:lnTo>
                <a:lnTo>
                  <a:pt x="159931" y="135864"/>
                </a:lnTo>
                <a:lnTo>
                  <a:pt x="162737" y="130797"/>
                </a:lnTo>
                <a:lnTo>
                  <a:pt x="164922" y="125412"/>
                </a:lnTo>
                <a:lnTo>
                  <a:pt x="166585" y="119888"/>
                </a:lnTo>
                <a:lnTo>
                  <a:pt x="168275" y="114325"/>
                </a:lnTo>
                <a:lnTo>
                  <a:pt x="169443" y="108661"/>
                </a:lnTo>
                <a:lnTo>
                  <a:pt x="170154" y="102933"/>
                </a:lnTo>
                <a:lnTo>
                  <a:pt x="170878" y="97180"/>
                </a:lnTo>
                <a:lnTo>
                  <a:pt x="171094" y="91389"/>
                </a:lnTo>
                <a:lnTo>
                  <a:pt x="170903" y="85610"/>
                </a:lnTo>
                <a:lnTo>
                  <a:pt x="170903" y="77978"/>
                </a:lnTo>
                <a:lnTo>
                  <a:pt x="170459" y="70269"/>
                </a:lnTo>
                <a:lnTo>
                  <a:pt x="169189" y="62712"/>
                </a:lnTo>
                <a:close/>
              </a:path>
            </a:pathLst>
          </a:custGeom>
          <a:ln w="3594">
            <a:solidFill>
              <a:srgbClr val="050100"/>
            </a:solidFill>
          </a:ln>
        </p:spPr>
        <p:txBody>
          <a:bodyPr wrap="square" lIns="0" tIns="0" rIns="0" bIns="0" rtlCol="0"/>
          <a:lstStyle/>
          <a:p>
            <a:endParaRPr/>
          </a:p>
        </p:txBody>
      </p:sp>
      <p:sp>
        <p:nvSpPr>
          <p:cNvPr id="256" name="object 256"/>
          <p:cNvSpPr txBox="1"/>
          <p:nvPr/>
        </p:nvSpPr>
        <p:spPr>
          <a:xfrm>
            <a:off x="2516063" y="7229140"/>
            <a:ext cx="93345" cy="53975"/>
          </a:xfrm>
          <a:prstGeom prst="rect">
            <a:avLst/>
          </a:prstGeom>
        </p:spPr>
        <p:txBody>
          <a:bodyPr vert="horz" wrap="square" lIns="0" tIns="17145" rIns="0" bIns="0" rtlCol="0">
            <a:spAutoFit/>
          </a:bodyPr>
          <a:lstStyle/>
          <a:p>
            <a:pPr marL="12700">
              <a:lnSpc>
                <a:spcPct val="100000"/>
              </a:lnSpc>
              <a:spcBef>
                <a:spcPts val="135"/>
              </a:spcBef>
            </a:pPr>
            <a:r>
              <a:rPr sz="150" b="1" dirty="0">
                <a:solidFill>
                  <a:srgbClr val="231F20"/>
                </a:solidFill>
                <a:latin typeface="Calibri"/>
                <a:cs typeface="Calibri"/>
              </a:rPr>
              <a:t>HEATER</a:t>
            </a:r>
            <a:endParaRPr sz="150">
              <a:latin typeface="Calibri"/>
              <a:cs typeface="Calibri"/>
            </a:endParaRPr>
          </a:p>
        </p:txBody>
      </p:sp>
      <p:sp>
        <p:nvSpPr>
          <p:cNvPr id="257" name="object 257"/>
          <p:cNvSpPr/>
          <p:nvPr/>
        </p:nvSpPr>
        <p:spPr>
          <a:xfrm>
            <a:off x="2533722" y="7164103"/>
            <a:ext cx="50800" cy="65405"/>
          </a:xfrm>
          <a:custGeom>
            <a:avLst/>
            <a:gdLst/>
            <a:ahLst/>
            <a:cxnLst/>
            <a:rect l="l" t="t" r="r" b="b"/>
            <a:pathLst>
              <a:path w="50800" h="65404">
                <a:moveTo>
                  <a:pt x="990" y="13830"/>
                </a:moveTo>
                <a:lnTo>
                  <a:pt x="2997" y="16065"/>
                </a:lnTo>
                <a:lnTo>
                  <a:pt x="6197" y="21031"/>
                </a:lnTo>
                <a:lnTo>
                  <a:pt x="4737" y="30454"/>
                </a:lnTo>
                <a:lnTo>
                  <a:pt x="0" y="37503"/>
                </a:lnTo>
                <a:lnTo>
                  <a:pt x="25" y="45592"/>
                </a:lnTo>
                <a:lnTo>
                  <a:pt x="1586" y="52591"/>
                </a:lnTo>
                <a:lnTo>
                  <a:pt x="6170" y="58878"/>
                </a:lnTo>
                <a:lnTo>
                  <a:pt x="13628" y="63425"/>
                </a:lnTo>
                <a:lnTo>
                  <a:pt x="23812" y="65201"/>
                </a:lnTo>
                <a:lnTo>
                  <a:pt x="35691" y="63969"/>
                </a:lnTo>
                <a:lnTo>
                  <a:pt x="40476" y="61912"/>
                </a:lnTo>
                <a:lnTo>
                  <a:pt x="15278" y="61912"/>
                </a:lnTo>
                <a:lnTo>
                  <a:pt x="5727" y="56108"/>
                </a:lnTo>
                <a:lnTo>
                  <a:pt x="3798" y="47320"/>
                </a:lnTo>
                <a:lnTo>
                  <a:pt x="2463" y="41122"/>
                </a:lnTo>
                <a:lnTo>
                  <a:pt x="6502" y="32600"/>
                </a:lnTo>
                <a:lnTo>
                  <a:pt x="9283" y="27863"/>
                </a:lnTo>
                <a:lnTo>
                  <a:pt x="14823" y="27863"/>
                </a:lnTo>
                <a:lnTo>
                  <a:pt x="12700" y="15062"/>
                </a:lnTo>
                <a:lnTo>
                  <a:pt x="990" y="13830"/>
                </a:lnTo>
                <a:close/>
              </a:path>
              <a:path w="50800" h="65404">
                <a:moveTo>
                  <a:pt x="44946" y="26771"/>
                </a:moveTo>
                <a:lnTo>
                  <a:pt x="41325" y="26771"/>
                </a:lnTo>
                <a:lnTo>
                  <a:pt x="41998" y="35115"/>
                </a:lnTo>
                <a:lnTo>
                  <a:pt x="47625" y="38074"/>
                </a:lnTo>
                <a:lnTo>
                  <a:pt x="47180" y="47320"/>
                </a:lnTo>
                <a:lnTo>
                  <a:pt x="46190" y="51375"/>
                </a:lnTo>
                <a:lnTo>
                  <a:pt x="42830" y="56168"/>
                </a:lnTo>
                <a:lnTo>
                  <a:pt x="36004" y="60186"/>
                </a:lnTo>
                <a:lnTo>
                  <a:pt x="24612" y="61912"/>
                </a:lnTo>
                <a:lnTo>
                  <a:pt x="40476" y="61912"/>
                </a:lnTo>
                <a:lnTo>
                  <a:pt x="43730" y="60513"/>
                </a:lnTo>
                <a:lnTo>
                  <a:pt x="48453" y="55370"/>
                </a:lnTo>
                <a:lnTo>
                  <a:pt x="50380" y="49072"/>
                </a:lnTo>
                <a:lnTo>
                  <a:pt x="49689" y="40489"/>
                </a:lnTo>
                <a:lnTo>
                  <a:pt x="47094" y="33543"/>
                </a:lnTo>
                <a:lnTo>
                  <a:pt x="44933" y="26927"/>
                </a:lnTo>
                <a:lnTo>
                  <a:pt x="44946" y="26771"/>
                </a:lnTo>
                <a:close/>
              </a:path>
              <a:path w="50800" h="65404">
                <a:moveTo>
                  <a:pt x="30386" y="9359"/>
                </a:moveTo>
                <a:lnTo>
                  <a:pt x="26289" y="9359"/>
                </a:lnTo>
                <a:lnTo>
                  <a:pt x="28787" y="16298"/>
                </a:lnTo>
                <a:lnTo>
                  <a:pt x="28872" y="22901"/>
                </a:lnTo>
                <a:lnTo>
                  <a:pt x="28985" y="25742"/>
                </a:lnTo>
                <a:lnTo>
                  <a:pt x="29823" y="34032"/>
                </a:lnTo>
                <a:lnTo>
                  <a:pt x="34772" y="42735"/>
                </a:lnTo>
                <a:lnTo>
                  <a:pt x="36308" y="32765"/>
                </a:lnTo>
                <a:lnTo>
                  <a:pt x="33489" y="32765"/>
                </a:lnTo>
                <a:lnTo>
                  <a:pt x="32647" y="26771"/>
                </a:lnTo>
                <a:lnTo>
                  <a:pt x="32524" y="17473"/>
                </a:lnTo>
                <a:lnTo>
                  <a:pt x="30386" y="9359"/>
                </a:lnTo>
                <a:close/>
              </a:path>
              <a:path w="50800" h="65404">
                <a:moveTo>
                  <a:pt x="14823" y="27863"/>
                </a:moveTo>
                <a:lnTo>
                  <a:pt x="9283" y="27863"/>
                </a:lnTo>
                <a:lnTo>
                  <a:pt x="11861" y="31165"/>
                </a:lnTo>
                <a:lnTo>
                  <a:pt x="11442" y="38074"/>
                </a:lnTo>
                <a:lnTo>
                  <a:pt x="13449" y="36606"/>
                </a:lnTo>
                <a:lnTo>
                  <a:pt x="18032" y="31765"/>
                </a:lnTo>
                <a:lnTo>
                  <a:pt x="20025" y="28232"/>
                </a:lnTo>
                <a:lnTo>
                  <a:pt x="14884" y="28232"/>
                </a:lnTo>
                <a:lnTo>
                  <a:pt x="14823" y="27863"/>
                </a:lnTo>
                <a:close/>
              </a:path>
              <a:path w="50800" h="65404">
                <a:moveTo>
                  <a:pt x="45542" y="19329"/>
                </a:moveTo>
                <a:lnTo>
                  <a:pt x="35814" y="23075"/>
                </a:lnTo>
                <a:lnTo>
                  <a:pt x="33489" y="32765"/>
                </a:lnTo>
                <a:lnTo>
                  <a:pt x="36308" y="32765"/>
                </a:lnTo>
                <a:lnTo>
                  <a:pt x="36715" y="30124"/>
                </a:lnTo>
                <a:lnTo>
                  <a:pt x="41325" y="26771"/>
                </a:lnTo>
                <a:lnTo>
                  <a:pt x="44946" y="26771"/>
                </a:lnTo>
                <a:lnTo>
                  <a:pt x="45542" y="19329"/>
                </a:lnTo>
                <a:close/>
              </a:path>
              <a:path w="50800" h="65404">
                <a:moveTo>
                  <a:pt x="22072" y="0"/>
                </a:moveTo>
                <a:lnTo>
                  <a:pt x="24296" y="7863"/>
                </a:lnTo>
                <a:lnTo>
                  <a:pt x="24288" y="13425"/>
                </a:lnTo>
                <a:lnTo>
                  <a:pt x="21376" y="19332"/>
                </a:lnTo>
                <a:lnTo>
                  <a:pt x="14884" y="28232"/>
                </a:lnTo>
                <a:lnTo>
                  <a:pt x="20025" y="28232"/>
                </a:lnTo>
                <a:lnTo>
                  <a:pt x="23031" y="22901"/>
                </a:lnTo>
                <a:lnTo>
                  <a:pt x="26289" y="9359"/>
                </a:lnTo>
                <a:lnTo>
                  <a:pt x="30386" y="9359"/>
                </a:lnTo>
                <a:lnTo>
                  <a:pt x="30143" y="8436"/>
                </a:lnTo>
                <a:lnTo>
                  <a:pt x="22072" y="0"/>
                </a:lnTo>
                <a:close/>
              </a:path>
            </a:pathLst>
          </a:custGeom>
          <a:solidFill>
            <a:srgbClr val="231F20"/>
          </a:solidFill>
        </p:spPr>
        <p:txBody>
          <a:bodyPr wrap="square" lIns="0" tIns="0" rIns="0" bIns="0" rtlCol="0"/>
          <a:lstStyle/>
          <a:p>
            <a:endParaRPr/>
          </a:p>
        </p:txBody>
      </p:sp>
      <p:sp>
        <p:nvSpPr>
          <p:cNvPr id="258" name="object 258"/>
          <p:cNvSpPr/>
          <p:nvPr/>
        </p:nvSpPr>
        <p:spPr>
          <a:xfrm>
            <a:off x="2300989" y="7695672"/>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4"/>
                </a:lnTo>
                <a:lnTo>
                  <a:pt x="118617" y="11810"/>
                </a:lnTo>
                <a:lnTo>
                  <a:pt x="113334" y="8572"/>
                </a:lnTo>
                <a:lnTo>
                  <a:pt x="107708" y="6172"/>
                </a:lnTo>
                <a:lnTo>
                  <a:pt x="104901" y="4965"/>
                </a:lnTo>
                <a:lnTo>
                  <a:pt x="102006" y="3975"/>
                </a:lnTo>
                <a:lnTo>
                  <a:pt x="99047" y="3174"/>
                </a:lnTo>
                <a:lnTo>
                  <a:pt x="96100" y="2374"/>
                </a:lnTo>
                <a:lnTo>
                  <a:pt x="93090" y="1752"/>
                </a:lnTo>
                <a:lnTo>
                  <a:pt x="90068" y="1295"/>
                </a:lnTo>
                <a:lnTo>
                  <a:pt x="84048" y="355"/>
                </a:lnTo>
                <a:lnTo>
                  <a:pt x="77914" y="0"/>
                </a:lnTo>
                <a:lnTo>
                  <a:pt x="71793" y="0"/>
                </a:lnTo>
                <a:lnTo>
                  <a:pt x="65658" y="0"/>
                </a:lnTo>
                <a:lnTo>
                  <a:pt x="59562" y="355"/>
                </a:lnTo>
                <a:lnTo>
                  <a:pt x="53530" y="1295"/>
                </a:lnTo>
                <a:lnTo>
                  <a:pt x="50507" y="1752"/>
                </a:lnTo>
                <a:lnTo>
                  <a:pt x="35877" y="6172"/>
                </a:lnTo>
                <a:lnTo>
                  <a:pt x="30238" y="8572"/>
                </a:lnTo>
                <a:lnTo>
                  <a:pt x="24980" y="11810"/>
                </a:lnTo>
                <a:lnTo>
                  <a:pt x="20370" y="15874"/>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4"/>
                </a:lnTo>
                <a:lnTo>
                  <a:pt x="876" y="57556"/>
                </a:lnTo>
                <a:lnTo>
                  <a:pt x="571" y="61125"/>
                </a:lnTo>
                <a:lnTo>
                  <a:pt x="253" y="64693"/>
                </a:lnTo>
                <a:lnTo>
                  <a:pt x="177" y="68287"/>
                </a:lnTo>
                <a:lnTo>
                  <a:pt x="177" y="71869"/>
                </a:lnTo>
                <a:lnTo>
                  <a:pt x="0" y="76707"/>
                </a:lnTo>
                <a:lnTo>
                  <a:pt x="3797" y="100622"/>
                </a:lnTo>
                <a:lnTo>
                  <a:pt x="5194" y="105282"/>
                </a:lnTo>
                <a:lnTo>
                  <a:pt x="7023" y="109791"/>
                </a:lnTo>
                <a:lnTo>
                  <a:pt x="9385" y="114045"/>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3"/>
                </a:lnTo>
                <a:lnTo>
                  <a:pt x="125590" y="125717"/>
                </a:lnTo>
                <a:lnTo>
                  <a:pt x="134226" y="114045"/>
                </a:lnTo>
                <a:lnTo>
                  <a:pt x="136575" y="109804"/>
                </a:lnTo>
                <a:lnTo>
                  <a:pt x="138391" y="105282"/>
                </a:lnTo>
                <a:lnTo>
                  <a:pt x="139801" y="100622"/>
                </a:lnTo>
                <a:lnTo>
                  <a:pt x="141223" y="95986"/>
                </a:lnTo>
                <a:lnTo>
                  <a:pt x="142189" y="91211"/>
                </a:lnTo>
                <a:lnTo>
                  <a:pt x="142798" y="86398"/>
                </a:lnTo>
                <a:lnTo>
                  <a:pt x="143395" y="81572"/>
                </a:lnTo>
                <a:lnTo>
                  <a:pt x="143598" y="76707"/>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59" name="object 259"/>
          <p:cNvSpPr/>
          <p:nvPr/>
        </p:nvSpPr>
        <p:spPr>
          <a:xfrm>
            <a:off x="2350554" y="7731918"/>
            <a:ext cx="45085" cy="38735"/>
          </a:xfrm>
          <a:custGeom>
            <a:avLst/>
            <a:gdLst/>
            <a:ahLst/>
            <a:cxnLst/>
            <a:rect l="l" t="t" r="r" b="b"/>
            <a:pathLst>
              <a:path w="45085" h="38734">
                <a:moveTo>
                  <a:pt x="22225" y="0"/>
                </a:moveTo>
                <a:lnTo>
                  <a:pt x="7391" y="25781"/>
                </a:lnTo>
                <a:lnTo>
                  <a:pt x="3721" y="32219"/>
                </a:lnTo>
                <a:lnTo>
                  <a:pt x="0" y="38658"/>
                </a:lnTo>
                <a:lnTo>
                  <a:pt x="5981" y="38658"/>
                </a:lnTo>
                <a:lnTo>
                  <a:pt x="9702" y="32219"/>
                </a:lnTo>
                <a:lnTo>
                  <a:pt x="22225" y="10401"/>
                </a:lnTo>
                <a:lnTo>
                  <a:pt x="28198" y="10401"/>
                </a:lnTo>
                <a:lnTo>
                  <a:pt x="22225" y="0"/>
                </a:lnTo>
                <a:close/>
              </a:path>
              <a:path w="45085" h="38734">
                <a:moveTo>
                  <a:pt x="28198" y="10401"/>
                </a:moveTo>
                <a:lnTo>
                  <a:pt x="22225" y="10401"/>
                </a:lnTo>
                <a:lnTo>
                  <a:pt x="38468" y="38658"/>
                </a:lnTo>
                <a:lnTo>
                  <a:pt x="44475" y="38658"/>
                </a:lnTo>
                <a:lnTo>
                  <a:pt x="37058" y="25781"/>
                </a:lnTo>
                <a:lnTo>
                  <a:pt x="33362" y="19316"/>
                </a:lnTo>
                <a:lnTo>
                  <a:pt x="28198" y="10401"/>
                </a:lnTo>
                <a:close/>
              </a:path>
            </a:pathLst>
          </a:custGeom>
          <a:solidFill>
            <a:srgbClr val="231F20"/>
          </a:solidFill>
        </p:spPr>
        <p:txBody>
          <a:bodyPr wrap="square" lIns="0" tIns="0" rIns="0" bIns="0" rtlCol="0"/>
          <a:lstStyle/>
          <a:p>
            <a:endParaRPr/>
          </a:p>
        </p:txBody>
      </p:sp>
      <p:sp>
        <p:nvSpPr>
          <p:cNvPr id="260" name="object 260"/>
          <p:cNvSpPr/>
          <p:nvPr/>
        </p:nvSpPr>
        <p:spPr>
          <a:xfrm>
            <a:off x="2979249" y="7695672"/>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4"/>
                </a:lnTo>
                <a:lnTo>
                  <a:pt x="118643" y="11810"/>
                </a:lnTo>
                <a:lnTo>
                  <a:pt x="99072" y="3174"/>
                </a:lnTo>
                <a:lnTo>
                  <a:pt x="96126" y="2374"/>
                </a:lnTo>
                <a:lnTo>
                  <a:pt x="93091" y="1752"/>
                </a:lnTo>
                <a:lnTo>
                  <a:pt x="90068" y="1295"/>
                </a:lnTo>
                <a:lnTo>
                  <a:pt x="84061" y="368"/>
                </a:lnTo>
                <a:lnTo>
                  <a:pt x="77914" y="0"/>
                </a:lnTo>
                <a:lnTo>
                  <a:pt x="71818" y="0"/>
                </a:lnTo>
                <a:lnTo>
                  <a:pt x="65709" y="0"/>
                </a:lnTo>
                <a:lnTo>
                  <a:pt x="59563" y="368"/>
                </a:lnTo>
                <a:lnTo>
                  <a:pt x="53530" y="1295"/>
                </a:lnTo>
                <a:lnTo>
                  <a:pt x="50533" y="1752"/>
                </a:lnTo>
                <a:lnTo>
                  <a:pt x="35890" y="6172"/>
                </a:lnTo>
                <a:lnTo>
                  <a:pt x="30289" y="8572"/>
                </a:lnTo>
                <a:lnTo>
                  <a:pt x="24980" y="11810"/>
                </a:lnTo>
                <a:lnTo>
                  <a:pt x="20396" y="15874"/>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2"/>
                </a:lnTo>
                <a:lnTo>
                  <a:pt x="18059" y="125717"/>
                </a:lnTo>
                <a:lnTo>
                  <a:pt x="21463" y="129158"/>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3"/>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261" name="object 261"/>
          <p:cNvSpPr txBox="1"/>
          <p:nvPr/>
        </p:nvSpPr>
        <p:spPr>
          <a:xfrm>
            <a:off x="954173" y="7290161"/>
            <a:ext cx="6078855" cy="2477135"/>
          </a:xfrm>
          <a:prstGeom prst="rect">
            <a:avLst/>
          </a:prstGeom>
        </p:spPr>
        <p:txBody>
          <a:bodyPr vert="horz" wrap="square" lIns="0" tIns="12700" rIns="0" bIns="0" rtlCol="0">
            <a:spAutoFit/>
          </a:bodyPr>
          <a:lstStyle/>
          <a:p>
            <a:pPr marL="168275" marR="203200">
              <a:lnSpc>
                <a:spcPct val="129700"/>
              </a:lnSpc>
              <a:spcBef>
                <a:spcPts val="100"/>
              </a:spcBef>
            </a:pPr>
            <a:r>
              <a:rPr sz="900" spc="-5" dirty="0">
                <a:solidFill>
                  <a:srgbClr val="231F20"/>
                </a:solidFill>
                <a:latin typeface="Arial Narrow"/>
                <a:cs typeface="Arial Narrow"/>
              </a:rPr>
              <a:t>el sistema de calentamiento se activa. </a:t>
            </a:r>
            <a:r>
              <a:rPr sz="900" dirty="0">
                <a:solidFill>
                  <a:srgbClr val="231F20"/>
                </a:solidFill>
                <a:latin typeface="Arial Narrow"/>
                <a:cs typeface="Arial Narrow"/>
              </a:rPr>
              <a:t>Cuando </a:t>
            </a:r>
            <a:r>
              <a:rPr sz="900" spc="-5" dirty="0">
                <a:solidFill>
                  <a:srgbClr val="231F20"/>
                </a:solidFill>
                <a:latin typeface="Arial Narrow"/>
                <a:cs typeface="Arial Narrow"/>
              </a:rPr>
              <a:t>la luz se pone en verde, el agua está </a:t>
            </a:r>
            <a:r>
              <a:rPr sz="900" dirty="0">
                <a:solidFill>
                  <a:srgbClr val="231F20"/>
                </a:solidFill>
                <a:latin typeface="Arial Narrow"/>
                <a:cs typeface="Arial Narrow"/>
              </a:rPr>
              <a:t>a </a:t>
            </a: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configurada </a:t>
            </a:r>
            <a:r>
              <a:rPr sz="900" dirty="0">
                <a:solidFill>
                  <a:srgbClr val="231F20"/>
                </a:solidFill>
                <a:latin typeface="Arial Narrow"/>
                <a:cs typeface="Arial Narrow"/>
              </a:rPr>
              <a:t>y </a:t>
            </a:r>
            <a:r>
              <a:rPr sz="900" spc="-5" dirty="0">
                <a:solidFill>
                  <a:srgbClr val="231F20"/>
                </a:solidFill>
                <a:latin typeface="Arial Narrow"/>
                <a:cs typeface="Arial Narrow"/>
              </a:rPr>
              <a:t>el sistema de calenta  miento se pone en</a:t>
            </a:r>
            <a:r>
              <a:rPr sz="900" spc="-10" dirty="0">
                <a:solidFill>
                  <a:srgbClr val="231F20"/>
                </a:solidFill>
                <a:latin typeface="Arial Narrow"/>
                <a:cs typeface="Arial Narrow"/>
              </a:rPr>
              <a:t> </a:t>
            </a:r>
            <a:r>
              <a:rPr sz="900" dirty="0">
                <a:solidFill>
                  <a:srgbClr val="231F20"/>
                </a:solidFill>
                <a:latin typeface="Arial Narrow"/>
                <a:cs typeface="Arial Narrow"/>
              </a:rPr>
              <a:t>reposo.</a:t>
            </a:r>
            <a:endParaRPr sz="900">
              <a:latin typeface="Arial Narrow"/>
              <a:cs typeface="Arial Narrow"/>
            </a:endParaRPr>
          </a:p>
          <a:p>
            <a:pPr marL="168275" marR="30480" indent="-130810">
              <a:lnSpc>
                <a:spcPct val="129700"/>
              </a:lnSpc>
            </a:pPr>
            <a:r>
              <a:rPr sz="900" spc="-5" dirty="0">
                <a:solidFill>
                  <a:srgbClr val="231F20"/>
                </a:solidFill>
                <a:latin typeface="Arial Narrow"/>
                <a:cs typeface="Arial Narrow"/>
              </a:rPr>
              <a:t>2. </a:t>
            </a:r>
            <a:r>
              <a:rPr sz="900" dirty="0">
                <a:solidFill>
                  <a:srgbClr val="231F20"/>
                </a:solidFill>
                <a:latin typeface="Arial Narrow"/>
                <a:cs typeface="Arial Narrow"/>
              </a:rPr>
              <a:t>Al </a:t>
            </a:r>
            <a:r>
              <a:rPr sz="900" spc="-5" dirty="0">
                <a:solidFill>
                  <a:srgbClr val="231F20"/>
                </a:solidFill>
                <a:latin typeface="Arial Narrow"/>
                <a:cs typeface="Arial Narrow"/>
              </a:rPr>
              <a:t>pulsar el botón </a:t>
            </a:r>
            <a:r>
              <a:rPr sz="900" b="1" spc="-5" dirty="0">
                <a:solidFill>
                  <a:srgbClr val="231F20"/>
                </a:solidFill>
                <a:latin typeface="Arial Narrow"/>
                <a:cs typeface="Arial Narrow"/>
              </a:rPr>
              <a:t>ARRIBA </a:t>
            </a:r>
            <a:r>
              <a:rPr sz="225" b="1" spc="-22" baseline="18518" dirty="0">
                <a:solidFill>
                  <a:srgbClr val="231F20"/>
                </a:solidFill>
                <a:latin typeface="Calibri"/>
                <a:cs typeface="Calibri"/>
              </a:rPr>
              <a:t>UP </a:t>
            </a:r>
            <a:r>
              <a:rPr sz="900" dirty="0">
                <a:solidFill>
                  <a:srgbClr val="231F20"/>
                </a:solidFill>
                <a:latin typeface="Arial Narrow"/>
                <a:cs typeface="Arial Narrow"/>
              </a:rPr>
              <a:t>o </a:t>
            </a:r>
            <a:r>
              <a:rPr sz="900" b="1" dirty="0">
                <a:solidFill>
                  <a:srgbClr val="231F20"/>
                </a:solidFill>
                <a:latin typeface="Arial Narrow"/>
                <a:cs typeface="Arial Narrow"/>
              </a:rPr>
              <a:t>ABAJO </a:t>
            </a:r>
            <a:r>
              <a:rPr sz="225" b="1" spc="-30" baseline="18518" dirty="0">
                <a:solidFill>
                  <a:srgbClr val="231F20"/>
                </a:solidFill>
                <a:latin typeface="Calibri"/>
                <a:cs typeface="Calibri"/>
              </a:rPr>
              <a:t>DOWN </a:t>
            </a:r>
            <a:r>
              <a:rPr sz="900" spc="-5" dirty="0">
                <a:solidFill>
                  <a:srgbClr val="231F20"/>
                </a:solidFill>
                <a:latin typeface="Arial Narrow"/>
                <a:cs typeface="Arial Narrow"/>
              </a:rPr>
              <a:t>la pantalla LED empezará </a:t>
            </a:r>
            <a:r>
              <a:rPr sz="900" dirty="0">
                <a:solidFill>
                  <a:srgbClr val="231F20"/>
                </a:solidFill>
                <a:latin typeface="Arial Narrow"/>
                <a:cs typeface="Arial Narrow"/>
              </a:rPr>
              <a:t>a </a:t>
            </a:r>
            <a:r>
              <a:rPr sz="900" spc="-5" dirty="0">
                <a:solidFill>
                  <a:srgbClr val="231F20"/>
                </a:solidFill>
                <a:latin typeface="Arial Narrow"/>
                <a:cs typeface="Arial Narrow"/>
              </a:rPr>
              <a:t>parpadear. </a:t>
            </a:r>
            <a:r>
              <a:rPr sz="900" dirty="0">
                <a:solidFill>
                  <a:srgbClr val="231F20"/>
                </a:solidFill>
                <a:latin typeface="Arial Narrow"/>
                <a:cs typeface="Arial Narrow"/>
              </a:rPr>
              <a:t>Cuando </a:t>
            </a:r>
            <a:r>
              <a:rPr sz="900" spc="-5" dirty="0">
                <a:solidFill>
                  <a:srgbClr val="231F20"/>
                </a:solidFill>
                <a:latin typeface="Arial Narrow"/>
                <a:cs typeface="Arial Narrow"/>
              </a:rPr>
              <a:t>esté parpadeando, puede ajustar el agua </a:t>
            </a:r>
            <a:r>
              <a:rPr sz="900" dirty="0">
                <a:solidFill>
                  <a:srgbClr val="231F20"/>
                </a:solidFill>
                <a:latin typeface="Arial Narrow"/>
                <a:cs typeface="Arial Narrow"/>
              </a:rPr>
              <a:t>a  </a:t>
            </a: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deseada </a:t>
            </a:r>
            <a:r>
              <a:rPr sz="900" dirty="0">
                <a:solidFill>
                  <a:srgbClr val="231F20"/>
                </a:solidFill>
                <a:latin typeface="Arial Narrow"/>
                <a:cs typeface="Arial Narrow"/>
              </a:rPr>
              <a:t>(de </a:t>
            </a:r>
            <a:r>
              <a:rPr sz="900" spc="-5" dirty="0">
                <a:solidFill>
                  <a:srgbClr val="231F20"/>
                </a:solidFill>
                <a:latin typeface="Arial Narrow"/>
                <a:cs typeface="Arial Narrow"/>
              </a:rPr>
              <a:t>20 </a:t>
            </a:r>
            <a:r>
              <a:rPr sz="900" dirty="0">
                <a:solidFill>
                  <a:srgbClr val="231F20"/>
                </a:solidFill>
                <a:latin typeface="Arial Narrow"/>
                <a:cs typeface="Arial Narrow"/>
              </a:rPr>
              <a:t>a </a:t>
            </a:r>
            <a:r>
              <a:rPr sz="900" spc="-5" dirty="0">
                <a:solidFill>
                  <a:srgbClr val="231F20"/>
                </a:solidFill>
                <a:latin typeface="Arial Narrow"/>
                <a:cs typeface="Arial Narrow"/>
              </a:rPr>
              <a:t>40 </a:t>
            </a:r>
            <a:r>
              <a:rPr sz="900" dirty="0">
                <a:solidFill>
                  <a:srgbClr val="231F20"/>
                </a:solidFill>
                <a:latin typeface="Arial Narrow"/>
                <a:cs typeface="Arial Narrow"/>
              </a:rPr>
              <a:t>°C ). </a:t>
            </a:r>
            <a:r>
              <a:rPr sz="900" spc="-5" dirty="0">
                <a:solidFill>
                  <a:srgbClr val="231F20"/>
                </a:solidFill>
                <a:latin typeface="Arial Narrow"/>
                <a:cs typeface="Arial Narrow"/>
              </a:rPr>
              <a:t>La nueva </a:t>
            </a:r>
            <a:r>
              <a:rPr sz="900" dirty="0">
                <a:solidFill>
                  <a:srgbClr val="231F20"/>
                </a:solidFill>
                <a:latin typeface="Arial Narrow"/>
                <a:cs typeface="Arial Narrow"/>
              </a:rPr>
              <a:t>temperatura </a:t>
            </a:r>
            <a:r>
              <a:rPr sz="900" spc="-5" dirty="0">
                <a:solidFill>
                  <a:srgbClr val="231F20"/>
                </a:solidFill>
                <a:latin typeface="Arial Narrow"/>
                <a:cs typeface="Arial Narrow"/>
              </a:rPr>
              <a:t>deseada configurada permanecerá en la pantalla LED </a:t>
            </a:r>
            <a:r>
              <a:rPr sz="900" dirty="0">
                <a:solidFill>
                  <a:srgbClr val="231F20"/>
                </a:solidFill>
                <a:latin typeface="Arial Narrow"/>
                <a:cs typeface="Arial Narrow"/>
              </a:rPr>
              <a:t>3 </a:t>
            </a:r>
            <a:r>
              <a:rPr sz="900" spc="-5" dirty="0">
                <a:solidFill>
                  <a:srgbClr val="231F20"/>
                </a:solidFill>
                <a:latin typeface="Arial Narrow"/>
                <a:cs typeface="Arial Narrow"/>
              </a:rPr>
              <a:t>segundos para  confirmar el nuevo</a:t>
            </a:r>
            <a:r>
              <a:rPr sz="900" spc="-10" dirty="0">
                <a:solidFill>
                  <a:srgbClr val="231F20"/>
                </a:solidFill>
                <a:latin typeface="Arial Narrow"/>
                <a:cs typeface="Arial Narrow"/>
              </a:rPr>
              <a:t> </a:t>
            </a:r>
            <a:r>
              <a:rPr sz="900" spc="-5" dirty="0">
                <a:solidFill>
                  <a:srgbClr val="231F20"/>
                </a:solidFill>
                <a:latin typeface="Arial Narrow"/>
                <a:cs typeface="Arial Narrow"/>
              </a:rPr>
              <a:t>valor.</a:t>
            </a:r>
            <a:endParaRPr sz="900">
              <a:latin typeface="Arial Narrow"/>
              <a:cs typeface="Arial Narrow"/>
            </a:endParaRPr>
          </a:p>
          <a:p>
            <a:pPr marL="38100">
              <a:lnSpc>
                <a:spcPct val="100000"/>
              </a:lnSpc>
              <a:spcBef>
                <a:spcPts val="320"/>
              </a:spcBef>
            </a:pPr>
            <a:r>
              <a:rPr sz="900" b="1" dirty="0">
                <a:solidFill>
                  <a:srgbClr val="231F20"/>
                </a:solidFill>
                <a:latin typeface="Arial Narrow"/>
                <a:cs typeface="Arial Narrow"/>
              </a:rPr>
              <a:t>NOTA: </a:t>
            </a: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por defecto es 38</a:t>
            </a:r>
            <a:r>
              <a:rPr sz="900" spc="-15" dirty="0">
                <a:solidFill>
                  <a:srgbClr val="231F20"/>
                </a:solidFill>
                <a:latin typeface="Arial Narrow"/>
                <a:cs typeface="Arial Narrow"/>
              </a:rPr>
              <a:t> </a:t>
            </a:r>
            <a:r>
              <a:rPr sz="900" dirty="0">
                <a:solidFill>
                  <a:srgbClr val="231F20"/>
                </a:solidFill>
                <a:latin typeface="Arial Narrow"/>
                <a:cs typeface="Arial Narrow"/>
              </a:rPr>
              <a:t>°C.</a:t>
            </a:r>
            <a:endParaRPr sz="900">
              <a:latin typeface="Arial Narrow"/>
              <a:cs typeface="Arial Narrow"/>
            </a:endParaRPr>
          </a:p>
          <a:p>
            <a:pPr marL="38100">
              <a:lnSpc>
                <a:spcPct val="100000"/>
              </a:lnSpc>
              <a:spcBef>
                <a:spcPts val="320"/>
              </a:spcBef>
            </a:pPr>
            <a:r>
              <a:rPr sz="900" b="1" dirty="0">
                <a:solidFill>
                  <a:srgbClr val="231F20"/>
                </a:solidFill>
                <a:latin typeface="Arial Narrow"/>
                <a:cs typeface="Arial Narrow"/>
              </a:rPr>
              <a:t>NOTA: </a:t>
            </a:r>
            <a:r>
              <a:rPr sz="900" spc="-5" dirty="0">
                <a:solidFill>
                  <a:srgbClr val="231F20"/>
                </a:solidFill>
                <a:latin typeface="Arial Narrow"/>
                <a:cs typeface="Arial Narrow"/>
              </a:rPr>
              <a:t>si se enciende el sistema de calentamiento, el sistema de </a:t>
            </a:r>
            <a:r>
              <a:rPr sz="900" dirty="0">
                <a:solidFill>
                  <a:srgbClr val="231F20"/>
                </a:solidFill>
                <a:latin typeface="Arial Narrow"/>
                <a:cs typeface="Arial Narrow"/>
              </a:rPr>
              <a:t>filtrado </a:t>
            </a:r>
            <a:r>
              <a:rPr sz="900" spc="-5" dirty="0">
                <a:solidFill>
                  <a:srgbClr val="231F20"/>
                </a:solidFill>
                <a:latin typeface="Arial Narrow"/>
                <a:cs typeface="Arial Narrow"/>
              </a:rPr>
              <a:t>se iniciará</a:t>
            </a:r>
            <a:r>
              <a:rPr sz="900" spc="-20" dirty="0">
                <a:solidFill>
                  <a:srgbClr val="231F20"/>
                </a:solidFill>
                <a:latin typeface="Arial Narrow"/>
                <a:cs typeface="Arial Narrow"/>
              </a:rPr>
              <a:t> </a:t>
            </a:r>
            <a:r>
              <a:rPr sz="900" dirty="0">
                <a:solidFill>
                  <a:srgbClr val="231F20"/>
                </a:solidFill>
                <a:latin typeface="Arial Narrow"/>
                <a:cs typeface="Arial Narrow"/>
              </a:rPr>
              <a:t>automáticamente.</a:t>
            </a:r>
            <a:endParaRPr sz="900">
              <a:latin typeface="Arial Narrow"/>
              <a:cs typeface="Arial Narrow"/>
            </a:endParaRPr>
          </a:p>
          <a:p>
            <a:pPr marL="38100" marR="220979">
              <a:lnSpc>
                <a:spcPct val="101800"/>
              </a:lnSpc>
              <a:spcBef>
                <a:spcPts val="300"/>
              </a:spcBef>
            </a:pPr>
            <a:r>
              <a:rPr sz="900" b="1" dirty="0">
                <a:solidFill>
                  <a:srgbClr val="231F20"/>
                </a:solidFill>
                <a:latin typeface="Arial Narrow"/>
                <a:cs typeface="Arial Narrow"/>
              </a:rPr>
              <a:t>NOTA: </a:t>
            </a:r>
            <a:r>
              <a:rPr sz="900" spc="-5" dirty="0">
                <a:solidFill>
                  <a:srgbClr val="231F20"/>
                </a:solidFill>
                <a:latin typeface="Arial Narrow"/>
                <a:cs typeface="Arial Narrow"/>
              </a:rPr>
              <a:t>cuando la </a:t>
            </a:r>
            <a:r>
              <a:rPr sz="900" dirty="0">
                <a:solidFill>
                  <a:srgbClr val="231F20"/>
                </a:solidFill>
                <a:latin typeface="Arial Narrow"/>
                <a:cs typeface="Arial Narrow"/>
              </a:rPr>
              <a:t>temperatura </a:t>
            </a:r>
            <a:r>
              <a:rPr sz="900" spc="-5" dirty="0">
                <a:solidFill>
                  <a:srgbClr val="231F20"/>
                </a:solidFill>
                <a:latin typeface="Arial Narrow"/>
                <a:cs typeface="Arial Narrow"/>
              </a:rPr>
              <a:t>del agua esté por debajo de </a:t>
            </a:r>
            <a:r>
              <a:rPr sz="900" dirty="0">
                <a:solidFill>
                  <a:srgbClr val="231F20"/>
                </a:solidFill>
                <a:latin typeface="Arial Narrow"/>
                <a:cs typeface="Arial Narrow"/>
              </a:rPr>
              <a:t>1 °C (33,8 °F), </a:t>
            </a:r>
            <a:r>
              <a:rPr sz="900" spc="-5" dirty="0">
                <a:solidFill>
                  <a:srgbClr val="231F20"/>
                </a:solidFill>
                <a:latin typeface="Arial Narrow"/>
                <a:cs typeface="Arial Narrow"/>
              </a:rPr>
              <a:t>el sistema antihielo se activará automáticamente para calentar el  agua </a:t>
            </a:r>
            <a:r>
              <a:rPr sz="900" dirty="0">
                <a:solidFill>
                  <a:srgbClr val="231F20"/>
                </a:solidFill>
                <a:latin typeface="Arial Narrow"/>
                <a:cs typeface="Arial Narrow"/>
              </a:rPr>
              <a:t>a 3 °C </a:t>
            </a:r>
            <a:r>
              <a:rPr sz="900" spc="-15" dirty="0">
                <a:solidFill>
                  <a:srgbClr val="231F20"/>
                </a:solidFill>
                <a:latin typeface="Arial Narrow"/>
                <a:cs typeface="Arial Narrow"/>
              </a:rPr>
              <a:t>(37,4</a:t>
            </a:r>
            <a:r>
              <a:rPr sz="900" spc="-60" dirty="0">
                <a:solidFill>
                  <a:srgbClr val="231F20"/>
                </a:solidFill>
                <a:latin typeface="Arial Narrow"/>
                <a:cs typeface="Arial Narrow"/>
              </a:rPr>
              <a:t> </a:t>
            </a:r>
            <a:r>
              <a:rPr sz="900" spc="-10" dirty="0">
                <a:solidFill>
                  <a:srgbClr val="231F20"/>
                </a:solidFill>
                <a:latin typeface="Arial Narrow"/>
                <a:cs typeface="Arial Narrow"/>
              </a:rPr>
              <a:t>°F).</a:t>
            </a:r>
            <a:endParaRPr sz="900">
              <a:latin typeface="Arial Narrow"/>
              <a:cs typeface="Arial Narrow"/>
            </a:endParaRPr>
          </a:p>
          <a:p>
            <a:pPr marL="38100">
              <a:lnSpc>
                <a:spcPct val="100000"/>
              </a:lnSpc>
              <a:spcBef>
                <a:spcPts val="320"/>
              </a:spcBef>
            </a:pPr>
            <a:r>
              <a:rPr sz="900" b="1" dirty="0">
                <a:solidFill>
                  <a:srgbClr val="231F20"/>
                </a:solidFill>
                <a:latin typeface="Arial Narrow"/>
                <a:cs typeface="Arial Narrow"/>
              </a:rPr>
              <a:t>IMPORTANTE: las </a:t>
            </a:r>
            <a:r>
              <a:rPr sz="900" b="1" spc="-5" dirty="0">
                <a:solidFill>
                  <a:srgbClr val="231F20"/>
                </a:solidFill>
                <a:latin typeface="Arial Narrow"/>
                <a:cs typeface="Arial Narrow"/>
              </a:rPr>
              <a:t>siguientes condiciones </a:t>
            </a:r>
            <a:r>
              <a:rPr sz="900" b="1" dirty="0">
                <a:solidFill>
                  <a:srgbClr val="231F20"/>
                </a:solidFill>
                <a:latin typeface="Arial Narrow"/>
                <a:cs typeface="Arial Narrow"/>
              </a:rPr>
              <a:t>harán que </a:t>
            </a:r>
            <a:r>
              <a:rPr sz="900" b="1" spc="-5" dirty="0">
                <a:solidFill>
                  <a:srgbClr val="231F20"/>
                </a:solidFill>
                <a:latin typeface="Arial Narrow"/>
                <a:cs typeface="Arial Narrow"/>
              </a:rPr>
              <a:t>se </a:t>
            </a:r>
            <a:r>
              <a:rPr sz="900" b="1" dirty="0">
                <a:solidFill>
                  <a:srgbClr val="231F20"/>
                </a:solidFill>
                <a:latin typeface="Arial Narrow"/>
                <a:cs typeface="Arial Narrow"/>
              </a:rPr>
              <a:t>ralentice </a:t>
            </a:r>
            <a:r>
              <a:rPr sz="900" b="1" spc="-5" dirty="0">
                <a:solidFill>
                  <a:srgbClr val="231F20"/>
                </a:solidFill>
                <a:latin typeface="Arial Narrow"/>
                <a:cs typeface="Arial Narrow"/>
              </a:rPr>
              <a:t>el calentamiento </a:t>
            </a:r>
            <a:r>
              <a:rPr sz="900" b="1" dirty="0">
                <a:solidFill>
                  <a:srgbClr val="231F20"/>
                </a:solidFill>
                <a:latin typeface="Arial Narrow"/>
                <a:cs typeface="Arial Narrow"/>
              </a:rPr>
              <a:t>del</a:t>
            </a:r>
            <a:r>
              <a:rPr sz="900" b="1" spc="-20"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p>
            <a:pPr marL="189865" indent="-152400">
              <a:lnSpc>
                <a:spcPct val="100000"/>
              </a:lnSpc>
              <a:spcBef>
                <a:spcPts val="320"/>
              </a:spcBef>
              <a:buChar char="●"/>
              <a:tabLst>
                <a:tab pos="190500" algn="l"/>
              </a:tabLst>
            </a:pPr>
            <a:r>
              <a:rPr sz="900" dirty="0">
                <a:solidFill>
                  <a:srgbClr val="231F20"/>
                </a:solidFill>
                <a:latin typeface="Arial Narrow"/>
                <a:cs typeface="Arial Narrow"/>
              </a:rPr>
              <a:t>Una temperatura </a:t>
            </a:r>
            <a:r>
              <a:rPr sz="900" spc="-5" dirty="0">
                <a:solidFill>
                  <a:srgbClr val="231F20"/>
                </a:solidFill>
                <a:latin typeface="Arial Narrow"/>
                <a:cs typeface="Arial Narrow"/>
              </a:rPr>
              <a:t>ambiente inferior </a:t>
            </a:r>
            <a:r>
              <a:rPr sz="900" dirty="0">
                <a:solidFill>
                  <a:srgbClr val="231F20"/>
                </a:solidFill>
                <a:latin typeface="Arial Narrow"/>
                <a:cs typeface="Arial Narrow"/>
              </a:rPr>
              <a:t>a </a:t>
            </a:r>
            <a:r>
              <a:rPr sz="900" spc="-5" dirty="0">
                <a:solidFill>
                  <a:srgbClr val="231F20"/>
                </a:solidFill>
                <a:latin typeface="Arial Narrow"/>
                <a:cs typeface="Arial Narrow"/>
              </a:rPr>
              <a:t>10 </a:t>
            </a:r>
            <a:r>
              <a:rPr sz="900" dirty="0">
                <a:solidFill>
                  <a:srgbClr val="231F20"/>
                </a:solidFill>
                <a:latin typeface="Arial Narrow"/>
                <a:cs typeface="Arial Narrow"/>
              </a:rPr>
              <a:t>°C (50</a:t>
            </a:r>
            <a:r>
              <a:rPr sz="900" spc="-15" dirty="0">
                <a:solidFill>
                  <a:srgbClr val="231F20"/>
                </a:solidFill>
                <a:latin typeface="Arial Narrow"/>
                <a:cs typeface="Arial Narrow"/>
              </a:rPr>
              <a:t> </a:t>
            </a:r>
            <a:r>
              <a:rPr sz="900" dirty="0">
                <a:solidFill>
                  <a:srgbClr val="231F20"/>
                </a:solidFill>
                <a:latin typeface="Arial Narrow"/>
                <a:cs typeface="Arial Narrow"/>
              </a:rPr>
              <a:t>°F).</a:t>
            </a:r>
            <a:endParaRPr sz="900">
              <a:latin typeface="Arial Narrow"/>
              <a:cs typeface="Arial Narrow"/>
            </a:endParaRPr>
          </a:p>
          <a:p>
            <a:pPr marL="189865" indent="-152400">
              <a:lnSpc>
                <a:spcPct val="100000"/>
              </a:lnSpc>
              <a:spcBef>
                <a:spcPts val="320"/>
              </a:spcBef>
              <a:buChar char="●"/>
              <a:tabLst>
                <a:tab pos="190500" algn="l"/>
              </a:tabLst>
            </a:pPr>
            <a:r>
              <a:rPr sz="900" dirty="0">
                <a:solidFill>
                  <a:srgbClr val="231F20"/>
                </a:solidFill>
                <a:latin typeface="Arial Narrow"/>
                <a:cs typeface="Arial Narrow"/>
              </a:rPr>
              <a:t>Una </a:t>
            </a:r>
            <a:r>
              <a:rPr sz="900" spc="-5" dirty="0">
                <a:solidFill>
                  <a:srgbClr val="231F20"/>
                </a:solidFill>
                <a:latin typeface="Arial Narrow"/>
                <a:cs typeface="Arial Narrow"/>
              </a:rPr>
              <a:t>velocidad del viento al aire libre superior </a:t>
            </a:r>
            <a:r>
              <a:rPr sz="900" dirty="0">
                <a:solidFill>
                  <a:srgbClr val="231F20"/>
                </a:solidFill>
                <a:latin typeface="Arial Narrow"/>
                <a:cs typeface="Arial Narrow"/>
              </a:rPr>
              <a:t>a </a:t>
            </a:r>
            <a:r>
              <a:rPr sz="900" spc="-5" dirty="0">
                <a:solidFill>
                  <a:srgbClr val="231F20"/>
                </a:solidFill>
                <a:latin typeface="Arial Narrow"/>
                <a:cs typeface="Arial Narrow"/>
              </a:rPr>
              <a:t>3,5-5,4 m/s </a:t>
            </a:r>
            <a:r>
              <a:rPr sz="900" dirty="0">
                <a:solidFill>
                  <a:srgbClr val="231F20"/>
                </a:solidFill>
                <a:latin typeface="Arial Narrow"/>
                <a:cs typeface="Arial Narrow"/>
              </a:rPr>
              <a:t>(8-12</a:t>
            </a:r>
            <a:r>
              <a:rPr sz="900" spc="-15" dirty="0">
                <a:solidFill>
                  <a:srgbClr val="231F20"/>
                </a:solidFill>
                <a:latin typeface="Arial Narrow"/>
                <a:cs typeface="Arial Narrow"/>
              </a:rPr>
              <a:t> </a:t>
            </a:r>
            <a:r>
              <a:rPr sz="900" spc="-5" dirty="0">
                <a:solidFill>
                  <a:srgbClr val="231F20"/>
                </a:solidFill>
                <a:latin typeface="Arial Narrow"/>
                <a:cs typeface="Arial Narrow"/>
              </a:rPr>
              <a:t>m/h).</a:t>
            </a:r>
            <a:endParaRPr sz="900">
              <a:latin typeface="Arial Narrow"/>
              <a:cs typeface="Arial Narrow"/>
            </a:endParaRPr>
          </a:p>
          <a:p>
            <a:pPr marL="189865" indent="-152400">
              <a:lnSpc>
                <a:spcPct val="100000"/>
              </a:lnSpc>
              <a:spcBef>
                <a:spcPts val="320"/>
              </a:spcBef>
              <a:buChar char="●"/>
              <a:tabLst>
                <a:tab pos="190500" algn="l"/>
              </a:tabLst>
            </a:pPr>
            <a:r>
              <a:rPr sz="900" spc="-5" dirty="0">
                <a:solidFill>
                  <a:srgbClr val="231F20"/>
                </a:solidFill>
                <a:latin typeface="Arial Narrow"/>
                <a:cs typeface="Arial Narrow"/>
              </a:rPr>
              <a:t>Que la </a:t>
            </a:r>
            <a:r>
              <a:rPr sz="900" dirty="0">
                <a:solidFill>
                  <a:srgbClr val="231F20"/>
                </a:solidFill>
                <a:latin typeface="Arial Narrow"/>
                <a:cs typeface="Arial Narrow"/>
              </a:rPr>
              <a:t>función </a:t>
            </a:r>
            <a:r>
              <a:rPr sz="900" spc="-5" dirty="0">
                <a:solidFill>
                  <a:srgbClr val="231F20"/>
                </a:solidFill>
                <a:latin typeface="Arial Narrow"/>
                <a:cs typeface="Arial Narrow"/>
              </a:rPr>
              <a:t>de burbujas de aire esté activada cuando el calentador está</a:t>
            </a:r>
            <a:r>
              <a:rPr sz="900" spc="-15" dirty="0">
                <a:solidFill>
                  <a:srgbClr val="231F20"/>
                </a:solidFill>
                <a:latin typeface="Arial Narrow"/>
                <a:cs typeface="Arial Narrow"/>
              </a:rPr>
              <a:t> </a:t>
            </a:r>
            <a:r>
              <a:rPr sz="900" dirty="0">
                <a:solidFill>
                  <a:srgbClr val="231F20"/>
                </a:solidFill>
                <a:latin typeface="Arial Narrow"/>
                <a:cs typeface="Arial Narrow"/>
              </a:rPr>
              <a:t>encendido.</a:t>
            </a:r>
            <a:endParaRPr sz="900">
              <a:latin typeface="Arial Narrow"/>
              <a:cs typeface="Arial Narrow"/>
            </a:endParaRPr>
          </a:p>
          <a:p>
            <a:pPr marL="189865" indent="-152400">
              <a:lnSpc>
                <a:spcPct val="100000"/>
              </a:lnSpc>
              <a:spcBef>
                <a:spcPts val="320"/>
              </a:spcBef>
              <a:buChar char="●"/>
              <a:tabLst>
                <a:tab pos="190500" algn="l"/>
              </a:tabLst>
            </a:pPr>
            <a:r>
              <a:rPr sz="900" spc="-5" dirty="0">
                <a:solidFill>
                  <a:srgbClr val="231F20"/>
                </a:solidFill>
                <a:latin typeface="Arial Narrow"/>
                <a:cs typeface="Arial Narrow"/>
              </a:rPr>
              <a:t>Que la cubierta del spa no esté bien colocada cuando el calentador está</a:t>
            </a:r>
            <a:r>
              <a:rPr sz="900" spc="-10" dirty="0">
                <a:solidFill>
                  <a:srgbClr val="231F20"/>
                </a:solidFill>
                <a:latin typeface="Arial Narrow"/>
                <a:cs typeface="Arial Narrow"/>
              </a:rPr>
              <a:t> </a:t>
            </a:r>
            <a:r>
              <a:rPr sz="900" dirty="0">
                <a:solidFill>
                  <a:srgbClr val="231F20"/>
                </a:solidFill>
                <a:latin typeface="Arial Narrow"/>
                <a:cs typeface="Arial Narrow"/>
              </a:rPr>
              <a:t>encendido.</a:t>
            </a:r>
            <a:endParaRPr sz="900">
              <a:latin typeface="Arial Narrow"/>
              <a:cs typeface="Arial Narrow"/>
            </a:endParaRPr>
          </a:p>
        </p:txBody>
      </p:sp>
      <p:sp>
        <p:nvSpPr>
          <p:cNvPr id="262" name="object 262"/>
          <p:cNvSpPr/>
          <p:nvPr/>
        </p:nvSpPr>
        <p:spPr>
          <a:xfrm>
            <a:off x="3030127" y="7731917"/>
            <a:ext cx="45085" cy="38735"/>
          </a:xfrm>
          <a:custGeom>
            <a:avLst/>
            <a:gdLst/>
            <a:ahLst/>
            <a:cxnLst/>
            <a:rect l="l" t="t" r="r" b="b"/>
            <a:pathLst>
              <a:path w="45085" h="38734">
                <a:moveTo>
                  <a:pt x="5981" y="0"/>
                </a:moveTo>
                <a:lnTo>
                  <a:pt x="0" y="0"/>
                </a:lnTo>
                <a:lnTo>
                  <a:pt x="11112" y="19329"/>
                </a:lnTo>
                <a:lnTo>
                  <a:pt x="15087" y="26187"/>
                </a:lnTo>
                <a:lnTo>
                  <a:pt x="18288" y="31826"/>
                </a:lnTo>
                <a:lnTo>
                  <a:pt x="22250" y="38658"/>
                </a:lnTo>
                <a:lnTo>
                  <a:pt x="28216" y="28257"/>
                </a:lnTo>
                <a:lnTo>
                  <a:pt x="22250" y="28257"/>
                </a:lnTo>
                <a:lnTo>
                  <a:pt x="20510" y="25273"/>
                </a:lnTo>
                <a:lnTo>
                  <a:pt x="17119" y="19329"/>
                </a:lnTo>
                <a:lnTo>
                  <a:pt x="5981" y="0"/>
                </a:lnTo>
                <a:close/>
              </a:path>
              <a:path w="45085" h="38734">
                <a:moveTo>
                  <a:pt x="44475" y="0"/>
                </a:moveTo>
                <a:lnTo>
                  <a:pt x="38493" y="0"/>
                </a:lnTo>
                <a:lnTo>
                  <a:pt x="34772" y="6438"/>
                </a:lnTo>
                <a:lnTo>
                  <a:pt x="31076" y="12915"/>
                </a:lnTo>
                <a:lnTo>
                  <a:pt x="23939" y="25273"/>
                </a:lnTo>
                <a:lnTo>
                  <a:pt x="22250" y="28257"/>
                </a:lnTo>
                <a:lnTo>
                  <a:pt x="28216" y="28257"/>
                </a:lnTo>
                <a:lnTo>
                  <a:pt x="44475" y="0"/>
                </a:lnTo>
                <a:close/>
              </a:path>
            </a:pathLst>
          </a:custGeom>
          <a:solidFill>
            <a:srgbClr val="231F20"/>
          </a:solidFill>
        </p:spPr>
        <p:txBody>
          <a:bodyPr wrap="square" lIns="0" tIns="0" rIns="0" bIns="0" rtlCol="0"/>
          <a:lstStyle/>
          <a:p>
            <a:endParaRPr/>
          </a:p>
        </p:txBody>
      </p:sp>
      <p:sp>
        <p:nvSpPr>
          <p:cNvPr id="263" name="object 263"/>
          <p:cNvSpPr txBox="1"/>
          <p:nvPr/>
        </p:nvSpPr>
        <p:spPr>
          <a:xfrm>
            <a:off x="526851" y="7304335"/>
            <a:ext cx="352425" cy="16256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20-40</a:t>
            </a:r>
            <a:r>
              <a:rPr sz="900" dirty="0">
                <a:solidFill>
                  <a:srgbClr val="231F20"/>
                </a:solidFill>
                <a:latin typeface="Arial Narrow"/>
                <a:cs typeface="Arial Narrow"/>
              </a:rPr>
              <a:t>°C</a:t>
            </a:r>
            <a:endParaRPr sz="900">
              <a:latin typeface="Arial Narrow"/>
              <a:cs typeface="Arial Narrow"/>
            </a:endParaRPr>
          </a:p>
        </p:txBody>
      </p:sp>
      <p:sp>
        <p:nvSpPr>
          <p:cNvPr id="264" name="object 264"/>
          <p:cNvSpPr/>
          <p:nvPr/>
        </p:nvSpPr>
        <p:spPr>
          <a:xfrm>
            <a:off x="3784549" y="5577395"/>
            <a:ext cx="1538465" cy="1161580"/>
          </a:xfrm>
          <a:prstGeom prst="rect">
            <a:avLst/>
          </a:prstGeom>
          <a:blipFill>
            <a:blip r:embed="rId6" cstate="print"/>
            <a:stretch>
              <a:fillRect/>
            </a:stretch>
          </a:blipFill>
        </p:spPr>
        <p:txBody>
          <a:bodyPr wrap="square" lIns="0" tIns="0" rIns="0" bIns="0" rtlCol="0"/>
          <a:lstStyle/>
          <a:p>
            <a:endParaRPr/>
          </a:p>
        </p:txBody>
      </p:sp>
      <p:sp>
        <p:nvSpPr>
          <p:cNvPr id="265" name="object 265"/>
          <p:cNvSpPr/>
          <p:nvPr/>
        </p:nvSpPr>
        <p:spPr>
          <a:xfrm>
            <a:off x="5434342" y="5584342"/>
            <a:ext cx="1525270" cy="1149350"/>
          </a:xfrm>
          <a:custGeom>
            <a:avLst/>
            <a:gdLst/>
            <a:ahLst/>
            <a:cxnLst/>
            <a:rect l="l" t="t" r="r" b="b"/>
            <a:pathLst>
              <a:path w="1525270" h="1149350">
                <a:moveTo>
                  <a:pt x="1524990" y="0"/>
                </a:moveTo>
                <a:lnTo>
                  <a:pt x="0" y="0"/>
                </a:lnTo>
                <a:lnTo>
                  <a:pt x="0" y="1149261"/>
                </a:lnTo>
                <a:lnTo>
                  <a:pt x="1524990" y="1149261"/>
                </a:lnTo>
                <a:lnTo>
                  <a:pt x="1524990" y="0"/>
                </a:lnTo>
                <a:close/>
              </a:path>
            </a:pathLst>
          </a:custGeom>
          <a:ln w="8597">
            <a:solidFill>
              <a:srgbClr val="231F20"/>
            </a:solidFill>
          </a:ln>
        </p:spPr>
        <p:txBody>
          <a:bodyPr wrap="square" lIns="0" tIns="0" rIns="0" bIns="0" rtlCol="0"/>
          <a:lstStyle/>
          <a:p>
            <a:endParaRPr/>
          </a:p>
        </p:txBody>
      </p:sp>
      <p:sp>
        <p:nvSpPr>
          <p:cNvPr id="266" name="object 266"/>
          <p:cNvSpPr/>
          <p:nvPr/>
        </p:nvSpPr>
        <p:spPr>
          <a:xfrm>
            <a:off x="5976920" y="6063702"/>
            <a:ext cx="338455" cy="75565"/>
          </a:xfrm>
          <a:custGeom>
            <a:avLst/>
            <a:gdLst/>
            <a:ahLst/>
            <a:cxnLst/>
            <a:rect l="l" t="t" r="r" b="b"/>
            <a:pathLst>
              <a:path w="338454" h="75564">
                <a:moveTo>
                  <a:pt x="338315" y="43397"/>
                </a:moveTo>
                <a:lnTo>
                  <a:pt x="291709" y="21628"/>
                </a:lnTo>
                <a:lnTo>
                  <a:pt x="244362" y="7153"/>
                </a:lnTo>
                <a:lnTo>
                  <a:pt x="197261" y="0"/>
                </a:lnTo>
                <a:lnTo>
                  <a:pt x="151393" y="195"/>
                </a:lnTo>
                <a:lnTo>
                  <a:pt x="107746" y="7767"/>
                </a:lnTo>
                <a:lnTo>
                  <a:pt x="67306" y="22741"/>
                </a:lnTo>
                <a:lnTo>
                  <a:pt x="31061" y="45146"/>
                </a:lnTo>
                <a:lnTo>
                  <a:pt x="0" y="75008"/>
                </a:lnTo>
              </a:path>
            </a:pathLst>
          </a:custGeom>
          <a:ln w="10541">
            <a:solidFill>
              <a:srgbClr val="231F20"/>
            </a:solidFill>
          </a:ln>
        </p:spPr>
        <p:txBody>
          <a:bodyPr wrap="square" lIns="0" tIns="0" rIns="0" bIns="0" rtlCol="0"/>
          <a:lstStyle/>
          <a:p>
            <a:endParaRPr/>
          </a:p>
        </p:txBody>
      </p:sp>
      <p:sp>
        <p:nvSpPr>
          <p:cNvPr id="267" name="object 267"/>
          <p:cNvSpPr/>
          <p:nvPr/>
        </p:nvSpPr>
        <p:spPr>
          <a:xfrm>
            <a:off x="6272602" y="6056175"/>
            <a:ext cx="105410" cy="94615"/>
          </a:xfrm>
          <a:custGeom>
            <a:avLst/>
            <a:gdLst/>
            <a:ahLst/>
            <a:cxnLst/>
            <a:rect l="l" t="t" r="r" b="b"/>
            <a:pathLst>
              <a:path w="105410" h="94614">
                <a:moveTo>
                  <a:pt x="57988" y="0"/>
                </a:moveTo>
                <a:lnTo>
                  <a:pt x="0" y="87553"/>
                </a:lnTo>
                <a:lnTo>
                  <a:pt x="104800" y="93992"/>
                </a:lnTo>
                <a:lnTo>
                  <a:pt x="57988" y="0"/>
                </a:lnTo>
                <a:close/>
              </a:path>
            </a:pathLst>
          </a:custGeom>
          <a:solidFill>
            <a:srgbClr val="231F20"/>
          </a:solidFill>
        </p:spPr>
        <p:txBody>
          <a:bodyPr wrap="square" lIns="0" tIns="0" rIns="0" bIns="0" rtlCol="0"/>
          <a:lstStyle/>
          <a:p>
            <a:endParaRPr/>
          </a:p>
        </p:txBody>
      </p:sp>
      <p:sp>
        <p:nvSpPr>
          <p:cNvPr id="268" name="object 268"/>
          <p:cNvSpPr/>
          <p:nvPr/>
        </p:nvSpPr>
        <p:spPr>
          <a:xfrm>
            <a:off x="6007708" y="6063675"/>
            <a:ext cx="338455" cy="74930"/>
          </a:xfrm>
          <a:custGeom>
            <a:avLst/>
            <a:gdLst/>
            <a:ahLst/>
            <a:cxnLst/>
            <a:rect l="l" t="t" r="r" b="b"/>
            <a:pathLst>
              <a:path w="338454" h="74929">
                <a:moveTo>
                  <a:pt x="0" y="43586"/>
                </a:moveTo>
                <a:lnTo>
                  <a:pt x="46572" y="21753"/>
                </a:lnTo>
                <a:lnTo>
                  <a:pt x="93898" y="7215"/>
                </a:lnTo>
                <a:lnTo>
                  <a:pt x="140988" y="0"/>
                </a:lnTo>
                <a:lnTo>
                  <a:pt x="186856" y="136"/>
                </a:lnTo>
                <a:lnTo>
                  <a:pt x="230515" y="7653"/>
                </a:lnTo>
                <a:lnTo>
                  <a:pt x="270978" y="22580"/>
                </a:lnTo>
                <a:lnTo>
                  <a:pt x="307257" y="44945"/>
                </a:lnTo>
                <a:lnTo>
                  <a:pt x="338366" y="74777"/>
                </a:lnTo>
              </a:path>
            </a:pathLst>
          </a:custGeom>
          <a:ln w="10541">
            <a:solidFill>
              <a:srgbClr val="231F20"/>
            </a:solidFill>
          </a:ln>
        </p:spPr>
        <p:txBody>
          <a:bodyPr wrap="square" lIns="0" tIns="0" rIns="0" bIns="0" rtlCol="0"/>
          <a:lstStyle/>
          <a:p>
            <a:endParaRPr/>
          </a:p>
        </p:txBody>
      </p:sp>
      <p:sp>
        <p:nvSpPr>
          <p:cNvPr id="269" name="object 269"/>
          <p:cNvSpPr/>
          <p:nvPr/>
        </p:nvSpPr>
        <p:spPr>
          <a:xfrm>
            <a:off x="5945299" y="6055893"/>
            <a:ext cx="104775" cy="94615"/>
          </a:xfrm>
          <a:custGeom>
            <a:avLst/>
            <a:gdLst/>
            <a:ahLst/>
            <a:cxnLst/>
            <a:rect l="l" t="t" r="r" b="b"/>
            <a:pathLst>
              <a:path w="104775" h="94614">
                <a:moveTo>
                  <a:pt x="46685" y="0"/>
                </a:moveTo>
                <a:lnTo>
                  <a:pt x="0" y="94043"/>
                </a:lnTo>
                <a:lnTo>
                  <a:pt x="104775" y="87464"/>
                </a:lnTo>
                <a:lnTo>
                  <a:pt x="46685" y="0"/>
                </a:lnTo>
                <a:close/>
              </a:path>
            </a:pathLst>
          </a:custGeom>
          <a:solidFill>
            <a:srgbClr val="231F20"/>
          </a:solidFill>
        </p:spPr>
        <p:txBody>
          <a:bodyPr wrap="square" lIns="0" tIns="0" rIns="0" bIns="0" rtlCol="0"/>
          <a:lstStyle/>
          <a:p>
            <a:endParaRPr/>
          </a:p>
        </p:txBody>
      </p:sp>
      <p:sp>
        <p:nvSpPr>
          <p:cNvPr id="270" name="object 270"/>
          <p:cNvSpPr/>
          <p:nvPr/>
        </p:nvSpPr>
        <p:spPr>
          <a:xfrm>
            <a:off x="5807332" y="5880675"/>
            <a:ext cx="704215" cy="704215"/>
          </a:xfrm>
          <a:custGeom>
            <a:avLst/>
            <a:gdLst/>
            <a:ahLst/>
            <a:cxnLst/>
            <a:rect l="l" t="t" r="r" b="b"/>
            <a:pathLst>
              <a:path w="704215" h="704215">
                <a:moveTo>
                  <a:pt x="703910" y="351967"/>
                </a:moveTo>
                <a:lnTo>
                  <a:pt x="700697" y="399727"/>
                </a:lnTo>
                <a:lnTo>
                  <a:pt x="691339" y="445534"/>
                </a:lnTo>
                <a:lnTo>
                  <a:pt x="676254" y="488969"/>
                </a:lnTo>
                <a:lnTo>
                  <a:pt x="655862" y="529612"/>
                </a:lnTo>
                <a:lnTo>
                  <a:pt x="630581" y="567044"/>
                </a:lnTo>
                <a:lnTo>
                  <a:pt x="600832" y="600846"/>
                </a:lnTo>
                <a:lnTo>
                  <a:pt x="567032" y="630598"/>
                </a:lnTo>
                <a:lnTo>
                  <a:pt x="529602" y="655881"/>
                </a:lnTo>
                <a:lnTo>
                  <a:pt x="488960" y="676276"/>
                </a:lnTo>
                <a:lnTo>
                  <a:pt x="445525" y="691362"/>
                </a:lnTo>
                <a:lnTo>
                  <a:pt x="399717" y="700722"/>
                </a:lnTo>
                <a:lnTo>
                  <a:pt x="351955" y="703935"/>
                </a:lnTo>
                <a:lnTo>
                  <a:pt x="304192" y="700722"/>
                </a:lnTo>
                <a:lnTo>
                  <a:pt x="258384" y="691362"/>
                </a:lnTo>
                <a:lnTo>
                  <a:pt x="214950" y="676276"/>
                </a:lnTo>
                <a:lnTo>
                  <a:pt x="174307" y="655881"/>
                </a:lnTo>
                <a:lnTo>
                  <a:pt x="136877" y="630598"/>
                </a:lnTo>
                <a:lnTo>
                  <a:pt x="103077" y="600846"/>
                </a:lnTo>
                <a:lnTo>
                  <a:pt x="73328" y="567044"/>
                </a:lnTo>
                <a:lnTo>
                  <a:pt x="48047" y="529612"/>
                </a:lnTo>
                <a:lnTo>
                  <a:pt x="27655" y="488969"/>
                </a:lnTo>
                <a:lnTo>
                  <a:pt x="12570" y="445534"/>
                </a:lnTo>
                <a:lnTo>
                  <a:pt x="3212" y="399727"/>
                </a:lnTo>
                <a:lnTo>
                  <a:pt x="0" y="351967"/>
                </a:lnTo>
                <a:lnTo>
                  <a:pt x="3212" y="304210"/>
                </a:lnTo>
                <a:lnTo>
                  <a:pt x="12570" y="258405"/>
                </a:lnTo>
                <a:lnTo>
                  <a:pt x="27655" y="214971"/>
                </a:lnTo>
                <a:lnTo>
                  <a:pt x="48047" y="174328"/>
                </a:lnTo>
                <a:lnTo>
                  <a:pt x="73328" y="136896"/>
                </a:lnTo>
                <a:lnTo>
                  <a:pt x="103077" y="103093"/>
                </a:lnTo>
                <a:lnTo>
                  <a:pt x="136877" y="73340"/>
                </a:lnTo>
                <a:lnTo>
                  <a:pt x="174307" y="48056"/>
                </a:lnTo>
                <a:lnTo>
                  <a:pt x="214950" y="27661"/>
                </a:lnTo>
                <a:lnTo>
                  <a:pt x="258384" y="12573"/>
                </a:lnTo>
                <a:lnTo>
                  <a:pt x="304192" y="3213"/>
                </a:lnTo>
                <a:lnTo>
                  <a:pt x="351955" y="0"/>
                </a:lnTo>
                <a:lnTo>
                  <a:pt x="399717" y="3213"/>
                </a:lnTo>
                <a:lnTo>
                  <a:pt x="445525" y="12573"/>
                </a:lnTo>
                <a:lnTo>
                  <a:pt x="488960" y="27661"/>
                </a:lnTo>
                <a:lnTo>
                  <a:pt x="529602" y="48056"/>
                </a:lnTo>
                <a:lnTo>
                  <a:pt x="567032" y="73340"/>
                </a:lnTo>
                <a:lnTo>
                  <a:pt x="600832" y="103093"/>
                </a:lnTo>
                <a:lnTo>
                  <a:pt x="630581" y="136896"/>
                </a:lnTo>
                <a:lnTo>
                  <a:pt x="655862" y="174328"/>
                </a:lnTo>
                <a:lnTo>
                  <a:pt x="676254" y="214971"/>
                </a:lnTo>
                <a:lnTo>
                  <a:pt x="691339" y="258405"/>
                </a:lnTo>
                <a:lnTo>
                  <a:pt x="700697" y="304210"/>
                </a:lnTo>
                <a:lnTo>
                  <a:pt x="703910" y="351967"/>
                </a:lnTo>
                <a:close/>
              </a:path>
            </a:pathLst>
          </a:custGeom>
          <a:ln w="8305">
            <a:solidFill>
              <a:srgbClr val="231F20"/>
            </a:solidFill>
          </a:ln>
        </p:spPr>
        <p:txBody>
          <a:bodyPr wrap="square" lIns="0" tIns="0" rIns="0" bIns="0" rtlCol="0"/>
          <a:lstStyle/>
          <a:p>
            <a:endParaRPr/>
          </a:p>
        </p:txBody>
      </p:sp>
      <p:sp>
        <p:nvSpPr>
          <p:cNvPr id="271" name="object 271"/>
          <p:cNvSpPr/>
          <p:nvPr/>
        </p:nvSpPr>
        <p:spPr>
          <a:xfrm>
            <a:off x="5730559" y="5756545"/>
            <a:ext cx="857885" cy="857885"/>
          </a:xfrm>
          <a:custGeom>
            <a:avLst/>
            <a:gdLst/>
            <a:ahLst/>
            <a:cxnLst/>
            <a:rect l="l" t="t" r="r" b="b"/>
            <a:pathLst>
              <a:path w="857884" h="857884">
                <a:moveTo>
                  <a:pt x="857453" y="428713"/>
                </a:moveTo>
                <a:lnTo>
                  <a:pt x="854937" y="475430"/>
                </a:lnTo>
                <a:lnTo>
                  <a:pt x="847565" y="520689"/>
                </a:lnTo>
                <a:lnTo>
                  <a:pt x="835597" y="564229"/>
                </a:lnTo>
                <a:lnTo>
                  <a:pt x="819296" y="605788"/>
                </a:lnTo>
                <a:lnTo>
                  <a:pt x="798922" y="645105"/>
                </a:lnTo>
                <a:lnTo>
                  <a:pt x="774737" y="681919"/>
                </a:lnTo>
                <a:lnTo>
                  <a:pt x="747003" y="715968"/>
                </a:lnTo>
                <a:lnTo>
                  <a:pt x="715980" y="746990"/>
                </a:lnTo>
                <a:lnTo>
                  <a:pt x="681932" y="774724"/>
                </a:lnTo>
                <a:lnTo>
                  <a:pt x="645118" y="798909"/>
                </a:lnTo>
                <a:lnTo>
                  <a:pt x="605801" y="819283"/>
                </a:lnTo>
                <a:lnTo>
                  <a:pt x="564242" y="835584"/>
                </a:lnTo>
                <a:lnTo>
                  <a:pt x="520702" y="847552"/>
                </a:lnTo>
                <a:lnTo>
                  <a:pt x="475443" y="854924"/>
                </a:lnTo>
                <a:lnTo>
                  <a:pt x="428726" y="857440"/>
                </a:lnTo>
                <a:lnTo>
                  <a:pt x="382012" y="854924"/>
                </a:lnTo>
                <a:lnTo>
                  <a:pt x="336754" y="847552"/>
                </a:lnTo>
                <a:lnTo>
                  <a:pt x="293215" y="835584"/>
                </a:lnTo>
                <a:lnTo>
                  <a:pt x="251657" y="819283"/>
                </a:lnTo>
                <a:lnTo>
                  <a:pt x="212340" y="798909"/>
                </a:lnTo>
                <a:lnTo>
                  <a:pt x="175526" y="774724"/>
                </a:lnTo>
                <a:lnTo>
                  <a:pt x="141477" y="746990"/>
                </a:lnTo>
                <a:lnTo>
                  <a:pt x="110454" y="715968"/>
                </a:lnTo>
                <a:lnTo>
                  <a:pt x="82719" y="681919"/>
                </a:lnTo>
                <a:lnTo>
                  <a:pt x="58533" y="645105"/>
                </a:lnTo>
                <a:lnTo>
                  <a:pt x="38159" y="605788"/>
                </a:lnTo>
                <a:lnTo>
                  <a:pt x="21856" y="564229"/>
                </a:lnTo>
                <a:lnTo>
                  <a:pt x="9888" y="520689"/>
                </a:lnTo>
                <a:lnTo>
                  <a:pt x="2515" y="475430"/>
                </a:lnTo>
                <a:lnTo>
                  <a:pt x="0" y="428713"/>
                </a:lnTo>
                <a:lnTo>
                  <a:pt x="2515" y="382001"/>
                </a:lnTo>
                <a:lnTo>
                  <a:pt x="9888" y="336746"/>
                </a:lnTo>
                <a:lnTo>
                  <a:pt x="21856" y="293209"/>
                </a:lnTo>
                <a:lnTo>
                  <a:pt x="38159" y="251652"/>
                </a:lnTo>
                <a:lnTo>
                  <a:pt x="58533" y="212336"/>
                </a:lnTo>
                <a:lnTo>
                  <a:pt x="82719" y="175523"/>
                </a:lnTo>
                <a:lnTo>
                  <a:pt x="110454" y="141475"/>
                </a:lnTo>
                <a:lnTo>
                  <a:pt x="141477" y="110453"/>
                </a:lnTo>
                <a:lnTo>
                  <a:pt x="175526" y="82718"/>
                </a:lnTo>
                <a:lnTo>
                  <a:pt x="212340" y="58533"/>
                </a:lnTo>
                <a:lnTo>
                  <a:pt x="251657" y="38158"/>
                </a:lnTo>
                <a:lnTo>
                  <a:pt x="293215" y="21856"/>
                </a:lnTo>
                <a:lnTo>
                  <a:pt x="336754" y="9888"/>
                </a:lnTo>
                <a:lnTo>
                  <a:pt x="382012" y="2515"/>
                </a:lnTo>
                <a:lnTo>
                  <a:pt x="428726" y="0"/>
                </a:lnTo>
                <a:lnTo>
                  <a:pt x="475443" y="2515"/>
                </a:lnTo>
                <a:lnTo>
                  <a:pt x="520702" y="9888"/>
                </a:lnTo>
                <a:lnTo>
                  <a:pt x="564242" y="21856"/>
                </a:lnTo>
                <a:lnTo>
                  <a:pt x="605801" y="38158"/>
                </a:lnTo>
                <a:lnTo>
                  <a:pt x="645118" y="58533"/>
                </a:lnTo>
                <a:lnTo>
                  <a:pt x="681932" y="82718"/>
                </a:lnTo>
                <a:lnTo>
                  <a:pt x="715980" y="110453"/>
                </a:lnTo>
                <a:lnTo>
                  <a:pt x="747003" y="141475"/>
                </a:lnTo>
                <a:lnTo>
                  <a:pt x="774737" y="175523"/>
                </a:lnTo>
                <a:lnTo>
                  <a:pt x="798922" y="212336"/>
                </a:lnTo>
                <a:lnTo>
                  <a:pt x="819296" y="251652"/>
                </a:lnTo>
                <a:lnTo>
                  <a:pt x="835597" y="293209"/>
                </a:lnTo>
                <a:lnTo>
                  <a:pt x="847565" y="336746"/>
                </a:lnTo>
                <a:lnTo>
                  <a:pt x="854937" y="382001"/>
                </a:lnTo>
                <a:lnTo>
                  <a:pt x="857453" y="428713"/>
                </a:lnTo>
                <a:close/>
              </a:path>
            </a:pathLst>
          </a:custGeom>
          <a:ln w="8305">
            <a:solidFill>
              <a:srgbClr val="231F20"/>
            </a:solidFill>
          </a:ln>
        </p:spPr>
        <p:txBody>
          <a:bodyPr wrap="square" lIns="0" tIns="0" rIns="0" bIns="0" rtlCol="0"/>
          <a:lstStyle/>
          <a:p>
            <a:endParaRPr/>
          </a:p>
        </p:txBody>
      </p:sp>
      <p:sp>
        <p:nvSpPr>
          <p:cNvPr id="272" name="object 272"/>
          <p:cNvSpPr/>
          <p:nvPr/>
        </p:nvSpPr>
        <p:spPr>
          <a:xfrm>
            <a:off x="6071053" y="5756115"/>
            <a:ext cx="78496" cy="128701"/>
          </a:xfrm>
          <a:prstGeom prst="rect">
            <a:avLst/>
          </a:prstGeom>
          <a:blipFill>
            <a:blip r:embed="rId7" cstate="print"/>
            <a:stretch>
              <a:fillRect/>
            </a:stretch>
          </a:blipFill>
        </p:spPr>
        <p:txBody>
          <a:bodyPr wrap="square" lIns="0" tIns="0" rIns="0" bIns="0" rtlCol="0"/>
          <a:lstStyle/>
          <a:p>
            <a:endParaRPr/>
          </a:p>
        </p:txBody>
      </p:sp>
      <p:sp>
        <p:nvSpPr>
          <p:cNvPr id="273" name="object 273"/>
          <p:cNvSpPr/>
          <p:nvPr/>
        </p:nvSpPr>
        <p:spPr>
          <a:xfrm>
            <a:off x="6173263" y="5760268"/>
            <a:ext cx="23495" cy="120650"/>
          </a:xfrm>
          <a:custGeom>
            <a:avLst/>
            <a:gdLst/>
            <a:ahLst/>
            <a:cxnLst/>
            <a:rect l="l" t="t" r="r" b="b"/>
            <a:pathLst>
              <a:path w="23495" h="120650">
                <a:moveTo>
                  <a:pt x="22885" y="0"/>
                </a:moveTo>
                <a:lnTo>
                  <a:pt x="6362" y="43700"/>
                </a:lnTo>
                <a:lnTo>
                  <a:pt x="0" y="70808"/>
                </a:lnTo>
                <a:lnTo>
                  <a:pt x="3029" y="92611"/>
                </a:lnTo>
                <a:lnTo>
                  <a:pt x="14681" y="120396"/>
                </a:lnTo>
              </a:path>
            </a:pathLst>
          </a:custGeom>
          <a:ln w="8305">
            <a:solidFill>
              <a:srgbClr val="231F20"/>
            </a:solidFill>
          </a:ln>
        </p:spPr>
        <p:txBody>
          <a:bodyPr wrap="square" lIns="0" tIns="0" rIns="0" bIns="0" rtlCol="0"/>
          <a:lstStyle/>
          <a:p>
            <a:endParaRPr/>
          </a:p>
        </p:txBody>
      </p:sp>
      <p:sp>
        <p:nvSpPr>
          <p:cNvPr id="274" name="object 274"/>
          <p:cNvSpPr/>
          <p:nvPr/>
        </p:nvSpPr>
        <p:spPr>
          <a:xfrm>
            <a:off x="6224718" y="5762787"/>
            <a:ext cx="84674" cy="141735"/>
          </a:xfrm>
          <a:prstGeom prst="rect">
            <a:avLst/>
          </a:prstGeom>
          <a:blipFill>
            <a:blip r:embed="rId8" cstate="print"/>
            <a:stretch>
              <a:fillRect/>
            </a:stretch>
          </a:blipFill>
        </p:spPr>
        <p:txBody>
          <a:bodyPr wrap="square" lIns="0" tIns="0" rIns="0" bIns="0" rtlCol="0"/>
          <a:lstStyle/>
          <a:p>
            <a:endParaRPr/>
          </a:p>
        </p:txBody>
      </p:sp>
      <p:sp>
        <p:nvSpPr>
          <p:cNvPr id="275" name="object 275"/>
          <p:cNvSpPr/>
          <p:nvPr/>
        </p:nvSpPr>
        <p:spPr>
          <a:xfrm>
            <a:off x="5726412" y="6217668"/>
            <a:ext cx="102737" cy="148721"/>
          </a:xfrm>
          <a:prstGeom prst="rect">
            <a:avLst/>
          </a:prstGeom>
          <a:blipFill>
            <a:blip r:embed="rId9" cstate="print"/>
            <a:stretch>
              <a:fillRect/>
            </a:stretch>
          </a:blipFill>
        </p:spPr>
        <p:txBody>
          <a:bodyPr wrap="square" lIns="0" tIns="0" rIns="0" bIns="0" rtlCol="0"/>
          <a:lstStyle/>
          <a:p>
            <a:endParaRPr/>
          </a:p>
        </p:txBody>
      </p:sp>
      <p:sp>
        <p:nvSpPr>
          <p:cNvPr id="276" name="object 276"/>
          <p:cNvSpPr/>
          <p:nvPr/>
        </p:nvSpPr>
        <p:spPr>
          <a:xfrm>
            <a:off x="6411092" y="6376530"/>
            <a:ext cx="114026" cy="128181"/>
          </a:xfrm>
          <a:prstGeom prst="rect">
            <a:avLst/>
          </a:prstGeom>
          <a:blipFill>
            <a:blip r:embed="rId10" cstate="print"/>
            <a:stretch>
              <a:fillRect/>
            </a:stretch>
          </a:blipFill>
        </p:spPr>
        <p:txBody>
          <a:bodyPr wrap="square" lIns="0" tIns="0" rIns="0" bIns="0" rtlCol="0"/>
          <a:lstStyle/>
          <a:p>
            <a:endParaRPr/>
          </a:p>
        </p:txBody>
      </p:sp>
      <p:sp>
        <p:nvSpPr>
          <p:cNvPr id="277" name="object 277"/>
          <p:cNvSpPr/>
          <p:nvPr/>
        </p:nvSpPr>
        <p:spPr>
          <a:xfrm>
            <a:off x="5949142" y="6528656"/>
            <a:ext cx="19685" cy="30480"/>
          </a:xfrm>
          <a:custGeom>
            <a:avLst/>
            <a:gdLst/>
            <a:ahLst/>
            <a:cxnLst/>
            <a:rect l="l" t="t" r="r" b="b"/>
            <a:pathLst>
              <a:path w="19685" h="30479">
                <a:moveTo>
                  <a:pt x="19672" y="0"/>
                </a:moveTo>
                <a:lnTo>
                  <a:pt x="0" y="30378"/>
                </a:lnTo>
              </a:path>
            </a:pathLst>
          </a:custGeom>
          <a:ln w="8305">
            <a:solidFill>
              <a:srgbClr val="231F20"/>
            </a:solidFill>
          </a:ln>
        </p:spPr>
        <p:txBody>
          <a:bodyPr wrap="square" lIns="0" tIns="0" rIns="0" bIns="0" rtlCol="0"/>
          <a:lstStyle/>
          <a:p>
            <a:endParaRPr/>
          </a:p>
        </p:txBody>
      </p:sp>
      <p:sp>
        <p:nvSpPr>
          <p:cNvPr id="278" name="object 278"/>
          <p:cNvSpPr/>
          <p:nvPr/>
        </p:nvSpPr>
        <p:spPr>
          <a:xfrm>
            <a:off x="5980600" y="6545212"/>
            <a:ext cx="17145" cy="30480"/>
          </a:xfrm>
          <a:custGeom>
            <a:avLst/>
            <a:gdLst/>
            <a:ahLst/>
            <a:cxnLst/>
            <a:rect l="l" t="t" r="r" b="b"/>
            <a:pathLst>
              <a:path w="17145" h="30479">
                <a:moveTo>
                  <a:pt x="16738" y="0"/>
                </a:moveTo>
                <a:lnTo>
                  <a:pt x="0" y="29857"/>
                </a:lnTo>
              </a:path>
            </a:pathLst>
          </a:custGeom>
          <a:ln w="8305">
            <a:solidFill>
              <a:srgbClr val="231F20"/>
            </a:solidFill>
          </a:ln>
        </p:spPr>
        <p:txBody>
          <a:bodyPr wrap="square" lIns="0" tIns="0" rIns="0" bIns="0" rtlCol="0"/>
          <a:lstStyle/>
          <a:p>
            <a:endParaRPr/>
          </a:p>
        </p:txBody>
      </p:sp>
      <p:sp>
        <p:nvSpPr>
          <p:cNvPr id="279" name="object 279"/>
          <p:cNvSpPr/>
          <p:nvPr/>
        </p:nvSpPr>
        <p:spPr>
          <a:xfrm>
            <a:off x="6011503" y="6559029"/>
            <a:ext cx="15875" cy="30480"/>
          </a:xfrm>
          <a:custGeom>
            <a:avLst/>
            <a:gdLst/>
            <a:ahLst/>
            <a:cxnLst/>
            <a:rect l="l" t="t" r="r" b="b"/>
            <a:pathLst>
              <a:path w="15875" h="30479">
                <a:moveTo>
                  <a:pt x="15849" y="0"/>
                </a:moveTo>
                <a:lnTo>
                  <a:pt x="0" y="30175"/>
                </a:lnTo>
              </a:path>
            </a:pathLst>
          </a:custGeom>
          <a:ln w="8305">
            <a:solidFill>
              <a:srgbClr val="231F20"/>
            </a:solidFill>
          </a:ln>
        </p:spPr>
        <p:txBody>
          <a:bodyPr wrap="square" lIns="0" tIns="0" rIns="0" bIns="0" rtlCol="0"/>
          <a:lstStyle/>
          <a:p>
            <a:endParaRPr/>
          </a:p>
        </p:txBody>
      </p:sp>
      <p:sp>
        <p:nvSpPr>
          <p:cNvPr id="280" name="object 280"/>
          <p:cNvSpPr/>
          <p:nvPr/>
        </p:nvSpPr>
        <p:spPr>
          <a:xfrm>
            <a:off x="6044319" y="6569850"/>
            <a:ext cx="13970" cy="28575"/>
          </a:xfrm>
          <a:custGeom>
            <a:avLst/>
            <a:gdLst/>
            <a:ahLst/>
            <a:cxnLst/>
            <a:rect l="l" t="t" r="r" b="b"/>
            <a:pathLst>
              <a:path w="13970" h="28575">
                <a:moveTo>
                  <a:pt x="0" y="28536"/>
                </a:moveTo>
                <a:lnTo>
                  <a:pt x="13792" y="0"/>
                </a:lnTo>
              </a:path>
            </a:pathLst>
          </a:custGeom>
          <a:ln w="8305">
            <a:solidFill>
              <a:srgbClr val="231F20"/>
            </a:solidFill>
          </a:ln>
        </p:spPr>
        <p:txBody>
          <a:bodyPr wrap="square" lIns="0" tIns="0" rIns="0" bIns="0" rtlCol="0"/>
          <a:lstStyle/>
          <a:p>
            <a:endParaRPr/>
          </a:p>
        </p:txBody>
      </p:sp>
      <p:sp>
        <p:nvSpPr>
          <p:cNvPr id="281" name="object 281"/>
          <p:cNvSpPr/>
          <p:nvPr/>
        </p:nvSpPr>
        <p:spPr>
          <a:xfrm>
            <a:off x="5755359" y="5873572"/>
            <a:ext cx="210513" cy="215380"/>
          </a:xfrm>
          <a:prstGeom prst="rect">
            <a:avLst/>
          </a:prstGeom>
          <a:blipFill>
            <a:blip r:embed="rId11" cstate="print"/>
            <a:stretch>
              <a:fillRect/>
            </a:stretch>
          </a:blipFill>
        </p:spPr>
        <p:txBody>
          <a:bodyPr wrap="square" lIns="0" tIns="0" rIns="0" bIns="0" rtlCol="0"/>
          <a:lstStyle/>
          <a:p>
            <a:endParaRPr/>
          </a:p>
        </p:txBody>
      </p:sp>
      <p:sp>
        <p:nvSpPr>
          <p:cNvPr id="282" name="object 282"/>
          <p:cNvSpPr/>
          <p:nvPr/>
        </p:nvSpPr>
        <p:spPr>
          <a:xfrm>
            <a:off x="6432725" y="5950810"/>
            <a:ext cx="158296" cy="234209"/>
          </a:xfrm>
          <a:prstGeom prst="rect">
            <a:avLst/>
          </a:prstGeom>
          <a:blipFill>
            <a:blip r:embed="rId12" cstate="print"/>
            <a:stretch>
              <a:fillRect/>
            </a:stretch>
          </a:blipFill>
        </p:spPr>
        <p:txBody>
          <a:bodyPr wrap="square" lIns="0" tIns="0" rIns="0" bIns="0" rtlCol="0"/>
          <a:lstStyle/>
          <a:p>
            <a:endParaRPr/>
          </a:p>
        </p:txBody>
      </p:sp>
      <p:graphicFrame>
        <p:nvGraphicFramePr>
          <p:cNvPr id="283" name="object 283"/>
          <p:cNvGraphicFramePr>
            <a:graphicFrameLocks noGrp="1"/>
          </p:cNvGraphicFramePr>
          <p:nvPr/>
        </p:nvGraphicFramePr>
        <p:xfrm>
          <a:off x="541629" y="5204498"/>
          <a:ext cx="6494780" cy="1618615"/>
        </p:xfrm>
        <a:graphic>
          <a:graphicData uri="http://schemas.openxmlformats.org/drawingml/2006/table">
            <a:tbl>
              <a:tblPr firstRow="1" bandRow="1">
                <a:tableStyleId>{2D5ABB26-0587-4C30-8999-92F81FD0307C}</a:tableStyleId>
              </a:tblPr>
              <a:tblGrid>
                <a:gridCol w="3703320">
                  <a:extLst>
                    <a:ext uri="{9D8B030D-6E8A-4147-A177-3AD203B41FA5}">
                      <a16:colId xmlns:a16="http://schemas.microsoft.com/office/drawing/2014/main" val="20000"/>
                    </a:ext>
                  </a:extLst>
                </a:gridCol>
                <a:gridCol w="1221104">
                  <a:extLst>
                    <a:ext uri="{9D8B030D-6E8A-4147-A177-3AD203B41FA5}">
                      <a16:colId xmlns:a16="http://schemas.microsoft.com/office/drawing/2014/main" val="20001"/>
                    </a:ext>
                  </a:extLst>
                </a:gridCol>
                <a:gridCol w="1094739">
                  <a:extLst>
                    <a:ext uri="{9D8B030D-6E8A-4147-A177-3AD203B41FA5}">
                      <a16:colId xmlns:a16="http://schemas.microsoft.com/office/drawing/2014/main" val="20002"/>
                    </a:ext>
                  </a:extLst>
                </a:gridCol>
                <a:gridCol w="466089">
                  <a:extLst>
                    <a:ext uri="{9D8B030D-6E8A-4147-A177-3AD203B41FA5}">
                      <a16:colId xmlns:a16="http://schemas.microsoft.com/office/drawing/2014/main" val="20003"/>
                    </a:ext>
                  </a:extLst>
                </a:gridCol>
              </a:tblGrid>
              <a:tr h="287997">
                <a:tc gridSpan="4">
                  <a:txBody>
                    <a:bodyPr/>
                    <a:lstStyle/>
                    <a:p>
                      <a:pPr marR="9525" algn="ctr">
                        <a:lnSpc>
                          <a:spcPct val="100000"/>
                        </a:lnSpc>
                        <a:spcBef>
                          <a:spcPts val="370"/>
                        </a:spcBef>
                      </a:pPr>
                      <a:r>
                        <a:rPr sz="1200" b="1" dirty="0">
                          <a:solidFill>
                            <a:srgbClr val="FFFFFF"/>
                          </a:solidFill>
                          <a:latin typeface="Arial Narrow"/>
                          <a:cs typeface="Arial Narrow"/>
                        </a:rPr>
                        <a:t>Funcionamiento de </a:t>
                      </a:r>
                      <a:r>
                        <a:rPr sz="1200" b="1" spc="-5" dirty="0">
                          <a:solidFill>
                            <a:srgbClr val="FFFFFF"/>
                          </a:solidFill>
                          <a:latin typeface="Arial Narrow"/>
                          <a:cs typeface="Arial Narrow"/>
                        </a:rPr>
                        <a:t>los</a:t>
                      </a:r>
                      <a:r>
                        <a:rPr sz="1200" b="1" spc="-10" dirty="0">
                          <a:solidFill>
                            <a:srgbClr val="FFFFFF"/>
                          </a:solidFill>
                          <a:latin typeface="Arial Narrow"/>
                          <a:cs typeface="Arial Narrow"/>
                        </a:rPr>
                        <a:t> </a:t>
                      </a:r>
                      <a:r>
                        <a:rPr sz="1200" b="1" spc="-5" dirty="0">
                          <a:solidFill>
                            <a:srgbClr val="FFFFFF"/>
                          </a:solidFill>
                          <a:latin typeface="Arial Narrow"/>
                          <a:cs typeface="Arial Narrow"/>
                        </a:rPr>
                        <a:t>chorros</a:t>
                      </a:r>
                      <a:endParaRPr sz="1200">
                        <a:latin typeface="Arial Narrow"/>
                        <a:cs typeface="Arial Narrow"/>
                      </a:endParaRPr>
                    </a:p>
                  </a:txBody>
                  <a:tcPr marL="0" marR="0" marT="46990" marB="0">
                    <a:lnL w="6350">
                      <a:solidFill>
                        <a:srgbClr val="231F20"/>
                      </a:solidFill>
                      <a:prstDash val="solid"/>
                    </a:lnL>
                    <a:lnR w="6350">
                      <a:solidFill>
                        <a:srgbClr val="231F20"/>
                      </a:solidFill>
                      <a:prstDash val="solid"/>
                    </a:lnR>
                    <a:lnT w="6350">
                      <a:solidFill>
                        <a:srgbClr val="231F20"/>
                      </a:solidFill>
                      <a:prstDash val="solid"/>
                    </a:lnT>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5455">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0"/>
                        </a:spcBef>
                      </a:pPr>
                      <a:endParaRPr sz="850">
                        <a:latin typeface="Times New Roman"/>
                        <a:cs typeface="Times New Roman"/>
                      </a:endParaRPr>
                    </a:p>
                    <a:p>
                      <a:pPr marL="206375">
                        <a:lnSpc>
                          <a:spcPts val="975"/>
                        </a:lnSpc>
                      </a:pPr>
                      <a:r>
                        <a:rPr sz="900" dirty="0">
                          <a:solidFill>
                            <a:srgbClr val="231F20"/>
                          </a:solidFill>
                          <a:latin typeface="Arial Narrow"/>
                          <a:cs typeface="Arial Narrow"/>
                        </a:rPr>
                        <a:t>Ajuste </a:t>
                      </a:r>
                      <a:r>
                        <a:rPr sz="900" spc="-5" dirty="0">
                          <a:solidFill>
                            <a:srgbClr val="231F20"/>
                          </a:solidFill>
                          <a:latin typeface="Arial Narrow"/>
                          <a:cs typeface="Arial Narrow"/>
                        </a:rPr>
                        <a:t>las boquillas de los chorros </a:t>
                      </a:r>
                      <a:r>
                        <a:rPr sz="900" dirty="0">
                          <a:solidFill>
                            <a:srgbClr val="231F20"/>
                          </a:solidFill>
                          <a:latin typeface="Arial Narrow"/>
                          <a:cs typeface="Arial Narrow"/>
                        </a:rPr>
                        <a:t>(a) </a:t>
                      </a:r>
                      <a:r>
                        <a:rPr sz="900" spc="-5" dirty="0">
                          <a:solidFill>
                            <a:srgbClr val="231F20"/>
                          </a:solidFill>
                          <a:latin typeface="Arial Narrow"/>
                          <a:cs typeface="Arial Narrow"/>
                        </a:rPr>
                        <a:t>para cambiar la dirección</a:t>
                      </a:r>
                      <a:r>
                        <a:rPr sz="900" spc="-15" dirty="0">
                          <a:solidFill>
                            <a:srgbClr val="231F20"/>
                          </a:solidFill>
                          <a:latin typeface="Arial Narrow"/>
                          <a:cs typeface="Arial Narrow"/>
                        </a:rPr>
                        <a:t> </a:t>
                      </a:r>
                      <a:r>
                        <a:rPr sz="900" spc="-5" dirty="0">
                          <a:solidFill>
                            <a:srgbClr val="231F20"/>
                          </a:solidFill>
                          <a:latin typeface="Arial Narrow"/>
                          <a:cs typeface="Arial Narrow"/>
                        </a:rPr>
                        <a:t>del</a:t>
                      </a:r>
                      <a:endParaRPr sz="900">
                        <a:latin typeface="Arial Narrow"/>
                        <a:cs typeface="Arial Narrow"/>
                      </a:endParaRPr>
                    </a:p>
                  </a:txBody>
                  <a:tcPr marL="0" marR="0" marT="0" marB="0">
                    <a:lnL w="6350">
                      <a:solidFill>
                        <a:srgbClr val="231F20"/>
                      </a:solidFill>
                      <a:prstDash val="solid"/>
                    </a:lnL>
                  </a:tcPr>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lnR w="6350">
                      <a:solidFill>
                        <a:srgbClr val="231F20"/>
                      </a:solidFill>
                      <a:prstDash val="solid"/>
                    </a:lnR>
                  </a:tcPr>
                </a:tc>
                <a:extLst>
                  <a:ext uri="{0D108BD9-81ED-4DB2-BD59-A6C34878D82A}">
                    <a16:rowId xmlns:a16="http://schemas.microsoft.com/office/drawing/2014/main" val="10001"/>
                  </a:ext>
                </a:extLst>
              </a:tr>
              <a:tr h="170192">
                <a:tc>
                  <a:txBody>
                    <a:bodyPr/>
                    <a:lstStyle/>
                    <a:p>
                      <a:pPr marL="206375">
                        <a:lnSpc>
                          <a:spcPts val="1005"/>
                        </a:lnSpc>
                      </a:pPr>
                      <a:r>
                        <a:rPr sz="900" spc="-5" dirty="0">
                          <a:solidFill>
                            <a:srgbClr val="231F20"/>
                          </a:solidFill>
                          <a:latin typeface="Arial Narrow"/>
                          <a:cs typeface="Arial Narrow"/>
                        </a:rPr>
                        <a:t>chorro de</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txBody>
                  <a:tcPr marL="0" marR="0" marT="0" marB="0">
                    <a:lnL w="6350">
                      <a:solidFill>
                        <a:srgbClr val="231F20"/>
                      </a:solidFill>
                      <a:prstDash val="solid"/>
                    </a:lnL>
                  </a:tcPr>
                </a:tc>
                <a:tc>
                  <a:txBody>
                    <a:bodyPr/>
                    <a:lstStyle/>
                    <a:p>
                      <a:pPr marL="669290">
                        <a:lnSpc>
                          <a:spcPts val="944"/>
                        </a:lnSpc>
                        <a:spcBef>
                          <a:spcPts val="295"/>
                        </a:spcBef>
                      </a:pPr>
                      <a:r>
                        <a:rPr sz="1050" spc="-5" dirty="0">
                          <a:solidFill>
                            <a:srgbClr val="231F20"/>
                          </a:solidFill>
                          <a:latin typeface="Georgia"/>
                          <a:cs typeface="Georgia"/>
                        </a:rPr>
                        <a:t>(</a:t>
                      </a:r>
                      <a:r>
                        <a:rPr sz="1050" spc="-5" dirty="0">
                          <a:solidFill>
                            <a:srgbClr val="231F20"/>
                          </a:solidFill>
                          <a:latin typeface="Arial Narrow"/>
                          <a:cs typeface="Arial Narrow"/>
                        </a:rPr>
                        <a:t>a</a:t>
                      </a:r>
                      <a:r>
                        <a:rPr sz="1050" spc="-5" dirty="0">
                          <a:solidFill>
                            <a:srgbClr val="231F20"/>
                          </a:solidFill>
                          <a:latin typeface="Georgia"/>
                          <a:cs typeface="Georgia"/>
                        </a:rPr>
                        <a:t>)</a:t>
                      </a:r>
                      <a:endParaRPr sz="1050">
                        <a:latin typeface="Georgia"/>
                        <a:cs typeface="Georgia"/>
                      </a:endParaRPr>
                    </a:p>
                  </a:txBody>
                  <a:tcPr marL="0" marR="0" marT="37465" marB="0"/>
                </a:tc>
                <a:tc>
                  <a:txBody>
                    <a:bodyPr/>
                    <a:lstStyle/>
                    <a:p>
                      <a:pPr>
                        <a:lnSpc>
                          <a:spcPct val="100000"/>
                        </a:lnSpc>
                      </a:pPr>
                      <a:endParaRPr sz="900">
                        <a:latin typeface="Times New Roman"/>
                        <a:cs typeface="Times New Roman"/>
                      </a:endParaRPr>
                    </a:p>
                  </a:txBody>
                  <a:tcPr marL="0" marR="0" marT="0" marB="0"/>
                </a:tc>
                <a:tc>
                  <a:txBody>
                    <a:bodyPr/>
                    <a:lstStyle/>
                    <a:p>
                      <a:pPr marL="107314">
                        <a:lnSpc>
                          <a:spcPts val="944"/>
                        </a:lnSpc>
                        <a:spcBef>
                          <a:spcPts val="295"/>
                        </a:spcBef>
                      </a:pPr>
                      <a:r>
                        <a:rPr sz="1050" spc="-5" dirty="0">
                          <a:solidFill>
                            <a:srgbClr val="231F20"/>
                          </a:solidFill>
                          <a:latin typeface="Georgia"/>
                          <a:cs typeface="Georgia"/>
                        </a:rPr>
                        <a:t>(</a:t>
                      </a:r>
                      <a:r>
                        <a:rPr sz="1050" spc="-5" dirty="0">
                          <a:solidFill>
                            <a:srgbClr val="231F20"/>
                          </a:solidFill>
                          <a:latin typeface="Arial Narrow"/>
                          <a:cs typeface="Arial Narrow"/>
                        </a:rPr>
                        <a:t>b</a:t>
                      </a:r>
                      <a:r>
                        <a:rPr sz="1050" spc="-5" dirty="0">
                          <a:solidFill>
                            <a:srgbClr val="231F20"/>
                          </a:solidFill>
                          <a:latin typeface="Georgia"/>
                          <a:cs typeface="Georgia"/>
                        </a:rPr>
                        <a:t>)</a:t>
                      </a:r>
                      <a:endParaRPr sz="1050">
                        <a:latin typeface="Georgia"/>
                        <a:cs typeface="Georgia"/>
                      </a:endParaRPr>
                    </a:p>
                  </a:txBody>
                  <a:tcPr marL="0" marR="0" marT="37465" marB="0">
                    <a:lnR w="6350">
                      <a:solidFill>
                        <a:srgbClr val="231F20"/>
                      </a:solidFill>
                      <a:prstDash val="solid"/>
                    </a:lnR>
                  </a:tcPr>
                </a:tc>
                <a:extLst>
                  <a:ext uri="{0D108BD9-81ED-4DB2-BD59-A6C34878D82A}">
                    <a16:rowId xmlns:a16="http://schemas.microsoft.com/office/drawing/2014/main" val="10002"/>
                  </a:ext>
                </a:extLst>
              </a:tr>
              <a:tr h="121843">
                <a:tc>
                  <a:txBody>
                    <a:bodyPr/>
                    <a:lstStyle/>
                    <a:p>
                      <a:pPr marL="206375">
                        <a:lnSpc>
                          <a:spcPts val="860"/>
                        </a:lnSpc>
                      </a:pPr>
                      <a:r>
                        <a:rPr sz="900" spc="-5" dirty="0">
                          <a:solidFill>
                            <a:srgbClr val="231F20"/>
                          </a:solidFill>
                          <a:latin typeface="Arial Narrow"/>
                          <a:cs typeface="Arial Narrow"/>
                        </a:rPr>
                        <a:t>Gire la perilla de control del chorro </a:t>
                      </a:r>
                      <a:r>
                        <a:rPr sz="900" dirty="0">
                          <a:solidFill>
                            <a:srgbClr val="231F20"/>
                          </a:solidFill>
                          <a:latin typeface="Arial Narrow"/>
                          <a:cs typeface="Arial Narrow"/>
                        </a:rPr>
                        <a:t>(b) </a:t>
                      </a:r>
                      <a:r>
                        <a:rPr sz="900" spc="-5" dirty="0">
                          <a:solidFill>
                            <a:srgbClr val="231F20"/>
                          </a:solidFill>
                          <a:latin typeface="Arial Narrow"/>
                          <a:cs typeface="Arial Narrow"/>
                        </a:rPr>
                        <a:t>para cambiar la</a:t>
                      </a:r>
                      <a:r>
                        <a:rPr sz="900" spc="-20" dirty="0">
                          <a:solidFill>
                            <a:srgbClr val="231F20"/>
                          </a:solidFill>
                          <a:latin typeface="Arial Narrow"/>
                          <a:cs typeface="Arial Narrow"/>
                        </a:rPr>
                        <a:t> </a:t>
                      </a:r>
                      <a:r>
                        <a:rPr sz="900" spc="-5" dirty="0">
                          <a:solidFill>
                            <a:srgbClr val="231F20"/>
                          </a:solidFill>
                          <a:latin typeface="Arial Narrow"/>
                          <a:cs typeface="Arial Narrow"/>
                        </a:rPr>
                        <a:t>configuración</a:t>
                      </a:r>
                      <a:endParaRPr sz="900">
                        <a:latin typeface="Arial Narrow"/>
                        <a:cs typeface="Arial Narrow"/>
                      </a:endParaRPr>
                    </a:p>
                  </a:txBody>
                  <a:tcPr marL="0" marR="0" marT="0" marB="0">
                    <a:lnL w="6350">
                      <a:solidFill>
                        <a:srgbClr val="231F20"/>
                      </a:solidFill>
                      <a:prstDash val="solid"/>
                    </a:lnL>
                  </a:tcPr>
                </a:tc>
                <a:tc>
                  <a:txBody>
                    <a:bodyPr/>
                    <a:lstStyle/>
                    <a:p>
                      <a:pPr>
                        <a:lnSpc>
                          <a:spcPct val="100000"/>
                        </a:lnSpc>
                      </a:pPr>
                      <a:endParaRPr sz="600">
                        <a:latin typeface="Times New Roman"/>
                        <a:cs typeface="Times New Roman"/>
                      </a:endParaRPr>
                    </a:p>
                  </a:txBody>
                  <a:tcPr marL="0" marR="0" marT="0" marB="0"/>
                </a:tc>
                <a:tc>
                  <a:txBody>
                    <a:bodyPr/>
                    <a:lstStyle/>
                    <a:p>
                      <a:pPr marL="391160">
                        <a:lnSpc>
                          <a:spcPts val="860"/>
                        </a:lnSpc>
                      </a:pPr>
                      <a:r>
                        <a:rPr sz="1050" spc="-10" dirty="0">
                          <a:solidFill>
                            <a:srgbClr val="231F20"/>
                          </a:solidFill>
                          <a:latin typeface="Arial Narrow"/>
                          <a:cs typeface="Arial Narrow"/>
                        </a:rPr>
                        <a:t>close</a:t>
                      </a:r>
                      <a:r>
                        <a:rPr sz="1050" spc="45" dirty="0">
                          <a:solidFill>
                            <a:srgbClr val="231F20"/>
                          </a:solidFill>
                          <a:latin typeface="Arial Narrow"/>
                          <a:cs typeface="Arial Narrow"/>
                        </a:rPr>
                        <a:t> </a:t>
                      </a:r>
                      <a:r>
                        <a:rPr sz="1050" spc="-10" dirty="0">
                          <a:solidFill>
                            <a:srgbClr val="231F20"/>
                          </a:solidFill>
                          <a:latin typeface="Arial Narrow"/>
                          <a:cs typeface="Arial Narrow"/>
                        </a:rPr>
                        <a:t>open</a:t>
                      </a:r>
                      <a:endParaRPr sz="1050">
                        <a:latin typeface="Arial Narrow"/>
                        <a:cs typeface="Arial Narrow"/>
                      </a:endParaRPr>
                    </a:p>
                  </a:txBody>
                  <a:tcPr marL="0" marR="0" marT="0" marB="0"/>
                </a:tc>
                <a:tc>
                  <a:txBody>
                    <a:bodyPr/>
                    <a:lstStyle/>
                    <a:p>
                      <a:pPr>
                        <a:lnSpc>
                          <a:spcPct val="100000"/>
                        </a:lnSpc>
                      </a:pPr>
                      <a:endParaRPr sz="600">
                        <a:latin typeface="Times New Roman"/>
                        <a:cs typeface="Times New Roman"/>
                      </a:endParaRPr>
                    </a:p>
                  </a:txBody>
                  <a:tcPr marL="0" marR="0" marT="0" marB="0">
                    <a:lnR w="6350">
                      <a:solidFill>
                        <a:srgbClr val="231F20"/>
                      </a:solidFill>
                      <a:prstDash val="solid"/>
                    </a:lnR>
                  </a:tcPr>
                </a:tc>
                <a:extLst>
                  <a:ext uri="{0D108BD9-81ED-4DB2-BD59-A6C34878D82A}">
                    <a16:rowId xmlns:a16="http://schemas.microsoft.com/office/drawing/2014/main" val="10003"/>
                  </a:ext>
                </a:extLst>
              </a:tr>
              <a:tr h="476165">
                <a:tc>
                  <a:txBody>
                    <a:bodyPr/>
                    <a:lstStyle/>
                    <a:p>
                      <a:pPr marL="206375">
                        <a:lnSpc>
                          <a:spcPts val="1005"/>
                        </a:lnSpc>
                      </a:pPr>
                      <a:r>
                        <a:rPr sz="900" spc="-5" dirty="0">
                          <a:solidFill>
                            <a:srgbClr val="231F20"/>
                          </a:solidFill>
                          <a:latin typeface="Arial Narrow"/>
                          <a:cs typeface="Arial Narrow"/>
                        </a:rPr>
                        <a:t>de la corriente de</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txBody>
                  <a:tcPr marL="0" marR="0" marT="0" marB="0">
                    <a:lnL w="6350">
                      <a:solidFill>
                        <a:srgbClr val="231F20"/>
                      </a:solidFill>
                      <a:prstDash val="solid"/>
                    </a:lnL>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B w="6350">
                      <a:solidFill>
                        <a:srgbClr val="231F20"/>
                      </a:solidFill>
                      <a:prstDash val="solid"/>
                    </a:lnB>
                  </a:tcPr>
                </a:tc>
                <a:tc>
                  <a:txBody>
                    <a:bodyPr/>
                    <a:lstStyle/>
                    <a:p>
                      <a:pPr>
                        <a:lnSpc>
                          <a:spcPct val="100000"/>
                        </a:lnSpc>
                      </a:pPr>
                      <a:endParaRPr sz="900">
                        <a:latin typeface="Times New Roman"/>
                        <a:cs typeface="Times New Roman"/>
                      </a:endParaRPr>
                    </a:p>
                  </a:txBody>
                  <a:tcPr marL="0" marR="0" marT="0" marB="0">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4"/>
                  </a:ext>
                </a:extLst>
              </a:tr>
            </a:tbl>
          </a:graphicData>
        </a:graphic>
      </p:graphicFrame>
      <p:sp>
        <p:nvSpPr>
          <p:cNvPr id="284" name="object 284"/>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11</a:t>
            </a:r>
            <a:endParaRPr sz="6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7056" y="1893565"/>
            <a:ext cx="1240790" cy="177800"/>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231F20"/>
                </a:solidFill>
                <a:latin typeface="Arial Narrow"/>
                <a:cs typeface="Arial Narrow"/>
              </a:rPr>
              <a:t>MASAJE </a:t>
            </a:r>
            <a:r>
              <a:rPr sz="1000" b="1" dirty="0">
                <a:solidFill>
                  <a:srgbClr val="231F20"/>
                </a:solidFill>
                <a:latin typeface="Arial Narrow"/>
                <a:cs typeface="Arial Narrow"/>
              </a:rPr>
              <a:t>DE</a:t>
            </a:r>
            <a:r>
              <a:rPr sz="1000" b="1" spc="-75" dirty="0">
                <a:solidFill>
                  <a:srgbClr val="231F20"/>
                </a:solidFill>
                <a:latin typeface="Arial Narrow"/>
                <a:cs typeface="Arial Narrow"/>
              </a:rPr>
              <a:t> </a:t>
            </a:r>
            <a:r>
              <a:rPr sz="1000" b="1" dirty="0">
                <a:solidFill>
                  <a:srgbClr val="231F20"/>
                </a:solidFill>
                <a:latin typeface="Arial Narrow"/>
                <a:cs typeface="Arial Narrow"/>
              </a:rPr>
              <a:t>BURBUJAS</a:t>
            </a:r>
            <a:endParaRPr sz="1000">
              <a:latin typeface="Arial Narrow"/>
              <a:cs typeface="Arial Narrow"/>
            </a:endParaRPr>
          </a:p>
        </p:txBody>
      </p:sp>
      <p:sp>
        <p:nvSpPr>
          <p:cNvPr id="3" name="object 3"/>
          <p:cNvSpPr txBox="1"/>
          <p:nvPr/>
        </p:nvSpPr>
        <p:spPr>
          <a:xfrm>
            <a:off x="977056" y="2096765"/>
            <a:ext cx="5751830" cy="162560"/>
          </a:xfrm>
          <a:prstGeom prst="rect">
            <a:avLst/>
          </a:prstGeom>
        </p:spPr>
        <p:txBody>
          <a:bodyPr vert="horz" wrap="square" lIns="0" tIns="12700" rIns="0" bIns="0" rtlCol="0">
            <a:spAutoFit/>
          </a:bodyPr>
          <a:lstStyle/>
          <a:p>
            <a:pPr marL="12700">
              <a:lnSpc>
                <a:spcPct val="100000"/>
              </a:lnSpc>
              <a:spcBef>
                <a:spcPts val="100"/>
              </a:spcBef>
              <a:tabLst>
                <a:tab pos="149161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a:t>
            </a:r>
            <a:r>
              <a:rPr sz="900" dirty="0">
                <a:solidFill>
                  <a:srgbClr val="231F20"/>
                </a:solidFill>
                <a:latin typeface="Arial Narrow"/>
                <a:cs typeface="Arial Narrow"/>
              </a:rPr>
              <a:t>botón</a:t>
            </a:r>
            <a:r>
              <a:rPr sz="900" spc="-5" dirty="0">
                <a:solidFill>
                  <a:srgbClr val="231F20"/>
                </a:solidFill>
                <a:latin typeface="Arial Narrow"/>
                <a:cs typeface="Arial Narrow"/>
              </a:rPr>
              <a:t> </a:t>
            </a:r>
            <a:r>
              <a:rPr sz="900" b="1" dirty="0">
                <a:solidFill>
                  <a:srgbClr val="231F20"/>
                </a:solidFill>
                <a:latin typeface="Arial Narrow"/>
                <a:cs typeface="Arial Narrow"/>
              </a:rPr>
              <a:t>BURBUJAS	</a:t>
            </a:r>
            <a:r>
              <a:rPr sz="900" spc="-5" dirty="0">
                <a:solidFill>
                  <a:srgbClr val="231F20"/>
                </a:solidFill>
                <a:latin typeface="Arial Narrow"/>
                <a:cs typeface="Arial Narrow"/>
              </a:rPr>
              <a:t>para encender la </a:t>
            </a:r>
            <a:r>
              <a:rPr sz="900" dirty="0">
                <a:solidFill>
                  <a:srgbClr val="231F20"/>
                </a:solidFill>
                <a:latin typeface="Arial Narrow"/>
                <a:cs typeface="Arial Narrow"/>
              </a:rPr>
              <a:t>función. </a:t>
            </a:r>
            <a:r>
              <a:rPr sz="900" spc="-5" dirty="0">
                <a:solidFill>
                  <a:srgbClr val="231F20"/>
                </a:solidFill>
                <a:latin typeface="Arial Narrow"/>
                <a:cs typeface="Arial Narrow"/>
              </a:rPr>
              <a:t>Mantenga pulsado el botón </a:t>
            </a:r>
            <a:r>
              <a:rPr sz="900" b="1" dirty="0">
                <a:solidFill>
                  <a:srgbClr val="231F20"/>
                </a:solidFill>
                <a:latin typeface="Arial Narrow"/>
                <a:cs typeface="Arial Narrow"/>
              </a:rPr>
              <a:t>BURBUJAS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apagar</a:t>
            </a:r>
            <a:r>
              <a:rPr sz="900" spc="-45" dirty="0">
                <a:solidFill>
                  <a:srgbClr val="231F20"/>
                </a:solidFill>
                <a:latin typeface="Arial Narrow"/>
                <a:cs typeface="Arial Narrow"/>
              </a:rPr>
              <a:t> </a:t>
            </a:r>
            <a:r>
              <a:rPr sz="900" spc="-5" dirty="0">
                <a:solidFill>
                  <a:srgbClr val="231F20"/>
                </a:solidFill>
                <a:latin typeface="Arial Narrow"/>
                <a:cs typeface="Arial Narrow"/>
              </a:rPr>
              <a:t>la</a:t>
            </a:r>
            <a:endParaRPr sz="900">
              <a:latin typeface="Arial Narrow"/>
              <a:cs typeface="Arial Narrow"/>
            </a:endParaRPr>
          </a:p>
        </p:txBody>
      </p:sp>
      <p:sp>
        <p:nvSpPr>
          <p:cNvPr id="4" name="object 4"/>
          <p:cNvSpPr txBox="1"/>
          <p:nvPr/>
        </p:nvSpPr>
        <p:spPr>
          <a:xfrm>
            <a:off x="977056" y="2195749"/>
            <a:ext cx="5969000" cy="1245235"/>
          </a:xfrm>
          <a:prstGeom prst="rect">
            <a:avLst/>
          </a:prstGeom>
        </p:spPr>
        <p:txBody>
          <a:bodyPr vert="horz" wrap="square" lIns="0" tIns="66040" rIns="0" bIns="0" rtlCol="0">
            <a:spAutoFit/>
          </a:bodyPr>
          <a:lstStyle/>
          <a:p>
            <a:pPr marL="12700">
              <a:lnSpc>
                <a:spcPct val="100000"/>
              </a:lnSpc>
              <a:spcBef>
                <a:spcPts val="520"/>
              </a:spcBef>
            </a:pPr>
            <a:r>
              <a:rPr sz="900" dirty="0">
                <a:solidFill>
                  <a:srgbClr val="231F20"/>
                </a:solidFill>
                <a:latin typeface="Arial Narrow"/>
                <a:cs typeface="Arial Narrow"/>
              </a:rPr>
              <a:t>función. El </a:t>
            </a:r>
            <a:r>
              <a:rPr sz="900" spc="-5" dirty="0">
                <a:solidFill>
                  <a:srgbClr val="231F20"/>
                </a:solidFill>
                <a:latin typeface="Arial Narrow"/>
                <a:cs typeface="Arial Narrow"/>
              </a:rPr>
              <a:t>botón </a:t>
            </a:r>
            <a:r>
              <a:rPr sz="900" dirty="0">
                <a:solidFill>
                  <a:srgbClr val="231F20"/>
                </a:solidFill>
                <a:latin typeface="Arial Narrow"/>
                <a:cs typeface="Arial Narrow"/>
              </a:rPr>
              <a:t>BURBUJAS </a:t>
            </a:r>
            <a:r>
              <a:rPr sz="900" spc="-5" dirty="0">
                <a:solidFill>
                  <a:srgbClr val="231F20"/>
                </a:solidFill>
                <a:latin typeface="Arial Narrow"/>
                <a:cs typeface="Arial Narrow"/>
              </a:rPr>
              <a:t>se pone en verde cuando está</a:t>
            </a:r>
            <a:r>
              <a:rPr sz="900" spc="-20" dirty="0">
                <a:solidFill>
                  <a:srgbClr val="231F20"/>
                </a:solidFill>
                <a:latin typeface="Arial Narrow"/>
                <a:cs typeface="Arial Narrow"/>
              </a:rPr>
              <a:t> </a:t>
            </a:r>
            <a:r>
              <a:rPr sz="900" spc="-5" dirty="0">
                <a:solidFill>
                  <a:srgbClr val="231F20"/>
                </a:solidFill>
                <a:latin typeface="Arial Narrow"/>
                <a:cs typeface="Arial Narrow"/>
              </a:rPr>
              <a:t>activado.</a:t>
            </a:r>
            <a:endParaRPr sz="900">
              <a:latin typeface="Arial Narrow"/>
              <a:cs typeface="Arial Narrow"/>
            </a:endParaRPr>
          </a:p>
          <a:p>
            <a:pPr marL="12700">
              <a:lnSpc>
                <a:spcPct val="100000"/>
              </a:lnSpc>
              <a:spcBef>
                <a:spcPts val="420"/>
              </a:spcBef>
            </a:pPr>
            <a:r>
              <a:rPr sz="900" spc="-5" dirty="0">
                <a:solidFill>
                  <a:srgbClr val="231F20"/>
                </a:solidFill>
                <a:latin typeface="Arial Narrow"/>
                <a:cs typeface="Arial Narrow"/>
              </a:rPr>
              <a:t>Las </a:t>
            </a:r>
            <a:r>
              <a:rPr sz="900" b="1" dirty="0">
                <a:solidFill>
                  <a:srgbClr val="231F20"/>
                </a:solidFill>
                <a:latin typeface="Arial Narrow"/>
                <a:cs typeface="Arial Narrow"/>
              </a:rPr>
              <a:t>BURBUJAS </a:t>
            </a:r>
            <a:r>
              <a:rPr sz="900" spc="-5" dirty="0">
                <a:solidFill>
                  <a:srgbClr val="231F20"/>
                </a:solidFill>
                <a:latin typeface="Arial Narrow"/>
                <a:cs typeface="Arial Narrow"/>
              </a:rPr>
              <a:t>se pueden configurar en </a:t>
            </a:r>
            <a:r>
              <a:rPr sz="900" dirty="0">
                <a:solidFill>
                  <a:srgbClr val="231F20"/>
                </a:solidFill>
                <a:latin typeface="Arial Narrow"/>
                <a:cs typeface="Arial Narrow"/>
              </a:rPr>
              <a:t>tres </a:t>
            </a:r>
            <a:r>
              <a:rPr sz="900" spc="-5" dirty="0">
                <a:solidFill>
                  <a:srgbClr val="231F20"/>
                </a:solidFill>
                <a:latin typeface="Arial Narrow"/>
                <a:cs typeface="Arial Narrow"/>
              </a:rPr>
              <a:t>niveles diferentes. La configuración predeterminada es el nivel </a:t>
            </a:r>
            <a:r>
              <a:rPr sz="900" dirty="0">
                <a:solidFill>
                  <a:srgbClr val="231F20"/>
                </a:solidFill>
                <a:latin typeface="Arial Narrow"/>
                <a:cs typeface="Arial Narrow"/>
              </a:rPr>
              <a:t>2 (500 W). Pulse </a:t>
            </a:r>
            <a:r>
              <a:rPr sz="900" spc="-5" dirty="0">
                <a:solidFill>
                  <a:srgbClr val="231F20"/>
                </a:solidFill>
                <a:latin typeface="Arial Narrow"/>
                <a:cs typeface="Arial Narrow"/>
              </a:rPr>
              <a:t>el</a:t>
            </a:r>
            <a:r>
              <a:rPr sz="900" spc="-40" dirty="0">
                <a:solidFill>
                  <a:srgbClr val="231F20"/>
                </a:solidFill>
                <a:latin typeface="Arial Narrow"/>
                <a:cs typeface="Arial Narrow"/>
              </a:rPr>
              <a:t> </a:t>
            </a:r>
            <a:r>
              <a:rPr sz="900" spc="-5" dirty="0">
                <a:solidFill>
                  <a:srgbClr val="231F20"/>
                </a:solidFill>
                <a:latin typeface="Arial Narrow"/>
                <a:cs typeface="Arial Narrow"/>
              </a:rPr>
              <a:t>botón</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BURBUJAS </a:t>
            </a:r>
            <a:r>
              <a:rPr sz="900" spc="-5" dirty="0">
                <a:solidFill>
                  <a:srgbClr val="231F20"/>
                </a:solidFill>
                <a:latin typeface="Arial Narrow"/>
                <a:cs typeface="Arial Narrow"/>
              </a:rPr>
              <a:t>para cambiar la configuración al nivel </a:t>
            </a:r>
            <a:r>
              <a:rPr sz="900" dirty="0">
                <a:solidFill>
                  <a:srgbClr val="231F20"/>
                </a:solidFill>
                <a:latin typeface="Arial Narrow"/>
                <a:cs typeface="Arial Narrow"/>
              </a:rPr>
              <a:t>3 (720 W). Púlselo </a:t>
            </a:r>
            <a:r>
              <a:rPr sz="900" spc="-5" dirty="0">
                <a:solidFill>
                  <a:srgbClr val="231F20"/>
                </a:solidFill>
                <a:latin typeface="Arial Narrow"/>
                <a:cs typeface="Arial Narrow"/>
              </a:rPr>
              <a:t>de nuevo para cambiar al nivel </a:t>
            </a:r>
            <a:r>
              <a:rPr sz="900" dirty="0">
                <a:solidFill>
                  <a:srgbClr val="231F20"/>
                </a:solidFill>
                <a:latin typeface="Arial Narrow"/>
                <a:cs typeface="Arial Narrow"/>
              </a:rPr>
              <a:t>1 (300</a:t>
            </a:r>
            <a:r>
              <a:rPr sz="900" spc="-30" dirty="0">
                <a:solidFill>
                  <a:srgbClr val="231F20"/>
                </a:solidFill>
                <a:latin typeface="Arial Narrow"/>
                <a:cs typeface="Arial Narrow"/>
              </a:rPr>
              <a:t> </a:t>
            </a:r>
            <a:r>
              <a:rPr sz="900" dirty="0">
                <a:solidFill>
                  <a:srgbClr val="231F20"/>
                </a:solidFill>
                <a:latin typeface="Arial Narrow"/>
                <a:cs typeface="Arial Narrow"/>
              </a:rPr>
              <a:t>W).</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IMPORTANTE: </a:t>
            </a:r>
            <a:r>
              <a:rPr sz="900" spc="-5" dirty="0">
                <a:solidFill>
                  <a:srgbClr val="231F20"/>
                </a:solidFill>
                <a:latin typeface="Arial Narrow"/>
                <a:cs typeface="Arial Narrow"/>
              </a:rPr>
              <a:t>no encienda el sistema de masaje cuando esté puesta la cubierta. </a:t>
            </a:r>
            <a:r>
              <a:rPr sz="900" dirty="0">
                <a:solidFill>
                  <a:srgbClr val="231F20"/>
                </a:solidFill>
                <a:latin typeface="Arial Narrow"/>
                <a:cs typeface="Arial Narrow"/>
              </a:rPr>
              <a:t>Puede </a:t>
            </a:r>
            <a:r>
              <a:rPr sz="900" spc="-5" dirty="0">
                <a:solidFill>
                  <a:srgbClr val="231F20"/>
                </a:solidFill>
                <a:latin typeface="Arial Narrow"/>
                <a:cs typeface="Arial Narrow"/>
              </a:rPr>
              <a:t>acumularse aire en el interior del spa </a:t>
            </a:r>
            <a:r>
              <a:rPr sz="900" dirty="0">
                <a:solidFill>
                  <a:srgbClr val="231F20"/>
                </a:solidFill>
                <a:latin typeface="Arial Narrow"/>
                <a:cs typeface="Arial Narrow"/>
              </a:rPr>
              <a:t>y </a:t>
            </a:r>
            <a:r>
              <a:rPr sz="900" spc="-5" dirty="0">
                <a:solidFill>
                  <a:srgbClr val="231F20"/>
                </a:solidFill>
                <a:latin typeface="Arial Narrow"/>
                <a:cs typeface="Arial Narrow"/>
              </a:rPr>
              <a:t>causar daños  irreparables </a:t>
            </a:r>
            <a:r>
              <a:rPr sz="900" dirty="0">
                <a:solidFill>
                  <a:srgbClr val="231F20"/>
                </a:solidFill>
                <a:latin typeface="Arial Narrow"/>
                <a:cs typeface="Arial Narrow"/>
              </a:rPr>
              <a:t>y </a:t>
            </a:r>
            <a:r>
              <a:rPr sz="900" spc="-5" dirty="0">
                <a:solidFill>
                  <a:srgbClr val="231F20"/>
                </a:solidFill>
                <a:latin typeface="Arial Narrow"/>
                <a:cs typeface="Arial Narrow"/>
              </a:rPr>
              <a:t>lesiones</a:t>
            </a:r>
            <a:r>
              <a:rPr sz="900" spc="-15" dirty="0">
                <a:solidFill>
                  <a:srgbClr val="231F20"/>
                </a:solidFill>
                <a:latin typeface="Arial Narrow"/>
                <a:cs typeface="Arial Narrow"/>
              </a:rPr>
              <a:t> </a:t>
            </a:r>
            <a:r>
              <a:rPr sz="900" spc="-5" dirty="0">
                <a:solidFill>
                  <a:srgbClr val="231F20"/>
                </a:solidFill>
                <a:latin typeface="Arial Narrow"/>
                <a:cs typeface="Arial Narrow"/>
              </a:rPr>
              <a:t>corporales.</a:t>
            </a:r>
            <a:endParaRPr sz="900">
              <a:latin typeface="Arial Narrow"/>
              <a:cs typeface="Arial Narrow"/>
            </a:endParaRPr>
          </a:p>
          <a:p>
            <a:pPr marL="12700" marR="274955">
              <a:lnSpc>
                <a:spcPct val="111100"/>
              </a:lnSpc>
              <a:spcBef>
                <a:spcPts val="300"/>
              </a:spcBef>
            </a:pPr>
            <a:r>
              <a:rPr sz="900" b="1" dirty="0">
                <a:solidFill>
                  <a:srgbClr val="231F20"/>
                </a:solidFill>
                <a:latin typeface="Arial Narrow"/>
                <a:cs typeface="Arial Narrow"/>
              </a:rPr>
              <a:t>NOTA: </a:t>
            </a:r>
            <a:r>
              <a:rPr sz="900" spc="-5" dirty="0">
                <a:solidFill>
                  <a:srgbClr val="231F20"/>
                </a:solidFill>
                <a:latin typeface="Arial Narrow"/>
                <a:cs typeface="Arial Narrow"/>
              </a:rPr>
              <a:t>la </a:t>
            </a:r>
            <a:r>
              <a:rPr sz="900" dirty="0">
                <a:solidFill>
                  <a:srgbClr val="231F20"/>
                </a:solidFill>
                <a:latin typeface="Arial Narrow"/>
                <a:cs typeface="Arial Narrow"/>
              </a:rPr>
              <a:t>función </a:t>
            </a:r>
            <a:r>
              <a:rPr sz="900" spc="-5" dirty="0">
                <a:solidFill>
                  <a:srgbClr val="231F20"/>
                </a:solidFill>
                <a:latin typeface="Arial Narrow"/>
                <a:cs typeface="Arial Narrow"/>
              </a:rPr>
              <a:t>de masaje de burbujas se apagará automáticamente después de cada 20 minutos de </a:t>
            </a:r>
            <a:r>
              <a:rPr sz="900" dirty="0">
                <a:solidFill>
                  <a:srgbClr val="231F20"/>
                </a:solidFill>
                <a:latin typeface="Arial Narrow"/>
                <a:cs typeface="Arial Narrow"/>
              </a:rPr>
              <a:t>funcionamiento </a:t>
            </a:r>
            <a:r>
              <a:rPr sz="900" spc="-5" dirty="0">
                <a:solidFill>
                  <a:srgbClr val="231F20"/>
                </a:solidFill>
                <a:latin typeface="Arial Narrow"/>
                <a:cs typeface="Arial Narrow"/>
              </a:rPr>
              <a:t>como medida de  seguridad. </a:t>
            </a:r>
            <a:r>
              <a:rPr sz="900" dirty="0">
                <a:solidFill>
                  <a:srgbClr val="231F20"/>
                </a:solidFill>
                <a:latin typeface="Arial Narrow"/>
                <a:cs typeface="Arial Narrow"/>
              </a:rPr>
              <a:t>Se </a:t>
            </a:r>
            <a:r>
              <a:rPr sz="900" spc="-5" dirty="0">
                <a:solidFill>
                  <a:srgbClr val="231F20"/>
                </a:solidFill>
                <a:latin typeface="Arial Narrow"/>
                <a:cs typeface="Arial Narrow"/>
              </a:rPr>
              <a:t>puede </a:t>
            </a:r>
            <a:r>
              <a:rPr sz="900" dirty="0">
                <a:solidFill>
                  <a:srgbClr val="231F20"/>
                </a:solidFill>
                <a:latin typeface="Arial Narrow"/>
                <a:cs typeface="Arial Narrow"/>
              </a:rPr>
              <a:t>reactivar </a:t>
            </a:r>
            <a:r>
              <a:rPr sz="900" spc="-5" dirty="0">
                <a:solidFill>
                  <a:srgbClr val="231F20"/>
                </a:solidFill>
                <a:latin typeface="Arial Narrow"/>
                <a:cs typeface="Arial Narrow"/>
              </a:rPr>
              <a:t>pasados 10 minutos pulsando de nuevo el botón</a:t>
            </a:r>
            <a:r>
              <a:rPr sz="900" spc="-15" dirty="0">
                <a:solidFill>
                  <a:srgbClr val="231F20"/>
                </a:solidFill>
                <a:latin typeface="Arial Narrow"/>
                <a:cs typeface="Arial Narrow"/>
              </a:rPr>
              <a:t> </a:t>
            </a:r>
            <a:r>
              <a:rPr sz="900" dirty="0">
                <a:solidFill>
                  <a:srgbClr val="231F20"/>
                </a:solidFill>
                <a:latin typeface="Arial Narrow"/>
                <a:cs typeface="Arial Narrow"/>
              </a:rPr>
              <a:t>BURBUJAS.</a:t>
            </a:r>
            <a:endParaRPr sz="900">
              <a:latin typeface="Arial Narrow"/>
              <a:cs typeface="Arial Narrow"/>
            </a:endParaRPr>
          </a:p>
        </p:txBody>
      </p:sp>
      <p:sp>
        <p:nvSpPr>
          <p:cNvPr id="5" name="object 5"/>
          <p:cNvSpPr txBox="1"/>
          <p:nvPr/>
        </p:nvSpPr>
        <p:spPr>
          <a:xfrm>
            <a:off x="977056" y="5393120"/>
            <a:ext cx="5766435" cy="1923414"/>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DESINFECTANTE</a:t>
            </a:r>
            <a:r>
              <a:rPr sz="1000" b="1" spc="-5" dirty="0">
                <a:solidFill>
                  <a:srgbClr val="231F20"/>
                </a:solidFill>
                <a:latin typeface="Arial Narrow"/>
                <a:cs typeface="Arial Narrow"/>
              </a:rPr>
              <a:t> </a:t>
            </a:r>
            <a:r>
              <a:rPr sz="1000" b="1" dirty="0">
                <a:solidFill>
                  <a:srgbClr val="231F20"/>
                </a:solidFill>
                <a:latin typeface="Arial Narrow"/>
                <a:cs typeface="Arial Narrow"/>
              </a:rPr>
              <a:t>UVC</a:t>
            </a:r>
            <a:endParaRPr sz="1000">
              <a:latin typeface="Arial Narrow"/>
              <a:cs typeface="Arial Narrow"/>
            </a:endParaRPr>
          </a:p>
          <a:p>
            <a:pPr marL="12700" marR="51435">
              <a:lnSpc>
                <a:spcPct val="111100"/>
              </a:lnSpc>
              <a:spcBef>
                <a:spcPts val="280"/>
              </a:spcBef>
              <a:tabLst>
                <a:tab pos="111696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a:t>
            </a:r>
            <a:r>
              <a:rPr sz="900" dirty="0">
                <a:solidFill>
                  <a:srgbClr val="231F20"/>
                </a:solidFill>
                <a:latin typeface="Arial Narrow"/>
                <a:cs typeface="Arial Narrow"/>
              </a:rPr>
              <a:t> </a:t>
            </a:r>
            <a:r>
              <a:rPr sz="900" b="1" dirty="0">
                <a:solidFill>
                  <a:srgbClr val="231F20"/>
                </a:solidFill>
                <a:latin typeface="Arial Narrow"/>
                <a:cs typeface="Arial Narrow"/>
              </a:rPr>
              <a:t>UVC	</a:t>
            </a:r>
            <a:r>
              <a:rPr sz="900" spc="-5" dirty="0">
                <a:solidFill>
                  <a:srgbClr val="231F20"/>
                </a:solidFill>
                <a:latin typeface="Arial Narrow"/>
                <a:cs typeface="Arial Narrow"/>
              </a:rPr>
              <a:t>para encender </a:t>
            </a:r>
            <a:r>
              <a:rPr sz="900" dirty="0">
                <a:solidFill>
                  <a:srgbClr val="231F20"/>
                </a:solidFill>
                <a:latin typeface="Arial Narrow"/>
                <a:cs typeface="Arial Narrow"/>
              </a:rPr>
              <a:t>o </a:t>
            </a:r>
            <a:r>
              <a:rPr sz="900" spc="-5" dirty="0">
                <a:solidFill>
                  <a:srgbClr val="231F20"/>
                </a:solidFill>
                <a:latin typeface="Arial Narrow"/>
                <a:cs typeface="Arial Narrow"/>
              </a:rPr>
              <a:t>apagar el sistema de desinfección </a:t>
            </a:r>
            <a:r>
              <a:rPr sz="900" dirty="0">
                <a:solidFill>
                  <a:srgbClr val="231F20"/>
                </a:solidFill>
                <a:latin typeface="Arial Narrow"/>
                <a:cs typeface="Arial Narrow"/>
              </a:rPr>
              <a:t>UVC. Cuando </a:t>
            </a:r>
            <a:r>
              <a:rPr sz="900" spc="-5" dirty="0">
                <a:solidFill>
                  <a:srgbClr val="231F20"/>
                </a:solidFill>
                <a:latin typeface="Arial Narrow"/>
                <a:cs typeface="Arial Narrow"/>
              </a:rPr>
              <a:t>la luz de encima de ese botón está verde, el  sistema de desinfección </a:t>
            </a:r>
            <a:r>
              <a:rPr sz="900" dirty="0">
                <a:solidFill>
                  <a:srgbClr val="231F20"/>
                </a:solidFill>
                <a:latin typeface="Arial Narrow"/>
                <a:cs typeface="Arial Narrow"/>
              </a:rPr>
              <a:t>UVC </a:t>
            </a:r>
            <a:r>
              <a:rPr sz="900" spc="-5" dirty="0">
                <a:solidFill>
                  <a:srgbClr val="231F20"/>
                </a:solidFill>
                <a:latin typeface="Arial Narrow"/>
                <a:cs typeface="Arial Narrow"/>
              </a:rPr>
              <a:t>se</a:t>
            </a:r>
            <a:r>
              <a:rPr sz="900" spc="-10" dirty="0">
                <a:solidFill>
                  <a:srgbClr val="231F20"/>
                </a:solidFill>
                <a:latin typeface="Arial Narrow"/>
                <a:cs typeface="Arial Narrow"/>
              </a:rPr>
              <a:t> </a:t>
            </a:r>
            <a:r>
              <a:rPr sz="900" dirty="0">
                <a:solidFill>
                  <a:srgbClr val="231F20"/>
                </a:solidFill>
                <a:latin typeface="Arial Narrow"/>
                <a:cs typeface="Arial Narrow"/>
              </a:rPr>
              <a:t>activa.</a:t>
            </a:r>
            <a:endParaRPr sz="900">
              <a:latin typeface="Arial Narrow"/>
              <a:cs typeface="Arial Narrow"/>
            </a:endParaRPr>
          </a:p>
          <a:p>
            <a:pPr>
              <a:lnSpc>
                <a:spcPct val="100000"/>
              </a:lnSpc>
              <a:spcBef>
                <a:spcPts val="40"/>
              </a:spcBef>
            </a:pPr>
            <a:endParaRPr sz="1200">
              <a:latin typeface="Times New Roman"/>
              <a:cs typeface="Times New Roman"/>
            </a:endParaRPr>
          </a:p>
          <a:p>
            <a:pPr marL="12700">
              <a:lnSpc>
                <a:spcPct val="100000"/>
              </a:lnSpc>
            </a:pPr>
            <a:r>
              <a:rPr sz="1000" b="1" spc="-5" dirty="0">
                <a:solidFill>
                  <a:srgbClr val="231F20"/>
                </a:solidFill>
                <a:latin typeface="Arial Narrow"/>
                <a:cs typeface="Arial Narrow"/>
              </a:rPr>
              <a:t>OZONE</a:t>
            </a:r>
            <a:endParaRPr sz="1000">
              <a:latin typeface="Arial Narrow"/>
              <a:cs typeface="Arial Narrow"/>
            </a:endParaRPr>
          </a:p>
          <a:p>
            <a:pPr marL="12700" marR="124460">
              <a:lnSpc>
                <a:spcPct val="111100"/>
              </a:lnSpc>
              <a:spcBef>
                <a:spcPts val="280"/>
              </a:spcBef>
              <a:tabLst>
                <a:tab pos="126301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a:t>
            </a:r>
            <a:r>
              <a:rPr sz="900" dirty="0">
                <a:solidFill>
                  <a:srgbClr val="231F20"/>
                </a:solidFill>
                <a:latin typeface="Arial Narrow"/>
                <a:cs typeface="Arial Narrow"/>
              </a:rPr>
              <a:t> </a:t>
            </a:r>
            <a:r>
              <a:rPr sz="900" spc="-5" dirty="0">
                <a:solidFill>
                  <a:srgbClr val="231F20"/>
                </a:solidFill>
                <a:latin typeface="Arial Narrow"/>
                <a:cs typeface="Arial Narrow"/>
              </a:rPr>
              <a:t>botón </a:t>
            </a:r>
            <a:r>
              <a:rPr sz="900" b="1" spc="-5" dirty="0">
                <a:solidFill>
                  <a:srgbClr val="231F20"/>
                </a:solidFill>
                <a:latin typeface="Arial Narrow"/>
                <a:cs typeface="Arial Narrow"/>
              </a:rPr>
              <a:t>OZONO	</a:t>
            </a:r>
            <a:r>
              <a:rPr sz="900" spc="-5" dirty="0">
                <a:solidFill>
                  <a:srgbClr val="231F20"/>
                </a:solidFill>
                <a:latin typeface="Arial Narrow"/>
                <a:cs typeface="Arial Narrow"/>
              </a:rPr>
              <a:t>para activar </a:t>
            </a:r>
            <a:r>
              <a:rPr sz="900" dirty="0">
                <a:solidFill>
                  <a:srgbClr val="231F20"/>
                </a:solidFill>
                <a:latin typeface="Arial Narrow"/>
                <a:cs typeface="Arial Narrow"/>
              </a:rPr>
              <a:t>o </a:t>
            </a:r>
            <a:r>
              <a:rPr sz="900" spc="-5" dirty="0">
                <a:solidFill>
                  <a:srgbClr val="231F20"/>
                </a:solidFill>
                <a:latin typeface="Arial Narrow"/>
                <a:cs typeface="Arial Narrow"/>
              </a:rPr>
              <a:t>desactivar la </a:t>
            </a:r>
            <a:r>
              <a:rPr sz="900" dirty="0">
                <a:solidFill>
                  <a:srgbClr val="231F20"/>
                </a:solidFill>
                <a:latin typeface="Arial Narrow"/>
                <a:cs typeface="Arial Narrow"/>
              </a:rPr>
              <a:t>función. El </a:t>
            </a:r>
            <a:r>
              <a:rPr sz="900" spc="-5" dirty="0">
                <a:solidFill>
                  <a:srgbClr val="231F20"/>
                </a:solidFill>
                <a:latin typeface="Arial Narrow"/>
                <a:cs typeface="Arial Narrow"/>
              </a:rPr>
              <a:t>botón </a:t>
            </a:r>
            <a:r>
              <a:rPr sz="900" b="1" spc="-5" dirty="0">
                <a:solidFill>
                  <a:srgbClr val="231F20"/>
                </a:solidFill>
                <a:latin typeface="Arial Narrow"/>
                <a:cs typeface="Arial Narrow"/>
              </a:rPr>
              <a:t>OZONO </a:t>
            </a:r>
            <a:r>
              <a:rPr sz="900" spc="-5" dirty="0">
                <a:solidFill>
                  <a:srgbClr val="231F20"/>
                </a:solidFill>
                <a:latin typeface="Arial Narrow"/>
                <a:cs typeface="Arial Narrow"/>
              </a:rPr>
              <a:t>se vuelve verde cuando la </a:t>
            </a:r>
            <a:r>
              <a:rPr sz="900" dirty="0">
                <a:solidFill>
                  <a:srgbClr val="231F20"/>
                </a:solidFill>
                <a:latin typeface="Arial Narrow"/>
                <a:cs typeface="Arial Narrow"/>
              </a:rPr>
              <a:t>función </a:t>
            </a:r>
            <a:r>
              <a:rPr sz="900" spc="-5" dirty="0">
                <a:solidFill>
                  <a:srgbClr val="231F20"/>
                </a:solidFill>
                <a:latin typeface="Arial Narrow"/>
                <a:cs typeface="Arial Narrow"/>
              </a:rPr>
              <a:t>está activada. </a:t>
            </a:r>
            <a:r>
              <a:rPr sz="900" dirty="0">
                <a:solidFill>
                  <a:srgbClr val="231F20"/>
                </a:solidFill>
                <a:latin typeface="Arial Narrow"/>
                <a:cs typeface="Arial Narrow"/>
              </a:rPr>
              <a:t>El  </a:t>
            </a:r>
            <a:r>
              <a:rPr sz="900" spc="-5" dirty="0">
                <a:solidFill>
                  <a:srgbClr val="231F20"/>
                </a:solidFill>
                <a:latin typeface="Arial Narrow"/>
                <a:cs typeface="Arial Narrow"/>
              </a:rPr>
              <a:t>generador de ozono se apagará automáticamente después de </a:t>
            </a:r>
            <a:r>
              <a:rPr sz="900" dirty="0">
                <a:solidFill>
                  <a:srgbClr val="231F20"/>
                </a:solidFill>
                <a:latin typeface="Arial Narrow"/>
                <a:cs typeface="Arial Narrow"/>
              </a:rPr>
              <a:t>funcionar </a:t>
            </a:r>
            <a:r>
              <a:rPr sz="900" spc="-5" dirty="0">
                <a:solidFill>
                  <a:srgbClr val="231F20"/>
                </a:solidFill>
                <a:latin typeface="Arial Narrow"/>
                <a:cs typeface="Arial Narrow"/>
              </a:rPr>
              <a:t>durante </a:t>
            </a:r>
            <a:r>
              <a:rPr sz="900" dirty="0">
                <a:solidFill>
                  <a:srgbClr val="231F20"/>
                </a:solidFill>
                <a:latin typeface="Arial Narrow"/>
                <a:cs typeface="Arial Narrow"/>
              </a:rPr>
              <a:t>2</a:t>
            </a:r>
            <a:r>
              <a:rPr sz="900" spc="-20" dirty="0">
                <a:solidFill>
                  <a:srgbClr val="231F20"/>
                </a:solidFill>
                <a:latin typeface="Arial Narrow"/>
                <a:cs typeface="Arial Narrow"/>
              </a:rPr>
              <a:t> </a:t>
            </a:r>
            <a:r>
              <a:rPr sz="900" spc="-5" dirty="0">
                <a:solidFill>
                  <a:srgbClr val="231F20"/>
                </a:solidFill>
                <a:latin typeface="Arial Narrow"/>
                <a:cs typeface="Arial Narrow"/>
              </a:rPr>
              <a:t>horas.</a:t>
            </a:r>
            <a:endParaRPr sz="900">
              <a:latin typeface="Arial Narrow"/>
              <a:cs typeface="Arial Narrow"/>
            </a:endParaRPr>
          </a:p>
          <a:p>
            <a:pPr marL="12700" marR="5080">
              <a:lnSpc>
                <a:spcPct val="111100"/>
              </a:lnSpc>
              <a:spcBef>
                <a:spcPts val="300"/>
              </a:spcBef>
            </a:pPr>
            <a:r>
              <a:rPr sz="900" b="1" dirty="0">
                <a:solidFill>
                  <a:srgbClr val="231F20"/>
                </a:solidFill>
                <a:latin typeface="Arial Narrow"/>
                <a:cs typeface="Arial Narrow"/>
              </a:rPr>
              <a:t>NOTA: </a:t>
            </a:r>
            <a:r>
              <a:rPr sz="900" dirty="0">
                <a:solidFill>
                  <a:srgbClr val="231F20"/>
                </a:solidFill>
                <a:latin typeface="Arial Narrow"/>
                <a:cs typeface="Arial Narrow"/>
              </a:rPr>
              <a:t>Por </a:t>
            </a:r>
            <a:r>
              <a:rPr sz="900" spc="-5" dirty="0">
                <a:solidFill>
                  <a:srgbClr val="231F20"/>
                </a:solidFill>
                <a:latin typeface="Arial Narrow"/>
                <a:cs typeface="Arial Narrow"/>
              </a:rPr>
              <a:t>su propia seguridad, no se bañe en el spa cuando esté activada la </a:t>
            </a:r>
            <a:r>
              <a:rPr sz="900" dirty="0">
                <a:solidFill>
                  <a:srgbClr val="231F20"/>
                </a:solidFill>
                <a:latin typeface="Arial Narrow"/>
                <a:cs typeface="Arial Narrow"/>
              </a:rPr>
              <a:t>función </a:t>
            </a:r>
            <a:r>
              <a:rPr sz="900" b="1" spc="-5" dirty="0">
                <a:solidFill>
                  <a:srgbClr val="231F20"/>
                </a:solidFill>
                <a:latin typeface="Arial Narrow"/>
                <a:cs typeface="Arial Narrow"/>
              </a:rPr>
              <a:t>OZONO</a:t>
            </a:r>
            <a:r>
              <a:rPr sz="900" spc="-5" dirty="0">
                <a:solidFill>
                  <a:srgbClr val="231F20"/>
                </a:solidFill>
                <a:latin typeface="Arial Narrow"/>
                <a:cs typeface="Arial Narrow"/>
              </a:rPr>
              <a:t>. La </a:t>
            </a:r>
            <a:r>
              <a:rPr sz="900" dirty="0">
                <a:solidFill>
                  <a:srgbClr val="231F20"/>
                </a:solidFill>
                <a:latin typeface="Arial Narrow"/>
                <a:cs typeface="Arial Narrow"/>
              </a:rPr>
              <a:t>función </a:t>
            </a:r>
            <a:r>
              <a:rPr sz="900" b="1" spc="-5" dirty="0">
                <a:solidFill>
                  <a:srgbClr val="231F20"/>
                </a:solidFill>
                <a:latin typeface="Arial Narrow"/>
                <a:cs typeface="Arial Narrow"/>
              </a:rPr>
              <a:t>OZONO </a:t>
            </a:r>
            <a:r>
              <a:rPr sz="900" spc="-5" dirty="0">
                <a:solidFill>
                  <a:srgbClr val="231F20"/>
                </a:solidFill>
                <a:latin typeface="Arial Narrow"/>
                <a:cs typeface="Arial Narrow"/>
              </a:rPr>
              <a:t>no se puede poner en  marcha cuando está activada la </a:t>
            </a:r>
            <a:r>
              <a:rPr sz="900" dirty="0">
                <a:solidFill>
                  <a:srgbClr val="231F20"/>
                </a:solidFill>
                <a:latin typeface="Arial Narrow"/>
                <a:cs typeface="Arial Narrow"/>
              </a:rPr>
              <a:t>función CHORRO o</a:t>
            </a:r>
            <a:r>
              <a:rPr sz="900" spc="-15" dirty="0">
                <a:solidFill>
                  <a:srgbClr val="231F20"/>
                </a:solidFill>
                <a:latin typeface="Arial Narrow"/>
                <a:cs typeface="Arial Narrow"/>
              </a:rPr>
              <a:t> </a:t>
            </a:r>
            <a:r>
              <a:rPr sz="900" dirty="0">
                <a:solidFill>
                  <a:srgbClr val="231F20"/>
                </a:solidFill>
                <a:latin typeface="Arial Narrow"/>
                <a:cs typeface="Arial Narrow"/>
              </a:rPr>
              <a:t>BURBUJAS.</a:t>
            </a:r>
            <a:endParaRPr sz="900">
              <a:latin typeface="Arial Narrow"/>
              <a:cs typeface="Arial Narrow"/>
            </a:endParaRPr>
          </a:p>
          <a:p>
            <a:pPr>
              <a:lnSpc>
                <a:spcPct val="100000"/>
              </a:lnSpc>
              <a:spcBef>
                <a:spcPts val="40"/>
              </a:spcBef>
            </a:pPr>
            <a:endParaRPr sz="1200">
              <a:latin typeface="Times New Roman"/>
              <a:cs typeface="Times New Roman"/>
            </a:endParaRPr>
          </a:p>
          <a:p>
            <a:pPr marL="12700">
              <a:lnSpc>
                <a:spcPct val="100000"/>
              </a:lnSpc>
            </a:pPr>
            <a:r>
              <a:rPr sz="1000" b="1" dirty="0">
                <a:solidFill>
                  <a:srgbClr val="231F20"/>
                </a:solidFill>
                <a:latin typeface="Arial Narrow"/>
                <a:cs typeface="Arial Narrow"/>
              </a:rPr>
              <a:t>Botón de </a:t>
            </a:r>
            <a:r>
              <a:rPr sz="1000" b="1" spc="-5" dirty="0">
                <a:solidFill>
                  <a:srgbClr val="231F20"/>
                </a:solidFill>
                <a:latin typeface="Arial Narrow"/>
                <a:cs typeface="Arial Narrow"/>
              </a:rPr>
              <a:t>conmutación</a:t>
            </a:r>
            <a:r>
              <a:rPr sz="1000" b="1" spc="-10" dirty="0">
                <a:solidFill>
                  <a:srgbClr val="231F20"/>
                </a:solidFill>
                <a:latin typeface="Arial Narrow"/>
                <a:cs typeface="Arial Narrow"/>
              </a:rPr>
              <a:t> </a:t>
            </a:r>
            <a:r>
              <a:rPr sz="1000" b="1" dirty="0">
                <a:solidFill>
                  <a:srgbClr val="231F20"/>
                </a:solidFill>
                <a:latin typeface="Arial Narrow"/>
                <a:cs typeface="Arial Narrow"/>
              </a:rPr>
              <a:t>Celsius/Fahrenheit</a:t>
            </a:r>
            <a:endParaRPr sz="1000">
              <a:latin typeface="Arial Narrow"/>
              <a:cs typeface="Arial Narrow"/>
            </a:endParaRPr>
          </a:p>
        </p:txBody>
      </p:sp>
      <p:sp>
        <p:nvSpPr>
          <p:cNvPr id="6" name="object 6"/>
          <p:cNvSpPr txBox="1"/>
          <p:nvPr/>
        </p:nvSpPr>
        <p:spPr>
          <a:xfrm>
            <a:off x="977056" y="7341865"/>
            <a:ext cx="6037580" cy="162560"/>
          </a:xfrm>
          <a:prstGeom prst="rect">
            <a:avLst/>
          </a:prstGeom>
        </p:spPr>
        <p:txBody>
          <a:bodyPr vert="horz" wrap="square" lIns="0" tIns="12700" rIns="0" bIns="0" rtlCol="0">
            <a:spAutoFit/>
          </a:bodyPr>
          <a:lstStyle/>
          <a:p>
            <a:pPr marL="12700">
              <a:lnSpc>
                <a:spcPct val="100000"/>
              </a:lnSpc>
              <a:spcBef>
                <a:spcPts val="100"/>
              </a:spcBef>
              <a:tabLst>
                <a:tab pos="4060825" algn="l"/>
              </a:tabLst>
            </a:pPr>
            <a:r>
              <a:rPr sz="900" spc="-5" dirty="0">
                <a:solidFill>
                  <a:srgbClr val="231F20"/>
                </a:solidFill>
                <a:latin typeface="Arial Narrow"/>
                <a:cs typeface="Arial Narrow"/>
              </a:rPr>
              <a:t>la </a:t>
            </a:r>
            <a:r>
              <a:rPr sz="900" dirty="0">
                <a:solidFill>
                  <a:srgbClr val="231F20"/>
                </a:solidFill>
                <a:latin typeface="Arial Narrow"/>
                <a:cs typeface="Arial Narrow"/>
              </a:rPr>
              <a:t>temperatura </a:t>
            </a:r>
            <a:r>
              <a:rPr sz="900" spc="-5" dirty="0">
                <a:solidFill>
                  <a:srgbClr val="231F20"/>
                </a:solidFill>
                <a:latin typeface="Arial Narrow"/>
                <a:cs typeface="Arial Narrow"/>
              </a:rPr>
              <a:t>se puede visualizar en grados </a:t>
            </a:r>
            <a:r>
              <a:rPr sz="900" dirty="0">
                <a:solidFill>
                  <a:srgbClr val="231F20"/>
                </a:solidFill>
                <a:latin typeface="Arial Narrow"/>
                <a:cs typeface="Arial Narrow"/>
              </a:rPr>
              <a:t>Celsius o Fahrenheit. Pulse </a:t>
            </a:r>
            <a:r>
              <a:rPr sz="900" spc="-5" dirty="0">
                <a:solidFill>
                  <a:srgbClr val="231F20"/>
                </a:solidFill>
                <a:latin typeface="Arial Narrow"/>
                <a:cs typeface="Arial Narrow"/>
              </a:rPr>
              <a:t>el</a:t>
            </a:r>
            <a:r>
              <a:rPr sz="900" spc="15" dirty="0">
                <a:solidFill>
                  <a:srgbClr val="231F20"/>
                </a:solidFill>
                <a:latin typeface="Arial Narrow"/>
                <a:cs typeface="Arial Narrow"/>
              </a:rPr>
              <a:t> </a:t>
            </a:r>
            <a:r>
              <a:rPr sz="900" spc="-5" dirty="0">
                <a:solidFill>
                  <a:srgbClr val="231F20"/>
                </a:solidFill>
                <a:latin typeface="Arial Narrow"/>
                <a:cs typeface="Arial Narrow"/>
              </a:rPr>
              <a:t>botón </a:t>
            </a:r>
            <a:r>
              <a:rPr sz="900" b="1" dirty="0">
                <a:solidFill>
                  <a:srgbClr val="231F20"/>
                </a:solidFill>
                <a:latin typeface="Arial Narrow"/>
                <a:cs typeface="Arial Narrow"/>
              </a:rPr>
              <a:t>ABAJO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cambiar entre las</a:t>
            </a:r>
            <a:r>
              <a:rPr sz="900" spc="-60" dirty="0">
                <a:solidFill>
                  <a:srgbClr val="231F20"/>
                </a:solidFill>
                <a:latin typeface="Arial Narrow"/>
                <a:cs typeface="Arial Narrow"/>
              </a:rPr>
              <a:t> </a:t>
            </a:r>
            <a:r>
              <a:rPr sz="900" spc="-5" dirty="0">
                <a:solidFill>
                  <a:srgbClr val="231F20"/>
                </a:solidFill>
                <a:latin typeface="Arial Narrow"/>
                <a:cs typeface="Arial Narrow"/>
              </a:rPr>
              <a:t>dos</a:t>
            </a:r>
            <a:endParaRPr sz="900">
              <a:latin typeface="Arial Narrow"/>
              <a:cs typeface="Arial Narrow"/>
            </a:endParaRPr>
          </a:p>
        </p:txBody>
      </p:sp>
      <p:sp>
        <p:nvSpPr>
          <p:cNvPr id="7" name="object 7"/>
          <p:cNvSpPr txBox="1"/>
          <p:nvPr/>
        </p:nvSpPr>
        <p:spPr>
          <a:xfrm>
            <a:off x="977056" y="7494227"/>
            <a:ext cx="4267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Arial Narrow"/>
                <a:cs typeface="Arial Narrow"/>
              </a:rPr>
              <a:t>opciones.</a:t>
            </a:r>
            <a:endParaRPr sz="900">
              <a:latin typeface="Arial Narrow"/>
              <a:cs typeface="Arial Narrow"/>
            </a:endParaRPr>
          </a:p>
        </p:txBody>
      </p:sp>
      <p:sp>
        <p:nvSpPr>
          <p:cNvPr id="8" name="object 8"/>
          <p:cNvSpPr txBox="1"/>
          <p:nvPr/>
        </p:nvSpPr>
        <p:spPr>
          <a:xfrm>
            <a:off x="977056" y="7811765"/>
            <a:ext cx="124714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Arial Narrow"/>
                <a:cs typeface="Arial Narrow"/>
              </a:rPr>
              <a:t>CIERRE DE</a:t>
            </a:r>
            <a:r>
              <a:rPr sz="1000" b="1" spc="-85" dirty="0">
                <a:solidFill>
                  <a:srgbClr val="231F20"/>
                </a:solidFill>
                <a:latin typeface="Arial Narrow"/>
                <a:cs typeface="Arial Narrow"/>
              </a:rPr>
              <a:t> </a:t>
            </a:r>
            <a:r>
              <a:rPr sz="1000" b="1" dirty="0">
                <a:solidFill>
                  <a:srgbClr val="231F20"/>
                </a:solidFill>
                <a:latin typeface="Arial Narrow"/>
                <a:cs typeface="Arial Narrow"/>
              </a:rPr>
              <a:t>SEGURIDAD</a:t>
            </a:r>
            <a:endParaRPr sz="1000">
              <a:latin typeface="Arial Narrow"/>
              <a:cs typeface="Arial Narrow"/>
            </a:endParaRPr>
          </a:p>
        </p:txBody>
      </p:sp>
      <p:sp>
        <p:nvSpPr>
          <p:cNvPr id="9" name="object 9"/>
          <p:cNvSpPr txBox="1"/>
          <p:nvPr/>
        </p:nvSpPr>
        <p:spPr>
          <a:xfrm>
            <a:off x="977056" y="8167327"/>
            <a:ext cx="3859529"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Arial Narrow"/>
                <a:cs typeface="Arial Narrow"/>
              </a:rPr>
              <a:t>bloqueo de seguridad, el mando se desactiva </a:t>
            </a:r>
            <a:r>
              <a:rPr sz="900" dirty="0">
                <a:solidFill>
                  <a:srgbClr val="231F20"/>
                </a:solidFill>
                <a:latin typeface="Arial Narrow"/>
                <a:cs typeface="Arial Narrow"/>
              </a:rPr>
              <a:t>y </a:t>
            </a:r>
            <a:r>
              <a:rPr sz="900" spc="-5" dirty="0">
                <a:solidFill>
                  <a:srgbClr val="231F20"/>
                </a:solidFill>
                <a:latin typeface="Arial Narrow"/>
                <a:cs typeface="Arial Narrow"/>
              </a:rPr>
              <a:t>el spa conserva </a:t>
            </a:r>
            <a:r>
              <a:rPr sz="900" dirty="0">
                <a:solidFill>
                  <a:srgbClr val="231F20"/>
                </a:solidFill>
                <a:latin typeface="Arial Narrow"/>
                <a:cs typeface="Arial Narrow"/>
              </a:rPr>
              <a:t>todos </a:t>
            </a:r>
            <a:r>
              <a:rPr sz="900" spc="-5" dirty="0">
                <a:solidFill>
                  <a:srgbClr val="231F20"/>
                </a:solidFill>
                <a:latin typeface="Arial Narrow"/>
                <a:cs typeface="Arial Narrow"/>
              </a:rPr>
              <a:t>los ajustes</a:t>
            </a:r>
            <a:r>
              <a:rPr sz="900" spc="-50" dirty="0">
                <a:solidFill>
                  <a:srgbClr val="231F20"/>
                </a:solidFill>
                <a:latin typeface="Arial Narrow"/>
                <a:cs typeface="Arial Narrow"/>
              </a:rPr>
              <a:t> </a:t>
            </a:r>
            <a:r>
              <a:rPr sz="900" spc="-5" dirty="0">
                <a:solidFill>
                  <a:srgbClr val="231F20"/>
                </a:solidFill>
                <a:latin typeface="Arial Narrow"/>
                <a:cs typeface="Arial Narrow"/>
              </a:rPr>
              <a:t>anteriores.</a:t>
            </a:r>
            <a:endParaRPr sz="900">
              <a:latin typeface="Arial Narrow"/>
              <a:cs typeface="Arial Narrow"/>
            </a:endParaRPr>
          </a:p>
        </p:txBody>
      </p:sp>
      <p:sp>
        <p:nvSpPr>
          <p:cNvPr id="10" name="object 10"/>
          <p:cNvSpPr/>
          <p:nvPr/>
        </p:nvSpPr>
        <p:spPr>
          <a:xfrm>
            <a:off x="540004" y="567194"/>
            <a:ext cx="286385" cy="287655"/>
          </a:xfrm>
          <a:custGeom>
            <a:avLst/>
            <a:gdLst/>
            <a:ahLst/>
            <a:cxnLst/>
            <a:rect l="l" t="t" r="r" b="b"/>
            <a:pathLst>
              <a:path w="286384" h="287655">
                <a:moveTo>
                  <a:pt x="283238" y="105092"/>
                </a:moveTo>
                <a:lnTo>
                  <a:pt x="281994" y="97320"/>
                </a:lnTo>
                <a:lnTo>
                  <a:pt x="280139" y="89585"/>
                </a:lnTo>
                <a:lnTo>
                  <a:pt x="277688" y="82080"/>
                </a:lnTo>
                <a:lnTo>
                  <a:pt x="275275" y="74548"/>
                </a:lnTo>
                <a:lnTo>
                  <a:pt x="252459" y="38015"/>
                </a:lnTo>
                <a:lnTo>
                  <a:pt x="214823" y="12280"/>
                </a:lnTo>
                <a:lnTo>
                  <a:pt x="170526" y="1371"/>
                </a:lnTo>
                <a:lnTo>
                  <a:pt x="143119" y="0"/>
                </a:lnTo>
                <a:lnTo>
                  <a:pt x="133960" y="138"/>
                </a:lnTo>
                <a:lnTo>
                  <a:pt x="94580" y="4724"/>
                </a:lnTo>
                <a:lnTo>
                  <a:pt x="55157" y="20721"/>
                </a:lnTo>
                <a:lnTo>
                  <a:pt x="22364" y="52379"/>
                </a:lnTo>
                <a:lnTo>
                  <a:pt x="5134" y="93675"/>
                </a:lnTo>
                <a:lnTo>
                  <a:pt x="917" y="122008"/>
                </a:lnTo>
                <a:lnTo>
                  <a:pt x="320" y="129158"/>
                </a:lnTo>
                <a:lnTo>
                  <a:pt x="92" y="136296"/>
                </a:lnTo>
                <a:lnTo>
                  <a:pt x="117" y="143459"/>
                </a:lnTo>
                <a:lnTo>
                  <a:pt x="0" y="150720"/>
                </a:lnTo>
                <a:lnTo>
                  <a:pt x="5357" y="193890"/>
                </a:lnTo>
                <a:lnTo>
                  <a:pt x="22208" y="233919"/>
                </a:lnTo>
                <a:lnTo>
                  <a:pt x="52756" y="264630"/>
                </a:lnTo>
                <a:lnTo>
                  <a:pt x="92706" y="281643"/>
                </a:lnTo>
                <a:lnTo>
                  <a:pt x="135855" y="287096"/>
                </a:lnTo>
                <a:lnTo>
                  <a:pt x="143119" y="286956"/>
                </a:lnTo>
                <a:lnTo>
                  <a:pt x="150378" y="287096"/>
                </a:lnTo>
                <a:lnTo>
                  <a:pt x="193516" y="281643"/>
                </a:lnTo>
                <a:lnTo>
                  <a:pt x="233483" y="264630"/>
                </a:lnTo>
                <a:lnTo>
                  <a:pt x="264013" y="233919"/>
                </a:lnTo>
                <a:lnTo>
                  <a:pt x="280863" y="193890"/>
                </a:lnTo>
                <a:lnTo>
                  <a:pt x="286214" y="150720"/>
                </a:lnTo>
                <a:lnTo>
                  <a:pt x="286070" y="143459"/>
                </a:lnTo>
                <a:lnTo>
                  <a:pt x="285956" y="133849"/>
                </a:lnTo>
                <a:lnTo>
                  <a:pt x="285473" y="124228"/>
                </a:lnTo>
                <a:lnTo>
                  <a:pt x="284581" y="114630"/>
                </a:lnTo>
                <a:lnTo>
                  <a:pt x="283238" y="105092"/>
                </a:lnTo>
                <a:close/>
              </a:path>
            </a:pathLst>
          </a:custGeom>
          <a:ln w="3594">
            <a:solidFill>
              <a:srgbClr val="050100"/>
            </a:solidFill>
          </a:ln>
        </p:spPr>
        <p:txBody>
          <a:bodyPr wrap="square" lIns="0" tIns="0" rIns="0" bIns="0" rtlCol="0"/>
          <a:lstStyle/>
          <a:p>
            <a:endParaRPr/>
          </a:p>
        </p:txBody>
      </p:sp>
      <p:sp>
        <p:nvSpPr>
          <p:cNvPr id="11" name="object 11"/>
          <p:cNvSpPr txBox="1"/>
          <p:nvPr/>
        </p:nvSpPr>
        <p:spPr>
          <a:xfrm>
            <a:off x="621159" y="737622"/>
            <a:ext cx="123825"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FILTER</a:t>
            </a:r>
            <a:endParaRPr sz="300">
              <a:latin typeface="Calibri"/>
              <a:cs typeface="Calibri"/>
            </a:endParaRPr>
          </a:p>
        </p:txBody>
      </p:sp>
      <p:sp>
        <p:nvSpPr>
          <p:cNvPr id="12" name="object 12"/>
          <p:cNvSpPr/>
          <p:nvPr/>
        </p:nvSpPr>
        <p:spPr>
          <a:xfrm>
            <a:off x="634646" y="637697"/>
            <a:ext cx="96946" cy="8907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170482" y="704690"/>
            <a:ext cx="171450" cy="171450"/>
          </a:xfrm>
          <a:custGeom>
            <a:avLst/>
            <a:gdLst/>
            <a:ahLst/>
            <a:cxnLst/>
            <a:rect l="l" t="t" r="r" b="b"/>
            <a:pathLst>
              <a:path w="171450" h="171450">
                <a:moveTo>
                  <a:pt x="168922" y="62623"/>
                </a:moveTo>
                <a:lnTo>
                  <a:pt x="168173" y="58000"/>
                </a:lnTo>
                <a:lnTo>
                  <a:pt x="167068" y="53390"/>
                </a:lnTo>
                <a:lnTo>
                  <a:pt x="165595" y="48907"/>
                </a:lnTo>
                <a:lnTo>
                  <a:pt x="164185" y="44424"/>
                </a:lnTo>
                <a:lnTo>
                  <a:pt x="162356" y="40055"/>
                </a:lnTo>
                <a:lnTo>
                  <a:pt x="160134" y="35902"/>
                </a:lnTo>
                <a:lnTo>
                  <a:pt x="156756" y="29502"/>
                </a:lnTo>
                <a:lnTo>
                  <a:pt x="124802" y="5905"/>
                </a:lnTo>
                <a:lnTo>
                  <a:pt x="92697" y="0"/>
                </a:lnTo>
                <a:lnTo>
                  <a:pt x="85432" y="0"/>
                </a:lnTo>
                <a:lnTo>
                  <a:pt x="78168" y="0"/>
                </a:lnTo>
                <a:lnTo>
                  <a:pt x="36004" y="10185"/>
                </a:lnTo>
                <a:lnTo>
                  <a:pt x="24244" y="18859"/>
                </a:lnTo>
                <a:lnTo>
                  <a:pt x="18732" y="23685"/>
                </a:lnTo>
                <a:lnTo>
                  <a:pt x="14071" y="29502"/>
                </a:lnTo>
                <a:lnTo>
                  <a:pt x="10731" y="35902"/>
                </a:lnTo>
                <a:lnTo>
                  <a:pt x="8712" y="39662"/>
                </a:lnTo>
                <a:lnTo>
                  <a:pt x="2400" y="60007"/>
                </a:lnTo>
                <a:lnTo>
                  <a:pt x="1574" y="64223"/>
                </a:lnTo>
                <a:lnTo>
                  <a:pt x="1028" y="68465"/>
                </a:lnTo>
                <a:lnTo>
                  <a:pt x="685" y="72707"/>
                </a:lnTo>
                <a:lnTo>
                  <a:pt x="342" y="76962"/>
                </a:lnTo>
                <a:lnTo>
                  <a:pt x="203" y="81216"/>
                </a:lnTo>
                <a:lnTo>
                  <a:pt x="228" y="85496"/>
                </a:lnTo>
                <a:lnTo>
                  <a:pt x="0" y="91249"/>
                </a:lnTo>
                <a:lnTo>
                  <a:pt x="241" y="97028"/>
                </a:lnTo>
                <a:lnTo>
                  <a:pt x="965" y="102781"/>
                </a:lnTo>
                <a:lnTo>
                  <a:pt x="1676" y="108508"/>
                </a:lnTo>
                <a:lnTo>
                  <a:pt x="17373" y="145453"/>
                </a:lnTo>
                <a:lnTo>
                  <a:pt x="21475" y="149567"/>
                </a:lnTo>
                <a:lnTo>
                  <a:pt x="25526" y="153657"/>
                </a:lnTo>
                <a:lnTo>
                  <a:pt x="30251" y="157111"/>
                </a:lnTo>
                <a:lnTo>
                  <a:pt x="35305" y="159931"/>
                </a:lnTo>
                <a:lnTo>
                  <a:pt x="40335" y="162750"/>
                </a:lnTo>
                <a:lnTo>
                  <a:pt x="79667" y="171234"/>
                </a:lnTo>
                <a:lnTo>
                  <a:pt x="85432" y="171005"/>
                </a:lnTo>
                <a:lnTo>
                  <a:pt x="91185" y="171234"/>
                </a:lnTo>
                <a:lnTo>
                  <a:pt x="119608" y="166649"/>
                </a:lnTo>
                <a:lnTo>
                  <a:pt x="125120" y="164960"/>
                </a:lnTo>
                <a:lnTo>
                  <a:pt x="130517" y="162750"/>
                </a:lnTo>
                <a:lnTo>
                  <a:pt x="135547" y="159931"/>
                </a:lnTo>
                <a:lnTo>
                  <a:pt x="140601" y="157111"/>
                </a:lnTo>
                <a:lnTo>
                  <a:pt x="164693" y="125222"/>
                </a:lnTo>
                <a:lnTo>
                  <a:pt x="169875" y="102781"/>
                </a:lnTo>
                <a:lnTo>
                  <a:pt x="170599" y="97028"/>
                </a:lnTo>
                <a:lnTo>
                  <a:pt x="170840" y="91249"/>
                </a:lnTo>
                <a:lnTo>
                  <a:pt x="170611" y="85496"/>
                </a:lnTo>
                <a:lnTo>
                  <a:pt x="170649" y="77863"/>
                </a:lnTo>
                <a:lnTo>
                  <a:pt x="170179" y="70167"/>
                </a:lnTo>
                <a:lnTo>
                  <a:pt x="168922" y="62623"/>
                </a:lnTo>
                <a:close/>
              </a:path>
            </a:pathLst>
          </a:custGeom>
          <a:ln w="3594">
            <a:solidFill>
              <a:srgbClr val="050100"/>
            </a:solidFill>
          </a:ln>
        </p:spPr>
        <p:txBody>
          <a:bodyPr wrap="square" lIns="0" tIns="0" rIns="0" bIns="0" rtlCol="0"/>
          <a:lstStyle/>
          <a:p>
            <a:endParaRPr/>
          </a:p>
        </p:txBody>
      </p:sp>
      <p:sp>
        <p:nvSpPr>
          <p:cNvPr id="14" name="object 14"/>
          <p:cNvSpPr txBox="1"/>
          <p:nvPr/>
        </p:nvSpPr>
        <p:spPr>
          <a:xfrm>
            <a:off x="977056" y="452820"/>
            <a:ext cx="6042025" cy="1285875"/>
          </a:xfrm>
          <a:prstGeom prst="rect">
            <a:avLst/>
          </a:prstGeom>
        </p:spPr>
        <p:txBody>
          <a:bodyPr vert="horz" wrap="square" lIns="0" tIns="69215" rIns="0" bIns="0" rtlCol="0">
            <a:spAutoFit/>
          </a:bodyPr>
          <a:lstStyle/>
          <a:p>
            <a:pPr marL="12700">
              <a:lnSpc>
                <a:spcPct val="100000"/>
              </a:lnSpc>
              <a:spcBef>
                <a:spcPts val="545"/>
              </a:spcBef>
            </a:pPr>
            <a:r>
              <a:rPr sz="1000" b="1" dirty="0">
                <a:solidFill>
                  <a:srgbClr val="231F20"/>
                </a:solidFill>
                <a:latin typeface="Arial Narrow"/>
                <a:cs typeface="Arial Narrow"/>
              </a:rPr>
              <a:t>FILTRADO</a:t>
            </a:r>
            <a:endParaRPr sz="1000">
              <a:latin typeface="Arial Narrow"/>
              <a:cs typeface="Arial Narrow"/>
            </a:endParaRPr>
          </a:p>
          <a:p>
            <a:pPr marL="12700">
              <a:lnSpc>
                <a:spcPct val="100000"/>
              </a:lnSpc>
              <a:spcBef>
                <a:spcPts val="400"/>
              </a:spcBef>
              <a:tabLst>
                <a:tab pos="1249045" algn="l"/>
                <a:tab pos="1445260" algn="l"/>
              </a:tabLst>
            </a:pPr>
            <a:r>
              <a:rPr sz="900" dirty="0">
                <a:solidFill>
                  <a:srgbClr val="231F20"/>
                </a:solidFill>
                <a:latin typeface="Arial Narrow"/>
                <a:cs typeface="Arial Narrow"/>
              </a:rPr>
              <a:t>Presione </a:t>
            </a:r>
            <a:r>
              <a:rPr sz="900" spc="-5" dirty="0">
                <a:solidFill>
                  <a:srgbClr val="231F20"/>
                </a:solidFill>
                <a:latin typeface="Arial Narrow"/>
                <a:cs typeface="Arial Narrow"/>
              </a:rPr>
              <a:t>el </a:t>
            </a:r>
            <a:r>
              <a:rPr sz="900" dirty="0">
                <a:solidFill>
                  <a:srgbClr val="231F20"/>
                </a:solidFill>
                <a:latin typeface="Arial Narrow"/>
                <a:cs typeface="Arial Narrow"/>
              </a:rPr>
              <a:t>botón</a:t>
            </a:r>
            <a:r>
              <a:rPr sz="900" spc="-5" dirty="0">
                <a:solidFill>
                  <a:srgbClr val="231F20"/>
                </a:solidFill>
                <a:latin typeface="Arial Narrow"/>
                <a:cs typeface="Arial Narrow"/>
              </a:rPr>
              <a:t> </a:t>
            </a:r>
            <a:r>
              <a:rPr sz="900" b="1" dirty="0">
                <a:solidFill>
                  <a:srgbClr val="231F20"/>
                </a:solidFill>
                <a:latin typeface="Arial Narrow"/>
                <a:cs typeface="Arial Narrow"/>
              </a:rPr>
              <a:t>FILTRO	</a:t>
            </a:r>
            <a:r>
              <a:rPr sz="150" b="1" dirty="0">
                <a:solidFill>
                  <a:srgbClr val="231F20"/>
                </a:solidFill>
                <a:latin typeface="Calibri"/>
                <a:cs typeface="Calibri"/>
              </a:rPr>
              <a:t>FILTER	</a:t>
            </a:r>
            <a:r>
              <a:rPr sz="900" spc="-5" dirty="0">
                <a:solidFill>
                  <a:srgbClr val="231F20"/>
                </a:solidFill>
                <a:latin typeface="Arial Narrow"/>
                <a:cs typeface="Arial Narrow"/>
              </a:rPr>
              <a:t>para activar </a:t>
            </a:r>
            <a:r>
              <a:rPr sz="900" dirty="0">
                <a:solidFill>
                  <a:srgbClr val="231F20"/>
                </a:solidFill>
                <a:latin typeface="Arial Narrow"/>
                <a:cs typeface="Arial Narrow"/>
              </a:rPr>
              <a:t>o </a:t>
            </a:r>
            <a:r>
              <a:rPr sz="900" spc="-5" dirty="0">
                <a:solidFill>
                  <a:srgbClr val="231F20"/>
                </a:solidFill>
                <a:latin typeface="Arial Narrow"/>
                <a:cs typeface="Arial Narrow"/>
              </a:rPr>
              <a:t>desactivar la </a:t>
            </a:r>
            <a:r>
              <a:rPr sz="900" dirty="0">
                <a:solidFill>
                  <a:srgbClr val="231F20"/>
                </a:solidFill>
                <a:latin typeface="Arial Narrow"/>
                <a:cs typeface="Arial Narrow"/>
              </a:rPr>
              <a:t>función. </a:t>
            </a:r>
            <a:r>
              <a:rPr sz="900" spc="-5" dirty="0">
                <a:solidFill>
                  <a:srgbClr val="231F20"/>
                </a:solidFill>
                <a:latin typeface="Arial Narrow"/>
                <a:cs typeface="Arial Narrow"/>
              </a:rPr>
              <a:t>La luz se vuelve verde cuando la </a:t>
            </a:r>
            <a:r>
              <a:rPr sz="900" dirty="0">
                <a:solidFill>
                  <a:srgbClr val="231F20"/>
                </a:solidFill>
                <a:latin typeface="Arial Narrow"/>
                <a:cs typeface="Arial Narrow"/>
              </a:rPr>
              <a:t>función </a:t>
            </a:r>
            <a:r>
              <a:rPr sz="900" spc="-5" dirty="0">
                <a:solidFill>
                  <a:srgbClr val="231F20"/>
                </a:solidFill>
                <a:latin typeface="Arial Narrow"/>
                <a:cs typeface="Arial Narrow"/>
              </a:rPr>
              <a:t>está</a:t>
            </a:r>
            <a:r>
              <a:rPr sz="900" spc="-30" dirty="0">
                <a:solidFill>
                  <a:srgbClr val="231F20"/>
                </a:solidFill>
                <a:latin typeface="Arial Narrow"/>
                <a:cs typeface="Arial Narrow"/>
              </a:rPr>
              <a:t> </a:t>
            </a:r>
            <a:r>
              <a:rPr sz="900" dirty="0">
                <a:solidFill>
                  <a:srgbClr val="231F20"/>
                </a:solidFill>
                <a:latin typeface="Arial Narrow"/>
                <a:cs typeface="Arial Narrow"/>
              </a:rPr>
              <a:t>activada.</a:t>
            </a:r>
            <a:endParaRPr sz="900">
              <a:latin typeface="Arial Narrow"/>
              <a:cs typeface="Arial Narrow"/>
            </a:endParaRPr>
          </a:p>
          <a:p>
            <a:pPr marL="12700" marR="236854">
              <a:lnSpc>
                <a:spcPct val="111100"/>
              </a:lnSpc>
              <a:spcBef>
                <a:spcPts val="300"/>
              </a:spcBef>
            </a:pPr>
            <a:r>
              <a:rPr sz="900" b="1" dirty="0">
                <a:solidFill>
                  <a:srgbClr val="231F20"/>
                </a:solidFill>
                <a:latin typeface="Arial Narrow"/>
                <a:cs typeface="Arial Narrow"/>
              </a:rPr>
              <a:t>NOTA: </a:t>
            </a:r>
            <a:r>
              <a:rPr sz="900" spc="-15" dirty="0">
                <a:solidFill>
                  <a:srgbClr val="231F20"/>
                </a:solidFill>
                <a:latin typeface="Arial Narrow"/>
                <a:cs typeface="Arial Narrow"/>
              </a:rPr>
              <a:t>el </a:t>
            </a:r>
            <a:r>
              <a:rPr sz="900" spc="-20" dirty="0">
                <a:solidFill>
                  <a:srgbClr val="231F20"/>
                </a:solidFill>
                <a:latin typeface="Arial Narrow"/>
                <a:cs typeface="Arial Narrow"/>
              </a:rPr>
              <a:t>sistema </a:t>
            </a:r>
            <a:r>
              <a:rPr sz="900" spc="-15" dirty="0">
                <a:solidFill>
                  <a:srgbClr val="231F20"/>
                </a:solidFill>
                <a:latin typeface="Arial Narrow"/>
                <a:cs typeface="Arial Narrow"/>
              </a:rPr>
              <a:t>de </a:t>
            </a:r>
            <a:r>
              <a:rPr sz="900" spc="-10" dirty="0">
                <a:solidFill>
                  <a:srgbClr val="231F20"/>
                </a:solidFill>
                <a:latin typeface="Arial Narrow"/>
                <a:cs typeface="Arial Narrow"/>
              </a:rPr>
              <a:t>filtrado </a:t>
            </a:r>
            <a:r>
              <a:rPr sz="900" spc="-15" dirty="0">
                <a:solidFill>
                  <a:srgbClr val="231F20"/>
                </a:solidFill>
                <a:latin typeface="Arial Narrow"/>
                <a:cs typeface="Arial Narrow"/>
              </a:rPr>
              <a:t>se </a:t>
            </a:r>
            <a:r>
              <a:rPr sz="900" spc="-20" dirty="0">
                <a:solidFill>
                  <a:srgbClr val="231F20"/>
                </a:solidFill>
                <a:latin typeface="Arial Narrow"/>
                <a:cs typeface="Arial Narrow"/>
              </a:rPr>
              <a:t>pondrá automáticamente </a:t>
            </a:r>
            <a:r>
              <a:rPr sz="900" spc="-15" dirty="0">
                <a:solidFill>
                  <a:srgbClr val="231F20"/>
                </a:solidFill>
                <a:latin typeface="Arial Narrow"/>
                <a:cs typeface="Arial Narrow"/>
              </a:rPr>
              <a:t>en funcionamiento </a:t>
            </a:r>
            <a:r>
              <a:rPr sz="900" spc="-20" dirty="0">
                <a:solidFill>
                  <a:srgbClr val="231F20"/>
                </a:solidFill>
                <a:latin typeface="Arial Narrow"/>
                <a:cs typeface="Arial Narrow"/>
              </a:rPr>
              <a:t>cuando </a:t>
            </a:r>
            <a:r>
              <a:rPr sz="900" spc="-15" dirty="0">
                <a:solidFill>
                  <a:srgbClr val="231F20"/>
                </a:solidFill>
                <a:latin typeface="Arial Narrow"/>
                <a:cs typeface="Arial Narrow"/>
              </a:rPr>
              <a:t>se active el </a:t>
            </a:r>
            <a:r>
              <a:rPr sz="900" spc="-20" dirty="0">
                <a:solidFill>
                  <a:srgbClr val="231F20"/>
                </a:solidFill>
                <a:latin typeface="Arial Narrow"/>
                <a:cs typeface="Arial Narrow"/>
              </a:rPr>
              <a:t>sistema </a:t>
            </a:r>
            <a:r>
              <a:rPr sz="900" spc="-15" dirty="0">
                <a:solidFill>
                  <a:srgbClr val="231F20"/>
                </a:solidFill>
                <a:latin typeface="Arial Narrow"/>
                <a:cs typeface="Arial Narrow"/>
              </a:rPr>
              <a:t>de </a:t>
            </a:r>
            <a:r>
              <a:rPr sz="900" spc="-20" dirty="0">
                <a:solidFill>
                  <a:srgbClr val="231F20"/>
                </a:solidFill>
                <a:latin typeface="Arial Narrow"/>
                <a:cs typeface="Arial Narrow"/>
              </a:rPr>
              <a:t>calentamiento </a:t>
            </a:r>
            <a:r>
              <a:rPr sz="900" spc="-15" dirty="0">
                <a:solidFill>
                  <a:srgbClr val="231F20"/>
                </a:solidFill>
                <a:latin typeface="Arial Narrow"/>
                <a:cs typeface="Arial Narrow"/>
              </a:rPr>
              <a:t>o de </a:t>
            </a:r>
            <a:r>
              <a:rPr sz="900" spc="-20" dirty="0">
                <a:solidFill>
                  <a:srgbClr val="231F20"/>
                </a:solidFill>
                <a:latin typeface="Arial Narrow"/>
                <a:cs typeface="Arial Narrow"/>
              </a:rPr>
              <a:t>OZONE </a:t>
            </a:r>
            <a:r>
              <a:rPr sz="900" spc="-15" dirty="0">
                <a:solidFill>
                  <a:srgbClr val="231F20"/>
                </a:solidFill>
                <a:latin typeface="Arial Narrow"/>
                <a:cs typeface="Arial Narrow"/>
              </a:rPr>
              <a:t>o </a:t>
            </a:r>
            <a:r>
              <a:rPr sz="900" spc="-10" dirty="0">
                <a:solidFill>
                  <a:srgbClr val="231F20"/>
                </a:solidFill>
                <a:latin typeface="Arial Narrow"/>
                <a:cs typeface="Arial Narrow"/>
              </a:rPr>
              <a:t>el </a:t>
            </a:r>
            <a:r>
              <a:rPr sz="900" spc="-20" dirty="0">
                <a:solidFill>
                  <a:srgbClr val="231F20"/>
                </a:solidFill>
                <a:latin typeface="Arial Narrow"/>
                <a:cs typeface="Arial Narrow"/>
              </a:rPr>
              <a:t>de  </a:t>
            </a:r>
            <a:r>
              <a:rPr sz="900" spc="-5" dirty="0">
                <a:solidFill>
                  <a:srgbClr val="231F20"/>
                </a:solidFill>
                <a:latin typeface="Arial Narrow"/>
                <a:cs typeface="Arial Narrow"/>
              </a:rPr>
              <a:t>desinfección</a:t>
            </a:r>
            <a:r>
              <a:rPr sz="900" spc="-10" dirty="0">
                <a:solidFill>
                  <a:srgbClr val="231F20"/>
                </a:solidFill>
                <a:latin typeface="Arial Narrow"/>
                <a:cs typeface="Arial Narrow"/>
              </a:rPr>
              <a:t> </a:t>
            </a:r>
            <a:r>
              <a:rPr sz="900" dirty="0">
                <a:solidFill>
                  <a:srgbClr val="231F20"/>
                </a:solidFill>
                <a:latin typeface="Arial Narrow"/>
                <a:cs typeface="Arial Narrow"/>
              </a:rPr>
              <a:t>UVC.</a:t>
            </a:r>
            <a:endParaRPr sz="900">
              <a:latin typeface="Arial Narrow"/>
              <a:cs typeface="Arial Narrow"/>
            </a:endParaRPr>
          </a:p>
          <a:p>
            <a:pPr marL="12700">
              <a:lnSpc>
                <a:spcPct val="100000"/>
              </a:lnSpc>
              <a:spcBef>
                <a:spcPts val="420"/>
              </a:spcBef>
            </a:pPr>
            <a:r>
              <a:rPr sz="900" b="1" dirty="0">
                <a:solidFill>
                  <a:srgbClr val="231F20"/>
                </a:solidFill>
                <a:latin typeface="Arial Narrow"/>
                <a:cs typeface="Arial Narrow"/>
              </a:rPr>
              <a:t>NOTA: </a:t>
            </a:r>
            <a:r>
              <a:rPr sz="900" spc="-5" dirty="0">
                <a:solidFill>
                  <a:srgbClr val="231F20"/>
                </a:solidFill>
                <a:latin typeface="Arial Narrow"/>
                <a:cs typeface="Arial Narrow"/>
              </a:rPr>
              <a:t>después de apagar el sistema de calentamiento, el sistema de </a:t>
            </a:r>
            <a:r>
              <a:rPr sz="900" dirty="0">
                <a:solidFill>
                  <a:srgbClr val="231F20"/>
                </a:solidFill>
                <a:latin typeface="Arial Narrow"/>
                <a:cs typeface="Arial Narrow"/>
              </a:rPr>
              <a:t>filtrado </a:t>
            </a:r>
            <a:r>
              <a:rPr sz="900" spc="-5" dirty="0">
                <a:solidFill>
                  <a:srgbClr val="231F20"/>
                </a:solidFill>
                <a:latin typeface="Arial Narrow"/>
                <a:cs typeface="Arial Narrow"/>
              </a:rPr>
              <a:t>se detendrá automáticamente en 30</a:t>
            </a:r>
            <a:r>
              <a:rPr sz="900" spc="-20" dirty="0">
                <a:solidFill>
                  <a:srgbClr val="231F20"/>
                </a:solidFill>
                <a:latin typeface="Arial Narrow"/>
                <a:cs typeface="Arial Narrow"/>
              </a:rPr>
              <a:t> </a:t>
            </a:r>
            <a:r>
              <a:rPr sz="900" spc="-5" dirty="0">
                <a:solidFill>
                  <a:srgbClr val="231F20"/>
                </a:solidFill>
                <a:latin typeface="Arial Narrow"/>
                <a:cs typeface="Arial Narrow"/>
              </a:rPr>
              <a:t>segundos.</a:t>
            </a:r>
            <a:endParaRPr sz="900">
              <a:latin typeface="Arial Narrow"/>
              <a:cs typeface="Arial Narrow"/>
            </a:endParaRPr>
          </a:p>
          <a:p>
            <a:pPr marL="12700" marR="5080">
              <a:lnSpc>
                <a:spcPct val="111100"/>
              </a:lnSpc>
              <a:spcBef>
                <a:spcPts val="200"/>
              </a:spcBef>
            </a:pPr>
            <a:r>
              <a:rPr sz="900" dirty="0">
                <a:solidFill>
                  <a:srgbClr val="231F20"/>
                </a:solidFill>
                <a:latin typeface="Arial Narrow"/>
                <a:cs typeface="Arial Narrow"/>
              </a:rPr>
              <a:t>Recordatorio </a:t>
            </a:r>
            <a:r>
              <a:rPr sz="900" spc="-5" dirty="0">
                <a:solidFill>
                  <a:srgbClr val="231F20"/>
                </a:solidFill>
                <a:latin typeface="Arial Narrow"/>
                <a:cs typeface="Arial Narrow"/>
              </a:rPr>
              <a:t>de limpieza del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cuando el botón </a:t>
            </a:r>
            <a:r>
              <a:rPr sz="900" b="1" dirty="0">
                <a:solidFill>
                  <a:srgbClr val="231F20"/>
                </a:solidFill>
                <a:latin typeface="Arial Narrow"/>
                <a:cs typeface="Arial Narrow"/>
              </a:rPr>
              <a:t>FILTRO </a:t>
            </a:r>
            <a:r>
              <a:rPr sz="900" spc="-5" dirty="0">
                <a:solidFill>
                  <a:srgbClr val="231F20"/>
                </a:solidFill>
                <a:latin typeface="Arial Narrow"/>
                <a:cs typeface="Arial Narrow"/>
              </a:rPr>
              <a:t>parpadea </a:t>
            </a:r>
            <a:r>
              <a:rPr sz="900" dirty="0">
                <a:solidFill>
                  <a:srgbClr val="231F20"/>
                </a:solidFill>
                <a:latin typeface="Arial Narrow"/>
                <a:cs typeface="Arial Narrow"/>
              </a:rPr>
              <a:t>o </a:t>
            </a:r>
            <a:r>
              <a:rPr sz="900" spc="-5" dirty="0">
                <a:solidFill>
                  <a:srgbClr val="231F20"/>
                </a:solidFill>
                <a:latin typeface="Arial Narrow"/>
                <a:cs typeface="Arial Narrow"/>
              </a:rPr>
              <a:t>está en </a:t>
            </a:r>
            <a:r>
              <a:rPr sz="900" dirty="0">
                <a:solidFill>
                  <a:srgbClr val="231F20"/>
                </a:solidFill>
                <a:latin typeface="Arial Narrow"/>
                <a:cs typeface="Arial Narrow"/>
              </a:rPr>
              <a:t>rojo, </a:t>
            </a:r>
            <a:r>
              <a:rPr sz="900" spc="-5" dirty="0">
                <a:solidFill>
                  <a:srgbClr val="231F20"/>
                </a:solidFill>
                <a:latin typeface="Arial Narrow"/>
                <a:cs typeface="Arial Narrow"/>
              </a:rPr>
              <a:t>hay que cambiar </a:t>
            </a:r>
            <a:r>
              <a:rPr sz="900" dirty="0">
                <a:solidFill>
                  <a:srgbClr val="231F20"/>
                </a:solidFill>
                <a:latin typeface="Arial Narrow"/>
                <a:cs typeface="Arial Narrow"/>
              </a:rPr>
              <a:t>o </a:t>
            </a:r>
            <a:r>
              <a:rPr sz="900" spc="-5" dirty="0">
                <a:solidFill>
                  <a:srgbClr val="231F20"/>
                </a:solidFill>
                <a:latin typeface="Arial Narrow"/>
                <a:cs typeface="Arial Narrow"/>
              </a:rPr>
              <a:t>limpiar el cartucho del </a:t>
            </a:r>
            <a:r>
              <a:rPr sz="900" dirty="0">
                <a:solidFill>
                  <a:srgbClr val="231F20"/>
                </a:solidFill>
                <a:latin typeface="Arial Narrow"/>
                <a:cs typeface="Arial Narrow"/>
              </a:rPr>
              <a:t>filtro.  Una </a:t>
            </a:r>
            <a:r>
              <a:rPr sz="900" spc="-5" dirty="0">
                <a:solidFill>
                  <a:srgbClr val="231F20"/>
                </a:solidFill>
                <a:latin typeface="Arial Narrow"/>
                <a:cs typeface="Arial Narrow"/>
              </a:rPr>
              <a:t>vez hecho esto, presione el botón del </a:t>
            </a:r>
            <a:r>
              <a:rPr sz="900" dirty="0">
                <a:solidFill>
                  <a:srgbClr val="231F20"/>
                </a:solidFill>
                <a:latin typeface="Arial Narrow"/>
                <a:cs typeface="Arial Narrow"/>
              </a:rPr>
              <a:t>filtro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a:t>
            </a:r>
            <a:r>
              <a:rPr sz="900" dirty="0">
                <a:solidFill>
                  <a:srgbClr val="231F20"/>
                </a:solidFill>
                <a:latin typeface="Arial Narrow"/>
                <a:cs typeface="Arial Narrow"/>
              </a:rPr>
              <a:t>restablecer </a:t>
            </a:r>
            <a:r>
              <a:rPr sz="900" spc="-5" dirty="0">
                <a:solidFill>
                  <a:srgbClr val="231F20"/>
                </a:solidFill>
                <a:latin typeface="Arial Narrow"/>
                <a:cs typeface="Arial Narrow"/>
              </a:rPr>
              <a:t>el</a:t>
            </a:r>
            <a:r>
              <a:rPr sz="900" spc="-20" dirty="0">
                <a:solidFill>
                  <a:srgbClr val="231F20"/>
                </a:solidFill>
                <a:latin typeface="Arial Narrow"/>
                <a:cs typeface="Arial Narrow"/>
              </a:rPr>
              <a:t> </a:t>
            </a:r>
            <a:r>
              <a:rPr sz="900" dirty="0">
                <a:solidFill>
                  <a:srgbClr val="231F20"/>
                </a:solidFill>
                <a:latin typeface="Arial Narrow"/>
                <a:cs typeface="Arial Narrow"/>
              </a:rPr>
              <a:t>recordatorio.</a:t>
            </a:r>
            <a:endParaRPr sz="900">
              <a:latin typeface="Arial Narrow"/>
              <a:cs typeface="Arial Narrow"/>
            </a:endParaRPr>
          </a:p>
        </p:txBody>
      </p:sp>
      <p:sp>
        <p:nvSpPr>
          <p:cNvPr id="15" name="object 15"/>
          <p:cNvSpPr/>
          <p:nvPr/>
        </p:nvSpPr>
        <p:spPr>
          <a:xfrm>
            <a:off x="2227031" y="790271"/>
            <a:ext cx="57785" cy="9525"/>
          </a:xfrm>
          <a:custGeom>
            <a:avLst/>
            <a:gdLst/>
            <a:ahLst/>
            <a:cxnLst/>
            <a:rect l="l" t="t" r="r" b="b"/>
            <a:pathLst>
              <a:path w="57785" h="9525">
                <a:moveTo>
                  <a:pt x="17643" y="4749"/>
                </a:moveTo>
                <a:lnTo>
                  <a:pt x="8077" y="4749"/>
                </a:lnTo>
                <a:lnTo>
                  <a:pt x="13893" y="8102"/>
                </a:lnTo>
                <a:lnTo>
                  <a:pt x="16382" y="9512"/>
                </a:lnTo>
                <a:lnTo>
                  <a:pt x="23520" y="9512"/>
                </a:lnTo>
                <a:lnTo>
                  <a:pt x="31816" y="4762"/>
                </a:lnTo>
                <a:lnTo>
                  <a:pt x="17643" y="4749"/>
                </a:lnTo>
                <a:close/>
              </a:path>
              <a:path w="57785" h="9525">
                <a:moveTo>
                  <a:pt x="46205" y="4749"/>
                </a:moveTo>
                <a:lnTo>
                  <a:pt x="36614" y="4749"/>
                </a:lnTo>
                <a:lnTo>
                  <a:pt x="40309" y="6845"/>
                </a:lnTo>
                <a:lnTo>
                  <a:pt x="42468" y="8102"/>
                </a:lnTo>
                <a:lnTo>
                  <a:pt x="44945" y="9512"/>
                </a:lnTo>
                <a:lnTo>
                  <a:pt x="52069" y="9512"/>
                </a:lnTo>
                <a:lnTo>
                  <a:pt x="57113" y="6642"/>
                </a:lnTo>
                <a:lnTo>
                  <a:pt x="57759" y="6337"/>
                </a:lnTo>
                <a:lnTo>
                  <a:pt x="57759" y="4762"/>
                </a:lnTo>
                <a:lnTo>
                  <a:pt x="46205" y="4749"/>
                </a:lnTo>
                <a:close/>
              </a:path>
              <a:path w="57785" h="9525">
                <a:moveTo>
                  <a:pt x="9347" y="0"/>
                </a:moveTo>
                <a:lnTo>
                  <a:pt x="3352" y="0"/>
                </a:lnTo>
                <a:lnTo>
                  <a:pt x="1625" y="596"/>
                </a:lnTo>
                <a:lnTo>
                  <a:pt x="0" y="1320"/>
                </a:lnTo>
                <a:lnTo>
                  <a:pt x="0" y="6642"/>
                </a:lnTo>
                <a:lnTo>
                  <a:pt x="1803" y="5613"/>
                </a:lnTo>
                <a:lnTo>
                  <a:pt x="3416" y="4749"/>
                </a:lnTo>
                <a:lnTo>
                  <a:pt x="17643" y="4749"/>
                </a:lnTo>
                <a:lnTo>
                  <a:pt x="15989" y="3822"/>
                </a:lnTo>
                <a:lnTo>
                  <a:pt x="14096" y="2705"/>
                </a:lnTo>
                <a:lnTo>
                  <a:pt x="11861" y="1447"/>
                </a:lnTo>
                <a:lnTo>
                  <a:pt x="9347" y="0"/>
                </a:lnTo>
                <a:close/>
              </a:path>
              <a:path w="57785" h="9525">
                <a:moveTo>
                  <a:pt x="37909" y="0"/>
                </a:moveTo>
                <a:lnTo>
                  <a:pt x="30581" y="0"/>
                </a:lnTo>
                <a:lnTo>
                  <a:pt x="25819" y="2705"/>
                </a:lnTo>
                <a:lnTo>
                  <a:pt x="22263" y="4762"/>
                </a:lnTo>
                <a:lnTo>
                  <a:pt x="31838" y="4749"/>
                </a:lnTo>
                <a:lnTo>
                  <a:pt x="46205" y="4749"/>
                </a:lnTo>
                <a:lnTo>
                  <a:pt x="44564" y="3822"/>
                </a:lnTo>
                <a:lnTo>
                  <a:pt x="42646" y="2705"/>
                </a:lnTo>
                <a:lnTo>
                  <a:pt x="40411" y="1447"/>
                </a:lnTo>
                <a:lnTo>
                  <a:pt x="37909" y="0"/>
                </a:lnTo>
                <a:close/>
              </a:path>
              <a:path w="57785" h="9525">
                <a:moveTo>
                  <a:pt x="57759" y="1028"/>
                </a:moveTo>
                <a:lnTo>
                  <a:pt x="56514" y="1524"/>
                </a:lnTo>
                <a:lnTo>
                  <a:pt x="54355" y="2705"/>
                </a:lnTo>
                <a:lnTo>
                  <a:pt x="52476" y="3822"/>
                </a:lnTo>
                <a:lnTo>
                  <a:pt x="50812" y="4762"/>
                </a:lnTo>
                <a:lnTo>
                  <a:pt x="57759" y="4762"/>
                </a:lnTo>
                <a:lnTo>
                  <a:pt x="57759" y="1028"/>
                </a:lnTo>
                <a:close/>
              </a:path>
            </a:pathLst>
          </a:custGeom>
          <a:solidFill>
            <a:srgbClr val="231F20"/>
          </a:solidFill>
        </p:spPr>
        <p:txBody>
          <a:bodyPr wrap="square" lIns="0" tIns="0" rIns="0" bIns="0" rtlCol="0"/>
          <a:lstStyle/>
          <a:p>
            <a:endParaRPr/>
          </a:p>
        </p:txBody>
      </p:sp>
      <p:sp>
        <p:nvSpPr>
          <p:cNvPr id="16" name="object 16"/>
          <p:cNvSpPr/>
          <p:nvPr/>
        </p:nvSpPr>
        <p:spPr>
          <a:xfrm>
            <a:off x="2227021" y="777785"/>
            <a:ext cx="33020" cy="9525"/>
          </a:xfrm>
          <a:custGeom>
            <a:avLst/>
            <a:gdLst/>
            <a:ahLst/>
            <a:cxnLst/>
            <a:rect l="l" t="t" r="r" b="b"/>
            <a:pathLst>
              <a:path w="33019" h="9525">
                <a:moveTo>
                  <a:pt x="17634" y="4749"/>
                </a:moveTo>
                <a:lnTo>
                  <a:pt x="8089" y="4749"/>
                </a:lnTo>
                <a:lnTo>
                  <a:pt x="11734" y="6832"/>
                </a:lnTo>
                <a:lnTo>
                  <a:pt x="13906" y="8102"/>
                </a:lnTo>
                <a:lnTo>
                  <a:pt x="16395" y="9525"/>
                </a:lnTo>
                <a:lnTo>
                  <a:pt x="23533" y="9525"/>
                </a:lnTo>
                <a:lnTo>
                  <a:pt x="26022" y="8102"/>
                </a:lnTo>
                <a:lnTo>
                  <a:pt x="28168" y="6832"/>
                </a:lnTo>
                <a:lnTo>
                  <a:pt x="29768" y="5943"/>
                </a:lnTo>
                <a:lnTo>
                  <a:pt x="31267" y="5283"/>
                </a:lnTo>
                <a:lnTo>
                  <a:pt x="32994" y="5003"/>
                </a:lnTo>
                <a:lnTo>
                  <a:pt x="32945" y="4775"/>
                </a:lnTo>
                <a:lnTo>
                  <a:pt x="17678" y="4775"/>
                </a:lnTo>
                <a:close/>
              </a:path>
              <a:path w="33019" h="9525">
                <a:moveTo>
                  <a:pt x="9359" y="0"/>
                </a:moveTo>
                <a:lnTo>
                  <a:pt x="3365" y="0"/>
                </a:lnTo>
                <a:lnTo>
                  <a:pt x="1625" y="596"/>
                </a:lnTo>
                <a:lnTo>
                  <a:pt x="0" y="1333"/>
                </a:lnTo>
                <a:lnTo>
                  <a:pt x="0" y="6654"/>
                </a:lnTo>
                <a:lnTo>
                  <a:pt x="3429" y="4749"/>
                </a:lnTo>
                <a:lnTo>
                  <a:pt x="17634" y="4749"/>
                </a:lnTo>
                <a:lnTo>
                  <a:pt x="9359" y="0"/>
                </a:lnTo>
                <a:close/>
              </a:path>
              <a:path w="33019" h="9525">
                <a:moveTo>
                  <a:pt x="32004" y="406"/>
                </a:moveTo>
                <a:lnTo>
                  <a:pt x="29578" y="876"/>
                </a:lnTo>
                <a:lnTo>
                  <a:pt x="27533" y="1739"/>
                </a:lnTo>
                <a:lnTo>
                  <a:pt x="25831" y="2730"/>
                </a:lnTo>
                <a:lnTo>
                  <a:pt x="23888" y="3822"/>
                </a:lnTo>
                <a:lnTo>
                  <a:pt x="22263" y="4775"/>
                </a:lnTo>
                <a:lnTo>
                  <a:pt x="32945" y="4775"/>
                </a:lnTo>
                <a:lnTo>
                  <a:pt x="32004" y="406"/>
                </a:lnTo>
                <a:close/>
              </a:path>
            </a:pathLst>
          </a:custGeom>
          <a:solidFill>
            <a:srgbClr val="231F20"/>
          </a:solidFill>
        </p:spPr>
        <p:txBody>
          <a:bodyPr wrap="square" lIns="0" tIns="0" rIns="0" bIns="0" rtlCol="0"/>
          <a:lstStyle/>
          <a:p>
            <a:endParaRPr/>
          </a:p>
        </p:txBody>
      </p:sp>
      <p:sp>
        <p:nvSpPr>
          <p:cNvPr id="17" name="object 17"/>
          <p:cNvSpPr/>
          <p:nvPr/>
        </p:nvSpPr>
        <p:spPr>
          <a:xfrm>
            <a:off x="2227024" y="752816"/>
            <a:ext cx="32384" cy="9525"/>
          </a:xfrm>
          <a:custGeom>
            <a:avLst/>
            <a:gdLst/>
            <a:ahLst/>
            <a:cxnLst/>
            <a:rect l="l" t="t" r="r" b="b"/>
            <a:pathLst>
              <a:path w="32385" h="9525">
                <a:moveTo>
                  <a:pt x="31838" y="444"/>
                </a:moveTo>
                <a:lnTo>
                  <a:pt x="29476" y="914"/>
                </a:lnTo>
                <a:lnTo>
                  <a:pt x="27470" y="1777"/>
                </a:lnTo>
                <a:lnTo>
                  <a:pt x="22263" y="4762"/>
                </a:lnTo>
                <a:lnTo>
                  <a:pt x="8089" y="4762"/>
                </a:lnTo>
                <a:lnTo>
                  <a:pt x="16383" y="9524"/>
                </a:lnTo>
                <a:lnTo>
                  <a:pt x="23533" y="9524"/>
                </a:lnTo>
                <a:lnTo>
                  <a:pt x="26022" y="8102"/>
                </a:lnTo>
                <a:lnTo>
                  <a:pt x="28168" y="6845"/>
                </a:lnTo>
                <a:lnTo>
                  <a:pt x="28790" y="6527"/>
                </a:lnTo>
                <a:lnTo>
                  <a:pt x="29337" y="6286"/>
                </a:lnTo>
                <a:lnTo>
                  <a:pt x="29895" y="5994"/>
                </a:lnTo>
                <a:lnTo>
                  <a:pt x="30353" y="5206"/>
                </a:lnTo>
                <a:lnTo>
                  <a:pt x="31000" y="4457"/>
                </a:lnTo>
                <a:lnTo>
                  <a:pt x="31165" y="3517"/>
                </a:lnTo>
                <a:lnTo>
                  <a:pt x="31838" y="444"/>
                </a:lnTo>
                <a:close/>
              </a:path>
              <a:path w="32385" h="9525">
                <a:moveTo>
                  <a:pt x="9359" y="0"/>
                </a:moveTo>
                <a:lnTo>
                  <a:pt x="3365" y="0"/>
                </a:lnTo>
                <a:lnTo>
                  <a:pt x="1625" y="609"/>
                </a:lnTo>
                <a:lnTo>
                  <a:pt x="0" y="1346"/>
                </a:lnTo>
                <a:lnTo>
                  <a:pt x="0" y="6642"/>
                </a:lnTo>
                <a:lnTo>
                  <a:pt x="1816" y="5626"/>
                </a:lnTo>
                <a:lnTo>
                  <a:pt x="3429" y="4762"/>
                </a:lnTo>
                <a:lnTo>
                  <a:pt x="17678" y="4762"/>
                </a:lnTo>
                <a:lnTo>
                  <a:pt x="16002" y="3822"/>
                </a:lnTo>
                <a:lnTo>
                  <a:pt x="9359" y="0"/>
                </a:lnTo>
                <a:close/>
              </a:path>
            </a:pathLst>
          </a:custGeom>
          <a:solidFill>
            <a:srgbClr val="231F20"/>
          </a:solidFill>
        </p:spPr>
        <p:txBody>
          <a:bodyPr wrap="square" lIns="0" tIns="0" rIns="0" bIns="0" rtlCol="0"/>
          <a:lstStyle/>
          <a:p>
            <a:endParaRPr/>
          </a:p>
        </p:txBody>
      </p:sp>
      <p:sp>
        <p:nvSpPr>
          <p:cNvPr id="18" name="object 18"/>
          <p:cNvSpPr/>
          <p:nvPr/>
        </p:nvSpPr>
        <p:spPr>
          <a:xfrm>
            <a:off x="2227024" y="765299"/>
            <a:ext cx="29845" cy="9525"/>
          </a:xfrm>
          <a:custGeom>
            <a:avLst/>
            <a:gdLst/>
            <a:ahLst/>
            <a:cxnLst/>
            <a:rect l="l" t="t" r="r" b="b"/>
            <a:pathLst>
              <a:path w="29844" h="9525">
                <a:moveTo>
                  <a:pt x="25514" y="2882"/>
                </a:moveTo>
                <a:lnTo>
                  <a:pt x="23723" y="3911"/>
                </a:lnTo>
                <a:lnTo>
                  <a:pt x="22136" y="4749"/>
                </a:lnTo>
                <a:lnTo>
                  <a:pt x="8089" y="4749"/>
                </a:lnTo>
                <a:lnTo>
                  <a:pt x="16383" y="9512"/>
                </a:lnTo>
                <a:lnTo>
                  <a:pt x="23533" y="9512"/>
                </a:lnTo>
                <a:lnTo>
                  <a:pt x="26022" y="8102"/>
                </a:lnTo>
                <a:lnTo>
                  <a:pt x="28689" y="6553"/>
                </a:lnTo>
                <a:lnTo>
                  <a:pt x="29197" y="6337"/>
                </a:lnTo>
                <a:lnTo>
                  <a:pt x="29654" y="6083"/>
                </a:lnTo>
                <a:lnTo>
                  <a:pt x="28651" y="4635"/>
                </a:lnTo>
                <a:lnTo>
                  <a:pt x="27305" y="3416"/>
                </a:lnTo>
                <a:lnTo>
                  <a:pt x="25514" y="2882"/>
                </a:lnTo>
                <a:close/>
              </a:path>
              <a:path w="29844" h="9525">
                <a:moveTo>
                  <a:pt x="9359" y="0"/>
                </a:moveTo>
                <a:lnTo>
                  <a:pt x="3365" y="0"/>
                </a:lnTo>
                <a:lnTo>
                  <a:pt x="1625" y="609"/>
                </a:lnTo>
                <a:lnTo>
                  <a:pt x="0" y="1346"/>
                </a:lnTo>
                <a:lnTo>
                  <a:pt x="0" y="6654"/>
                </a:lnTo>
                <a:lnTo>
                  <a:pt x="3429" y="4749"/>
                </a:lnTo>
                <a:lnTo>
                  <a:pt x="17678" y="4749"/>
                </a:lnTo>
                <a:lnTo>
                  <a:pt x="16002" y="3809"/>
                </a:lnTo>
                <a:lnTo>
                  <a:pt x="14109" y="2692"/>
                </a:lnTo>
                <a:lnTo>
                  <a:pt x="11874" y="1447"/>
                </a:lnTo>
                <a:lnTo>
                  <a:pt x="9359" y="0"/>
                </a:lnTo>
                <a:close/>
              </a:path>
            </a:pathLst>
          </a:custGeom>
          <a:solidFill>
            <a:srgbClr val="231F20"/>
          </a:solidFill>
        </p:spPr>
        <p:txBody>
          <a:bodyPr wrap="square" lIns="0" tIns="0" rIns="0" bIns="0" rtlCol="0"/>
          <a:lstStyle/>
          <a:p>
            <a:endParaRPr/>
          </a:p>
        </p:txBody>
      </p:sp>
      <p:sp>
        <p:nvSpPr>
          <p:cNvPr id="19" name="object 19"/>
          <p:cNvSpPr/>
          <p:nvPr/>
        </p:nvSpPr>
        <p:spPr>
          <a:xfrm>
            <a:off x="2263391" y="778352"/>
            <a:ext cx="21590" cy="9525"/>
          </a:xfrm>
          <a:custGeom>
            <a:avLst/>
            <a:gdLst/>
            <a:ahLst/>
            <a:cxnLst/>
            <a:rect l="l" t="t" r="r" b="b"/>
            <a:pathLst>
              <a:path w="21589" h="9525">
                <a:moveTo>
                  <a:pt x="1003" y="0"/>
                </a:moveTo>
                <a:lnTo>
                  <a:pt x="0" y="4597"/>
                </a:lnTo>
                <a:lnTo>
                  <a:pt x="1333" y="4978"/>
                </a:lnTo>
                <a:lnTo>
                  <a:pt x="2616" y="5524"/>
                </a:lnTo>
                <a:lnTo>
                  <a:pt x="3949" y="6273"/>
                </a:lnTo>
                <a:lnTo>
                  <a:pt x="6108" y="7543"/>
                </a:lnTo>
                <a:lnTo>
                  <a:pt x="8585" y="8953"/>
                </a:lnTo>
                <a:lnTo>
                  <a:pt x="15709" y="8953"/>
                </a:lnTo>
                <a:lnTo>
                  <a:pt x="20726" y="6083"/>
                </a:lnTo>
                <a:lnTo>
                  <a:pt x="21399" y="5778"/>
                </a:lnTo>
                <a:lnTo>
                  <a:pt x="21399" y="4203"/>
                </a:lnTo>
                <a:lnTo>
                  <a:pt x="9867" y="4203"/>
                </a:lnTo>
                <a:lnTo>
                  <a:pt x="4787" y="1282"/>
                </a:lnTo>
                <a:lnTo>
                  <a:pt x="2997" y="533"/>
                </a:lnTo>
                <a:lnTo>
                  <a:pt x="1003" y="0"/>
                </a:lnTo>
                <a:close/>
              </a:path>
              <a:path w="21589" h="9525">
                <a:moveTo>
                  <a:pt x="21399" y="469"/>
                </a:moveTo>
                <a:lnTo>
                  <a:pt x="20154" y="965"/>
                </a:lnTo>
                <a:lnTo>
                  <a:pt x="19037" y="1562"/>
                </a:lnTo>
                <a:lnTo>
                  <a:pt x="17995" y="2146"/>
                </a:lnTo>
                <a:lnTo>
                  <a:pt x="14452" y="4203"/>
                </a:lnTo>
                <a:lnTo>
                  <a:pt x="21399" y="4203"/>
                </a:lnTo>
                <a:lnTo>
                  <a:pt x="21399" y="469"/>
                </a:lnTo>
                <a:close/>
              </a:path>
            </a:pathLst>
          </a:custGeom>
          <a:solidFill>
            <a:srgbClr val="231F20"/>
          </a:solidFill>
        </p:spPr>
        <p:txBody>
          <a:bodyPr wrap="square" lIns="0" tIns="0" rIns="0" bIns="0" rtlCol="0"/>
          <a:lstStyle/>
          <a:p>
            <a:endParaRPr/>
          </a:p>
        </p:txBody>
      </p:sp>
      <p:sp>
        <p:nvSpPr>
          <p:cNvPr id="20" name="object 20"/>
          <p:cNvSpPr/>
          <p:nvPr/>
        </p:nvSpPr>
        <p:spPr>
          <a:xfrm>
            <a:off x="2264609" y="753436"/>
            <a:ext cx="20320" cy="9525"/>
          </a:xfrm>
          <a:custGeom>
            <a:avLst/>
            <a:gdLst/>
            <a:ahLst/>
            <a:cxnLst/>
            <a:rect l="l" t="t" r="r" b="b"/>
            <a:pathLst>
              <a:path w="20319" h="9525">
                <a:moveTo>
                  <a:pt x="0" y="0"/>
                </a:moveTo>
                <a:lnTo>
                  <a:pt x="888" y="4076"/>
                </a:lnTo>
                <a:lnTo>
                  <a:pt x="2285" y="6019"/>
                </a:lnTo>
                <a:lnTo>
                  <a:pt x="2730" y="6223"/>
                </a:lnTo>
                <a:lnTo>
                  <a:pt x="7365" y="8902"/>
                </a:lnTo>
                <a:lnTo>
                  <a:pt x="14490" y="8902"/>
                </a:lnTo>
                <a:lnTo>
                  <a:pt x="19535" y="6019"/>
                </a:lnTo>
                <a:lnTo>
                  <a:pt x="20180" y="5727"/>
                </a:lnTo>
                <a:lnTo>
                  <a:pt x="20180" y="4140"/>
                </a:lnTo>
                <a:lnTo>
                  <a:pt x="8648" y="4140"/>
                </a:lnTo>
                <a:lnTo>
                  <a:pt x="5067" y="2108"/>
                </a:lnTo>
                <a:lnTo>
                  <a:pt x="3657" y="1282"/>
                </a:lnTo>
                <a:lnTo>
                  <a:pt x="1943" y="546"/>
                </a:lnTo>
                <a:lnTo>
                  <a:pt x="0" y="0"/>
                </a:lnTo>
                <a:close/>
              </a:path>
              <a:path w="20319" h="9525">
                <a:moveTo>
                  <a:pt x="20180" y="419"/>
                </a:moveTo>
                <a:lnTo>
                  <a:pt x="18935" y="927"/>
                </a:lnTo>
                <a:lnTo>
                  <a:pt x="17818" y="1511"/>
                </a:lnTo>
                <a:lnTo>
                  <a:pt x="13233" y="4140"/>
                </a:lnTo>
                <a:lnTo>
                  <a:pt x="20180" y="4140"/>
                </a:lnTo>
                <a:lnTo>
                  <a:pt x="20180" y="419"/>
                </a:lnTo>
                <a:close/>
              </a:path>
            </a:pathLst>
          </a:custGeom>
          <a:solidFill>
            <a:srgbClr val="231F20"/>
          </a:solidFill>
        </p:spPr>
        <p:txBody>
          <a:bodyPr wrap="square" lIns="0" tIns="0" rIns="0" bIns="0" rtlCol="0"/>
          <a:lstStyle/>
          <a:p>
            <a:endParaRPr/>
          </a:p>
        </p:txBody>
      </p:sp>
      <p:sp>
        <p:nvSpPr>
          <p:cNvPr id="21" name="object 21"/>
          <p:cNvSpPr/>
          <p:nvPr/>
        </p:nvSpPr>
        <p:spPr>
          <a:xfrm>
            <a:off x="2247759" y="746708"/>
            <a:ext cx="27940" cy="37465"/>
          </a:xfrm>
          <a:custGeom>
            <a:avLst/>
            <a:gdLst/>
            <a:ahLst/>
            <a:cxnLst/>
            <a:rect l="l" t="t" r="r" b="b"/>
            <a:pathLst>
              <a:path w="27939" h="37465">
                <a:moveTo>
                  <a:pt x="13944" y="0"/>
                </a:moveTo>
                <a:lnTo>
                  <a:pt x="11087" y="13436"/>
                </a:lnTo>
                <a:lnTo>
                  <a:pt x="8394" y="16268"/>
                </a:lnTo>
                <a:lnTo>
                  <a:pt x="0" y="18592"/>
                </a:lnTo>
                <a:lnTo>
                  <a:pt x="8394" y="20942"/>
                </a:lnTo>
                <a:lnTo>
                  <a:pt x="11087" y="23761"/>
                </a:lnTo>
                <a:lnTo>
                  <a:pt x="13944" y="37185"/>
                </a:lnTo>
                <a:lnTo>
                  <a:pt x="16852" y="23761"/>
                </a:lnTo>
                <a:lnTo>
                  <a:pt x="19494" y="20942"/>
                </a:lnTo>
                <a:lnTo>
                  <a:pt x="27940" y="18592"/>
                </a:lnTo>
                <a:lnTo>
                  <a:pt x="23012" y="17208"/>
                </a:lnTo>
                <a:lnTo>
                  <a:pt x="19494" y="16268"/>
                </a:lnTo>
                <a:lnTo>
                  <a:pt x="16852" y="13436"/>
                </a:lnTo>
                <a:lnTo>
                  <a:pt x="16103" y="9906"/>
                </a:lnTo>
                <a:lnTo>
                  <a:pt x="13944" y="0"/>
                </a:lnTo>
                <a:close/>
              </a:path>
            </a:pathLst>
          </a:custGeom>
          <a:solidFill>
            <a:srgbClr val="231F20"/>
          </a:solidFill>
        </p:spPr>
        <p:txBody>
          <a:bodyPr wrap="square" lIns="0" tIns="0" rIns="0" bIns="0" rtlCol="0"/>
          <a:lstStyle/>
          <a:p>
            <a:endParaRPr/>
          </a:p>
        </p:txBody>
      </p:sp>
      <p:sp>
        <p:nvSpPr>
          <p:cNvPr id="22" name="object 22"/>
          <p:cNvSpPr/>
          <p:nvPr/>
        </p:nvSpPr>
        <p:spPr>
          <a:xfrm>
            <a:off x="546269" y="1961756"/>
            <a:ext cx="286385" cy="287655"/>
          </a:xfrm>
          <a:custGeom>
            <a:avLst/>
            <a:gdLst/>
            <a:ahLst/>
            <a:cxnLst/>
            <a:rect l="l" t="t" r="r" b="b"/>
            <a:pathLst>
              <a:path w="286384" h="287655">
                <a:moveTo>
                  <a:pt x="283286" y="105130"/>
                </a:moveTo>
                <a:lnTo>
                  <a:pt x="272224" y="67233"/>
                </a:lnTo>
                <a:lnTo>
                  <a:pt x="245808" y="31686"/>
                </a:lnTo>
                <a:lnTo>
                  <a:pt x="209219" y="9931"/>
                </a:lnTo>
                <a:lnTo>
                  <a:pt x="170555" y="1403"/>
                </a:lnTo>
                <a:lnTo>
                  <a:pt x="143116" y="0"/>
                </a:lnTo>
                <a:lnTo>
                  <a:pt x="133954" y="142"/>
                </a:lnTo>
                <a:lnTo>
                  <a:pt x="94602" y="4762"/>
                </a:lnTo>
                <a:lnTo>
                  <a:pt x="88722" y="6350"/>
                </a:lnTo>
                <a:lnTo>
                  <a:pt x="82816" y="7937"/>
                </a:lnTo>
                <a:lnTo>
                  <a:pt x="47579" y="25918"/>
                </a:lnTo>
                <a:lnTo>
                  <a:pt x="17779" y="60299"/>
                </a:lnTo>
                <a:lnTo>
                  <a:pt x="9220" y="79959"/>
                </a:lnTo>
                <a:lnTo>
                  <a:pt x="6908" y="86753"/>
                </a:lnTo>
                <a:lnTo>
                  <a:pt x="914" y="122047"/>
                </a:lnTo>
                <a:lnTo>
                  <a:pt x="291" y="129184"/>
                </a:lnTo>
                <a:lnTo>
                  <a:pt x="114" y="136347"/>
                </a:lnTo>
                <a:lnTo>
                  <a:pt x="114" y="143484"/>
                </a:lnTo>
                <a:lnTo>
                  <a:pt x="0" y="150744"/>
                </a:lnTo>
                <a:lnTo>
                  <a:pt x="5373" y="193901"/>
                </a:lnTo>
                <a:lnTo>
                  <a:pt x="22223" y="233929"/>
                </a:lnTo>
                <a:lnTo>
                  <a:pt x="52731" y="264654"/>
                </a:lnTo>
                <a:lnTo>
                  <a:pt x="92699" y="281670"/>
                </a:lnTo>
                <a:lnTo>
                  <a:pt x="135852" y="287103"/>
                </a:lnTo>
                <a:lnTo>
                  <a:pt x="143116" y="286956"/>
                </a:lnTo>
                <a:lnTo>
                  <a:pt x="150368" y="287103"/>
                </a:lnTo>
                <a:lnTo>
                  <a:pt x="193545" y="281670"/>
                </a:lnTo>
                <a:lnTo>
                  <a:pt x="233508" y="264654"/>
                </a:lnTo>
                <a:lnTo>
                  <a:pt x="264035" y="233954"/>
                </a:lnTo>
                <a:lnTo>
                  <a:pt x="280849" y="193911"/>
                </a:lnTo>
                <a:lnTo>
                  <a:pt x="286239" y="150744"/>
                </a:lnTo>
                <a:lnTo>
                  <a:pt x="286118" y="143484"/>
                </a:lnTo>
                <a:lnTo>
                  <a:pt x="285979" y="133869"/>
                </a:lnTo>
                <a:lnTo>
                  <a:pt x="285492" y="124250"/>
                </a:lnTo>
                <a:lnTo>
                  <a:pt x="284610" y="114659"/>
                </a:lnTo>
                <a:lnTo>
                  <a:pt x="283286" y="105130"/>
                </a:lnTo>
                <a:close/>
              </a:path>
            </a:pathLst>
          </a:custGeom>
          <a:ln w="3594">
            <a:solidFill>
              <a:srgbClr val="050100"/>
            </a:solidFill>
          </a:ln>
        </p:spPr>
        <p:txBody>
          <a:bodyPr wrap="square" lIns="0" tIns="0" rIns="0" bIns="0" rtlCol="0"/>
          <a:lstStyle/>
          <a:p>
            <a:endParaRPr/>
          </a:p>
        </p:txBody>
      </p:sp>
      <p:sp>
        <p:nvSpPr>
          <p:cNvPr id="23" name="object 23"/>
          <p:cNvSpPr txBox="1"/>
          <p:nvPr/>
        </p:nvSpPr>
        <p:spPr>
          <a:xfrm>
            <a:off x="624345" y="2132178"/>
            <a:ext cx="142240" cy="73660"/>
          </a:xfrm>
          <a:prstGeom prst="rect">
            <a:avLst/>
          </a:prstGeom>
        </p:spPr>
        <p:txBody>
          <a:bodyPr vert="horz" wrap="square" lIns="0" tIns="14605" rIns="0" bIns="0" rtlCol="0">
            <a:spAutoFit/>
          </a:bodyPr>
          <a:lstStyle/>
          <a:p>
            <a:pPr marL="12700">
              <a:lnSpc>
                <a:spcPct val="100000"/>
              </a:lnSpc>
              <a:spcBef>
                <a:spcPts val="115"/>
              </a:spcBef>
            </a:pPr>
            <a:r>
              <a:rPr sz="300" b="1" spc="-10" dirty="0">
                <a:solidFill>
                  <a:srgbClr val="231F20"/>
                </a:solidFill>
                <a:latin typeface="Calibri"/>
                <a:cs typeface="Calibri"/>
              </a:rPr>
              <a:t>BUBBLE</a:t>
            </a:r>
            <a:endParaRPr sz="300">
              <a:latin typeface="Calibri"/>
              <a:cs typeface="Calibri"/>
            </a:endParaRPr>
          </a:p>
        </p:txBody>
      </p:sp>
      <p:sp>
        <p:nvSpPr>
          <p:cNvPr id="24" name="object 24"/>
          <p:cNvSpPr/>
          <p:nvPr/>
        </p:nvSpPr>
        <p:spPr>
          <a:xfrm>
            <a:off x="643715" y="2025190"/>
            <a:ext cx="91313" cy="105644"/>
          </a:xfrm>
          <a:prstGeom prst="rect">
            <a:avLst/>
          </a:prstGeom>
          <a:blipFill>
            <a:blip r:embed="rId3" cstate="print"/>
            <a:stretch>
              <a:fillRect/>
            </a:stretch>
          </a:blipFill>
        </p:spPr>
        <p:txBody>
          <a:bodyPr wrap="square" lIns="0" tIns="0" rIns="0" bIns="0" rtlCol="0"/>
          <a:lstStyle/>
          <a:p>
            <a:endParaRPr/>
          </a:p>
        </p:txBody>
      </p:sp>
      <p:sp>
        <p:nvSpPr>
          <p:cNvPr id="25" name="object 25"/>
          <p:cNvSpPr/>
          <p:nvPr/>
        </p:nvSpPr>
        <p:spPr>
          <a:xfrm>
            <a:off x="543056" y="3625977"/>
            <a:ext cx="286385" cy="287655"/>
          </a:xfrm>
          <a:custGeom>
            <a:avLst/>
            <a:gdLst/>
            <a:ahLst/>
            <a:cxnLst/>
            <a:rect l="l" t="t" r="r" b="b"/>
            <a:pathLst>
              <a:path w="286384" h="287654">
                <a:moveTo>
                  <a:pt x="283249" y="105143"/>
                </a:moveTo>
                <a:lnTo>
                  <a:pt x="282005" y="97345"/>
                </a:lnTo>
                <a:lnTo>
                  <a:pt x="280151" y="89636"/>
                </a:lnTo>
                <a:lnTo>
                  <a:pt x="277699" y="82080"/>
                </a:lnTo>
                <a:lnTo>
                  <a:pt x="275286" y="74561"/>
                </a:lnTo>
                <a:lnTo>
                  <a:pt x="252445" y="38061"/>
                </a:lnTo>
                <a:lnTo>
                  <a:pt x="214809" y="12331"/>
                </a:lnTo>
                <a:lnTo>
                  <a:pt x="170534" y="1409"/>
                </a:lnTo>
                <a:lnTo>
                  <a:pt x="143130" y="0"/>
                </a:lnTo>
                <a:lnTo>
                  <a:pt x="133971" y="144"/>
                </a:lnTo>
                <a:lnTo>
                  <a:pt x="94591" y="4762"/>
                </a:lnTo>
                <a:lnTo>
                  <a:pt x="55156" y="20772"/>
                </a:lnTo>
                <a:lnTo>
                  <a:pt x="22375" y="52407"/>
                </a:lnTo>
                <a:lnTo>
                  <a:pt x="5119" y="93713"/>
                </a:lnTo>
                <a:lnTo>
                  <a:pt x="903" y="122059"/>
                </a:lnTo>
                <a:lnTo>
                  <a:pt x="331" y="129184"/>
                </a:lnTo>
                <a:lnTo>
                  <a:pt x="103" y="136359"/>
                </a:lnTo>
                <a:lnTo>
                  <a:pt x="103" y="143484"/>
                </a:lnTo>
                <a:lnTo>
                  <a:pt x="0" y="150749"/>
                </a:lnTo>
                <a:lnTo>
                  <a:pt x="5368" y="193913"/>
                </a:lnTo>
                <a:lnTo>
                  <a:pt x="22197" y="233941"/>
                </a:lnTo>
                <a:lnTo>
                  <a:pt x="52742" y="264656"/>
                </a:lnTo>
                <a:lnTo>
                  <a:pt x="92696" y="281677"/>
                </a:lnTo>
                <a:lnTo>
                  <a:pt x="135851" y="287108"/>
                </a:lnTo>
                <a:lnTo>
                  <a:pt x="143130" y="286956"/>
                </a:lnTo>
                <a:lnTo>
                  <a:pt x="150378" y="287108"/>
                </a:lnTo>
                <a:lnTo>
                  <a:pt x="193527" y="281677"/>
                </a:lnTo>
                <a:lnTo>
                  <a:pt x="233493" y="264656"/>
                </a:lnTo>
                <a:lnTo>
                  <a:pt x="264010" y="233966"/>
                </a:lnTo>
                <a:lnTo>
                  <a:pt x="280864" y="193919"/>
                </a:lnTo>
                <a:lnTo>
                  <a:pt x="286211" y="150749"/>
                </a:lnTo>
                <a:lnTo>
                  <a:pt x="286081" y="143484"/>
                </a:lnTo>
                <a:lnTo>
                  <a:pt x="285968" y="133873"/>
                </a:lnTo>
                <a:lnTo>
                  <a:pt x="285485" y="124261"/>
                </a:lnTo>
                <a:lnTo>
                  <a:pt x="284592" y="114675"/>
                </a:lnTo>
                <a:lnTo>
                  <a:pt x="283249" y="105143"/>
                </a:lnTo>
                <a:close/>
              </a:path>
            </a:pathLst>
          </a:custGeom>
          <a:ln w="3594">
            <a:solidFill>
              <a:srgbClr val="050100"/>
            </a:solidFill>
          </a:ln>
        </p:spPr>
        <p:txBody>
          <a:bodyPr wrap="square" lIns="0" tIns="0" rIns="0" bIns="0" rtlCol="0"/>
          <a:lstStyle/>
          <a:p>
            <a:endParaRPr/>
          </a:p>
        </p:txBody>
      </p:sp>
      <p:sp>
        <p:nvSpPr>
          <p:cNvPr id="26" name="object 26"/>
          <p:cNvSpPr txBox="1"/>
          <p:nvPr/>
        </p:nvSpPr>
        <p:spPr>
          <a:xfrm>
            <a:off x="626591" y="3796412"/>
            <a:ext cx="119380" cy="73660"/>
          </a:xfrm>
          <a:prstGeom prst="rect">
            <a:avLst/>
          </a:prstGeom>
        </p:spPr>
        <p:txBody>
          <a:bodyPr vert="horz" wrap="square" lIns="0" tIns="14605" rIns="0" bIns="0" rtlCol="0">
            <a:spAutoFit/>
          </a:bodyPr>
          <a:lstStyle/>
          <a:p>
            <a:pPr marL="12700">
              <a:lnSpc>
                <a:spcPct val="100000"/>
              </a:lnSpc>
              <a:spcBef>
                <a:spcPts val="115"/>
              </a:spcBef>
            </a:pPr>
            <a:r>
              <a:rPr sz="300" b="1" spc="-15" dirty="0">
                <a:solidFill>
                  <a:srgbClr val="231F20"/>
                </a:solidFill>
                <a:latin typeface="Calibri"/>
                <a:cs typeface="Calibri"/>
              </a:rPr>
              <a:t>TIMER</a:t>
            </a:r>
            <a:endParaRPr sz="300">
              <a:latin typeface="Calibri"/>
              <a:cs typeface="Calibri"/>
            </a:endParaRPr>
          </a:p>
        </p:txBody>
      </p:sp>
      <p:sp>
        <p:nvSpPr>
          <p:cNvPr id="27" name="object 27"/>
          <p:cNvSpPr/>
          <p:nvPr/>
        </p:nvSpPr>
        <p:spPr>
          <a:xfrm>
            <a:off x="634249" y="3690348"/>
            <a:ext cx="103847" cy="103860"/>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2301015" y="4190404"/>
            <a:ext cx="144145" cy="144145"/>
          </a:xfrm>
          <a:custGeom>
            <a:avLst/>
            <a:gdLst/>
            <a:ahLst/>
            <a:cxnLst/>
            <a:rect l="l" t="t" r="r" b="b"/>
            <a:pathLst>
              <a:path w="144144" h="144145">
                <a:moveTo>
                  <a:pt x="142011" y="52654"/>
                </a:moveTo>
                <a:lnTo>
                  <a:pt x="141338" y="48755"/>
                </a:lnTo>
                <a:lnTo>
                  <a:pt x="140423" y="44894"/>
                </a:lnTo>
                <a:lnTo>
                  <a:pt x="139204" y="41122"/>
                </a:lnTo>
                <a:lnTo>
                  <a:pt x="137998" y="37350"/>
                </a:lnTo>
                <a:lnTo>
                  <a:pt x="136461" y="33680"/>
                </a:lnTo>
                <a:lnTo>
                  <a:pt x="134569" y="30187"/>
                </a:lnTo>
                <a:lnTo>
                  <a:pt x="131787" y="24790"/>
                </a:lnTo>
                <a:lnTo>
                  <a:pt x="127825" y="19926"/>
                </a:lnTo>
                <a:lnTo>
                  <a:pt x="123228" y="15875"/>
                </a:lnTo>
                <a:lnTo>
                  <a:pt x="118617" y="11811"/>
                </a:lnTo>
                <a:lnTo>
                  <a:pt x="113334" y="8572"/>
                </a:lnTo>
                <a:lnTo>
                  <a:pt x="107708" y="6172"/>
                </a:lnTo>
                <a:lnTo>
                  <a:pt x="104901" y="4965"/>
                </a:lnTo>
                <a:lnTo>
                  <a:pt x="102006" y="3975"/>
                </a:lnTo>
                <a:lnTo>
                  <a:pt x="99047" y="3175"/>
                </a:lnTo>
                <a:lnTo>
                  <a:pt x="96100" y="2374"/>
                </a:lnTo>
                <a:lnTo>
                  <a:pt x="93090" y="1752"/>
                </a:lnTo>
                <a:lnTo>
                  <a:pt x="90068" y="1308"/>
                </a:lnTo>
                <a:lnTo>
                  <a:pt x="84048" y="355"/>
                </a:lnTo>
                <a:lnTo>
                  <a:pt x="77914" y="0"/>
                </a:lnTo>
                <a:lnTo>
                  <a:pt x="71793" y="0"/>
                </a:lnTo>
                <a:lnTo>
                  <a:pt x="65658" y="0"/>
                </a:lnTo>
                <a:lnTo>
                  <a:pt x="59562" y="355"/>
                </a:lnTo>
                <a:lnTo>
                  <a:pt x="53530" y="1308"/>
                </a:lnTo>
                <a:lnTo>
                  <a:pt x="50507" y="1752"/>
                </a:lnTo>
                <a:lnTo>
                  <a:pt x="35877" y="6172"/>
                </a:lnTo>
                <a:lnTo>
                  <a:pt x="30238" y="8572"/>
                </a:lnTo>
                <a:lnTo>
                  <a:pt x="24980" y="11811"/>
                </a:lnTo>
                <a:lnTo>
                  <a:pt x="20370" y="15875"/>
                </a:lnTo>
                <a:lnTo>
                  <a:pt x="15760" y="19926"/>
                </a:lnTo>
                <a:lnTo>
                  <a:pt x="11836" y="24790"/>
                </a:lnTo>
                <a:lnTo>
                  <a:pt x="9004" y="30187"/>
                </a:lnTo>
                <a:lnTo>
                  <a:pt x="7327" y="33337"/>
                </a:lnTo>
                <a:lnTo>
                  <a:pt x="5880" y="36652"/>
                </a:lnTo>
                <a:lnTo>
                  <a:pt x="4737" y="40055"/>
                </a:lnTo>
                <a:lnTo>
                  <a:pt x="3581" y="43446"/>
                </a:lnTo>
                <a:lnTo>
                  <a:pt x="2654" y="46951"/>
                </a:lnTo>
                <a:lnTo>
                  <a:pt x="1993" y="50457"/>
                </a:lnTo>
                <a:lnTo>
                  <a:pt x="1320" y="53975"/>
                </a:lnTo>
                <a:lnTo>
                  <a:pt x="876" y="57556"/>
                </a:lnTo>
                <a:lnTo>
                  <a:pt x="571" y="61125"/>
                </a:lnTo>
                <a:lnTo>
                  <a:pt x="253" y="64693"/>
                </a:lnTo>
                <a:lnTo>
                  <a:pt x="177" y="68287"/>
                </a:lnTo>
                <a:lnTo>
                  <a:pt x="177" y="71869"/>
                </a:lnTo>
                <a:lnTo>
                  <a:pt x="0" y="76708"/>
                </a:lnTo>
                <a:lnTo>
                  <a:pt x="3797" y="100622"/>
                </a:lnTo>
                <a:lnTo>
                  <a:pt x="5194" y="105283"/>
                </a:lnTo>
                <a:lnTo>
                  <a:pt x="7023" y="109791"/>
                </a:lnTo>
                <a:lnTo>
                  <a:pt x="9385" y="114046"/>
                </a:lnTo>
                <a:lnTo>
                  <a:pt x="11734" y="118300"/>
                </a:lnTo>
                <a:lnTo>
                  <a:pt x="29641" y="134429"/>
                </a:lnTo>
                <a:lnTo>
                  <a:pt x="33883" y="136804"/>
                </a:lnTo>
                <a:lnTo>
                  <a:pt x="57251" y="143090"/>
                </a:lnTo>
                <a:lnTo>
                  <a:pt x="62090" y="143700"/>
                </a:lnTo>
                <a:lnTo>
                  <a:pt x="66954" y="143916"/>
                </a:lnTo>
                <a:lnTo>
                  <a:pt x="71793" y="143725"/>
                </a:lnTo>
                <a:lnTo>
                  <a:pt x="76631" y="143916"/>
                </a:lnTo>
                <a:lnTo>
                  <a:pt x="81508" y="143700"/>
                </a:lnTo>
                <a:lnTo>
                  <a:pt x="86321" y="143090"/>
                </a:lnTo>
                <a:lnTo>
                  <a:pt x="91135" y="142494"/>
                </a:lnTo>
                <a:lnTo>
                  <a:pt x="125590" y="125717"/>
                </a:lnTo>
                <a:lnTo>
                  <a:pt x="134226" y="114046"/>
                </a:lnTo>
                <a:lnTo>
                  <a:pt x="136575" y="109804"/>
                </a:lnTo>
                <a:lnTo>
                  <a:pt x="138391" y="105283"/>
                </a:lnTo>
                <a:lnTo>
                  <a:pt x="139801" y="100622"/>
                </a:lnTo>
                <a:lnTo>
                  <a:pt x="141223" y="95986"/>
                </a:lnTo>
                <a:lnTo>
                  <a:pt x="142189" y="91211"/>
                </a:lnTo>
                <a:lnTo>
                  <a:pt x="142798" y="86398"/>
                </a:lnTo>
                <a:lnTo>
                  <a:pt x="143395" y="81572"/>
                </a:lnTo>
                <a:lnTo>
                  <a:pt x="143598" y="76708"/>
                </a:lnTo>
                <a:lnTo>
                  <a:pt x="143421" y="71869"/>
                </a:lnTo>
                <a:lnTo>
                  <a:pt x="143421"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29" name="object 29"/>
          <p:cNvSpPr/>
          <p:nvPr/>
        </p:nvSpPr>
        <p:spPr>
          <a:xfrm>
            <a:off x="2350579" y="4226650"/>
            <a:ext cx="45085" cy="38735"/>
          </a:xfrm>
          <a:custGeom>
            <a:avLst/>
            <a:gdLst/>
            <a:ahLst/>
            <a:cxnLst/>
            <a:rect l="l" t="t" r="r" b="b"/>
            <a:pathLst>
              <a:path w="45085" h="38735">
                <a:moveTo>
                  <a:pt x="22225" y="0"/>
                </a:moveTo>
                <a:lnTo>
                  <a:pt x="18300" y="6870"/>
                </a:lnTo>
                <a:lnTo>
                  <a:pt x="7391" y="25780"/>
                </a:lnTo>
                <a:lnTo>
                  <a:pt x="3721" y="32219"/>
                </a:lnTo>
                <a:lnTo>
                  <a:pt x="0" y="38658"/>
                </a:lnTo>
                <a:lnTo>
                  <a:pt x="5981" y="38658"/>
                </a:lnTo>
                <a:lnTo>
                  <a:pt x="9702" y="32219"/>
                </a:lnTo>
                <a:lnTo>
                  <a:pt x="22225" y="10401"/>
                </a:lnTo>
                <a:lnTo>
                  <a:pt x="28198" y="10401"/>
                </a:lnTo>
                <a:lnTo>
                  <a:pt x="22225" y="0"/>
                </a:lnTo>
                <a:close/>
              </a:path>
              <a:path w="45085" h="38735">
                <a:moveTo>
                  <a:pt x="28198" y="10401"/>
                </a:moveTo>
                <a:lnTo>
                  <a:pt x="22225" y="10401"/>
                </a:lnTo>
                <a:lnTo>
                  <a:pt x="38468" y="38658"/>
                </a:lnTo>
                <a:lnTo>
                  <a:pt x="44475" y="38658"/>
                </a:lnTo>
                <a:lnTo>
                  <a:pt x="37058" y="25780"/>
                </a:lnTo>
                <a:lnTo>
                  <a:pt x="33362" y="19316"/>
                </a:lnTo>
                <a:lnTo>
                  <a:pt x="28198" y="10401"/>
                </a:lnTo>
                <a:close/>
              </a:path>
            </a:pathLst>
          </a:custGeom>
          <a:solidFill>
            <a:srgbClr val="231F20"/>
          </a:solidFill>
        </p:spPr>
        <p:txBody>
          <a:bodyPr wrap="square" lIns="0" tIns="0" rIns="0" bIns="0" rtlCol="0"/>
          <a:lstStyle/>
          <a:p>
            <a:endParaRPr/>
          </a:p>
        </p:txBody>
      </p:sp>
      <p:sp>
        <p:nvSpPr>
          <p:cNvPr id="30" name="object 30"/>
          <p:cNvSpPr/>
          <p:nvPr/>
        </p:nvSpPr>
        <p:spPr>
          <a:xfrm>
            <a:off x="2960683" y="4193411"/>
            <a:ext cx="144145" cy="144145"/>
          </a:xfrm>
          <a:custGeom>
            <a:avLst/>
            <a:gdLst/>
            <a:ahLst/>
            <a:cxnLst/>
            <a:rect l="l" t="t" r="r" b="b"/>
            <a:pathLst>
              <a:path w="144144" h="144145">
                <a:moveTo>
                  <a:pt x="141986" y="52654"/>
                </a:moveTo>
                <a:lnTo>
                  <a:pt x="141363" y="48755"/>
                </a:lnTo>
                <a:lnTo>
                  <a:pt x="140449" y="44894"/>
                </a:lnTo>
                <a:lnTo>
                  <a:pt x="139204" y="41122"/>
                </a:lnTo>
                <a:lnTo>
                  <a:pt x="138023" y="37350"/>
                </a:lnTo>
                <a:lnTo>
                  <a:pt x="136474" y="33680"/>
                </a:lnTo>
                <a:lnTo>
                  <a:pt x="134594" y="30200"/>
                </a:lnTo>
                <a:lnTo>
                  <a:pt x="131762" y="24790"/>
                </a:lnTo>
                <a:lnTo>
                  <a:pt x="127876" y="19926"/>
                </a:lnTo>
                <a:lnTo>
                  <a:pt x="123253" y="15875"/>
                </a:lnTo>
                <a:lnTo>
                  <a:pt x="118643" y="11811"/>
                </a:lnTo>
                <a:lnTo>
                  <a:pt x="99072" y="3175"/>
                </a:lnTo>
                <a:lnTo>
                  <a:pt x="96126" y="2374"/>
                </a:lnTo>
                <a:lnTo>
                  <a:pt x="93091" y="1752"/>
                </a:lnTo>
                <a:lnTo>
                  <a:pt x="90068" y="1308"/>
                </a:lnTo>
                <a:lnTo>
                  <a:pt x="84061" y="368"/>
                </a:lnTo>
                <a:lnTo>
                  <a:pt x="77914" y="0"/>
                </a:lnTo>
                <a:lnTo>
                  <a:pt x="71818" y="0"/>
                </a:lnTo>
                <a:lnTo>
                  <a:pt x="65709" y="0"/>
                </a:lnTo>
                <a:lnTo>
                  <a:pt x="59563" y="368"/>
                </a:lnTo>
                <a:lnTo>
                  <a:pt x="53530" y="1308"/>
                </a:lnTo>
                <a:lnTo>
                  <a:pt x="50533" y="1752"/>
                </a:lnTo>
                <a:lnTo>
                  <a:pt x="35890" y="6172"/>
                </a:lnTo>
                <a:lnTo>
                  <a:pt x="30289" y="8572"/>
                </a:lnTo>
                <a:lnTo>
                  <a:pt x="24980" y="11811"/>
                </a:lnTo>
                <a:lnTo>
                  <a:pt x="20396" y="15875"/>
                </a:lnTo>
                <a:lnTo>
                  <a:pt x="15760" y="19926"/>
                </a:lnTo>
                <a:lnTo>
                  <a:pt x="11836" y="24790"/>
                </a:lnTo>
                <a:lnTo>
                  <a:pt x="9029" y="30200"/>
                </a:lnTo>
                <a:lnTo>
                  <a:pt x="7340" y="33337"/>
                </a:lnTo>
                <a:lnTo>
                  <a:pt x="2019" y="50457"/>
                </a:lnTo>
                <a:lnTo>
                  <a:pt x="1320" y="53987"/>
                </a:lnTo>
                <a:lnTo>
                  <a:pt x="876" y="57556"/>
                </a:lnTo>
                <a:lnTo>
                  <a:pt x="571" y="61125"/>
                </a:lnTo>
                <a:lnTo>
                  <a:pt x="279" y="64693"/>
                </a:lnTo>
                <a:lnTo>
                  <a:pt x="177" y="68287"/>
                </a:lnTo>
                <a:lnTo>
                  <a:pt x="177" y="71869"/>
                </a:lnTo>
                <a:lnTo>
                  <a:pt x="0" y="76720"/>
                </a:lnTo>
                <a:lnTo>
                  <a:pt x="3797" y="100622"/>
                </a:lnTo>
                <a:lnTo>
                  <a:pt x="5194" y="105283"/>
                </a:lnTo>
                <a:lnTo>
                  <a:pt x="18059" y="125717"/>
                </a:lnTo>
                <a:lnTo>
                  <a:pt x="21463" y="129159"/>
                </a:lnTo>
                <a:lnTo>
                  <a:pt x="25425" y="132067"/>
                </a:lnTo>
                <a:lnTo>
                  <a:pt x="29667" y="134429"/>
                </a:lnTo>
                <a:lnTo>
                  <a:pt x="33909" y="136804"/>
                </a:lnTo>
                <a:lnTo>
                  <a:pt x="57277" y="143090"/>
                </a:lnTo>
                <a:lnTo>
                  <a:pt x="62090" y="143700"/>
                </a:lnTo>
                <a:lnTo>
                  <a:pt x="66979" y="143916"/>
                </a:lnTo>
                <a:lnTo>
                  <a:pt x="71818" y="143725"/>
                </a:lnTo>
                <a:lnTo>
                  <a:pt x="76644" y="143916"/>
                </a:lnTo>
                <a:lnTo>
                  <a:pt x="81508" y="143700"/>
                </a:lnTo>
                <a:lnTo>
                  <a:pt x="86321" y="143090"/>
                </a:lnTo>
                <a:lnTo>
                  <a:pt x="91160" y="142494"/>
                </a:lnTo>
                <a:lnTo>
                  <a:pt x="113931" y="134429"/>
                </a:lnTo>
                <a:lnTo>
                  <a:pt x="118198" y="132067"/>
                </a:lnTo>
                <a:lnTo>
                  <a:pt x="139827" y="100622"/>
                </a:lnTo>
                <a:lnTo>
                  <a:pt x="141211" y="95986"/>
                </a:lnTo>
                <a:lnTo>
                  <a:pt x="142214" y="91211"/>
                </a:lnTo>
                <a:lnTo>
                  <a:pt x="142798" y="86410"/>
                </a:lnTo>
                <a:lnTo>
                  <a:pt x="143395" y="81572"/>
                </a:lnTo>
                <a:lnTo>
                  <a:pt x="143598" y="76720"/>
                </a:lnTo>
                <a:lnTo>
                  <a:pt x="143421"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31" name="object 31"/>
          <p:cNvSpPr/>
          <p:nvPr/>
        </p:nvSpPr>
        <p:spPr>
          <a:xfrm>
            <a:off x="3011561" y="4229657"/>
            <a:ext cx="45085" cy="38735"/>
          </a:xfrm>
          <a:custGeom>
            <a:avLst/>
            <a:gdLst/>
            <a:ahLst/>
            <a:cxnLst/>
            <a:rect l="l" t="t" r="r" b="b"/>
            <a:pathLst>
              <a:path w="45085" h="38735">
                <a:moveTo>
                  <a:pt x="5981" y="0"/>
                </a:moveTo>
                <a:lnTo>
                  <a:pt x="0" y="0"/>
                </a:lnTo>
                <a:lnTo>
                  <a:pt x="11112" y="19329"/>
                </a:lnTo>
                <a:lnTo>
                  <a:pt x="15087" y="26187"/>
                </a:lnTo>
                <a:lnTo>
                  <a:pt x="18288" y="31826"/>
                </a:lnTo>
                <a:lnTo>
                  <a:pt x="22250" y="38658"/>
                </a:lnTo>
                <a:lnTo>
                  <a:pt x="28216" y="28257"/>
                </a:lnTo>
                <a:lnTo>
                  <a:pt x="22250" y="28257"/>
                </a:lnTo>
                <a:lnTo>
                  <a:pt x="20510" y="25272"/>
                </a:lnTo>
                <a:lnTo>
                  <a:pt x="17119" y="19329"/>
                </a:lnTo>
                <a:lnTo>
                  <a:pt x="5981" y="0"/>
                </a:lnTo>
                <a:close/>
              </a:path>
              <a:path w="45085" h="38735">
                <a:moveTo>
                  <a:pt x="44475" y="0"/>
                </a:moveTo>
                <a:lnTo>
                  <a:pt x="38493" y="0"/>
                </a:lnTo>
                <a:lnTo>
                  <a:pt x="34772" y="6438"/>
                </a:lnTo>
                <a:lnTo>
                  <a:pt x="31076" y="12915"/>
                </a:lnTo>
                <a:lnTo>
                  <a:pt x="23939" y="25272"/>
                </a:lnTo>
                <a:lnTo>
                  <a:pt x="22250" y="28257"/>
                </a:lnTo>
                <a:lnTo>
                  <a:pt x="28216" y="28257"/>
                </a:lnTo>
                <a:lnTo>
                  <a:pt x="44475" y="0"/>
                </a:lnTo>
                <a:close/>
              </a:path>
            </a:pathLst>
          </a:custGeom>
          <a:solidFill>
            <a:srgbClr val="231F20"/>
          </a:solidFill>
        </p:spPr>
        <p:txBody>
          <a:bodyPr wrap="square" lIns="0" tIns="0" rIns="0" bIns="0" rtlCol="0"/>
          <a:lstStyle/>
          <a:p>
            <a:endParaRPr/>
          </a:p>
        </p:txBody>
      </p:sp>
      <p:sp>
        <p:nvSpPr>
          <p:cNvPr id="32" name="object 32"/>
          <p:cNvSpPr/>
          <p:nvPr/>
        </p:nvSpPr>
        <p:spPr>
          <a:xfrm>
            <a:off x="2173518" y="8020149"/>
            <a:ext cx="144145" cy="144145"/>
          </a:xfrm>
          <a:custGeom>
            <a:avLst/>
            <a:gdLst/>
            <a:ahLst/>
            <a:cxnLst/>
            <a:rect l="l" t="t" r="r" b="b"/>
            <a:pathLst>
              <a:path w="144144" h="144145">
                <a:moveTo>
                  <a:pt x="142011" y="52654"/>
                </a:moveTo>
                <a:lnTo>
                  <a:pt x="141338" y="48755"/>
                </a:lnTo>
                <a:lnTo>
                  <a:pt x="140449" y="44894"/>
                </a:lnTo>
                <a:lnTo>
                  <a:pt x="139230" y="41122"/>
                </a:lnTo>
                <a:lnTo>
                  <a:pt x="138023" y="37350"/>
                </a:lnTo>
                <a:lnTo>
                  <a:pt x="136474" y="33680"/>
                </a:lnTo>
                <a:lnTo>
                  <a:pt x="134594" y="30187"/>
                </a:lnTo>
                <a:lnTo>
                  <a:pt x="131787" y="24790"/>
                </a:lnTo>
                <a:lnTo>
                  <a:pt x="127825" y="19926"/>
                </a:lnTo>
                <a:lnTo>
                  <a:pt x="123228" y="15874"/>
                </a:lnTo>
                <a:lnTo>
                  <a:pt x="118643" y="11810"/>
                </a:lnTo>
                <a:lnTo>
                  <a:pt x="113334" y="8572"/>
                </a:lnTo>
                <a:lnTo>
                  <a:pt x="107734" y="6172"/>
                </a:lnTo>
                <a:lnTo>
                  <a:pt x="104927" y="4965"/>
                </a:lnTo>
                <a:lnTo>
                  <a:pt x="90093" y="1295"/>
                </a:lnTo>
                <a:lnTo>
                  <a:pt x="84073" y="355"/>
                </a:lnTo>
                <a:lnTo>
                  <a:pt x="77914" y="0"/>
                </a:lnTo>
                <a:lnTo>
                  <a:pt x="71818" y="0"/>
                </a:lnTo>
                <a:lnTo>
                  <a:pt x="65684" y="0"/>
                </a:lnTo>
                <a:lnTo>
                  <a:pt x="59588" y="355"/>
                </a:lnTo>
                <a:lnTo>
                  <a:pt x="53530" y="1295"/>
                </a:lnTo>
                <a:lnTo>
                  <a:pt x="50507" y="1752"/>
                </a:lnTo>
                <a:lnTo>
                  <a:pt x="47510" y="2374"/>
                </a:lnTo>
                <a:lnTo>
                  <a:pt x="44576" y="3174"/>
                </a:lnTo>
                <a:lnTo>
                  <a:pt x="41605" y="3975"/>
                </a:lnTo>
                <a:lnTo>
                  <a:pt x="38696" y="4965"/>
                </a:lnTo>
                <a:lnTo>
                  <a:pt x="35877" y="6172"/>
                </a:lnTo>
                <a:lnTo>
                  <a:pt x="30264" y="8572"/>
                </a:lnTo>
                <a:lnTo>
                  <a:pt x="24980" y="11810"/>
                </a:lnTo>
                <a:lnTo>
                  <a:pt x="20370" y="15874"/>
                </a:lnTo>
                <a:lnTo>
                  <a:pt x="15760" y="19926"/>
                </a:lnTo>
                <a:lnTo>
                  <a:pt x="11836" y="24790"/>
                </a:lnTo>
                <a:lnTo>
                  <a:pt x="9029" y="30187"/>
                </a:lnTo>
                <a:lnTo>
                  <a:pt x="7340" y="33337"/>
                </a:lnTo>
                <a:lnTo>
                  <a:pt x="2019" y="50457"/>
                </a:lnTo>
                <a:lnTo>
                  <a:pt x="1320" y="53974"/>
                </a:lnTo>
                <a:lnTo>
                  <a:pt x="901" y="57556"/>
                </a:lnTo>
                <a:lnTo>
                  <a:pt x="571" y="61125"/>
                </a:lnTo>
                <a:lnTo>
                  <a:pt x="279" y="64693"/>
                </a:lnTo>
                <a:lnTo>
                  <a:pt x="177" y="68287"/>
                </a:lnTo>
                <a:lnTo>
                  <a:pt x="177" y="71869"/>
                </a:lnTo>
                <a:lnTo>
                  <a:pt x="0" y="76707"/>
                </a:lnTo>
                <a:lnTo>
                  <a:pt x="3822" y="100622"/>
                </a:lnTo>
                <a:lnTo>
                  <a:pt x="5219" y="105282"/>
                </a:lnTo>
                <a:lnTo>
                  <a:pt x="7023" y="109791"/>
                </a:lnTo>
                <a:lnTo>
                  <a:pt x="9410" y="114045"/>
                </a:lnTo>
                <a:lnTo>
                  <a:pt x="11734" y="118300"/>
                </a:lnTo>
                <a:lnTo>
                  <a:pt x="29667" y="134429"/>
                </a:lnTo>
                <a:lnTo>
                  <a:pt x="33883" y="136804"/>
                </a:lnTo>
                <a:lnTo>
                  <a:pt x="57276" y="143090"/>
                </a:lnTo>
                <a:lnTo>
                  <a:pt x="62090" y="143700"/>
                </a:lnTo>
                <a:lnTo>
                  <a:pt x="66979" y="143916"/>
                </a:lnTo>
                <a:lnTo>
                  <a:pt x="71818" y="143725"/>
                </a:lnTo>
                <a:lnTo>
                  <a:pt x="76631" y="143916"/>
                </a:lnTo>
                <a:lnTo>
                  <a:pt x="81533" y="143700"/>
                </a:lnTo>
                <a:lnTo>
                  <a:pt x="86321" y="143090"/>
                </a:lnTo>
                <a:lnTo>
                  <a:pt x="91160" y="142493"/>
                </a:lnTo>
                <a:lnTo>
                  <a:pt x="95923" y="141503"/>
                </a:lnTo>
                <a:lnTo>
                  <a:pt x="100558" y="140080"/>
                </a:lnTo>
                <a:lnTo>
                  <a:pt x="105206" y="138658"/>
                </a:lnTo>
                <a:lnTo>
                  <a:pt x="109715" y="136804"/>
                </a:lnTo>
                <a:lnTo>
                  <a:pt x="113957" y="134429"/>
                </a:lnTo>
                <a:lnTo>
                  <a:pt x="118198" y="132067"/>
                </a:lnTo>
                <a:lnTo>
                  <a:pt x="134226" y="114045"/>
                </a:lnTo>
                <a:lnTo>
                  <a:pt x="136601" y="109804"/>
                </a:lnTo>
                <a:lnTo>
                  <a:pt x="142798" y="86398"/>
                </a:lnTo>
                <a:lnTo>
                  <a:pt x="143421" y="81572"/>
                </a:lnTo>
                <a:lnTo>
                  <a:pt x="143598" y="76707"/>
                </a:lnTo>
                <a:lnTo>
                  <a:pt x="143421" y="71869"/>
                </a:lnTo>
                <a:lnTo>
                  <a:pt x="143446" y="65443"/>
                </a:lnTo>
                <a:lnTo>
                  <a:pt x="143052" y="58991"/>
                </a:lnTo>
                <a:lnTo>
                  <a:pt x="142011" y="52654"/>
                </a:lnTo>
                <a:close/>
              </a:path>
            </a:pathLst>
          </a:custGeom>
          <a:ln w="3594">
            <a:solidFill>
              <a:srgbClr val="050100"/>
            </a:solidFill>
          </a:ln>
        </p:spPr>
        <p:txBody>
          <a:bodyPr wrap="square" lIns="0" tIns="0" rIns="0" bIns="0" rtlCol="0"/>
          <a:lstStyle/>
          <a:p>
            <a:endParaRPr/>
          </a:p>
        </p:txBody>
      </p:sp>
      <p:sp>
        <p:nvSpPr>
          <p:cNvPr id="33" name="object 33"/>
          <p:cNvSpPr/>
          <p:nvPr/>
        </p:nvSpPr>
        <p:spPr>
          <a:xfrm>
            <a:off x="2223082" y="8056395"/>
            <a:ext cx="45085" cy="38735"/>
          </a:xfrm>
          <a:custGeom>
            <a:avLst/>
            <a:gdLst/>
            <a:ahLst/>
            <a:cxnLst/>
            <a:rect l="l" t="t" r="r" b="b"/>
            <a:pathLst>
              <a:path w="45085" h="38734">
                <a:moveTo>
                  <a:pt x="22250" y="0"/>
                </a:moveTo>
                <a:lnTo>
                  <a:pt x="15087" y="12471"/>
                </a:lnTo>
                <a:lnTo>
                  <a:pt x="11112" y="19316"/>
                </a:lnTo>
                <a:lnTo>
                  <a:pt x="3721" y="32219"/>
                </a:lnTo>
                <a:lnTo>
                  <a:pt x="0" y="38658"/>
                </a:lnTo>
                <a:lnTo>
                  <a:pt x="6007" y="38658"/>
                </a:lnTo>
                <a:lnTo>
                  <a:pt x="20510" y="13385"/>
                </a:lnTo>
                <a:lnTo>
                  <a:pt x="22250" y="10401"/>
                </a:lnTo>
                <a:lnTo>
                  <a:pt x="28223" y="10401"/>
                </a:lnTo>
                <a:lnTo>
                  <a:pt x="22250" y="0"/>
                </a:lnTo>
                <a:close/>
              </a:path>
              <a:path w="45085" h="38734">
                <a:moveTo>
                  <a:pt x="28223" y="10401"/>
                </a:moveTo>
                <a:lnTo>
                  <a:pt x="22250" y="10401"/>
                </a:lnTo>
                <a:lnTo>
                  <a:pt x="38468" y="38658"/>
                </a:lnTo>
                <a:lnTo>
                  <a:pt x="44500" y="38658"/>
                </a:lnTo>
                <a:lnTo>
                  <a:pt x="40754" y="32219"/>
                </a:lnTo>
                <a:lnTo>
                  <a:pt x="28223" y="10401"/>
                </a:lnTo>
                <a:close/>
              </a:path>
            </a:pathLst>
          </a:custGeom>
          <a:solidFill>
            <a:srgbClr val="231F20"/>
          </a:solidFill>
        </p:spPr>
        <p:txBody>
          <a:bodyPr wrap="square" lIns="0" tIns="0" rIns="0" bIns="0" rtlCol="0"/>
          <a:lstStyle/>
          <a:p>
            <a:endParaRPr/>
          </a:p>
        </p:txBody>
      </p:sp>
      <p:sp>
        <p:nvSpPr>
          <p:cNvPr id="34" name="object 34"/>
          <p:cNvSpPr/>
          <p:nvPr/>
        </p:nvSpPr>
        <p:spPr>
          <a:xfrm>
            <a:off x="2848814" y="8020149"/>
            <a:ext cx="144145" cy="144145"/>
          </a:xfrm>
          <a:custGeom>
            <a:avLst/>
            <a:gdLst/>
            <a:ahLst/>
            <a:cxnLst/>
            <a:rect l="l" t="t" r="r" b="b"/>
            <a:pathLst>
              <a:path w="144144" h="144145">
                <a:moveTo>
                  <a:pt x="141986" y="52654"/>
                </a:moveTo>
                <a:lnTo>
                  <a:pt x="141363" y="48755"/>
                </a:lnTo>
                <a:lnTo>
                  <a:pt x="140423" y="44894"/>
                </a:lnTo>
                <a:lnTo>
                  <a:pt x="139204" y="41122"/>
                </a:lnTo>
                <a:lnTo>
                  <a:pt x="137998" y="37350"/>
                </a:lnTo>
                <a:lnTo>
                  <a:pt x="136448" y="33680"/>
                </a:lnTo>
                <a:lnTo>
                  <a:pt x="134594" y="30200"/>
                </a:lnTo>
                <a:lnTo>
                  <a:pt x="131737" y="24790"/>
                </a:lnTo>
                <a:lnTo>
                  <a:pt x="127850" y="19926"/>
                </a:lnTo>
                <a:lnTo>
                  <a:pt x="123228" y="15874"/>
                </a:lnTo>
                <a:lnTo>
                  <a:pt x="118643" y="11810"/>
                </a:lnTo>
                <a:lnTo>
                  <a:pt x="113334" y="8572"/>
                </a:lnTo>
                <a:lnTo>
                  <a:pt x="107708" y="6172"/>
                </a:lnTo>
                <a:lnTo>
                  <a:pt x="104902" y="4965"/>
                </a:lnTo>
                <a:lnTo>
                  <a:pt x="102006" y="3975"/>
                </a:lnTo>
                <a:lnTo>
                  <a:pt x="99047" y="3174"/>
                </a:lnTo>
                <a:lnTo>
                  <a:pt x="96100" y="2374"/>
                </a:lnTo>
                <a:lnTo>
                  <a:pt x="93091" y="1752"/>
                </a:lnTo>
                <a:lnTo>
                  <a:pt x="90068" y="1295"/>
                </a:lnTo>
                <a:lnTo>
                  <a:pt x="84048" y="368"/>
                </a:lnTo>
                <a:lnTo>
                  <a:pt x="77914" y="0"/>
                </a:lnTo>
                <a:lnTo>
                  <a:pt x="71818" y="0"/>
                </a:lnTo>
                <a:lnTo>
                  <a:pt x="65684" y="0"/>
                </a:lnTo>
                <a:lnTo>
                  <a:pt x="59563" y="368"/>
                </a:lnTo>
                <a:lnTo>
                  <a:pt x="53505" y="1295"/>
                </a:lnTo>
                <a:lnTo>
                  <a:pt x="50507" y="1752"/>
                </a:lnTo>
                <a:lnTo>
                  <a:pt x="47485" y="2374"/>
                </a:lnTo>
                <a:lnTo>
                  <a:pt x="44551" y="3174"/>
                </a:lnTo>
                <a:lnTo>
                  <a:pt x="41579" y="3975"/>
                </a:lnTo>
                <a:lnTo>
                  <a:pt x="38696" y="4965"/>
                </a:lnTo>
                <a:lnTo>
                  <a:pt x="35877" y="6172"/>
                </a:lnTo>
                <a:lnTo>
                  <a:pt x="30264" y="8572"/>
                </a:lnTo>
                <a:lnTo>
                  <a:pt x="24955" y="11810"/>
                </a:lnTo>
                <a:lnTo>
                  <a:pt x="20370" y="15874"/>
                </a:lnTo>
                <a:lnTo>
                  <a:pt x="15760" y="19926"/>
                </a:lnTo>
                <a:lnTo>
                  <a:pt x="11811" y="24790"/>
                </a:lnTo>
                <a:lnTo>
                  <a:pt x="9004" y="30200"/>
                </a:lnTo>
                <a:lnTo>
                  <a:pt x="7315" y="33337"/>
                </a:lnTo>
                <a:lnTo>
                  <a:pt x="2019" y="50457"/>
                </a:lnTo>
                <a:lnTo>
                  <a:pt x="1320" y="53987"/>
                </a:lnTo>
                <a:lnTo>
                  <a:pt x="850" y="57556"/>
                </a:lnTo>
                <a:lnTo>
                  <a:pt x="571" y="61125"/>
                </a:lnTo>
                <a:lnTo>
                  <a:pt x="279" y="64693"/>
                </a:lnTo>
                <a:lnTo>
                  <a:pt x="177" y="68287"/>
                </a:lnTo>
                <a:lnTo>
                  <a:pt x="177" y="71869"/>
                </a:lnTo>
                <a:lnTo>
                  <a:pt x="0" y="76720"/>
                </a:lnTo>
                <a:lnTo>
                  <a:pt x="9385" y="114045"/>
                </a:lnTo>
                <a:lnTo>
                  <a:pt x="11734" y="118300"/>
                </a:lnTo>
                <a:lnTo>
                  <a:pt x="14617" y="122275"/>
                </a:lnTo>
                <a:lnTo>
                  <a:pt x="18034" y="125717"/>
                </a:lnTo>
                <a:lnTo>
                  <a:pt x="21437" y="129158"/>
                </a:lnTo>
                <a:lnTo>
                  <a:pt x="25425" y="132067"/>
                </a:lnTo>
                <a:lnTo>
                  <a:pt x="29667" y="134429"/>
                </a:lnTo>
                <a:lnTo>
                  <a:pt x="33883" y="136804"/>
                </a:lnTo>
                <a:lnTo>
                  <a:pt x="57277" y="143090"/>
                </a:lnTo>
                <a:lnTo>
                  <a:pt x="62090" y="143700"/>
                </a:lnTo>
                <a:lnTo>
                  <a:pt x="66954" y="143916"/>
                </a:lnTo>
                <a:lnTo>
                  <a:pt x="71818" y="143725"/>
                </a:lnTo>
                <a:lnTo>
                  <a:pt x="76644" y="143916"/>
                </a:lnTo>
                <a:lnTo>
                  <a:pt x="81508" y="143700"/>
                </a:lnTo>
                <a:lnTo>
                  <a:pt x="86321" y="143090"/>
                </a:lnTo>
                <a:lnTo>
                  <a:pt x="91135" y="142493"/>
                </a:lnTo>
                <a:lnTo>
                  <a:pt x="113931" y="134429"/>
                </a:lnTo>
                <a:lnTo>
                  <a:pt x="118173" y="132067"/>
                </a:lnTo>
                <a:lnTo>
                  <a:pt x="139827" y="100622"/>
                </a:lnTo>
                <a:lnTo>
                  <a:pt x="141211" y="95986"/>
                </a:lnTo>
                <a:lnTo>
                  <a:pt x="142214" y="91211"/>
                </a:lnTo>
                <a:lnTo>
                  <a:pt x="142798" y="86410"/>
                </a:lnTo>
                <a:lnTo>
                  <a:pt x="143370" y="81572"/>
                </a:lnTo>
                <a:lnTo>
                  <a:pt x="143598" y="76720"/>
                </a:lnTo>
                <a:lnTo>
                  <a:pt x="143395" y="71869"/>
                </a:lnTo>
                <a:lnTo>
                  <a:pt x="143446" y="65455"/>
                </a:lnTo>
                <a:lnTo>
                  <a:pt x="143052" y="59004"/>
                </a:lnTo>
                <a:lnTo>
                  <a:pt x="141986" y="52654"/>
                </a:lnTo>
                <a:close/>
              </a:path>
            </a:pathLst>
          </a:custGeom>
          <a:ln w="3594">
            <a:solidFill>
              <a:srgbClr val="050100"/>
            </a:solidFill>
          </a:ln>
        </p:spPr>
        <p:txBody>
          <a:bodyPr wrap="square" lIns="0" tIns="0" rIns="0" bIns="0" rtlCol="0"/>
          <a:lstStyle/>
          <a:p>
            <a:endParaRPr/>
          </a:p>
        </p:txBody>
      </p:sp>
      <p:sp>
        <p:nvSpPr>
          <p:cNvPr id="35" name="object 35"/>
          <p:cNvSpPr txBox="1"/>
          <p:nvPr/>
        </p:nvSpPr>
        <p:spPr>
          <a:xfrm>
            <a:off x="951656" y="8014965"/>
            <a:ext cx="5880100" cy="162560"/>
          </a:xfrm>
          <a:prstGeom prst="rect">
            <a:avLst/>
          </a:prstGeom>
        </p:spPr>
        <p:txBody>
          <a:bodyPr vert="horz" wrap="square" lIns="0" tIns="12700" rIns="0" bIns="0" rtlCol="0">
            <a:spAutoFit/>
          </a:bodyPr>
          <a:lstStyle/>
          <a:p>
            <a:pPr marL="38100">
              <a:lnSpc>
                <a:spcPct val="100000"/>
              </a:lnSpc>
              <a:spcBef>
                <a:spcPts val="100"/>
              </a:spcBef>
            </a:pPr>
            <a:r>
              <a:rPr sz="900" dirty="0">
                <a:solidFill>
                  <a:srgbClr val="231F20"/>
                </a:solidFill>
                <a:latin typeface="Arial Narrow"/>
                <a:cs typeface="Arial Narrow"/>
              </a:rPr>
              <a:t>Pulse </a:t>
            </a:r>
            <a:r>
              <a:rPr sz="900" spc="-5" dirty="0">
                <a:solidFill>
                  <a:srgbClr val="231F20"/>
                </a:solidFill>
                <a:latin typeface="Arial Narrow"/>
                <a:cs typeface="Arial Narrow"/>
              </a:rPr>
              <a:t>los botones </a:t>
            </a:r>
            <a:r>
              <a:rPr sz="900" b="1" spc="-5" dirty="0">
                <a:solidFill>
                  <a:srgbClr val="231F20"/>
                </a:solidFill>
                <a:latin typeface="Arial Narrow"/>
                <a:cs typeface="Arial Narrow"/>
              </a:rPr>
              <a:t>ARRIBA </a:t>
            </a:r>
            <a:r>
              <a:rPr sz="225" b="1" spc="-22" baseline="37037" dirty="0">
                <a:solidFill>
                  <a:srgbClr val="231F20"/>
                </a:solidFill>
                <a:latin typeface="Calibri"/>
                <a:cs typeface="Calibri"/>
              </a:rPr>
              <a:t>UP </a:t>
            </a:r>
            <a:r>
              <a:rPr sz="900" dirty="0">
                <a:solidFill>
                  <a:srgbClr val="231F20"/>
                </a:solidFill>
                <a:latin typeface="Arial Narrow"/>
                <a:cs typeface="Arial Narrow"/>
              </a:rPr>
              <a:t>y </a:t>
            </a:r>
            <a:r>
              <a:rPr sz="900" b="1" dirty="0">
                <a:solidFill>
                  <a:srgbClr val="231F20"/>
                </a:solidFill>
                <a:latin typeface="Arial Narrow"/>
                <a:cs typeface="Arial Narrow"/>
              </a:rPr>
              <a:t>ABAJO </a:t>
            </a:r>
            <a:r>
              <a:rPr sz="225" b="1" spc="-30" baseline="37037" dirty="0">
                <a:solidFill>
                  <a:srgbClr val="231F20"/>
                </a:solidFill>
                <a:latin typeface="Calibri"/>
                <a:cs typeface="Calibri"/>
              </a:rPr>
              <a:t>DOWN </a:t>
            </a:r>
            <a:r>
              <a:rPr sz="900" spc="-5" dirty="0">
                <a:solidFill>
                  <a:srgbClr val="231F20"/>
                </a:solidFill>
                <a:latin typeface="Arial Narrow"/>
                <a:cs typeface="Arial Narrow"/>
              </a:rPr>
              <a:t>al mismo </a:t>
            </a:r>
            <a:r>
              <a:rPr sz="900" dirty="0">
                <a:solidFill>
                  <a:srgbClr val="231F20"/>
                </a:solidFill>
                <a:latin typeface="Arial Narrow"/>
                <a:cs typeface="Arial Narrow"/>
              </a:rPr>
              <a:t>tiempo </a:t>
            </a:r>
            <a:r>
              <a:rPr sz="900" spc="-5" dirty="0">
                <a:solidFill>
                  <a:srgbClr val="231F20"/>
                </a:solidFill>
                <a:latin typeface="Arial Narrow"/>
                <a:cs typeface="Arial Narrow"/>
              </a:rPr>
              <a:t>durante </a:t>
            </a:r>
            <a:r>
              <a:rPr sz="900" dirty="0">
                <a:solidFill>
                  <a:srgbClr val="231F20"/>
                </a:solidFill>
                <a:latin typeface="Arial Narrow"/>
                <a:cs typeface="Arial Narrow"/>
              </a:rPr>
              <a:t>3 </a:t>
            </a:r>
            <a:r>
              <a:rPr sz="900" spc="-5" dirty="0">
                <a:solidFill>
                  <a:srgbClr val="231F20"/>
                </a:solidFill>
                <a:latin typeface="Arial Narrow"/>
                <a:cs typeface="Arial Narrow"/>
              </a:rPr>
              <a:t>segundos para bloquear/desbloquear el mando. </a:t>
            </a:r>
            <a:r>
              <a:rPr sz="900" dirty="0">
                <a:solidFill>
                  <a:srgbClr val="231F20"/>
                </a:solidFill>
                <a:latin typeface="Arial Narrow"/>
                <a:cs typeface="Arial Narrow"/>
              </a:rPr>
              <a:t>En </a:t>
            </a:r>
            <a:r>
              <a:rPr sz="900" spc="-5" dirty="0">
                <a:solidFill>
                  <a:srgbClr val="231F20"/>
                </a:solidFill>
                <a:latin typeface="Arial Narrow"/>
                <a:cs typeface="Arial Narrow"/>
              </a:rPr>
              <a:t>el modo de</a:t>
            </a:r>
            <a:endParaRPr sz="900">
              <a:latin typeface="Arial Narrow"/>
              <a:cs typeface="Arial Narrow"/>
            </a:endParaRPr>
          </a:p>
        </p:txBody>
      </p:sp>
      <p:sp>
        <p:nvSpPr>
          <p:cNvPr id="36" name="object 36"/>
          <p:cNvSpPr/>
          <p:nvPr/>
        </p:nvSpPr>
        <p:spPr>
          <a:xfrm>
            <a:off x="2899693" y="8056393"/>
            <a:ext cx="45085" cy="38735"/>
          </a:xfrm>
          <a:custGeom>
            <a:avLst/>
            <a:gdLst/>
            <a:ahLst/>
            <a:cxnLst/>
            <a:rect l="l" t="t" r="r" b="b"/>
            <a:pathLst>
              <a:path w="45085" h="38734">
                <a:moveTo>
                  <a:pt x="5981" y="0"/>
                </a:moveTo>
                <a:lnTo>
                  <a:pt x="0" y="0"/>
                </a:lnTo>
                <a:lnTo>
                  <a:pt x="3670" y="6451"/>
                </a:lnTo>
                <a:lnTo>
                  <a:pt x="11087" y="19329"/>
                </a:lnTo>
                <a:lnTo>
                  <a:pt x="15062" y="26187"/>
                </a:lnTo>
                <a:lnTo>
                  <a:pt x="18275" y="31826"/>
                </a:lnTo>
                <a:lnTo>
                  <a:pt x="22225" y="38658"/>
                </a:lnTo>
                <a:lnTo>
                  <a:pt x="26174" y="31826"/>
                </a:lnTo>
                <a:lnTo>
                  <a:pt x="28208" y="28257"/>
                </a:lnTo>
                <a:lnTo>
                  <a:pt x="22225" y="28257"/>
                </a:lnTo>
                <a:lnTo>
                  <a:pt x="5981" y="0"/>
                </a:lnTo>
                <a:close/>
              </a:path>
              <a:path w="45085" h="38734">
                <a:moveTo>
                  <a:pt x="44475" y="0"/>
                </a:moveTo>
                <a:lnTo>
                  <a:pt x="38468" y="0"/>
                </a:lnTo>
                <a:lnTo>
                  <a:pt x="25654" y="22301"/>
                </a:lnTo>
                <a:lnTo>
                  <a:pt x="23914" y="25272"/>
                </a:lnTo>
                <a:lnTo>
                  <a:pt x="22225" y="28257"/>
                </a:lnTo>
                <a:lnTo>
                  <a:pt x="28208" y="28257"/>
                </a:lnTo>
                <a:lnTo>
                  <a:pt x="44475" y="0"/>
                </a:lnTo>
                <a:close/>
              </a:path>
            </a:pathLst>
          </a:custGeom>
          <a:solidFill>
            <a:srgbClr val="231F20"/>
          </a:solidFill>
        </p:spPr>
        <p:txBody>
          <a:bodyPr wrap="square" lIns="0" tIns="0" rIns="0" bIns="0" rtlCol="0"/>
          <a:lstStyle/>
          <a:p>
            <a:endParaRPr/>
          </a:p>
        </p:txBody>
      </p:sp>
      <p:sp>
        <p:nvSpPr>
          <p:cNvPr id="37" name="object 37"/>
          <p:cNvSpPr/>
          <p:nvPr/>
        </p:nvSpPr>
        <p:spPr>
          <a:xfrm>
            <a:off x="4824086" y="7343756"/>
            <a:ext cx="144145" cy="144145"/>
          </a:xfrm>
          <a:custGeom>
            <a:avLst/>
            <a:gdLst/>
            <a:ahLst/>
            <a:cxnLst/>
            <a:rect l="l" t="t" r="r" b="b"/>
            <a:pathLst>
              <a:path w="144145" h="144145">
                <a:moveTo>
                  <a:pt x="141986" y="52641"/>
                </a:moveTo>
                <a:lnTo>
                  <a:pt x="141363" y="48742"/>
                </a:lnTo>
                <a:lnTo>
                  <a:pt x="140423" y="44881"/>
                </a:lnTo>
                <a:lnTo>
                  <a:pt x="139204" y="41109"/>
                </a:lnTo>
                <a:lnTo>
                  <a:pt x="137998" y="37337"/>
                </a:lnTo>
                <a:lnTo>
                  <a:pt x="136448" y="33667"/>
                </a:lnTo>
                <a:lnTo>
                  <a:pt x="134594" y="30187"/>
                </a:lnTo>
                <a:lnTo>
                  <a:pt x="131737" y="24777"/>
                </a:lnTo>
                <a:lnTo>
                  <a:pt x="127850" y="19913"/>
                </a:lnTo>
                <a:lnTo>
                  <a:pt x="123228" y="15862"/>
                </a:lnTo>
                <a:lnTo>
                  <a:pt x="118643" y="11810"/>
                </a:lnTo>
                <a:lnTo>
                  <a:pt x="113334" y="8559"/>
                </a:lnTo>
                <a:lnTo>
                  <a:pt x="107708" y="6159"/>
                </a:lnTo>
                <a:lnTo>
                  <a:pt x="104902" y="4952"/>
                </a:lnTo>
                <a:lnTo>
                  <a:pt x="102006" y="3962"/>
                </a:lnTo>
                <a:lnTo>
                  <a:pt x="99047" y="3174"/>
                </a:lnTo>
                <a:lnTo>
                  <a:pt x="96100" y="2362"/>
                </a:lnTo>
                <a:lnTo>
                  <a:pt x="93091" y="1739"/>
                </a:lnTo>
                <a:lnTo>
                  <a:pt x="90068" y="1282"/>
                </a:lnTo>
                <a:lnTo>
                  <a:pt x="84048" y="355"/>
                </a:lnTo>
                <a:lnTo>
                  <a:pt x="77914" y="0"/>
                </a:lnTo>
                <a:lnTo>
                  <a:pt x="71818" y="0"/>
                </a:lnTo>
                <a:lnTo>
                  <a:pt x="65684" y="0"/>
                </a:lnTo>
                <a:lnTo>
                  <a:pt x="59563" y="355"/>
                </a:lnTo>
                <a:lnTo>
                  <a:pt x="53505" y="1282"/>
                </a:lnTo>
                <a:lnTo>
                  <a:pt x="50507" y="1739"/>
                </a:lnTo>
                <a:lnTo>
                  <a:pt x="47485" y="2362"/>
                </a:lnTo>
                <a:lnTo>
                  <a:pt x="44551" y="3174"/>
                </a:lnTo>
                <a:lnTo>
                  <a:pt x="41579" y="3962"/>
                </a:lnTo>
                <a:lnTo>
                  <a:pt x="38696" y="4952"/>
                </a:lnTo>
                <a:lnTo>
                  <a:pt x="35877" y="6159"/>
                </a:lnTo>
                <a:lnTo>
                  <a:pt x="30264" y="8559"/>
                </a:lnTo>
                <a:lnTo>
                  <a:pt x="24955" y="11810"/>
                </a:lnTo>
                <a:lnTo>
                  <a:pt x="20370" y="15862"/>
                </a:lnTo>
                <a:lnTo>
                  <a:pt x="15760" y="19913"/>
                </a:lnTo>
                <a:lnTo>
                  <a:pt x="11811" y="24777"/>
                </a:lnTo>
                <a:lnTo>
                  <a:pt x="9004" y="30187"/>
                </a:lnTo>
                <a:lnTo>
                  <a:pt x="7315" y="33337"/>
                </a:lnTo>
                <a:lnTo>
                  <a:pt x="2019" y="50444"/>
                </a:lnTo>
                <a:lnTo>
                  <a:pt x="1320" y="53974"/>
                </a:lnTo>
                <a:lnTo>
                  <a:pt x="850" y="57543"/>
                </a:lnTo>
                <a:lnTo>
                  <a:pt x="571" y="61112"/>
                </a:lnTo>
                <a:lnTo>
                  <a:pt x="279" y="64681"/>
                </a:lnTo>
                <a:lnTo>
                  <a:pt x="177" y="68287"/>
                </a:lnTo>
                <a:lnTo>
                  <a:pt x="177" y="71856"/>
                </a:lnTo>
                <a:lnTo>
                  <a:pt x="0" y="76707"/>
                </a:lnTo>
                <a:lnTo>
                  <a:pt x="9385" y="114033"/>
                </a:lnTo>
                <a:lnTo>
                  <a:pt x="11734" y="118287"/>
                </a:lnTo>
                <a:lnTo>
                  <a:pt x="14617" y="122262"/>
                </a:lnTo>
                <a:lnTo>
                  <a:pt x="18034" y="125704"/>
                </a:lnTo>
                <a:lnTo>
                  <a:pt x="21437" y="129146"/>
                </a:lnTo>
                <a:lnTo>
                  <a:pt x="25425" y="132054"/>
                </a:lnTo>
                <a:lnTo>
                  <a:pt x="29667" y="134429"/>
                </a:lnTo>
                <a:lnTo>
                  <a:pt x="33883" y="136791"/>
                </a:lnTo>
                <a:lnTo>
                  <a:pt x="57277" y="143078"/>
                </a:lnTo>
                <a:lnTo>
                  <a:pt x="62090" y="143687"/>
                </a:lnTo>
                <a:lnTo>
                  <a:pt x="66954" y="143903"/>
                </a:lnTo>
                <a:lnTo>
                  <a:pt x="71818" y="143713"/>
                </a:lnTo>
                <a:lnTo>
                  <a:pt x="76644" y="143903"/>
                </a:lnTo>
                <a:lnTo>
                  <a:pt x="81508" y="143687"/>
                </a:lnTo>
                <a:lnTo>
                  <a:pt x="86321" y="143078"/>
                </a:lnTo>
                <a:lnTo>
                  <a:pt x="91135" y="142481"/>
                </a:lnTo>
                <a:lnTo>
                  <a:pt x="125564" y="125704"/>
                </a:lnTo>
                <a:lnTo>
                  <a:pt x="139827" y="100609"/>
                </a:lnTo>
                <a:lnTo>
                  <a:pt x="141211" y="95973"/>
                </a:lnTo>
                <a:lnTo>
                  <a:pt x="142214" y="91198"/>
                </a:lnTo>
                <a:lnTo>
                  <a:pt x="142798" y="86398"/>
                </a:lnTo>
                <a:lnTo>
                  <a:pt x="143370" y="81559"/>
                </a:lnTo>
                <a:lnTo>
                  <a:pt x="143598" y="76707"/>
                </a:lnTo>
                <a:lnTo>
                  <a:pt x="143395" y="71856"/>
                </a:lnTo>
                <a:lnTo>
                  <a:pt x="143446" y="65443"/>
                </a:lnTo>
                <a:lnTo>
                  <a:pt x="143052" y="58991"/>
                </a:lnTo>
                <a:lnTo>
                  <a:pt x="141986" y="52641"/>
                </a:lnTo>
                <a:close/>
              </a:path>
            </a:pathLst>
          </a:custGeom>
          <a:ln w="3594">
            <a:solidFill>
              <a:srgbClr val="050100"/>
            </a:solidFill>
          </a:ln>
        </p:spPr>
        <p:txBody>
          <a:bodyPr wrap="square" lIns="0" tIns="0" rIns="0" bIns="0" rtlCol="0"/>
          <a:lstStyle/>
          <a:p>
            <a:endParaRPr/>
          </a:p>
        </p:txBody>
      </p:sp>
      <p:sp>
        <p:nvSpPr>
          <p:cNvPr id="38" name="object 38"/>
          <p:cNvSpPr txBox="1"/>
          <p:nvPr/>
        </p:nvSpPr>
        <p:spPr>
          <a:xfrm>
            <a:off x="4863120" y="7422793"/>
            <a:ext cx="72390" cy="49530"/>
          </a:xfrm>
          <a:prstGeom prst="rect">
            <a:avLst/>
          </a:prstGeom>
        </p:spPr>
        <p:txBody>
          <a:bodyPr vert="horz" wrap="square" lIns="0" tIns="13335" rIns="0" bIns="0" rtlCol="0">
            <a:spAutoFit/>
          </a:bodyPr>
          <a:lstStyle/>
          <a:p>
            <a:pPr marL="12700">
              <a:lnSpc>
                <a:spcPct val="100000"/>
              </a:lnSpc>
              <a:spcBef>
                <a:spcPts val="105"/>
              </a:spcBef>
            </a:pPr>
            <a:r>
              <a:rPr sz="150" b="1" spc="-20" dirty="0">
                <a:solidFill>
                  <a:srgbClr val="231F20"/>
                </a:solidFill>
                <a:latin typeface="Calibri"/>
                <a:cs typeface="Calibri"/>
              </a:rPr>
              <a:t>DOWN</a:t>
            </a:r>
            <a:endParaRPr sz="150">
              <a:latin typeface="Calibri"/>
              <a:cs typeface="Calibri"/>
            </a:endParaRPr>
          </a:p>
        </p:txBody>
      </p:sp>
      <p:sp>
        <p:nvSpPr>
          <p:cNvPr id="39" name="object 39"/>
          <p:cNvSpPr/>
          <p:nvPr/>
        </p:nvSpPr>
        <p:spPr>
          <a:xfrm>
            <a:off x="4874964" y="7379989"/>
            <a:ext cx="45085" cy="38735"/>
          </a:xfrm>
          <a:custGeom>
            <a:avLst/>
            <a:gdLst/>
            <a:ahLst/>
            <a:cxnLst/>
            <a:rect l="l" t="t" r="r" b="b"/>
            <a:pathLst>
              <a:path w="45085" h="38734">
                <a:moveTo>
                  <a:pt x="5981" y="0"/>
                </a:moveTo>
                <a:lnTo>
                  <a:pt x="0" y="0"/>
                </a:lnTo>
                <a:lnTo>
                  <a:pt x="3670" y="6451"/>
                </a:lnTo>
                <a:lnTo>
                  <a:pt x="11087" y="19329"/>
                </a:lnTo>
                <a:lnTo>
                  <a:pt x="15062" y="26187"/>
                </a:lnTo>
                <a:lnTo>
                  <a:pt x="18275" y="31826"/>
                </a:lnTo>
                <a:lnTo>
                  <a:pt x="22225" y="38658"/>
                </a:lnTo>
                <a:lnTo>
                  <a:pt x="26174" y="31826"/>
                </a:lnTo>
                <a:lnTo>
                  <a:pt x="28208" y="28257"/>
                </a:lnTo>
                <a:lnTo>
                  <a:pt x="22225" y="28257"/>
                </a:lnTo>
                <a:lnTo>
                  <a:pt x="5981" y="0"/>
                </a:lnTo>
                <a:close/>
              </a:path>
              <a:path w="45085" h="38734">
                <a:moveTo>
                  <a:pt x="44475" y="0"/>
                </a:moveTo>
                <a:lnTo>
                  <a:pt x="38468" y="0"/>
                </a:lnTo>
                <a:lnTo>
                  <a:pt x="25654" y="22301"/>
                </a:lnTo>
                <a:lnTo>
                  <a:pt x="23914" y="25273"/>
                </a:lnTo>
                <a:lnTo>
                  <a:pt x="22225" y="28257"/>
                </a:lnTo>
                <a:lnTo>
                  <a:pt x="28208" y="28257"/>
                </a:lnTo>
                <a:lnTo>
                  <a:pt x="44475" y="0"/>
                </a:lnTo>
                <a:close/>
              </a:path>
            </a:pathLst>
          </a:custGeom>
          <a:solidFill>
            <a:srgbClr val="231F20"/>
          </a:solidFill>
        </p:spPr>
        <p:txBody>
          <a:bodyPr wrap="square" lIns="0" tIns="0" rIns="0" bIns="0" rtlCol="0"/>
          <a:lstStyle/>
          <a:p>
            <a:endParaRPr/>
          </a:p>
        </p:txBody>
      </p:sp>
      <p:sp>
        <p:nvSpPr>
          <p:cNvPr id="40" name="object 40"/>
          <p:cNvSpPr txBox="1"/>
          <p:nvPr/>
        </p:nvSpPr>
        <p:spPr>
          <a:xfrm>
            <a:off x="567109" y="3934190"/>
            <a:ext cx="252729"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arrow"/>
                <a:cs typeface="Arial Narrow"/>
              </a:rPr>
              <a:t>1-99H</a:t>
            </a:r>
            <a:endParaRPr sz="800">
              <a:latin typeface="Arial Narrow"/>
              <a:cs typeface="Arial Narrow"/>
            </a:endParaRPr>
          </a:p>
        </p:txBody>
      </p:sp>
      <p:sp>
        <p:nvSpPr>
          <p:cNvPr id="41" name="object 41"/>
          <p:cNvSpPr/>
          <p:nvPr/>
        </p:nvSpPr>
        <p:spPr>
          <a:xfrm>
            <a:off x="2582745" y="3976289"/>
            <a:ext cx="172720" cy="173355"/>
          </a:xfrm>
          <a:custGeom>
            <a:avLst/>
            <a:gdLst/>
            <a:ahLst/>
            <a:cxnLst/>
            <a:rect l="l" t="t" r="r" b="b"/>
            <a:pathLst>
              <a:path w="172719" h="173354">
                <a:moveTo>
                  <a:pt x="170611" y="63284"/>
                </a:moveTo>
                <a:lnTo>
                  <a:pt x="169862" y="58585"/>
                </a:lnTo>
                <a:lnTo>
                  <a:pt x="168757" y="53949"/>
                </a:lnTo>
                <a:lnTo>
                  <a:pt x="167258" y="49390"/>
                </a:lnTo>
                <a:lnTo>
                  <a:pt x="165823" y="44869"/>
                </a:lnTo>
                <a:lnTo>
                  <a:pt x="163969" y="40474"/>
                </a:lnTo>
                <a:lnTo>
                  <a:pt x="161709" y="36283"/>
                </a:lnTo>
                <a:lnTo>
                  <a:pt x="158305" y="29781"/>
                </a:lnTo>
                <a:lnTo>
                  <a:pt x="153619" y="23939"/>
                </a:lnTo>
                <a:lnTo>
                  <a:pt x="148094" y="19075"/>
                </a:lnTo>
                <a:lnTo>
                  <a:pt x="142557" y="14198"/>
                </a:lnTo>
                <a:lnTo>
                  <a:pt x="136182" y="10299"/>
                </a:lnTo>
                <a:lnTo>
                  <a:pt x="129412" y="7416"/>
                </a:lnTo>
                <a:lnTo>
                  <a:pt x="126034" y="5969"/>
                </a:lnTo>
                <a:lnTo>
                  <a:pt x="108229" y="1562"/>
                </a:lnTo>
                <a:lnTo>
                  <a:pt x="100990" y="431"/>
                </a:lnTo>
                <a:lnTo>
                  <a:pt x="93624" y="0"/>
                </a:lnTo>
                <a:lnTo>
                  <a:pt x="86271" y="0"/>
                </a:lnTo>
                <a:lnTo>
                  <a:pt x="78930" y="0"/>
                </a:lnTo>
                <a:lnTo>
                  <a:pt x="71564" y="431"/>
                </a:lnTo>
                <a:lnTo>
                  <a:pt x="64300" y="1562"/>
                </a:lnTo>
                <a:lnTo>
                  <a:pt x="60680" y="2108"/>
                </a:lnTo>
                <a:lnTo>
                  <a:pt x="24460" y="19075"/>
                </a:lnTo>
                <a:lnTo>
                  <a:pt x="18910" y="23939"/>
                </a:lnTo>
                <a:lnTo>
                  <a:pt x="14198" y="29781"/>
                </a:lnTo>
                <a:lnTo>
                  <a:pt x="10820" y="36283"/>
                </a:lnTo>
                <a:lnTo>
                  <a:pt x="8788" y="40055"/>
                </a:lnTo>
                <a:lnTo>
                  <a:pt x="2387" y="60642"/>
                </a:lnTo>
                <a:lnTo>
                  <a:pt x="1562" y="64871"/>
                </a:lnTo>
                <a:lnTo>
                  <a:pt x="1015" y="69151"/>
                </a:lnTo>
                <a:lnTo>
                  <a:pt x="673" y="73456"/>
                </a:lnTo>
                <a:lnTo>
                  <a:pt x="330" y="77749"/>
                </a:lnTo>
                <a:lnTo>
                  <a:pt x="203" y="82067"/>
                </a:lnTo>
                <a:lnTo>
                  <a:pt x="203" y="86360"/>
                </a:lnTo>
                <a:lnTo>
                  <a:pt x="0" y="92176"/>
                </a:lnTo>
                <a:lnTo>
                  <a:pt x="8420" y="131940"/>
                </a:lnTo>
                <a:lnTo>
                  <a:pt x="21653" y="151079"/>
                </a:lnTo>
                <a:lnTo>
                  <a:pt x="25755" y="155206"/>
                </a:lnTo>
                <a:lnTo>
                  <a:pt x="63030" y="171246"/>
                </a:lnTo>
                <a:lnTo>
                  <a:pt x="68808" y="171970"/>
                </a:lnTo>
                <a:lnTo>
                  <a:pt x="74587" y="172694"/>
                </a:lnTo>
                <a:lnTo>
                  <a:pt x="80441" y="172961"/>
                </a:lnTo>
                <a:lnTo>
                  <a:pt x="86271" y="172720"/>
                </a:lnTo>
                <a:lnTo>
                  <a:pt x="92074" y="172961"/>
                </a:lnTo>
                <a:lnTo>
                  <a:pt x="97929" y="172694"/>
                </a:lnTo>
                <a:lnTo>
                  <a:pt x="103708" y="171970"/>
                </a:lnTo>
                <a:lnTo>
                  <a:pt x="109512" y="171246"/>
                </a:lnTo>
                <a:lnTo>
                  <a:pt x="146773" y="155206"/>
                </a:lnTo>
                <a:lnTo>
                  <a:pt x="150863" y="151079"/>
                </a:lnTo>
                <a:lnTo>
                  <a:pt x="154965" y="146951"/>
                </a:lnTo>
                <a:lnTo>
                  <a:pt x="168008" y="120929"/>
                </a:lnTo>
                <a:lnTo>
                  <a:pt x="169697" y="115341"/>
                </a:lnTo>
                <a:lnTo>
                  <a:pt x="170865" y="109601"/>
                </a:lnTo>
                <a:lnTo>
                  <a:pt x="171576" y="103809"/>
                </a:lnTo>
                <a:lnTo>
                  <a:pt x="172300" y="98031"/>
                </a:lnTo>
                <a:lnTo>
                  <a:pt x="172542" y="92176"/>
                </a:lnTo>
                <a:lnTo>
                  <a:pt x="172326" y="86360"/>
                </a:lnTo>
                <a:lnTo>
                  <a:pt x="172377" y="78651"/>
                </a:lnTo>
                <a:lnTo>
                  <a:pt x="171881" y="70891"/>
                </a:lnTo>
                <a:lnTo>
                  <a:pt x="170611" y="63284"/>
                </a:lnTo>
                <a:close/>
              </a:path>
            </a:pathLst>
          </a:custGeom>
          <a:ln w="3594">
            <a:solidFill>
              <a:srgbClr val="050100"/>
            </a:solidFill>
          </a:ln>
        </p:spPr>
        <p:txBody>
          <a:bodyPr wrap="square" lIns="0" tIns="0" rIns="0" bIns="0" rtlCol="0"/>
          <a:lstStyle/>
          <a:p>
            <a:endParaRPr/>
          </a:p>
        </p:txBody>
      </p:sp>
      <p:sp>
        <p:nvSpPr>
          <p:cNvPr id="42" name="object 42"/>
          <p:cNvSpPr txBox="1"/>
          <p:nvPr/>
        </p:nvSpPr>
        <p:spPr>
          <a:xfrm>
            <a:off x="951656" y="3538920"/>
            <a:ext cx="6020435" cy="1756410"/>
          </a:xfrm>
          <a:prstGeom prst="rect">
            <a:avLst/>
          </a:prstGeom>
        </p:spPr>
        <p:txBody>
          <a:bodyPr vert="horz" wrap="square" lIns="0" tIns="69215" rIns="0" bIns="0" rtlCol="0">
            <a:spAutoFit/>
          </a:bodyPr>
          <a:lstStyle/>
          <a:p>
            <a:pPr marL="38100" algn="just">
              <a:lnSpc>
                <a:spcPct val="100000"/>
              </a:lnSpc>
              <a:spcBef>
                <a:spcPts val="545"/>
              </a:spcBef>
            </a:pPr>
            <a:r>
              <a:rPr sz="1000" b="1" dirty="0">
                <a:solidFill>
                  <a:srgbClr val="231F20"/>
                </a:solidFill>
                <a:latin typeface="Arial Narrow"/>
                <a:cs typeface="Arial Narrow"/>
              </a:rPr>
              <a:t>PROGRAMADOR DE</a:t>
            </a:r>
            <a:r>
              <a:rPr sz="1000" b="1" spc="-5" dirty="0">
                <a:solidFill>
                  <a:srgbClr val="231F20"/>
                </a:solidFill>
                <a:latin typeface="Arial Narrow"/>
                <a:cs typeface="Arial Narrow"/>
              </a:rPr>
              <a:t> </a:t>
            </a:r>
            <a:r>
              <a:rPr sz="1000" b="1" dirty="0">
                <a:solidFill>
                  <a:srgbClr val="231F20"/>
                </a:solidFill>
                <a:latin typeface="Arial Narrow"/>
                <a:cs typeface="Arial Narrow"/>
              </a:rPr>
              <a:t>CALENTAMIENTO</a:t>
            </a:r>
            <a:endParaRPr sz="1000">
              <a:latin typeface="Arial Narrow"/>
              <a:cs typeface="Arial Narrow"/>
            </a:endParaRPr>
          </a:p>
          <a:p>
            <a:pPr marL="38100" algn="just">
              <a:lnSpc>
                <a:spcPct val="100000"/>
              </a:lnSpc>
              <a:spcBef>
                <a:spcPts val="400"/>
              </a:spcBef>
            </a:pPr>
            <a:r>
              <a:rPr sz="900" dirty="0">
                <a:solidFill>
                  <a:srgbClr val="231F20"/>
                </a:solidFill>
                <a:latin typeface="Arial Narrow"/>
                <a:cs typeface="Arial Narrow"/>
              </a:rPr>
              <a:t>Para </a:t>
            </a:r>
            <a:r>
              <a:rPr sz="900" spc="-5" dirty="0">
                <a:solidFill>
                  <a:srgbClr val="231F20"/>
                </a:solidFill>
                <a:latin typeface="Arial Narrow"/>
                <a:cs typeface="Arial Narrow"/>
              </a:rPr>
              <a:t>establecer el número de horas </a:t>
            </a:r>
            <a:r>
              <a:rPr sz="900" b="1" dirty="0">
                <a:solidFill>
                  <a:srgbClr val="231F20"/>
                </a:solidFill>
                <a:latin typeface="Arial Narrow"/>
                <a:cs typeface="Arial Narrow"/>
              </a:rPr>
              <a:t>A </a:t>
            </a:r>
            <a:r>
              <a:rPr sz="900" b="1" spc="-5" dirty="0">
                <a:solidFill>
                  <a:srgbClr val="231F20"/>
                </a:solidFill>
                <a:latin typeface="Arial Narrow"/>
                <a:cs typeface="Arial Narrow"/>
              </a:rPr>
              <a:t>PARTIR </a:t>
            </a:r>
            <a:r>
              <a:rPr sz="900" b="1" dirty="0">
                <a:solidFill>
                  <a:srgbClr val="231F20"/>
                </a:solidFill>
                <a:latin typeface="Arial Narrow"/>
                <a:cs typeface="Arial Narrow"/>
              </a:rPr>
              <a:t>DE AHORA </a:t>
            </a:r>
            <a:r>
              <a:rPr sz="900" spc="-5" dirty="0">
                <a:solidFill>
                  <a:srgbClr val="231F20"/>
                </a:solidFill>
                <a:latin typeface="Arial Narrow"/>
                <a:cs typeface="Arial Narrow"/>
              </a:rPr>
              <a:t>en que se activará el calentador:</a:t>
            </a:r>
            <a:endParaRPr sz="900">
              <a:latin typeface="Arial Narrow"/>
              <a:cs typeface="Arial Narrow"/>
            </a:endParaRPr>
          </a:p>
          <a:p>
            <a:pPr marL="168275" indent="-130810" algn="just">
              <a:lnSpc>
                <a:spcPct val="100000"/>
              </a:lnSpc>
              <a:spcBef>
                <a:spcPts val="420"/>
              </a:spcBef>
              <a:buAutoNum type="arabicPeriod"/>
              <a:tabLst>
                <a:tab pos="168910"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a:t>
            </a:r>
            <a:r>
              <a:rPr sz="900" dirty="0">
                <a:solidFill>
                  <a:srgbClr val="231F20"/>
                </a:solidFill>
                <a:latin typeface="Arial Narrow"/>
                <a:cs typeface="Arial Narrow"/>
              </a:rPr>
              <a:t>botón </a:t>
            </a:r>
            <a:r>
              <a:rPr sz="900" b="1" dirty="0">
                <a:solidFill>
                  <a:srgbClr val="231F20"/>
                </a:solidFill>
                <a:latin typeface="Arial Narrow"/>
                <a:cs typeface="Arial Narrow"/>
              </a:rPr>
              <a:t>PROGRAMADOR </a:t>
            </a:r>
            <a:r>
              <a:rPr sz="225" b="1" baseline="18518" dirty="0">
                <a:solidFill>
                  <a:srgbClr val="231F20"/>
                </a:solidFill>
                <a:latin typeface="Calibri"/>
                <a:cs typeface="Calibri"/>
              </a:rPr>
              <a:t>TIMER </a:t>
            </a:r>
            <a:r>
              <a:rPr sz="900" spc="-5" dirty="0">
                <a:solidFill>
                  <a:srgbClr val="231F20"/>
                </a:solidFill>
                <a:latin typeface="Arial Narrow"/>
                <a:cs typeface="Arial Narrow"/>
              </a:rPr>
              <a:t>para entrar en el modo de preconfiguración. </a:t>
            </a:r>
            <a:r>
              <a:rPr sz="900" dirty="0">
                <a:solidFill>
                  <a:srgbClr val="231F20"/>
                </a:solidFill>
                <a:latin typeface="Arial Narrow"/>
                <a:cs typeface="Arial Narrow"/>
              </a:rPr>
              <a:t>El </a:t>
            </a:r>
            <a:r>
              <a:rPr sz="900" spc="-5" dirty="0">
                <a:solidFill>
                  <a:srgbClr val="231F20"/>
                </a:solidFill>
                <a:latin typeface="Arial Narrow"/>
                <a:cs typeface="Arial Narrow"/>
              </a:rPr>
              <a:t>botón está en</a:t>
            </a:r>
            <a:r>
              <a:rPr sz="900" spc="25" dirty="0">
                <a:solidFill>
                  <a:srgbClr val="231F20"/>
                </a:solidFill>
                <a:latin typeface="Arial Narrow"/>
                <a:cs typeface="Arial Narrow"/>
              </a:rPr>
              <a:t> </a:t>
            </a:r>
            <a:r>
              <a:rPr sz="900" spc="-5" dirty="0">
                <a:solidFill>
                  <a:srgbClr val="231F20"/>
                </a:solidFill>
                <a:latin typeface="Arial Narrow"/>
                <a:cs typeface="Arial Narrow"/>
              </a:rPr>
              <a:t>verde.</a:t>
            </a:r>
            <a:endParaRPr sz="900">
              <a:latin typeface="Arial Narrow"/>
              <a:cs typeface="Arial Narrow"/>
            </a:endParaRPr>
          </a:p>
          <a:p>
            <a:pPr marL="168275" marR="207645" indent="-130810" algn="just">
              <a:lnSpc>
                <a:spcPct val="138900"/>
              </a:lnSpc>
              <a:buAutoNum type="arabicPeriod"/>
              <a:tabLst>
                <a:tab pos="168910" algn="l"/>
              </a:tabLst>
            </a:pPr>
            <a:r>
              <a:rPr sz="900" dirty="0">
                <a:solidFill>
                  <a:srgbClr val="231F20"/>
                </a:solidFill>
                <a:latin typeface="Arial Narrow"/>
                <a:cs typeface="Arial Narrow"/>
              </a:rPr>
              <a:t>Al </a:t>
            </a:r>
            <a:r>
              <a:rPr sz="900" spc="-5" dirty="0">
                <a:solidFill>
                  <a:srgbClr val="231F20"/>
                </a:solidFill>
                <a:latin typeface="Arial Narrow"/>
                <a:cs typeface="Arial Narrow"/>
              </a:rPr>
              <a:t>pulsar el botón </a:t>
            </a:r>
            <a:r>
              <a:rPr sz="900" b="1" spc="-5" dirty="0">
                <a:solidFill>
                  <a:srgbClr val="231F20"/>
                </a:solidFill>
                <a:latin typeface="Arial Narrow"/>
                <a:cs typeface="Arial Narrow"/>
              </a:rPr>
              <a:t>ARRIBA </a:t>
            </a:r>
            <a:r>
              <a:rPr sz="225" b="1" spc="-22" baseline="18518" dirty="0">
                <a:solidFill>
                  <a:srgbClr val="231F20"/>
                </a:solidFill>
                <a:latin typeface="Calibri"/>
                <a:cs typeface="Calibri"/>
              </a:rPr>
              <a:t>UP </a:t>
            </a:r>
            <a:r>
              <a:rPr sz="900" dirty="0">
                <a:solidFill>
                  <a:srgbClr val="231F20"/>
                </a:solidFill>
                <a:latin typeface="Arial Narrow"/>
                <a:cs typeface="Arial Narrow"/>
              </a:rPr>
              <a:t>o </a:t>
            </a:r>
            <a:r>
              <a:rPr sz="900" b="1" dirty="0">
                <a:solidFill>
                  <a:srgbClr val="231F20"/>
                </a:solidFill>
                <a:latin typeface="Arial Narrow"/>
                <a:cs typeface="Arial Narrow"/>
              </a:rPr>
              <a:t>ABAJO </a:t>
            </a:r>
            <a:r>
              <a:rPr sz="150" b="1" spc="-20" dirty="0">
                <a:solidFill>
                  <a:srgbClr val="231F20"/>
                </a:solidFill>
                <a:latin typeface="Calibri"/>
                <a:cs typeface="Calibri"/>
              </a:rPr>
              <a:t>DOWN </a:t>
            </a:r>
            <a:r>
              <a:rPr sz="900" dirty="0">
                <a:solidFill>
                  <a:srgbClr val="231F20"/>
                </a:solidFill>
                <a:latin typeface="Arial Narrow"/>
                <a:cs typeface="Arial Narrow"/>
              </a:rPr>
              <a:t>, </a:t>
            </a:r>
            <a:r>
              <a:rPr sz="900" spc="-5" dirty="0">
                <a:solidFill>
                  <a:srgbClr val="231F20"/>
                </a:solidFill>
                <a:latin typeface="Arial Narrow"/>
                <a:cs typeface="Arial Narrow"/>
              </a:rPr>
              <a:t>la pantalla LED empezará </a:t>
            </a:r>
            <a:r>
              <a:rPr sz="900" dirty="0">
                <a:solidFill>
                  <a:srgbClr val="231F20"/>
                </a:solidFill>
                <a:latin typeface="Arial Narrow"/>
                <a:cs typeface="Arial Narrow"/>
              </a:rPr>
              <a:t>a </a:t>
            </a:r>
            <a:r>
              <a:rPr sz="900" spc="-5" dirty="0">
                <a:solidFill>
                  <a:srgbClr val="231F20"/>
                </a:solidFill>
                <a:latin typeface="Arial Narrow"/>
                <a:cs typeface="Arial Narrow"/>
              </a:rPr>
              <a:t>parpadear. Mientras está parpadeando, puede ajustar el  número de horas antes de la activación del calentador </a:t>
            </a:r>
            <a:r>
              <a:rPr sz="900" dirty="0">
                <a:solidFill>
                  <a:srgbClr val="231F20"/>
                </a:solidFill>
                <a:latin typeface="Arial Narrow"/>
                <a:cs typeface="Arial Narrow"/>
              </a:rPr>
              <a:t>(de 1 a </a:t>
            </a:r>
            <a:r>
              <a:rPr sz="900" spc="-5" dirty="0">
                <a:solidFill>
                  <a:srgbClr val="231F20"/>
                </a:solidFill>
                <a:latin typeface="Arial Narrow"/>
                <a:cs typeface="Arial Narrow"/>
              </a:rPr>
              <a:t>99 horas). La configuración del programador deseada permanecerá en la  pantalla LED </a:t>
            </a:r>
            <a:r>
              <a:rPr sz="900" dirty="0">
                <a:solidFill>
                  <a:srgbClr val="231F20"/>
                </a:solidFill>
                <a:latin typeface="Arial Narrow"/>
                <a:cs typeface="Arial Narrow"/>
              </a:rPr>
              <a:t>3 </a:t>
            </a:r>
            <a:r>
              <a:rPr sz="900" spc="-5" dirty="0">
                <a:solidFill>
                  <a:srgbClr val="231F20"/>
                </a:solidFill>
                <a:latin typeface="Arial Narrow"/>
                <a:cs typeface="Arial Narrow"/>
              </a:rPr>
              <a:t>segundos para confirmar el</a:t>
            </a:r>
            <a:r>
              <a:rPr sz="900" spc="-10" dirty="0">
                <a:solidFill>
                  <a:srgbClr val="231F20"/>
                </a:solidFill>
                <a:latin typeface="Arial Narrow"/>
                <a:cs typeface="Arial Narrow"/>
              </a:rPr>
              <a:t> </a:t>
            </a:r>
            <a:r>
              <a:rPr sz="900" spc="-5" dirty="0">
                <a:solidFill>
                  <a:srgbClr val="231F20"/>
                </a:solidFill>
                <a:latin typeface="Arial Narrow"/>
                <a:cs typeface="Arial Narrow"/>
              </a:rPr>
              <a:t>valor.</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Para modificar la </a:t>
            </a:r>
            <a:r>
              <a:rPr sz="900" b="1" spc="-5" dirty="0">
                <a:solidFill>
                  <a:srgbClr val="231F20"/>
                </a:solidFill>
                <a:latin typeface="Arial Narrow"/>
                <a:cs typeface="Arial Narrow"/>
              </a:rPr>
              <a:t>configuración </a:t>
            </a:r>
            <a:r>
              <a:rPr sz="900" b="1" dirty="0">
                <a:solidFill>
                  <a:srgbClr val="231F20"/>
                </a:solidFill>
                <a:latin typeface="Arial Narrow"/>
                <a:cs typeface="Arial Narrow"/>
              </a:rPr>
              <a:t>del programador: </a:t>
            </a:r>
            <a:r>
              <a:rPr sz="900" spc="-5" dirty="0">
                <a:solidFill>
                  <a:srgbClr val="231F20"/>
                </a:solidFill>
                <a:latin typeface="Arial Narrow"/>
                <a:cs typeface="Arial Narrow"/>
              </a:rPr>
              <a:t>pulse el botón </a:t>
            </a:r>
            <a:r>
              <a:rPr sz="900" b="1" dirty="0">
                <a:solidFill>
                  <a:srgbClr val="231F20"/>
                </a:solidFill>
                <a:latin typeface="Arial Narrow"/>
                <a:cs typeface="Arial Narrow"/>
              </a:rPr>
              <a:t>Temporizador </a:t>
            </a:r>
            <a:r>
              <a:rPr sz="900" spc="-5" dirty="0">
                <a:solidFill>
                  <a:srgbClr val="231F20"/>
                </a:solidFill>
                <a:latin typeface="Arial Narrow"/>
                <a:cs typeface="Arial Narrow"/>
              </a:rPr>
              <a:t>de nuevo </a:t>
            </a:r>
            <a:r>
              <a:rPr sz="900" dirty="0">
                <a:solidFill>
                  <a:srgbClr val="231F20"/>
                </a:solidFill>
                <a:latin typeface="Arial Narrow"/>
                <a:cs typeface="Arial Narrow"/>
              </a:rPr>
              <a:t>y </a:t>
            </a:r>
            <a:r>
              <a:rPr sz="900" spc="-5" dirty="0">
                <a:solidFill>
                  <a:srgbClr val="231F20"/>
                </a:solidFill>
                <a:latin typeface="Arial Narrow"/>
                <a:cs typeface="Arial Narrow"/>
              </a:rPr>
              <a:t>utilice el botón </a:t>
            </a:r>
            <a:r>
              <a:rPr sz="900" dirty="0">
                <a:solidFill>
                  <a:srgbClr val="231F20"/>
                </a:solidFill>
                <a:latin typeface="Arial Narrow"/>
                <a:cs typeface="Arial Narrow"/>
              </a:rPr>
              <a:t>Arriba o Abajo </a:t>
            </a:r>
            <a:r>
              <a:rPr sz="900" spc="-5" dirty="0">
                <a:solidFill>
                  <a:srgbClr val="231F20"/>
                </a:solidFill>
                <a:latin typeface="Arial Narrow"/>
                <a:cs typeface="Arial Narrow"/>
              </a:rPr>
              <a:t>para</a:t>
            </a:r>
            <a:r>
              <a:rPr sz="900" spc="-65" dirty="0">
                <a:solidFill>
                  <a:srgbClr val="231F20"/>
                </a:solidFill>
                <a:latin typeface="Arial Narrow"/>
                <a:cs typeface="Arial Narrow"/>
              </a:rPr>
              <a:t> </a:t>
            </a:r>
            <a:r>
              <a:rPr sz="900" spc="-5" dirty="0">
                <a:solidFill>
                  <a:srgbClr val="231F20"/>
                </a:solidFill>
                <a:latin typeface="Arial Narrow"/>
                <a:cs typeface="Arial Narrow"/>
              </a:rPr>
              <a:t>configurarlo.</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Cancelar la </a:t>
            </a:r>
            <a:r>
              <a:rPr sz="900" b="1" spc="-5" dirty="0">
                <a:solidFill>
                  <a:srgbClr val="231F20"/>
                </a:solidFill>
                <a:latin typeface="Arial Narrow"/>
                <a:cs typeface="Arial Narrow"/>
              </a:rPr>
              <a:t>configuración: </a:t>
            </a:r>
            <a:r>
              <a:rPr sz="900" spc="-5" dirty="0">
                <a:solidFill>
                  <a:srgbClr val="231F20"/>
                </a:solidFill>
                <a:latin typeface="Arial Narrow"/>
                <a:cs typeface="Arial Narrow"/>
              </a:rPr>
              <a:t>pulse el </a:t>
            </a:r>
            <a:r>
              <a:rPr sz="900" dirty="0">
                <a:solidFill>
                  <a:srgbClr val="231F20"/>
                </a:solidFill>
                <a:latin typeface="Arial Narrow"/>
                <a:cs typeface="Arial Narrow"/>
              </a:rPr>
              <a:t>botón </a:t>
            </a:r>
            <a:r>
              <a:rPr sz="900" b="1" dirty="0">
                <a:solidFill>
                  <a:srgbClr val="231F20"/>
                </a:solidFill>
                <a:latin typeface="Arial Narrow"/>
                <a:cs typeface="Arial Narrow"/>
              </a:rPr>
              <a:t>PROGRAMADOR </a:t>
            </a:r>
            <a:r>
              <a:rPr sz="900" spc="-5" dirty="0">
                <a:solidFill>
                  <a:srgbClr val="231F20"/>
                </a:solidFill>
                <a:latin typeface="Arial Narrow"/>
                <a:cs typeface="Arial Narrow"/>
              </a:rPr>
              <a:t>durante </a:t>
            </a:r>
            <a:r>
              <a:rPr sz="900" dirty="0">
                <a:solidFill>
                  <a:srgbClr val="231F20"/>
                </a:solidFill>
                <a:latin typeface="Arial Narrow"/>
                <a:cs typeface="Arial Narrow"/>
              </a:rPr>
              <a:t>3</a:t>
            </a:r>
            <a:r>
              <a:rPr sz="900" spc="-25" dirty="0">
                <a:solidFill>
                  <a:srgbClr val="231F20"/>
                </a:solidFill>
                <a:latin typeface="Arial Narrow"/>
                <a:cs typeface="Arial Narrow"/>
              </a:rPr>
              <a:t> </a:t>
            </a:r>
            <a:r>
              <a:rPr sz="900" spc="-5" dirty="0">
                <a:solidFill>
                  <a:srgbClr val="231F20"/>
                </a:solidFill>
                <a:latin typeface="Arial Narrow"/>
                <a:cs typeface="Arial Narrow"/>
              </a:rPr>
              <a:t>segundos.</a:t>
            </a:r>
            <a:endParaRPr sz="900">
              <a:latin typeface="Arial Narrow"/>
              <a:cs typeface="Arial Narrow"/>
            </a:endParaRPr>
          </a:p>
          <a:p>
            <a:pPr marL="38100">
              <a:lnSpc>
                <a:spcPct val="100000"/>
              </a:lnSpc>
              <a:spcBef>
                <a:spcPts val="420"/>
              </a:spcBef>
            </a:pPr>
            <a:r>
              <a:rPr sz="900" b="1" dirty="0">
                <a:solidFill>
                  <a:srgbClr val="231F20"/>
                </a:solidFill>
                <a:latin typeface="Arial Narrow"/>
                <a:cs typeface="Arial Narrow"/>
              </a:rPr>
              <a:t>NOTA: </a:t>
            </a:r>
            <a:r>
              <a:rPr sz="900" spc="-5" dirty="0">
                <a:solidFill>
                  <a:srgbClr val="231F20"/>
                </a:solidFill>
                <a:latin typeface="Arial Narrow"/>
                <a:cs typeface="Arial Narrow"/>
              </a:rPr>
              <a:t>activar el sistema de calentamiento </a:t>
            </a:r>
            <a:r>
              <a:rPr sz="900" dirty="0">
                <a:solidFill>
                  <a:srgbClr val="231F20"/>
                </a:solidFill>
                <a:latin typeface="Arial Narrow"/>
                <a:cs typeface="Arial Narrow"/>
              </a:rPr>
              <a:t>o reiniciar </a:t>
            </a:r>
            <a:r>
              <a:rPr sz="900" spc="-5" dirty="0">
                <a:solidFill>
                  <a:srgbClr val="231F20"/>
                </a:solidFill>
                <a:latin typeface="Arial Narrow"/>
                <a:cs typeface="Arial Narrow"/>
              </a:rPr>
              <a:t>el spa cancelará la configuración del</a:t>
            </a:r>
            <a:r>
              <a:rPr sz="900" spc="-20" dirty="0">
                <a:solidFill>
                  <a:srgbClr val="231F20"/>
                </a:solidFill>
                <a:latin typeface="Arial Narrow"/>
                <a:cs typeface="Arial Narrow"/>
              </a:rPr>
              <a:t> </a:t>
            </a:r>
            <a:r>
              <a:rPr sz="900" dirty="0">
                <a:solidFill>
                  <a:srgbClr val="231F20"/>
                </a:solidFill>
                <a:latin typeface="Arial Narrow"/>
                <a:cs typeface="Arial Narrow"/>
              </a:rPr>
              <a:t>programador.</a:t>
            </a:r>
            <a:endParaRPr sz="900">
              <a:latin typeface="Arial Narrow"/>
              <a:cs typeface="Arial Narrow"/>
            </a:endParaRPr>
          </a:p>
        </p:txBody>
      </p:sp>
      <p:sp>
        <p:nvSpPr>
          <p:cNvPr id="43" name="object 43"/>
          <p:cNvSpPr/>
          <p:nvPr/>
        </p:nvSpPr>
        <p:spPr>
          <a:xfrm>
            <a:off x="2637874" y="4015022"/>
            <a:ext cx="62865" cy="62865"/>
          </a:xfrm>
          <a:custGeom>
            <a:avLst/>
            <a:gdLst/>
            <a:ahLst/>
            <a:cxnLst/>
            <a:rect l="l" t="t" r="r" b="b"/>
            <a:pathLst>
              <a:path w="62864" h="62864">
                <a:moveTo>
                  <a:pt x="35269" y="0"/>
                </a:moveTo>
                <a:lnTo>
                  <a:pt x="27027" y="0"/>
                </a:lnTo>
                <a:lnTo>
                  <a:pt x="22963" y="800"/>
                </a:lnTo>
                <a:lnTo>
                  <a:pt x="0" y="31800"/>
                </a:lnTo>
                <a:lnTo>
                  <a:pt x="2343" y="43414"/>
                </a:lnTo>
                <a:lnTo>
                  <a:pt x="9039" y="53352"/>
                </a:lnTo>
                <a:lnTo>
                  <a:pt x="18966" y="60052"/>
                </a:lnTo>
                <a:lnTo>
                  <a:pt x="31116" y="62509"/>
                </a:lnTo>
                <a:lnTo>
                  <a:pt x="43301" y="60052"/>
                </a:lnTo>
                <a:lnTo>
                  <a:pt x="47005" y="57556"/>
                </a:lnTo>
                <a:lnTo>
                  <a:pt x="30595" y="57556"/>
                </a:lnTo>
                <a:lnTo>
                  <a:pt x="26328" y="57480"/>
                </a:lnTo>
                <a:lnTo>
                  <a:pt x="22188" y="56349"/>
                </a:lnTo>
                <a:lnTo>
                  <a:pt x="18441" y="54292"/>
                </a:lnTo>
                <a:lnTo>
                  <a:pt x="18767" y="53759"/>
                </a:lnTo>
                <a:lnTo>
                  <a:pt x="17527" y="53759"/>
                </a:lnTo>
                <a:lnTo>
                  <a:pt x="13882" y="51562"/>
                </a:lnTo>
                <a:lnTo>
                  <a:pt x="10834" y="48514"/>
                </a:lnTo>
                <a:lnTo>
                  <a:pt x="8624" y="44869"/>
                </a:lnTo>
                <a:lnTo>
                  <a:pt x="9615" y="44310"/>
                </a:lnTo>
                <a:lnTo>
                  <a:pt x="10110" y="44005"/>
                </a:lnTo>
                <a:lnTo>
                  <a:pt x="8104" y="43929"/>
                </a:lnTo>
                <a:lnTo>
                  <a:pt x="6046" y="40208"/>
                </a:lnTo>
                <a:lnTo>
                  <a:pt x="4929" y="36055"/>
                </a:lnTo>
                <a:lnTo>
                  <a:pt x="4802" y="31800"/>
                </a:lnTo>
                <a:lnTo>
                  <a:pt x="6542" y="31800"/>
                </a:lnTo>
                <a:lnTo>
                  <a:pt x="6542" y="30708"/>
                </a:lnTo>
                <a:lnTo>
                  <a:pt x="4802" y="30708"/>
                </a:lnTo>
                <a:lnTo>
                  <a:pt x="4929" y="26454"/>
                </a:lnTo>
                <a:lnTo>
                  <a:pt x="6046" y="22288"/>
                </a:lnTo>
                <a:lnTo>
                  <a:pt x="8104" y="18567"/>
                </a:lnTo>
                <a:lnTo>
                  <a:pt x="10056" y="18567"/>
                </a:lnTo>
                <a:lnTo>
                  <a:pt x="8624" y="17627"/>
                </a:lnTo>
                <a:lnTo>
                  <a:pt x="10834" y="13995"/>
                </a:lnTo>
                <a:lnTo>
                  <a:pt x="13882" y="10934"/>
                </a:lnTo>
                <a:lnTo>
                  <a:pt x="17527" y="8737"/>
                </a:lnTo>
                <a:lnTo>
                  <a:pt x="18764" y="8737"/>
                </a:lnTo>
                <a:lnTo>
                  <a:pt x="18441" y="8191"/>
                </a:lnTo>
                <a:lnTo>
                  <a:pt x="22188" y="6146"/>
                </a:lnTo>
                <a:lnTo>
                  <a:pt x="26328" y="5029"/>
                </a:lnTo>
                <a:lnTo>
                  <a:pt x="30595" y="4953"/>
                </a:lnTo>
                <a:lnTo>
                  <a:pt x="48401" y="4953"/>
                </a:lnTo>
                <a:lnTo>
                  <a:pt x="46877" y="3937"/>
                </a:lnTo>
                <a:lnTo>
                  <a:pt x="39333" y="800"/>
                </a:lnTo>
                <a:lnTo>
                  <a:pt x="35269" y="0"/>
                </a:lnTo>
                <a:close/>
              </a:path>
              <a:path w="62864" h="62864">
                <a:moveTo>
                  <a:pt x="31662" y="55854"/>
                </a:moveTo>
                <a:lnTo>
                  <a:pt x="30595" y="55854"/>
                </a:lnTo>
                <a:lnTo>
                  <a:pt x="30595" y="57556"/>
                </a:lnTo>
                <a:lnTo>
                  <a:pt x="31662" y="57556"/>
                </a:lnTo>
                <a:lnTo>
                  <a:pt x="31662" y="55854"/>
                </a:lnTo>
                <a:close/>
              </a:path>
              <a:path w="62864" h="62864">
                <a:moveTo>
                  <a:pt x="43918" y="52285"/>
                </a:moveTo>
                <a:lnTo>
                  <a:pt x="42952" y="52819"/>
                </a:lnTo>
                <a:lnTo>
                  <a:pt x="43841" y="54292"/>
                </a:lnTo>
                <a:lnTo>
                  <a:pt x="40120" y="56349"/>
                </a:lnTo>
                <a:lnTo>
                  <a:pt x="35929" y="57480"/>
                </a:lnTo>
                <a:lnTo>
                  <a:pt x="31662" y="57556"/>
                </a:lnTo>
                <a:lnTo>
                  <a:pt x="47005" y="57556"/>
                </a:lnTo>
                <a:lnTo>
                  <a:pt x="52640" y="53759"/>
                </a:lnTo>
                <a:lnTo>
                  <a:pt x="44794" y="53759"/>
                </a:lnTo>
                <a:lnTo>
                  <a:pt x="44197" y="52781"/>
                </a:lnTo>
                <a:lnTo>
                  <a:pt x="43918" y="52285"/>
                </a:lnTo>
                <a:close/>
              </a:path>
              <a:path w="62864" h="62864">
                <a:moveTo>
                  <a:pt x="18378" y="52285"/>
                </a:moveTo>
                <a:lnTo>
                  <a:pt x="17527" y="53759"/>
                </a:lnTo>
                <a:lnTo>
                  <a:pt x="18767" y="53759"/>
                </a:lnTo>
                <a:lnTo>
                  <a:pt x="19318" y="52819"/>
                </a:lnTo>
                <a:lnTo>
                  <a:pt x="18378" y="52285"/>
                </a:lnTo>
                <a:close/>
              </a:path>
              <a:path w="62864" h="62864">
                <a:moveTo>
                  <a:pt x="52731" y="43091"/>
                </a:moveTo>
                <a:lnTo>
                  <a:pt x="52494" y="43414"/>
                </a:lnTo>
                <a:lnTo>
                  <a:pt x="52350" y="43713"/>
                </a:lnTo>
                <a:lnTo>
                  <a:pt x="52160" y="44005"/>
                </a:lnTo>
                <a:lnTo>
                  <a:pt x="53646" y="44869"/>
                </a:lnTo>
                <a:lnTo>
                  <a:pt x="51436" y="48514"/>
                </a:lnTo>
                <a:lnTo>
                  <a:pt x="48413" y="51562"/>
                </a:lnTo>
                <a:lnTo>
                  <a:pt x="44794" y="53759"/>
                </a:lnTo>
                <a:lnTo>
                  <a:pt x="52640" y="53759"/>
                </a:lnTo>
                <a:lnTo>
                  <a:pt x="53243" y="53352"/>
                </a:lnTo>
                <a:lnTo>
                  <a:pt x="59594" y="43929"/>
                </a:lnTo>
                <a:lnTo>
                  <a:pt x="54192" y="43929"/>
                </a:lnTo>
                <a:lnTo>
                  <a:pt x="53176" y="43370"/>
                </a:lnTo>
                <a:lnTo>
                  <a:pt x="52731" y="43091"/>
                </a:lnTo>
                <a:close/>
              </a:path>
              <a:path w="62864" h="62864">
                <a:moveTo>
                  <a:pt x="9564" y="43091"/>
                </a:moveTo>
                <a:lnTo>
                  <a:pt x="8104" y="43929"/>
                </a:lnTo>
                <a:lnTo>
                  <a:pt x="10057" y="43929"/>
                </a:lnTo>
                <a:lnTo>
                  <a:pt x="9907" y="43713"/>
                </a:lnTo>
                <a:lnTo>
                  <a:pt x="9750" y="43370"/>
                </a:lnTo>
                <a:lnTo>
                  <a:pt x="9564" y="43091"/>
                </a:lnTo>
                <a:close/>
              </a:path>
              <a:path w="62864" h="62864">
                <a:moveTo>
                  <a:pt x="59726" y="18567"/>
                </a:moveTo>
                <a:lnTo>
                  <a:pt x="54192" y="18567"/>
                </a:lnTo>
                <a:lnTo>
                  <a:pt x="56249" y="22288"/>
                </a:lnTo>
                <a:lnTo>
                  <a:pt x="57342" y="26454"/>
                </a:lnTo>
                <a:lnTo>
                  <a:pt x="57469" y="30708"/>
                </a:lnTo>
                <a:lnTo>
                  <a:pt x="55729" y="30708"/>
                </a:lnTo>
                <a:lnTo>
                  <a:pt x="55729" y="31800"/>
                </a:lnTo>
                <a:lnTo>
                  <a:pt x="57469" y="31800"/>
                </a:lnTo>
                <a:lnTo>
                  <a:pt x="57342" y="36055"/>
                </a:lnTo>
                <a:lnTo>
                  <a:pt x="56249" y="40208"/>
                </a:lnTo>
                <a:lnTo>
                  <a:pt x="54192" y="43929"/>
                </a:lnTo>
                <a:lnTo>
                  <a:pt x="59594" y="43929"/>
                </a:lnTo>
                <a:lnTo>
                  <a:pt x="59941" y="43414"/>
                </a:lnTo>
                <a:lnTo>
                  <a:pt x="62283" y="31800"/>
                </a:lnTo>
                <a:lnTo>
                  <a:pt x="62396" y="27139"/>
                </a:lnTo>
                <a:lnTo>
                  <a:pt x="61583" y="23075"/>
                </a:lnTo>
                <a:lnTo>
                  <a:pt x="59726" y="18567"/>
                </a:lnTo>
                <a:close/>
              </a:path>
              <a:path w="62864" h="62864">
                <a:moveTo>
                  <a:pt x="10056" y="18567"/>
                </a:moveTo>
                <a:lnTo>
                  <a:pt x="8104" y="18567"/>
                </a:lnTo>
                <a:lnTo>
                  <a:pt x="9564" y="19418"/>
                </a:lnTo>
                <a:lnTo>
                  <a:pt x="9767" y="19126"/>
                </a:lnTo>
                <a:lnTo>
                  <a:pt x="9907" y="18808"/>
                </a:lnTo>
                <a:lnTo>
                  <a:pt x="10056" y="18567"/>
                </a:lnTo>
                <a:close/>
              </a:path>
              <a:path w="62864" h="62864">
                <a:moveTo>
                  <a:pt x="52833" y="8737"/>
                </a:moveTo>
                <a:lnTo>
                  <a:pt x="44794" y="8737"/>
                </a:lnTo>
                <a:lnTo>
                  <a:pt x="48413" y="10934"/>
                </a:lnTo>
                <a:lnTo>
                  <a:pt x="51436" y="13995"/>
                </a:lnTo>
                <a:lnTo>
                  <a:pt x="53646" y="17627"/>
                </a:lnTo>
                <a:lnTo>
                  <a:pt x="52160" y="18478"/>
                </a:lnTo>
                <a:lnTo>
                  <a:pt x="52513" y="19138"/>
                </a:lnTo>
                <a:lnTo>
                  <a:pt x="52731" y="19418"/>
                </a:lnTo>
                <a:lnTo>
                  <a:pt x="53199" y="19126"/>
                </a:lnTo>
                <a:lnTo>
                  <a:pt x="54192" y="18567"/>
                </a:lnTo>
                <a:lnTo>
                  <a:pt x="59726" y="18567"/>
                </a:lnTo>
                <a:lnTo>
                  <a:pt x="58459" y="15494"/>
                </a:lnTo>
                <a:lnTo>
                  <a:pt x="56148" y="12052"/>
                </a:lnTo>
                <a:lnTo>
                  <a:pt x="52833" y="8737"/>
                </a:lnTo>
                <a:close/>
              </a:path>
              <a:path w="62864" h="62864">
                <a:moveTo>
                  <a:pt x="18764" y="8737"/>
                </a:moveTo>
                <a:lnTo>
                  <a:pt x="17527" y="8737"/>
                </a:lnTo>
                <a:lnTo>
                  <a:pt x="18073" y="9728"/>
                </a:lnTo>
                <a:lnTo>
                  <a:pt x="18378" y="10210"/>
                </a:lnTo>
                <a:lnTo>
                  <a:pt x="19318" y="9677"/>
                </a:lnTo>
                <a:lnTo>
                  <a:pt x="18764" y="8737"/>
                </a:lnTo>
                <a:close/>
              </a:path>
              <a:path w="62864" h="62864">
                <a:moveTo>
                  <a:pt x="48401" y="4953"/>
                </a:moveTo>
                <a:lnTo>
                  <a:pt x="31637" y="4953"/>
                </a:lnTo>
                <a:lnTo>
                  <a:pt x="35879" y="5029"/>
                </a:lnTo>
                <a:lnTo>
                  <a:pt x="40070" y="6146"/>
                </a:lnTo>
                <a:lnTo>
                  <a:pt x="43841" y="8191"/>
                </a:lnTo>
                <a:lnTo>
                  <a:pt x="42952" y="9677"/>
                </a:lnTo>
                <a:lnTo>
                  <a:pt x="43575" y="10045"/>
                </a:lnTo>
                <a:lnTo>
                  <a:pt x="43918" y="10210"/>
                </a:lnTo>
                <a:lnTo>
                  <a:pt x="44794" y="8737"/>
                </a:lnTo>
                <a:lnTo>
                  <a:pt x="52833" y="8737"/>
                </a:lnTo>
                <a:lnTo>
                  <a:pt x="50344" y="6248"/>
                </a:lnTo>
                <a:lnTo>
                  <a:pt x="48401" y="4953"/>
                </a:lnTo>
                <a:close/>
              </a:path>
              <a:path w="62864" h="62864">
                <a:moveTo>
                  <a:pt x="31637" y="4953"/>
                </a:moveTo>
                <a:lnTo>
                  <a:pt x="30595" y="4953"/>
                </a:lnTo>
                <a:lnTo>
                  <a:pt x="30595" y="6642"/>
                </a:lnTo>
                <a:lnTo>
                  <a:pt x="31662" y="6642"/>
                </a:lnTo>
                <a:lnTo>
                  <a:pt x="31637" y="4953"/>
                </a:lnTo>
                <a:close/>
              </a:path>
            </a:pathLst>
          </a:custGeom>
          <a:solidFill>
            <a:srgbClr val="231F20"/>
          </a:solidFill>
        </p:spPr>
        <p:txBody>
          <a:bodyPr wrap="square" lIns="0" tIns="0" rIns="0" bIns="0" rtlCol="0"/>
          <a:lstStyle/>
          <a:p>
            <a:endParaRPr/>
          </a:p>
        </p:txBody>
      </p:sp>
      <p:sp>
        <p:nvSpPr>
          <p:cNvPr id="44" name="object 44"/>
          <p:cNvSpPr/>
          <p:nvPr/>
        </p:nvSpPr>
        <p:spPr>
          <a:xfrm>
            <a:off x="2664677" y="4029913"/>
            <a:ext cx="8890" cy="20955"/>
          </a:xfrm>
          <a:custGeom>
            <a:avLst/>
            <a:gdLst/>
            <a:ahLst/>
            <a:cxnLst/>
            <a:rect l="l" t="t" r="r" b="b"/>
            <a:pathLst>
              <a:path w="8889" h="20954">
                <a:moveTo>
                  <a:pt x="3924" y="0"/>
                </a:moveTo>
                <a:lnTo>
                  <a:pt x="0" y="17335"/>
                </a:lnTo>
                <a:lnTo>
                  <a:pt x="355" y="18262"/>
                </a:lnTo>
                <a:lnTo>
                  <a:pt x="1739" y="20078"/>
                </a:lnTo>
                <a:lnTo>
                  <a:pt x="3009" y="20688"/>
                </a:lnTo>
                <a:lnTo>
                  <a:pt x="7696" y="20688"/>
                </a:lnTo>
                <a:lnTo>
                  <a:pt x="8788" y="19075"/>
                </a:lnTo>
                <a:lnTo>
                  <a:pt x="8559" y="15836"/>
                </a:lnTo>
                <a:lnTo>
                  <a:pt x="7931" y="12750"/>
                </a:lnTo>
                <a:lnTo>
                  <a:pt x="7366" y="10261"/>
                </a:lnTo>
                <a:lnTo>
                  <a:pt x="6756" y="7721"/>
                </a:lnTo>
                <a:lnTo>
                  <a:pt x="6163" y="5105"/>
                </a:lnTo>
                <a:lnTo>
                  <a:pt x="5526" y="2565"/>
                </a:lnTo>
                <a:lnTo>
                  <a:pt x="4660" y="152"/>
                </a:lnTo>
                <a:lnTo>
                  <a:pt x="3924" y="0"/>
                </a:lnTo>
                <a:close/>
              </a:path>
            </a:pathLst>
          </a:custGeom>
          <a:solidFill>
            <a:srgbClr val="231F20"/>
          </a:solidFill>
        </p:spPr>
        <p:txBody>
          <a:bodyPr wrap="square" lIns="0" tIns="0" rIns="0" bIns="0" rtlCol="0"/>
          <a:lstStyle/>
          <a:p>
            <a:endParaRPr/>
          </a:p>
        </p:txBody>
      </p:sp>
      <p:sp>
        <p:nvSpPr>
          <p:cNvPr id="45" name="object 45"/>
          <p:cNvSpPr/>
          <p:nvPr/>
        </p:nvSpPr>
        <p:spPr>
          <a:xfrm>
            <a:off x="2211402" y="2099304"/>
            <a:ext cx="172720" cy="172720"/>
          </a:xfrm>
          <a:custGeom>
            <a:avLst/>
            <a:gdLst/>
            <a:ahLst/>
            <a:cxnLst/>
            <a:rect l="l" t="t" r="r" b="b"/>
            <a:pathLst>
              <a:path w="172719" h="172719">
                <a:moveTo>
                  <a:pt x="170281" y="63144"/>
                </a:moveTo>
                <a:lnTo>
                  <a:pt x="161378" y="36220"/>
                </a:lnTo>
                <a:lnTo>
                  <a:pt x="158026" y="29730"/>
                </a:lnTo>
                <a:lnTo>
                  <a:pt x="153288" y="23901"/>
                </a:lnTo>
                <a:lnTo>
                  <a:pt x="147764" y="19037"/>
                </a:lnTo>
                <a:lnTo>
                  <a:pt x="142252" y="14173"/>
                </a:lnTo>
                <a:lnTo>
                  <a:pt x="108026" y="1574"/>
                </a:lnTo>
                <a:lnTo>
                  <a:pt x="100774" y="431"/>
                </a:lnTo>
                <a:lnTo>
                  <a:pt x="93408" y="0"/>
                </a:lnTo>
                <a:lnTo>
                  <a:pt x="86093" y="0"/>
                </a:lnTo>
                <a:lnTo>
                  <a:pt x="78752" y="0"/>
                </a:lnTo>
                <a:lnTo>
                  <a:pt x="71437" y="431"/>
                </a:lnTo>
                <a:lnTo>
                  <a:pt x="64185" y="1574"/>
                </a:lnTo>
                <a:lnTo>
                  <a:pt x="60540" y="2108"/>
                </a:lnTo>
                <a:lnTo>
                  <a:pt x="56946" y="2857"/>
                </a:lnTo>
                <a:lnTo>
                  <a:pt x="53428" y="3809"/>
                </a:lnTo>
                <a:lnTo>
                  <a:pt x="49885" y="4762"/>
                </a:lnTo>
                <a:lnTo>
                  <a:pt x="46380" y="5968"/>
                </a:lnTo>
                <a:lnTo>
                  <a:pt x="43014" y="7404"/>
                </a:lnTo>
                <a:lnTo>
                  <a:pt x="36258" y="10261"/>
                </a:lnTo>
                <a:lnTo>
                  <a:pt x="10807" y="36220"/>
                </a:lnTo>
                <a:lnTo>
                  <a:pt x="8750" y="39992"/>
                </a:lnTo>
                <a:lnTo>
                  <a:pt x="7035" y="43954"/>
                </a:lnTo>
                <a:lnTo>
                  <a:pt x="5676" y="48031"/>
                </a:lnTo>
                <a:lnTo>
                  <a:pt x="4292" y="52108"/>
                </a:lnTo>
                <a:lnTo>
                  <a:pt x="673" y="73304"/>
                </a:lnTo>
                <a:lnTo>
                  <a:pt x="292" y="77596"/>
                </a:lnTo>
                <a:lnTo>
                  <a:pt x="190" y="81902"/>
                </a:lnTo>
                <a:lnTo>
                  <a:pt x="190" y="86182"/>
                </a:lnTo>
                <a:lnTo>
                  <a:pt x="0" y="91986"/>
                </a:lnTo>
                <a:lnTo>
                  <a:pt x="241" y="97840"/>
                </a:lnTo>
                <a:lnTo>
                  <a:pt x="965" y="103606"/>
                </a:lnTo>
                <a:lnTo>
                  <a:pt x="1663" y="109372"/>
                </a:lnTo>
                <a:lnTo>
                  <a:pt x="2819" y="115112"/>
                </a:lnTo>
                <a:lnTo>
                  <a:pt x="4533" y="120662"/>
                </a:lnTo>
                <a:lnTo>
                  <a:pt x="6222" y="126237"/>
                </a:lnTo>
                <a:lnTo>
                  <a:pt x="8407" y="131673"/>
                </a:lnTo>
                <a:lnTo>
                  <a:pt x="11264" y="136753"/>
                </a:lnTo>
                <a:lnTo>
                  <a:pt x="14058" y="141858"/>
                </a:lnTo>
                <a:lnTo>
                  <a:pt x="35547" y="161226"/>
                </a:lnTo>
                <a:lnTo>
                  <a:pt x="40627" y="164071"/>
                </a:lnTo>
                <a:lnTo>
                  <a:pt x="80289" y="172605"/>
                </a:lnTo>
                <a:lnTo>
                  <a:pt x="86093" y="172364"/>
                </a:lnTo>
                <a:lnTo>
                  <a:pt x="91871" y="172605"/>
                </a:lnTo>
                <a:lnTo>
                  <a:pt x="131559" y="164071"/>
                </a:lnTo>
                <a:lnTo>
                  <a:pt x="160959" y="136766"/>
                </a:lnTo>
                <a:lnTo>
                  <a:pt x="163779" y="131673"/>
                </a:lnTo>
                <a:lnTo>
                  <a:pt x="165963" y="126263"/>
                </a:lnTo>
                <a:lnTo>
                  <a:pt x="167652" y="120675"/>
                </a:lnTo>
                <a:lnTo>
                  <a:pt x="169367" y="115112"/>
                </a:lnTo>
                <a:lnTo>
                  <a:pt x="170510" y="109372"/>
                </a:lnTo>
                <a:lnTo>
                  <a:pt x="171246" y="103606"/>
                </a:lnTo>
                <a:lnTo>
                  <a:pt x="171970" y="97840"/>
                </a:lnTo>
                <a:lnTo>
                  <a:pt x="172186" y="91986"/>
                </a:lnTo>
                <a:lnTo>
                  <a:pt x="171996" y="86182"/>
                </a:lnTo>
                <a:lnTo>
                  <a:pt x="171996" y="78485"/>
                </a:lnTo>
                <a:lnTo>
                  <a:pt x="171526" y="70751"/>
                </a:lnTo>
                <a:lnTo>
                  <a:pt x="170281" y="63144"/>
                </a:lnTo>
                <a:close/>
              </a:path>
            </a:pathLst>
          </a:custGeom>
          <a:ln w="3594">
            <a:solidFill>
              <a:srgbClr val="050100"/>
            </a:solidFill>
          </a:ln>
        </p:spPr>
        <p:txBody>
          <a:bodyPr wrap="square" lIns="0" tIns="0" rIns="0" bIns="0" rtlCol="0"/>
          <a:lstStyle/>
          <a:p>
            <a:endParaRPr/>
          </a:p>
        </p:txBody>
      </p:sp>
      <p:sp>
        <p:nvSpPr>
          <p:cNvPr id="46" name="object 46"/>
          <p:cNvSpPr txBox="1"/>
          <p:nvPr/>
        </p:nvSpPr>
        <p:spPr>
          <a:xfrm>
            <a:off x="2253344" y="2196598"/>
            <a:ext cx="95885" cy="54610"/>
          </a:xfrm>
          <a:prstGeom prst="rect">
            <a:avLst/>
          </a:prstGeom>
        </p:spPr>
        <p:txBody>
          <a:bodyPr vert="horz" wrap="square" lIns="0" tIns="17145" rIns="0" bIns="0" rtlCol="0">
            <a:spAutoFit/>
          </a:bodyPr>
          <a:lstStyle/>
          <a:p>
            <a:pPr marL="12700">
              <a:lnSpc>
                <a:spcPct val="100000"/>
              </a:lnSpc>
              <a:spcBef>
                <a:spcPts val="135"/>
              </a:spcBef>
            </a:pPr>
            <a:r>
              <a:rPr sz="150" b="1" spc="5" dirty="0">
                <a:solidFill>
                  <a:srgbClr val="231F20"/>
                </a:solidFill>
                <a:latin typeface="Calibri"/>
                <a:cs typeface="Calibri"/>
              </a:rPr>
              <a:t>BUBBLE</a:t>
            </a:r>
            <a:endParaRPr sz="150">
              <a:latin typeface="Calibri"/>
              <a:cs typeface="Calibri"/>
            </a:endParaRPr>
          </a:p>
        </p:txBody>
      </p:sp>
      <p:sp>
        <p:nvSpPr>
          <p:cNvPr id="47" name="object 47"/>
          <p:cNvSpPr/>
          <p:nvPr/>
        </p:nvSpPr>
        <p:spPr>
          <a:xfrm>
            <a:off x="2296707" y="2142027"/>
            <a:ext cx="28575" cy="28575"/>
          </a:xfrm>
          <a:custGeom>
            <a:avLst/>
            <a:gdLst/>
            <a:ahLst/>
            <a:cxnLst/>
            <a:rect l="l" t="t" r="r" b="b"/>
            <a:pathLst>
              <a:path w="28575" h="28575">
                <a:moveTo>
                  <a:pt x="21894" y="0"/>
                </a:moveTo>
                <a:lnTo>
                  <a:pt x="6299" y="0"/>
                </a:lnTo>
                <a:lnTo>
                  <a:pt x="0" y="6324"/>
                </a:lnTo>
                <a:lnTo>
                  <a:pt x="0" y="21907"/>
                </a:lnTo>
                <a:lnTo>
                  <a:pt x="6299" y="28206"/>
                </a:lnTo>
                <a:lnTo>
                  <a:pt x="21894" y="28206"/>
                </a:lnTo>
                <a:lnTo>
                  <a:pt x="27851" y="22250"/>
                </a:lnTo>
                <a:lnTo>
                  <a:pt x="8978" y="22250"/>
                </a:lnTo>
                <a:lnTo>
                  <a:pt x="5029" y="18326"/>
                </a:lnTo>
                <a:lnTo>
                  <a:pt x="5029" y="8597"/>
                </a:lnTo>
                <a:lnTo>
                  <a:pt x="8978" y="4648"/>
                </a:lnTo>
                <a:lnTo>
                  <a:pt x="26524" y="4648"/>
                </a:lnTo>
                <a:lnTo>
                  <a:pt x="21894" y="0"/>
                </a:lnTo>
                <a:close/>
              </a:path>
              <a:path w="28575" h="28575">
                <a:moveTo>
                  <a:pt x="26524" y="4648"/>
                </a:moveTo>
                <a:lnTo>
                  <a:pt x="18694" y="4648"/>
                </a:lnTo>
                <a:lnTo>
                  <a:pt x="22618" y="8597"/>
                </a:lnTo>
                <a:lnTo>
                  <a:pt x="22618" y="18326"/>
                </a:lnTo>
                <a:lnTo>
                  <a:pt x="18694" y="22250"/>
                </a:lnTo>
                <a:lnTo>
                  <a:pt x="27851" y="22250"/>
                </a:lnTo>
                <a:lnTo>
                  <a:pt x="28193" y="21907"/>
                </a:lnTo>
                <a:lnTo>
                  <a:pt x="28193" y="6324"/>
                </a:lnTo>
                <a:lnTo>
                  <a:pt x="26524" y="4648"/>
                </a:lnTo>
                <a:close/>
              </a:path>
            </a:pathLst>
          </a:custGeom>
          <a:solidFill>
            <a:srgbClr val="231F20"/>
          </a:solidFill>
        </p:spPr>
        <p:txBody>
          <a:bodyPr wrap="square" lIns="0" tIns="0" rIns="0" bIns="0" rtlCol="0"/>
          <a:lstStyle/>
          <a:p>
            <a:endParaRPr/>
          </a:p>
        </p:txBody>
      </p:sp>
      <p:sp>
        <p:nvSpPr>
          <p:cNvPr id="48" name="object 48"/>
          <p:cNvSpPr/>
          <p:nvPr/>
        </p:nvSpPr>
        <p:spPr>
          <a:xfrm>
            <a:off x="2285516" y="2180803"/>
            <a:ext cx="20320" cy="20320"/>
          </a:xfrm>
          <a:custGeom>
            <a:avLst/>
            <a:gdLst/>
            <a:ahLst/>
            <a:cxnLst/>
            <a:rect l="l" t="t" r="r" b="b"/>
            <a:pathLst>
              <a:path w="20319" h="20319">
                <a:moveTo>
                  <a:pt x="15557" y="0"/>
                </a:moveTo>
                <a:lnTo>
                  <a:pt x="4470" y="0"/>
                </a:lnTo>
                <a:lnTo>
                  <a:pt x="0" y="4483"/>
                </a:lnTo>
                <a:lnTo>
                  <a:pt x="0" y="15570"/>
                </a:lnTo>
                <a:lnTo>
                  <a:pt x="4470" y="20066"/>
                </a:lnTo>
                <a:lnTo>
                  <a:pt x="15557" y="20066"/>
                </a:lnTo>
                <a:lnTo>
                  <a:pt x="20065" y="15570"/>
                </a:lnTo>
                <a:lnTo>
                  <a:pt x="20065" y="15265"/>
                </a:lnTo>
                <a:lnTo>
                  <a:pt x="7137" y="15265"/>
                </a:lnTo>
                <a:lnTo>
                  <a:pt x="4787" y="12915"/>
                </a:lnTo>
                <a:lnTo>
                  <a:pt x="4787" y="7137"/>
                </a:lnTo>
                <a:lnTo>
                  <a:pt x="7137" y="4787"/>
                </a:lnTo>
                <a:lnTo>
                  <a:pt x="20065" y="4787"/>
                </a:lnTo>
                <a:lnTo>
                  <a:pt x="20065" y="4483"/>
                </a:lnTo>
                <a:lnTo>
                  <a:pt x="15557" y="0"/>
                </a:lnTo>
                <a:close/>
              </a:path>
              <a:path w="20319" h="20319">
                <a:moveTo>
                  <a:pt x="20065" y="4787"/>
                </a:moveTo>
                <a:lnTo>
                  <a:pt x="12903" y="4787"/>
                </a:lnTo>
                <a:lnTo>
                  <a:pt x="15252" y="7137"/>
                </a:lnTo>
                <a:lnTo>
                  <a:pt x="15252" y="12915"/>
                </a:lnTo>
                <a:lnTo>
                  <a:pt x="12903" y="15265"/>
                </a:lnTo>
                <a:lnTo>
                  <a:pt x="20065" y="15265"/>
                </a:lnTo>
                <a:lnTo>
                  <a:pt x="20065" y="4787"/>
                </a:lnTo>
                <a:close/>
              </a:path>
            </a:pathLst>
          </a:custGeom>
          <a:solidFill>
            <a:srgbClr val="231F20"/>
          </a:solidFill>
        </p:spPr>
        <p:txBody>
          <a:bodyPr wrap="square" lIns="0" tIns="0" rIns="0" bIns="0" rtlCol="0"/>
          <a:lstStyle/>
          <a:p>
            <a:endParaRPr/>
          </a:p>
        </p:txBody>
      </p:sp>
      <p:sp>
        <p:nvSpPr>
          <p:cNvPr id="49" name="object 49"/>
          <p:cNvSpPr/>
          <p:nvPr/>
        </p:nvSpPr>
        <p:spPr>
          <a:xfrm>
            <a:off x="2270058" y="2155862"/>
            <a:ext cx="24130" cy="24130"/>
          </a:xfrm>
          <a:custGeom>
            <a:avLst/>
            <a:gdLst/>
            <a:ahLst/>
            <a:cxnLst/>
            <a:rect l="l" t="t" r="r" b="b"/>
            <a:pathLst>
              <a:path w="24130" h="24130">
                <a:moveTo>
                  <a:pt x="18389" y="0"/>
                </a:moveTo>
                <a:lnTo>
                  <a:pt x="5283" y="0"/>
                </a:lnTo>
                <a:lnTo>
                  <a:pt x="0" y="5295"/>
                </a:lnTo>
                <a:lnTo>
                  <a:pt x="0" y="18364"/>
                </a:lnTo>
                <a:lnTo>
                  <a:pt x="5283" y="23660"/>
                </a:lnTo>
                <a:lnTo>
                  <a:pt x="18389" y="23660"/>
                </a:lnTo>
                <a:lnTo>
                  <a:pt x="21987" y="20053"/>
                </a:lnTo>
                <a:lnTo>
                  <a:pt x="8394" y="20053"/>
                </a:lnTo>
                <a:lnTo>
                  <a:pt x="5041" y="16687"/>
                </a:lnTo>
                <a:lnTo>
                  <a:pt x="5041" y="8382"/>
                </a:lnTo>
                <a:lnTo>
                  <a:pt x="8394" y="5003"/>
                </a:lnTo>
                <a:lnTo>
                  <a:pt x="23381" y="5003"/>
                </a:lnTo>
                <a:lnTo>
                  <a:pt x="18389" y="0"/>
                </a:lnTo>
                <a:close/>
              </a:path>
              <a:path w="24130" h="24130">
                <a:moveTo>
                  <a:pt x="23381" y="5003"/>
                </a:moveTo>
                <a:lnTo>
                  <a:pt x="16725" y="5003"/>
                </a:lnTo>
                <a:lnTo>
                  <a:pt x="20091" y="8382"/>
                </a:lnTo>
                <a:lnTo>
                  <a:pt x="20091" y="16687"/>
                </a:lnTo>
                <a:lnTo>
                  <a:pt x="16725" y="20053"/>
                </a:lnTo>
                <a:lnTo>
                  <a:pt x="21987" y="20053"/>
                </a:lnTo>
                <a:lnTo>
                  <a:pt x="23672" y="18364"/>
                </a:lnTo>
                <a:lnTo>
                  <a:pt x="23672" y="5295"/>
                </a:lnTo>
                <a:lnTo>
                  <a:pt x="23381" y="5003"/>
                </a:lnTo>
                <a:close/>
              </a:path>
            </a:pathLst>
          </a:custGeom>
          <a:solidFill>
            <a:srgbClr val="231F20"/>
          </a:solidFill>
        </p:spPr>
        <p:txBody>
          <a:bodyPr wrap="square" lIns="0" tIns="0" rIns="0" bIns="0" rtlCol="0"/>
          <a:lstStyle/>
          <a:p>
            <a:endParaRPr/>
          </a:p>
        </p:txBody>
      </p:sp>
      <p:sp>
        <p:nvSpPr>
          <p:cNvPr id="50" name="object 50"/>
          <p:cNvSpPr/>
          <p:nvPr/>
        </p:nvSpPr>
        <p:spPr>
          <a:xfrm>
            <a:off x="610565" y="8001471"/>
            <a:ext cx="92100" cy="92100"/>
          </a:xfrm>
          <a:prstGeom prst="rect">
            <a:avLst/>
          </a:prstGeom>
          <a:blipFill>
            <a:blip r:embed="rId5" cstate="print"/>
            <a:stretch>
              <a:fillRect/>
            </a:stretch>
          </a:blipFill>
        </p:spPr>
        <p:txBody>
          <a:bodyPr wrap="square" lIns="0" tIns="0" rIns="0" bIns="0" rtlCol="0"/>
          <a:lstStyle/>
          <a:p>
            <a:endParaRPr/>
          </a:p>
        </p:txBody>
      </p:sp>
      <p:sp>
        <p:nvSpPr>
          <p:cNvPr id="51" name="object 51"/>
          <p:cNvSpPr/>
          <p:nvPr/>
        </p:nvSpPr>
        <p:spPr>
          <a:xfrm>
            <a:off x="546155" y="7857467"/>
            <a:ext cx="123189" cy="123189"/>
          </a:xfrm>
          <a:custGeom>
            <a:avLst/>
            <a:gdLst/>
            <a:ahLst/>
            <a:cxnLst/>
            <a:rect l="l" t="t" r="r" b="b"/>
            <a:pathLst>
              <a:path w="123190" h="123190">
                <a:moveTo>
                  <a:pt x="121424" y="45008"/>
                </a:moveTo>
                <a:lnTo>
                  <a:pt x="115074" y="25806"/>
                </a:lnTo>
                <a:lnTo>
                  <a:pt x="112699" y="21183"/>
                </a:lnTo>
                <a:lnTo>
                  <a:pt x="109308" y="17017"/>
                </a:lnTo>
                <a:lnTo>
                  <a:pt x="105371" y="13563"/>
                </a:lnTo>
                <a:lnTo>
                  <a:pt x="101434" y="10083"/>
                </a:lnTo>
                <a:lnTo>
                  <a:pt x="96901" y="7327"/>
                </a:lnTo>
                <a:lnTo>
                  <a:pt x="92100" y="5270"/>
                </a:lnTo>
                <a:lnTo>
                  <a:pt x="89712" y="4241"/>
                </a:lnTo>
                <a:lnTo>
                  <a:pt x="87223" y="3390"/>
                </a:lnTo>
                <a:lnTo>
                  <a:pt x="84696" y="2705"/>
                </a:lnTo>
                <a:lnTo>
                  <a:pt x="82181" y="2019"/>
                </a:lnTo>
                <a:lnTo>
                  <a:pt x="79616" y="1485"/>
                </a:lnTo>
                <a:lnTo>
                  <a:pt x="77025" y="1092"/>
                </a:lnTo>
                <a:lnTo>
                  <a:pt x="71894" y="292"/>
                </a:lnTo>
                <a:lnTo>
                  <a:pt x="66624" y="0"/>
                </a:lnTo>
                <a:lnTo>
                  <a:pt x="61391" y="0"/>
                </a:lnTo>
                <a:lnTo>
                  <a:pt x="56146" y="0"/>
                </a:lnTo>
                <a:lnTo>
                  <a:pt x="50952" y="292"/>
                </a:lnTo>
                <a:lnTo>
                  <a:pt x="45783" y="1092"/>
                </a:lnTo>
                <a:lnTo>
                  <a:pt x="43205" y="1485"/>
                </a:lnTo>
                <a:lnTo>
                  <a:pt x="40614" y="2019"/>
                </a:lnTo>
                <a:lnTo>
                  <a:pt x="38112" y="2705"/>
                </a:lnTo>
                <a:lnTo>
                  <a:pt x="35572" y="3390"/>
                </a:lnTo>
                <a:lnTo>
                  <a:pt x="17437" y="13563"/>
                </a:lnTo>
                <a:lnTo>
                  <a:pt x="13474" y="17017"/>
                </a:lnTo>
                <a:lnTo>
                  <a:pt x="10134" y="21183"/>
                </a:lnTo>
                <a:lnTo>
                  <a:pt x="7721" y="25806"/>
                </a:lnTo>
                <a:lnTo>
                  <a:pt x="6286" y="28511"/>
                </a:lnTo>
                <a:lnTo>
                  <a:pt x="5054" y="31330"/>
                </a:lnTo>
                <a:lnTo>
                  <a:pt x="4076" y="34239"/>
                </a:lnTo>
                <a:lnTo>
                  <a:pt x="3086" y="37134"/>
                </a:lnTo>
                <a:lnTo>
                  <a:pt x="2285" y="40131"/>
                </a:lnTo>
                <a:lnTo>
                  <a:pt x="1714" y="43129"/>
                </a:lnTo>
                <a:lnTo>
                  <a:pt x="1130" y="46139"/>
                </a:lnTo>
                <a:lnTo>
                  <a:pt x="774" y="49199"/>
                </a:lnTo>
                <a:lnTo>
                  <a:pt x="507" y="52247"/>
                </a:lnTo>
                <a:lnTo>
                  <a:pt x="241" y="55308"/>
                </a:lnTo>
                <a:lnTo>
                  <a:pt x="165" y="58381"/>
                </a:lnTo>
                <a:lnTo>
                  <a:pt x="165" y="61429"/>
                </a:lnTo>
                <a:lnTo>
                  <a:pt x="0" y="65570"/>
                </a:lnTo>
                <a:lnTo>
                  <a:pt x="3276" y="86029"/>
                </a:lnTo>
                <a:lnTo>
                  <a:pt x="4470" y="90004"/>
                </a:lnTo>
                <a:lnTo>
                  <a:pt x="6019" y="93865"/>
                </a:lnTo>
                <a:lnTo>
                  <a:pt x="8039" y="97497"/>
                </a:lnTo>
                <a:lnTo>
                  <a:pt x="10032" y="101130"/>
                </a:lnTo>
                <a:lnTo>
                  <a:pt x="25361" y="114934"/>
                </a:lnTo>
                <a:lnTo>
                  <a:pt x="28994" y="116966"/>
                </a:lnTo>
                <a:lnTo>
                  <a:pt x="32842" y="118554"/>
                </a:lnTo>
                <a:lnTo>
                  <a:pt x="36817" y="119760"/>
                </a:lnTo>
                <a:lnTo>
                  <a:pt x="40792" y="120967"/>
                </a:lnTo>
                <a:lnTo>
                  <a:pt x="44856" y="121818"/>
                </a:lnTo>
                <a:lnTo>
                  <a:pt x="48971" y="122339"/>
                </a:lnTo>
                <a:lnTo>
                  <a:pt x="53098" y="122859"/>
                </a:lnTo>
                <a:lnTo>
                  <a:pt x="57251" y="123037"/>
                </a:lnTo>
                <a:lnTo>
                  <a:pt x="61391" y="122872"/>
                </a:lnTo>
                <a:lnTo>
                  <a:pt x="65519" y="123037"/>
                </a:lnTo>
                <a:lnTo>
                  <a:pt x="69723" y="122859"/>
                </a:lnTo>
                <a:lnTo>
                  <a:pt x="73825" y="122339"/>
                </a:lnTo>
                <a:lnTo>
                  <a:pt x="77939" y="121818"/>
                </a:lnTo>
                <a:lnTo>
                  <a:pt x="82016" y="120967"/>
                </a:lnTo>
                <a:lnTo>
                  <a:pt x="85979" y="119760"/>
                </a:lnTo>
                <a:lnTo>
                  <a:pt x="89941" y="118554"/>
                </a:lnTo>
                <a:lnTo>
                  <a:pt x="93814" y="116966"/>
                </a:lnTo>
                <a:lnTo>
                  <a:pt x="97434" y="114934"/>
                </a:lnTo>
                <a:lnTo>
                  <a:pt x="101053" y="112902"/>
                </a:lnTo>
                <a:lnTo>
                  <a:pt x="114769" y="97497"/>
                </a:lnTo>
                <a:lnTo>
                  <a:pt x="116801" y="93878"/>
                </a:lnTo>
                <a:lnTo>
                  <a:pt x="122097" y="73863"/>
                </a:lnTo>
                <a:lnTo>
                  <a:pt x="122631" y="69735"/>
                </a:lnTo>
                <a:lnTo>
                  <a:pt x="122783" y="65570"/>
                </a:lnTo>
                <a:lnTo>
                  <a:pt x="122631" y="61429"/>
                </a:lnTo>
                <a:lnTo>
                  <a:pt x="122656" y="55943"/>
                </a:lnTo>
                <a:lnTo>
                  <a:pt x="122313" y="50431"/>
                </a:lnTo>
                <a:lnTo>
                  <a:pt x="121424" y="45008"/>
                </a:lnTo>
                <a:close/>
              </a:path>
            </a:pathLst>
          </a:custGeom>
          <a:ln w="3175">
            <a:solidFill>
              <a:srgbClr val="050100"/>
            </a:solidFill>
          </a:ln>
        </p:spPr>
        <p:txBody>
          <a:bodyPr wrap="square" lIns="0" tIns="0" rIns="0" bIns="0" rtlCol="0"/>
          <a:lstStyle/>
          <a:p>
            <a:endParaRPr/>
          </a:p>
        </p:txBody>
      </p:sp>
      <p:sp>
        <p:nvSpPr>
          <p:cNvPr id="52" name="object 52"/>
          <p:cNvSpPr/>
          <p:nvPr/>
        </p:nvSpPr>
        <p:spPr>
          <a:xfrm>
            <a:off x="588554" y="7888442"/>
            <a:ext cx="38100" cy="33655"/>
          </a:xfrm>
          <a:custGeom>
            <a:avLst/>
            <a:gdLst/>
            <a:ahLst/>
            <a:cxnLst/>
            <a:rect l="l" t="t" r="r" b="b"/>
            <a:pathLst>
              <a:path w="38100" h="33654">
                <a:moveTo>
                  <a:pt x="18999" y="0"/>
                </a:moveTo>
                <a:lnTo>
                  <a:pt x="6324" y="22047"/>
                </a:lnTo>
                <a:lnTo>
                  <a:pt x="3175" y="27559"/>
                </a:lnTo>
                <a:lnTo>
                  <a:pt x="0" y="33058"/>
                </a:lnTo>
                <a:lnTo>
                  <a:pt x="5118" y="33058"/>
                </a:lnTo>
                <a:lnTo>
                  <a:pt x="18999" y="8902"/>
                </a:lnTo>
                <a:lnTo>
                  <a:pt x="24107" y="8902"/>
                </a:lnTo>
                <a:lnTo>
                  <a:pt x="18999" y="0"/>
                </a:lnTo>
                <a:close/>
              </a:path>
              <a:path w="38100" h="33654">
                <a:moveTo>
                  <a:pt x="24107" y="8902"/>
                </a:moveTo>
                <a:lnTo>
                  <a:pt x="18999" y="8902"/>
                </a:lnTo>
                <a:lnTo>
                  <a:pt x="32880" y="33058"/>
                </a:lnTo>
                <a:lnTo>
                  <a:pt x="38023" y="33058"/>
                </a:lnTo>
                <a:lnTo>
                  <a:pt x="34823" y="27559"/>
                </a:lnTo>
                <a:lnTo>
                  <a:pt x="28524" y="16535"/>
                </a:lnTo>
                <a:lnTo>
                  <a:pt x="24107" y="8902"/>
                </a:lnTo>
                <a:close/>
              </a:path>
            </a:pathLst>
          </a:custGeom>
          <a:solidFill>
            <a:srgbClr val="231F20"/>
          </a:solidFill>
        </p:spPr>
        <p:txBody>
          <a:bodyPr wrap="square" lIns="0" tIns="0" rIns="0" bIns="0" rtlCol="0"/>
          <a:lstStyle/>
          <a:p>
            <a:endParaRPr/>
          </a:p>
        </p:txBody>
      </p:sp>
      <p:sp>
        <p:nvSpPr>
          <p:cNvPr id="53" name="object 53"/>
          <p:cNvSpPr/>
          <p:nvPr/>
        </p:nvSpPr>
        <p:spPr>
          <a:xfrm>
            <a:off x="736061" y="7857467"/>
            <a:ext cx="123189" cy="123189"/>
          </a:xfrm>
          <a:custGeom>
            <a:avLst/>
            <a:gdLst/>
            <a:ahLst/>
            <a:cxnLst/>
            <a:rect l="l" t="t" r="r" b="b"/>
            <a:pathLst>
              <a:path w="123190" h="123190">
                <a:moveTo>
                  <a:pt x="121399" y="45008"/>
                </a:moveTo>
                <a:lnTo>
                  <a:pt x="120853" y="41681"/>
                </a:lnTo>
                <a:lnTo>
                  <a:pt x="120078" y="38379"/>
                </a:lnTo>
                <a:lnTo>
                  <a:pt x="119024" y="35153"/>
                </a:lnTo>
                <a:lnTo>
                  <a:pt x="117995" y="31927"/>
                </a:lnTo>
                <a:lnTo>
                  <a:pt x="116687" y="28790"/>
                </a:lnTo>
                <a:lnTo>
                  <a:pt x="115087" y="25819"/>
                </a:lnTo>
                <a:lnTo>
                  <a:pt x="112648" y="21183"/>
                </a:lnTo>
                <a:lnTo>
                  <a:pt x="109334" y="17017"/>
                </a:lnTo>
                <a:lnTo>
                  <a:pt x="105359" y="13563"/>
                </a:lnTo>
                <a:lnTo>
                  <a:pt x="101447" y="10083"/>
                </a:lnTo>
                <a:lnTo>
                  <a:pt x="96913" y="7327"/>
                </a:lnTo>
                <a:lnTo>
                  <a:pt x="92100" y="5270"/>
                </a:lnTo>
                <a:lnTo>
                  <a:pt x="89700" y="4241"/>
                </a:lnTo>
                <a:lnTo>
                  <a:pt x="87236" y="3390"/>
                </a:lnTo>
                <a:lnTo>
                  <a:pt x="84708" y="2705"/>
                </a:lnTo>
                <a:lnTo>
                  <a:pt x="82181" y="2019"/>
                </a:lnTo>
                <a:lnTo>
                  <a:pt x="79603" y="1485"/>
                </a:lnTo>
                <a:lnTo>
                  <a:pt x="77025" y="1092"/>
                </a:lnTo>
                <a:lnTo>
                  <a:pt x="71869" y="304"/>
                </a:lnTo>
                <a:lnTo>
                  <a:pt x="66636" y="0"/>
                </a:lnTo>
                <a:lnTo>
                  <a:pt x="61391" y="0"/>
                </a:lnTo>
                <a:lnTo>
                  <a:pt x="56172" y="0"/>
                </a:lnTo>
                <a:lnTo>
                  <a:pt x="50914" y="304"/>
                </a:lnTo>
                <a:lnTo>
                  <a:pt x="45770" y="1092"/>
                </a:lnTo>
                <a:lnTo>
                  <a:pt x="43192" y="1485"/>
                </a:lnTo>
                <a:lnTo>
                  <a:pt x="40614" y="2019"/>
                </a:lnTo>
                <a:lnTo>
                  <a:pt x="38099" y="2705"/>
                </a:lnTo>
                <a:lnTo>
                  <a:pt x="35547" y="3390"/>
                </a:lnTo>
                <a:lnTo>
                  <a:pt x="17411" y="13563"/>
                </a:lnTo>
                <a:lnTo>
                  <a:pt x="13474" y="17017"/>
                </a:lnTo>
                <a:lnTo>
                  <a:pt x="10096" y="21183"/>
                </a:lnTo>
                <a:lnTo>
                  <a:pt x="7721" y="25819"/>
                </a:lnTo>
                <a:lnTo>
                  <a:pt x="6286" y="28511"/>
                </a:lnTo>
                <a:lnTo>
                  <a:pt x="1727" y="43129"/>
                </a:lnTo>
                <a:lnTo>
                  <a:pt x="1130" y="46151"/>
                </a:lnTo>
                <a:lnTo>
                  <a:pt x="749" y="49199"/>
                </a:lnTo>
                <a:lnTo>
                  <a:pt x="482" y="52247"/>
                </a:lnTo>
                <a:lnTo>
                  <a:pt x="228" y="55308"/>
                </a:lnTo>
                <a:lnTo>
                  <a:pt x="152" y="58381"/>
                </a:lnTo>
                <a:lnTo>
                  <a:pt x="152" y="61429"/>
                </a:lnTo>
                <a:lnTo>
                  <a:pt x="0" y="65582"/>
                </a:lnTo>
                <a:lnTo>
                  <a:pt x="3238" y="86029"/>
                </a:lnTo>
                <a:lnTo>
                  <a:pt x="4419" y="90004"/>
                </a:lnTo>
                <a:lnTo>
                  <a:pt x="15430" y="107480"/>
                </a:lnTo>
                <a:lnTo>
                  <a:pt x="18351" y="110426"/>
                </a:lnTo>
                <a:lnTo>
                  <a:pt x="48983" y="122339"/>
                </a:lnTo>
                <a:lnTo>
                  <a:pt x="53085" y="122859"/>
                </a:lnTo>
                <a:lnTo>
                  <a:pt x="57251" y="123037"/>
                </a:lnTo>
                <a:lnTo>
                  <a:pt x="61391" y="122872"/>
                </a:lnTo>
                <a:lnTo>
                  <a:pt x="65544" y="123037"/>
                </a:lnTo>
                <a:lnTo>
                  <a:pt x="69710" y="122859"/>
                </a:lnTo>
                <a:lnTo>
                  <a:pt x="73799" y="122339"/>
                </a:lnTo>
                <a:lnTo>
                  <a:pt x="77914" y="121818"/>
                </a:lnTo>
                <a:lnTo>
                  <a:pt x="97408" y="114934"/>
                </a:lnTo>
                <a:lnTo>
                  <a:pt x="101041" y="112902"/>
                </a:lnTo>
                <a:lnTo>
                  <a:pt x="121602" y="77977"/>
                </a:lnTo>
                <a:lnTo>
                  <a:pt x="122770" y="65582"/>
                </a:lnTo>
                <a:lnTo>
                  <a:pt x="122618" y="61429"/>
                </a:lnTo>
                <a:lnTo>
                  <a:pt x="122656" y="55956"/>
                </a:lnTo>
                <a:lnTo>
                  <a:pt x="122300" y="50431"/>
                </a:lnTo>
                <a:lnTo>
                  <a:pt x="121399" y="45008"/>
                </a:lnTo>
                <a:close/>
              </a:path>
            </a:pathLst>
          </a:custGeom>
          <a:ln w="3175">
            <a:solidFill>
              <a:srgbClr val="050100"/>
            </a:solidFill>
          </a:ln>
        </p:spPr>
        <p:txBody>
          <a:bodyPr wrap="square" lIns="0" tIns="0" rIns="0" bIns="0" rtlCol="0"/>
          <a:lstStyle/>
          <a:p>
            <a:endParaRPr/>
          </a:p>
        </p:txBody>
      </p:sp>
      <p:sp>
        <p:nvSpPr>
          <p:cNvPr id="54" name="object 54"/>
          <p:cNvSpPr/>
          <p:nvPr/>
        </p:nvSpPr>
        <p:spPr>
          <a:xfrm>
            <a:off x="779562" y="7888436"/>
            <a:ext cx="38100" cy="33655"/>
          </a:xfrm>
          <a:custGeom>
            <a:avLst/>
            <a:gdLst/>
            <a:ahLst/>
            <a:cxnLst/>
            <a:rect l="l" t="t" r="r" b="b"/>
            <a:pathLst>
              <a:path w="38100" h="33654">
                <a:moveTo>
                  <a:pt x="5105" y="0"/>
                </a:moveTo>
                <a:lnTo>
                  <a:pt x="0" y="0"/>
                </a:lnTo>
                <a:lnTo>
                  <a:pt x="9486" y="16535"/>
                </a:lnTo>
                <a:lnTo>
                  <a:pt x="12877" y="22390"/>
                </a:lnTo>
                <a:lnTo>
                  <a:pt x="15633" y="27216"/>
                </a:lnTo>
                <a:lnTo>
                  <a:pt x="19011" y="33058"/>
                </a:lnTo>
                <a:lnTo>
                  <a:pt x="22390" y="27216"/>
                </a:lnTo>
                <a:lnTo>
                  <a:pt x="24122" y="24168"/>
                </a:lnTo>
                <a:lnTo>
                  <a:pt x="19011" y="24168"/>
                </a:lnTo>
                <a:lnTo>
                  <a:pt x="16065" y="19075"/>
                </a:lnTo>
                <a:lnTo>
                  <a:pt x="5105" y="0"/>
                </a:lnTo>
                <a:close/>
              </a:path>
              <a:path w="38100" h="33654">
                <a:moveTo>
                  <a:pt x="38036" y="0"/>
                </a:moveTo>
                <a:lnTo>
                  <a:pt x="32905" y="0"/>
                </a:lnTo>
                <a:lnTo>
                  <a:pt x="23406" y="16535"/>
                </a:lnTo>
                <a:lnTo>
                  <a:pt x="21920" y="19075"/>
                </a:lnTo>
                <a:lnTo>
                  <a:pt x="19011" y="24168"/>
                </a:lnTo>
                <a:lnTo>
                  <a:pt x="24122" y="24168"/>
                </a:lnTo>
                <a:lnTo>
                  <a:pt x="38036" y="0"/>
                </a:lnTo>
                <a:close/>
              </a:path>
            </a:pathLst>
          </a:custGeom>
          <a:solidFill>
            <a:srgbClr val="231F20"/>
          </a:solidFill>
        </p:spPr>
        <p:txBody>
          <a:bodyPr wrap="square" lIns="0" tIns="0" rIns="0" bIns="0" rtlCol="0"/>
          <a:lstStyle/>
          <a:p>
            <a:endParaRPr/>
          </a:p>
        </p:txBody>
      </p:sp>
      <p:sp>
        <p:nvSpPr>
          <p:cNvPr id="55" name="object 55"/>
          <p:cNvSpPr/>
          <p:nvPr/>
        </p:nvSpPr>
        <p:spPr>
          <a:xfrm>
            <a:off x="559639" y="7469731"/>
            <a:ext cx="99720" cy="99694"/>
          </a:xfrm>
          <a:prstGeom prst="rect">
            <a:avLst/>
          </a:prstGeom>
          <a:blipFill>
            <a:blip r:embed="rId6" cstate="print"/>
            <a:stretch>
              <a:fillRect/>
            </a:stretch>
          </a:blipFill>
        </p:spPr>
        <p:txBody>
          <a:bodyPr wrap="square" lIns="0" tIns="0" rIns="0" bIns="0" rtlCol="0"/>
          <a:lstStyle/>
          <a:p>
            <a:endParaRPr/>
          </a:p>
        </p:txBody>
      </p:sp>
      <p:sp>
        <p:nvSpPr>
          <p:cNvPr id="56" name="object 56"/>
          <p:cNvSpPr txBox="1"/>
          <p:nvPr/>
        </p:nvSpPr>
        <p:spPr>
          <a:xfrm>
            <a:off x="671462" y="7462457"/>
            <a:ext cx="92075" cy="117475"/>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231F20"/>
                </a:solidFill>
                <a:latin typeface="Arial Narrow"/>
                <a:cs typeface="Arial Narrow"/>
              </a:rPr>
              <a:t>3s</a:t>
            </a:r>
            <a:endParaRPr sz="600">
              <a:latin typeface="Arial Narrow"/>
              <a:cs typeface="Arial Narrow"/>
            </a:endParaRPr>
          </a:p>
        </p:txBody>
      </p:sp>
      <p:sp>
        <p:nvSpPr>
          <p:cNvPr id="57" name="object 57"/>
          <p:cNvSpPr/>
          <p:nvPr/>
        </p:nvSpPr>
        <p:spPr>
          <a:xfrm>
            <a:off x="540301" y="7183584"/>
            <a:ext cx="239395" cy="240029"/>
          </a:xfrm>
          <a:custGeom>
            <a:avLst/>
            <a:gdLst/>
            <a:ahLst/>
            <a:cxnLst/>
            <a:rect l="l" t="t" r="r" b="b"/>
            <a:pathLst>
              <a:path w="239395" h="240029">
                <a:moveTo>
                  <a:pt x="236321" y="87617"/>
                </a:moveTo>
                <a:lnTo>
                  <a:pt x="235280" y="81140"/>
                </a:lnTo>
                <a:lnTo>
                  <a:pt x="233743" y="74701"/>
                </a:lnTo>
                <a:lnTo>
                  <a:pt x="231698" y="68427"/>
                </a:lnTo>
                <a:lnTo>
                  <a:pt x="229704" y="62153"/>
                </a:lnTo>
                <a:lnTo>
                  <a:pt x="205130" y="26403"/>
                </a:lnTo>
                <a:lnTo>
                  <a:pt x="169786" y="6591"/>
                </a:lnTo>
                <a:lnTo>
                  <a:pt x="164884" y="5270"/>
                </a:lnTo>
                <a:lnTo>
                  <a:pt x="159969" y="3936"/>
                </a:lnTo>
                <a:lnTo>
                  <a:pt x="119519" y="0"/>
                </a:lnTo>
                <a:lnTo>
                  <a:pt x="111882" y="117"/>
                </a:lnTo>
                <a:lnTo>
                  <a:pt x="74142" y="5270"/>
                </a:lnTo>
                <a:lnTo>
                  <a:pt x="69214" y="6591"/>
                </a:lnTo>
                <a:lnTo>
                  <a:pt x="33908" y="26403"/>
                </a:lnTo>
                <a:lnTo>
                  <a:pt x="9791" y="60998"/>
                </a:lnTo>
                <a:lnTo>
                  <a:pt x="3340" y="83959"/>
                </a:lnTo>
                <a:lnTo>
                  <a:pt x="2184" y="89852"/>
                </a:lnTo>
                <a:lnTo>
                  <a:pt x="1422" y="95783"/>
                </a:lnTo>
                <a:lnTo>
                  <a:pt x="927" y="101726"/>
                </a:lnTo>
                <a:lnTo>
                  <a:pt x="431" y="107670"/>
                </a:lnTo>
                <a:lnTo>
                  <a:pt x="279" y="113652"/>
                </a:lnTo>
                <a:lnTo>
                  <a:pt x="279" y="119608"/>
                </a:lnTo>
                <a:lnTo>
                  <a:pt x="0" y="127673"/>
                </a:lnTo>
                <a:lnTo>
                  <a:pt x="6299" y="167474"/>
                </a:lnTo>
                <a:lnTo>
                  <a:pt x="8610" y="175209"/>
                </a:lnTo>
                <a:lnTo>
                  <a:pt x="30035" y="209232"/>
                </a:lnTo>
                <a:lnTo>
                  <a:pt x="35686" y="214972"/>
                </a:lnTo>
                <a:lnTo>
                  <a:pt x="42303" y="219798"/>
                </a:lnTo>
                <a:lnTo>
                  <a:pt x="49364" y="223735"/>
                </a:lnTo>
                <a:lnTo>
                  <a:pt x="56413" y="227685"/>
                </a:lnTo>
                <a:lnTo>
                  <a:pt x="95313" y="238163"/>
                </a:lnTo>
                <a:lnTo>
                  <a:pt x="111455" y="239509"/>
                </a:lnTo>
                <a:lnTo>
                  <a:pt x="119519" y="239217"/>
                </a:lnTo>
                <a:lnTo>
                  <a:pt x="127571" y="239509"/>
                </a:lnTo>
                <a:lnTo>
                  <a:pt x="135674" y="239166"/>
                </a:lnTo>
                <a:lnTo>
                  <a:pt x="143675" y="238163"/>
                </a:lnTo>
                <a:lnTo>
                  <a:pt x="151676" y="237159"/>
                </a:lnTo>
                <a:lnTo>
                  <a:pt x="189636" y="223735"/>
                </a:lnTo>
                <a:lnTo>
                  <a:pt x="196722" y="219798"/>
                </a:lnTo>
                <a:lnTo>
                  <a:pt x="223405" y="189801"/>
                </a:lnTo>
                <a:lnTo>
                  <a:pt x="236689" y="151803"/>
                </a:lnTo>
                <a:lnTo>
                  <a:pt x="239013" y="127673"/>
                </a:lnTo>
                <a:lnTo>
                  <a:pt x="238696" y="119608"/>
                </a:lnTo>
                <a:lnTo>
                  <a:pt x="238600" y="111584"/>
                </a:lnTo>
                <a:lnTo>
                  <a:pt x="238194" y="103565"/>
                </a:lnTo>
                <a:lnTo>
                  <a:pt x="237446" y="95569"/>
                </a:lnTo>
                <a:lnTo>
                  <a:pt x="236321" y="87617"/>
                </a:lnTo>
                <a:close/>
              </a:path>
            </a:pathLst>
          </a:custGeom>
          <a:ln w="5981">
            <a:solidFill>
              <a:srgbClr val="050100"/>
            </a:solidFill>
          </a:ln>
        </p:spPr>
        <p:txBody>
          <a:bodyPr wrap="square" lIns="0" tIns="0" rIns="0" bIns="0" rtlCol="0"/>
          <a:lstStyle/>
          <a:p>
            <a:endParaRPr/>
          </a:p>
        </p:txBody>
      </p:sp>
      <p:sp>
        <p:nvSpPr>
          <p:cNvPr id="58" name="object 58"/>
          <p:cNvSpPr txBox="1"/>
          <p:nvPr/>
        </p:nvSpPr>
        <p:spPr>
          <a:xfrm>
            <a:off x="613704" y="7323555"/>
            <a:ext cx="103505" cy="65405"/>
          </a:xfrm>
          <a:prstGeom prst="rect">
            <a:avLst/>
          </a:prstGeom>
        </p:spPr>
        <p:txBody>
          <a:bodyPr vert="horz" wrap="square" lIns="0" tIns="13970" rIns="0" bIns="0" rtlCol="0">
            <a:spAutoFit/>
          </a:bodyPr>
          <a:lstStyle/>
          <a:p>
            <a:pPr marL="12700">
              <a:lnSpc>
                <a:spcPct val="100000"/>
              </a:lnSpc>
              <a:spcBef>
                <a:spcPts val="110"/>
              </a:spcBef>
            </a:pPr>
            <a:r>
              <a:rPr sz="250" b="1" spc="-30" dirty="0">
                <a:solidFill>
                  <a:srgbClr val="231F20"/>
                </a:solidFill>
                <a:latin typeface="Calibri"/>
                <a:cs typeface="Calibri"/>
              </a:rPr>
              <a:t>DOWN</a:t>
            </a:r>
            <a:endParaRPr sz="250">
              <a:latin typeface="Calibri"/>
              <a:cs typeface="Calibri"/>
            </a:endParaRPr>
          </a:p>
        </p:txBody>
      </p:sp>
      <p:sp>
        <p:nvSpPr>
          <p:cNvPr id="59" name="object 59"/>
          <p:cNvSpPr/>
          <p:nvPr/>
        </p:nvSpPr>
        <p:spPr>
          <a:xfrm>
            <a:off x="624966" y="7243891"/>
            <a:ext cx="74295" cy="64769"/>
          </a:xfrm>
          <a:custGeom>
            <a:avLst/>
            <a:gdLst/>
            <a:ahLst/>
            <a:cxnLst/>
            <a:rect l="l" t="t" r="r" b="b"/>
            <a:pathLst>
              <a:path w="74295" h="64770">
                <a:moveTo>
                  <a:pt x="9944" y="0"/>
                </a:moveTo>
                <a:lnTo>
                  <a:pt x="0" y="0"/>
                </a:lnTo>
                <a:lnTo>
                  <a:pt x="4607" y="8053"/>
                </a:lnTo>
                <a:lnTo>
                  <a:pt x="37007" y="64338"/>
                </a:lnTo>
                <a:lnTo>
                  <a:pt x="46947" y="47028"/>
                </a:lnTo>
                <a:lnTo>
                  <a:pt x="37007" y="47028"/>
                </a:lnTo>
                <a:lnTo>
                  <a:pt x="31292" y="37122"/>
                </a:lnTo>
                <a:lnTo>
                  <a:pt x="28473" y="32156"/>
                </a:lnTo>
                <a:lnTo>
                  <a:pt x="9944" y="0"/>
                </a:lnTo>
                <a:close/>
              </a:path>
              <a:path w="74295" h="64770">
                <a:moveTo>
                  <a:pt x="74041" y="0"/>
                </a:moveTo>
                <a:lnTo>
                  <a:pt x="64071" y="0"/>
                </a:lnTo>
                <a:lnTo>
                  <a:pt x="37007" y="47028"/>
                </a:lnTo>
                <a:lnTo>
                  <a:pt x="46947" y="47028"/>
                </a:lnTo>
                <a:lnTo>
                  <a:pt x="74041" y="0"/>
                </a:lnTo>
                <a:close/>
              </a:path>
            </a:pathLst>
          </a:custGeom>
          <a:solidFill>
            <a:srgbClr val="231F20"/>
          </a:solidFill>
        </p:spPr>
        <p:txBody>
          <a:bodyPr wrap="square" lIns="0" tIns="0" rIns="0" bIns="0" rtlCol="0"/>
          <a:lstStyle/>
          <a:p>
            <a:endParaRPr/>
          </a:p>
        </p:txBody>
      </p:sp>
      <p:sp>
        <p:nvSpPr>
          <p:cNvPr id="60" name="object 60"/>
          <p:cNvSpPr txBox="1"/>
          <p:nvPr/>
        </p:nvSpPr>
        <p:spPr>
          <a:xfrm>
            <a:off x="586990" y="7795587"/>
            <a:ext cx="246379" cy="308610"/>
          </a:xfrm>
          <a:prstGeom prst="rect">
            <a:avLst/>
          </a:prstGeom>
        </p:spPr>
        <p:txBody>
          <a:bodyPr vert="horz" wrap="square" lIns="0" tIns="62229" rIns="0" bIns="0" rtlCol="0">
            <a:spAutoFit/>
          </a:bodyPr>
          <a:lstStyle/>
          <a:p>
            <a:pPr marL="12700">
              <a:lnSpc>
                <a:spcPct val="100000"/>
              </a:lnSpc>
              <a:spcBef>
                <a:spcPts val="489"/>
              </a:spcBef>
            </a:pPr>
            <a:r>
              <a:rPr sz="100" b="1" spc="5" dirty="0">
                <a:solidFill>
                  <a:srgbClr val="231F20"/>
                </a:solidFill>
                <a:latin typeface="Calibri"/>
                <a:cs typeface="Calibri"/>
              </a:rPr>
              <a:t>UP </a:t>
            </a:r>
            <a:r>
              <a:rPr sz="750" spc="5" dirty="0">
                <a:solidFill>
                  <a:srgbClr val="231F20"/>
                </a:solidFill>
                <a:latin typeface="Arial Narrow"/>
                <a:cs typeface="Arial Narrow"/>
              </a:rPr>
              <a:t>+</a:t>
            </a:r>
            <a:r>
              <a:rPr sz="750" spc="40" dirty="0">
                <a:solidFill>
                  <a:srgbClr val="231F20"/>
                </a:solidFill>
                <a:latin typeface="Arial Narrow"/>
                <a:cs typeface="Arial Narrow"/>
              </a:rPr>
              <a:t> </a:t>
            </a:r>
            <a:r>
              <a:rPr sz="100" b="1" spc="5" dirty="0">
                <a:solidFill>
                  <a:srgbClr val="231F20"/>
                </a:solidFill>
                <a:latin typeface="Calibri"/>
                <a:cs typeface="Calibri"/>
              </a:rPr>
              <a:t>DOWN</a:t>
            </a:r>
            <a:endParaRPr sz="100">
              <a:latin typeface="Calibri"/>
              <a:cs typeface="Calibri"/>
            </a:endParaRPr>
          </a:p>
          <a:p>
            <a:pPr marL="138430">
              <a:lnSpc>
                <a:spcPct val="100000"/>
              </a:lnSpc>
              <a:spcBef>
                <a:spcPts val="275"/>
              </a:spcBef>
            </a:pPr>
            <a:r>
              <a:rPr sz="550" dirty="0">
                <a:solidFill>
                  <a:srgbClr val="231F20"/>
                </a:solidFill>
                <a:latin typeface="Arial Narrow"/>
                <a:cs typeface="Arial Narrow"/>
              </a:rPr>
              <a:t>3s</a:t>
            </a:r>
            <a:endParaRPr sz="550">
              <a:latin typeface="Arial Narrow"/>
              <a:cs typeface="Arial Narrow"/>
            </a:endParaRPr>
          </a:p>
        </p:txBody>
      </p:sp>
      <p:sp>
        <p:nvSpPr>
          <p:cNvPr id="61" name="object 61"/>
          <p:cNvSpPr/>
          <p:nvPr/>
        </p:nvSpPr>
        <p:spPr>
          <a:xfrm>
            <a:off x="545628" y="6173980"/>
            <a:ext cx="284480" cy="285115"/>
          </a:xfrm>
          <a:custGeom>
            <a:avLst/>
            <a:gdLst/>
            <a:ahLst/>
            <a:cxnLst/>
            <a:rect l="l" t="t" r="r" b="b"/>
            <a:pathLst>
              <a:path w="284480" h="285114">
                <a:moveTo>
                  <a:pt x="0" y="142310"/>
                </a:moveTo>
                <a:lnTo>
                  <a:pt x="3707" y="98931"/>
                </a:lnTo>
                <a:lnTo>
                  <a:pt x="18965" y="57460"/>
                </a:lnTo>
                <a:lnTo>
                  <a:pt x="45554" y="26706"/>
                </a:lnTo>
                <a:lnTo>
                  <a:pt x="84620" y="7334"/>
                </a:lnTo>
                <a:lnTo>
                  <a:pt x="127334" y="0"/>
                </a:lnTo>
                <a:lnTo>
                  <a:pt x="141998" y="19"/>
                </a:lnTo>
                <a:lnTo>
                  <a:pt x="156675" y="0"/>
                </a:lnTo>
                <a:lnTo>
                  <a:pt x="199174" y="7334"/>
                </a:lnTo>
                <a:lnTo>
                  <a:pt x="238432" y="26706"/>
                </a:lnTo>
                <a:lnTo>
                  <a:pt x="264958" y="57460"/>
                </a:lnTo>
                <a:lnTo>
                  <a:pt x="280402" y="98931"/>
                </a:lnTo>
                <a:lnTo>
                  <a:pt x="283984" y="142310"/>
                </a:lnTo>
                <a:lnTo>
                  <a:pt x="282886" y="166213"/>
                </a:lnTo>
                <a:lnTo>
                  <a:pt x="274142" y="207527"/>
                </a:lnTo>
                <a:lnTo>
                  <a:pt x="250657" y="246889"/>
                </a:lnTo>
                <a:lnTo>
                  <a:pt x="213156" y="272663"/>
                </a:lnTo>
                <a:lnTo>
                  <a:pt x="162557" y="283989"/>
                </a:lnTo>
                <a:lnTo>
                  <a:pt x="141998" y="284740"/>
                </a:lnTo>
                <a:lnTo>
                  <a:pt x="121630" y="283989"/>
                </a:lnTo>
                <a:lnTo>
                  <a:pt x="70827" y="272663"/>
                </a:lnTo>
                <a:lnTo>
                  <a:pt x="33085" y="246701"/>
                </a:lnTo>
                <a:lnTo>
                  <a:pt x="9963" y="207527"/>
                </a:lnTo>
                <a:lnTo>
                  <a:pt x="963" y="166213"/>
                </a:lnTo>
                <a:lnTo>
                  <a:pt x="0" y="142310"/>
                </a:lnTo>
                <a:close/>
              </a:path>
            </a:pathLst>
          </a:custGeom>
          <a:ln w="7556">
            <a:solidFill>
              <a:srgbClr val="050100"/>
            </a:solidFill>
          </a:ln>
        </p:spPr>
        <p:txBody>
          <a:bodyPr wrap="square" lIns="0" tIns="0" rIns="0" bIns="0" rtlCol="0"/>
          <a:lstStyle/>
          <a:p>
            <a:endParaRPr/>
          </a:p>
        </p:txBody>
      </p:sp>
      <p:sp>
        <p:nvSpPr>
          <p:cNvPr id="62" name="object 62"/>
          <p:cNvSpPr/>
          <p:nvPr/>
        </p:nvSpPr>
        <p:spPr>
          <a:xfrm>
            <a:off x="635090" y="6237704"/>
            <a:ext cx="105039" cy="82511"/>
          </a:xfrm>
          <a:prstGeom prst="rect">
            <a:avLst/>
          </a:prstGeom>
          <a:blipFill>
            <a:blip r:embed="rId7" cstate="print"/>
            <a:stretch>
              <a:fillRect/>
            </a:stretch>
          </a:blipFill>
        </p:spPr>
        <p:txBody>
          <a:bodyPr wrap="square" lIns="0" tIns="0" rIns="0" bIns="0" rtlCol="0"/>
          <a:lstStyle/>
          <a:p>
            <a:endParaRPr/>
          </a:p>
        </p:txBody>
      </p:sp>
      <p:sp>
        <p:nvSpPr>
          <p:cNvPr id="63" name="object 63"/>
          <p:cNvSpPr/>
          <p:nvPr/>
        </p:nvSpPr>
        <p:spPr>
          <a:xfrm>
            <a:off x="640005" y="6360385"/>
            <a:ext cx="15240" cy="27305"/>
          </a:xfrm>
          <a:custGeom>
            <a:avLst/>
            <a:gdLst/>
            <a:ahLst/>
            <a:cxnLst/>
            <a:rect l="l" t="t" r="r" b="b"/>
            <a:pathLst>
              <a:path w="15240" h="27304">
                <a:moveTo>
                  <a:pt x="9766" y="0"/>
                </a:moveTo>
                <a:lnTo>
                  <a:pt x="4991" y="0"/>
                </a:lnTo>
                <a:lnTo>
                  <a:pt x="3301" y="469"/>
                </a:lnTo>
                <a:lnTo>
                  <a:pt x="1676" y="1841"/>
                </a:lnTo>
                <a:lnTo>
                  <a:pt x="800" y="3530"/>
                </a:lnTo>
                <a:lnTo>
                  <a:pt x="0" y="5499"/>
                </a:lnTo>
                <a:lnTo>
                  <a:pt x="0" y="21348"/>
                </a:lnTo>
                <a:lnTo>
                  <a:pt x="800" y="23279"/>
                </a:lnTo>
                <a:lnTo>
                  <a:pt x="1676" y="24396"/>
                </a:lnTo>
                <a:lnTo>
                  <a:pt x="3301" y="25869"/>
                </a:lnTo>
                <a:lnTo>
                  <a:pt x="4991" y="26682"/>
                </a:lnTo>
                <a:lnTo>
                  <a:pt x="9766" y="26682"/>
                </a:lnTo>
                <a:lnTo>
                  <a:pt x="11798" y="25869"/>
                </a:lnTo>
                <a:lnTo>
                  <a:pt x="12865" y="24396"/>
                </a:lnTo>
                <a:lnTo>
                  <a:pt x="14427" y="23279"/>
                </a:lnTo>
                <a:lnTo>
                  <a:pt x="14596" y="22542"/>
                </a:lnTo>
                <a:lnTo>
                  <a:pt x="5460" y="22542"/>
                </a:lnTo>
                <a:lnTo>
                  <a:pt x="4991" y="21742"/>
                </a:lnTo>
                <a:lnTo>
                  <a:pt x="4673" y="20904"/>
                </a:lnTo>
                <a:lnTo>
                  <a:pt x="4673" y="5499"/>
                </a:lnTo>
                <a:lnTo>
                  <a:pt x="5460" y="4279"/>
                </a:lnTo>
                <a:lnTo>
                  <a:pt x="14596" y="4279"/>
                </a:lnTo>
                <a:lnTo>
                  <a:pt x="14427" y="3530"/>
                </a:lnTo>
                <a:lnTo>
                  <a:pt x="12865" y="1841"/>
                </a:lnTo>
                <a:lnTo>
                  <a:pt x="11798" y="469"/>
                </a:lnTo>
                <a:lnTo>
                  <a:pt x="9766" y="0"/>
                </a:lnTo>
                <a:close/>
              </a:path>
              <a:path w="15240" h="27304">
                <a:moveTo>
                  <a:pt x="14596" y="4279"/>
                </a:moveTo>
                <a:lnTo>
                  <a:pt x="8851" y="4279"/>
                </a:lnTo>
                <a:lnTo>
                  <a:pt x="9766" y="5130"/>
                </a:lnTo>
                <a:lnTo>
                  <a:pt x="10452" y="6667"/>
                </a:lnTo>
                <a:lnTo>
                  <a:pt x="10452" y="20231"/>
                </a:lnTo>
                <a:lnTo>
                  <a:pt x="9918" y="20904"/>
                </a:lnTo>
                <a:lnTo>
                  <a:pt x="9766" y="21742"/>
                </a:lnTo>
                <a:lnTo>
                  <a:pt x="8851" y="22542"/>
                </a:lnTo>
                <a:lnTo>
                  <a:pt x="14596" y="22542"/>
                </a:lnTo>
                <a:lnTo>
                  <a:pt x="14781" y="21742"/>
                </a:lnTo>
                <a:lnTo>
                  <a:pt x="14788" y="5130"/>
                </a:lnTo>
                <a:lnTo>
                  <a:pt x="14596" y="4279"/>
                </a:lnTo>
                <a:close/>
              </a:path>
            </a:pathLst>
          </a:custGeom>
          <a:solidFill>
            <a:srgbClr val="231F20"/>
          </a:solidFill>
        </p:spPr>
        <p:txBody>
          <a:bodyPr wrap="square" lIns="0" tIns="0" rIns="0" bIns="0" rtlCol="0"/>
          <a:lstStyle/>
          <a:p>
            <a:endParaRPr/>
          </a:p>
        </p:txBody>
      </p:sp>
      <p:sp>
        <p:nvSpPr>
          <p:cNvPr id="64" name="object 64"/>
          <p:cNvSpPr/>
          <p:nvPr/>
        </p:nvSpPr>
        <p:spPr>
          <a:xfrm>
            <a:off x="659891" y="6360851"/>
            <a:ext cx="13970" cy="26034"/>
          </a:xfrm>
          <a:custGeom>
            <a:avLst/>
            <a:gdLst/>
            <a:ahLst/>
            <a:cxnLst/>
            <a:rect l="l" t="t" r="r" b="b"/>
            <a:pathLst>
              <a:path w="13970" h="26035">
                <a:moveTo>
                  <a:pt x="13462" y="0"/>
                </a:moveTo>
                <a:lnTo>
                  <a:pt x="749" y="0"/>
                </a:lnTo>
                <a:lnTo>
                  <a:pt x="749" y="3809"/>
                </a:lnTo>
                <a:lnTo>
                  <a:pt x="8648" y="3809"/>
                </a:lnTo>
                <a:lnTo>
                  <a:pt x="0" y="22809"/>
                </a:lnTo>
                <a:lnTo>
                  <a:pt x="0" y="25793"/>
                </a:lnTo>
                <a:lnTo>
                  <a:pt x="13462" y="25793"/>
                </a:lnTo>
                <a:lnTo>
                  <a:pt x="13462" y="22072"/>
                </a:lnTo>
                <a:lnTo>
                  <a:pt x="4572" y="22072"/>
                </a:lnTo>
                <a:lnTo>
                  <a:pt x="13462" y="3517"/>
                </a:lnTo>
                <a:lnTo>
                  <a:pt x="13462" y="0"/>
                </a:lnTo>
                <a:close/>
              </a:path>
            </a:pathLst>
          </a:custGeom>
          <a:solidFill>
            <a:srgbClr val="231F20"/>
          </a:solidFill>
        </p:spPr>
        <p:txBody>
          <a:bodyPr wrap="square" lIns="0" tIns="0" rIns="0" bIns="0" rtlCol="0"/>
          <a:lstStyle/>
          <a:p>
            <a:endParaRPr/>
          </a:p>
        </p:txBody>
      </p:sp>
      <p:sp>
        <p:nvSpPr>
          <p:cNvPr id="65" name="object 65"/>
          <p:cNvSpPr/>
          <p:nvPr/>
        </p:nvSpPr>
        <p:spPr>
          <a:xfrm>
            <a:off x="678653" y="6360385"/>
            <a:ext cx="15240" cy="27305"/>
          </a:xfrm>
          <a:custGeom>
            <a:avLst/>
            <a:gdLst/>
            <a:ahLst/>
            <a:cxnLst/>
            <a:rect l="l" t="t" r="r" b="b"/>
            <a:pathLst>
              <a:path w="15240" h="27304">
                <a:moveTo>
                  <a:pt x="9651" y="0"/>
                </a:moveTo>
                <a:lnTo>
                  <a:pt x="5143" y="0"/>
                </a:lnTo>
                <a:lnTo>
                  <a:pt x="3162" y="469"/>
                </a:lnTo>
                <a:lnTo>
                  <a:pt x="1777" y="1841"/>
                </a:lnTo>
                <a:lnTo>
                  <a:pt x="1003" y="3530"/>
                </a:lnTo>
                <a:lnTo>
                  <a:pt x="0" y="5499"/>
                </a:lnTo>
                <a:lnTo>
                  <a:pt x="0" y="21348"/>
                </a:lnTo>
                <a:lnTo>
                  <a:pt x="1003" y="23279"/>
                </a:lnTo>
                <a:lnTo>
                  <a:pt x="1777" y="24396"/>
                </a:lnTo>
                <a:lnTo>
                  <a:pt x="3162" y="25869"/>
                </a:lnTo>
                <a:lnTo>
                  <a:pt x="5143" y="26682"/>
                </a:lnTo>
                <a:lnTo>
                  <a:pt x="9651" y="26682"/>
                </a:lnTo>
                <a:lnTo>
                  <a:pt x="11620" y="25869"/>
                </a:lnTo>
                <a:lnTo>
                  <a:pt x="12953" y="24396"/>
                </a:lnTo>
                <a:lnTo>
                  <a:pt x="14427" y="23279"/>
                </a:lnTo>
                <a:lnTo>
                  <a:pt x="14548" y="22542"/>
                </a:lnTo>
                <a:lnTo>
                  <a:pt x="5524" y="22542"/>
                </a:lnTo>
                <a:lnTo>
                  <a:pt x="5143" y="21742"/>
                </a:lnTo>
                <a:lnTo>
                  <a:pt x="4584" y="20904"/>
                </a:lnTo>
                <a:lnTo>
                  <a:pt x="4584" y="5499"/>
                </a:lnTo>
                <a:lnTo>
                  <a:pt x="7492" y="4279"/>
                </a:lnTo>
                <a:lnTo>
                  <a:pt x="14548" y="4279"/>
                </a:lnTo>
                <a:lnTo>
                  <a:pt x="14427" y="3530"/>
                </a:lnTo>
                <a:lnTo>
                  <a:pt x="12953" y="1841"/>
                </a:lnTo>
                <a:lnTo>
                  <a:pt x="11620" y="469"/>
                </a:lnTo>
                <a:lnTo>
                  <a:pt x="9651" y="0"/>
                </a:lnTo>
                <a:close/>
              </a:path>
              <a:path w="15240" h="27304">
                <a:moveTo>
                  <a:pt x="14548" y="4279"/>
                </a:moveTo>
                <a:lnTo>
                  <a:pt x="8966" y="4279"/>
                </a:lnTo>
                <a:lnTo>
                  <a:pt x="9651" y="5130"/>
                </a:lnTo>
                <a:lnTo>
                  <a:pt x="10299" y="5499"/>
                </a:lnTo>
                <a:lnTo>
                  <a:pt x="10566" y="6667"/>
                </a:lnTo>
                <a:lnTo>
                  <a:pt x="10566" y="20231"/>
                </a:lnTo>
                <a:lnTo>
                  <a:pt x="10299" y="20904"/>
                </a:lnTo>
                <a:lnTo>
                  <a:pt x="9651" y="21742"/>
                </a:lnTo>
                <a:lnTo>
                  <a:pt x="8966" y="22542"/>
                </a:lnTo>
                <a:lnTo>
                  <a:pt x="14548" y="22542"/>
                </a:lnTo>
                <a:lnTo>
                  <a:pt x="14679" y="21742"/>
                </a:lnTo>
                <a:lnTo>
                  <a:pt x="14685" y="5130"/>
                </a:lnTo>
                <a:lnTo>
                  <a:pt x="14548" y="4279"/>
                </a:lnTo>
                <a:close/>
              </a:path>
            </a:pathLst>
          </a:custGeom>
          <a:solidFill>
            <a:srgbClr val="231F20"/>
          </a:solidFill>
        </p:spPr>
        <p:txBody>
          <a:bodyPr wrap="square" lIns="0" tIns="0" rIns="0" bIns="0" rtlCol="0"/>
          <a:lstStyle/>
          <a:p>
            <a:endParaRPr/>
          </a:p>
        </p:txBody>
      </p:sp>
      <p:sp>
        <p:nvSpPr>
          <p:cNvPr id="66" name="object 66"/>
          <p:cNvSpPr/>
          <p:nvPr/>
        </p:nvSpPr>
        <p:spPr>
          <a:xfrm>
            <a:off x="699193" y="6360847"/>
            <a:ext cx="16510" cy="26034"/>
          </a:xfrm>
          <a:custGeom>
            <a:avLst/>
            <a:gdLst/>
            <a:ahLst/>
            <a:cxnLst/>
            <a:rect l="l" t="t" r="r" b="b"/>
            <a:pathLst>
              <a:path w="16509" h="26035">
                <a:moveTo>
                  <a:pt x="6184" y="0"/>
                </a:moveTo>
                <a:lnTo>
                  <a:pt x="0" y="0"/>
                </a:lnTo>
                <a:lnTo>
                  <a:pt x="0" y="25793"/>
                </a:lnTo>
                <a:lnTo>
                  <a:pt x="4648" y="25793"/>
                </a:lnTo>
                <a:lnTo>
                  <a:pt x="4648" y="8851"/>
                </a:lnTo>
                <a:lnTo>
                  <a:pt x="4178" y="8039"/>
                </a:lnTo>
                <a:lnTo>
                  <a:pt x="4178" y="7327"/>
                </a:lnTo>
                <a:lnTo>
                  <a:pt x="8558" y="7327"/>
                </a:lnTo>
                <a:lnTo>
                  <a:pt x="6184" y="0"/>
                </a:lnTo>
                <a:close/>
              </a:path>
              <a:path w="16509" h="26035">
                <a:moveTo>
                  <a:pt x="8558" y="7327"/>
                </a:moveTo>
                <a:lnTo>
                  <a:pt x="4178" y="7327"/>
                </a:lnTo>
                <a:lnTo>
                  <a:pt x="4648" y="7683"/>
                </a:lnTo>
                <a:lnTo>
                  <a:pt x="5118" y="8851"/>
                </a:lnTo>
                <a:lnTo>
                  <a:pt x="5524" y="9982"/>
                </a:lnTo>
                <a:lnTo>
                  <a:pt x="5994" y="11188"/>
                </a:lnTo>
                <a:lnTo>
                  <a:pt x="5994" y="11836"/>
                </a:lnTo>
                <a:lnTo>
                  <a:pt x="6642" y="13182"/>
                </a:lnTo>
                <a:lnTo>
                  <a:pt x="7112" y="14338"/>
                </a:lnTo>
                <a:lnTo>
                  <a:pt x="7454" y="15443"/>
                </a:lnTo>
                <a:lnTo>
                  <a:pt x="7454" y="17119"/>
                </a:lnTo>
                <a:lnTo>
                  <a:pt x="10375" y="25793"/>
                </a:lnTo>
                <a:lnTo>
                  <a:pt x="16217" y="25793"/>
                </a:lnTo>
                <a:lnTo>
                  <a:pt x="16217" y="19291"/>
                </a:lnTo>
                <a:lnTo>
                  <a:pt x="12065" y="19291"/>
                </a:lnTo>
                <a:lnTo>
                  <a:pt x="11709" y="18084"/>
                </a:lnTo>
                <a:lnTo>
                  <a:pt x="11709" y="17119"/>
                </a:lnTo>
                <a:lnTo>
                  <a:pt x="11150" y="15887"/>
                </a:lnTo>
                <a:lnTo>
                  <a:pt x="11051" y="14338"/>
                </a:lnTo>
                <a:lnTo>
                  <a:pt x="10972" y="13817"/>
                </a:lnTo>
                <a:lnTo>
                  <a:pt x="10375" y="12293"/>
                </a:lnTo>
                <a:lnTo>
                  <a:pt x="10033" y="11645"/>
                </a:lnTo>
                <a:lnTo>
                  <a:pt x="9525" y="9982"/>
                </a:lnTo>
                <a:lnTo>
                  <a:pt x="8788" y="8039"/>
                </a:lnTo>
                <a:lnTo>
                  <a:pt x="8558" y="7327"/>
                </a:lnTo>
                <a:close/>
              </a:path>
              <a:path w="16509" h="26035">
                <a:moveTo>
                  <a:pt x="16217" y="0"/>
                </a:moveTo>
                <a:lnTo>
                  <a:pt x="12065" y="0"/>
                </a:lnTo>
                <a:lnTo>
                  <a:pt x="12065" y="19291"/>
                </a:lnTo>
                <a:lnTo>
                  <a:pt x="16217" y="19291"/>
                </a:lnTo>
                <a:lnTo>
                  <a:pt x="16217" y="0"/>
                </a:lnTo>
                <a:close/>
              </a:path>
            </a:pathLst>
          </a:custGeom>
          <a:solidFill>
            <a:srgbClr val="231F20"/>
          </a:solidFill>
        </p:spPr>
        <p:txBody>
          <a:bodyPr wrap="square" lIns="0" tIns="0" rIns="0" bIns="0" rtlCol="0"/>
          <a:lstStyle/>
          <a:p>
            <a:endParaRPr/>
          </a:p>
        </p:txBody>
      </p:sp>
      <p:sp>
        <p:nvSpPr>
          <p:cNvPr id="67" name="object 67"/>
          <p:cNvSpPr/>
          <p:nvPr/>
        </p:nvSpPr>
        <p:spPr>
          <a:xfrm>
            <a:off x="721605" y="6360852"/>
            <a:ext cx="12065" cy="26034"/>
          </a:xfrm>
          <a:custGeom>
            <a:avLst/>
            <a:gdLst/>
            <a:ahLst/>
            <a:cxnLst/>
            <a:rect l="l" t="t" r="r" b="b"/>
            <a:pathLst>
              <a:path w="12065" h="26035">
                <a:moveTo>
                  <a:pt x="11950" y="0"/>
                </a:moveTo>
                <a:lnTo>
                  <a:pt x="0" y="0"/>
                </a:lnTo>
                <a:lnTo>
                  <a:pt x="0" y="25793"/>
                </a:lnTo>
                <a:lnTo>
                  <a:pt x="11950" y="25793"/>
                </a:lnTo>
                <a:lnTo>
                  <a:pt x="11950" y="22072"/>
                </a:lnTo>
                <a:lnTo>
                  <a:pt x="4762" y="22072"/>
                </a:lnTo>
                <a:lnTo>
                  <a:pt x="4762" y="14338"/>
                </a:lnTo>
                <a:lnTo>
                  <a:pt x="11366" y="14338"/>
                </a:lnTo>
                <a:lnTo>
                  <a:pt x="11366" y="10718"/>
                </a:lnTo>
                <a:lnTo>
                  <a:pt x="4762" y="10718"/>
                </a:lnTo>
                <a:lnTo>
                  <a:pt x="4762" y="3810"/>
                </a:lnTo>
                <a:lnTo>
                  <a:pt x="11950" y="3810"/>
                </a:lnTo>
                <a:lnTo>
                  <a:pt x="11950" y="0"/>
                </a:lnTo>
                <a:close/>
              </a:path>
            </a:pathLst>
          </a:custGeom>
          <a:solidFill>
            <a:srgbClr val="231F20"/>
          </a:solidFill>
        </p:spPr>
        <p:txBody>
          <a:bodyPr wrap="square" lIns="0" tIns="0" rIns="0" bIns="0" rtlCol="0"/>
          <a:lstStyle/>
          <a:p>
            <a:endParaRPr/>
          </a:p>
        </p:txBody>
      </p:sp>
      <p:sp>
        <p:nvSpPr>
          <p:cNvPr id="68" name="object 68"/>
          <p:cNvSpPr/>
          <p:nvPr/>
        </p:nvSpPr>
        <p:spPr>
          <a:xfrm>
            <a:off x="2028184" y="6322873"/>
            <a:ext cx="147281" cy="147665"/>
          </a:xfrm>
          <a:prstGeom prst="rect">
            <a:avLst/>
          </a:prstGeom>
          <a:blipFill>
            <a:blip r:embed="rId8" cstate="print"/>
            <a:stretch>
              <a:fillRect/>
            </a:stretch>
          </a:blipFill>
        </p:spPr>
        <p:txBody>
          <a:bodyPr wrap="square" lIns="0" tIns="0" rIns="0" bIns="0" rtlCol="0"/>
          <a:lstStyle/>
          <a:p>
            <a:endParaRPr/>
          </a:p>
        </p:txBody>
      </p:sp>
      <p:sp>
        <p:nvSpPr>
          <p:cNvPr id="69" name="object 69"/>
          <p:cNvSpPr/>
          <p:nvPr/>
        </p:nvSpPr>
        <p:spPr>
          <a:xfrm>
            <a:off x="544127" y="5487787"/>
            <a:ext cx="284480" cy="285115"/>
          </a:xfrm>
          <a:custGeom>
            <a:avLst/>
            <a:gdLst/>
            <a:ahLst/>
            <a:cxnLst/>
            <a:rect l="l" t="t" r="r" b="b"/>
            <a:pathLst>
              <a:path w="284480" h="285114">
                <a:moveTo>
                  <a:pt x="0" y="142312"/>
                </a:moveTo>
                <a:lnTo>
                  <a:pt x="3693" y="98928"/>
                </a:lnTo>
                <a:lnTo>
                  <a:pt x="18897" y="57457"/>
                </a:lnTo>
                <a:lnTo>
                  <a:pt x="45702" y="26701"/>
                </a:lnTo>
                <a:lnTo>
                  <a:pt x="84607" y="7324"/>
                </a:lnTo>
                <a:lnTo>
                  <a:pt x="127148" y="0"/>
                </a:lnTo>
                <a:lnTo>
                  <a:pt x="141909" y="21"/>
                </a:lnTo>
                <a:lnTo>
                  <a:pt x="156738" y="0"/>
                </a:lnTo>
                <a:lnTo>
                  <a:pt x="199085" y="7324"/>
                </a:lnTo>
                <a:lnTo>
                  <a:pt x="238225" y="26701"/>
                </a:lnTo>
                <a:lnTo>
                  <a:pt x="265014" y="57457"/>
                </a:lnTo>
                <a:lnTo>
                  <a:pt x="280241" y="98928"/>
                </a:lnTo>
                <a:lnTo>
                  <a:pt x="283870" y="142312"/>
                </a:lnTo>
                <a:lnTo>
                  <a:pt x="282816" y="166208"/>
                </a:lnTo>
                <a:lnTo>
                  <a:pt x="274140" y="207522"/>
                </a:lnTo>
                <a:lnTo>
                  <a:pt x="250599" y="246889"/>
                </a:lnTo>
                <a:lnTo>
                  <a:pt x="212928" y="272665"/>
                </a:lnTo>
                <a:lnTo>
                  <a:pt x="162421" y="283991"/>
                </a:lnTo>
                <a:lnTo>
                  <a:pt x="141909" y="284742"/>
                </a:lnTo>
                <a:lnTo>
                  <a:pt x="121343" y="283991"/>
                </a:lnTo>
                <a:lnTo>
                  <a:pt x="70599" y="272665"/>
                </a:lnTo>
                <a:lnTo>
                  <a:pt x="33038" y="246696"/>
                </a:lnTo>
                <a:lnTo>
                  <a:pt x="9644" y="207522"/>
                </a:lnTo>
                <a:lnTo>
                  <a:pt x="1057" y="166208"/>
                </a:lnTo>
                <a:lnTo>
                  <a:pt x="0" y="142312"/>
                </a:lnTo>
                <a:close/>
              </a:path>
            </a:pathLst>
          </a:custGeom>
          <a:ln w="7556">
            <a:solidFill>
              <a:srgbClr val="050100"/>
            </a:solidFill>
          </a:ln>
        </p:spPr>
        <p:txBody>
          <a:bodyPr wrap="square" lIns="0" tIns="0" rIns="0" bIns="0" rtlCol="0"/>
          <a:lstStyle/>
          <a:p>
            <a:endParaRPr/>
          </a:p>
        </p:txBody>
      </p:sp>
      <p:sp>
        <p:nvSpPr>
          <p:cNvPr id="70" name="object 70"/>
          <p:cNvSpPr/>
          <p:nvPr/>
        </p:nvSpPr>
        <p:spPr>
          <a:xfrm>
            <a:off x="657772" y="5674649"/>
            <a:ext cx="15240" cy="26670"/>
          </a:xfrm>
          <a:custGeom>
            <a:avLst/>
            <a:gdLst/>
            <a:ahLst/>
            <a:cxnLst/>
            <a:rect l="l" t="t" r="r" b="b"/>
            <a:pathLst>
              <a:path w="15240" h="26670">
                <a:moveTo>
                  <a:pt x="4572" y="0"/>
                </a:moveTo>
                <a:lnTo>
                  <a:pt x="0" y="0"/>
                </a:lnTo>
                <a:lnTo>
                  <a:pt x="0" y="21272"/>
                </a:lnTo>
                <a:lnTo>
                  <a:pt x="622" y="23152"/>
                </a:lnTo>
                <a:lnTo>
                  <a:pt x="1879" y="24295"/>
                </a:lnTo>
                <a:lnTo>
                  <a:pt x="3441" y="25793"/>
                </a:lnTo>
                <a:lnTo>
                  <a:pt x="5130" y="26225"/>
                </a:lnTo>
                <a:lnTo>
                  <a:pt x="10058" y="26225"/>
                </a:lnTo>
                <a:lnTo>
                  <a:pt x="11493" y="25793"/>
                </a:lnTo>
                <a:lnTo>
                  <a:pt x="13157" y="24295"/>
                </a:lnTo>
                <a:lnTo>
                  <a:pt x="14224" y="23152"/>
                </a:lnTo>
                <a:lnTo>
                  <a:pt x="14564" y="22364"/>
                </a:lnTo>
                <a:lnTo>
                  <a:pt x="6464" y="22364"/>
                </a:lnTo>
                <a:lnTo>
                  <a:pt x="5664" y="22085"/>
                </a:lnTo>
                <a:lnTo>
                  <a:pt x="5397" y="21742"/>
                </a:lnTo>
                <a:lnTo>
                  <a:pt x="5130" y="20891"/>
                </a:lnTo>
                <a:lnTo>
                  <a:pt x="4572" y="19773"/>
                </a:lnTo>
                <a:lnTo>
                  <a:pt x="4572" y="0"/>
                </a:lnTo>
                <a:close/>
              </a:path>
              <a:path w="15240" h="26670">
                <a:moveTo>
                  <a:pt x="15036" y="0"/>
                </a:moveTo>
                <a:lnTo>
                  <a:pt x="10375" y="0"/>
                </a:lnTo>
                <a:lnTo>
                  <a:pt x="10375" y="20891"/>
                </a:lnTo>
                <a:lnTo>
                  <a:pt x="9588" y="22364"/>
                </a:lnTo>
                <a:lnTo>
                  <a:pt x="14564" y="22364"/>
                </a:lnTo>
                <a:lnTo>
                  <a:pt x="15036" y="21272"/>
                </a:lnTo>
                <a:lnTo>
                  <a:pt x="15036" y="0"/>
                </a:lnTo>
                <a:close/>
              </a:path>
            </a:pathLst>
          </a:custGeom>
          <a:solidFill>
            <a:srgbClr val="231F20"/>
          </a:solidFill>
        </p:spPr>
        <p:txBody>
          <a:bodyPr wrap="square" lIns="0" tIns="0" rIns="0" bIns="0" rtlCol="0"/>
          <a:lstStyle/>
          <a:p>
            <a:endParaRPr/>
          </a:p>
        </p:txBody>
      </p:sp>
      <p:sp>
        <p:nvSpPr>
          <p:cNvPr id="71" name="object 71"/>
          <p:cNvSpPr/>
          <p:nvPr/>
        </p:nvSpPr>
        <p:spPr>
          <a:xfrm>
            <a:off x="677009" y="5674652"/>
            <a:ext cx="16510" cy="26034"/>
          </a:xfrm>
          <a:custGeom>
            <a:avLst/>
            <a:gdLst/>
            <a:ahLst/>
            <a:cxnLst/>
            <a:rect l="l" t="t" r="r" b="b"/>
            <a:pathLst>
              <a:path w="16509" h="26035">
                <a:moveTo>
                  <a:pt x="4660" y="0"/>
                </a:moveTo>
                <a:lnTo>
                  <a:pt x="0" y="0"/>
                </a:lnTo>
                <a:lnTo>
                  <a:pt x="5181" y="25793"/>
                </a:lnTo>
                <a:lnTo>
                  <a:pt x="11353" y="25793"/>
                </a:lnTo>
                <a:lnTo>
                  <a:pt x="12359" y="20434"/>
                </a:lnTo>
                <a:lnTo>
                  <a:pt x="8191" y="20434"/>
                </a:lnTo>
                <a:lnTo>
                  <a:pt x="7366" y="17310"/>
                </a:lnTo>
                <a:lnTo>
                  <a:pt x="7366" y="13830"/>
                </a:lnTo>
                <a:lnTo>
                  <a:pt x="6781" y="10452"/>
                </a:lnTo>
                <a:lnTo>
                  <a:pt x="5905" y="7315"/>
                </a:lnTo>
                <a:lnTo>
                  <a:pt x="5600" y="3810"/>
                </a:lnTo>
                <a:lnTo>
                  <a:pt x="4660" y="0"/>
                </a:lnTo>
                <a:close/>
              </a:path>
              <a:path w="16509" h="26035">
                <a:moveTo>
                  <a:pt x="16192" y="0"/>
                </a:moveTo>
                <a:lnTo>
                  <a:pt x="11823" y="0"/>
                </a:lnTo>
                <a:lnTo>
                  <a:pt x="11353" y="3810"/>
                </a:lnTo>
                <a:lnTo>
                  <a:pt x="10414" y="7315"/>
                </a:lnTo>
                <a:lnTo>
                  <a:pt x="10121" y="10452"/>
                </a:lnTo>
                <a:lnTo>
                  <a:pt x="9347" y="13830"/>
                </a:lnTo>
                <a:lnTo>
                  <a:pt x="8432" y="17310"/>
                </a:lnTo>
                <a:lnTo>
                  <a:pt x="8191" y="20434"/>
                </a:lnTo>
                <a:lnTo>
                  <a:pt x="12359" y="20434"/>
                </a:lnTo>
                <a:lnTo>
                  <a:pt x="16192" y="0"/>
                </a:lnTo>
                <a:close/>
              </a:path>
            </a:pathLst>
          </a:custGeom>
          <a:solidFill>
            <a:srgbClr val="231F20"/>
          </a:solidFill>
        </p:spPr>
        <p:txBody>
          <a:bodyPr wrap="square" lIns="0" tIns="0" rIns="0" bIns="0" rtlCol="0"/>
          <a:lstStyle/>
          <a:p>
            <a:endParaRPr/>
          </a:p>
        </p:txBody>
      </p:sp>
      <p:sp>
        <p:nvSpPr>
          <p:cNvPr id="72" name="object 72"/>
          <p:cNvSpPr/>
          <p:nvPr/>
        </p:nvSpPr>
        <p:spPr>
          <a:xfrm>
            <a:off x="697570" y="5674649"/>
            <a:ext cx="15240" cy="26670"/>
          </a:xfrm>
          <a:custGeom>
            <a:avLst/>
            <a:gdLst/>
            <a:ahLst/>
            <a:cxnLst/>
            <a:rect l="l" t="t" r="r" b="b"/>
            <a:pathLst>
              <a:path w="15240" h="26670">
                <a:moveTo>
                  <a:pt x="9740" y="0"/>
                </a:moveTo>
                <a:lnTo>
                  <a:pt x="4965" y="0"/>
                </a:lnTo>
                <a:lnTo>
                  <a:pt x="3098" y="342"/>
                </a:lnTo>
                <a:lnTo>
                  <a:pt x="1968" y="1841"/>
                </a:lnTo>
                <a:lnTo>
                  <a:pt x="774" y="3060"/>
                </a:lnTo>
                <a:lnTo>
                  <a:pt x="0" y="5029"/>
                </a:lnTo>
                <a:lnTo>
                  <a:pt x="0" y="23558"/>
                </a:lnTo>
                <a:lnTo>
                  <a:pt x="2438" y="26225"/>
                </a:lnTo>
                <a:lnTo>
                  <a:pt x="9740" y="26225"/>
                </a:lnTo>
                <a:lnTo>
                  <a:pt x="11531" y="25793"/>
                </a:lnTo>
                <a:lnTo>
                  <a:pt x="13220" y="24295"/>
                </a:lnTo>
                <a:lnTo>
                  <a:pt x="14305" y="22364"/>
                </a:lnTo>
                <a:lnTo>
                  <a:pt x="5867" y="22364"/>
                </a:lnTo>
                <a:lnTo>
                  <a:pt x="5219" y="22085"/>
                </a:lnTo>
                <a:lnTo>
                  <a:pt x="4965" y="21742"/>
                </a:lnTo>
                <a:lnTo>
                  <a:pt x="4749" y="20891"/>
                </a:lnTo>
                <a:lnTo>
                  <a:pt x="4749" y="5029"/>
                </a:lnTo>
                <a:lnTo>
                  <a:pt x="4965" y="4673"/>
                </a:lnTo>
                <a:lnTo>
                  <a:pt x="5867" y="3810"/>
                </a:lnTo>
                <a:lnTo>
                  <a:pt x="14158" y="3810"/>
                </a:lnTo>
                <a:lnTo>
                  <a:pt x="13868" y="2603"/>
                </a:lnTo>
                <a:lnTo>
                  <a:pt x="12750" y="1384"/>
                </a:lnTo>
                <a:lnTo>
                  <a:pt x="11214" y="342"/>
                </a:lnTo>
                <a:lnTo>
                  <a:pt x="9740" y="0"/>
                </a:lnTo>
                <a:close/>
              </a:path>
              <a:path w="15240" h="26670">
                <a:moveTo>
                  <a:pt x="14655" y="16624"/>
                </a:moveTo>
                <a:lnTo>
                  <a:pt x="10096" y="16624"/>
                </a:lnTo>
                <a:lnTo>
                  <a:pt x="10096" y="19291"/>
                </a:lnTo>
                <a:lnTo>
                  <a:pt x="9740" y="19291"/>
                </a:lnTo>
                <a:lnTo>
                  <a:pt x="9740" y="21742"/>
                </a:lnTo>
                <a:lnTo>
                  <a:pt x="8813" y="22085"/>
                </a:lnTo>
                <a:lnTo>
                  <a:pt x="8521" y="22364"/>
                </a:lnTo>
                <a:lnTo>
                  <a:pt x="14305" y="22364"/>
                </a:lnTo>
                <a:lnTo>
                  <a:pt x="14655" y="21742"/>
                </a:lnTo>
                <a:lnTo>
                  <a:pt x="14655" y="16624"/>
                </a:lnTo>
                <a:close/>
              </a:path>
              <a:path w="15240" h="26670">
                <a:moveTo>
                  <a:pt x="14158" y="3810"/>
                </a:moveTo>
                <a:lnTo>
                  <a:pt x="9347" y="3810"/>
                </a:lnTo>
                <a:lnTo>
                  <a:pt x="9740" y="4673"/>
                </a:lnTo>
                <a:lnTo>
                  <a:pt x="9740" y="5410"/>
                </a:lnTo>
                <a:lnTo>
                  <a:pt x="10096" y="6515"/>
                </a:lnTo>
                <a:lnTo>
                  <a:pt x="10096" y="8851"/>
                </a:lnTo>
                <a:lnTo>
                  <a:pt x="14274" y="8851"/>
                </a:lnTo>
                <a:lnTo>
                  <a:pt x="14158" y="3810"/>
                </a:lnTo>
                <a:close/>
              </a:path>
            </a:pathLst>
          </a:custGeom>
          <a:solidFill>
            <a:srgbClr val="231F20"/>
          </a:solidFill>
        </p:spPr>
        <p:txBody>
          <a:bodyPr wrap="square" lIns="0" tIns="0" rIns="0" bIns="0" rtlCol="0"/>
          <a:lstStyle/>
          <a:p>
            <a:endParaRPr/>
          </a:p>
        </p:txBody>
      </p:sp>
      <p:sp>
        <p:nvSpPr>
          <p:cNvPr id="73" name="object 73"/>
          <p:cNvSpPr/>
          <p:nvPr/>
        </p:nvSpPr>
        <p:spPr>
          <a:xfrm>
            <a:off x="618935" y="5546515"/>
            <a:ext cx="134801" cy="90526"/>
          </a:xfrm>
          <a:prstGeom prst="rect">
            <a:avLst/>
          </a:prstGeom>
          <a:blipFill>
            <a:blip r:embed="rId9" cstate="print"/>
            <a:stretch>
              <a:fillRect/>
            </a:stretch>
          </a:blipFill>
        </p:spPr>
        <p:txBody>
          <a:bodyPr wrap="square" lIns="0" tIns="0" rIns="0" bIns="0" rtlCol="0"/>
          <a:lstStyle/>
          <a:p>
            <a:endParaRPr/>
          </a:p>
        </p:txBody>
      </p:sp>
      <p:sp>
        <p:nvSpPr>
          <p:cNvPr id="74" name="object 74"/>
          <p:cNvSpPr/>
          <p:nvPr/>
        </p:nvSpPr>
        <p:spPr>
          <a:xfrm>
            <a:off x="1880947" y="5644047"/>
            <a:ext cx="138201" cy="138601"/>
          </a:xfrm>
          <a:prstGeom prst="rect">
            <a:avLst/>
          </a:prstGeom>
          <a:blipFill>
            <a:blip r:embed="rId10" cstate="print"/>
            <a:stretch>
              <a:fillRect/>
            </a:stretch>
          </a:blipFill>
        </p:spPr>
        <p:txBody>
          <a:bodyPr wrap="square" lIns="0" tIns="0" rIns="0" bIns="0" rtlCol="0"/>
          <a:lstStyle/>
          <a:p>
            <a:endParaRPr/>
          </a:p>
        </p:txBody>
      </p:sp>
      <p:sp>
        <p:nvSpPr>
          <p:cNvPr id="75" name="object 75"/>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12</a:t>
            </a:r>
            <a:endParaRPr sz="6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4036" y="450626"/>
            <a:ext cx="358902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31F20"/>
                </a:solidFill>
                <a:latin typeface="Arial Narrow"/>
                <a:cs typeface="Arial Narrow"/>
              </a:rPr>
              <a:t>MANTENIMIENTO </a:t>
            </a:r>
            <a:r>
              <a:rPr sz="1600" b="1" dirty="0">
                <a:solidFill>
                  <a:srgbClr val="231F20"/>
                </a:solidFill>
                <a:latin typeface="Arial Narrow"/>
                <a:cs typeface="Arial Narrow"/>
              </a:rPr>
              <a:t>Y PRODUCTOS</a:t>
            </a:r>
            <a:r>
              <a:rPr sz="1600" b="1" spc="-85" dirty="0">
                <a:solidFill>
                  <a:srgbClr val="231F20"/>
                </a:solidFill>
                <a:latin typeface="Arial Narrow"/>
                <a:cs typeface="Arial Narrow"/>
              </a:rPr>
              <a:t> </a:t>
            </a:r>
            <a:r>
              <a:rPr sz="1600" b="1" spc="-5" dirty="0">
                <a:solidFill>
                  <a:srgbClr val="231F20"/>
                </a:solidFill>
                <a:latin typeface="Arial Narrow"/>
                <a:cs typeface="Arial Narrow"/>
              </a:rPr>
              <a:t>QUÍMICOS</a:t>
            </a:r>
            <a:endParaRPr sz="1600">
              <a:latin typeface="Arial Narrow"/>
              <a:cs typeface="Arial Narrow"/>
            </a:endParaRPr>
          </a:p>
        </p:txBody>
      </p:sp>
      <p:sp>
        <p:nvSpPr>
          <p:cNvPr id="3" name="object 3"/>
          <p:cNvSpPr/>
          <p:nvPr/>
        </p:nvSpPr>
        <p:spPr>
          <a:xfrm>
            <a:off x="59979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7144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4320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8493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5659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28332"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7007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4173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1347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55192"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2685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79861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4033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1199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88374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2547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99712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968870"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11060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8226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54011"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19574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6740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3916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8088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5255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2429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6602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3767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0942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5115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2281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39456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3628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0794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47968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62142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59308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56483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70654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7821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4997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79170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6335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3511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7683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4849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2024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6197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3363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0538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4710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1875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99050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3224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0388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07564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21736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18902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16079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30251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74163"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4593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38765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5930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3105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7279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4443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16175"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5791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2957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0131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4304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14701"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58645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2818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69984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67158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81332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8498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5672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89845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7012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4186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8358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5525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26994"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6872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4039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1213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53854"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2552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09726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3899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1064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18240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32412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29578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26754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40927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8093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5268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494404"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6607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3781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7954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5119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2295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6467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3634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0808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4981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2148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69322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3494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06609"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77835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92008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89173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86349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400522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7687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4863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09035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62005"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3377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7549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4714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1890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6063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3227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04030"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4576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1741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28917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30890"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0255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37431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51604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48769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45943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60118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7282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4456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8631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5796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2970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7142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4309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14837"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5656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2823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79997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41709"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1336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88511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26850"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99850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97025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11197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8364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5538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19711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6878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4052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8224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5391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2565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67388"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39041"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1079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5251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2418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39592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3765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0932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48107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62279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59446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56620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70793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79592"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5133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79306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6473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3647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78195"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49848"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2161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6333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3498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06744"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4847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2011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99188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3361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05271"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07702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21874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19039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16215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303886"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7553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4729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389014"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6066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32410"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74155"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45796"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17551"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5928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3093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02692"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44423"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16077"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58783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29552" y="817346"/>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0121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672960"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814693"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86346"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58101"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899821"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71487"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43229"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84962"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56628" y="817346"/>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28370" y="817346"/>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txBox="1"/>
          <p:nvPr/>
        </p:nvSpPr>
        <p:spPr>
          <a:xfrm>
            <a:off x="524055" y="966948"/>
            <a:ext cx="6497320" cy="7061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231F20"/>
                </a:solidFill>
                <a:latin typeface="Arial Narrow"/>
                <a:cs typeface="Arial Narrow"/>
              </a:rPr>
              <a:t>ATENCIÓN:</a:t>
            </a:r>
            <a:r>
              <a:rPr sz="900" b="1" spc="-20" dirty="0">
                <a:solidFill>
                  <a:srgbClr val="231F20"/>
                </a:solidFill>
                <a:latin typeface="Arial Narrow"/>
                <a:cs typeface="Arial Narrow"/>
              </a:rPr>
              <a:t> </a:t>
            </a:r>
            <a:r>
              <a:rPr sz="900" b="1" dirty="0">
                <a:solidFill>
                  <a:srgbClr val="231F20"/>
                </a:solidFill>
                <a:latin typeface="Arial Narrow"/>
                <a:cs typeface="Arial Narrow"/>
              </a:rPr>
              <a:t>ASEGÚRESE</a:t>
            </a:r>
            <a:r>
              <a:rPr sz="900" b="1" spc="-15" dirty="0">
                <a:solidFill>
                  <a:srgbClr val="231F20"/>
                </a:solidFill>
                <a:latin typeface="Arial Narrow"/>
                <a:cs typeface="Arial Narrow"/>
              </a:rPr>
              <a:t> </a:t>
            </a:r>
            <a:r>
              <a:rPr sz="900" b="1" dirty="0">
                <a:solidFill>
                  <a:srgbClr val="231F20"/>
                </a:solidFill>
                <a:latin typeface="Arial Narrow"/>
                <a:cs typeface="Arial Narrow"/>
              </a:rPr>
              <a:t>SIEMPRE</a:t>
            </a:r>
            <a:r>
              <a:rPr sz="900" b="1" spc="-20" dirty="0">
                <a:solidFill>
                  <a:srgbClr val="231F20"/>
                </a:solidFill>
                <a:latin typeface="Arial Narrow"/>
                <a:cs typeface="Arial Narrow"/>
              </a:rPr>
              <a:t> </a:t>
            </a:r>
            <a:r>
              <a:rPr sz="900" b="1" dirty="0">
                <a:solidFill>
                  <a:srgbClr val="231F20"/>
                </a:solidFill>
                <a:latin typeface="Arial Narrow"/>
                <a:cs typeface="Arial Narrow"/>
              </a:rPr>
              <a:t>DE</a:t>
            </a:r>
            <a:r>
              <a:rPr sz="900" b="1" spc="-15" dirty="0">
                <a:solidFill>
                  <a:srgbClr val="231F20"/>
                </a:solidFill>
                <a:latin typeface="Arial Narrow"/>
                <a:cs typeface="Arial Narrow"/>
              </a:rPr>
              <a:t> </a:t>
            </a:r>
            <a:r>
              <a:rPr sz="900" b="1" spc="-5" dirty="0">
                <a:solidFill>
                  <a:srgbClr val="231F20"/>
                </a:solidFill>
                <a:latin typeface="Arial Narrow"/>
                <a:cs typeface="Arial Narrow"/>
              </a:rPr>
              <a:t>QUE</a:t>
            </a:r>
            <a:r>
              <a:rPr sz="900" b="1" spc="-20" dirty="0">
                <a:solidFill>
                  <a:srgbClr val="231F20"/>
                </a:solidFill>
                <a:latin typeface="Arial Narrow"/>
                <a:cs typeface="Arial Narrow"/>
              </a:rPr>
              <a:t> </a:t>
            </a:r>
            <a:r>
              <a:rPr sz="900" b="1" dirty="0">
                <a:solidFill>
                  <a:srgbClr val="231F20"/>
                </a:solidFill>
                <a:latin typeface="Arial Narrow"/>
                <a:cs typeface="Arial Narrow"/>
              </a:rPr>
              <a:t>EL</a:t>
            </a:r>
            <a:r>
              <a:rPr sz="900" b="1" spc="-15" dirty="0">
                <a:solidFill>
                  <a:srgbClr val="231F20"/>
                </a:solidFill>
                <a:latin typeface="Arial Narrow"/>
                <a:cs typeface="Arial Narrow"/>
              </a:rPr>
              <a:t> </a:t>
            </a:r>
            <a:r>
              <a:rPr sz="900" b="1" dirty="0">
                <a:solidFill>
                  <a:srgbClr val="231F20"/>
                </a:solidFill>
                <a:latin typeface="Arial Narrow"/>
                <a:cs typeface="Arial Narrow"/>
              </a:rPr>
              <a:t>SPA</a:t>
            </a:r>
            <a:r>
              <a:rPr sz="900" b="1" spc="-15" dirty="0">
                <a:solidFill>
                  <a:srgbClr val="231F20"/>
                </a:solidFill>
                <a:latin typeface="Arial Narrow"/>
                <a:cs typeface="Arial Narrow"/>
              </a:rPr>
              <a:t> </a:t>
            </a:r>
            <a:r>
              <a:rPr sz="900" b="1" dirty="0">
                <a:solidFill>
                  <a:srgbClr val="231F20"/>
                </a:solidFill>
                <a:latin typeface="Arial Narrow"/>
                <a:cs typeface="Arial Narrow"/>
              </a:rPr>
              <a:t>ESTÉ</a:t>
            </a:r>
            <a:r>
              <a:rPr sz="900" b="1" spc="-20" dirty="0">
                <a:solidFill>
                  <a:srgbClr val="231F20"/>
                </a:solidFill>
                <a:latin typeface="Arial Narrow"/>
                <a:cs typeface="Arial Narrow"/>
              </a:rPr>
              <a:t> </a:t>
            </a:r>
            <a:r>
              <a:rPr sz="900" b="1" spc="-5" dirty="0">
                <a:solidFill>
                  <a:srgbClr val="231F20"/>
                </a:solidFill>
                <a:latin typeface="Arial Narrow"/>
                <a:cs typeface="Arial Narrow"/>
              </a:rPr>
              <a:t>DESCONECTADO</a:t>
            </a:r>
            <a:r>
              <a:rPr sz="900" b="1" spc="-15" dirty="0">
                <a:solidFill>
                  <a:srgbClr val="231F20"/>
                </a:solidFill>
                <a:latin typeface="Arial Narrow"/>
                <a:cs typeface="Arial Narrow"/>
              </a:rPr>
              <a:t> </a:t>
            </a:r>
            <a:r>
              <a:rPr sz="900" b="1" dirty="0">
                <a:solidFill>
                  <a:srgbClr val="231F20"/>
                </a:solidFill>
                <a:latin typeface="Arial Narrow"/>
                <a:cs typeface="Arial Narrow"/>
              </a:rPr>
              <a:t>ANTES</a:t>
            </a:r>
            <a:r>
              <a:rPr sz="900" b="1" spc="-20" dirty="0">
                <a:solidFill>
                  <a:srgbClr val="231F20"/>
                </a:solidFill>
                <a:latin typeface="Arial Narrow"/>
                <a:cs typeface="Arial Narrow"/>
              </a:rPr>
              <a:t> </a:t>
            </a:r>
            <a:r>
              <a:rPr sz="900" b="1" dirty="0">
                <a:solidFill>
                  <a:srgbClr val="231F20"/>
                </a:solidFill>
                <a:latin typeface="Arial Narrow"/>
                <a:cs typeface="Arial Narrow"/>
              </a:rPr>
              <a:t>DE</a:t>
            </a:r>
            <a:r>
              <a:rPr sz="900" b="1" spc="-15" dirty="0">
                <a:solidFill>
                  <a:srgbClr val="231F20"/>
                </a:solidFill>
                <a:latin typeface="Arial Narrow"/>
                <a:cs typeface="Arial Narrow"/>
              </a:rPr>
              <a:t> </a:t>
            </a:r>
            <a:r>
              <a:rPr sz="900" b="1" dirty="0">
                <a:solidFill>
                  <a:srgbClr val="231F20"/>
                </a:solidFill>
                <a:latin typeface="Arial Narrow"/>
                <a:cs typeface="Arial Narrow"/>
              </a:rPr>
              <a:t>INICIAR</a:t>
            </a:r>
            <a:r>
              <a:rPr sz="900" b="1" spc="-20" dirty="0">
                <a:solidFill>
                  <a:srgbClr val="231F20"/>
                </a:solidFill>
                <a:latin typeface="Arial Narrow"/>
                <a:cs typeface="Arial Narrow"/>
              </a:rPr>
              <a:t> </a:t>
            </a:r>
            <a:r>
              <a:rPr sz="900" b="1" dirty="0">
                <a:solidFill>
                  <a:srgbClr val="231F20"/>
                </a:solidFill>
                <a:latin typeface="Arial Narrow"/>
                <a:cs typeface="Arial Narrow"/>
              </a:rPr>
              <a:t>CUALQUIER</a:t>
            </a:r>
            <a:r>
              <a:rPr sz="900" b="1" spc="-15" dirty="0">
                <a:solidFill>
                  <a:srgbClr val="231F20"/>
                </a:solidFill>
                <a:latin typeface="Arial Narrow"/>
                <a:cs typeface="Arial Narrow"/>
              </a:rPr>
              <a:t> </a:t>
            </a:r>
            <a:r>
              <a:rPr sz="900" b="1" dirty="0">
                <a:solidFill>
                  <a:srgbClr val="231F20"/>
                </a:solidFill>
                <a:latin typeface="Arial Narrow"/>
                <a:cs typeface="Arial Narrow"/>
              </a:rPr>
              <a:t>TAREA</a:t>
            </a:r>
            <a:r>
              <a:rPr sz="900" b="1" spc="-15" dirty="0">
                <a:solidFill>
                  <a:srgbClr val="231F20"/>
                </a:solidFill>
                <a:latin typeface="Arial Narrow"/>
                <a:cs typeface="Arial Narrow"/>
              </a:rPr>
              <a:t> </a:t>
            </a:r>
            <a:r>
              <a:rPr sz="900" b="1" dirty="0">
                <a:solidFill>
                  <a:srgbClr val="231F20"/>
                </a:solidFill>
                <a:latin typeface="Arial Narrow"/>
                <a:cs typeface="Arial Narrow"/>
              </a:rPr>
              <a:t>DE</a:t>
            </a:r>
            <a:r>
              <a:rPr sz="900" b="1" spc="-20" dirty="0">
                <a:solidFill>
                  <a:srgbClr val="231F20"/>
                </a:solidFill>
                <a:latin typeface="Arial Narrow"/>
                <a:cs typeface="Arial Narrow"/>
              </a:rPr>
              <a:t> </a:t>
            </a:r>
            <a:r>
              <a:rPr sz="900" b="1" spc="-5" dirty="0">
                <a:solidFill>
                  <a:srgbClr val="231F20"/>
                </a:solidFill>
                <a:latin typeface="Arial Narrow"/>
                <a:cs typeface="Arial Narrow"/>
              </a:rPr>
              <a:t>MANTENIMIENTO</a:t>
            </a:r>
            <a:r>
              <a:rPr sz="900" b="1" spc="-15" dirty="0">
                <a:solidFill>
                  <a:srgbClr val="231F20"/>
                </a:solidFill>
                <a:latin typeface="Arial Narrow"/>
                <a:cs typeface="Arial Narrow"/>
              </a:rPr>
              <a:t> </a:t>
            </a:r>
            <a:r>
              <a:rPr sz="900" b="1" dirty="0">
                <a:solidFill>
                  <a:srgbClr val="231F20"/>
                </a:solidFill>
                <a:latin typeface="Arial Narrow"/>
                <a:cs typeface="Arial Narrow"/>
              </a:rPr>
              <a:t>PARA  EVITAR RIESGOS DE LESIONES O</a:t>
            </a:r>
            <a:r>
              <a:rPr sz="900" b="1" spc="-10" dirty="0">
                <a:solidFill>
                  <a:srgbClr val="231F20"/>
                </a:solidFill>
                <a:latin typeface="Arial Narrow"/>
                <a:cs typeface="Arial Narrow"/>
              </a:rPr>
              <a:t> </a:t>
            </a:r>
            <a:r>
              <a:rPr sz="900" b="1" spc="-5" dirty="0">
                <a:solidFill>
                  <a:srgbClr val="231F20"/>
                </a:solidFill>
                <a:latin typeface="Arial Narrow"/>
                <a:cs typeface="Arial Narrow"/>
              </a:rPr>
              <a:t>MUERTE.</a:t>
            </a:r>
            <a:endParaRPr sz="900">
              <a:latin typeface="Arial Narrow"/>
              <a:cs typeface="Arial Narrow"/>
            </a:endParaRPr>
          </a:p>
          <a:p>
            <a:pPr marL="12700">
              <a:lnSpc>
                <a:spcPct val="100000"/>
              </a:lnSpc>
              <a:spcBef>
                <a:spcPts val="620"/>
              </a:spcBef>
            </a:pPr>
            <a:r>
              <a:rPr sz="1200" b="1" spc="-5" dirty="0">
                <a:solidFill>
                  <a:srgbClr val="231F20"/>
                </a:solidFill>
                <a:latin typeface="Arial Narrow"/>
                <a:cs typeface="Arial Narrow"/>
              </a:rPr>
              <a:t>MANTENIMIENTO </a:t>
            </a:r>
            <a:r>
              <a:rPr sz="1200" b="1" dirty="0">
                <a:solidFill>
                  <a:srgbClr val="231F20"/>
                </a:solidFill>
                <a:latin typeface="Arial Narrow"/>
                <a:cs typeface="Arial Narrow"/>
              </a:rPr>
              <a:t>DEL CARTUCHO DE</a:t>
            </a:r>
            <a:r>
              <a:rPr sz="1200" b="1" spc="-5" dirty="0">
                <a:solidFill>
                  <a:srgbClr val="231F20"/>
                </a:solidFill>
                <a:latin typeface="Arial Narrow"/>
                <a:cs typeface="Arial Narrow"/>
              </a:rPr>
              <a:t> </a:t>
            </a:r>
            <a:r>
              <a:rPr sz="1200" b="1" dirty="0">
                <a:solidFill>
                  <a:srgbClr val="231F20"/>
                </a:solidFill>
                <a:latin typeface="Arial Narrow"/>
                <a:cs typeface="Arial Narrow"/>
              </a:rPr>
              <a:t>FILTRO</a:t>
            </a:r>
            <a:endParaRPr sz="1200">
              <a:latin typeface="Arial Narrow"/>
              <a:cs typeface="Arial Narrow"/>
            </a:endParaRPr>
          </a:p>
          <a:p>
            <a:pPr marL="12700">
              <a:lnSpc>
                <a:spcPct val="100000"/>
              </a:lnSpc>
              <a:spcBef>
                <a:spcPts val="60"/>
              </a:spcBef>
            </a:pPr>
            <a:r>
              <a:rPr sz="900" spc="-5" dirty="0">
                <a:solidFill>
                  <a:srgbClr val="231F20"/>
                </a:solidFill>
                <a:latin typeface="Arial Narrow"/>
                <a:cs typeface="Arial Narrow"/>
              </a:rPr>
              <a:t>1. </a:t>
            </a:r>
            <a:r>
              <a:rPr sz="900" dirty="0">
                <a:solidFill>
                  <a:srgbClr val="231F20"/>
                </a:solidFill>
                <a:latin typeface="Arial Narrow"/>
                <a:cs typeface="Arial Narrow"/>
              </a:rPr>
              <a:t>Inspeccione y </a:t>
            </a:r>
            <a:r>
              <a:rPr sz="900" spc="-5" dirty="0">
                <a:solidFill>
                  <a:srgbClr val="231F20"/>
                </a:solidFill>
                <a:latin typeface="Arial Narrow"/>
                <a:cs typeface="Arial Narrow"/>
              </a:rPr>
              <a:t>limpie el cartucho del </a:t>
            </a:r>
            <a:r>
              <a:rPr sz="900" dirty="0">
                <a:solidFill>
                  <a:srgbClr val="231F20"/>
                </a:solidFill>
                <a:latin typeface="Arial Narrow"/>
                <a:cs typeface="Arial Narrow"/>
              </a:rPr>
              <a:t>filtro </a:t>
            </a:r>
            <a:r>
              <a:rPr sz="900" spc="-5" dirty="0">
                <a:solidFill>
                  <a:srgbClr val="231F20"/>
                </a:solidFill>
                <a:latin typeface="Arial Narrow"/>
                <a:cs typeface="Arial Narrow"/>
              </a:rPr>
              <a:t>cuidadosamente después de cada uso. </a:t>
            </a:r>
            <a:r>
              <a:rPr sz="900" dirty="0">
                <a:solidFill>
                  <a:srgbClr val="231F20"/>
                </a:solidFill>
                <a:latin typeface="Arial Narrow"/>
                <a:cs typeface="Arial Narrow"/>
              </a:rPr>
              <a:t>Siga </a:t>
            </a:r>
            <a:r>
              <a:rPr sz="900" spc="-5" dirty="0">
                <a:solidFill>
                  <a:srgbClr val="231F20"/>
                </a:solidFill>
                <a:latin typeface="Arial Narrow"/>
                <a:cs typeface="Arial Narrow"/>
              </a:rPr>
              <a:t>los pasos que se indican </a:t>
            </a:r>
            <a:r>
              <a:rPr sz="900" dirty="0">
                <a:solidFill>
                  <a:srgbClr val="231F20"/>
                </a:solidFill>
                <a:latin typeface="Arial Narrow"/>
                <a:cs typeface="Arial Narrow"/>
              </a:rPr>
              <a:t>a</a:t>
            </a:r>
            <a:r>
              <a:rPr sz="900" spc="-25" dirty="0">
                <a:solidFill>
                  <a:srgbClr val="231F20"/>
                </a:solidFill>
                <a:latin typeface="Arial Narrow"/>
                <a:cs typeface="Arial Narrow"/>
              </a:rPr>
              <a:t> </a:t>
            </a:r>
            <a:r>
              <a:rPr sz="900" spc="-5" dirty="0">
                <a:solidFill>
                  <a:srgbClr val="231F20"/>
                </a:solidFill>
                <a:latin typeface="Arial Narrow"/>
                <a:cs typeface="Arial Narrow"/>
              </a:rPr>
              <a:t>continuación:</a:t>
            </a:r>
            <a:endParaRPr sz="900">
              <a:latin typeface="Arial Narrow"/>
              <a:cs typeface="Arial Narrow"/>
            </a:endParaRPr>
          </a:p>
        </p:txBody>
      </p:sp>
      <p:sp>
        <p:nvSpPr>
          <p:cNvPr id="232" name="object 232"/>
          <p:cNvSpPr txBox="1"/>
          <p:nvPr/>
        </p:nvSpPr>
        <p:spPr>
          <a:xfrm>
            <a:off x="516954" y="3262870"/>
            <a:ext cx="6492240" cy="4333240"/>
          </a:xfrm>
          <a:prstGeom prst="rect">
            <a:avLst/>
          </a:prstGeom>
        </p:spPr>
        <p:txBody>
          <a:bodyPr vert="horz" wrap="square" lIns="0" tIns="25400" rIns="0" bIns="0" rtlCol="0">
            <a:spAutoFit/>
          </a:bodyPr>
          <a:lstStyle/>
          <a:p>
            <a:pPr marL="12700" marR="121285">
              <a:lnSpc>
                <a:spcPts val="1000"/>
              </a:lnSpc>
              <a:spcBef>
                <a:spcPts val="200"/>
              </a:spcBef>
            </a:pPr>
            <a:r>
              <a:rPr sz="900" b="1" dirty="0">
                <a:solidFill>
                  <a:srgbClr val="231F20"/>
                </a:solidFill>
                <a:latin typeface="Arial Narrow"/>
                <a:cs typeface="Arial Narrow"/>
              </a:rPr>
              <a:t>NOTA: </a:t>
            </a:r>
            <a:r>
              <a:rPr sz="900" spc="-5" dirty="0">
                <a:solidFill>
                  <a:srgbClr val="231F20"/>
                </a:solidFill>
                <a:latin typeface="Arial Narrow"/>
                <a:cs typeface="Arial Narrow"/>
              </a:rPr>
              <a:t>cambie el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cada 3-5 días </a:t>
            </a:r>
            <a:r>
              <a:rPr sz="900" dirty="0">
                <a:solidFill>
                  <a:srgbClr val="231F20"/>
                </a:solidFill>
                <a:latin typeface="Arial Narrow"/>
                <a:cs typeface="Arial Narrow"/>
              </a:rPr>
              <a:t>o </a:t>
            </a:r>
            <a:r>
              <a:rPr sz="900" spc="-5" dirty="0">
                <a:solidFill>
                  <a:srgbClr val="231F20"/>
                </a:solidFill>
                <a:latin typeface="Arial Narrow"/>
                <a:cs typeface="Arial Narrow"/>
              </a:rPr>
              <a:t>si el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está manchado </a:t>
            </a:r>
            <a:r>
              <a:rPr sz="900" dirty="0">
                <a:solidFill>
                  <a:srgbClr val="231F20"/>
                </a:solidFill>
                <a:latin typeface="Arial Narrow"/>
                <a:cs typeface="Arial Narrow"/>
              </a:rPr>
              <a:t>y </a:t>
            </a:r>
            <a:r>
              <a:rPr sz="900" spc="-5" dirty="0">
                <a:solidFill>
                  <a:srgbClr val="231F20"/>
                </a:solidFill>
                <a:latin typeface="Arial Narrow"/>
                <a:cs typeface="Arial Narrow"/>
              </a:rPr>
              <a:t>descolorido. La cubierta de malla se puede </a:t>
            </a:r>
            <a:r>
              <a:rPr sz="900" dirty="0">
                <a:solidFill>
                  <a:srgbClr val="231F20"/>
                </a:solidFill>
                <a:latin typeface="Arial Narrow"/>
                <a:cs typeface="Arial Narrow"/>
              </a:rPr>
              <a:t>reutilizar dependi-  </a:t>
            </a:r>
            <a:r>
              <a:rPr sz="900" spc="-5" dirty="0">
                <a:solidFill>
                  <a:srgbClr val="231F20"/>
                </a:solidFill>
                <a:latin typeface="Arial Narrow"/>
                <a:cs typeface="Arial Narrow"/>
              </a:rPr>
              <a:t>endo de su</a:t>
            </a:r>
            <a:r>
              <a:rPr sz="900" spc="-10" dirty="0">
                <a:solidFill>
                  <a:srgbClr val="231F20"/>
                </a:solidFill>
                <a:latin typeface="Arial Narrow"/>
                <a:cs typeface="Arial Narrow"/>
              </a:rPr>
              <a:t> </a:t>
            </a:r>
            <a:r>
              <a:rPr sz="900" dirty="0">
                <a:solidFill>
                  <a:srgbClr val="231F20"/>
                </a:solidFill>
                <a:latin typeface="Arial Narrow"/>
                <a:cs typeface="Arial Narrow"/>
              </a:rPr>
              <a:t>estado.</a:t>
            </a:r>
            <a:endParaRPr sz="900">
              <a:latin typeface="Arial Narrow"/>
              <a:cs typeface="Arial Narrow"/>
            </a:endParaRPr>
          </a:p>
          <a:p>
            <a:pPr marL="12700">
              <a:lnSpc>
                <a:spcPct val="100000"/>
              </a:lnSpc>
              <a:spcBef>
                <a:spcPts val="200"/>
              </a:spcBef>
            </a:pPr>
            <a:r>
              <a:rPr sz="900" b="1" dirty="0">
                <a:solidFill>
                  <a:srgbClr val="231F20"/>
                </a:solidFill>
                <a:latin typeface="Arial Narrow"/>
                <a:cs typeface="Arial Narrow"/>
              </a:rPr>
              <a:t>NOTA: </a:t>
            </a:r>
            <a:r>
              <a:rPr sz="900" spc="-5" dirty="0">
                <a:solidFill>
                  <a:srgbClr val="231F20"/>
                </a:solidFill>
                <a:latin typeface="Arial Narrow"/>
                <a:cs typeface="Arial Narrow"/>
              </a:rPr>
              <a:t>cuando el spa esté lleno de agua, siempre debe haber un cartucho de </a:t>
            </a:r>
            <a:r>
              <a:rPr sz="900" dirty="0">
                <a:solidFill>
                  <a:srgbClr val="231F20"/>
                </a:solidFill>
                <a:latin typeface="Arial Narrow"/>
                <a:cs typeface="Arial Narrow"/>
              </a:rPr>
              <a:t>filtro </a:t>
            </a:r>
            <a:r>
              <a:rPr sz="900" spc="-5" dirty="0">
                <a:solidFill>
                  <a:srgbClr val="231F20"/>
                </a:solidFill>
                <a:latin typeface="Arial Narrow"/>
                <a:cs typeface="Arial Narrow"/>
              </a:rPr>
              <a:t>instalado en la</a:t>
            </a:r>
            <a:r>
              <a:rPr sz="900" spc="-15" dirty="0">
                <a:solidFill>
                  <a:srgbClr val="231F20"/>
                </a:solidFill>
                <a:latin typeface="Arial Narrow"/>
                <a:cs typeface="Arial Narrow"/>
              </a:rPr>
              <a:t> </a:t>
            </a:r>
            <a:r>
              <a:rPr sz="900" dirty="0">
                <a:solidFill>
                  <a:srgbClr val="231F20"/>
                </a:solidFill>
                <a:latin typeface="Arial Narrow"/>
                <a:cs typeface="Arial Narrow"/>
              </a:rPr>
              <a:t>base.</a:t>
            </a:r>
            <a:endParaRPr sz="900">
              <a:latin typeface="Arial Narrow"/>
              <a:cs typeface="Arial Narrow"/>
            </a:endParaRPr>
          </a:p>
          <a:p>
            <a:pPr marL="12700">
              <a:lnSpc>
                <a:spcPct val="100000"/>
              </a:lnSpc>
              <a:spcBef>
                <a:spcPts val="219"/>
              </a:spcBef>
            </a:pPr>
            <a:r>
              <a:rPr sz="900" b="1" dirty="0">
                <a:solidFill>
                  <a:srgbClr val="231F20"/>
                </a:solidFill>
                <a:latin typeface="Arial Narrow"/>
                <a:cs typeface="Arial Narrow"/>
              </a:rPr>
              <a:t>NOTA: </a:t>
            </a:r>
            <a:r>
              <a:rPr sz="900" spc="-5" dirty="0">
                <a:solidFill>
                  <a:srgbClr val="231F20"/>
                </a:solidFill>
                <a:latin typeface="Arial Narrow"/>
                <a:cs typeface="Arial Narrow"/>
              </a:rPr>
              <a:t>apague </a:t>
            </a:r>
            <a:r>
              <a:rPr sz="900" dirty="0">
                <a:solidFill>
                  <a:srgbClr val="231F20"/>
                </a:solidFill>
                <a:latin typeface="Arial Narrow"/>
                <a:cs typeface="Arial Narrow"/>
              </a:rPr>
              <a:t>todas </a:t>
            </a:r>
            <a:r>
              <a:rPr sz="900" spc="-5" dirty="0">
                <a:solidFill>
                  <a:srgbClr val="231F20"/>
                </a:solidFill>
                <a:latin typeface="Arial Narrow"/>
                <a:cs typeface="Arial Narrow"/>
              </a:rPr>
              <a:t>las </a:t>
            </a:r>
            <a:r>
              <a:rPr sz="900" dirty="0">
                <a:solidFill>
                  <a:srgbClr val="231F20"/>
                </a:solidFill>
                <a:latin typeface="Arial Narrow"/>
                <a:cs typeface="Arial Narrow"/>
              </a:rPr>
              <a:t>funciones </a:t>
            </a:r>
            <a:r>
              <a:rPr sz="900" spc="-5" dirty="0">
                <a:solidFill>
                  <a:srgbClr val="231F20"/>
                </a:solidFill>
                <a:latin typeface="Arial Narrow"/>
                <a:cs typeface="Arial Narrow"/>
              </a:rPr>
              <a:t>antes de cambiar </a:t>
            </a:r>
            <a:r>
              <a:rPr sz="900" dirty="0">
                <a:solidFill>
                  <a:srgbClr val="231F20"/>
                </a:solidFill>
                <a:latin typeface="Arial Narrow"/>
                <a:cs typeface="Arial Narrow"/>
              </a:rPr>
              <a:t>o </a:t>
            </a:r>
            <a:r>
              <a:rPr sz="900" spc="-5" dirty="0">
                <a:solidFill>
                  <a:srgbClr val="231F20"/>
                </a:solidFill>
                <a:latin typeface="Arial Narrow"/>
                <a:cs typeface="Arial Narrow"/>
              </a:rPr>
              <a:t>limpiar el cartucho de</a:t>
            </a:r>
            <a:r>
              <a:rPr sz="900" spc="-30" dirty="0">
                <a:solidFill>
                  <a:srgbClr val="231F20"/>
                </a:solidFill>
                <a:latin typeface="Arial Narrow"/>
                <a:cs typeface="Arial Narrow"/>
              </a:rPr>
              <a:t> </a:t>
            </a:r>
            <a:r>
              <a:rPr sz="900" dirty="0">
                <a:solidFill>
                  <a:srgbClr val="231F20"/>
                </a:solidFill>
                <a:latin typeface="Arial Narrow"/>
                <a:cs typeface="Arial Narrow"/>
              </a:rPr>
              <a:t>filtro.</a:t>
            </a:r>
            <a:endParaRPr sz="900">
              <a:latin typeface="Arial Narrow"/>
              <a:cs typeface="Arial Narrow"/>
            </a:endParaRPr>
          </a:p>
          <a:p>
            <a:pPr>
              <a:lnSpc>
                <a:spcPct val="100000"/>
              </a:lnSpc>
              <a:spcBef>
                <a:spcPts val="15"/>
              </a:spcBef>
            </a:pPr>
            <a:endParaRPr sz="1000">
              <a:latin typeface="Times New Roman"/>
              <a:cs typeface="Times New Roman"/>
            </a:endParaRPr>
          </a:p>
          <a:p>
            <a:pPr marL="12700" marR="2903220">
              <a:lnSpc>
                <a:spcPct val="101800"/>
              </a:lnSpc>
              <a:spcBef>
                <a:spcPts val="5"/>
              </a:spcBef>
            </a:pPr>
            <a:r>
              <a:rPr sz="900" spc="-5" dirty="0">
                <a:solidFill>
                  <a:srgbClr val="231F20"/>
                </a:solidFill>
                <a:latin typeface="Arial Narrow"/>
                <a:cs typeface="Arial Narrow"/>
              </a:rPr>
              <a:t>2. </a:t>
            </a:r>
            <a:r>
              <a:rPr sz="900" dirty="0">
                <a:solidFill>
                  <a:srgbClr val="231F20"/>
                </a:solidFill>
                <a:latin typeface="Arial Narrow"/>
                <a:cs typeface="Arial Narrow"/>
              </a:rPr>
              <a:t>Si </a:t>
            </a:r>
            <a:r>
              <a:rPr sz="900" spc="-5" dirty="0">
                <a:solidFill>
                  <a:srgbClr val="231F20"/>
                </a:solidFill>
                <a:latin typeface="Arial Narrow"/>
                <a:cs typeface="Arial Narrow"/>
              </a:rPr>
              <a:t>la entrada </a:t>
            </a:r>
            <a:r>
              <a:rPr sz="900" dirty="0">
                <a:solidFill>
                  <a:srgbClr val="231F20"/>
                </a:solidFill>
                <a:latin typeface="Arial Narrow"/>
                <a:cs typeface="Arial Narrow"/>
              </a:rPr>
              <a:t>o </a:t>
            </a:r>
            <a:r>
              <a:rPr sz="900" spc="-5" dirty="0">
                <a:solidFill>
                  <a:srgbClr val="231F20"/>
                </a:solidFill>
                <a:latin typeface="Arial Narrow"/>
                <a:cs typeface="Arial Narrow"/>
              </a:rPr>
              <a:t>salida del spa se obstruye con suciedad, utilice la llave inglesa para  desenroscar la </a:t>
            </a:r>
            <a:r>
              <a:rPr sz="900" dirty="0">
                <a:solidFill>
                  <a:srgbClr val="231F20"/>
                </a:solidFill>
                <a:latin typeface="Arial Narrow"/>
                <a:cs typeface="Arial Narrow"/>
              </a:rPr>
              <a:t>tapa y </a:t>
            </a:r>
            <a:r>
              <a:rPr sz="900" spc="-5" dirty="0">
                <a:solidFill>
                  <a:srgbClr val="231F20"/>
                </a:solidFill>
                <a:latin typeface="Arial Narrow"/>
                <a:cs typeface="Arial Narrow"/>
              </a:rPr>
              <a:t>luego limpie según sea</a:t>
            </a:r>
            <a:r>
              <a:rPr sz="900" spc="-25" dirty="0">
                <a:solidFill>
                  <a:srgbClr val="231F20"/>
                </a:solidFill>
                <a:latin typeface="Arial Narrow"/>
                <a:cs typeface="Arial Narrow"/>
              </a:rPr>
              <a:t> </a:t>
            </a:r>
            <a:r>
              <a:rPr sz="900" dirty="0">
                <a:solidFill>
                  <a:srgbClr val="231F20"/>
                </a:solidFill>
                <a:latin typeface="Arial Narrow"/>
                <a:cs typeface="Arial Narrow"/>
              </a:rPr>
              <a:t>necesario.</a:t>
            </a:r>
            <a:endParaRPr sz="900">
              <a:latin typeface="Arial Narrow"/>
              <a:cs typeface="Arial Narrow"/>
            </a:endParaRPr>
          </a:p>
          <a:p>
            <a:pPr marL="12700" marR="2569210">
              <a:lnSpc>
                <a:spcPct val="101800"/>
              </a:lnSpc>
            </a:pPr>
            <a:r>
              <a:rPr sz="900" b="1" dirty="0">
                <a:solidFill>
                  <a:srgbClr val="231F20"/>
                </a:solidFill>
                <a:latin typeface="Arial Narrow"/>
                <a:cs typeface="Arial Narrow"/>
              </a:rPr>
              <a:t>NOTA: </a:t>
            </a:r>
            <a:r>
              <a:rPr sz="900" spc="-5" dirty="0">
                <a:solidFill>
                  <a:srgbClr val="231F20"/>
                </a:solidFill>
                <a:latin typeface="Arial Narrow"/>
                <a:cs typeface="Arial Narrow"/>
              </a:rPr>
              <a:t>antes de desenroscar la pieza, asegúrese de que el spa esté vacío. </a:t>
            </a:r>
            <a:r>
              <a:rPr sz="900" dirty="0">
                <a:solidFill>
                  <a:srgbClr val="231F20"/>
                </a:solidFill>
                <a:latin typeface="Arial Narrow"/>
                <a:cs typeface="Arial Narrow"/>
              </a:rPr>
              <a:t>¡No </a:t>
            </a:r>
            <a:r>
              <a:rPr sz="900" spc="-5" dirty="0">
                <a:solidFill>
                  <a:srgbClr val="231F20"/>
                </a:solidFill>
                <a:latin typeface="Arial Narrow"/>
                <a:cs typeface="Arial Narrow"/>
              </a:rPr>
              <a:t>desenrosque  nunca ese componente cuando el spa</a:t>
            </a:r>
            <a:r>
              <a:rPr sz="900" spc="-10" dirty="0">
                <a:solidFill>
                  <a:srgbClr val="231F20"/>
                </a:solidFill>
                <a:latin typeface="Arial Narrow"/>
                <a:cs typeface="Arial Narrow"/>
              </a:rPr>
              <a:t> </a:t>
            </a:r>
            <a:r>
              <a:rPr sz="900" spc="-5" dirty="0">
                <a:solidFill>
                  <a:srgbClr val="231F20"/>
                </a:solidFill>
                <a:latin typeface="Arial Narrow"/>
                <a:cs typeface="Arial Narrow"/>
              </a:rPr>
              <a:t>esté</a:t>
            </a:r>
            <a:endParaRPr sz="900">
              <a:latin typeface="Arial Narrow"/>
              <a:cs typeface="Arial Narrow"/>
            </a:endParaRPr>
          </a:p>
          <a:p>
            <a:pPr>
              <a:lnSpc>
                <a:spcPct val="100000"/>
              </a:lnSpc>
              <a:spcBef>
                <a:spcPts val="55"/>
              </a:spcBef>
            </a:pPr>
            <a:endParaRPr sz="1250">
              <a:latin typeface="Times New Roman"/>
              <a:cs typeface="Times New Roman"/>
            </a:endParaRPr>
          </a:p>
          <a:p>
            <a:pPr marL="19685">
              <a:lnSpc>
                <a:spcPct val="100000"/>
              </a:lnSpc>
            </a:pPr>
            <a:r>
              <a:rPr sz="900" b="1" dirty="0">
                <a:solidFill>
                  <a:srgbClr val="231F20"/>
                </a:solidFill>
                <a:latin typeface="Arial Narrow"/>
                <a:cs typeface="Arial Narrow"/>
              </a:rPr>
              <a:t>AGUA DEL</a:t>
            </a:r>
            <a:r>
              <a:rPr sz="900" b="1" spc="-5"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149860" marR="124460" indent="-130810">
              <a:lnSpc>
                <a:spcPct val="101800"/>
              </a:lnSpc>
              <a:spcBef>
                <a:spcPts val="200"/>
              </a:spcBef>
              <a:buAutoNum type="arabicPeriod"/>
              <a:tabLst>
                <a:tab pos="150495" algn="l"/>
              </a:tabLst>
            </a:pPr>
            <a:r>
              <a:rPr sz="900" dirty="0">
                <a:solidFill>
                  <a:srgbClr val="231F20"/>
                </a:solidFill>
                <a:latin typeface="Arial Narrow"/>
                <a:cs typeface="Arial Narrow"/>
              </a:rPr>
              <a:t>Cambie </a:t>
            </a:r>
            <a:r>
              <a:rPr sz="900" spc="-5" dirty="0">
                <a:solidFill>
                  <a:srgbClr val="231F20"/>
                </a:solidFill>
                <a:latin typeface="Arial Narrow"/>
                <a:cs typeface="Arial Narrow"/>
              </a:rPr>
              <a:t>el agua del spa cada 3-5 días dependiendo del uso. </a:t>
            </a:r>
            <a:r>
              <a:rPr sz="900" dirty="0">
                <a:solidFill>
                  <a:srgbClr val="231F20"/>
                </a:solidFill>
                <a:latin typeface="Arial Narrow"/>
                <a:cs typeface="Arial Narrow"/>
              </a:rPr>
              <a:t>Si </a:t>
            </a:r>
            <a:r>
              <a:rPr sz="900" spc="-5" dirty="0">
                <a:solidFill>
                  <a:srgbClr val="231F20"/>
                </a:solidFill>
                <a:latin typeface="Arial Narrow"/>
                <a:cs typeface="Arial Narrow"/>
              </a:rPr>
              <a:t>la suciedad del agua es visible </a:t>
            </a:r>
            <a:r>
              <a:rPr sz="900" dirty="0">
                <a:solidFill>
                  <a:srgbClr val="231F20"/>
                </a:solidFill>
                <a:latin typeface="Arial Narrow"/>
                <a:cs typeface="Arial Narrow"/>
              </a:rPr>
              <a:t>o </a:t>
            </a:r>
            <a:r>
              <a:rPr sz="900" spc="-5" dirty="0">
                <a:solidFill>
                  <a:srgbClr val="231F20"/>
                </a:solidFill>
                <a:latin typeface="Arial Narrow"/>
                <a:cs typeface="Arial Narrow"/>
              </a:rPr>
              <a:t>el agua se enturbia </a:t>
            </a:r>
            <a:r>
              <a:rPr sz="900" dirty="0">
                <a:solidFill>
                  <a:srgbClr val="231F20"/>
                </a:solidFill>
                <a:latin typeface="Arial Narrow"/>
                <a:cs typeface="Arial Narrow"/>
              </a:rPr>
              <a:t>y </a:t>
            </a:r>
            <a:r>
              <a:rPr sz="900" spc="-5" dirty="0">
                <a:solidFill>
                  <a:srgbClr val="231F20"/>
                </a:solidFill>
                <a:latin typeface="Arial Narrow"/>
                <a:cs typeface="Arial Narrow"/>
              </a:rPr>
              <a:t>los correspondientes productos  químicos no la aclaran, cambie el agua </a:t>
            </a:r>
            <a:r>
              <a:rPr sz="900" dirty="0">
                <a:solidFill>
                  <a:srgbClr val="231F20"/>
                </a:solidFill>
                <a:latin typeface="Arial Narrow"/>
                <a:cs typeface="Arial Narrow"/>
              </a:rPr>
              <a:t>y </a:t>
            </a:r>
            <a:r>
              <a:rPr sz="900" spc="-5" dirty="0">
                <a:solidFill>
                  <a:srgbClr val="231F20"/>
                </a:solidFill>
                <a:latin typeface="Arial Narrow"/>
                <a:cs typeface="Arial Narrow"/>
              </a:rPr>
              <a:t>limpie la bañera del spa. </a:t>
            </a:r>
            <a:r>
              <a:rPr sz="900" dirty="0">
                <a:solidFill>
                  <a:srgbClr val="231F20"/>
                </a:solidFill>
                <a:latin typeface="Arial Narrow"/>
                <a:cs typeface="Arial Narrow"/>
              </a:rPr>
              <a:t>Consulte </a:t>
            </a:r>
            <a:r>
              <a:rPr sz="900" spc="-5" dirty="0">
                <a:solidFill>
                  <a:srgbClr val="231F20"/>
                </a:solidFill>
                <a:latin typeface="Arial Narrow"/>
                <a:cs typeface="Arial Narrow"/>
              </a:rPr>
              <a:t>las instrucciones en la sección «Limpieza, vaciado </a:t>
            </a:r>
            <a:r>
              <a:rPr sz="900" dirty="0">
                <a:solidFill>
                  <a:srgbClr val="231F20"/>
                </a:solidFill>
                <a:latin typeface="Arial Narrow"/>
                <a:cs typeface="Arial Narrow"/>
              </a:rPr>
              <a:t>y</a:t>
            </a:r>
            <a:r>
              <a:rPr sz="900" spc="-15" dirty="0">
                <a:solidFill>
                  <a:srgbClr val="231F20"/>
                </a:solidFill>
                <a:latin typeface="Arial Narrow"/>
                <a:cs typeface="Arial Narrow"/>
              </a:rPr>
              <a:t> </a:t>
            </a:r>
            <a:r>
              <a:rPr sz="900" dirty="0">
                <a:solidFill>
                  <a:srgbClr val="231F20"/>
                </a:solidFill>
                <a:latin typeface="Arial Narrow"/>
                <a:cs typeface="Arial Narrow"/>
              </a:rPr>
              <a:t>almacenamiento».</a:t>
            </a:r>
            <a:endParaRPr sz="900">
              <a:latin typeface="Arial Narrow"/>
              <a:cs typeface="Arial Narrow"/>
            </a:endParaRPr>
          </a:p>
          <a:p>
            <a:pPr marL="149860" marR="295910" indent="-130810">
              <a:lnSpc>
                <a:spcPct val="101800"/>
              </a:lnSpc>
              <a:buAutoNum type="arabicPeriod"/>
              <a:tabLst>
                <a:tab pos="150495" algn="l"/>
              </a:tabLst>
            </a:pPr>
            <a:r>
              <a:rPr sz="900" dirty="0">
                <a:solidFill>
                  <a:srgbClr val="231F20"/>
                </a:solidFill>
                <a:latin typeface="Arial Narrow"/>
                <a:cs typeface="Arial Narrow"/>
              </a:rPr>
              <a:t>Recomendamos </a:t>
            </a:r>
            <a:r>
              <a:rPr sz="900" spc="-5" dirty="0">
                <a:solidFill>
                  <a:srgbClr val="231F20"/>
                </a:solidFill>
                <a:latin typeface="Arial Narrow"/>
                <a:cs typeface="Arial Narrow"/>
              </a:rPr>
              <a:t>ducharse antes de usar el spa, ya que los productos cosméticos, lociones </a:t>
            </a:r>
            <a:r>
              <a:rPr sz="900" dirty="0">
                <a:solidFill>
                  <a:srgbClr val="231F20"/>
                </a:solidFill>
                <a:latin typeface="Arial Narrow"/>
                <a:cs typeface="Arial Narrow"/>
              </a:rPr>
              <a:t>y </a:t>
            </a:r>
            <a:r>
              <a:rPr sz="900" spc="-5" dirty="0">
                <a:solidFill>
                  <a:srgbClr val="231F20"/>
                </a:solidFill>
                <a:latin typeface="Arial Narrow"/>
                <a:cs typeface="Arial Narrow"/>
              </a:rPr>
              <a:t>otros </a:t>
            </a:r>
            <a:r>
              <a:rPr sz="900" dirty="0">
                <a:solidFill>
                  <a:srgbClr val="231F20"/>
                </a:solidFill>
                <a:latin typeface="Arial Narrow"/>
                <a:cs typeface="Arial Narrow"/>
              </a:rPr>
              <a:t>residuos </a:t>
            </a:r>
            <a:r>
              <a:rPr sz="900" spc="-5" dirty="0">
                <a:solidFill>
                  <a:srgbClr val="231F20"/>
                </a:solidFill>
                <a:latin typeface="Arial Narrow"/>
                <a:cs typeface="Arial Narrow"/>
              </a:rPr>
              <a:t>presentes en la piel pueden degradar  </a:t>
            </a:r>
            <a:r>
              <a:rPr sz="900" dirty="0">
                <a:solidFill>
                  <a:srgbClr val="231F20"/>
                </a:solidFill>
                <a:latin typeface="Arial Narrow"/>
                <a:cs typeface="Arial Narrow"/>
              </a:rPr>
              <a:t>rápidamente </a:t>
            </a:r>
            <a:r>
              <a:rPr sz="900" spc="-5" dirty="0">
                <a:solidFill>
                  <a:srgbClr val="231F20"/>
                </a:solidFill>
                <a:latin typeface="Arial Narrow"/>
                <a:cs typeface="Arial Narrow"/>
              </a:rPr>
              <a:t>la calidad del</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p>
            <a:pPr marL="149860" indent="-130810">
              <a:lnSpc>
                <a:spcPct val="100000"/>
              </a:lnSpc>
              <a:spcBef>
                <a:spcPts val="20"/>
              </a:spcBef>
              <a:buAutoNum type="arabicPeriod"/>
              <a:tabLst>
                <a:tab pos="150495"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el spa no esté en uso, </a:t>
            </a:r>
            <a:r>
              <a:rPr sz="900" dirty="0">
                <a:solidFill>
                  <a:srgbClr val="231F20"/>
                </a:solidFill>
                <a:latin typeface="Arial Narrow"/>
                <a:cs typeface="Arial Narrow"/>
              </a:rPr>
              <a:t>tápelo </a:t>
            </a:r>
            <a:r>
              <a:rPr sz="900" spc="-5" dirty="0">
                <a:solidFill>
                  <a:srgbClr val="231F20"/>
                </a:solidFill>
                <a:latin typeface="Arial Narrow"/>
                <a:cs typeface="Arial Narrow"/>
              </a:rPr>
              <a:t>con la cubierta de hebillas para que no se</a:t>
            </a:r>
            <a:r>
              <a:rPr sz="900" spc="-15" dirty="0">
                <a:solidFill>
                  <a:srgbClr val="231F20"/>
                </a:solidFill>
                <a:latin typeface="Arial Narrow"/>
                <a:cs typeface="Arial Narrow"/>
              </a:rPr>
              <a:t> </a:t>
            </a:r>
            <a:r>
              <a:rPr sz="900" dirty="0">
                <a:solidFill>
                  <a:srgbClr val="231F20"/>
                </a:solidFill>
                <a:latin typeface="Arial Narrow"/>
                <a:cs typeface="Arial Narrow"/>
              </a:rPr>
              <a:t>ensucie.</a:t>
            </a:r>
            <a:endParaRPr sz="900">
              <a:latin typeface="Arial Narrow"/>
              <a:cs typeface="Arial Narrow"/>
            </a:endParaRPr>
          </a:p>
          <a:p>
            <a:pPr marL="149860" marR="181610" indent="-130810">
              <a:lnSpc>
                <a:spcPct val="101800"/>
              </a:lnSpc>
              <a:buAutoNum type="arabicPeriod"/>
              <a:tabLst>
                <a:tab pos="150495" algn="l"/>
              </a:tabLst>
            </a:pPr>
            <a:r>
              <a:rPr sz="900" dirty="0">
                <a:solidFill>
                  <a:srgbClr val="231F20"/>
                </a:solidFill>
                <a:latin typeface="Arial Narrow"/>
                <a:cs typeface="Arial Narrow"/>
              </a:rPr>
              <a:t>Utilice </a:t>
            </a:r>
            <a:r>
              <a:rPr sz="900" spc="-5" dirty="0">
                <a:solidFill>
                  <a:srgbClr val="231F20"/>
                </a:solidFill>
                <a:latin typeface="Arial Narrow"/>
                <a:cs typeface="Arial Narrow"/>
              </a:rPr>
              <a:t>productos químicos especiales para spa con el </a:t>
            </a:r>
            <a:r>
              <a:rPr sz="900" dirty="0">
                <a:solidFill>
                  <a:srgbClr val="231F20"/>
                </a:solidFill>
                <a:latin typeface="Arial Narrow"/>
                <a:cs typeface="Arial Narrow"/>
              </a:rPr>
              <a:t>fin </a:t>
            </a:r>
            <a:r>
              <a:rPr sz="900" spc="-5" dirty="0">
                <a:solidFill>
                  <a:srgbClr val="231F20"/>
                </a:solidFill>
                <a:latin typeface="Arial Narrow"/>
                <a:cs typeface="Arial Narrow"/>
              </a:rPr>
              <a:t>de mantener el agua en condiciones adecuadas. Los daños derivados del mal uso de los  productos químicos </a:t>
            </a:r>
            <a:r>
              <a:rPr sz="900" dirty="0">
                <a:solidFill>
                  <a:srgbClr val="231F20"/>
                </a:solidFill>
                <a:latin typeface="Arial Narrow"/>
                <a:cs typeface="Arial Narrow"/>
              </a:rPr>
              <a:t>o </a:t>
            </a:r>
            <a:r>
              <a:rPr sz="900" spc="-5" dirty="0">
                <a:solidFill>
                  <a:srgbClr val="231F20"/>
                </a:solidFill>
                <a:latin typeface="Arial Narrow"/>
                <a:cs typeface="Arial Narrow"/>
              </a:rPr>
              <a:t>de la mala gestión del agua del spa no están cubiertos por la garantía. </a:t>
            </a:r>
            <a:r>
              <a:rPr sz="900" dirty="0">
                <a:solidFill>
                  <a:srgbClr val="231F20"/>
                </a:solidFill>
                <a:latin typeface="Arial Narrow"/>
                <a:cs typeface="Arial Narrow"/>
              </a:rPr>
              <a:t>Consulte </a:t>
            </a:r>
            <a:r>
              <a:rPr sz="900" spc="-5" dirty="0">
                <a:solidFill>
                  <a:srgbClr val="231F20"/>
                </a:solidFill>
                <a:latin typeface="Arial Narrow"/>
                <a:cs typeface="Arial Narrow"/>
              </a:rPr>
              <a:t>con su distribuidor local del spa si quiere más  información sobre el uso de productos</a:t>
            </a:r>
            <a:r>
              <a:rPr sz="900" spc="-10" dirty="0">
                <a:solidFill>
                  <a:srgbClr val="231F20"/>
                </a:solidFill>
                <a:latin typeface="Arial Narrow"/>
                <a:cs typeface="Arial Narrow"/>
              </a:rPr>
              <a:t> </a:t>
            </a:r>
            <a:r>
              <a:rPr sz="900" dirty="0">
                <a:solidFill>
                  <a:srgbClr val="231F20"/>
                </a:solidFill>
                <a:latin typeface="Arial Narrow"/>
                <a:cs typeface="Arial Narrow"/>
              </a:rPr>
              <a:t>químicos.</a:t>
            </a:r>
            <a:endParaRPr sz="900">
              <a:latin typeface="Arial Narrow"/>
              <a:cs typeface="Arial Narrow"/>
            </a:endParaRPr>
          </a:p>
          <a:p>
            <a:pPr>
              <a:lnSpc>
                <a:spcPct val="100000"/>
              </a:lnSpc>
            </a:pPr>
            <a:endParaRPr sz="800">
              <a:latin typeface="Times New Roman"/>
              <a:cs typeface="Times New Roman"/>
            </a:endParaRPr>
          </a:p>
          <a:p>
            <a:pPr marL="19685">
              <a:lnSpc>
                <a:spcPct val="100000"/>
              </a:lnSpc>
            </a:pPr>
            <a:r>
              <a:rPr sz="900" b="1" dirty="0">
                <a:solidFill>
                  <a:srgbClr val="231F20"/>
                </a:solidFill>
                <a:latin typeface="Arial Narrow"/>
                <a:cs typeface="Arial Narrow"/>
              </a:rPr>
              <a:t>Saneamiento del</a:t>
            </a:r>
            <a:r>
              <a:rPr sz="900" b="1" spc="-100"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p>
            <a:pPr marL="19685" marR="5080">
              <a:lnSpc>
                <a:spcPct val="101800"/>
              </a:lnSpc>
              <a:spcBef>
                <a:spcPts val="200"/>
              </a:spcBef>
            </a:pPr>
            <a:r>
              <a:rPr sz="900" dirty="0">
                <a:solidFill>
                  <a:srgbClr val="231F20"/>
                </a:solidFill>
                <a:latin typeface="Arial Narrow"/>
                <a:cs typeface="Arial Narrow"/>
              </a:rPr>
              <a:t>El </a:t>
            </a:r>
            <a:r>
              <a:rPr sz="900" spc="-5" dirty="0">
                <a:solidFill>
                  <a:srgbClr val="231F20"/>
                </a:solidFill>
                <a:latin typeface="Arial Narrow"/>
                <a:cs typeface="Arial Narrow"/>
              </a:rPr>
              <a:t>propietario del spa debe </a:t>
            </a:r>
            <a:r>
              <a:rPr sz="900" dirty="0">
                <a:solidFill>
                  <a:srgbClr val="231F20"/>
                </a:solidFill>
                <a:latin typeface="Arial Narrow"/>
                <a:cs typeface="Arial Narrow"/>
              </a:rPr>
              <a:t>revisar </a:t>
            </a:r>
            <a:r>
              <a:rPr sz="900" spc="-5" dirty="0">
                <a:solidFill>
                  <a:srgbClr val="231F20"/>
                </a:solidFill>
                <a:latin typeface="Arial Narrow"/>
                <a:cs typeface="Arial Narrow"/>
              </a:rPr>
              <a:t>periódicamente el agua del spa </a:t>
            </a:r>
            <a:r>
              <a:rPr sz="900" dirty="0">
                <a:solidFill>
                  <a:srgbClr val="231F20"/>
                </a:solidFill>
                <a:latin typeface="Arial Narrow"/>
                <a:cs typeface="Arial Narrow"/>
              </a:rPr>
              <a:t>y </a:t>
            </a:r>
            <a:r>
              <a:rPr sz="900" spc="-5" dirty="0">
                <a:solidFill>
                  <a:srgbClr val="231F20"/>
                </a:solidFill>
                <a:latin typeface="Arial Narrow"/>
                <a:cs typeface="Arial Narrow"/>
              </a:rPr>
              <a:t>mantenerla desinfectada con un mantenimiento programado </a:t>
            </a:r>
            <a:r>
              <a:rPr sz="900" dirty="0">
                <a:solidFill>
                  <a:srgbClr val="231F20"/>
                </a:solidFill>
                <a:latin typeface="Arial Narrow"/>
                <a:cs typeface="Arial Narrow"/>
              </a:rPr>
              <a:t>(diario </a:t>
            </a:r>
            <a:r>
              <a:rPr sz="900" spc="-5" dirty="0">
                <a:solidFill>
                  <a:srgbClr val="231F20"/>
                </a:solidFill>
                <a:latin typeface="Arial Narrow"/>
                <a:cs typeface="Arial Narrow"/>
              </a:rPr>
              <a:t>si es necesario).  </a:t>
            </a:r>
            <a:r>
              <a:rPr sz="900" dirty="0">
                <a:solidFill>
                  <a:srgbClr val="231F20"/>
                </a:solidFill>
                <a:latin typeface="Arial Narrow"/>
                <a:cs typeface="Arial Narrow"/>
              </a:rPr>
              <a:t>Utilizar </a:t>
            </a:r>
            <a:r>
              <a:rPr sz="900" spc="-5" dirty="0">
                <a:solidFill>
                  <a:srgbClr val="231F20"/>
                </a:solidFill>
                <a:latin typeface="Arial Narrow"/>
                <a:cs typeface="Arial Narrow"/>
              </a:rPr>
              <a:t>un desinfectante </a:t>
            </a:r>
            <a:r>
              <a:rPr sz="900" dirty="0">
                <a:solidFill>
                  <a:srgbClr val="231F20"/>
                </a:solidFill>
                <a:latin typeface="Arial Narrow"/>
                <a:cs typeface="Arial Narrow"/>
              </a:rPr>
              <a:t>u </a:t>
            </a:r>
            <a:r>
              <a:rPr sz="900" spc="-5" dirty="0">
                <a:solidFill>
                  <a:srgbClr val="231F20"/>
                </a:solidFill>
                <a:latin typeface="Arial Narrow"/>
                <a:cs typeface="Arial Narrow"/>
              </a:rPr>
              <a:t>otros productos químicos mantendrá </a:t>
            </a:r>
            <a:r>
              <a:rPr sz="900" dirty="0">
                <a:solidFill>
                  <a:srgbClr val="231F20"/>
                </a:solidFill>
                <a:latin typeface="Arial Narrow"/>
                <a:cs typeface="Arial Narrow"/>
              </a:rPr>
              <a:t>a raya </a:t>
            </a:r>
            <a:r>
              <a:rPr sz="900" spc="-5" dirty="0">
                <a:solidFill>
                  <a:srgbClr val="231F20"/>
                </a:solidFill>
                <a:latin typeface="Arial Narrow"/>
                <a:cs typeface="Arial Narrow"/>
              </a:rPr>
              <a:t>las bacterias </a:t>
            </a:r>
            <a:r>
              <a:rPr sz="900" dirty="0">
                <a:solidFill>
                  <a:srgbClr val="231F20"/>
                </a:solidFill>
                <a:latin typeface="Arial Narrow"/>
                <a:cs typeface="Arial Narrow"/>
              </a:rPr>
              <a:t>y </a:t>
            </a:r>
            <a:r>
              <a:rPr sz="900" spc="-5" dirty="0">
                <a:solidFill>
                  <a:srgbClr val="231F20"/>
                </a:solidFill>
                <a:latin typeface="Arial Narrow"/>
                <a:cs typeface="Arial Narrow"/>
              </a:rPr>
              <a:t>la </a:t>
            </a:r>
            <a:r>
              <a:rPr sz="900" dirty="0">
                <a:solidFill>
                  <a:srgbClr val="231F20"/>
                </a:solidFill>
                <a:latin typeface="Arial Narrow"/>
                <a:cs typeface="Arial Narrow"/>
              </a:rPr>
              <a:t>reproducción </a:t>
            </a:r>
            <a:r>
              <a:rPr sz="900" spc="-5" dirty="0">
                <a:solidFill>
                  <a:srgbClr val="231F20"/>
                </a:solidFill>
                <a:latin typeface="Arial Narrow"/>
                <a:cs typeface="Arial Narrow"/>
              </a:rPr>
              <a:t>de virus en el agua del spa. Mantener el correcto  equilibrio del agua mediante el uso apropiado de desinfectantes es el </a:t>
            </a:r>
            <a:r>
              <a:rPr sz="900" dirty="0">
                <a:solidFill>
                  <a:srgbClr val="231F20"/>
                </a:solidFill>
                <a:latin typeface="Arial Narrow"/>
                <a:cs typeface="Arial Narrow"/>
              </a:rPr>
              <a:t>factor </a:t>
            </a:r>
            <a:r>
              <a:rPr sz="900" spc="-5" dirty="0">
                <a:solidFill>
                  <a:srgbClr val="231F20"/>
                </a:solidFill>
                <a:latin typeface="Arial Narrow"/>
                <a:cs typeface="Arial Narrow"/>
              </a:rPr>
              <a:t>más importante para optimizar la vida </a:t>
            </a:r>
            <a:r>
              <a:rPr sz="900" dirty="0">
                <a:solidFill>
                  <a:srgbClr val="231F20"/>
                </a:solidFill>
                <a:latin typeface="Arial Narrow"/>
                <a:cs typeface="Arial Narrow"/>
              </a:rPr>
              <a:t>y </a:t>
            </a:r>
            <a:r>
              <a:rPr sz="900" spc="-5" dirty="0">
                <a:solidFill>
                  <a:srgbClr val="231F20"/>
                </a:solidFill>
                <a:latin typeface="Arial Narrow"/>
                <a:cs typeface="Arial Narrow"/>
              </a:rPr>
              <a:t>el aspecto del spa </a:t>
            </a:r>
            <a:r>
              <a:rPr sz="900" dirty="0">
                <a:solidFill>
                  <a:srgbClr val="231F20"/>
                </a:solidFill>
                <a:latin typeface="Arial Narrow"/>
                <a:cs typeface="Arial Narrow"/>
              </a:rPr>
              <a:t>y </a:t>
            </a:r>
            <a:r>
              <a:rPr sz="900" spc="-5" dirty="0">
                <a:solidFill>
                  <a:srgbClr val="231F20"/>
                </a:solidFill>
                <a:latin typeface="Arial Narrow"/>
                <a:cs typeface="Arial Narrow"/>
              </a:rPr>
              <a:t>garantizar un agua  limpia, salubre </a:t>
            </a:r>
            <a:r>
              <a:rPr sz="900" dirty="0">
                <a:solidFill>
                  <a:srgbClr val="231F20"/>
                </a:solidFill>
                <a:latin typeface="Arial Narrow"/>
                <a:cs typeface="Arial Narrow"/>
              </a:rPr>
              <a:t>y</a:t>
            </a:r>
            <a:r>
              <a:rPr sz="900" spc="-10" dirty="0">
                <a:solidFill>
                  <a:srgbClr val="231F20"/>
                </a:solidFill>
                <a:latin typeface="Arial Narrow"/>
                <a:cs typeface="Arial Narrow"/>
              </a:rPr>
              <a:t> </a:t>
            </a:r>
            <a:r>
              <a:rPr sz="900" spc="-5" dirty="0">
                <a:solidFill>
                  <a:srgbClr val="231F20"/>
                </a:solidFill>
                <a:latin typeface="Arial Narrow"/>
                <a:cs typeface="Arial Narrow"/>
              </a:rPr>
              <a:t>segura.</a:t>
            </a:r>
            <a:endParaRPr sz="900">
              <a:latin typeface="Arial Narrow"/>
              <a:cs typeface="Arial Narrow"/>
            </a:endParaRPr>
          </a:p>
          <a:p>
            <a:pPr marL="19685" marR="113664">
              <a:lnSpc>
                <a:spcPct val="101800"/>
              </a:lnSpc>
            </a:pPr>
            <a:r>
              <a:rPr sz="900" dirty="0">
                <a:solidFill>
                  <a:srgbClr val="231F20"/>
                </a:solidFill>
                <a:latin typeface="Arial Narrow"/>
                <a:cs typeface="Arial Narrow"/>
              </a:rPr>
              <a:t>Adoptar </a:t>
            </a:r>
            <a:r>
              <a:rPr sz="900" spc="-5" dirty="0">
                <a:solidFill>
                  <a:srgbClr val="231F20"/>
                </a:solidFill>
                <a:latin typeface="Arial Narrow"/>
                <a:cs typeface="Arial Narrow"/>
              </a:rPr>
              <a:t>la </a:t>
            </a:r>
            <a:r>
              <a:rPr sz="900" dirty="0">
                <a:solidFill>
                  <a:srgbClr val="231F20"/>
                </a:solidFill>
                <a:latin typeface="Arial Narrow"/>
                <a:cs typeface="Arial Narrow"/>
              </a:rPr>
              <a:t>técnica </a:t>
            </a:r>
            <a:r>
              <a:rPr sz="900" spc="-5" dirty="0">
                <a:solidFill>
                  <a:srgbClr val="231F20"/>
                </a:solidFill>
                <a:latin typeface="Arial Narrow"/>
                <a:cs typeface="Arial Narrow"/>
              </a:rPr>
              <a:t>adecuada es importante para comprobar el estado del agua del spa </a:t>
            </a:r>
            <a:r>
              <a:rPr sz="900" dirty="0">
                <a:solidFill>
                  <a:srgbClr val="231F20"/>
                </a:solidFill>
                <a:latin typeface="Arial Narrow"/>
                <a:cs typeface="Arial Narrow"/>
              </a:rPr>
              <a:t>y tratarla. Póngase </a:t>
            </a:r>
            <a:r>
              <a:rPr sz="900" spc="-5" dirty="0">
                <a:solidFill>
                  <a:srgbClr val="231F20"/>
                </a:solidFill>
                <a:latin typeface="Arial Narrow"/>
                <a:cs typeface="Arial Narrow"/>
              </a:rPr>
              <a:t>en contacto con su profesional del spa si </a:t>
            </a:r>
            <a:r>
              <a:rPr sz="900" dirty="0">
                <a:solidFill>
                  <a:srgbClr val="231F20"/>
                </a:solidFill>
                <a:latin typeface="Arial Narrow"/>
                <a:cs typeface="Arial Narrow"/>
              </a:rPr>
              <a:t>tiene  </a:t>
            </a:r>
            <a:r>
              <a:rPr sz="900" spc="-5" dirty="0">
                <a:solidFill>
                  <a:srgbClr val="231F20"/>
                </a:solidFill>
                <a:latin typeface="Arial Narrow"/>
                <a:cs typeface="Arial Narrow"/>
              </a:rPr>
              <a:t>alguna pregunta sobre productos químicos, desinfectantes, kits de prueba </a:t>
            </a:r>
            <a:r>
              <a:rPr sz="900" dirty="0">
                <a:solidFill>
                  <a:srgbClr val="231F20"/>
                </a:solidFill>
                <a:latin typeface="Arial Narrow"/>
                <a:cs typeface="Arial Narrow"/>
              </a:rPr>
              <a:t>o </a:t>
            </a:r>
            <a:r>
              <a:rPr sz="900" spc="-5" dirty="0">
                <a:solidFill>
                  <a:srgbClr val="231F20"/>
                </a:solidFill>
                <a:latin typeface="Arial Narrow"/>
                <a:cs typeface="Arial Narrow"/>
              </a:rPr>
              <a:t>procedimientos de</a:t>
            </a:r>
            <a:r>
              <a:rPr sz="900" spc="-20" dirty="0">
                <a:solidFill>
                  <a:srgbClr val="231F20"/>
                </a:solidFill>
                <a:latin typeface="Arial Narrow"/>
                <a:cs typeface="Arial Narrow"/>
              </a:rPr>
              <a:t> </a:t>
            </a:r>
            <a:r>
              <a:rPr sz="900" dirty="0">
                <a:solidFill>
                  <a:srgbClr val="231F20"/>
                </a:solidFill>
                <a:latin typeface="Arial Narrow"/>
                <a:cs typeface="Arial Narrow"/>
              </a:rPr>
              <a:t>prueba.</a:t>
            </a:r>
            <a:endParaRPr sz="900">
              <a:latin typeface="Arial Narrow"/>
              <a:cs typeface="Arial Narrow"/>
            </a:endParaRPr>
          </a:p>
          <a:p>
            <a:pPr>
              <a:lnSpc>
                <a:spcPct val="100000"/>
              </a:lnSpc>
            </a:pPr>
            <a:endParaRPr sz="800">
              <a:latin typeface="Times New Roman"/>
              <a:cs typeface="Times New Roman"/>
            </a:endParaRPr>
          </a:p>
          <a:p>
            <a:pPr marL="19685">
              <a:lnSpc>
                <a:spcPct val="100000"/>
              </a:lnSpc>
            </a:pPr>
            <a:r>
              <a:rPr sz="900" b="1" dirty="0">
                <a:solidFill>
                  <a:srgbClr val="231F20"/>
                </a:solidFill>
                <a:latin typeface="Arial Narrow"/>
                <a:cs typeface="Arial Narrow"/>
              </a:rPr>
              <a:t>Equilibrio del</a:t>
            </a:r>
            <a:r>
              <a:rPr sz="900" b="1" spc="-5" dirty="0">
                <a:solidFill>
                  <a:srgbClr val="231F20"/>
                </a:solidFill>
                <a:latin typeface="Arial Narrow"/>
                <a:cs typeface="Arial Narrow"/>
              </a:rPr>
              <a:t> </a:t>
            </a:r>
            <a:r>
              <a:rPr sz="900" b="1" dirty="0">
                <a:solidFill>
                  <a:srgbClr val="231F20"/>
                </a:solidFill>
                <a:latin typeface="Arial Narrow"/>
                <a:cs typeface="Arial Narrow"/>
              </a:rPr>
              <a:t>agua</a:t>
            </a:r>
            <a:endParaRPr sz="900">
              <a:latin typeface="Arial Narrow"/>
              <a:cs typeface="Arial Narrow"/>
            </a:endParaRPr>
          </a:p>
          <a:p>
            <a:pPr marL="19685">
              <a:lnSpc>
                <a:spcPct val="100000"/>
              </a:lnSpc>
              <a:spcBef>
                <a:spcPts val="220"/>
              </a:spcBef>
            </a:pPr>
            <a:r>
              <a:rPr sz="900" dirty="0">
                <a:solidFill>
                  <a:srgbClr val="231F20"/>
                </a:solidFill>
                <a:latin typeface="Arial Narrow"/>
                <a:cs typeface="Arial Narrow"/>
              </a:rPr>
              <a:t>Siga </a:t>
            </a:r>
            <a:r>
              <a:rPr sz="900" spc="-5" dirty="0">
                <a:solidFill>
                  <a:srgbClr val="231F20"/>
                </a:solidFill>
                <a:latin typeface="Arial Narrow"/>
                <a:cs typeface="Arial Narrow"/>
              </a:rPr>
              <a:t>las instrucciones que </a:t>
            </a:r>
            <a:r>
              <a:rPr sz="900" dirty="0">
                <a:solidFill>
                  <a:srgbClr val="231F20"/>
                </a:solidFill>
                <a:latin typeface="Arial Narrow"/>
                <a:cs typeface="Arial Narrow"/>
              </a:rPr>
              <a:t>figuran a </a:t>
            </a:r>
            <a:r>
              <a:rPr sz="900" spc="-5" dirty="0">
                <a:solidFill>
                  <a:srgbClr val="231F20"/>
                </a:solidFill>
                <a:latin typeface="Arial Narrow"/>
                <a:cs typeface="Arial Narrow"/>
              </a:rPr>
              <a:t>continuación para mantener el agua de su</a:t>
            </a:r>
            <a:r>
              <a:rPr sz="900" spc="-2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p:txBody>
      </p:sp>
      <p:graphicFrame>
        <p:nvGraphicFramePr>
          <p:cNvPr id="233" name="object 233"/>
          <p:cNvGraphicFramePr>
            <a:graphicFrameLocks noGrp="1"/>
          </p:cNvGraphicFramePr>
          <p:nvPr/>
        </p:nvGraphicFramePr>
        <p:xfrm>
          <a:off x="533554" y="7722331"/>
          <a:ext cx="6489700" cy="1449705"/>
        </p:xfrm>
        <a:graphic>
          <a:graphicData uri="http://schemas.openxmlformats.org/drawingml/2006/table">
            <a:tbl>
              <a:tblPr firstRow="1" bandRow="1">
                <a:tableStyleId>{2D5ABB26-0587-4C30-8999-92F81FD0307C}</a:tableStyleId>
              </a:tblPr>
              <a:tblGrid>
                <a:gridCol w="2193290">
                  <a:extLst>
                    <a:ext uri="{9D8B030D-6E8A-4147-A177-3AD203B41FA5}">
                      <a16:colId xmlns:a16="http://schemas.microsoft.com/office/drawing/2014/main" val="20000"/>
                    </a:ext>
                  </a:extLst>
                </a:gridCol>
                <a:gridCol w="2054860">
                  <a:extLst>
                    <a:ext uri="{9D8B030D-6E8A-4147-A177-3AD203B41FA5}">
                      <a16:colId xmlns:a16="http://schemas.microsoft.com/office/drawing/2014/main" val="20001"/>
                    </a:ext>
                  </a:extLst>
                </a:gridCol>
                <a:gridCol w="2230754">
                  <a:extLst>
                    <a:ext uri="{9D8B030D-6E8A-4147-A177-3AD203B41FA5}">
                      <a16:colId xmlns:a16="http://schemas.microsoft.com/office/drawing/2014/main" val="20002"/>
                    </a:ext>
                  </a:extLst>
                </a:gridCol>
              </a:tblGrid>
              <a:tr h="250706">
                <a:tc>
                  <a:txBody>
                    <a:bodyPr/>
                    <a:lstStyle/>
                    <a:p>
                      <a:pPr marR="776605" algn="r">
                        <a:lnSpc>
                          <a:spcPct val="100000"/>
                        </a:lnSpc>
                        <a:spcBef>
                          <a:spcPts val="300"/>
                        </a:spcBef>
                      </a:pPr>
                      <a:r>
                        <a:rPr sz="1000" b="1" dirty="0">
                          <a:solidFill>
                            <a:srgbClr val="FFFFFF"/>
                          </a:solidFill>
                          <a:latin typeface="Arial Narrow"/>
                          <a:cs typeface="Arial Narrow"/>
                        </a:rPr>
                        <a:t>PARÁMETRO</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26034" algn="ctr">
                        <a:lnSpc>
                          <a:spcPct val="100000"/>
                        </a:lnSpc>
                        <a:spcBef>
                          <a:spcPts val="300"/>
                        </a:spcBef>
                      </a:pPr>
                      <a:r>
                        <a:rPr sz="1000" b="1" dirty="0">
                          <a:solidFill>
                            <a:srgbClr val="FFFFFF"/>
                          </a:solidFill>
                          <a:latin typeface="Arial Narrow"/>
                          <a:cs typeface="Arial Narrow"/>
                        </a:rPr>
                        <a:t>FRECUENCIA DE</a:t>
                      </a:r>
                      <a:r>
                        <a:rPr sz="1000" b="1" spc="-15" dirty="0">
                          <a:solidFill>
                            <a:srgbClr val="FFFFFF"/>
                          </a:solidFill>
                          <a:latin typeface="Arial Narrow"/>
                          <a:cs typeface="Arial Narrow"/>
                        </a:rPr>
                        <a:t> </a:t>
                      </a:r>
                      <a:r>
                        <a:rPr sz="1000" b="1" dirty="0">
                          <a:solidFill>
                            <a:srgbClr val="FFFFFF"/>
                          </a:solidFill>
                          <a:latin typeface="Arial Narrow"/>
                          <a:cs typeface="Arial Narrow"/>
                        </a:rPr>
                        <a:t>PRUEBA</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tc>
                  <a:txBody>
                    <a:bodyPr/>
                    <a:lstStyle/>
                    <a:p>
                      <a:pPr marL="52705" algn="ctr">
                        <a:lnSpc>
                          <a:spcPct val="100000"/>
                        </a:lnSpc>
                        <a:spcBef>
                          <a:spcPts val="300"/>
                        </a:spcBef>
                      </a:pPr>
                      <a:r>
                        <a:rPr sz="1000" b="1" dirty="0">
                          <a:solidFill>
                            <a:srgbClr val="FFFFFF"/>
                          </a:solidFill>
                          <a:latin typeface="Arial Narrow"/>
                          <a:cs typeface="Arial Narrow"/>
                        </a:rPr>
                        <a:t>NIVEL</a:t>
                      </a:r>
                      <a:r>
                        <a:rPr sz="1000" b="1" spc="-5" dirty="0">
                          <a:solidFill>
                            <a:srgbClr val="FFFFFF"/>
                          </a:solidFill>
                          <a:latin typeface="Arial Narrow"/>
                          <a:cs typeface="Arial Narrow"/>
                        </a:rPr>
                        <a:t> </a:t>
                      </a:r>
                      <a:r>
                        <a:rPr sz="1000" b="1" dirty="0">
                          <a:solidFill>
                            <a:srgbClr val="FFFFFF"/>
                          </a:solidFill>
                          <a:latin typeface="Arial Narrow"/>
                          <a:cs typeface="Arial Narrow"/>
                        </a:rPr>
                        <a:t>CORRECTO</a:t>
                      </a:r>
                      <a:endParaRPr sz="100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405718">
                <a:tc>
                  <a:txBody>
                    <a:bodyPr/>
                    <a:lstStyle/>
                    <a:p>
                      <a:pPr>
                        <a:lnSpc>
                          <a:spcPct val="100000"/>
                        </a:lnSpc>
                        <a:spcBef>
                          <a:spcPts val="15"/>
                        </a:spcBef>
                      </a:pPr>
                      <a:endParaRPr sz="900">
                        <a:latin typeface="Times New Roman"/>
                        <a:cs typeface="Times New Roman"/>
                      </a:endParaRPr>
                    </a:p>
                    <a:p>
                      <a:pPr marR="45085" algn="ctr">
                        <a:lnSpc>
                          <a:spcPct val="100000"/>
                        </a:lnSpc>
                        <a:spcBef>
                          <a:spcPts val="5"/>
                        </a:spcBef>
                      </a:pPr>
                      <a:r>
                        <a:rPr sz="900" b="1" dirty="0">
                          <a:solidFill>
                            <a:srgbClr val="231F20"/>
                          </a:solidFill>
                          <a:latin typeface="Arial Narrow"/>
                          <a:cs typeface="Arial Narrow"/>
                        </a:rPr>
                        <a:t>pH</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15"/>
                        </a:spcBef>
                      </a:pPr>
                      <a:endParaRPr sz="900">
                        <a:latin typeface="Times New Roman"/>
                        <a:cs typeface="Times New Roman"/>
                      </a:endParaRPr>
                    </a:p>
                    <a:p>
                      <a:pPr marL="26034" algn="ctr">
                        <a:lnSpc>
                          <a:spcPct val="100000"/>
                        </a:lnSpc>
                        <a:spcBef>
                          <a:spcPts val="5"/>
                        </a:spcBef>
                      </a:pPr>
                      <a:r>
                        <a:rPr sz="900" dirty="0">
                          <a:solidFill>
                            <a:srgbClr val="231F20"/>
                          </a:solidFill>
                          <a:latin typeface="Arial Narrow"/>
                          <a:cs typeface="Arial Narrow"/>
                        </a:rPr>
                        <a:t>Diario</a:t>
                      </a:r>
                      <a:endParaRPr sz="900">
                        <a:latin typeface="Arial Narrow"/>
                        <a:cs typeface="Arial Narrow"/>
                      </a:endParaRPr>
                    </a:p>
                  </a:txBody>
                  <a:tcPr marL="0" marR="0" marT="19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652145" marR="591820" indent="31115">
                        <a:lnSpc>
                          <a:spcPct val="120300"/>
                        </a:lnSpc>
                        <a:spcBef>
                          <a:spcPts val="235"/>
                        </a:spcBef>
                      </a:pPr>
                      <a:r>
                        <a:rPr sz="900" spc="-5" dirty="0">
                          <a:solidFill>
                            <a:srgbClr val="231F20"/>
                          </a:solidFill>
                          <a:latin typeface="Arial Narrow"/>
                          <a:cs typeface="Arial Narrow"/>
                        </a:rPr>
                        <a:t>7,2-7,6 si se usa cloro  7,2-7,8 si se usa</a:t>
                      </a:r>
                      <a:r>
                        <a:rPr sz="900" spc="-80" dirty="0">
                          <a:solidFill>
                            <a:srgbClr val="231F20"/>
                          </a:solidFill>
                          <a:latin typeface="Arial Narrow"/>
                          <a:cs typeface="Arial Narrow"/>
                        </a:rPr>
                        <a:t> </a:t>
                      </a:r>
                      <a:r>
                        <a:rPr sz="900" dirty="0">
                          <a:solidFill>
                            <a:srgbClr val="231F20"/>
                          </a:solidFill>
                          <a:latin typeface="Arial Narrow"/>
                          <a:cs typeface="Arial Narrow"/>
                        </a:rPr>
                        <a:t>bromo</a:t>
                      </a:r>
                      <a:endParaRPr sz="90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6714">
                <a:tc>
                  <a:txBody>
                    <a:bodyPr/>
                    <a:lstStyle/>
                    <a:p>
                      <a:pPr marR="805180" algn="r">
                        <a:lnSpc>
                          <a:spcPct val="100000"/>
                        </a:lnSpc>
                        <a:spcBef>
                          <a:spcPts val="160"/>
                        </a:spcBef>
                      </a:pPr>
                      <a:r>
                        <a:rPr sz="900" b="1" dirty="0">
                          <a:solidFill>
                            <a:srgbClr val="231F20"/>
                          </a:solidFill>
                          <a:latin typeface="Arial Narrow"/>
                          <a:cs typeface="Arial Narrow"/>
                        </a:rPr>
                        <a:t>Libre de</a:t>
                      </a:r>
                      <a:r>
                        <a:rPr sz="900" b="1" spc="-100" dirty="0">
                          <a:solidFill>
                            <a:srgbClr val="231F20"/>
                          </a:solidFill>
                          <a:latin typeface="Arial Narrow"/>
                          <a:cs typeface="Arial Narrow"/>
                        </a:rPr>
                        <a:t> </a:t>
                      </a:r>
                      <a:r>
                        <a:rPr sz="900" b="1" dirty="0">
                          <a:solidFill>
                            <a:srgbClr val="231F20"/>
                          </a:solidFill>
                          <a:latin typeface="Arial Narrow"/>
                          <a:cs typeface="Arial Narrow"/>
                        </a:rPr>
                        <a:t>cloro</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60"/>
                        </a:spcBef>
                      </a:pPr>
                      <a:r>
                        <a:rPr sz="900" dirty="0">
                          <a:solidFill>
                            <a:srgbClr val="231F20"/>
                          </a:solidFill>
                          <a:latin typeface="Arial Narrow"/>
                          <a:cs typeface="Arial Narrow"/>
                        </a:rPr>
                        <a:t>Diario</a:t>
                      </a:r>
                      <a:endParaRPr sz="90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60"/>
                        </a:spcBef>
                      </a:pPr>
                      <a:r>
                        <a:rPr sz="900" spc="-5" dirty="0">
                          <a:solidFill>
                            <a:srgbClr val="231F20"/>
                          </a:solidFill>
                          <a:latin typeface="Arial Narrow"/>
                          <a:cs typeface="Arial Narrow"/>
                        </a:rPr>
                        <a:t>3-5</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96706">
                <a:tc>
                  <a:txBody>
                    <a:bodyPr/>
                    <a:lstStyle/>
                    <a:p>
                      <a:pPr marR="770890" algn="r">
                        <a:lnSpc>
                          <a:spcPct val="100000"/>
                        </a:lnSpc>
                        <a:spcBef>
                          <a:spcPts val="210"/>
                        </a:spcBef>
                      </a:pPr>
                      <a:r>
                        <a:rPr sz="900" b="1" dirty="0">
                          <a:solidFill>
                            <a:srgbClr val="231F20"/>
                          </a:solidFill>
                          <a:latin typeface="Arial Narrow"/>
                          <a:cs typeface="Arial Narrow"/>
                        </a:rPr>
                        <a:t>Bromo</a:t>
                      </a:r>
                      <a:r>
                        <a:rPr sz="900" b="1" spc="-100" dirty="0">
                          <a:solidFill>
                            <a:srgbClr val="231F20"/>
                          </a:solidFill>
                          <a:latin typeface="Arial Narrow"/>
                          <a:cs typeface="Arial Narrow"/>
                        </a:rPr>
                        <a:t> </a:t>
                      </a:r>
                      <a:r>
                        <a:rPr sz="900" b="1" dirty="0">
                          <a:solidFill>
                            <a:srgbClr val="231F20"/>
                          </a:solidFill>
                          <a:latin typeface="Arial Narrow"/>
                          <a:cs typeface="Arial Narrow"/>
                        </a:rPr>
                        <a:t>residual</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10"/>
                        </a:spcBef>
                      </a:pPr>
                      <a:r>
                        <a:rPr sz="900" dirty="0">
                          <a:solidFill>
                            <a:srgbClr val="231F20"/>
                          </a:solidFill>
                          <a:latin typeface="Arial Narrow"/>
                          <a:cs typeface="Arial Narrow"/>
                        </a:rPr>
                        <a:t>Diario</a:t>
                      </a:r>
                      <a:endParaRPr sz="90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210"/>
                        </a:spcBef>
                      </a:pPr>
                      <a:r>
                        <a:rPr sz="900" spc="-5" dirty="0">
                          <a:solidFill>
                            <a:srgbClr val="231F20"/>
                          </a:solidFill>
                          <a:latin typeface="Arial Narrow"/>
                          <a:cs typeface="Arial Narrow"/>
                        </a:rPr>
                        <a:t>2-4</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714">
                <a:tc>
                  <a:txBody>
                    <a:bodyPr/>
                    <a:lstStyle/>
                    <a:p>
                      <a:pPr marR="753110" algn="r">
                        <a:lnSpc>
                          <a:spcPct val="100000"/>
                        </a:lnSpc>
                        <a:spcBef>
                          <a:spcPts val="160"/>
                        </a:spcBef>
                      </a:pPr>
                      <a:r>
                        <a:rPr sz="900" b="1" dirty="0">
                          <a:solidFill>
                            <a:srgbClr val="231F20"/>
                          </a:solidFill>
                          <a:latin typeface="Arial Narrow"/>
                          <a:cs typeface="Arial Narrow"/>
                        </a:rPr>
                        <a:t>Alcalinidad</a:t>
                      </a:r>
                      <a:r>
                        <a:rPr sz="900" b="1" spc="-100" dirty="0">
                          <a:solidFill>
                            <a:srgbClr val="231F20"/>
                          </a:solidFill>
                          <a:latin typeface="Arial Narrow"/>
                          <a:cs typeface="Arial Narrow"/>
                        </a:rPr>
                        <a:t> </a:t>
                      </a:r>
                      <a:r>
                        <a:rPr sz="900" b="1" dirty="0">
                          <a:solidFill>
                            <a:srgbClr val="231F20"/>
                          </a:solidFill>
                          <a:latin typeface="Arial Narrow"/>
                          <a:cs typeface="Arial Narrow"/>
                        </a:rPr>
                        <a:t>total</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160"/>
                        </a:spcBef>
                      </a:pPr>
                      <a:r>
                        <a:rPr sz="900" dirty="0">
                          <a:solidFill>
                            <a:srgbClr val="231F20"/>
                          </a:solidFill>
                          <a:latin typeface="Arial Narrow"/>
                          <a:cs typeface="Arial Narrow"/>
                        </a:rPr>
                        <a:t>Semanal</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160"/>
                        </a:spcBef>
                      </a:pPr>
                      <a:r>
                        <a:rPr sz="900" spc="-5" dirty="0">
                          <a:solidFill>
                            <a:srgbClr val="231F20"/>
                          </a:solidFill>
                          <a:latin typeface="Arial Narrow"/>
                          <a:cs typeface="Arial Narrow"/>
                        </a:rPr>
                        <a:t>80-120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96712">
                <a:tc>
                  <a:txBody>
                    <a:bodyPr/>
                    <a:lstStyle/>
                    <a:p>
                      <a:pPr marR="44450" algn="ctr">
                        <a:lnSpc>
                          <a:spcPct val="100000"/>
                        </a:lnSpc>
                        <a:spcBef>
                          <a:spcPts val="215"/>
                        </a:spcBef>
                      </a:pPr>
                      <a:r>
                        <a:rPr sz="900" b="1" dirty="0">
                          <a:solidFill>
                            <a:srgbClr val="231F20"/>
                          </a:solidFill>
                          <a:latin typeface="Arial Narrow"/>
                          <a:cs typeface="Arial Narrow"/>
                        </a:rPr>
                        <a:t>Dureza</a:t>
                      </a:r>
                      <a:r>
                        <a:rPr sz="900" b="1" spc="-5" dirty="0">
                          <a:solidFill>
                            <a:srgbClr val="231F20"/>
                          </a:solidFill>
                          <a:latin typeface="Arial Narrow"/>
                          <a:cs typeface="Arial Narrow"/>
                        </a:rPr>
                        <a:t> </a:t>
                      </a:r>
                      <a:r>
                        <a:rPr sz="900" b="1" dirty="0">
                          <a:solidFill>
                            <a:srgbClr val="231F20"/>
                          </a:solidFill>
                          <a:latin typeface="Arial Narrow"/>
                          <a:cs typeface="Arial Narrow"/>
                        </a:rPr>
                        <a:t>total</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6034" algn="ctr">
                        <a:lnSpc>
                          <a:spcPct val="100000"/>
                        </a:lnSpc>
                        <a:spcBef>
                          <a:spcPts val="210"/>
                        </a:spcBef>
                      </a:pPr>
                      <a:r>
                        <a:rPr sz="900" dirty="0">
                          <a:solidFill>
                            <a:srgbClr val="231F20"/>
                          </a:solidFill>
                          <a:latin typeface="Arial Narrow"/>
                          <a:cs typeface="Arial Narrow"/>
                        </a:rPr>
                        <a:t>Semanal</a:t>
                      </a:r>
                      <a:endParaRPr sz="900">
                        <a:latin typeface="Arial Narrow"/>
                        <a:cs typeface="Arial Narrow"/>
                      </a:endParaRPr>
                    </a:p>
                  </a:txBody>
                  <a:tcPr marL="0" marR="0" marT="266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2705" algn="ctr">
                        <a:lnSpc>
                          <a:spcPct val="100000"/>
                        </a:lnSpc>
                        <a:spcBef>
                          <a:spcPts val="215"/>
                        </a:spcBef>
                      </a:pPr>
                      <a:r>
                        <a:rPr sz="900" spc="-5" dirty="0">
                          <a:solidFill>
                            <a:srgbClr val="231F20"/>
                          </a:solidFill>
                          <a:latin typeface="Arial Narrow"/>
                          <a:cs typeface="Arial Narrow"/>
                        </a:rPr>
                        <a:t>200-500</a:t>
                      </a:r>
                      <a:r>
                        <a:rPr sz="900" spc="-10" dirty="0">
                          <a:solidFill>
                            <a:srgbClr val="231F20"/>
                          </a:solidFill>
                          <a:latin typeface="Arial Narrow"/>
                          <a:cs typeface="Arial Narrow"/>
                        </a:rPr>
                        <a:t> </a:t>
                      </a:r>
                      <a:r>
                        <a:rPr sz="900" dirty="0">
                          <a:solidFill>
                            <a:srgbClr val="231F20"/>
                          </a:solidFill>
                          <a:latin typeface="Arial Narrow"/>
                          <a:cs typeface="Arial Narrow"/>
                        </a:rPr>
                        <a:t>ppm</a:t>
                      </a:r>
                      <a:endParaRPr sz="90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bl>
          </a:graphicData>
        </a:graphic>
      </p:graphicFrame>
      <p:sp>
        <p:nvSpPr>
          <p:cNvPr id="234" name="object 234"/>
          <p:cNvSpPr txBox="1"/>
          <p:nvPr/>
        </p:nvSpPr>
        <p:spPr>
          <a:xfrm>
            <a:off x="516954" y="9300954"/>
            <a:ext cx="5340985" cy="454659"/>
          </a:xfrm>
          <a:prstGeom prst="rect">
            <a:avLst/>
          </a:prstGeom>
        </p:spPr>
        <p:txBody>
          <a:bodyPr vert="horz" wrap="square" lIns="0" tIns="27940" rIns="0" bIns="0" rtlCol="0">
            <a:spAutoFit/>
          </a:bodyPr>
          <a:lstStyle/>
          <a:p>
            <a:pPr marL="12700">
              <a:lnSpc>
                <a:spcPct val="100000"/>
              </a:lnSpc>
              <a:spcBef>
                <a:spcPts val="220"/>
              </a:spcBef>
            </a:pPr>
            <a:r>
              <a:rPr sz="900" b="1" dirty="0">
                <a:solidFill>
                  <a:srgbClr val="231F20"/>
                </a:solidFill>
                <a:latin typeface="Arial Narrow"/>
                <a:cs typeface="Arial Narrow"/>
              </a:rPr>
              <a:t>NOTA:</a:t>
            </a:r>
            <a:endParaRPr sz="900">
              <a:latin typeface="Arial Narrow"/>
              <a:cs typeface="Arial Narrow"/>
            </a:endParaRPr>
          </a:p>
          <a:p>
            <a:pPr marL="165100" indent="-145415">
              <a:lnSpc>
                <a:spcPct val="100000"/>
              </a:lnSpc>
              <a:spcBef>
                <a:spcPts val="120"/>
              </a:spcBef>
              <a:buSzPct val="88888"/>
              <a:buChar char="●"/>
              <a:tabLst>
                <a:tab pos="165100" algn="l"/>
              </a:tabLst>
            </a:pPr>
            <a:r>
              <a:rPr sz="900" spc="-10" dirty="0">
                <a:solidFill>
                  <a:srgbClr val="231F20"/>
                </a:solidFill>
                <a:latin typeface="Arial Narrow"/>
                <a:cs typeface="Arial Narrow"/>
              </a:rPr>
              <a:t>un pH bajo dañará la bañera </a:t>
            </a:r>
            <a:r>
              <a:rPr sz="900" spc="-5" dirty="0">
                <a:solidFill>
                  <a:srgbClr val="231F20"/>
                </a:solidFill>
                <a:latin typeface="Arial Narrow"/>
                <a:cs typeface="Arial Narrow"/>
              </a:rPr>
              <a:t>y </a:t>
            </a:r>
            <a:r>
              <a:rPr sz="900" spc="-10" dirty="0">
                <a:solidFill>
                  <a:srgbClr val="231F20"/>
                </a:solidFill>
                <a:latin typeface="Arial Narrow"/>
                <a:cs typeface="Arial Narrow"/>
              </a:rPr>
              <a:t>la bomba del spa. </a:t>
            </a:r>
            <a:r>
              <a:rPr sz="900" spc="-5" dirty="0">
                <a:solidFill>
                  <a:srgbClr val="231F20"/>
                </a:solidFill>
                <a:latin typeface="Arial Narrow"/>
                <a:cs typeface="Arial Narrow"/>
              </a:rPr>
              <a:t>Cualquier </a:t>
            </a:r>
            <a:r>
              <a:rPr sz="900" spc="-10" dirty="0">
                <a:solidFill>
                  <a:srgbClr val="231F20"/>
                </a:solidFill>
                <a:latin typeface="Arial Narrow"/>
                <a:cs typeface="Arial Narrow"/>
              </a:rPr>
              <a:t>daño </a:t>
            </a:r>
            <a:r>
              <a:rPr sz="900" spc="-5" dirty="0">
                <a:solidFill>
                  <a:srgbClr val="231F20"/>
                </a:solidFill>
                <a:latin typeface="Arial Narrow"/>
                <a:cs typeface="Arial Narrow"/>
              </a:rPr>
              <a:t>resultante </a:t>
            </a:r>
            <a:r>
              <a:rPr sz="900" spc="-10" dirty="0">
                <a:solidFill>
                  <a:srgbClr val="231F20"/>
                </a:solidFill>
                <a:latin typeface="Arial Narrow"/>
                <a:cs typeface="Arial Narrow"/>
              </a:rPr>
              <a:t>de un desequilibrio químico anulará la</a:t>
            </a:r>
            <a:r>
              <a:rPr sz="900" spc="175" dirty="0">
                <a:solidFill>
                  <a:srgbClr val="231F20"/>
                </a:solidFill>
                <a:latin typeface="Arial Narrow"/>
                <a:cs typeface="Arial Narrow"/>
              </a:rPr>
              <a:t> </a:t>
            </a:r>
            <a:r>
              <a:rPr sz="900" spc="-5" dirty="0">
                <a:solidFill>
                  <a:srgbClr val="231F20"/>
                </a:solidFill>
                <a:latin typeface="Arial Narrow"/>
                <a:cs typeface="Arial Narrow"/>
              </a:rPr>
              <a:t>garantía.</a:t>
            </a:r>
            <a:endParaRPr sz="900">
              <a:latin typeface="Arial Narrow"/>
              <a:cs typeface="Arial Narrow"/>
            </a:endParaRPr>
          </a:p>
          <a:p>
            <a:pPr marL="165100" indent="-145415">
              <a:lnSpc>
                <a:spcPct val="100000"/>
              </a:lnSpc>
              <a:spcBef>
                <a:spcPts val="20"/>
              </a:spcBef>
              <a:buChar char="●"/>
              <a:tabLst>
                <a:tab pos="165100" algn="l"/>
              </a:tabLst>
            </a:pPr>
            <a:r>
              <a:rPr sz="800" dirty="0">
                <a:solidFill>
                  <a:srgbClr val="231F20"/>
                </a:solidFill>
                <a:latin typeface="Arial Narrow"/>
                <a:cs typeface="Arial Narrow"/>
              </a:rPr>
              <a:t>Un </a:t>
            </a:r>
            <a:r>
              <a:rPr sz="800" spc="-5" dirty="0">
                <a:solidFill>
                  <a:srgbClr val="231F20"/>
                </a:solidFill>
                <a:latin typeface="Arial Narrow"/>
                <a:cs typeface="Arial Narrow"/>
              </a:rPr>
              <a:t>pH alto </a:t>
            </a:r>
            <a:r>
              <a:rPr sz="800" dirty="0">
                <a:solidFill>
                  <a:srgbClr val="231F20"/>
                </a:solidFill>
                <a:latin typeface="Arial Narrow"/>
                <a:cs typeface="Arial Narrow"/>
              </a:rPr>
              <a:t>(agua </a:t>
            </a:r>
            <a:r>
              <a:rPr sz="800" spc="-5" dirty="0">
                <a:solidFill>
                  <a:srgbClr val="231F20"/>
                </a:solidFill>
                <a:latin typeface="Arial Narrow"/>
                <a:cs typeface="Arial Narrow"/>
              </a:rPr>
              <a:t>dura) dará lugar </a:t>
            </a:r>
            <a:r>
              <a:rPr sz="800" dirty="0">
                <a:solidFill>
                  <a:srgbClr val="231F20"/>
                </a:solidFill>
                <a:latin typeface="Arial Narrow"/>
                <a:cs typeface="Arial Narrow"/>
              </a:rPr>
              <a:t>a </a:t>
            </a:r>
            <a:r>
              <a:rPr sz="800" spc="-5" dirty="0">
                <a:solidFill>
                  <a:srgbClr val="231F20"/>
                </a:solidFill>
                <a:latin typeface="Arial Narrow"/>
                <a:cs typeface="Arial Narrow"/>
              </a:rPr>
              <a:t>coagulaciones blancas en el interior de la bomba de </a:t>
            </a:r>
            <a:r>
              <a:rPr sz="800" dirty="0">
                <a:solidFill>
                  <a:srgbClr val="231F20"/>
                </a:solidFill>
                <a:latin typeface="Arial Narrow"/>
                <a:cs typeface="Arial Narrow"/>
              </a:rPr>
              <a:t>filtrado, </a:t>
            </a:r>
            <a:r>
              <a:rPr sz="800" spc="-5" dirty="0">
                <a:solidFill>
                  <a:srgbClr val="231F20"/>
                </a:solidFill>
                <a:latin typeface="Arial Narrow"/>
                <a:cs typeface="Arial Narrow"/>
              </a:rPr>
              <a:t>lo que puede provocar daños en la</a:t>
            </a:r>
            <a:r>
              <a:rPr sz="800" spc="-15" dirty="0">
                <a:solidFill>
                  <a:srgbClr val="231F20"/>
                </a:solidFill>
                <a:latin typeface="Arial Narrow"/>
                <a:cs typeface="Arial Narrow"/>
              </a:rPr>
              <a:t> </a:t>
            </a:r>
            <a:r>
              <a:rPr sz="800" dirty="0">
                <a:solidFill>
                  <a:srgbClr val="231F20"/>
                </a:solidFill>
                <a:latin typeface="Arial Narrow"/>
                <a:cs typeface="Arial Narrow"/>
              </a:rPr>
              <a:t>bomba.</a:t>
            </a:r>
            <a:endParaRPr sz="800">
              <a:latin typeface="Arial Narrow"/>
              <a:cs typeface="Arial Narrow"/>
            </a:endParaRPr>
          </a:p>
        </p:txBody>
      </p:sp>
      <p:sp>
        <p:nvSpPr>
          <p:cNvPr id="235" name="object 235"/>
          <p:cNvSpPr/>
          <p:nvPr/>
        </p:nvSpPr>
        <p:spPr>
          <a:xfrm>
            <a:off x="4770615" y="3923411"/>
            <a:ext cx="2263140" cy="872490"/>
          </a:xfrm>
          <a:custGeom>
            <a:avLst/>
            <a:gdLst/>
            <a:ahLst/>
            <a:cxnLst/>
            <a:rect l="l" t="t" r="r" b="b"/>
            <a:pathLst>
              <a:path w="2263140" h="872489">
                <a:moveTo>
                  <a:pt x="2262886" y="872337"/>
                </a:moveTo>
                <a:lnTo>
                  <a:pt x="0" y="872337"/>
                </a:lnTo>
                <a:lnTo>
                  <a:pt x="0" y="0"/>
                </a:lnTo>
                <a:lnTo>
                  <a:pt x="2262886" y="0"/>
                </a:lnTo>
                <a:lnTo>
                  <a:pt x="2262886" y="872337"/>
                </a:lnTo>
                <a:close/>
              </a:path>
            </a:pathLst>
          </a:custGeom>
          <a:ln w="6350">
            <a:solidFill>
              <a:srgbClr val="231F20"/>
            </a:solidFill>
          </a:ln>
        </p:spPr>
        <p:txBody>
          <a:bodyPr wrap="square" lIns="0" tIns="0" rIns="0" bIns="0" rtlCol="0"/>
          <a:lstStyle/>
          <a:p>
            <a:endParaRPr/>
          </a:p>
        </p:txBody>
      </p:sp>
      <p:sp>
        <p:nvSpPr>
          <p:cNvPr id="236" name="object 236"/>
          <p:cNvSpPr/>
          <p:nvPr/>
        </p:nvSpPr>
        <p:spPr>
          <a:xfrm>
            <a:off x="4981173" y="4352497"/>
            <a:ext cx="36830" cy="29209"/>
          </a:xfrm>
          <a:custGeom>
            <a:avLst/>
            <a:gdLst/>
            <a:ahLst/>
            <a:cxnLst/>
            <a:rect l="l" t="t" r="r" b="b"/>
            <a:pathLst>
              <a:path w="36829" h="29210">
                <a:moveTo>
                  <a:pt x="36349" y="23012"/>
                </a:moveTo>
                <a:lnTo>
                  <a:pt x="33797" y="28321"/>
                </a:lnTo>
                <a:lnTo>
                  <a:pt x="23700" y="28765"/>
                </a:lnTo>
                <a:lnTo>
                  <a:pt x="13782" y="24041"/>
                </a:lnTo>
                <a:lnTo>
                  <a:pt x="7129" y="19912"/>
                </a:lnTo>
                <a:lnTo>
                  <a:pt x="2391" y="15106"/>
                </a:lnTo>
                <a:lnTo>
                  <a:pt x="0" y="10196"/>
                </a:lnTo>
                <a:lnTo>
                  <a:pt x="383" y="5753"/>
                </a:lnTo>
                <a:lnTo>
                  <a:pt x="2936" y="444"/>
                </a:lnTo>
                <a:lnTo>
                  <a:pt x="13032" y="0"/>
                </a:lnTo>
                <a:lnTo>
                  <a:pt x="22976" y="4762"/>
                </a:lnTo>
                <a:lnTo>
                  <a:pt x="29624" y="8880"/>
                </a:lnTo>
                <a:lnTo>
                  <a:pt x="34359" y="13682"/>
                </a:lnTo>
                <a:lnTo>
                  <a:pt x="36746" y="18587"/>
                </a:lnTo>
                <a:lnTo>
                  <a:pt x="36349" y="23012"/>
                </a:lnTo>
                <a:close/>
              </a:path>
            </a:pathLst>
          </a:custGeom>
          <a:ln w="6350">
            <a:solidFill>
              <a:srgbClr val="231F20"/>
            </a:solidFill>
          </a:ln>
        </p:spPr>
        <p:txBody>
          <a:bodyPr wrap="square" lIns="0" tIns="0" rIns="0" bIns="0" rtlCol="0"/>
          <a:lstStyle/>
          <a:p>
            <a:endParaRPr/>
          </a:p>
        </p:txBody>
      </p:sp>
      <p:sp>
        <p:nvSpPr>
          <p:cNvPr id="237" name="object 237"/>
          <p:cNvSpPr/>
          <p:nvPr/>
        </p:nvSpPr>
        <p:spPr>
          <a:xfrm>
            <a:off x="4842948" y="4233324"/>
            <a:ext cx="721995" cy="327025"/>
          </a:xfrm>
          <a:custGeom>
            <a:avLst/>
            <a:gdLst/>
            <a:ahLst/>
            <a:cxnLst/>
            <a:rect l="l" t="t" r="r" b="b"/>
            <a:pathLst>
              <a:path w="721995" h="327025">
                <a:moveTo>
                  <a:pt x="0" y="87664"/>
                </a:moveTo>
                <a:lnTo>
                  <a:pt x="17878" y="28324"/>
                </a:lnTo>
                <a:lnTo>
                  <a:pt x="39585" y="1282"/>
                </a:lnTo>
                <a:lnTo>
                  <a:pt x="79295" y="0"/>
                </a:lnTo>
                <a:lnTo>
                  <a:pt x="151180" y="17941"/>
                </a:lnTo>
                <a:lnTo>
                  <a:pt x="217280" y="39477"/>
                </a:lnTo>
                <a:lnTo>
                  <a:pt x="263690" y="59776"/>
                </a:lnTo>
                <a:lnTo>
                  <a:pt x="291058" y="74868"/>
                </a:lnTo>
                <a:lnTo>
                  <a:pt x="300037" y="80781"/>
                </a:lnTo>
                <a:lnTo>
                  <a:pt x="382779" y="69908"/>
                </a:lnTo>
                <a:lnTo>
                  <a:pt x="434860" y="69855"/>
                </a:lnTo>
                <a:lnTo>
                  <a:pt x="478331" y="83838"/>
                </a:lnTo>
                <a:lnTo>
                  <a:pt x="535241" y="115071"/>
                </a:lnTo>
                <a:lnTo>
                  <a:pt x="591262" y="150567"/>
                </a:lnTo>
                <a:lnTo>
                  <a:pt x="642673" y="188978"/>
                </a:lnTo>
                <a:lnTo>
                  <a:pt x="684730" y="226413"/>
                </a:lnTo>
                <a:lnTo>
                  <a:pt x="712692" y="258983"/>
                </a:lnTo>
                <a:lnTo>
                  <a:pt x="721817" y="282800"/>
                </a:lnTo>
                <a:lnTo>
                  <a:pt x="716203" y="305724"/>
                </a:lnTo>
                <a:lnTo>
                  <a:pt x="676798" y="326797"/>
                </a:lnTo>
                <a:lnTo>
                  <a:pt x="659430" y="321792"/>
                </a:lnTo>
                <a:lnTo>
                  <a:pt x="636066" y="306485"/>
                </a:lnTo>
                <a:lnTo>
                  <a:pt x="617529" y="290883"/>
                </a:lnTo>
                <a:lnTo>
                  <a:pt x="589802" y="268431"/>
                </a:lnTo>
                <a:lnTo>
                  <a:pt x="554366" y="242737"/>
                </a:lnTo>
                <a:lnTo>
                  <a:pt x="512700" y="217412"/>
                </a:lnTo>
                <a:lnTo>
                  <a:pt x="466284" y="196065"/>
                </a:lnTo>
                <a:lnTo>
                  <a:pt x="416598" y="182307"/>
                </a:lnTo>
                <a:lnTo>
                  <a:pt x="365121" y="179747"/>
                </a:lnTo>
                <a:lnTo>
                  <a:pt x="313334" y="191995"/>
                </a:lnTo>
                <a:lnTo>
                  <a:pt x="303009" y="211890"/>
                </a:lnTo>
                <a:lnTo>
                  <a:pt x="295216" y="222997"/>
                </a:lnTo>
                <a:lnTo>
                  <a:pt x="286039" y="229344"/>
                </a:lnTo>
                <a:lnTo>
                  <a:pt x="271564" y="234959"/>
                </a:lnTo>
              </a:path>
            </a:pathLst>
          </a:custGeom>
          <a:ln w="6350">
            <a:solidFill>
              <a:srgbClr val="231F20"/>
            </a:solidFill>
          </a:ln>
        </p:spPr>
        <p:txBody>
          <a:bodyPr wrap="square" lIns="0" tIns="0" rIns="0" bIns="0" rtlCol="0"/>
          <a:lstStyle/>
          <a:p>
            <a:endParaRPr/>
          </a:p>
        </p:txBody>
      </p:sp>
      <p:sp>
        <p:nvSpPr>
          <p:cNvPr id="238" name="object 238"/>
          <p:cNvSpPr/>
          <p:nvPr/>
        </p:nvSpPr>
        <p:spPr>
          <a:xfrm>
            <a:off x="5156279" y="4366685"/>
            <a:ext cx="386715" cy="191135"/>
          </a:xfrm>
          <a:custGeom>
            <a:avLst/>
            <a:gdLst/>
            <a:ahLst/>
            <a:cxnLst/>
            <a:rect l="l" t="t" r="r" b="b"/>
            <a:pathLst>
              <a:path w="386714" h="191135">
                <a:moveTo>
                  <a:pt x="0" y="35887"/>
                </a:moveTo>
                <a:lnTo>
                  <a:pt x="56220" y="10065"/>
                </a:lnTo>
                <a:lnTo>
                  <a:pt x="93151" y="0"/>
                </a:lnTo>
                <a:lnTo>
                  <a:pt x="127162" y="4379"/>
                </a:lnTo>
                <a:lnTo>
                  <a:pt x="174625" y="21891"/>
                </a:lnTo>
                <a:lnTo>
                  <a:pt x="216320" y="42092"/>
                </a:lnTo>
                <a:lnTo>
                  <a:pt x="259744" y="69260"/>
                </a:lnTo>
                <a:lnTo>
                  <a:pt x="301693" y="100547"/>
                </a:lnTo>
                <a:lnTo>
                  <a:pt x="338963" y="133103"/>
                </a:lnTo>
                <a:lnTo>
                  <a:pt x="368350" y="164078"/>
                </a:lnTo>
                <a:lnTo>
                  <a:pt x="386651" y="190623"/>
                </a:lnTo>
              </a:path>
            </a:pathLst>
          </a:custGeom>
          <a:ln w="6350">
            <a:solidFill>
              <a:srgbClr val="231F20"/>
            </a:solidFill>
          </a:ln>
        </p:spPr>
        <p:txBody>
          <a:bodyPr wrap="square" lIns="0" tIns="0" rIns="0" bIns="0" rtlCol="0"/>
          <a:lstStyle/>
          <a:p>
            <a:endParaRPr/>
          </a:p>
        </p:txBody>
      </p:sp>
      <p:sp>
        <p:nvSpPr>
          <p:cNvPr id="239" name="object 239"/>
          <p:cNvSpPr/>
          <p:nvPr/>
        </p:nvSpPr>
        <p:spPr>
          <a:xfrm>
            <a:off x="5164068" y="4389456"/>
            <a:ext cx="359410" cy="171450"/>
          </a:xfrm>
          <a:custGeom>
            <a:avLst/>
            <a:gdLst/>
            <a:ahLst/>
            <a:cxnLst/>
            <a:rect l="l" t="t" r="r" b="b"/>
            <a:pathLst>
              <a:path w="359410" h="171450">
                <a:moveTo>
                  <a:pt x="0" y="22417"/>
                </a:moveTo>
                <a:lnTo>
                  <a:pt x="83712" y="3743"/>
                </a:lnTo>
                <a:lnTo>
                  <a:pt x="133919" y="0"/>
                </a:lnTo>
                <a:lnTo>
                  <a:pt x="170694" y="13417"/>
                </a:lnTo>
                <a:lnTo>
                  <a:pt x="214109" y="46229"/>
                </a:lnTo>
                <a:lnTo>
                  <a:pt x="266833" y="90053"/>
                </a:lnTo>
                <a:lnTo>
                  <a:pt x="313385" y="130187"/>
                </a:lnTo>
                <a:lnTo>
                  <a:pt x="346583" y="159499"/>
                </a:lnTo>
                <a:lnTo>
                  <a:pt x="359244" y="170854"/>
                </a:lnTo>
              </a:path>
            </a:pathLst>
          </a:custGeom>
          <a:ln w="6350">
            <a:solidFill>
              <a:srgbClr val="231F20"/>
            </a:solidFill>
          </a:ln>
        </p:spPr>
        <p:txBody>
          <a:bodyPr wrap="square" lIns="0" tIns="0" rIns="0" bIns="0" rtlCol="0"/>
          <a:lstStyle/>
          <a:p>
            <a:endParaRPr/>
          </a:p>
        </p:txBody>
      </p:sp>
      <p:sp>
        <p:nvSpPr>
          <p:cNvPr id="240" name="object 240"/>
          <p:cNvSpPr/>
          <p:nvPr/>
        </p:nvSpPr>
        <p:spPr>
          <a:xfrm>
            <a:off x="5156279" y="4312605"/>
            <a:ext cx="0" cy="90170"/>
          </a:xfrm>
          <a:custGeom>
            <a:avLst/>
            <a:gdLst/>
            <a:ahLst/>
            <a:cxnLst/>
            <a:rect l="l" t="t" r="r" b="b"/>
            <a:pathLst>
              <a:path h="90170">
                <a:moveTo>
                  <a:pt x="0" y="0"/>
                </a:moveTo>
                <a:lnTo>
                  <a:pt x="0" y="89966"/>
                </a:lnTo>
              </a:path>
            </a:pathLst>
          </a:custGeom>
          <a:ln w="6350">
            <a:solidFill>
              <a:srgbClr val="231F20"/>
            </a:solidFill>
          </a:ln>
        </p:spPr>
        <p:txBody>
          <a:bodyPr wrap="square" lIns="0" tIns="0" rIns="0" bIns="0" rtlCol="0"/>
          <a:lstStyle/>
          <a:p>
            <a:endParaRPr/>
          </a:p>
        </p:txBody>
      </p:sp>
      <p:sp>
        <p:nvSpPr>
          <p:cNvPr id="241" name="object 241"/>
          <p:cNvSpPr/>
          <p:nvPr/>
        </p:nvSpPr>
        <p:spPr>
          <a:xfrm>
            <a:off x="5156279" y="4402571"/>
            <a:ext cx="8255" cy="20320"/>
          </a:xfrm>
          <a:custGeom>
            <a:avLst/>
            <a:gdLst/>
            <a:ahLst/>
            <a:cxnLst/>
            <a:rect l="l" t="t" r="r" b="b"/>
            <a:pathLst>
              <a:path w="8254" h="20320">
                <a:moveTo>
                  <a:pt x="0" y="0"/>
                </a:moveTo>
                <a:lnTo>
                  <a:pt x="7785" y="19888"/>
                </a:lnTo>
              </a:path>
            </a:pathLst>
          </a:custGeom>
          <a:ln w="6350">
            <a:solidFill>
              <a:srgbClr val="231F20"/>
            </a:solidFill>
          </a:ln>
        </p:spPr>
        <p:txBody>
          <a:bodyPr wrap="square" lIns="0" tIns="0" rIns="0" bIns="0" rtlCol="0"/>
          <a:lstStyle/>
          <a:p>
            <a:endParaRPr/>
          </a:p>
        </p:txBody>
      </p:sp>
      <p:sp>
        <p:nvSpPr>
          <p:cNvPr id="242" name="object 242"/>
          <p:cNvSpPr/>
          <p:nvPr/>
        </p:nvSpPr>
        <p:spPr>
          <a:xfrm>
            <a:off x="4853539" y="4309157"/>
            <a:ext cx="274320" cy="137160"/>
          </a:xfrm>
          <a:custGeom>
            <a:avLst/>
            <a:gdLst/>
            <a:ahLst/>
            <a:cxnLst/>
            <a:rect l="l" t="t" r="r" b="b"/>
            <a:pathLst>
              <a:path w="274320" h="137160">
                <a:moveTo>
                  <a:pt x="0" y="0"/>
                </a:moveTo>
                <a:lnTo>
                  <a:pt x="35380" y="54508"/>
                </a:lnTo>
                <a:lnTo>
                  <a:pt x="70710" y="82349"/>
                </a:lnTo>
                <a:lnTo>
                  <a:pt x="115100" y="107530"/>
                </a:lnTo>
                <a:lnTo>
                  <a:pt x="164197" y="126831"/>
                </a:lnTo>
                <a:lnTo>
                  <a:pt x="209299" y="136756"/>
                </a:lnTo>
                <a:lnTo>
                  <a:pt x="247023" y="137152"/>
                </a:lnTo>
                <a:lnTo>
                  <a:pt x="273989" y="127863"/>
                </a:lnTo>
              </a:path>
            </a:pathLst>
          </a:custGeom>
          <a:ln w="6350">
            <a:solidFill>
              <a:srgbClr val="231F20"/>
            </a:solidFill>
          </a:ln>
        </p:spPr>
        <p:txBody>
          <a:bodyPr wrap="square" lIns="0" tIns="0" rIns="0" bIns="0" rtlCol="0"/>
          <a:lstStyle/>
          <a:p>
            <a:endParaRPr/>
          </a:p>
        </p:txBody>
      </p:sp>
      <p:sp>
        <p:nvSpPr>
          <p:cNvPr id="243" name="object 243"/>
          <p:cNvSpPr/>
          <p:nvPr/>
        </p:nvSpPr>
        <p:spPr>
          <a:xfrm>
            <a:off x="4853542" y="4299868"/>
            <a:ext cx="274320" cy="137160"/>
          </a:xfrm>
          <a:custGeom>
            <a:avLst/>
            <a:gdLst/>
            <a:ahLst/>
            <a:cxnLst/>
            <a:rect l="l" t="t" r="r" b="b"/>
            <a:pathLst>
              <a:path w="274320" h="137160">
                <a:moveTo>
                  <a:pt x="273989" y="137156"/>
                </a:moveTo>
                <a:lnTo>
                  <a:pt x="238598" y="82633"/>
                </a:lnTo>
                <a:lnTo>
                  <a:pt x="203270" y="54797"/>
                </a:lnTo>
                <a:lnTo>
                  <a:pt x="158877" y="29625"/>
                </a:lnTo>
                <a:lnTo>
                  <a:pt x="109776" y="10313"/>
                </a:lnTo>
                <a:lnTo>
                  <a:pt x="64679" y="389"/>
                </a:lnTo>
                <a:lnTo>
                  <a:pt x="26962" y="0"/>
                </a:lnTo>
                <a:lnTo>
                  <a:pt x="0" y="9292"/>
                </a:lnTo>
              </a:path>
            </a:pathLst>
          </a:custGeom>
          <a:ln w="6350">
            <a:solidFill>
              <a:srgbClr val="231F20"/>
            </a:solidFill>
          </a:ln>
        </p:spPr>
        <p:txBody>
          <a:bodyPr wrap="square" lIns="0" tIns="0" rIns="0" bIns="0" rtlCol="0"/>
          <a:lstStyle/>
          <a:p>
            <a:endParaRPr/>
          </a:p>
        </p:txBody>
      </p:sp>
      <p:sp>
        <p:nvSpPr>
          <p:cNvPr id="244" name="object 244"/>
          <p:cNvSpPr/>
          <p:nvPr/>
        </p:nvSpPr>
        <p:spPr>
          <a:xfrm>
            <a:off x="4838723" y="4295609"/>
            <a:ext cx="293101" cy="185772"/>
          </a:xfrm>
          <a:prstGeom prst="rect">
            <a:avLst/>
          </a:prstGeom>
          <a:blipFill>
            <a:blip r:embed="rId2" cstate="print"/>
            <a:stretch>
              <a:fillRect/>
            </a:stretch>
          </a:blipFill>
        </p:spPr>
        <p:txBody>
          <a:bodyPr wrap="square" lIns="0" tIns="0" rIns="0" bIns="0" rtlCol="0"/>
          <a:lstStyle/>
          <a:p>
            <a:endParaRPr/>
          </a:p>
        </p:txBody>
      </p:sp>
      <p:sp>
        <p:nvSpPr>
          <p:cNvPr id="245" name="object 245"/>
          <p:cNvSpPr/>
          <p:nvPr/>
        </p:nvSpPr>
        <p:spPr>
          <a:xfrm>
            <a:off x="5679212" y="3923422"/>
            <a:ext cx="0" cy="831215"/>
          </a:xfrm>
          <a:custGeom>
            <a:avLst/>
            <a:gdLst/>
            <a:ahLst/>
            <a:cxnLst/>
            <a:rect l="l" t="t" r="r" b="b"/>
            <a:pathLst>
              <a:path h="831214">
                <a:moveTo>
                  <a:pt x="0" y="830935"/>
                </a:moveTo>
                <a:lnTo>
                  <a:pt x="0" y="0"/>
                </a:lnTo>
              </a:path>
            </a:pathLst>
          </a:custGeom>
          <a:ln w="3175">
            <a:solidFill>
              <a:srgbClr val="050000"/>
            </a:solidFill>
          </a:ln>
        </p:spPr>
        <p:txBody>
          <a:bodyPr wrap="square" lIns="0" tIns="0" rIns="0" bIns="0" rtlCol="0"/>
          <a:lstStyle/>
          <a:p>
            <a:endParaRPr/>
          </a:p>
        </p:txBody>
      </p:sp>
      <p:sp>
        <p:nvSpPr>
          <p:cNvPr id="246" name="object 246"/>
          <p:cNvSpPr/>
          <p:nvPr/>
        </p:nvSpPr>
        <p:spPr>
          <a:xfrm>
            <a:off x="5833299" y="3923417"/>
            <a:ext cx="0" cy="792480"/>
          </a:xfrm>
          <a:custGeom>
            <a:avLst/>
            <a:gdLst/>
            <a:ahLst/>
            <a:cxnLst/>
            <a:rect l="l" t="t" r="r" b="b"/>
            <a:pathLst>
              <a:path h="792479">
                <a:moveTo>
                  <a:pt x="0" y="792213"/>
                </a:moveTo>
                <a:lnTo>
                  <a:pt x="0" y="0"/>
                </a:lnTo>
              </a:path>
            </a:pathLst>
          </a:custGeom>
          <a:ln w="3175">
            <a:solidFill>
              <a:srgbClr val="050000"/>
            </a:solidFill>
          </a:ln>
        </p:spPr>
        <p:txBody>
          <a:bodyPr wrap="square" lIns="0" tIns="0" rIns="0" bIns="0" rtlCol="0"/>
          <a:lstStyle/>
          <a:p>
            <a:endParaRPr/>
          </a:p>
        </p:txBody>
      </p:sp>
      <p:sp>
        <p:nvSpPr>
          <p:cNvPr id="247" name="object 247"/>
          <p:cNvSpPr/>
          <p:nvPr/>
        </p:nvSpPr>
        <p:spPr>
          <a:xfrm>
            <a:off x="6627371" y="3923415"/>
            <a:ext cx="0" cy="168910"/>
          </a:xfrm>
          <a:custGeom>
            <a:avLst/>
            <a:gdLst/>
            <a:ahLst/>
            <a:cxnLst/>
            <a:rect l="l" t="t" r="r" b="b"/>
            <a:pathLst>
              <a:path h="168910">
                <a:moveTo>
                  <a:pt x="0" y="168452"/>
                </a:moveTo>
                <a:lnTo>
                  <a:pt x="0" y="0"/>
                </a:lnTo>
              </a:path>
            </a:pathLst>
          </a:custGeom>
          <a:ln w="3175">
            <a:solidFill>
              <a:srgbClr val="050000"/>
            </a:solidFill>
          </a:ln>
        </p:spPr>
        <p:txBody>
          <a:bodyPr wrap="square" lIns="0" tIns="0" rIns="0" bIns="0" rtlCol="0"/>
          <a:lstStyle/>
          <a:p>
            <a:endParaRPr/>
          </a:p>
        </p:txBody>
      </p:sp>
      <p:sp>
        <p:nvSpPr>
          <p:cNvPr id="248" name="object 248"/>
          <p:cNvSpPr/>
          <p:nvPr/>
        </p:nvSpPr>
        <p:spPr>
          <a:xfrm>
            <a:off x="6627371" y="4232832"/>
            <a:ext cx="0" cy="448945"/>
          </a:xfrm>
          <a:custGeom>
            <a:avLst/>
            <a:gdLst/>
            <a:ahLst/>
            <a:cxnLst/>
            <a:rect l="l" t="t" r="r" b="b"/>
            <a:pathLst>
              <a:path h="448945">
                <a:moveTo>
                  <a:pt x="0" y="448500"/>
                </a:moveTo>
                <a:lnTo>
                  <a:pt x="0" y="0"/>
                </a:lnTo>
              </a:path>
            </a:pathLst>
          </a:custGeom>
          <a:ln w="3175">
            <a:solidFill>
              <a:srgbClr val="050000"/>
            </a:solidFill>
          </a:ln>
        </p:spPr>
        <p:txBody>
          <a:bodyPr wrap="square" lIns="0" tIns="0" rIns="0" bIns="0" rtlCol="0"/>
          <a:lstStyle/>
          <a:p>
            <a:endParaRPr/>
          </a:p>
        </p:txBody>
      </p:sp>
      <p:sp>
        <p:nvSpPr>
          <p:cNvPr id="249" name="object 249"/>
          <p:cNvSpPr/>
          <p:nvPr/>
        </p:nvSpPr>
        <p:spPr>
          <a:xfrm>
            <a:off x="6766277" y="3923421"/>
            <a:ext cx="0" cy="102870"/>
          </a:xfrm>
          <a:custGeom>
            <a:avLst/>
            <a:gdLst/>
            <a:ahLst/>
            <a:cxnLst/>
            <a:rect l="l" t="t" r="r" b="b"/>
            <a:pathLst>
              <a:path h="102870">
                <a:moveTo>
                  <a:pt x="0" y="102590"/>
                </a:moveTo>
                <a:lnTo>
                  <a:pt x="0" y="0"/>
                </a:lnTo>
              </a:path>
            </a:pathLst>
          </a:custGeom>
          <a:ln w="3175">
            <a:solidFill>
              <a:srgbClr val="050000"/>
            </a:solidFill>
          </a:ln>
        </p:spPr>
        <p:txBody>
          <a:bodyPr wrap="square" lIns="0" tIns="0" rIns="0" bIns="0" rtlCol="0"/>
          <a:lstStyle/>
          <a:p>
            <a:endParaRPr/>
          </a:p>
        </p:txBody>
      </p:sp>
      <p:sp>
        <p:nvSpPr>
          <p:cNvPr id="250" name="object 250"/>
          <p:cNvSpPr/>
          <p:nvPr/>
        </p:nvSpPr>
        <p:spPr>
          <a:xfrm>
            <a:off x="6766277" y="4273270"/>
            <a:ext cx="0" cy="431165"/>
          </a:xfrm>
          <a:custGeom>
            <a:avLst/>
            <a:gdLst/>
            <a:ahLst/>
            <a:cxnLst/>
            <a:rect l="l" t="t" r="r" b="b"/>
            <a:pathLst>
              <a:path h="431164">
                <a:moveTo>
                  <a:pt x="0" y="430758"/>
                </a:moveTo>
                <a:lnTo>
                  <a:pt x="0" y="0"/>
                </a:lnTo>
              </a:path>
            </a:pathLst>
          </a:custGeom>
          <a:ln w="3175">
            <a:solidFill>
              <a:srgbClr val="050000"/>
            </a:solidFill>
          </a:ln>
        </p:spPr>
        <p:txBody>
          <a:bodyPr wrap="square" lIns="0" tIns="0" rIns="0" bIns="0" rtlCol="0"/>
          <a:lstStyle/>
          <a:p>
            <a:endParaRPr/>
          </a:p>
        </p:txBody>
      </p:sp>
      <p:sp>
        <p:nvSpPr>
          <p:cNvPr id="251" name="object 251"/>
          <p:cNvSpPr/>
          <p:nvPr/>
        </p:nvSpPr>
        <p:spPr>
          <a:xfrm>
            <a:off x="6906672" y="4364761"/>
            <a:ext cx="0" cy="359410"/>
          </a:xfrm>
          <a:custGeom>
            <a:avLst/>
            <a:gdLst/>
            <a:ahLst/>
            <a:cxnLst/>
            <a:rect l="l" t="t" r="r" b="b"/>
            <a:pathLst>
              <a:path h="359410">
                <a:moveTo>
                  <a:pt x="0" y="358851"/>
                </a:moveTo>
                <a:lnTo>
                  <a:pt x="0" y="0"/>
                </a:lnTo>
              </a:path>
            </a:pathLst>
          </a:custGeom>
          <a:ln w="3175">
            <a:solidFill>
              <a:srgbClr val="050000"/>
            </a:solidFill>
          </a:ln>
        </p:spPr>
        <p:txBody>
          <a:bodyPr wrap="square" lIns="0" tIns="0" rIns="0" bIns="0" rtlCol="0"/>
          <a:lstStyle/>
          <a:p>
            <a:endParaRPr/>
          </a:p>
        </p:txBody>
      </p:sp>
      <p:sp>
        <p:nvSpPr>
          <p:cNvPr id="252" name="object 252"/>
          <p:cNvSpPr/>
          <p:nvPr/>
        </p:nvSpPr>
        <p:spPr>
          <a:xfrm>
            <a:off x="6906672" y="3913415"/>
            <a:ext cx="0" cy="184785"/>
          </a:xfrm>
          <a:custGeom>
            <a:avLst/>
            <a:gdLst/>
            <a:ahLst/>
            <a:cxnLst/>
            <a:rect l="l" t="t" r="r" b="b"/>
            <a:pathLst>
              <a:path h="184785">
                <a:moveTo>
                  <a:pt x="0" y="184226"/>
                </a:moveTo>
                <a:lnTo>
                  <a:pt x="0" y="0"/>
                </a:lnTo>
              </a:path>
            </a:pathLst>
          </a:custGeom>
          <a:ln w="3175">
            <a:solidFill>
              <a:srgbClr val="050000"/>
            </a:solidFill>
          </a:ln>
        </p:spPr>
        <p:txBody>
          <a:bodyPr wrap="square" lIns="0" tIns="0" rIns="0" bIns="0" rtlCol="0"/>
          <a:lstStyle/>
          <a:p>
            <a:endParaRPr/>
          </a:p>
        </p:txBody>
      </p:sp>
      <p:sp>
        <p:nvSpPr>
          <p:cNvPr id="253" name="object 253"/>
          <p:cNvSpPr/>
          <p:nvPr/>
        </p:nvSpPr>
        <p:spPr>
          <a:xfrm>
            <a:off x="6286545" y="4056154"/>
            <a:ext cx="273685" cy="260985"/>
          </a:xfrm>
          <a:custGeom>
            <a:avLst/>
            <a:gdLst/>
            <a:ahLst/>
            <a:cxnLst/>
            <a:rect l="l" t="t" r="r" b="b"/>
            <a:pathLst>
              <a:path w="273684" h="260985">
                <a:moveTo>
                  <a:pt x="273432" y="236880"/>
                </a:moveTo>
                <a:lnTo>
                  <a:pt x="242460" y="250917"/>
                </a:lnTo>
                <a:lnTo>
                  <a:pt x="209172" y="259026"/>
                </a:lnTo>
                <a:lnTo>
                  <a:pt x="174371" y="260719"/>
                </a:lnTo>
                <a:lnTo>
                  <a:pt x="138863" y="255511"/>
                </a:lnTo>
                <a:lnTo>
                  <a:pt x="93252" y="237481"/>
                </a:lnTo>
                <a:lnTo>
                  <a:pt x="55288" y="209080"/>
                </a:lnTo>
                <a:lnTo>
                  <a:pt x="26242" y="172419"/>
                </a:lnTo>
                <a:lnTo>
                  <a:pt x="7389" y="129611"/>
                </a:lnTo>
                <a:lnTo>
                  <a:pt x="0" y="82767"/>
                </a:lnTo>
                <a:lnTo>
                  <a:pt x="5348" y="33997"/>
                </a:lnTo>
                <a:lnTo>
                  <a:pt x="7763" y="25162"/>
                </a:lnTo>
                <a:lnTo>
                  <a:pt x="10582" y="16546"/>
                </a:lnTo>
                <a:lnTo>
                  <a:pt x="13793" y="8157"/>
                </a:lnTo>
                <a:lnTo>
                  <a:pt x="17387" y="0"/>
                </a:lnTo>
              </a:path>
            </a:pathLst>
          </a:custGeom>
          <a:ln w="25400">
            <a:solidFill>
              <a:srgbClr val="050000"/>
            </a:solidFill>
          </a:ln>
        </p:spPr>
        <p:txBody>
          <a:bodyPr wrap="square" lIns="0" tIns="0" rIns="0" bIns="0" rtlCol="0"/>
          <a:lstStyle/>
          <a:p>
            <a:endParaRPr/>
          </a:p>
        </p:txBody>
      </p:sp>
      <p:sp>
        <p:nvSpPr>
          <p:cNvPr id="254" name="object 254"/>
          <p:cNvSpPr/>
          <p:nvPr/>
        </p:nvSpPr>
        <p:spPr>
          <a:xfrm>
            <a:off x="6241218" y="4043925"/>
            <a:ext cx="96329" cy="75768"/>
          </a:xfrm>
          <a:prstGeom prst="rect">
            <a:avLst/>
          </a:prstGeom>
          <a:blipFill>
            <a:blip r:embed="rId3" cstate="print"/>
            <a:stretch>
              <a:fillRect/>
            </a:stretch>
          </a:blipFill>
        </p:spPr>
        <p:txBody>
          <a:bodyPr wrap="square" lIns="0" tIns="0" rIns="0" bIns="0" rtlCol="0"/>
          <a:lstStyle/>
          <a:p>
            <a:endParaRPr/>
          </a:p>
        </p:txBody>
      </p:sp>
      <p:sp>
        <p:nvSpPr>
          <p:cNvPr id="255" name="object 255"/>
          <p:cNvSpPr/>
          <p:nvPr/>
        </p:nvSpPr>
        <p:spPr>
          <a:xfrm>
            <a:off x="5909623" y="4417286"/>
            <a:ext cx="199256" cy="199275"/>
          </a:xfrm>
          <a:prstGeom prst="rect">
            <a:avLst/>
          </a:prstGeom>
          <a:blipFill>
            <a:blip r:embed="rId4" cstate="print"/>
            <a:stretch>
              <a:fillRect/>
            </a:stretch>
          </a:blipFill>
        </p:spPr>
        <p:txBody>
          <a:bodyPr wrap="square" lIns="0" tIns="0" rIns="0" bIns="0" rtlCol="0"/>
          <a:lstStyle/>
          <a:p>
            <a:endParaRPr/>
          </a:p>
        </p:txBody>
      </p:sp>
      <p:sp>
        <p:nvSpPr>
          <p:cNvPr id="256" name="object 256"/>
          <p:cNvSpPr/>
          <p:nvPr/>
        </p:nvSpPr>
        <p:spPr>
          <a:xfrm>
            <a:off x="6388182" y="4000936"/>
            <a:ext cx="313055" cy="209550"/>
          </a:xfrm>
          <a:custGeom>
            <a:avLst/>
            <a:gdLst/>
            <a:ahLst/>
            <a:cxnLst/>
            <a:rect l="l" t="t" r="r" b="b"/>
            <a:pathLst>
              <a:path w="313054" h="209550">
                <a:moveTo>
                  <a:pt x="260819" y="90932"/>
                </a:moveTo>
                <a:lnTo>
                  <a:pt x="221005" y="80879"/>
                </a:lnTo>
                <a:lnTo>
                  <a:pt x="192613" y="33422"/>
                </a:lnTo>
                <a:lnTo>
                  <a:pt x="178639" y="13525"/>
                </a:lnTo>
                <a:lnTo>
                  <a:pt x="151199" y="4601"/>
                </a:lnTo>
                <a:lnTo>
                  <a:pt x="100736" y="0"/>
                </a:lnTo>
                <a:lnTo>
                  <a:pt x="48437" y="11735"/>
                </a:lnTo>
                <a:lnTo>
                  <a:pt x="18173" y="43621"/>
                </a:lnTo>
                <a:lnTo>
                  <a:pt x="4217" y="76673"/>
                </a:lnTo>
                <a:lnTo>
                  <a:pt x="838" y="91909"/>
                </a:lnTo>
                <a:lnTo>
                  <a:pt x="9728" y="96012"/>
                </a:lnTo>
                <a:lnTo>
                  <a:pt x="14216" y="101719"/>
                </a:lnTo>
                <a:lnTo>
                  <a:pt x="14666" y="108170"/>
                </a:lnTo>
                <a:lnTo>
                  <a:pt x="13305" y="113448"/>
                </a:lnTo>
                <a:lnTo>
                  <a:pt x="12357" y="115633"/>
                </a:lnTo>
                <a:lnTo>
                  <a:pt x="723" y="115493"/>
                </a:lnTo>
                <a:lnTo>
                  <a:pt x="0" y="160802"/>
                </a:lnTo>
                <a:lnTo>
                  <a:pt x="8553" y="185640"/>
                </a:lnTo>
                <a:lnTo>
                  <a:pt x="34299" y="198770"/>
                </a:lnTo>
                <a:lnTo>
                  <a:pt x="85153" y="208953"/>
                </a:lnTo>
                <a:lnTo>
                  <a:pt x="126322" y="206938"/>
                </a:lnTo>
                <a:lnTo>
                  <a:pt x="151961" y="196977"/>
                </a:lnTo>
                <a:lnTo>
                  <a:pt x="167513" y="184796"/>
                </a:lnTo>
                <a:lnTo>
                  <a:pt x="178422" y="176123"/>
                </a:lnTo>
                <a:lnTo>
                  <a:pt x="189163" y="171137"/>
                </a:lnTo>
                <a:lnTo>
                  <a:pt x="203323" y="167651"/>
                </a:lnTo>
                <a:lnTo>
                  <a:pt x="225042" y="167838"/>
                </a:lnTo>
                <a:lnTo>
                  <a:pt x="258457" y="173875"/>
                </a:lnTo>
                <a:lnTo>
                  <a:pt x="284495" y="176160"/>
                </a:lnTo>
                <a:lnTo>
                  <a:pt x="298830" y="176631"/>
                </a:lnTo>
                <a:lnTo>
                  <a:pt x="306556" y="175025"/>
                </a:lnTo>
                <a:lnTo>
                  <a:pt x="312762" y="171081"/>
                </a:lnTo>
              </a:path>
            </a:pathLst>
          </a:custGeom>
          <a:ln w="6350">
            <a:solidFill>
              <a:srgbClr val="231F20"/>
            </a:solidFill>
          </a:ln>
        </p:spPr>
        <p:txBody>
          <a:bodyPr wrap="square" lIns="0" tIns="0" rIns="0" bIns="0" rtlCol="0"/>
          <a:lstStyle/>
          <a:p>
            <a:endParaRPr/>
          </a:p>
        </p:txBody>
      </p:sp>
      <p:sp>
        <p:nvSpPr>
          <p:cNvPr id="257" name="object 257"/>
          <p:cNvSpPr/>
          <p:nvPr/>
        </p:nvSpPr>
        <p:spPr>
          <a:xfrm>
            <a:off x="6450474" y="4048391"/>
            <a:ext cx="120085" cy="123920"/>
          </a:xfrm>
          <a:prstGeom prst="rect">
            <a:avLst/>
          </a:prstGeom>
          <a:blipFill>
            <a:blip r:embed="rId5" cstate="print"/>
            <a:stretch>
              <a:fillRect/>
            </a:stretch>
          </a:blipFill>
        </p:spPr>
        <p:txBody>
          <a:bodyPr wrap="square" lIns="0" tIns="0" rIns="0" bIns="0" rtlCol="0"/>
          <a:lstStyle/>
          <a:p>
            <a:endParaRPr/>
          </a:p>
        </p:txBody>
      </p:sp>
      <p:sp>
        <p:nvSpPr>
          <p:cNvPr id="258" name="object 258"/>
          <p:cNvSpPr/>
          <p:nvPr/>
        </p:nvSpPr>
        <p:spPr>
          <a:xfrm>
            <a:off x="6423781" y="4009718"/>
            <a:ext cx="269240" cy="189230"/>
          </a:xfrm>
          <a:custGeom>
            <a:avLst/>
            <a:gdLst/>
            <a:ahLst/>
            <a:cxnLst/>
            <a:rect l="l" t="t" r="r" b="b"/>
            <a:pathLst>
              <a:path w="269240" h="189229">
                <a:moveTo>
                  <a:pt x="269074" y="148031"/>
                </a:moveTo>
                <a:lnTo>
                  <a:pt x="234306" y="142856"/>
                </a:lnTo>
                <a:lnTo>
                  <a:pt x="213814" y="140879"/>
                </a:lnTo>
                <a:lnTo>
                  <a:pt x="199584" y="141871"/>
                </a:lnTo>
                <a:lnTo>
                  <a:pt x="183603" y="145605"/>
                </a:lnTo>
                <a:lnTo>
                  <a:pt x="169590" y="146808"/>
                </a:lnTo>
                <a:lnTo>
                  <a:pt x="159232" y="146189"/>
                </a:lnTo>
                <a:lnTo>
                  <a:pt x="141387" y="152467"/>
                </a:lnTo>
                <a:lnTo>
                  <a:pt x="104914" y="174358"/>
                </a:lnTo>
                <a:lnTo>
                  <a:pt x="49697" y="188647"/>
                </a:lnTo>
                <a:lnTo>
                  <a:pt x="20362" y="186185"/>
                </a:lnTo>
                <a:lnTo>
                  <a:pt x="7075" y="160467"/>
                </a:lnTo>
                <a:lnTo>
                  <a:pt x="0" y="104990"/>
                </a:lnTo>
                <a:lnTo>
                  <a:pt x="9289" y="53581"/>
                </a:lnTo>
                <a:lnTo>
                  <a:pt x="39933" y="21491"/>
                </a:lnTo>
                <a:lnTo>
                  <a:pt x="77261" y="4903"/>
                </a:lnTo>
                <a:lnTo>
                  <a:pt x="106603" y="0"/>
                </a:lnTo>
              </a:path>
            </a:pathLst>
          </a:custGeom>
          <a:ln w="6350">
            <a:solidFill>
              <a:srgbClr val="231F20"/>
            </a:solidFill>
          </a:ln>
        </p:spPr>
        <p:txBody>
          <a:bodyPr wrap="square" lIns="0" tIns="0" rIns="0" bIns="0" rtlCol="0"/>
          <a:lstStyle/>
          <a:p>
            <a:endParaRPr/>
          </a:p>
        </p:txBody>
      </p:sp>
      <p:sp>
        <p:nvSpPr>
          <p:cNvPr id="259" name="object 259"/>
          <p:cNvSpPr/>
          <p:nvPr/>
        </p:nvSpPr>
        <p:spPr>
          <a:xfrm>
            <a:off x="6561410" y="4180499"/>
            <a:ext cx="361315" cy="221615"/>
          </a:xfrm>
          <a:custGeom>
            <a:avLst/>
            <a:gdLst/>
            <a:ahLst/>
            <a:cxnLst/>
            <a:rect l="l" t="t" r="r" b="b"/>
            <a:pathLst>
              <a:path w="361315" h="221614">
                <a:moveTo>
                  <a:pt x="360938" y="221500"/>
                </a:moveTo>
                <a:lnTo>
                  <a:pt x="307040" y="149105"/>
                </a:lnTo>
                <a:lnTo>
                  <a:pt x="274034" y="111639"/>
                </a:lnTo>
                <a:lnTo>
                  <a:pt x="216552" y="93484"/>
                </a:lnTo>
                <a:lnTo>
                  <a:pt x="187180" y="91256"/>
                </a:lnTo>
                <a:lnTo>
                  <a:pt x="172105" y="89282"/>
                </a:lnTo>
                <a:lnTo>
                  <a:pt x="162617" y="88139"/>
                </a:lnTo>
                <a:lnTo>
                  <a:pt x="150004" y="88404"/>
                </a:lnTo>
                <a:lnTo>
                  <a:pt x="135029" y="87556"/>
                </a:lnTo>
                <a:lnTo>
                  <a:pt x="123204" y="82759"/>
                </a:lnTo>
                <a:lnTo>
                  <a:pt x="112889" y="73981"/>
                </a:lnTo>
                <a:lnTo>
                  <a:pt x="102443" y="61188"/>
                </a:lnTo>
                <a:lnTo>
                  <a:pt x="67240" y="47309"/>
                </a:lnTo>
                <a:lnTo>
                  <a:pt x="48422" y="38687"/>
                </a:lnTo>
                <a:lnTo>
                  <a:pt x="39612" y="31727"/>
                </a:lnTo>
                <a:lnTo>
                  <a:pt x="34434" y="22834"/>
                </a:lnTo>
                <a:lnTo>
                  <a:pt x="13945" y="19198"/>
                </a:lnTo>
                <a:lnTo>
                  <a:pt x="3540" y="15608"/>
                </a:lnTo>
                <a:lnTo>
                  <a:pt x="0" y="9922"/>
                </a:lnTo>
                <a:lnTo>
                  <a:pt x="106" y="0"/>
                </a:lnTo>
              </a:path>
            </a:pathLst>
          </a:custGeom>
          <a:ln w="6350">
            <a:solidFill>
              <a:srgbClr val="231F20"/>
            </a:solidFill>
          </a:ln>
        </p:spPr>
        <p:txBody>
          <a:bodyPr wrap="square" lIns="0" tIns="0" rIns="0" bIns="0" rtlCol="0"/>
          <a:lstStyle/>
          <a:p>
            <a:endParaRPr/>
          </a:p>
        </p:txBody>
      </p:sp>
      <p:sp>
        <p:nvSpPr>
          <p:cNvPr id="260" name="object 260"/>
          <p:cNvSpPr/>
          <p:nvPr/>
        </p:nvSpPr>
        <p:spPr>
          <a:xfrm>
            <a:off x="6642765" y="4047691"/>
            <a:ext cx="106045" cy="183515"/>
          </a:xfrm>
          <a:custGeom>
            <a:avLst/>
            <a:gdLst/>
            <a:ahLst/>
            <a:cxnLst/>
            <a:rect l="l" t="t" r="r" b="b"/>
            <a:pathLst>
              <a:path w="106045" h="183514">
                <a:moveTo>
                  <a:pt x="81841" y="182958"/>
                </a:moveTo>
                <a:lnTo>
                  <a:pt x="63156" y="167203"/>
                </a:lnTo>
                <a:lnTo>
                  <a:pt x="55038" y="157267"/>
                </a:lnTo>
                <a:lnTo>
                  <a:pt x="55788" y="148934"/>
                </a:lnTo>
                <a:lnTo>
                  <a:pt x="63706" y="137987"/>
                </a:lnTo>
                <a:lnTo>
                  <a:pt x="54436" y="117803"/>
                </a:lnTo>
                <a:lnTo>
                  <a:pt x="46939" y="103861"/>
                </a:lnTo>
                <a:lnTo>
                  <a:pt x="37245" y="89669"/>
                </a:lnTo>
                <a:lnTo>
                  <a:pt x="21389" y="68734"/>
                </a:lnTo>
                <a:lnTo>
                  <a:pt x="5917" y="45368"/>
                </a:lnTo>
                <a:lnTo>
                  <a:pt x="0" y="27499"/>
                </a:lnTo>
                <a:lnTo>
                  <a:pt x="3612" y="14118"/>
                </a:lnTo>
                <a:lnTo>
                  <a:pt x="16729" y="4218"/>
                </a:lnTo>
                <a:lnTo>
                  <a:pt x="33114" y="0"/>
                </a:lnTo>
                <a:lnTo>
                  <a:pt x="50017" y="5788"/>
                </a:lnTo>
                <a:lnTo>
                  <a:pt x="72580" y="23733"/>
                </a:lnTo>
                <a:lnTo>
                  <a:pt x="105946" y="55983"/>
                </a:lnTo>
              </a:path>
            </a:pathLst>
          </a:custGeom>
          <a:ln w="6350">
            <a:solidFill>
              <a:srgbClr val="231F20"/>
            </a:solidFill>
          </a:ln>
        </p:spPr>
        <p:txBody>
          <a:bodyPr wrap="square" lIns="0" tIns="0" rIns="0" bIns="0" rtlCol="0"/>
          <a:lstStyle/>
          <a:p>
            <a:endParaRPr/>
          </a:p>
        </p:txBody>
      </p:sp>
      <p:sp>
        <p:nvSpPr>
          <p:cNvPr id="261" name="object 261"/>
          <p:cNvSpPr/>
          <p:nvPr/>
        </p:nvSpPr>
        <p:spPr>
          <a:xfrm>
            <a:off x="6564000" y="4184206"/>
            <a:ext cx="46990" cy="23495"/>
          </a:xfrm>
          <a:custGeom>
            <a:avLst/>
            <a:gdLst/>
            <a:ahLst/>
            <a:cxnLst/>
            <a:rect l="l" t="t" r="r" b="b"/>
            <a:pathLst>
              <a:path w="46990" h="23495">
                <a:moveTo>
                  <a:pt x="35293" y="23499"/>
                </a:moveTo>
                <a:lnTo>
                  <a:pt x="44026" y="16214"/>
                </a:lnTo>
                <a:lnTo>
                  <a:pt x="46393" y="11839"/>
                </a:lnTo>
                <a:lnTo>
                  <a:pt x="41901" y="8624"/>
                </a:lnTo>
                <a:lnTo>
                  <a:pt x="30060" y="4818"/>
                </a:lnTo>
                <a:lnTo>
                  <a:pt x="17673" y="1253"/>
                </a:lnTo>
                <a:lnTo>
                  <a:pt x="10258" y="0"/>
                </a:lnTo>
                <a:lnTo>
                  <a:pt x="5229" y="1044"/>
                </a:lnTo>
                <a:lnTo>
                  <a:pt x="0" y="4373"/>
                </a:lnTo>
              </a:path>
            </a:pathLst>
          </a:custGeom>
          <a:ln w="6350">
            <a:solidFill>
              <a:srgbClr val="231F20"/>
            </a:solidFill>
          </a:ln>
        </p:spPr>
        <p:txBody>
          <a:bodyPr wrap="square" lIns="0" tIns="0" rIns="0" bIns="0" rtlCol="0"/>
          <a:lstStyle/>
          <a:p>
            <a:endParaRPr/>
          </a:p>
        </p:txBody>
      </p:sp>
      <p:sp>
        <p:nvSpPr>
          <p:cNvPr id="262" name="object 262"/>
          <p:cNvSpPr/>
          <p:nvPr/>
        </p:nvSpPr>
        <p:spPr>
          <a:xfrm>
            <a:off x="6690228" y="4188974"/>
            <a:ext cx="12065" cy="28575"/>
          </a:xfrm>
          <a:custGeom>
            <a:avLst/>
            <a:gdLst/>
            <a:ahLst/>
            <a:cxnLst/>
            <a:rect l="l" t="t" r="r" b="b"/>
            <a:pathLst>
              <a:path w="12065" h="28575">
                <a:moveTo>
                  <a:pt x="5283" y="28181"/>
                </a:moveTo>
                <a:lnTo>
                  <a:pt x="10379" y="17232"/>
                </a:lnTo>
                <a:lnTo>
                  <a:pt x="11528" y="10647"/>
                </a:lnTo>
                <a:lnTo>
                  <a:pt x="8233" y="5783"/>
                </a:lnTo>
                <a:lnTo>
                  <a:pt x="0" y="0"/>
                </a:lnTo>
              </a:path>
            </a:pathLst>
          </a:custGeom>
          <a:ln w="6350">
            <a:solidFill>
              <a:srgbClr val="231F20"/>
            </a:solidFill>
          </a:ln>
        </p:spPr>
        <p:txBody>
          <a:bodyPr wrap="square" lIns="0" tIns="0" rIns="0" bIns="0" rtlCol="0"/>
          <a:lstStyle/>
          <a:p>
            <a:endParaRPr/>
          </a:p>
        </p:txBody>
      </p:sp>
      <p:sp>
        <p:nvSpPr>
          <p:cNvPr id="263" name="object 263"/>
          <p:cNvSpPr/>
          <p:nvPr/>
        </p:nvSpPr>
        <p:spPr>
          <a:xfrm>
            <a:off x="6649942" y="4175093"/>
            <a:ext cx="53975" cy="15875"/>
          </a:xfrm>
          <a:custGeom>
            <a:avLst/>
            <a:gdLst/>
            <a:ahLst/>
            <a:cxnLst/>
            <a:rect l="l" t="t" r="r" b="b"/>
            <a:pathLst>
              <a:path w="53975" h="15875">
                <a:moveTo>
                  <a:pt x="6426" y="11899"/>
                </a:moveTo>
                <a:lnTo>
                  <a:pt x="7073" y="1130"/>
                </a:lnTo>
                <a:lnTo>
                  <a:pt x="0" y="0"/>
                </a:lnTo>
                <a:lnTo>
                  <a:pt x="484" y="1109"/>
                </a:lnTo>
                <a:lnTo>
                  <a:pt x="19875" y="6535"/>
                </a:lnTo>
                <a:lnTo>
                  <a:pt x="42791" y="12535"/>
                </a:lnTo>
                <a:lnTo>
                  <a:pt x="53847" y="15367"/>
                </a:lnTo>
              </a:path>
            </a:pathLst>
          </a:custGeom>
          <a:ln w="6349">
            <a:solidFill>
              <a:srgbClr val="231F20"/>
            </a:solidFill>
          </a:ln>
        </p:spPr>
        <p:txBody>
          <a:bodyPr wrap="square" lIns="0" tIns="0" rIns="0" bIns="0" rtlCol="0"/>
          <a:lstStyle/>
          <a:p>
            <a:endParaRPr/>
          </a:p>
        </p:txBody>
      </p:sp>
      <p:sp>
        <p:nvSpPr>
          <p:cNvPr id="264" name="object 264"/>
          <p:cNvSpPr/>
          <p:nvPr/>
        </p:nvSpPr>
        <p:spPr>
          <a:xfrm>
            <a:off x="6679462" y="4015455"/>
            <a:ext cx="155575" cy="103505"/>
          </a:xfrm>
          <a:custGeom>
            <a:avLst/>
            <a:gdLst/>
            <a:ahLst/>
            <a:cxnLst/>
            <a:rect l="l" t="t" r="r" b="b"/>
            <a:pathLst>
              <a:path w="155575" h="103504">
                <a:moveTo>
                  <a:pt x="155028" y="103425"/>
                </a:moveTo>
                <a:lnTo>
                  <a:pt x="148952" y="82533"/>
                </a:lnTo>
                <a:lnTo>
                  <a:pt x="140947" y="69973"/>
                </a:lnTo>
                <a:lnTo>
                  <a:pt x="125632" y="60709"/>
                </a:lnTo>
                <a:lnTo>
                  <a:pt x="97624" y="49704"/>
                </a:lnTo>
                <a:lnTo>
                  <a:pt x="58330" y="13850"/>
                </a:lnTo>
                <a:lnTo>
                  <a:pt x="35063" y="0"/>
                </a:lnTo>
                <a:lnTo>
                  <a:pt x="18670" y="6442"/>
                </a:lnTo>
                <a:lnTo>
                  <a:pt x="0" y="31467"/>
                </a:lnTo>
              </a:path>
            </a:pathLst>
          </a:custGeom>
          <a:ln w="6350">
            <a:solidFill>
              <a:srgbClr val="231F20"/>
            </a:solidFill>
          </a:ln>
        </p:spPr>
        <p:txBody>
          <a:bodyPr wrap="square" lIns="0" tIns="0" rIns="0" bIns="0" rtlCol="0"/>
          <a:lstStyle/>
          <a:p>
            <a:endParaRPr/>
          </a:p>
        </p:txBody>
      </p:sp>
      <p:sp>
        <p:nvSpPr>
          <p:cNvPr id="265" name="object 265"/>
          <p:cNvSpPr/>
          <p:nvPr/>
        </p:nvSpPr>
        <p:spPr>
          <a:xfrm>
            <a:off x="6735574" y="4030482"/>
            <a:ext cx="140335" cy="80010"/>
          </a:xfrm>
          <a:custGeom>
            <a:avLst/>
            <a:gdLst/>
            <a:ahLst/>
            <a:cxnLst/>
            <a:rect l="l" t="t" r="r" b="b"/>
            <a:pathLst>
              <a:path w="140334" h="80010">
                <a:moveTo>
                  <a:pt x="140068" y="79568"/>
                </a:moveTo>
                <a:lnTo>
                  <a:pt x="123728" y="39891"/>
                </a:lnTo>
                <a:lnTo>
                  <a:pt x="55551" y="8302"/>
                </a:lnTo>
                <a:lnTo>
                  <a:pt x="20593" y="0"/>
                </a:lnTo>
                <a:lnTo>
                  <a:pt x="0" y="6721"/>
                </a:lnTo>
              </a:path>
            </a:pathLst>
          </a:custGeom>
          <a:ln w="6350">
            <a:solidFill>
              <a:srgbClr val="231F20"/>
            </a:solidFill>
          </a:ln>
        </p:spPr>
        <p:txBody>
          <a:bodyPr wrap="square" lIns="0" tIns="0" rIns="0" bIns="0" rtlCol="0"/>
          <a:lstStyle/>
          <a:p>
            <a:endParaRPr/>
          </a:p>
        </p:txBody>
      </p:sp>
      <p:sp>
        <p:nvSpPr>
          <p:cNvPr id="266" name="object 266"/>
          <p:cNvSpPr/>
          <p:nvPr/>
        </p:nvSpPr>
        <p:spPr>
          <a:xfrm>
            <a:off x="6779846" y="4026039"/>
            <a:ext cx="254000" cy="252729"/>
          </a:xfrm>
          <a:custGeom>
            <a:avLst/>
            <a:gdLst/>
            <a:ahLst/>
            <a:cxnLst/>
            <a:rect l="l" t="t" r="r" b="b"/>
            <a:pathLst>
              <a:path w="254000" h="252729">
                <a:moveTo>
                  <a:pt x="0" y="7221"/>
                </a:moveTo>
                <a:lnTo>
                  <a:pt x="28881" y="0"/>
                </a:lnTo>
                <a:lnTo>
                  <a:pt x="60261" y="4341"/>
                </a:lnTo>
                <a:lnTo>
                  <a:pt x="86135" y="15422"/>
                </a:lnTo>
                <a:lnTo>
                  <a:pt x="98501" y="28417"/>
                </a:lnTo>
                <a:lnTo>
                  <a:pt x="105196" y="45359"/>
                </a:lnTo>
                <a:lnTo>
                  <a:pt x="116124" y="66595"/>
                </a:lnTo>
                <a:lnTo>
                  <a:pt x="126320" y="84748"/>
                </a:lnTo>
                <a:lnTo>
                  <a:pt x="130822" y="92438"/>
                </a:lnTo>
                <a:lnTo>
                  <a:pt x="130092" y="115594"/>
                </a:lnTo>
                <a:lnTo>
                  <a:pt x="135504" y="133000"/>
                </a:lnTo>
                <a:lnTo>
                  <a:pt x="152148" y="153376"/>
                </a:lnTo>
                <a:lnTo>
                  <a:pt x="185115" y="185440"/>
                </a:lnTo>
                <a:lnTo>
                  <a:pt x="219913" y="218810"/>
                </a:lnTo>
                <a:lnTo>
                  <a:pt x="240798" y="239188"/>
                </a:lnTo>
                <a:lnTo>
                  <a:pt x="250977" y="249368"/>
                </a:lnTo>
                <a:lnTo>
                  <a:pt x="253657" y="252141"/>
                </a:lnTo>
              </a:path>
            </a:pathLst>
          </a:custGeom>
          <a:ln w="6350">
            <a:solidFill>
              <a:srgbClr val="231F20"/>
            </a:solidFill>
          </a:ln>
        </p:spPr>
        <p:txBody>
          <a:bodyPr wrap="square" lIns="0" tIns="0" rIns="0" bIns="0" rtlCol="0"/>
          <a:lstStyle/>
          <a:p>
            <a:endParaRPr/>
          </a:p>
        </p:txBody>
      </p:sp>
      <p:sp>
        <p:nvSpPr>
          <p:cNvPr id="267" name="object 267"/>
          <p:cNvSpPr/>
          <p:nvPr/>
        </p:nvSpPr>
        <p:spPr>
          <a:xfrm>
            <a:off x="5596240" y="3921652"/>
            <a:ext cx="0" cy="874394"/>
          </a:xfrm>
          <a:custGeom>
            <a:avLst/>
            <a:gdLst/>
            <a:ahLst/>
            <a:cxnLst/>
            <a:rect l="l" t="t" r="r" b="b"/>
            <a:pathLst>
              <a:path h="874395">
                <a:moveTo>
                  <a:pt x="0" y="0"/>
                </a:moveTo>
                <a:lnTo>
                  <a:pt x="0" y="874102"/>
                </a:lnTo>
              </a:path>
            </a:pathLst>
          </a:custGeom>
          <a:ln w="6350">
            <a:solidFill>
              <a:srgbClr val="131111"/>
            </a:solidFill>
            <a:prstDash val="sysDot"/>
          </a:ln>
        </p:spPr>
        <p:txBody>
          <a:bodyPr wrap="square" lIns="0" tIns="0" rIns="0" bIns="0" rtlCol="0"/>
          <a:lstStyle/>
          <a:p>
            <a:endParaRPr/>
          </a:p>
        </p:txBody>
      </p:sp>
      <p:sp>
        <p:nvSpPr>
          <p:cNvPr id="268" name="object 268"/>
          <p:cNvSpPr/>
          <p:nvPr/>
        </p:nvSpPr>
        <p:spPr>
          <a:xfrm>
            <a:off x="1453114" y="2257529"/>
            <a:ext cx="432235" cy="440651"/>
          </a:xfrm>
          <a:prstGeom prst="rect">
            <a:avLst/>
          </a:prstGeom>
          <a:blipFill>
            <a:blip r:embed="rId6" cstate="print"/>
            <a:stretch>
              <a:fillRect/>
            </a:stretch>
          </a:blipFill>
        </p:spPr>
        <p:txBody>
          <a:bodyPr wrap="square" lIns="0" tIns="0" rIns="0" bIns="0" rtlCol="0"/>
          <a:lstStyle/>
          <a:p>
            <a:endParaRPr/>
          </a:p>
        </p:txBody>
      </p:sp>
      <p:sp>
        <p:nvSpPr>
          <p:cNvPr id="269" name="object 269"/>
          <p:cNvSpPr/>
          <p:nvPr/>
        </p:nvSpPr>
        <p:spPr>
          <a:xfrm>
            <a:off x="538486" y="1812322"/>
            <a:ext cx="1517078" cy="1314716"/>
          </a:xfrm>
          <a:prstGeom prst="rect">
            <a:avLst/>
          </a:prstGeom>
          <a:blipFill>
            <a:blip r:embed="rId7" cstate="print"/>
            <a:stretch>
              <a:fillRect/>
            </a:stretch>
          </a:blipFill>
        </p:spPr>
        <p:txBody>
          <a:bodyPr wrap="square" lIns="0" tIns="0" rIns="0" bIns="0" rtlCol="0"/>
          <a:lstStyle/>
          <a:p>
            <a:endParaRPr/>
          </a:p>
        </p:txBody>
      </p:sp>
      <p:sp>
        <p:nvSpPr>
          <p:cNvPr id="270" name="object 270"/>
          <p:cNvSpPr/>
          <p:nvPr/>
        </p:nvSpPr>
        <p:spPr>
          <a:xfrm>
            <a:off x="6354541" y="2325201"/>
            <a:ext cx="440925" cy="449516"/>
          </a:xfrm>
          <a:prstGeom prst="rect">
            <a:avLst/>
          </a:prstGeom>
          <a:blipFill>
            <a:blip r:embed="rId8" cstate="print"/>
            <a:stretch>
              <a:fillRect/>
            </a:stretch>
          </a:blipFill>
        </p:spPr>
        <p:txBody>
          <a:bodyPr wrap="square" lIns="0" tIns="0" rIns="0" bIns="0" rtlCol="0"/>
          <a:lstStyle/>
          <a:p>
            <a:endParaRPr/>
          </a:p>
        </p:txBody>
      </p:sp>
      <p:sp>
        <p:nvSpPr>
          <p:cNvPr id="271" name="object 271"/>
          <p:cNvSpPr/>
          <p:nvPr/>
        </p:nvSpPr>
        <p:spPr>
          <a:xfrm>
            <a:off x="5731459" y="1811083"/>
            <a:ext cx="1283451" cy="1315859"/>
          </a:xfrm>
          <a:prstGeom prst="rect">
            <a:avLst/>
          </a:prstGeom>
          <a:blipFill>
            <a:blip r:embed="rId9" cstate="print"/>
            <a:stretch>
              <a:fillRect/>
            </a:stretch>
          </a:blipFill>
        </p:spPr>
        <p:txBody>
          <a:bodyPr wrap="square" lIns="0" tIns="0" rIns="0" bIns="0" rtlCol="0"/>
          <a:lstStyle/>
          <a:p>
            <a:endParaRPr/>
          </a:p>
        </p:txBody>
      </p:sp>
      <p:sp>
        <p:nvSpPr>
          <p:cNvPr id="272" name="object 272"/>
          <p:cNvSpPr/>
          <p:nvPr/>
        </p:nvSpPr>
        <p:spPr>
          <a:xfrm>
            <a:off x="5149355" y="2195872"/>
            <a:ext cx="66040" cy="726440"/>
          </a:xfrm>
          <a:custGeom>
            <a:avLst/>
            <a:gdLst/>
            <a:ahLst/>
            <a:cxnLst/>
            <a:rect l="l" t="t" r="r" b="b"/>
            <a:pathLst>
              <a:path w="66039" h="726439">
                <a:moveTo>
                  <a:pt x="2032" y="0"/>
                </a:moveTo>
                <a:lnTo>
                  <a:pt x="38121" y="62103"/>
                </a:lnTo>
                <a:lnTo>
                  <a:pt x="47598" y="106468"/>
                </a:lnTo>
                <a:lnTo>
                  <a:pt x="55368" y="160230"/>
                </a:lnTo>
                <a:lnTo>
                  <a:pt x="61176" y="221925"/>
                </a:lnTo>
                <a:lnTo>
                  <a:pt x="64764" y="290093"/>
                </a:lnTo>
                <a:lnTo>
                  <a:pt x="65874" y="363270"/>
                </a:lnTo>
                <a:lnTo>
                  <a:pt x="64357" y="436449"/>
                </a:lnTo>
                <a:lnTo>
                  <a:pt x="60391" y="504601"/>
                </a:lnTo>
                <a:lnTo>
                  <a:pt x="54241" y="566268"/>
                </a:lnTo>
                <a:lnTo>
                  <a:pt x="46172" y="619990"/>
                </a:lnTo>
                <a:lnTo>
                  <a:pt x="36448" y="664306"/>
                </a:lnTo>
                <a:lnTo>
                  <a:pt x="13097" y="718883"/>
                </a:lnTo>
                <a:lnTo>
                  <a:pt x="0" y="726224"/>
                </a:lnTo>
              </a:path>
            </a:pathLst>
          </a:custGeom>
          <a:ln w="5918">
            <a:solidFill>
              <a:srgbClr val="231F20"/>
            </a:solidFill>
          </a:ln>
        </p:spPr>
        <p:txBody>
          <a:bodyPr wrap="square" lIns="0" tIns="0" rIns="0" bIns="0" rtlCol="0"/>
          <a:lstStyle/>
          <a:p>
            <a:endParaRPr/>
          </a:p>
        </p:txBody>
      </p:sp>
      <p:sp>
        <p:nvSpPr>
          <p:cNvPr id="273" name="object 273"/>
          <p:cNvSpPr/>
          <p:nvPr/>
        </p:nvSpPr>
        <p:spPr>
          <a:xfrm>
            <a:off x="5135814" y="2203196"/>
            <a:ext cx="48260" cy="711200"/>
          </a:xfrm>
          <a:custGeom>
            <a:avLst/>
            <a:gdLst/>
            <a:ahLst/>
            <a:cxnLst/>
            <a:rect l="l" t="t" r="r" b="b"/>
            <a:pathLst>
              <a:path w="48260" h="711200">
                <a:moveTo>
                  <a:pt x="1435" y="0"/>
                </a:moveTo>
                <a:lnTo>
                  <a:pt x="22624" y="54698"/>
                </a:lnTo>
                <a:lnTo>
                  <a:pt x="31329" y="99064"/>
                </a:lnTo>
                <a:lnTo>
                  <a:pt x="38460" y="152828"/>
                </a:lnTo>
                <a:lnTo>
                  <a:pt x="43783" y="214527"/>
                </a:lnTo>
                <a:lnTo>
                  <a:pt x="47065" y="282702"/>
                </a:lnTo>
                <a:lnTo>
                  <a:pt x="48069" y="355892"/>
                </a:lnTo>
                <a:lnTo>
                  <a:pt x="46671" y="428592"/>
                </a:lnTo>
                <a:lnTo>
                  <a:pt x="43057" y="496344"/>
                </a:lnTo>
                <a:lnTo>
                  <a:pt x="37463" y="557716"/>
                </a:lnTo>
                <a:lnTo>
                  <a:pt x="30125" y="611278"/>
                </a:lnTo>
                <a:lnTo>
                  <a:pt x="21278" y="655599"/>
                </a:lnTo>
                <a:lnTo>
                  <a:pt x="11158" y="689248"/>
                </a:lnTo>
                <a:lnTo>
                  <a:pt x="0" y="710793"/>
                </a:lnTo>
              </a:path>
            </a:pathLst>
          </a:custGeom>
          <a:ln w="5918">
            <a:solidFill>
              <a:srgbClr val="231F20"/>
            </a:solidFill>
          </a:ln>
        </p:spPr>
        <p:txBody>
          <a:bodyPr wrap="square" lIns="0" tIns="0" rIns="0" bIns="0" rtlCol="0"/>
          <a:lstStyle/>
          <a:p>
            <a:endParaRPr/>
          </a:p>
        </p:txBody>
      </p:sp>
      <p:sp>
        <p:nvSpPr>
          <p:cNvPr id="274" name="object 274"/>
          <p:cNvSpPr/>
          <p:nvPr/>
        </p:nvSpPr>
        <p:spPr>
          <a:xfrm>
            <a:off x="5064639" y="2195794"/>
            <a:ext cx="73025" cy="726440"/>
          </a:xfrm>
          <a:custGeom>
            <a:avLst/>
            <a:gdLst/>
            <a:ahLst/>
            <a:cxnLst/>
            <a:rect l="l" t="t" r="r" b="b"/>
            <a:pathLst>
              <a:path w="73025" h="726439">
                <a:moveTo>
                  <a:pt x="71170" y="718197"/>
                </a:moveTo>
                <a:lnTo>
                  <a:pt x="67081" y="723493"/>
                </a:lnTo>
                <a:lnTo>
                  <a:pt x="62915" y="726262"/>
                </a:lnTo>
                <a:lnTo>
                  <a:pt x="58597" y="726262"/>
                </a:lnTo>
                <a:lnTo>
                  <a:pt x="25443" y="664130"/>
                </a:lnTo>
                <a:lnTo>
                  <a:pt x="16744" y="619761"/>
                </a:lnTo>
                <a:lnTo>
                  <a:pt x="9615" y="565998"/>
                </a:lnTo>
                <a:lnTo>
                  <a:pt x="4291" y="504304"/>
                </a:lnTo>
                <a:lnTo>
                  <a:pt x="1007" y="436139"/>
                </a:lnTo>
                <a:lnTo>
                  <a:pt x="0" y="362966"/>
                </a:lnTo>
                <a:lnTo>
                  <a:pt x="1411" y="289783"/>
                </a:lnTo>
                <a:lnTo>
                  <a:pt x="5074" y="221627"/>
                </a:lnTo>
                <a:lnTo>
                  <a:pt x="10743" y="159958"/>
                </a:lnTo>
                <a:lnTo>
                  <a:pt x="18175" y="106235"/>
                </a:lnTo>
                <a:lnTo>
                  <a:pt x="27124" y="61918"/>
                </a:lnTo>
                <a:lnTo>
                  <a:pt x="48595" y="7340"/>
                </a:lnTo>
                <a:lnTo>
                  <a:pt x="60629" y="0"/>
                </a:lnTo>
                <a:lnTo>
                  <a:pt x="62318" y="0"/>
                </a:lnTo>
                <a:lnTo>
                  <a:pt x="72605" y="7404"/>
                </a:lnTo>
              </a:path>
            </a:pathLst>
          </a:custGeom>
          <a:ln w="5918">
            <a:solidFill>
              <a:srgbClr val="231F20"/>
            </a:solidFill>
          </a:ln>
        </p:spPr>
        <p:txBody>
          <a:bodyPr wrap="square" lIns="0" tIns="0" rIns="0" bIns="0" rtlCol="0"/>
          <a:lstStyle/>
          <a:p>
            <a:endParaRPr/>
          </a:p>
        </p:txBody>
      </p:sp>
      <p:sp>
        <p:nvSpPr>
          <p:cNvPr id="275" name="object 275"/>
          <p:cNvSpPr/>
          <p:nvPr/>
        </p:nvSpPr>
        <p:spPr>
          <a:xfrm>
            <a:off x="5522410" y="2196973"/>
            <a:ext cx="133350" cy="726440"/>
          </a:xfrm>
          <a:custGeom>
            <a:avLst/>
            <a:gdLst/>
            <a:ahLst/>
            <a:cxnLst/>
            <a:rect l="l" t="t" r="r" b="b"/>
            <a:pathLst>
              <a:path w="133350" h="726439">
                <a:moveTo>
                  <a:pt x="1320" y="28422"/>
                </a:moveTo>
                <a:lnTo>
                  <a:pt x="10159" y="16223"/>
                </a:lnTo>
                <a:lnTo>
                  <a:pt x="19353" y="7296"/>
                </a:lnTo>
                <a:lnTo>
                  <a:pt x="28868" y="1826"/>
                </a:lnTo>
                <a:lnTo>
                  <a:pt x="38671" y="0"/>
                </a:lnTo>
                <a:lnTo>
                  <a:pt x="57934" y="7424"/>
                </a:lnTo>
                <a:lnTo>
                  <a:pt x="91994" y="62148"/>
                </a:lnTo>
                <a:lnTo>
                  <a:pt x="106030" y="106526"/>
                </a:lnTo>
                <a:lnTo>
                  <a:pt x="117563" y="160299"/>
                </a:lnTo>
                <a:lnTo>
                  <a:pt x="126212" y="222008"/>
                </a:lnTo>
                <a:lnTo>
                  <a:pt x="131597" y="290190"/>
                </a:lnTo>
                <a:lnTo>
                  <a:pt x="133337" y="363385"/>
                </a:lnTo>
                <a:lnTo>
                  <a:pt x="131185" y="436560"/>
                </a:lnTo>
                <a:lnTo>
                  <a:pt x="125416" y="504705"/>
                </a:lnTo>
                <a:lnTo>
                  <a:pt x="116420" y="566360"/>
                </a:lnTo>
                <a:lnTo>
                  <a:pt x="104586" y="620067"/>
                </a:lnTo>
                <a:lnTo>
                  <a:pt x="90301" y="664367"/>
                </a:lnTo>
                <a:lnTo>
                  <a:pt x="55939" y="718911"/>
                </a:lnTo>
                <a:lnTo>
                  <a:pt x="36639" y="726236"/>
                </a:lnTo>
                <a:lnTo>
                  <a:pt x="27017" y="724396"/>
                </a:lnTo>
                <a:lnTo>
                  <a:pt x="17672" y="719031"/>
                </a:lnTo>
                <a:lnTo>
                  <a:pt x="8650" y="710315"/>
                </a:lnTo>
                <a:lnTo>
                  <a:pt x="0" y="698423"/>
                </a:lnTo>
              </a:path>
            </a:pathLst>
          </a:custGeom>
          <a:ln w="5918">
            <a:solidFill>
              <a:srgbClr val="231F20"/>
            </a:solidFill>
          </a:ln>
        </p:spPr>
        <p:txBody>
          <a:bodyPr wrap="square" lIns="0" tIns="0" rIns="0" bIns="0" rtlCol="0"/>
          <a:lstStyle/>
          <a:p>
            <a:endParaRPr/>
          </a:p>
        </p:txBody>
      </p:sp>
      <p:sp>
        <p:nvSpPr>
          <p:cNvPr id="276" name="object 276"/>
          <p:cNvSpPr/>
          <p:nvPr/>
        </p:nvSpPr>
        <p:spPr>
          <a:xfrm>
            <a:off x="5541171" y="2203306"/>
            <a:ext cx="78740" cy="713740"/>
          </a:xfrm>
          <a:custGeom>
            <a:avLst/>
            <a:gdLst/>
            <a:ahLst/>
            <a:cxnLst/>
            <a:rect l="l" t="t" r="r" b="b"/>
            <a:pathLst>
              <a:path w="78739" h="713739">
                <a:moveTo>
                  <a:pt x="2006" y="0"/>
                </a:moveTo>
                <a:lnTo>
                  <a:pt x="32689" y="44353"/>
                </a:lnTo>
                <a:lnTo>
                  <a:pt x="45810" y="80272"/>
                </a:lnTo>
                <a:lnTo>
                  <a:pt x="57102" y="124009"/>
                </a:lnTo>
                <a:lnTo>
                  <a:pt x="66302" y="174553"/>
                </a:lnTo>
                <a:lnTo>
                  <a:pt x="73147" y="230896"/>
                </a:lnTo>
                <a:lnTo>
                  <a:pt x="77376" y="292030"/>
                </a:lnTo>
                <a:lnTo>
                  <a:pt x="78727" y="356946"/>
                </a:lnTo>
                <a:lnTo>
                  <a:pt x="77021" y="421848"/>
                </a:lnTo>
                <a:lnTo>
                  <a:pt x="72453" y="482952"/>
                </a:lnTo>
                <a:lnTo>
                  <a:pt x="65293" y="539252"/>
                </a:lnTo>
                <a:lnTo>
                  <a:pt x="55808" y="589740"/>
                </a:lnTo>
                <a:lnTo>
                  <a:pt x="44268" y="633409"/>
                </a:lnTo>
                <a:lnTo>
                  <a:pt x="30940" y="669253"/>
                </a:lnTo>
                <a:lnTo>
                  <a:pt x="16095" y="696263"/>
                </a:lnTo>
                <a:lnTo>
                  <a:pt x="0" y="713435"/>
                </a:lnTo>
              </a:path>
            </a:pathLst>
          </a:custGeom>
          <a:ln w="5918">
            <a:solidFill>
              <a:srgbClr val="231F20"/>
            </a:solidFill>
          </a:ln>
        </p:spPr>
        <p:txBody>
          <a:bodyPr wrap="square" lIns="0" tIns="0" rIns="0" bIns="0" rtlCol="0"/>
          <a:lstStyle/>
          <a:p>
            <a:endParaRPr/>
          </a:p>
        </p:txBody>
      </p:sp>
      <p:sp>
        <p:nvSpPr>
          <p:cNvPr id="277" name="object 277"/>
          <p:cNvSpPr/>
          <p:nvPr/>
        </p:nvSpPr>
        <p:spPr>
          <a:xfrm>
            <a:off x="5101827" y="2394445"/>
            <a:ext cx="49530" cy="328930"/>
          </a:xfrm>
          <a:custGeom>
            <a:avLst/>
            <a:gdLst/>
            <a:ahLst/>
            <a:cxnLst/>
            <a:rect l="l" t="t" r="r" b="b"/>
            <a:pathLst>
              <a:path w="49529" h="328930">
                <a:moveTo>
                  <a:pt x="24904" y="0"/>
                </a:moveTo>
                <a:lnTo>
                  <a:pt x="34406" y="12956"/>
                </a:lnTo>
                <a:lnTo>
                  <a:pt x="42089" y="48223"/>
                </a:lnTo>
                <a:lnTo>
                  <a:pt x="47184" y="100514"/>
                </a:lnTo>
                <a:lnTo>
                  <a:pt x="48920" y="164541"/>
                </a:lnTo>
                <a:lnTo>
                  <a:pt x="46811" y="228531"/>
                </a:lnTo>
                <a:lnTo>
                  <a:pt x="41430" y="280784"/>
                </a:lnTo>
                <a:lnTo>
                  <a:pt x="33568" y="316006"/>
                </a:lnTo>
                <a:lnTo>
                  <a:pt x="24015" y="328904"/>
                </a:lnTo>
                <a:lnTo>
                  <a:pt x="14523" y="315959"/>
                </a:lnTo>
                <a:lnTo>
                  <a:pt x="6845" y="280693"/>
                </a:lnTo>
                <a:lnTo>
                  <a:pt x="1748" y="228404"/>
                </a:lnTo>
                <a:lnTo>
                  <a:pt x="0" y="164388"/>
                </a:lnTo>
                <a:lnTo>
                  <a:pt x="2112" y="100373"/>
                </a:lnTo>
                <a:lnTo>
                  <a:pt x="7499" y="48113"/>
                </a:lnTo>
                <a:lnTo>
                  <a:pt x="15362" y="12894"/>
                </a:lnTo>
                <a:lnTo>
                  <a:pt x="24904" y="0"/>
                </a:lnTo>
                <a:close/>
              </a:path>
            </a:pathLst>
          </a:custGeom>
          <a:ln w="5918">
            <a:solidFill>
              <a:srgbClr val="231F20"/>
            </a:solidFill>
          </a:ln>
        </p:spPr>
        <p:txBody>
          <a:bodyPr wrap="square" lIns="0" tIns="0" rIns="0" bIns="0" rtlCol="0"/>
          <a:lstStyle/>
          <a:p>
            <a:endParaRPr/>
          </a:p>
        </p:txBody>
      </p:sp>
      <p:sp>
        <p:nvSpPr>
          <p:cNvPr id="278" name="object 278"/>
          <p:cNvSpPr/>
          <p:nvPr/>
        </p:nvSpPr>
        <p:spPr>
          <a:xfrm>
            <a:off x="5174406" y="2894428"/>
            <a:ext cx="384810" cy="1270"/>
          </a:xfrm>
          <a:custGeom>
            <a:avLst/>
            <a:gdLst/>
            <a:ahLst/>
            <a:cxnLst/>
            <a:rect l="l" t="t" r="r" b="b"/>
            <a:pathLst>
              <a:path w="384810" h="1269">
                <a:moveTo>
                  <a:pt x="0" y="0"/>
                </a:moveTo>
                <a:lnTo>
                  <a:pt x="384771" y="1092"/>
                </a:lnTo>
              </a:path>
            </a:pathLst>
          </a:custGeom>
          <a:ln w="5918">
            <a:solidFill>
              <a:srgbClr val="231F20"/>
            </a:solidFill>
          </a:ln>
        </p:spPr>
        <p:txBody>
          <a:bodyPr wrap="square" lIns="0" tIns="0" rIns="0" bIns="0" rtlCol="0"/>
          <a:lstStyle/>
          <a:p>
            <a:endParaRPr/>
          </a:p>
        </p:txBody>
      </p:sp>
      <p:sp>
        <p:nvSpPr>
          <p:cNvPr id="279" name="object 279"/>
          <p:cNvSpPr/>
          <p:nvPr/>
        </p:nvSpPr>
        <p:spPr>
          <a:xfrm>
            <a:off x="5193704" y="2842939"/>
            <a:ext cx="388620" cy="1270"/>
          </a:xfrm>
          <a:custGeom>
            <a:avLst/>
            <a:gdLst/>
            <a:ahLst/>
            <a:cxnLst/>
            <a:rect l="l" t="t" r="r" b="b"/>
            <a:pathLst>
              <a:path w="388620" h="1269">
                <a:moveTo>
                  <a:pt x="0" y="0"/>
                </a:moveTo>
                <a:lnTo>
                  <a:pt x="388124" y="1079"/>
                </a:lnTo>
              </a:path>
            </a:pathLst>
          </a:custGeom>
          <a:ln w="5918">
            <a:solidFill>
              <a:srgbClr val="231F20"/>
            </a:solidFill>
          </a:ln>
        </p:spPr>
        <p:txBody>
          <a:bodyPr wrap="square" lIns="0" tIns="0" rIns="0" bIns="0" rtlCol="0"/>
          <a:lstStyle/>
          <a:p>
            <a:endParaRPr/>
          </a:p>
        </p:txBody>
      </p:sp>
      <p:sp>
        <p:nvSpPr>
          <p:cNvPr id="280" name="object 280"/>
          <p:cNvSpPr/>
          <p:nvPr/>
        </p:nvSpPr>
        <p:spPr>
          <a:xfrm>
            <a:off x="5197201" y="2791382"/>
            <a:ext cx="399415" cy="1270"/>
          </a:xfrm>
          <a:custGeom>
            <a:avLst/>
            <a:gdLst/>
            <a:ahLst/>
            <a:cxnLst/>
            <a:rect l="l" t="t" r="r" b="b"/>
            <a:pathLst>
              <a:path w="399414" h="1269">
                <a:moveTo>
                  <a:pt x="0" y="0"/>
                </a:moveTo>
                <a:lnTo>
                  <a:pt x="399326" y="1092"/>
                </a:lnTo>
              </a:path>
            </a:pathLst>
          </a:custGeom>
          <a:ln w="5918">
            <a:solidFill>
              <a:srgbClr val="231F20"/>
            </a:solidFill>
          </a:ln>
        </p:spPr>
        <p:txBody>
          <a:bodyPr wrap="square" lIns="0" tIns="0" rIns="0" bIns="0" rtlCol="0"/>
          <a:lstStyle/>
          <a:p>
            <a:endParaRPr/>
          </a:p>
        </p:txBody>
      </p:sp>
      <p:sp>
        <p:nvSpPr>
          <p:cNvPr id="281" name="object 281"/>
          <p:cNvSpPr/>
          <p:nvPr/>
        </p:nvSpPr>
        <p:spPr>
          <a:xfrm>
            <a:off x="5204444" y="2739820"/>
            <a:ext cx="402590" cy="1270"/>
          </a:xfrm>
          <a:custGeom>
            <a:avLst/>
            <a:gdLst/>
            <a:ahLst/>
            <a:cxnLst/>
            <a:rect l="l" t="t" r="r" b="b"/>
            <a:pathLst>
              <a:path w="402589" h="1269">
                <a:moveTo>
                  <a:pt x="0" y="0"/>
                </a:moveTo>
                <a:lnTo>
                  <a:pt x="402577" y="1104"/>
                </a:lnTo>
              </a:path>
            </a:pathLst>
          </a:custGeom>
          <a:ln w="5918">
            <a:solidFill>
              <a:srgbClr val="231F20"/>
            </a:solidFill>
          </a:ln>
        </p:spPr>
        <p:txBody>
          <a:bodyPr wrap="square" lIns="0" tIns="0" rIns="0" bIns="0" rtlCol="0"/>
          <a:lstStyle/>
          <a:p>
            <a:endParaRPr/>
          </a:p>
        </p:txBody>
      </p:sp>
      <p:sp>
        <p:nvSpPr>
          <p:cNvPr id="282" name="object 282"/>
          <p:cNvSpPr/>
          <p:nvPr/>
        </p:nvSpPr>
        <p:spPr>
          <a:xfrm>
            <a:off x="5209628" y="2688270"/>
            <a:ext cx="401320" cy="1270"/>
          </a:xfrm>
          <a:custGeom>
            <a:avLst/>
            <a:gdLst/>
            <a:ahLst/>
            <a:cxnLst/>
            <a:rect l="l" t="t" r="r" b="b"/>
            <a:pathLst>
              <a:path w="401320" h="1269">
                <a:moveTo>
                  <a:pt x="0" y="0"/>
                </a:moveTo>
                <a:lnTo>
                  <a:pt x="400989" y="1104"/>
                </a:lnTo>
              </a:path>
            </a:pathLst>
          </a:custGeom>
          <a:ln w="5918">
            <a:solidFill>
              <a:srgbClr val="231F20"/>
            </a:solidFill>
          </a:ln>
        </p:spPr>
        <p:txBody>
          <a:bodyPr wrap="square" lIns="0" tIns="0" rIns="0" bIns="0" rtlCol="0"/>
          <a:lstStyle/>
          <a:p>
            <a:endParaRPr/>
          </a:p>
        </p:txBody>
      </p:sp>
      <p:sp>
        <p:nvSpPr>
          <p:cNvPr id="283" name="object 283"/>
          <p:cNvSpPr/>
          <p:nvPr/>
        </p:nvSpPr>
        <p:spPr>
          <a:xfrm>
            <a:off x="5212209" y="2636689"/>
            <a:ext cx="401955" cy="1270"/>
          </a:xfrm>
          <a:custGeom>
            <a:avLst/>
            <a:gdLst/>
            <a:ahLst/>
            <a:cxnLst/>
            <a:rect l="l" t="t" r="r" b="b"/>
            <a:pathLst>
              <a:path w="401954" h="1269">
                <a:moveTo>
                  <a:pt x="0" y="0"/>
                </a:moveTo>
                <a:lnTo>
                  <a:pt x="401840" y="1143"/>
                </a:lnTo>
              </a:path>
            </a:pathLst>
          </a:custGeom>
          <a:ln w="5918">
            <a:solidFill>
              <a:srgbClr val="231F20"/>
            </a:solidFill>
          </a:ln>
        </p:spPr>
        <p:txBody>
          <a:bodyPr wrap="square" lIns="0" tIns="0" rIns="0" bIns="0" rtlCol="0"/>
          <a:lstStyle/>
          <a:p>
            <a:endParaRPr/>
          </a:p>
        </p:txBody>
      </p:sp>
      <p:sp>
        <p:nvSpPr>
          <p:cNvPr id="284" name="object 284"/>
          <p:cNvSpPr/>
          <p:nvPr/>
        </p:nvSpPr>
        <p:spPr>
          <a:xfrm>
            <a:off x="5215780" y="2585156"/>
            <a:ext cx="403225" cy="1270"/>
          </a:xfrm>
          <a:custGeom>
            <a:avLst/>
            <a:gdLst/>
            <a:ahLst/>
            <a:cxnLst/>
            <a:rect l="l" t="t" r="r" b="b"/>
            <a:pathLst>
              <a:path w="403225" h="1269">
                <a:moveTo>
                  <a:pt x="0" y="0"/>
                </a:moveTo>
                <a:lnTo>
                  <a:pt x="403072" y="1117"/>
                </a:lnTo>
              </a:path>
            </a:pathLst>
          </a:custGeom>
          <a:ln w="5918">
            <a:solidFill>
              <a:srgbClr val="231F20"/>
            </a:solidFill>
          </a:ln>
        </p:spPr>
        <p:txBody>
          <a:bodyPr wrap="square" lIns="0" tIns="0" rIns="0" bIns="0" rtlCol="0"/>
          <a:lstStyle/>
          <a:p>
            <a:endParaRPr/>
          </a:p>
        </p:txBody>
      </p:sp>
      <p:sp>
        <p:nvSpPr>
          <p:cNvPr id="285" name="object 285"/>
          <p:cNvSpPr/>
          <p:nvPr/>
        </p:nvSpPr>
        <p:spPr>
          <a:xfrm>
            <a:off x="5212506" y="2533581"/>
            <a:ext cx="404495" cy="1270"/>
          </a:xfrm>
          <a:custGeom>
            <a:avLst/>
            <a:gdLst/>
            <a:ahLst/>
            <a:cxnLst/>
            <a:rect l="l" t="t" r="r" b="b"/>
            <a:pathLst>
              <a:path w="404495" h="1269">
                <a:moveTo>
                  <a:pt x="0" y="0"/>
                </a:moveTo>
                <a:lnTo>
                  <a:pt x="403999" y="1117"/>
                </a:lnTo>
              </a:path>
            </a:pathLst>
          </a:custGeom>
          <a:ln w="5918">
            <a:solidFill>
              <a:srgbClr val="231F20"/>
            </a:solidFill>
          </a:ln>
        </p:spPr>
        <p:txBody>
          <a:bodyPr wrap="square" lIns="0" tIns="0" rIns="0" bIns="0" rtlCol="0"/>
          <a:lstStyle/>
          <a:p>
            <a:endParaRPr/>
          </a:p>
        </p:txBody>
      </p:sp>
      <p:sp>
        <p:nvSpPr>
          <p:cNvPr id="286" name="object 286"/>
          <p:cNvSpPr/>
          <p:nvPr/>
        </p:nvSpPr>
        <p:spPr>
          <a:xfrm>
            <a:off x="5210200" y="2482007"/>
            <a:ext cx="404495" cy="1270"/>
          </a:xfrm>
          <a:custGeom>
            <a:avLst/>
            <a:gdLst/>
            <a:ahLst/>
            <a:cxnLst/>
            <a:rect l="l" t="t" r="r" b="b"/>
            <a:pathLst>
              <a:path w="404495" h="1269">
                <a:moveTo>
                  <a:pt x="0" y="0"/>
                </a:moveTo>
                <a:lnTo>
                  <a:pt x="404317" y="1130"/>
                </a:lnTo>
              </a:path>
            </a:pathLst>
          </a:custGeom>
          <a:ln w="5918">
            <a:solidFill>
              <a:srgbClr val="231F20"/>
            </a:solidFill>
          </a:ln>
        </p:spPr>
        <p:txBody>
          <a:bodyPr wrap="square" lIns="0" tIns="0" rIns="0" bIns="0" rtlCol="0"/>
          <a:lstStyle/>
          <a:p>
            <a:endParaRPr/>
          </a:p>
        </p:txBody>
      </p:sp>
      <p:sp>
        <p:nvSpPr>
          <p:cNvPr id="287" name="object 287"/>
          <p:cNvSpPr/>
          <p:nvPr/>
        </p:nvSpPr>
        <p:spPr>
          <a:xfrm>
            <a:off x="5208613" y="2430424"/>
            <a:ext cx="403225" cy="1270"/>
          </a:xfrm>
          <a:custGeom>
            <a:avLst/>
            <a:gdLst/>
            <a:ahLst/>
            <a:cxnLst/>
            <a:rect l="l" t="t" r="r" b="b"/>
            <a:pathLst>
              <a:path w="403225" h="1269">
                <a:moveTo>
                  <a:pt x="0" y="0"/>
                </a:moveTo>
                <a:lnTo>
                  <a:pt x="402755" y="1143"/>
                </a:lnTo>
              </a:path>
            </a:pathLst>
          </a:custGeom>
          <a:ln w="5918">
            <a:solidFill>
              <a:srgbClr val="231F20"/>
            </a:solidFill>
          </a:ln>
        </p:spPr>
        <p:txBody>
          <a:bodyPr wrap="square" lIns="0" tIns="0" rIns="0" bIns="0" rtlCol="0"/>
          <a:lstStyle/>
          <a:p>
            <a:endParaRPr/>
          </a:p>
        </p:txBody>
      </p:sp>
      <p:sp>
        <p:nvSpPr>
          <p:cNvPr id="288" name="object 288"/>
          <p:cNvSpPr/>
          <p:nvPr/>
        </p:nvSpPr>
        <p:spPr>
          <a:xfrm>
            <a:off x="5206974" y="2378875"/>
            <a:ext cx="401320" cy="1270"/>
          </a:xfrm>
          <a:custGeom>
            <a:avLst/>
            <a:gdLst/>
            <a:ahLst/>
            <a:cxnLst/>
            <a:rect l="l" t="t" r="r" b="b"/>
            <a:pathLst>
              <a:path w="401320" h="1269">
                <a:moveTo>
                  <a:pt x="0" y="0"/>
                </a:moveTo>
                <a:lnTo>
                  <a:pt x="401091" y="1104"/>
                </a:lnTo>
              </a:path>
            </a:pathLst>
          </a:custGeom>
          <a:ln w="5918">
            <a:solidFill>
              <a:srgbClr val="231F20"/>
            </a:solidFill>
          </a:ln>
        </p:spPr>
        <p:txBody>
          <a:bodyPr wrap="square" lIns="0" tIns="0" rIns="0" bIns="0" rtlCol="0"/>
          <a:lstStyle/>
          <a:p>
            <a:endParaRPr/>
          </a:p>
        </p:txBody>
      </p:sp>
      <p:sp>
        <p:nvSpPr>
          <p:cNvPr id="289" name="object 289"/>
          <p:cNvSpPr/>
          <p:nvPr/>
        </p:nvSpPr>
        <p:spPr>
          <a:xfrm>
            <a:off x="5201046" y="2327268"/>
            <a:ext cx="396875" cy="1270"/>
          </a:xfrm>
          <a:custGeom>
            <a:avLst/>
            <a:gdLst/>
            <a:ahLst/>
            <a:cxnLst/>
            <a:rect l="l" t="t" r="r" b="b"/>
            <a:pathLst>
              <a:path w="396875" h="1269">
                <a:moveTo>
                  <a:pt x="0" y="0"/>
                </a:moveTo>
                <a:lnTo>
                  <a:pt x="396748" y="1117"/>
                </a:lnTo>
              </a:path>
            </a:pathLst>
          </a:custGeom>
          <a:ln w="5918">
            <a:solidFill>
              <a:srgbClr val="231F20"/>
            </a:solidFill>
          </a:ln>
        </p:spPr>
        <p:txBody>
          <a:bodyPr wrap="square" lIns="0" tIns="0" rIns="0" bIns="0" rtlCol="0"/>
          <a:lstStyle/>
          <a:p>
            <a:endParaRPr/>
          </a:p>
        </p:txBody>
      </p:sp>
      <p:sp>
        <p:nvSpPr>
          <p:cNvPr id="290" name="object 290"/>
          <p:cNvSpPr/>
          <p:nvPr/>
        </p:nvSpPr>
        <p:spPr>
          <a:xfrm>
            <a:off x="5195614" y="2275705"/>
            <a:ext cx="387985" cy="1270"/>
          </a:xfrm>
          <a:custGeom>
            <a:avLst/>
            <a:gdLst/>
            <a:ahLst/>
            <a:cxnLst/>
            <a:rect l="l" t="t" r="r" b="b"/>
            <a:pathLst>
              <a:path w="387985" h="1269">
                <a:moveTo>
                  <a:pt x="0" y="0"/>
                </a:moveTo>
                <a:lnTo>
                  <a:pt x="387794" y="1066"/>
                </a:lnTo>
              </a:path>
            </a:pathLst>
          </a:custGeom>
          <a:ln w="5918">
            <a:solidFill>
              <a:srgbClr val="231F20"/>
            </a:solidFill>
          </a:ln>
        </p:spPr>
        <p:txBody>
          <a:bodyPr wrap="square" lIns="0" tIns="0" rIns="0" bIns="0" rtlCol="0"/>
          <a:lstStyle/>
          <a:p>
            <a:endParaRPr/>
          </a:p>
        </p:txBody>
      </p:sp>
      <p:sp>
        <p:nvSpPr>
          <p:cNvPr id="291" name="object 291"/>
          <p:cNvSpPr/>
          <p:nvPr/>
        </p:nvSpPr>
        <p:spPr>
          <a:xfrm>
            <a:off x="5178672" y="2224087"/>
            <a:ext cx="389255" cy="1270"/>
          </a:xfrm>
          <a:custGeom>
            <a:avLst/>
            <a:gdLst/>
            <a:ahLst/>
            <a:cxnLst/>
            <a:rect l="l" t="t" r="r" b="b"/>
            <a:pathLst>
              <a:path w="389254" h="1269">
                <a:moveTo>
                  <a:pt x="0" y="0"/>
                </a:moveTo>
                <a:lnTo>
                  <a:pt x="388861" y="1092"/>
                </a:lnTo>
              </a:path>
            </a:pathLst>
          </a:custGeom>
          <a:ln w="5918">
            <a:solidFill>
              <a:srgbClr val="231F20"/>
            </a:solidFill>
          </a:ln>
        </p:spPr>
        <p:txBody>
          <a:bodyPr wrap="square" lIns="0" tIns="0" rIns="0" bIns="0" rtlCol="0"/>
          <a:lstStyle/>
          <a:p>
            <a:endParaRPr/>
          </a:p>
        </p:txBody>
      </p:sp>
      <p:sp>
        <p:nvSpPr>
          <p:cNvPr id="292" name="object 292"/>
          <p:cNvSpPr/>
          <p:nvPr/>
        </p:nvSpPr>
        <p:spPr>
          <a:xfrm>
            <a:off x="5124400" y="2922097"/>
            <a:ext cx="26034" cy="0"/>
          </a:xfrm>
          <a:custGeom>
            <a:avLst/>
            <a:gdLst/>
            <a:ahLst/>
            <a:cxnLst/>
            <a:rect l="l" t="t" r="r" b="b"/>
            <a:pathLst>
              <a:path w="26035">
                <a:moveTo>
                  <a:pt x="25946" y="0"/>
                </a:moveTo>
                <a:lnTo>
                  <a:pt x="0" y="0"/>
                </a:lnTo>
              </a:path>
            </a:pathLst>
          </a:custGeom>
          <a:ln w="5918">
            <a:solidFill>
              <a:srgbClr val="231F20"/>
            </a:solidFill>
          </a:ln>
        </p:spPr>
        <p:txBody>
          <a:bodyPr wrap="square" lIns="0" tIns="0" rIns="0" bIns="0" rtlCol="0"/>
          <a:lstStyle/>
          <a:p>
            <a:endParaRPr/>
          </a:p>
        </p:txBody>
      </p:sp>
      <p:sp>
        <p:nvSpPr>
          <p:cNvPr id="293" name="object 293"/>
          <p:cNvSpPr/>
          <p:nvPr/>
        </p:nvSpPr>
        <p:spPr>
          <a:xfrm>
            <a:off x="5126285" y="2195872"/>
            <a:ext cx="27305" cy="0"/>
          </a:xfrm>
          <a:custGeom>
            <a:avLst/>
            <a:gdLst/>
            <a:ahLst/>
            <a:cxnLst/>
            <a:rect l="l" t="t" r="r" b="b"/>
            <a:pathLst>
              <a:path w="27304">
                <a:moveTo>
                  <a:pt x="27012" y="0"/>
                </a:moveTo>
                <a:lnTo>
                  <a:pt x="0" y="0"/>
                </a:lnTo>
              </a:path>
            </a:pathLst>
          </a:custGeom>
          <a:ln w="5918">
            <a:solidFill>
              <a:srgbClr val="231F20"/>
            </a:solidFill>
          </a:ln>
        </p:spPr>
        <p:txBody>
          <a:bodyPr wrap="square" lIns="0" tIns="0" rIns="0" bIns="0" rtlCol="0"/>
          <a:lstStyle/>
          <a:p>
            <a:endParaRPr/>
          </a:p>
        </p:txBody>
      </p:sp>
      <p:sp>
        <p:nvSpPr>
          <p:cNvPr id="294" name="object 294"/>
          <p:cNvSpPr/>
          <p:nvPr/>
        </p:nvSpPr>
        <p:spPr>
          <a:xfrm>
            <a:off x="5116486" y="2409533"/>
            <a:ext cx="19685" cy="0"/>
          </a:xfrm>
          <a:custGeom>
            <a:avLst/>
            <a:gdLst/>
            <a:ahLst/>
            <a:cxnLst/>
            <a:rect l="l" t="t" r="r" b="b"/>
            <a:pathLst>
              <a:path w="19685">
                <a:moveTo>
                  <a:pt x="0" y="0"/>
                </a:moveTo>
                <a:lnTo>
                  <a:pt x="19316" y="0"/>
                </a:lnTo>
              </a:path>
            </a:pathLst>
          </a:custGeom>
          <a:ln w="5918">
            <a:solidFill>
              <a:srgbClr val="231F20"/>
            </a:solidFill>
          </a:ln>
        </p:spPr>
        <p:txBody>
          <a:bodyPr wrap="square" lIns="0" tIns="0" rIns="0" bIns="0" rtlCol="0"/>
          <a:lstStyle/>
          <a:p>
            <a:endParaRPr/>
          </a:p>
        </p:txBody>
      </p:sp>
      <p:sp>
        <p:nvSpPr>
          <p:cNvPr id="295" name="object 295"/>
          <p:cNvSpPr/>
          <p:nvPr/>
        </p:nvSpPr>
        <p:spPr>
          <a:xfrm>
            <a:off x="5111135" y="2431572"/>
            <a:ext cx="31115" cy="0"/>
          </a:xfrm>
          <a:custGeom>
            <a:avLst/>
            <a:gdLst/>
            <a:ahLst/>
            <a:cxnLst/>
            <a:rect l="l" t="t" r="r" b="b"/>
            <a:pathLst>
              <a:path w="31114">
                <a:moveTo>
                  <a:pt x="30975" y="0"/>
                </a:moveTo>
                <a:lnTo>
                  <a:pt x="0" y="0"/>
                </a:lnTo>
              </a:path>
            </a:pathLst>
          </a:custGeom>
          <a:ln w="5918">
            <a:solidFill>
              <a:srgbClr val="231F20"/>
            </a:solidFill>
          </a:ln>
        </p:spPr>
        <p:txBody>
          <a:bodyPr wrap="square" lIns="0" tIns="0" rIns="0" bIns="0" rtlCol="0"/>
          <a:lstStyle/>
          <a:p>
            <a:endParaRPr/>
          </a:p>
        </p:txBody>
      </p:sp>
      <p:sp>
        <p:nvSpPr>
          <p:cNvPr id="296" name="object 296"/>
          <p:cNvSpPr/>
          <p:nvPr/>
        </p:nvSpPr>
        <p:spPr>
          <a:xfrm>
            <a:off x="5107481" y="2456228"/>
            <a:ext cx="38735" cy="0"/>
          </a:xfrm>
          <a:custGeom>
            <a:avLst/>
            <a:gdLst/>
            <a:ahLst/>
            <a:cxnLst/>
            <a:rect l="l" t="t" r="r" b="b"/>
            <a:pathLst>
              <a:path w="38735">
                <a:moveTo>
                  <a:pt x="38176" y="0"/>
                </a:moveTo>
                <a:lnTo>
                  <a:pt x="0" y="0"/>
                </a:lnTo>
              </a:path>
            </a:pathLst>
          </a:custGeom>
          <a:ln w="5918">
            <a:solidFill>
              <a:srgbClr val="231F20"/>
            </a:solidFill>
          </a:ln>
        </p:spPr>
        <p:txBody>
          <a:bodyPr wrap="square" lIns="0" tIns="0" rIns="0" bIns="0" rtlCol="0"/>
          <a:lstStyle/>
          <a:p>
            <a:endParaRPr/>
          </a:p>
        </p:txBody>
      </p:sp>
      <p:sp>
        <p:nvSpPr>
          <p:cNvPr id="297" name="object 297"/>
          <p:cNvSpPr/>
          <p:nvPr/>
        </p:nvSpPr>
        <p:spPr>
          <a:xfrm>
            <a:off x="5104803" y="2483141"/>
            <a:ext cx="43815" cy="0"/>
          </a:xfrm>
          <a:custGeom>
            <a:avLst/>
            <a:gdLst/>
            <a:ahLst/>
            <a:cxnLst/>
            <a:rect l="l" t="t" r="r" b="b"/>
            <a:pathLst>
              <a:path w="43814">
                <a:moveTo>
                  <a:pt x="43434" y="0"/>
                </a:moveTo>
                <a:lnTo>
                  <a:pt x="0" y="0"/>
                </a:lnTo>
              </a:path>
            </a:pathLst>
          </a:custGeom>
          <a:ln w="5918">
            <a:solidFill>
              <a:srgbClr val="231F20"/>
            </a:solidFill>
          </a:ln>
        </p:spPr>
        <p:txBody>
          <a:bodyPr wrap="square" lIns="0" tIns="0" rIns="0" bIns="0" rtlCol="0"/>
          <a:lstStyle/>
          <a:p>
            <a:endParaRPr/>
          </a:p>
        </p:txBody>
      </p:sp>
      <p:sp>
        <p:nvSpPr>
          <p:cNvPr id="298" name="object 298"/>
          <p:cNvSpPr/>
          <p:nvPr/>
        </p:nvSpPr>
        <p:spPr>
          <a:xfrm>
            <a:off x="5101822" y="2508349"/>
            <a:ext cx="48260" cy="0"/>
          </a:xfrm>
          <a:custGeom>
            <a:avLst/>
            <a:gdLst/>
            <a:ahLst/>
            <a:cxnLst/>
            <a:rect l="l" t="t" r="r" b="b"/>
            <a:pathLst>
              <a:path w="48260">
                <a:moveTo>
                  <a:pt x="47878" y="0"/>
                </a:moveTo>
                <a:lnTo>
                  <a:pt x="0" y="0"/>
                </a:lnTo>
              </a:path>
            </a:pathLst>
          </a:custGeom>
          <a:ln w="5918">
            <a:solidFill>
              <a:srgbClr val="231F20"/>
            </a:solidFill>
          </a:ln>
        </p:spPr>
        <p:txBody>
          <a:bodyPr wrap="square" lIns="0" tIns="0" rIns="0" bIns="0" rtlCol="0"/>
          <a:lstStyle/>
          <a:p>
            <a:endParaRPr/>
          </a:p>
        </p:txBody>
      </p:sp>
      <p:sp>
        <p:nvSpPr>
          <p:cNvPr id="299" name="object 299"/>
          <p:cNvSpPr/>
          <p:nvPr/>
        </p:nvSpPr>
        <p:spPr>
          <a:xfrm>
            <a:off x="5100933" y="2533581"/>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300" name="object 300"/>
          <p:cNvSpPr/>
          <p:nvPr/>
        </p:nvSpPr>
        <p:spPr>
          <a:xfrm>
            <a:off x="5101822" y="2558981"/>
            <a:ext cx="49530" cy="0"/>
          </a:xfrm>
          <a:custGeom>
            <a:avLst/>
            <a:gdLst/>
            <a:ahLst/>
            <a:cxnLst/>
            <a:rect l="l" t="t" r="r" b="b"/>
            <a:pathLst>
              <a:path w="49529">
                <a:moveTo>
                  <a:pt x="48920" y="0"/>
                </a:moveTo>
                <a:lnTo>
                  <a:pt x="0" y="0"/>
                </a:lnTo>
              </a:path>
            </a:pathLst>
          </a:custGeom>
          <a:ln w="5918">
            <a:solidFill>
              <a:srgbClr val="231F20"/>
            </a:solidFill>
          </a:ln>
        </p:spPr>
        <p:txBody>
          <a:bodyPr wrap="square" lIns="0" tIns="0" rIns="0" bIns="0" rtlCol="0"/>
          <a:lstStyle/>
          <a:p>
            <a:endParaRPr/>
          </a:p>
        </p:txBody>
      </p:sp>
      <p:sp>
        <p:nvSpPr>
          <p:cNvPr id="301" name="object 301"/>
          <p:cNvSpPr/>
          <p:nvPr/>
        </p:nvSpPr>
        <p:spPr>
          <a:xfrm>
            <a:off x="5100933" y="2585156"/>
            <a:ext cx="50165" cy="0"/>
          </a:xfrm>
          <a:custGeom>
            <a:avLst/>
            <a:gdLst/>
            <a:ahLst/>
            <a:cxnLst/>
            <a:rect l="l" t="t" r="r" b="b"/>
            <a:pathLst>
              <a:path w="50164">
                <a:moveTo>
                  <a:pt x="49834" y="0"/>
                </a:moveTo>
                <a:lnTo>
                  <a:pt x="0" y="0"/>
                </a:lnTo>
              </a:path>
            </a:pathLst>
          </a:custGeom>
          <a:ln w="5918">
            <a:solidFill>
              <a:srgbClr val="231F20"/>
            </a:solidFill>
          </a:ln>
        </p:spPr>
        <p:txBody>
          <a:bodyPr wrap="square" lIns="0" tIns="0" rIns="0" bIns="0" rtlCol="0"/>
          <a:lstStyle/>
          <a:p>
            <a:endParaRPr/>
          </a:p>
        </p:txBody>
      </p:sp>
      <p:sp>
        <p:nvSpPr>
          <p:cNvPr id="302" name="object 302"/>
          <p:cNvSpPr/>
          <p:nvPr/>
        </p:nvSpPr>
        <p:spPr>
          <a:xfrm>
            <a:off x="5100933" y="2610941"/>
            <a:ext cx="50165" cy="0"/>
          </a:xfrm>
          <a:custGeom>
            <a:avLst/>
            <a:gdLst/>
            <a:ahLst/>
            <a:cxnLst/>
            <a:rect l="l" t="t" r="r" b="b"/>
            <a:pathLst>
              <a:path w="50164">
                <a:moveTo>
                  <a:pt x="49809" y="0"/>
                </a:moveTo>
                <a:lnTo>
                  <a:pt x="0" y="0"/>
                </a:lnTo>
              </a:path>
            </a:pathLst>
          </a:custGeom>
          <a:ln w="5918">
            <a:solidFill>
              <a:srgbClr val="231F20"/>
            </a:solidFill>
          </a:ln>
        </p:spPr>
        <p:txBody>
          <a:bodyPr wrap="square" lIns="0" tIns="0" rIns="0" bIns="0" rtlCol="0"/>
          <a:lstStyle/>
          <a:p>
            <a:endParaRPr/>
          </a:p>
        </p:txBody>
      </p:sp>
      <p:sp>
        <p:nvSpPr>
          <p:cNvPr id="303" name="object 303"/>
          <p:cNvSpPr/>
          <p:nvPr/>
        </p:nvSpPr>
        <p:spPr>
          <a:xfrm>
            <a:off x="5101830" y="2637829"/>
            <a:ext cx="44450" cy="0"/>
          </a:xfrm>
          <a:custGeom>
            <a:avLst/>
            <a:gdLst/>
            <a:ahLst/>
            <a:cxnLst/>
            <a:rect l="l" t="t" r="r" b="b"/>
            <a:pathLst>
              <a:path w="44450">
                <a:moveTo>
                  <a:pt x="43827" y="0"/>
                </a:moveTo>
                <a:lnTo>
                  <a:pt x="0" y="0"/>
                </a:lnTo>
              </a:path>
            </a:pathLst>
          </a:custGeom>
          <a:ln w="5918">
            <a:solidFill>
              <a:srgbClr val="231F20"/>
            </a:solidFill>
          </a:ln>
        </p:spPr>
        <p:txBody>
          <a:bodyPr wrap="square" lIns="0" tIns="0" rIns="0" bIns="0" rtlCol="0"/>
          <a:lstStyle/>
          <a:p>
            <a:endParaRPr/>
          </a:p>
        </p:txBody>
      </p:sp>
      <p:sp>
        <p:nvSpPr>
          <p:cNvPr id="304" name="object 304"/>
          <p:cNvSpPr/>
          <p:nvPr/>
        </p:nvSpPr>
        <p:spPr>
          <a:xfrm>
            <a:off x="5107477" y="2668495"/>
            <a:ext cx="36830" cy="0"/>
          </a:xfrm>
          <a:custGeom>
            <a:avLst/>
            <a:gdLst/>
            <a:ahLst/>
            <a:cxnLst/>
            <a:rect l="l" t="t" r="r" b="b"/>
            <a:pathLst>
              <a:path w="36829">
                <a:moveTo>
                  <a:pt x="36741" y="0"/>
                </a:moveTo>
                <a:lnTo>
                  <a:pt x="0" y="0"/>
                </a:lnTo>
              </a:path>
            </a:pathLst>
          </a:custGeom>
          <a:ln w="5918">
            <a:solidFill>
              <a:srgbClr val="231F20"/>
            </a:solidFill>
          </a:ln>
        </p:spPr>
        <p:txBody>
          <a:bodyPr wrap="square" lIns="0" tIns="0" rIns="0" bIns="0" rtlCol="0"/>
          <a:lstStyle/>
          <a:p>
            <a:endParaRPr/>
          </a:p>
        </p:txBody>
      </p:sp>
      <p:sp>
        <p:nvSpPr>
          <p:cNvPr id="305" name="object 305"/>
          <p:cNvSpPr/>
          <p:nvPr/>
        </p:nvSpPr>
        <p:spPr>
          <a:xfrm>
            <a:off x="5111127" y="2694427"/>
            <a:ext cx="29209" cy="0"/>
          </a:xfrm>
          <a:custGeom>
            <a:avLst/>
            <a:gdLst/>
            <a:ahLst/>
            <a:cxnLst/>
            <a:rect l="l" t="t" r="r" b="b"/>
            <a:pathLst>
              <a:path w="29210">
                <a:moveTo>
                  <a:pt x="28651" y="0"/>
                </a:moveTo>
                <a:lnTo>
                  <a:pt x="0" y="0"/>
                </a:lnTo>
              </a:path>
            </a:pathLst>
          </a:custGeom>
          <a:ln w="5918">
            <a:solidFill>
              <a:srgbClr val="231F20"/>
            </a:solidFill>
          </a:ln>
        </p:spPr>
        <p:txBody>
          <a:bodyPr wrap="square" lIns="0" tIns="0" rIns="0" bIns="0" rtlCol="0"/>
          <a:lstStyle/>
          <a:p>
            <a:endParaRPr/>
          </a:p>
        </p:txBody>
      </p:sp>
      <p:sp>
        <p:nvSpPr>
          <p:cNvPr id="306" name="object 306"/>
          <p:cNvSpPr/>
          <p:nvPr/>
        </p:nvSpPr>
        <p:spPr>
          <a:xfrm>
            <a:off x="5119801" y="2736215"/>
            <a:ext cx="11430" cy="9525"/>
          </a:xfrm>
          <a:custGeom>
            <a:avLst/>
            <a:gdLst/>
            <a:ahLst/>
            <a:cxnLst/>
            <a:rect l="l" t="t" r="r" b="b"/>
            <a:pathLst>
              <a:path w="11429" h="9525">
                <a:moveTo>
                  <a:pt x="11290" y="9398"/>
                </a:moveTo>
                <a:lnTo>
                  <a:pt x="0" y="9398"/>
                </a:lnTo>
                <a:lnTo>
                  <a:pt x="0" y="0"/>
                </a:lnTo>
                <a:lnTo>
                  <a:pt x="11290" y="0"/>
                </a:lnTo>
                <a:lnTo>
                  <a:pt x="11290" y="9398"/>
                </a:lnTo>
                <a:close/>
              </a:path>
            </a:pathLst>
          </a:custGeom>
          <a:ln w="3810">
            <a:solidFill>
              <a:srgbClr val="231F20"/>
            </a:solidFill>
          </a:ln>
        </p:spPr>
        <p:txBody>
          <a:bodyPr wrap="square" lIns="0" tIns="0" rIns="0" bIns="0" rtlCol="0"/>
          <a:lstStyle/>
          <a:p>
            <a:endParaRPr/>
          </a:p>
        </p:txBody>
      </p:sp>
      <p:sp>
        <p:nvSpPr>
          <p:cNvPr id="307" name="object 307"/>
          <p:cNvSpPr/>
          <p:nvPr/>
        </p:nvSpPr>
        <p:spPr>
          <a:xfrm>
            <a:off x="5119801" y="2370595"/>
            <a:ext cx="11430" cy="9525"/>
          </a:xfrm>
          <a:custGeom>
            <a:avLst/>
            <a:gdLst/>
            <a:ahLst/>
            <a:cxnLst/>
            <a:rect l="l" t="t" r="r" b="b"/>
            <a:pathLst>
              <a:path w="11429" h="9525">
                <a:moveTo>
                  <a:pt x="11290" y="9385"/>
                </a:moveTo>
                <a:lnTo>
                  <a:pt x="0" y="9385"/>
                </a:lnTo>
                <a:lnTo>
                  <a:pt x="0" y="0"/>
                </a:lnTo>
                <a:lnTo>
                  <a:pt x="11290" y="0"/>
                </a:lnTo>
                <a:lnTo>
                  <a:pt x="11290" y="9385"/>
                </a:lnTo>
                <a:close/>
              </a:path>
            </a:pathLst>
          </a:custGeom>
          <a:ln w="3810">
            <a:solidFill>
              <a:srgbClr val="231F20"/>
            </a:solidFill>
          </a:ln>
        </p:spPr>
        <p:txBody>
          <a:bodyPr wrap="square" lIns="0" tIns="0" rIns="0" bIns="0" rtlCol="0"/>
          <a:lstStyle/>
          <a:p>
            <a:endParaRPr/>
          </a:p>
        </p:txBody>
      </p:sp>
      <p:sp>
        <p:nvSpPr>
          <p:cNvPr id="308" name="object 308"/>
          <p:cNvSpPr/>
          <p:nvPr/>
        </p:nvSpPr>
        <p:spPr>
          <a:xfrm>
            <a:off x="5161876" y="2542286"/>
            <a:ext cx="9525" cy="28575"/>
          </a:xfrm>
          <a:custGeom>
            <a:avLst/>
            <a:gdLst/>
            <a:ahLst/>
            <a:cxnLst/>
            <a:rect l="l" t="t" r="r" b="b"/>
            <a:pathLst>
              <a:path w="9525" h="28575">
                <a:moveTo>
                  <a:pt x="9448" y="28422"/>
                </a:moveTo>
                <a:lnTo>
                  <a:pt x="0" y="28422"/>
                </a:lnTo>
                <a:lnTo>
                  <a:pt x="0" y="0"/>
                </a:lnTo>
                <a:lnTo>
                  <a:pt x="9448" y="0"/>
                </a:lnTo>
                <a:lnTo>
                  <a:pt x="9448" y="28422"/>
                </a:lnTo>
                <a:close/>
              </a:path>
            </a:pathLst>
          </a:custGeom>
          <a:ln w="3810">
            <a:solidFill>
              <a:srgbClr val="231F20"/>
            </a:solidFill>
          </a:ln>
        </p:spPr>
        <p:txBody>
          <a:bodyPr wrap="square" lIns="0" tIns="0" rIns="0" bIns="0" rtlCol="0"/>
          <a:lstStyle/>
          <a:p>
            <a:endParaRPr/>
          </a:p>
        </p:txBody>
      </p:sp>
      <p:sp>
        <p:nvSpPr>
          <p:cNvPr id="309" name="object 309"/>
          <p:cNvSpPr/>
          <p:nvPr/>
        </p:nvSpPr>
        <p:spPr>
          <a:xfrm>
            <a:off x="5080253" y="2542286"/>
            <a:ext cx="9525" cy="28575"/>
          </a:xfrm>
          <a:custGeom>
            <a:avLst/>
            <a:gdLst/>
            <a:ahLst/>
            <a:cxnLst/>
            <a:rect l="l" t="t" r="r" b="b"/>
            <a:pathLst>
              <a:path w="9525" h="28575">
                <a:moveTo>
                  <a:pt x="9423" y="28422"/>
                </a:moveTo>
                <a:lnTo>
                  <a:pt x="0" y="28422"/>
                </a:lnTo>
                <a:lnTo>
                  <a:pt x="0" y="0"/>
                </a:lnTo>
                <a:lnTo>
                  <a:pt x="9423" y="0"/>
                </a:lnTo>
                <a:lnTo>
                  <a:pt x="9423" y="28422"/>
                </a:lnTo>
                <a:close/>
              </a:path>
            </a:pathLst>
          </a:custGeom>
          <a:ln w="3809">
            <a:solidFill>
              <a:srgbClr val="231F20"/>
            </a:solidFill>
          </a:ln>
        </p:spPr>
        <p:txBody>
          <a:bodyPr wrap="square" lIns="0" tIns="0" rIns="0" bIns="0" rtlCol="0"/>
          <a:lstStyle/>
          <a:p>
            <a:endParaRPr/>
          </a:p>
        </p:txBody>
      </p:sp>
      <p:sp>
        <p:nvSpPr>
          <p:cNvPr id="310" name="object 310"/>
          <p:cNvSpPr/>
          <p:nvPr/>
        </p:nvSpPr>
        <p:spPr>
          <a:xfrm>
            <a:off x="5160229" y="2455902"/>
            <a:ext cx="13335" cy="29845"/>
          </a:xfrm>
          <a:custGeom>
            <a:avLst/>
            <a:gdLst/>
            <a:ahLst/>
            <a:cxnLst/>
            <a:rect l="l" t="t" r="r" b="b"/>
            <a:pathLst>
              <a:path w="13335" h="29844">
                <a:moveTo>
                  <a:pt x="12750" y="28219"/>
                </a:moveTo>
                <a:lnTo>
                  <a:pt x="3365" y="29336"/>
                </a:lnTo>
                <a:lnTo>
                  <a:pt x="0" y="1130"/>
                </a:lnTo>
                <a:lnTo>
                  <a:pt x="9385" y="0"/>
                </a:lnTo>
                <a:lnTo>
                  <a:pt x="12750" y="28219"/>
                </a:lnTo>
                <a:close/>
              </a:path>
            </a:pathLst>
          </a:custGeom>
          <a:ln w="3810">
            <a:solidFill>
              <a:srgbClr val="231F20"/>
            </a:solidFill>
          </a:ln>
        </p:spPr>
        <p:txBody>
          <a:bodyPr wrap="square" lIns="0" tIns="0" rIns="0" bIns="0" rtlCol="0"/>
          <a:lstStyle/>
          <a:p>
            <a:endParaRPr/>
          </a:p>
        </p:txBody>
      </p:sp>
      <p:sp>
        <p:nvSpPr>
          <p:cNvPr id="311" name="object 311"/>
          <p:cNvSpPr/>
          <p:nvPr/>
        </p:nvSpPr>
        <p:spPr>
          <a:xfrm>
            <a:off x="5084423" y="2456192"/>
            <a:ext cx="10795" cy="29209"/>
          </a:xfrm>
          <a:custGeom>
            <a:avLst/>
            <a:gdLst/>
            <a:ahLst/>
            <a:cxnLst/>
            <a:rect l="l" t="t" r="r" b="b"/>
            <a:pathLst>
              <a:path w="10795" h="29210">
                <a:moveTo>
                  <a:pt x="9423" y="28752"/>
                </a:moveTo>
                <a:lnTo>
                  <a:pt x="0" y="28397"/>
                </a:lnTo>
                <a:lnTo>
                  <a:pt x="1079" y="0"/>
                </a:lnTo>
                <a:lnTo>
                  <a:pt x="10490" y="355"/>
                </a:lnTo>
                <a:lnTo>
                  <a:pt x="9423" y="28752"/>
                </a:lnTo>
                <a:close/>
              </a:path>
            </a:pathLst>
          </a:custGeom>
          <a:ln w="3810">
            <a:solidFill>
              <a:srgbClr val="231F20"/>
            </a:solidFill>
          </a:ln>
        </p:spPr>
        <p:txBody>
          <a:bodyPr wrap="square" lIns="0" tIns="0" rIns="0" bIns="0" rtlCol="0"/>
          <a:lstStyle/>
          <a:p>
            <a:endParaRPr/>
          </a:p>
        </p:txBody>
      </p:sp>
      <p:sp>
        <p:nvSpPr>
          <p:cNvPr id="312" name="object 312"/>
          <p:cNvSpPr/>
          <p:nvPr/>
        </p:nvSpPr>
        <p:spPr>
          <a:xfrm>
            <a:off x="5082344" y="2633735"/>
            <a:ext cx="13335" cy="29845"/>
          </a:xfrm>
          <a:custGeom>
            <a:avLst/>
            <a:gdLst/>
            <a:ahLst/>
            <a:cxnLst/>
            <a:rect l="l" t="t" r="r" b="b"/>
            <a:pathLst>
              <a:path w="13335" h="29844">
                <a:moveTo>
                  <a:pt x="0" y="1117"/>
                </a:moveTo>
                <a:lnTo>
                  <a:pt x="9385" y="0"/>
                </a:lnTo>
                <a:lnTo>
                  <a:pt x="12750" y="28206"/>
                </a:lnTo>
                <a:lnTo>
                  <a:pt x="3365" y="29336"/>
                </a:lnTo>
                <a:lnTo>
                  <a:pt x="0" y="1117"/>
                </a:lnTo>
                <a:close/>
              </a:path>
            </a:pathLst>
          </a:custGeom>
          <a:ln w="3810">
            <a:solidFill>
              <a:srgbClr val="231F20"/>
            </a:solidFill>
          </a:ln>
        </p:spPr>
        <p:txBody>
          <a:bodyPr wrap="square" lIns="0" tIns="0" rIns="0" bIns="0" rtlCol="0"/>
          <a:lstStyle/>
          <a:p>
            <a:endParaRPr/>
          </a:p>
        </p:txBody>
      </p:sp>
      <p:sp>
        <p:nvSpPr>
          <p:cNvPr id="313" name="object 313"/>
          <p:cNvSpPr/>
          <p:nvPr/>
        </p:nvSpPr>
        <p:spPr>
          <a:xfrm>
            <a:off x="5160410" y="2634028"/>
            <a:ext cx="10795" cy="29209"/>
          </a:xfrm>
          <a:custGeom>
            <a:avLst/>
            <a:gdLst/>
            <a:ahLst/>
            <a:cxnLst/>
            <a:rect l="l" t="t" r="r" b="b"/>
            <a:pathLst>
              <a:path w="10795" h="29210">
                <a:moveTo>
                  <a:pt x="1066" y="0"/>
                </a:moveTo>
                <a:lnTo>
                  <a:pt x="10490" y="355"/>
                </a:lnTo>
                <a:lnTo>
                  <a:pt x="9410" y="28752"/>
                </a:lnTo>
                <a:lnTo>
                  <a:pt x="0" y="28397"/>
                </a:lnTo>
                <a:lnTo>
                  <a:pt x="1066" y="0"/>
                </a:lnTo>
                <a:close/>
              </a:path>
            </a:pathLst>
          </a:custGeom>
          <a:ln w="3810">
            <a:solidFill>
              <a:srgbClr val="231F20"/>
            </a:solidFill>
          </a:ln>
        </p:spPr>
        <p:txBody>
          <a:bodyPr wrap="square" lIns="0" tIns="0" rIns="0" bIns="0" rtlCol="0"/>
          <a:lstStyle/>
          <a:p>
            <a:endParaRPr/>
          </a:p>
        </p:txBody>
      </p:sp>
      <p:sp>
        <p:nvSpPr>
          <p:cNvPr id="314" name="object 314"/>
          <p:cNvSpPr/>
          <p:nvPr/>
        </p:nvSpPr>
        <p:spPr>
          <a:xfrm>
            <a:off x="5326036" y="2197292"/>
            <a:ext cx="10795" cy="23495"/>
          </a:xfrm>
          <a:custGeom>
            <a:avLst/>
            <a:gdLst/>
            <a:ahLst/>
            <a:cxnLst/>
            <a:rect l="l" t="t" r="r" b="b"/>
            <a:pathLst>
              <a:path w="10795" h="23494">
                <a:moveTo>
                  <a:pt x="0" y="0"/>
                </a:moveTo>
                <a:lnTo>
                  <a:pt x="3594" y="0"/>
                </a:lnTo>
                <a:lnTo>
                  <a:pt x="7048" y="8166"/>
                </a:lnTo>
                <a:lnTo>
                  <a:pt x="10198" y="23063"/>
                </a:lnTo>
              </a:path>
            </a:pathLst>
          </a:custGeom>
          <a:ln w="4965">
            <a:solidFill>
              <a:srgbClr val="231F20"/>
            </a:solidFill>
          </a:ln>
        </p:spPr>
        <p:txBody>
          <a:bodyPr wrap="square" lIns="0" tIns="0" rIns="0" bIns="0" rtlCol="0"/>
          <a:lstStyle/>
          <a:p>
            <a:endParaRPr/>
          </a:p>
        </p:txBody>
      </p:sp>
      <p:sp>
        <p:nvSpPr>
          <p:cNvPr id="315" name="object 315"/>
          <p:cNvSpPr/>
          <p:nvPr/>
        </p:nvSpPr>
        <p:spPr>
          <a:xfrm>
            <a:off x="5322984" y="2895079"/>
            <a:ext cx="12065" cy="31115"/>
          </a:xfrm>
          <a:custGeom>
            <a:avLst/>
            <a:gdLst/>
            <a:ahLst/>
            <a:cxnLst/>
            <a:rect l="l" t="t" r="r" b="b"/>
            <a:pathLst>
              <a:path w="12064" h="31114">
                <a:moveTo>
                  <a:pt x="11734" y="0"/>
                </a:moveTo>
                <a:lnTo>
                  <a:pt x="8963" y="13131"/>
                </a:lnTo>
                <a:lnTo>
                  <a:pt x="6081" y="22766"/>
                </a:lnTo>
                <a:lnTo>
                  <a:pt x="3092" y="28698"/>
                </a:lnTo>
                <a:lnTo>
                  <a:pt x="0" y="30721"/>
                </a:lnTo>
              </a:path>
            </a:pathLst>
          </a:custGeom>
          <a:ln w="4965">
            <a:solidFill>
              <a:srgbClr val="231F20"/>
            </a:solidFill>
          </a:ln>
        </p:spPr>
        <p:txBody>
          <a:bodyPr wrap="square" lIns="0" tIns="0" rIns="0" bIns="0" rtlCol="0"/>
          <a:lstStyle/>
          <a:p>
            <a:endParaRPr/>
          </a:p>
        </p:txBody>
      </p:sp>
      <p:sp>
        <p:nvSpPr>
          <p:cNvPr id="316" name="object 316"/>
          <p:cNvSpPr/>
          <p:nvPr/>
        </p:nvSpPr>
        <p:spPr>
          <a:xfrm>
            <a:off x="4585065" y="2182363"/>
            <a:ext cx="737920" cy="754637"/>
          </a:xfrm>
          <a:prstGeom prst="rect">
            <a:avLst/>
          </a:prstGeom>
          <a:blipFill>
            <a:blip r:embed="rId10" cstate="print"/>
            <a:stretch>
              <a:fillRect/>
            </a:stretch>
          </a:blipFill>
        </p:spPr>
        <p:txBody>
          <a:bodyPr wrap="square" lIns="0" tIns="0" rIns="0" bIns="0" rtlCol="0"/>
          <a:lstStyle/>
          <a:p>
            <a:endParaRPr/>
          </a:p>
        </p:txBody>
      </p:sp>
      <p:sp>
        <p:nvSpPr>
          <p:cNvPr id="317" name="object 317"/>
          <p:cNvSpPr/>
          <p:nvPr/>
        </p:nvSpPr>
        <p:spPr>
          <a:xfrm>
            <a:off x="4692259" y="2197292"/>
            <a:ext cx="60960" cy="728980"/>
          </a:xfrm>
          <a:custGeom>
            <a:avLst/>
            <a:gdLst/>
            <a:ahLst/>
            <a:cxnLst/>
            <a:rect l="l" t="t" r="r" b="b"/>
            <a:pathLst>
              <a:path w="60960" h="728980">
                <a:moveTo>
                  <a:pt x="60740" y="0"/>
                </a:moveTo>
                <a:lnTo>
                  <a:pt x="15185" y="261557"/>
                </a:lnTo>
                <a:lnTo>
                  <a:pt x="0" y="424629"/>
                </a:lnTo>
                <a:lnTo>
                  <a:pt x="15185" y="557514"/>
                </a:lnTo>
                <a:lnTo>
                  <a:pt x="60740" y="728510"/>
                </a:lnTo>
              </a:path>
            </a:pathLst>
          </a:custGeom>
          <a:ln w="4965">
            <a:solidFill>
              <a:srgbClr val="231F20"/>
            </a:solidFill>
          </a:ln>
        </p:spPr>
        <p:txBody>
          <a:bodyPr wrap="square" lIns="0" tIns="0" rIns="0" bIns="0" rtlCol="0"/>
          <a:lstStyle/>
          <a:p>
            <a:endParaRPr/>
          </a:p>
        </p:txBody>
      </p:sp>
      <p:sp>
        <p:nvSpPr>
          <p:cNvPr id="318" name="object 318"/>
          <p:cNvSpPr/>
          <p:nvPr/>
        </p:nvSpPr>
        <p:spPr>
          <a:xfrm>
            <a:off x="4585053" y="2182363"/>
            <a:ext cx="738505" cy="755015"/>
          </a:xfrm>
          <a:custGeom>
            <a:avLst/>
            <a:gdLst/>
            <a:ahLst/>
            <a:cxnLst/>
            <a:rect l="l" t="t" r="r" b="b"/>
            <a:pathLst>
              <a:path w="738504" h="755014">
                <a:moveTo>
                  <a:pt x="737933" y="743435"/>
                </a:moveTo>
                <a:lnTo>
                  <a:pt x="462451" y="751836"/>
                </a:lnTo>
                <a:lnTo>
                  <a:pt x="311250" y="754637"/>
                </a:lnTo>
                <a:lnTo>
                  <a:pt x="230893" y="751836"/>
                </a:lnTo>
                <a:lnTo>
                  <a:pt x="167944" y="743435"/>
                </a:lnTo>
                <a:lnTo>
                  <a:pt x="167347" y="743435"/>
                </a:lnTo>
                <a:lnTo>
                  <a:pt x="67610" y="658688"/>
                </a:lnTo>
                <a:lnTo>
                  <a:pt x="18556" y="536754"/>
                </a:lnTo>
                <a:lnTo>
                  <a:pt x="1765" y="426915"/>
                </a:lnTo>
                <a:lnTo>
                  <a:pt x="0" y="379187"/>
                </a:lnTo>
                <a:lnTo>
                  <a:pt x="7779" y="300599"/>
                </a:lnTo>
                <a:lnTo>
                  <a:pt x="22708" y="233024"/>
                </a:lnTo>
                <a:lnTo>
                  <a:pt x="42854" y="175847"/>
                </a:lnTo>
                <a:lnTo>
                  <a:pt x="66283" y="128453"/>
                </a:lnTo>
                <a:lnTo>
                  <a:pt x="91063" y="90229"/>
                </a:lnTo>
                <a:lnTo>
                  <a:pt x="115260" y="60561"/>
                </a:lnTo>
                <a:lnTo>
                  <a:pt x="154173" y="24431"/>
                </a:lnTo>
                <a:lnTo>
                  <a:pt x="165023" y="16741"/>
                </a:lnTo>
                <a:lnTo>
                  <a:pt x="165963" y="15560"/>
                </a:lnTo>
                <a:lnTo>
                  <a:pt x="166979" y="14925"/>
                </a:lnTo>
                <a:lnTo>
                  <a:pt x="167944" y="14925"/>
                </a:lnTo>
                <a:lnTo>
                  <a:pt x="303973" y="3731"/>
                </a:lnTo>
                <a:lnTo>
                  <a:pt x="408690" y="0"/>
                </a:lnTo>
                <a:lnTo>
                  <a:pt x="535531" y="3731"/>
                </a:lnTo>
                <a:lnTo>
                  <a:pt x="737933" y="14925"/>
                </a:lnTo>
                <a:lnTo>
                  <a:pt x="703564" y="201580"/>
                </a:lnTo>
                <a:lnTo>
                  <a:pt x="692108" y="339685"/>
                </a:lnTo>
                <a:lnTo>
                  <a:pt x="703564" y="497537"/>
                </a:lnTo>
                <a:lnTo>
                  <a:pt x="737933" y="743435"/>
                </a:lnTo>
                <a:close/>
              </a:path>
            </a:pathLst>
          </a:custGeom>
          <a:ln w="5918">
            <a:solidFill>
              <a:srgbClr val="231F20"/>
            </a:solidFill>
          </a:ln>
        </p:spPr>
        <p:txBody>
          <a:bodyPr wrap="square" lIns="0" tIns="0" rIns="0" bIns="0" rtlCol="0"/>
          <a:lstStyle/>
          <a:p>
            <a:endParaRPr/>
          </a:p>
        </p:txBody>
      </p:sp>
      <p:sp>
        <p:nvSpPr>
          <p:cNvPr id="319" name="object 319"/>
          <p:cNvSpPr/>
          <p:nvPr/>
        </p:nvSpPr>
        <p:spPr>
          <a:xfrm>
            <a:off x="5265379" y="2195797"/>
            <a:ext cx="46990" cy="730885"/>
          </a:xfrm>
          <a:custGeom>
            <a:avLst/>
            <a:gdLst/>
            <a:ahLst/>
            <a:cxnLst/>
            <a:rect l="l" t="t" r="r" b="b"/>
            <a:pathLst>
              <a:path w="46989" h="730885">
                <a:moveTo>
                  <a:pt x="46767" y="0"/>
                </a:moveTo>
                <a:lnTo>
                  <a:pt x="11691" y="216165"/>
                </a:lnTo>
                <a:lnTo>
                  <a:pt x="0" y="364296"/>
                </a:lnTo>
                <a:lnTo>
                  <a:pt x="11691" y="512860"/>
                </a:lnTo>
                <a:lnTo>
                  <a:pt x="46767" y="730326"/>
                </a:lnTo>
              </a:path>
            </a:pathLst>
          </a:custGeom>
          <a:ln w="5918">
            <a:solidFill>
              <a:srgbClr val="231F20"/>
            </a:solidFill>
          </a:ln>
        </p:spPr>
        <p:txBody>
          <a:bodyPr wrap="square" lIns="0" tIns="0" rIns="0" bIns="0" rtlCol="0"/>
          <a:lstStyle/>
          <a:p>
            <a:endParaRPr/>
          </a:p>
        </p:txBody>
      </p:sp>
      <p:sp>
        <p:nvSpPr>
          <p:cNvPr id="320" name="object 320"/>
          <p:cNvSpPr/>
          <p:nvPr/>
        </p:nvSpPr>
        <p:spPr>
          <a:xfrm>
            <a:off x="5126633" y="2002465"/>
            <a:ext cx="333375" cy="130810"/>
          </a:xfrm>
          <a:custGeom>
            <a:avLst/>
            <a:gdLst/>
            <a:ahLst/>
            <a:cxnLst/>
            <a:rect l="l" t="t" r="r" b="b"/>
            <a:pathLst>
              <a:path w="333375" h="130810">
                <a:moveTo>
                  <a:pt x="224726" y="0"/>
                </a:moveTo>
                <a:lnTo>
                  <a:pt x="224802" y="44424"/>
                </a:lnTo>
                <a:lnTo>
                  <a:pt x="0" y="44424"/>
                </a:lnTo>
                <a:lnTo>
                  <a:pt x="0" y="86220"/>
                </a:lnTo>
                <a:lnTo>
                  <a:pt x="224878" y="86220"/>
                </a:lnTo>
                <a:lnTo>
                  <a:pt x="224955" y="130644"/>
                </a:lnTo>
                <a:lnTo>
                  <a:pt x="332981" y="65150"/>
                </a:lnTo>
                <a:lnTo>
                  <a:pt x="224726" y="0"/>
                </a:lnTo>
                <a:close/>
              </a:path>
            </a:pathLst>
          </a:custGeom>
          <a:solidFill>
            <a:srgbClr val="58595B"/>
          </a:solidFill>
        </p:spPr>
        <p:txBody>
          <a:bodyPr wrap="square" lIns="0" tIns="0" rIns="0" bIns="0" rtlCol="0"/>
          <a:lstStyle/>
          <a:p>
            <a:endParaRPr/>
          </a:p>
        </p:txBody>
      </p:sp>
      <p:sp>
        <p:nvSpPr>
          <p:cNvPr id="321" name="object 321"/>
          <p:cNvSpPr/>
          <p:nvPr/>
        </p:nvSpPr>
        <p:spPr>
          <a:xfrm>
            <a:off x="4520450" y="1816100"/>
            <a:ext cx="2498725" cy="1309370"/>
          </a:xfrm>
          <a:custGeom>
            <a:avLst/>
            <a:gdLst/>
            <a:ahLst/>
            <a:cxnLst/>
            <a:rect l="l" t="t" r="r" b="b"/>
            <a:pathLst>
              <a:path w="2498725" h="1309370">
                <a:moveTo>
                  <a:pt x="2498229" y="1308938"/>
                </a:moveTo>
                <a:lnTo>
                  <a:pt x="0" y="1308938"/>
                </a:lnTo>
                <a:lnTo>
                  <a:pt x="0" y="0"/>
                </a:lnTo>
                <a:lnTo>
                  <a:pt x="2498229" y="0"/>
                </a:lnTo>
                <a:lnTo>
                  <a:pt x="2498229" y="1308938"/>
                </a:lnTo>
                <a:close/>
              </a:path>
            </a:pathLst>
          </a:custGeom>
          <a:ln w="5969">
            <a:solidFill>
              <a:srgbClr val="231F20"/>
            </a:solidFill>
          </a:ln>
        </p:spPr>
        <p:txBody>
          <a:bodyPr wrap="square" lIns="0" tIns="0" rIns="0" bIns="0" rtlCol="0"/>
          <a:lstStyle/>
          <a:p>
            <a:endParaRPr/>
          </a:p>
        </p:txBody>
      </p:sp>
      <p:sp>
        <p:nvSpPr>
          <p:cNvPr id="322" name="object 322"/>
          <p:cNvSpPr/>
          <p:nvPr/>
        </p:nvSpPr>
        <p:spPr>
          <a:xfrm>
            <a:off x="2096795" y="1813636"/>
            <a:ext cx="1317135" cy="1060612"/>
          </a:xfrm>
          <a:prstGeom prst="rect">
            <a:avLst/>
          </a:prstGeom>
          <a:blipFill>
            <a:blip r:embed="rId11" cstate="print"/>
            <a:stretch>
              <a:fillRect/>
            </a:stretch>
          </a:blipFill>
        </p:spPr>
        <p:txBody>
          <a:bodyPr wrap="square" lIns="0" tIns="0" rIns="0" bIns="0" rtlCol="0"/>
          <a:lstStyle/>
          <a:p>
            <a:endParaRPr/>
          </a:p>
        </p:txBody>
      </p:sp>
      <p:sp>
        <p:nvSpPr>
          <p:cNvPr id="323" name="object 323"/>
          <p:cNvSpPr/>
          <p:nvPr/>
        </p:nvSpPr>
        <p:spPr>
          <a:xfrm>
            <a:off x="4209436" y="2332353"/>
            <a:ext cx="29209" cy="54610"/>
          </a:xfrm>
          <a:custGeom>
            <a:avLst/>
            <a:gdLst/>
            <a:ahLst/>
            <a:cxnLst/>
            <a:rect l="l" t="t" r="r" b="b"/>
            <a:pathLst>
              <a:path w="29210" h="54610">
                <a:moveTo>
                  <a:pt x="29026" y="0"/>
                </a:moveTo>
                <a:lnTo>
                  <a:pt x="10581" y="12682"/>
                </a:lnTo>
                <a:lnTo>
                  <a:pt x="1720" y="22547"/>
                </a:lnTo>
                <a:lnTo>
                  <a:pt x="0" y="34666"/>
                </a:lnTo>
                <a:lnTo>
                  <a:pt x="2979" y="54114"/>
                </a:lnTo>
              </a:path>
            </a:pathLst>
          </a:custGeom>
          <a:ln w="5334">
            <a:solidFill>
              <a:srgbClr val="231F20"/>
            </a:solidFill>
          </a:ln>
        </p:spPr>
        <p:txBody>
          <a:bodyPr wrap="square" lIns="0" tIns="0" rIns="0" bIns="0" rtlCol="0"/>
          <a:lstStyle/>
          <a:p>
            <a:endParaRPr/>
          </a:p>
        </p:txBody>
      </p:sp>
      <p:sp>
        <p:nvSpPr>
          <p:cNvPr id="324" name="object 324"/>
          <p:cNvSpPr/>
          <p:nvPr/>
        </p:nvSpPr>
        <p:spPr>
          <a:xfrm>
            <a:off x="3970551" y="2224161"/>
            <a:ext cx="420370" cy="530225"/>
          </a:xfrm>
          <a:custGeom>
            <a:avLst/>
            <a:gdLst/>
            <a:ahLst/>
            <a:cxnLst/>
            <a:rect l="l" t="t" r="r" b="b"/>
            <a:pathLst>
              <a:path w="420370" h="530225">
                <a:moveTo>
                  <a:pt x="135597" y="0"/>
                </a:moveTo>
                <a:lnTo>
                  <a:pt x="83642" y="18135"/>
                </a:lnTo>
                <a:lnTo>
                  <a:pt x="2997" y="88950"/>
                </a:lnTo>
                <a:lnTo>
                  <a:pt x="4025" y="212458"/>
                </a:lnTo>
                <a:lnTo>
                  <a:pt x="0" y="225475"/>
                </a:lnTo>
                <a:lnTo>
                  <a:pt x="57012" y="247215"/>
                </a:lnTo>
                <a:lnTo>
                  <a:pt x="89223" y="277109"/>
                </a:lnTo>
                <a:lnTo>
                  <a:pt x="113910" y="313767"/>
                </a:lnTo>
                <a:lnTo>
                  <a:pt x="139344" y="353809"/>
                </a:lnTo>
                <a:lnTo>
                  <a:pt x="162209" y="385703"/>
                </a:lnTo>
                <a:lnTo>
                  <a:pt x="179436" y="405941"/>
                </a:lnTo>
                <a:lnTo>
                  <a:pt x="199671" y="423166"/>
                </a:lnTo>
                <a:lnTo>
                  <a:pt x="231559" y="446023"/>
                </a:lnTo>
                <a:lnTo>
                  <a:pt x="266707" y="467649"/>
                </a:lnTo>
                <a:lnTo>
                  <a:pt x="287197" y="483628"/>
                </a:lnTo>
                <a:lnTo>
                  <a:pt x="300924" y="501855"/>
                </a:lnTo>
                <a:lnTo>
                  <a:pt x="315785" y="530225"/>
                </a:lnTo>
                <a:lnTo>
                  <a:pt x="420065" y="343776"/>
                </a:lnTo>
                <a:lnTo>
                  <a:pt x="384247" y="291747"/>
                </a:lnTo>
                <a:lnTo>
                  <a:pt x="360653" y="244789"/>
                </a:lnTo>
                <a:lnTo>
                  <a:pt x="344200" y="199711"/>
                </a:lnTo>
                <a:lnTo>
                  <a:pt x="329806" y="153327"/>
                </a:lnTo>
                <a:lnTo>
                  <a:pt x="320599" y="138130"/>
                </a:lnTo>
                <a:lnTo>
                  <a:pt x="296737" y="103947"/>
                </a:lnTo>
                <a:lnTo>
                  <a:pt x="263856" y="67886"/>
                </a:lnTo>
                <a:lnTo>
                  <a:pt x="227596" y="47053"/>
                </a:lnTo>
                <a:lnTo>
                  <a:pt x="189484" y="10972"/>
                </a:lnTo>
                <a:lnTo>
                  <a:pt x="135597" y="0"/>
                </a:lnTo>
                <a:close/>
              </a:path>
            </a:pathLst>
          </a:custGeom>
          <a:solidFill>
            <a:srgbClr val="FFFFFF"/>
          </a:solidFill>
        </p:spPr>
        <p:txBody>
          <a:bodyPr wrap="square" lIns="0" tIns="0" rIns="0" bIns="0" rtlCol="0"/>
          <a:lstStyle/>
          <a:p>
            <a:endParaRPr/>
          </a:p>
        </p:txBody>
      </p:sp>
      <p:sp>
        <p:nvSpPr>
          <p:cNvPr id="325" name="object 325"/>
          <p:cNvSpPr/>
          <p:nvPr/>
        </p:nvSpPr>
        <p:spPr>
          <a:xfrm>
            <a:off x="4148254" y="2296269"/>
            <a:ext cx="42545" cy="21590"/>
          </a:xfrm>
          <a:custGeom>
            <a:avLst/>
            <a:gdLst/>
            <a:ahLst/>
            <a:cxnLst/>
            <a:rect l="l" t="t" r="r" b="b"/>
            <a:pathLst>
              <a:path w="42545" h="21589">
                <a:moveTo>
                  <a:pt x="42087" y="0"/>
                </a:moveTo>
                <a:lnTo>
                  <a:pt x="26828" y="8144"/>
                </a:lnTo>
                <a:lnTo>
                  <a:pt x="17357" y="13052"/>
                </a:lnTo>
                <a:lnTo>
                  <a:pt x="9730" y="16698"/>
                </a:lnTo>
                <a:lnTo>
                  <a:pt x="0" y="21056"/>
                </a:lnTo>
              </a:path>
            </a:pathLst>
          </a:custGeom>
          <a:ln w="5334">
            <a:solidFill>
              <a:srgbClr val="231F20"/>
            </a:solidFill>
          </a:ln>
        </p:spPr>
        <p:txBody>
          <a:bodyPr wrap="square" lIns="0" tIns="0" rIns="0" bIns="0" rtlCol="0"/>
          <a:lstStyle/>
          <a:p>
            <a:endParaRPr/>
          </a:p>
        </p:txBody>
      </p:sp>
      <p:sp>
        <p:nvSpPr>
          <p:cNvPr id="326" name="object 326"/>
          <p:cNvSpPr/>
          <p:nvPr/>
        </p:nvSpPr>
        <p:spPr>
          <a:xfrm>
            <a:off x="4031009" y="2420714"/>
            <a:ext cx="119882" cy="96342"/>
          </a:xfrm>
          <a:prstGeom prst="rect">
            <a:avLst/>
          </a:prstGeom>
          <a:blipFill>
            <a:blip r:embed="rId12" cstate="print"/>
            <a:stretch>
              <a:fillRect/>
            </a:stretch>
          </a:blipFill>
        </p:spPr>
        <p:txBody>
          <a:bodyPr wrap="square" lIns="0" tIns="0" rIns="0" bIns="0" rtlCol="0"/>
          <a:lstStyle/>
          <a:p>
            <a:endParaRPr/>
          </a:p>
        </p:txBody>
      </p:sp>
      <p:sp>
        <p:nvSpPr>
          <p:cNvPr id="327" name="object 327"/>
          <p:cNvSpPr/>
          <p:nvPr/>
        </p:nvSpPr>
        <p:spPr>
          <a:xfrm>
            <a:off x="3968814" y="2436627"/>
            <a:ext cx="396240" cy="426720"/>
          </a:xfrm>
          <a:custGeom>
            <a:avLst/>
            <a:gdLst/>
            <a:ahLst/>
            <a:cxnLst/>
            <a:rect l="l" t="t" r="r" b="b"/>
            <a:pathLst>
              <a:path w="396239" h="426719">
                <a:moveTo>
                  <a:pt x="395706" y="426491"/>
                </a:moveTo>
                <a:lnTo>
                  <a:pt x="374310" y="400942"/>
                </a:lnTo>
                <a:lnTo>
                  <a:pt x="356317" y="380190"/>
                </a:lnTo>
                <a:lnTo>
                  <a:pt x="338038" y="355403"/>
                </a:lnTo>
                <a:lnTo>
                  <a:pt x="315785" y="317753"/>
                </a:lnTo>
                <a:lnTo>
                  <a:pt x="300939" y="289392"/>
                </a:lnTo>
                <a:lnTo>
                  <a:pt x="287215" y="271168"/>
                </a:lnTo>
                <a:lnTo>
                  <a:pt x="266716" y="255190"/>
                </a:lnTo>
                <a:lnTo>
                  <a:pt x="231546" y="233565"/>
                </a:lnTo>
                <a:lnTo>
                  <a:pt x="199651" y="210707"/>
                </a:lnTo>
                <a:lnTo>
                  <a:pt x="179416" y="193481"/>
                </a:lnTo>
                <a:lnTo>
                  <a:pt x="162194" y="173240"/>
                </a:lnTo>
                <a:lnTo>
                  <a:pt x="139344" y="141338"/>
                </a:lnTo>
                <a:lnTo>
                  <a:pt x="113899" y="101297"/>
                </a:lnTo>
                <a:lnTo>
                  <a:pt x="89214" y="64639"/>
                </a:lnTo>
                <a:lnTo>
                  <a:pt x="57009" y="34749"/>
                </a:lnTo>
                <a:lnTo>
                  <a:pt x="9004" y="15011"/>
                </a:lnTo>
                <a:lnTo>
                  <a:pt x="0" y="13017"/>
                </a:lnTo>
                <a:lnTo>
                  <a:pt x="4013" y="0"/>
                </a:lnTo>
              </a:path>
            </a:pathLst>
          </a:custGeom>
          <a:ln w="5334">
            <a:solidFill>
              <a:srgbClr val="231F20"/>
            </a:solidFill>
          </a:ln>
        </p:spPr>
        <p:txBody>
          <a:bodyPr wrap="square" lIns="0" tIns="0" rIns="0" bIns="0" rtlCol="0"/>
          <a:lstStyle/>
          <a:p>
            <a:endParaRPr/>
          </a:p>
        </p:txBody>
      </p:sp>
      <p:sp>
        <p:nvSpPr>
          <p:cNvPr id="328" name="object 328"/>
          <p:cNvSpPr/>
          <p:nvPr/>
        </p:nvSpPr>
        <p:spPr>
          <a:xfrm>
            <a:off x="4158297" y="2235136"/>
            <a:ext cx="309245" cy="424180"/>
          </a:xfrm>
          <a:custGeom>
            <a:avLst/>
            <a:gdLst/>
            <a:ahLst/>
            <a:cxnLst/>
            <a:rect l="l" t="t" r="r" b="b"/>
            <a:pathLst>
              <a:path w="309245" h="424180">
                <a:moveTo>
                  <a:pt x="308851" y="423633"/>
                </a:moveTo>
                <a:lnTo>
                  <a:pt x="268217" y="377775"/>
                </a:lnTo>
                <a:lnTo>
                  <a:pt x="230555" y="332803"/>
                </a:lnTo>
                <a:lnTo>
                  <a:pt x="194745" y="280769"/>
                </a:lnTo>
                <a:lnTo>
                  <a:pt x="171159" y="233811"/>
                </a:lnTo>
                <a:lnTo>
                  <a:pt x="154719" y="188737"/>
                </a:lnTo>
                <a:lnTo>
                  <a:pt x="140347" y="142354"/>
                </a:lnTo>
                <a:lnTo>
                  <a:pt x="108281" y="86551"/>
                </a:lnTo>
                <a:lnTo>
                  <a:pt x="86941" y="56880"/>
                </a:lnTo>
                <a:lnTo>
                  <a:pt x="66738" y="43377"/>
                </a:lnTo>
                <a:lnTo>
                  <a:pt x="38087" y="36080"/>
                </a:lnTo>
                <a:lnTo>
                  <a:pt x="0" y="0"/>
                </a:lnTo>
              </a:path>
            </a:pathLst>
          </a:custGeom>
          <a:ln w="5334">
            <a:solidFill>
              <a:srgbClr val="231F20"/>
            </a:solidFill>
          </a:ln>
        </p:spPr>
        <p:txBody>
          <a:bodyPr wrap="square" lIns="0" tIns="0" rIns="0" bIns="0" rtlCol="0"/>
          <a:lstStyle/>
          <a:p>
            <a:endParaRPr/>
          </a:p>
        </p:txBody>
      </p:sp>
      <p:sp>
        <p:nvSpPr>
          <p:cNvPr id="329" name="object 329"/>
          <p:cNvSpPr/>
          <p:nvPr/>
        </p:nvSpPr>
        <p:spPr>
          <a:xfrm>
            <a:off x="3610395" y="2330418"/>
            <a:ext cx="420370" cy="530225"/>
          </a:xfrm>
          <a:custGeom>
            <a:avLst/>
            <a:gdLst/>
            <a:ahLst/>
            <a:cxnLst/>
            <a:rect l="l" t="t" r="r" b="b"/>
            <a:pathLst>
              <a:path w="420370" h="530225">
                <a:moveTo>
                  <a:pt x="284467" y="0"/>
                </a:moveTo>
                <a:lnTo>
                  <a:pt x="230555" y="10921"/>
                </a:lnTo>
                <a:lnTo>
                  <a:pt x="192455" y="47028"/>
                </a:lnTo>
                <a:lnTo>
                  <a:pt x="156206" y="67864"/>
                </a:lnTo>
                <a:lnTo>
                  <a:pt x="123324" y="103920"/>
                </a:lnTo>
                <a:lnTo>
                  <a:pt x="99456" y="138096"/>
                </a:lnTo>
                <a:lnTo>
                  <a:pt x="90246" y="153289"/>
                </a:lnTo>
                <a:lnTo>
                  <a:pt x="75855" y="199672"/>
                </a:lnTo>
                <a:lnTo>
                  <a:pt x="59401" y="244748"/>
                </a:lnTo>
                <a:lnTo>
                  <a:pt x="35807" y="291709"/>
                </a:lnTo>
                <a:lnTo>
                  <a:pt x="0" y="343750"/>
                </a:lnTo>
                <a:lnTo>
                  <a:pt x="104279" y="530225"/>
                </a:lnTo>
                <a:lnTo>
                  <a:pt x="119132" y="501841"/>
                </a:lnTo>
                <a:lnTo>
                  <a:pt x="132854" y="483608"/>
                </a:lnTo>
                <a:lnTo>
                  <a:pt x="153339" y="467629"/>
                </a:lnTo>
                <a:lnTo>
                  <a:pt x="188480" y="446011"/>
                </a:lnTo>
                <a:lnTo>
                  <a:pt x="220368" y="423153"/>
                </a:lnTo>
                <a:lnTo>
                  <a:pt x="240604" y="405928"/>
                </a:lnTo>
                <a:lnTo>
                  <a:pt x="257835" y="385691"/>
                </a:lnTo>
                <a:lnTo>
                  <a:pt x="280708" y="353796"/>
                </a:lnTo>
                <a:lnTo>
                  <a:pt x="306142" y="313751"/>
                </a:lnTo>
                <a:lnTo>
                  <a:pt x="330827" y="277098"/>
                </a:lnTo>
                <a:lnTo>
                  <a:pt x="363034" y="247211"/>
                </a:lnTo>
                <a:lnTo>
                  <a:pt x="411035" y="227469"/>
                </a:lnTo>
                <a:lnTo>
                  <a:pt x="420052" y="225450"/>
                </a:lnTo>
                <a:lnTo>
                  <a:pt x="416039" y="212445"/>
                </a:lnTo>
                <a:lnTo>
                  <a:pt x="417055" y="88912"/>
                </a:lnTo>
                <a:lnTo>
                  <a:pt x="336423" y="18097"/>
                </a:lnTo>
                <a:lnTo>
                  <a:pt x="284467" y="0"/>
                </a:lnTo>
                <a:close/>
              </a:path>
            </a:pathLst>
          </a:custGeom>
          <a:solidFill>
            <a:srgbClr val="FFFFFF"/>
          </a:solidFill>
        </p:spPr>
        <p:txBody>
          <a:bodyPr wrap="square" lIns="0" tIns="0" rIns="0" bIns="0" rtlCol="0"/>
          <a:lstStyle/>
          <a:p>
            <a:endParaRPr/>
          </a:p>
        </p:txBody>
      </p:sp>
      <p:sp>
        <p:nvSpPr>
          <p:cNvPr id="330" name="object 330"/>
          <p:cNvSpPr/>
          <p:nvPr/>
        </p:nvSpPr>
        <p:spPr>
          <a:xfrm>
            <a:off x="3810632" y="2402507"/>
            <a:ext cx="42545" cy="21590"/>
          </a:xfrm>
          <a:custGeom>
            <a:avLst/>
            <a:gdLst/>
            <a:ahLst/>
            <a:cxnLst/>
            <a:rect l="l" t="t" r="r" b="b"/>
            <a:pathLst>
              <a:path w="42545" h="21589">
                <a:moveTo>
                  <a:pt x="0" y="0"/>
                </a:moveTo>
                <a:lnTo>
                  <a:pt x="15281" y="8144"/>
                </a:lnTo>
                <a:lnTo>
                  <a:pt x="24760" y="13052"/>
                </a:lnTo>
                <a:lnTo>
                  <a:pt x="32384" y="16698"/>
                </a:lnTo>
                <a:lnTo>
                  <a:pt x="42100" y="21056"/>
                </a:lnTo>
              </a:path>
            </a:pathLst>
          </a:custGeom>
          <a:ln w="5334">
            <a:solidFill>
              <a:srgbClr val="231F20"/>
            </a:solidFill>
          </a:ln>
        </p:spPr>
        <p:txBody>
          <a:bodyPr wrap="square" lIns="0" tIns="0" rIns="0" bIns="0" rtlCol="0"/>
          <a:lstStyle/>
          <a:p>
            <a:endParaRPr/>
          </a:p>
        </p:txBody>
      </p:sp>
      <p:sp>
        <p:nvSpPr>
          <p:cNvPr id="331" name="object 331"/>
          <p:cNvSpPr/>
          <p:nvPr/>
        </p:nvSpPr>
        <p:spPr>
          <a:xfrm>
            <a:off x="3850069" y="2526952"/>
            <a:ext cx="119908" cy="96329"/>
          </a:xfrm>
          <a:prstGeom prst="rect">
            <a:avLst/>
          </a:prstGeom>
          <a:blipFill>
            <a:blip r:embed="rId13" cstate="print"/>
            <a:stretch>
              <a:fillRect/>
            </a:stretch>
          </a:blipFill>
        </p:spPr>
        <p:txBody>
          <a:bodyPr wrap="square" lIns="0" tIns="0" rIns="0" bIns="0" rtlCol="0"/>
          <a:lstStyle/>
          <a:p>
            <a:endParaRPr/>
          </a:p>
        </p:txBody>
      </p:sp>
      <p:sp>
        <p:nvSpPr>
          <p:cNvPr id="332" name="object 332"/>
          <p:cNvSpPr/>
          <p:nvPr/>
        </p:nvSpPr>
        <p:spPr>
          <a:xfrm>
            <a:off x="3716423" y="2542864"/>
            <a:ext cx="316230" cy="318135"/>
          </a:xfrm>
          <a:custGeom>
            <a:avLst/>
            <a:gdLst/>
            <a:ahLst/>
            <a:cxnLst/>
            <a:rect l="l" t="t" r="r" b="b"/>
            <a:pathLst>
              <a:path w="316229" h="318135">
                <a:moveTo>
                  <a:pt x="0" y="317779"/>
                </a:moveTo>
                <a:lnTo>
                  <a:pt x="14853" y="289395"/>
                </a:lnTo>
                <a:lnTo>
                  <a:pt x="28578" y="271162"/>
                </a:lnTo>
                <a:lnTo>
                  <a:pt x="49070" y="255184"/>
                </a:lnTo>
                <a:lnTo>
                  <a:pt x="84226" y="233565"/>
                </a:lnTo>
                <a:lnTo>
                  <a:pt x="116113" y="210707"/>
                </a:lnTo>
                <a:lnTo>
                  <a:pt x="136348" y="193482"/>
                </a:lnTo>
                <a:lnTo>
                  <a:pt x="153576" y="173245"/>
                </a:lnTo>
                <a:lnTo>
                  <a:pt x="176441" y="141351"/>
                </a:lnTo>
                <a:lnTo>
                  <a:pt x="201873" y="101306"/>
                </a:lnTo>
                <a:lnTo>
                  <a:pt x="226555" y="64652"/>
                </a:lnTo>
                <a:lnTo>
                  <a:pt x="258762" y="34766"/>
                </a:lnTo>
                <a:lnTo>
                  <a:pt x="306768" y="15024"/>
                </a:lnTo>
                <a:lnTo>
                  <a:pt x="315772" y="13004"/>
                </a:lnTo>
                <a:lnTo>
                  <a:pt x="311759" y="0"/>
                </a:lnTo>
              </a:path>
            </a:pathLst>
          </a:custGeom>
          <a:ln w="5334">
            <a:solidFill>
              <a:srgbClr val="231F20"/>
            </a:solidFill>
          </a:ln>
        </p:spPr>
        <p:txBody>
          <a:bodyPr wrap="square" lIns="0" tIns="0" rIns="0" bIns="0" rtlCol="0"/>
          <a:lstStyle/>
          <a:p>
            <a:endParaRPr/>
          </a:p>
        </p:txBody>
      </p:sp>
      <p:sp>
        <p:nvSpPr>
          <p:cNvPr id="333" name="object 333"/>
          <p:cNvSpPr/>
          <p:nvPr/>
        </p:nvSpPr>
        <p:spPr>
          <a:xfrm>
            <a:off x="3522699" y="2341344"/>
            <a:ext cx="320040" cy="436245"/>
          </a:xfrm>
          <a:custGeom>
            <a:avLst/>
            <a:gdLst/>
            <a:ahLst/>
            <a:cxnLst/>
            <a:rect l="l" t="t" r="r" b="b"/>
            <a:pathLst>
              <a:path w="320039" h="436244">
                <a:moveTo>
                  <a:pt x="0" y="436105"/>
                </a:moveTo>
                <a:lnTo>
                  <a:pt x="27124" y="405832"/>
                </a:lnTo>
                <a:lnTo>
                  <a:pt x="72923" y="353093"/>
                </a:lnTo>
                <a:lnTo>
                  <a:pt x="125263" y="280786"/>
                </a:lnTo>
                <a:lnTo>
                  <a:pt x="148855" y="233821"/>
                </a:lnTo>
                <a:lnTo>
                  <a:pt x="165300" y="188744"/>
                </a:lnTo>
                <a:lnTo>
                  <a:pt x="179679" y="142367"/>
                </a:lnTo>
                <a:lnTo>
                  <a:pt x="211737" y="86571"/>
                </a:lnTo>
                <a:lnTo>
                  <a:pt x="233073" y="56903"/>
                </a:lnTo>
                <a:lnTo>
                  <a:pt x="253270" y="43402"/>
                </a:lnTo>
                <a:lnTo>
                  <a:pt x="281914" y="36106"/>
                </a:lnTo>
                <a:lnTo>
                  <a:pt x="320014" y="0"/>
                </a:lnTo>
              </a:path>
            </a:pathLst>
          </a:custGeom>
          <a:ln w="5334">
            <a:solidFill>
              <a:srgbClr val="231F20"/>
            </a:solidFill>
          </a:ln>
        </p:spPr>
        <p:txBody>
          <a:bodyPr wrap="square" lIns="0" tIns="0" rIns="0" bIns="0" rtlCol="0"/>
          <a:lstStyle/>
          <a:p>
            <a:endParaRPr/>
          </a:p>
        </p:txBody>
      </p:sp>
      <p:sp>
        <p:nvSpPr>
          <p:cNvPr id="334" name="object 334"/>
          <p:cNvSpPr/>
          <p:nvPr/>
        </p:nvSpPr>
        <p:spPr>
          <a:xfrm>
            <a:off x="3755871" y="2210314"/>
            <a:ext cx="594995" cy="550545"/>
          </a:xfrm>
          <a:custGeom>
            <a:avLst/>
            <a:gdLst/>
            <a:ahLst/>
            <a:cxnLst/>
            <a:rect l="l" t="t" r="r" b="b"/>
            <a:pathLst>
              <a:path w="594995" h="550544">
                <a:moveTo>
                  <a:pt x="516008" y="335022"/>
                </a:moveTo>
                <a:lnTo>
                  <a:pt x="107265" y="335022"/>
                </a:lnTo>
                <a:lnTo>
                  <a:pt x="122560" y="354212"/>
                </a:lnTo>
                <a:lnTo>
                  <a:pt x="142428" y="397244"/>
                </a:lnTo>
                <a:lnTo>
                  <a:pt x="214588" y="500850"/>
                </a:lnTo>
                <a:lnTo>
                  <a:pt x="257601" y="548049"/>
                </a:lnTo>
                <a:lnTo>
                  <a:pt x="288532" y="550240"/>
                </a:lnTo>
                <a:lnTo>
                  <a:pt x="324444" y="518821"/>
                </a:lnTo>
                <a:lnTo>
                  <a:pt x="324004" y="458452"/>
                </a:lnTo>
                <a:lnTo>
                  <a:pt x="330399" y="429340"/>
                </a:lnTo>
                <a:lnTo>
                  <a:pt x="349517" y="423399"/>
                </a:lnTo>
                <a:lnTo>
                  <a:pt x="437552" y="423399"/>
                </a:lnTo>
                <a:lnTo>
                  <a:pt x="442580" y="418993"/>
                </a:lnTo>
                <a:lnTo>
                  <a:pt x="459598" y="395758"/>
                </a:lnTo>
                <a:lnTo>
                  <a:pt x="472001" y="392666"/>
                </a:lnTo>
                <a:lnTo>
                  <a:pt x="481289" y="392020"/>
                </a:lnTo>
                <a:lnTo>
                  <a:pt x="509877" y="392020"/>
                </a:lnTo>
                <a:lnTo>
                  <a:pt x="516008" y="335022"/>
                </a:lnTo>
                <a:close/>
              </a:path>
              <a:path w="594995" h="550544">
                <a:moveTo>
                  <a:pt x="437552" y="423399"/>
                </a:moveTo>
                <a:lnTo>
                  <a:pt x="349517" y="423399"/>
                </a:lnTo>
                <a:lnTo>
                  <a:pt x="387246" y="432538"/>
                </a:lnTo>
                <a:lnTo>
                  <a:pt x="413187" y="433935"/>
                </a:lnTo>
                <a:lnTo>
                  <a:pt x="429370" y="430569"/>
                </a:lnTo>
                <a:lnTo>
                  <a:pt x="437552" y="423399"/>
                </a:lnTo>
                <a:close/>
              </a:path>
              <a:path w="594995" h="550544">
                <a:moveTo>
                  <a:pt x="509877" y="392020"/>
                </a:moveTo>
                <a:lnTo>
                  <a:pt x="481289" y="392020"/>
                </a:lnTo>
                <a:lnTo>
                  <a:pt x="492102" y="394167"/>
                </a:lnTo>
                <a:lnTo>
                  <a:pt x="509077" y="399454"/>
                </a:lnTo>
                <a:lnTo>
                  <a:pt x="509877" y="392020"/>
                </a:lnTo>
                <a:close/>
              </a:path>
              <a:path w="594995" h="550544">
                <a:moveTo>
                  <a:pt x="365018" y="0"/>
                </a:moveTo>
                <a:lnTo>
                  <a:pt x="360932" y="1131"/>
                </a:lnTo>
                <a:lnTo>
                  <a:pt x="355574" y="9875"/>
                </a:lnTo>
                <a:lnTo>
                  <a:pt x="335743" y="17546"/>
                </a:lnTo>
                <a:lnTo>
                  <a:pt x="285195" y="28428"/>
                </a:lnTo>
                <a:lnTo>
                  <a:pt x="187691" y="46801"/>
                </a:lnTo>
                <a:lnTo>
                  <a:pt x="63284" y="111134"/>
                </a:lnTo>
                <a:lnTo>
                  <a:pt x="5589" y="153182"/>
                </a:lnTo>
                <a:lnTo>
                  <a:pt x="0" y="191487"/>
                </a:lnTo>
                <a:lnTo>
                  <a:pt x="31913" y="244590"/>
                </a:lnTo>
                <a:lnTo>
                  <a:pt x="36425" y="285332"/>
                </a:lnTo>
                <a:lnTo>
                  <a:pt x="40768" y="309968"/>
                </a:lnTo>
                <a:lnTo>
                  <a:pt x="47497" y="328449"/>
                </a:lnTo>
                <a:lnTo>
                  <a:pt x="59167" y="350724"/>
                </a:lnTo>
                <a:lnTo>
                  <a:pt x="88736" y="335313"/>
                </a:lnTo>
                <a:lnTo>
                  <a:pt x="107265" y="335022"/>
                </a:lnTo>
                <a:lnTo>
                  <a:pt x="516008" y="335022"/>
                </a:lnTo>
                <a:lnTo>
                  <a:pt x="519679" y="300888"/>
                </a:lnTo>
                <a:lnTo>
                  <a:pt x="528695" y="247673"/>
                </a:lnTo>
                <a:lnTo>
                  <a:pt x="541060" y="221486"/>
                </a:lnTo>
                <a:lnTo>
                  <a:pt x="561706" y="204001"/>
                </a:lnTo>
                <a:lnTo>
                  <a:pt x="579354" y="188682"/>
                </a:lnTo>
                <a:lnTo>
                  <a:pt x="592664" y="169262"/>
                </a:lnTo>
                <a:lnTo>
                  <a:pt x="594919" y="147140"/>
                </a:lnTo>
                <a:lnTo>
                  <a:pt x="579401" y="123716"/>
                </a:lnTo>
                <a:lnTo>
                  <a:pt x="539391" y="100391"/>
                </a:lnTo>
                <a:lnTo>
                  <a:pt x="468170" y="78563"/>
                </a:lnTo>
                <a:lnTo>
                  <a:pt x="446507" y="68363"/>
                </a:lnTo>
                <a:lnTo>
                  <a:pt x="433021" y="59496"/>
                </a:lnTo>
                <a:lnTo>
                  <a:pt x="422077" y="47040"/>
                </a:lnTo>
                <a:lnTo>
                  <a:pt x="408036" y="26074"/>
                </a:lnTo>
                <a:lnTo>
                  <a:pt x="390855" y="7089"/>
                </a:lnTo>
                <a:lnTo>
                  <a:pt x="375754" y="192"/>
                </a:lnTo>
                <a:lnTo>
                  <a:pt x="365018" y="0"/>
                </a:lnTo>
                <a:close/>
              </a:path>
            </a:pathLst>
          </a:custGeom>
          <a:solidFill>
            <a:srgbClr val="FFFFFF"/>
          </a:solidFill>
        </p:spPr>
        <p:txBody>
          <a:bodyPr wrap="square" lIns="0" tIns="0" rIns="0" bIns="0" rtlCol="0"/>
          <a:lstStyle/>
          <a:p>
            <a:endParaRPr/>
          </a:p>
        </p:txBody>
      </p:sp>
      <p:sp>
        <p:nvSpPr>
          <p:cNvPr id="335" name="object 335"/>
          <p:cNvSpPr/>
          <p:nvPr/>
        </p:nvSpPr>
        <p:spPr>
          <a:xfrm>
            <a:off x="3755871" y="2210314"/>
            <a:ext cx="594995" cy="550545"/>
          </a:xfrm>
          <a:custGeom>
            <a:avLst/>
            <a:gdLst/>
            <a:ahLst/>
            <a:cxnLst/>
            <a:rect l="l" t="t" r="r" b="b"/>
            <a:pathLst>
              <a:path w="594995" h="550544">
                <a:moveTo>
                  <a:pt x="509077" y="399454"/>
                </a:moveTo>
                <a:lnTo>
                  <a:pt x="519679" y="300888"/>
                </a:lnTo>
                <a:lnTo>
                  <a:pt x="528695" y="247673"/>
                </a:lnTo>
                <a:lnTo>
                  <a:pt x="541060" y="221486"/>
                </a:lnTo>
                <a:lnTo>
                  <a:pt x="561706" y="204001"/>
                </a:lnTo>
                <a:lnTo>
                  <a:pt x="579354" y="188682"/>
                </a:lnTo>
                <a:lnTo>
                  <a:pt x="592664" y="169262"/>
                </a:lnTo>
                <a:lnTo>
                  <a:pt x="594919" y="147140"/>
                </a:lnTo>
                <a:lnTo>
                  <a:pt x="579401" y="123716"/>
                </a:lnTo>
                <a:lnTo>
                  <a:pt x="539391" y="100391"/>
                </a:lnTo>
                <a:lnTo>
                  <a:pt x="468170" y="78563"/>
                </a:lnTo>
                <a:lnTo>
                  <a:pt x="446507" y="68363"/>
                </a:lnTo>
                <a:lnTo>
                  <a:pt x="433021" y="59496"/>
                </a:lnTo>
                <a:lnTo>
                  <a:pt x="422077" y="47040"/>
                </a:lnTo>
                <a:lnTo>
                  <a:pt x="408036" y="26074"/>
                </a:lnTo>
                <a:lnTo>
                  <a:pt x="390855" y="7089"/>
                </a:lnTo>
                <a:lnTo>
                  <a:pt x="375754" y="192"/>
                </a:lnTo>
                <a:lnTo>
                  <a:pt x="365018" y="0"/>
                </a:lnTo>
                <a:lnTo>
                  <a:pt x="360932" y="1131"/>
                </a:lnTo>
                <a:lnTo>
                  <a:pt x="355574" y="9875"/>
                </a:lnTo>
                <a:lnTo>
                  <a:pt x="335743" y="17546"/>
                </a:lnTo>
                <a:lnTo>
                  <a:pt x="285195" y="28428"/>
                </a:lnTo>
                <a:lnTo>
                  <a:pt x="187691" y="46801"/>
                </a:lnTo>
                <a:lnTo>
                  <a:pt x="63284" y="111134"/>
                </a:lnTo>
                <a:lnTo>
                  <a:pt x="5589" y="153182"/>
                </a:lnTo>
                <a:lnTo>
                  <a:pt x="0" y="191487"/>
                </a:lnTo>
                <a:lnTo>
                  <a:pt x="31913" y="244590"/>
                </a:lnTo>
                <a:lnTo>
                  <a:pt x="36425" y="285332"/>
                </a:lnTo>
                <a:lnTo>
                  <a:pt x="40768" y="309968"/>
                </a:lnTo>
                <a:lnTo>
                  <a:pt x="47497" y="328449"/>
                </a:lnTo>
                <a:lnTo>
                  <a:pt x="59167" y="350724"/>
                </a:lnTo>
                <a:lnTo>
                  <a:pt x="88736" y="335313"/>
                </a:lnTo>
                <a:lnTo>
                  <a:pt x="107265" y="335022"/>
                </a:lnTo>
                <a:lnTo>
                  <a:pt x="122560" y="354212"/>
                </a:lnTo>
                <a:lnTo>
                  <a:pt x="142428" y="397244"/>
                </a:lnTo>
                <a:lnTo>
                  <a:pt x="214588" y="500850"/>
                </a:lnTo>
                <a:lnTo>
                  <a:pt x="257601" y="548049"/>
                </a:lnTo>
                <a:lnTo>
                  <a:pt x="288532" y="550240"/>
                </a:lnTo>
                <a:lnTo>
                  <a:pt x="324444" y="518821"/>
                </a:lnTo>
                <a:lnTo>
                  <a:pt x="324004" y="458452"/>
                </a:lnTo>
                <a:lnTo>
                  <a:pt x="330399" y="429340"/>
                </a:lnTo>
                <a:lnTo>
                  <a:pt x="349517" y="423399"/>
                </a:lnTo>
                <a:lnTo>
                  <a:pt x="387246" y="432538"/>
                </a:lnTo>
                <a:lnTo>
                  <a:pt x="413187" y="433935"/>
                </a:lnTo>
                <a:lnTo>
                  <a:pt x="429370" y="430569"/>
                </a:lnTo>
                <a:lnTo>
                  <a:pt x="442580" y="418993"/>
                </a:lnTo>
                <a:lnTo>
                  <a:pt x="459598" y="395758"/>
                </a:lnTo>
                <a:lnTo>
                  <a:pt x="472001" y="392666"/>
                </a:lnTo>
                <a:lnTo>
                  <a:pt x="481289" y="392020"/>
                </a:lnTo>
                <a:lnTo>
                  <a:pt x="492102" y="394167"/>
                </a:lnTo>
                <a:lnTo>
                  <a:pt x="509077" y="399454"/>
                </a:lnTo>
                <a:close/>
              </a:path>
            </a:pathLst>
          </a:custGeom>
          <a:ln w="3975">
            <a:solidFill>
              <a:srgbClr val="231F20"/>
            </a:solidFill>
          </a:ln>
        </p:spPr>
        <p:txBody>
          <a:bodyPr wrap="square" lIns="0" tIns="0" rIns="0" bIns="0" rtlCol="0"/>
          <a:lstStyle/>
          <a:p>
            <a:endParaRPr/>
          </a:p>
        </p:txBody>
      </p:sp>
      <p:sp>
        <p:nvSpPr>
          <p:cNvPr id="336" name="object 336"/>
          <p:cNvSpPr/>
          <p:nvPr/>
        </p:nvSpPr>
        <p:spPr>
          <a:xfrm>
            <a:off x="3755871" y="2210314"/>
            <a:ext cx="594919" cy="550240"/>
          </a:xfrm>
          <a:prstGeom prst="rect">
            <a:avLst/>
          </a:prstGeom>
          <a:blipFill>
            <a:blip r:embed="rId14" cstate="print"/>
            <a:stretch>
              <a:fillRect/>
            </a:stretch>
          </a:blipFill>
        </p:spPr>
        <p:txBody>
          <a:bodyPr wrap="square" lIns="0" tIns="0" rIns="0" bIns="0" rtlCol="0"/>
          <a:lstStyle/>
          <a:p>
            <a:endParaRPr/>
          </a:p>
        </p:txBody>
      </p:sp>
      <p:sp>
        <p:nvSpPr>
          <p:cNvPr id="337" name="object 337"/>
          <p:cNvSpPr/>
          <p:nvPr/>
        </p:nvSpPr>
        <p:spPr>
          <a:xfrm>
            <a:off x="3961494" y="2424769"/>
            <a:ext cx="303530" cy="185420"/>
          </a:xfrm>
          <a:custGeom>
            <a:avLst/>
            <a:gdLst/>
            <a:ahLst/>
            <a:cxnLst/>
            <a:rect l="l" t="t" r="r" b="b"/>
            <a:pathLst>
              <a:path w="303529" h="185419">
                <a:moveTo>
                  <a:pt x="0" y="0"/>
                </a:moveTo>
                <a:lnTo>
                  <a:pt x="15530" y="14338"/>
                </a:lnTo>
                <a:lnTo>
                  <a:pt x="42046" y="38514"/>
                </a:lnTo>
                <a:lnTo>
                  <a:pt x="67090" y="61273"/>
                </a:lnTo>
                <a:lnTo>
                  <a:pt x="78206" y="71361"/>
                </a:lnTo>
                <a:lnTo>
                  <a:pt x="125103" y="63650"/>
                </a:lnTo>
                <a:lnTo>
                  <a:pt x="154279" y="73533"/>
                </a:lnTo>
                <a:lnTo>
                  <a:pt x="169225" y="88577"/>
                </a:lnTo>
                <a:lnTo>
                  <a:pt x="173431" y="96354"/>
                </a:lnTo>
                <a:lnTo>
                  <a:pt x="184003" y="116738"/>
                </a:lnTo>
                <a:lnTo>
                  <a:pt x="191858" y="128550"/>
                </a:lnTo>
                <a:lnTo>
                  <a:pt x="200895" y="136308"/>
                </a:lnTo>
                <a:lnTo>
                  <a:pt x="215011" y="144526"/>
                </a:lnTo>
                <a:lnTo>
                  <a:pt x="236859" y="154739"/>
                </a:lnTo>
                <a:lnTo>
                  <a:pt x="262670" y="165173"/>
                </a:lnTo>
                <a:lnTo>
                  <a:pt x="286762" y="175401"/>
                </a:lnTo>
                <a:lnTo>
                  <a:pt x="235307" y="145464"/>
                </a:lnTo>
                <a:lnTo>
                  <a:pt x="201002" y="102412"/>
                </a:lnTo>
                <a:lnTo>
                  <a:pt x="217637" y="77055"/>
                </a:lnTo>
                <a:lnTo>
                  <a:pt x="219302" y="63714"/>
                </a:lnTo>
                <a:lnTo>
                  <a:pt x="202504" y="57991"/>
                </a:lnTo>
                <a:lnTo>
                  <a:pt x="163753" y="55486"/>
                </a:lnTo>
              </a:path>
            </a:pathLst>
          </a:custGeom>
          <a:ln w="3975">
            <a:solidFill>
              <a:srgbClr val="231F20"/>
            </a:solidFill>
          </a:ln>
        </p:spPr>
        <p:txBody>
          <a:bodyPr wrap="square" lIns="0" tIns="0" rIns="0" bIns="0" rtlCol="0"/>
          <a:lstStyle/>
          <a:p>
            <a:endParaRPr/>
          </a:p>
        </p:txBody>
      </p:sp>
      <p:sp>
        <p:nvSpPr>
          <p:cNvPr id="338" name="object 338"/>
          <p:cNvSpPr/>
          <p:nvPr/>
        </p:nvSpPr>
        <p:spPr>
          <a:xfrm>
            <a:off x="3927915" y="2579747"/>
            <a:ext cx="270510" cy="67945"/>
          </a:xfrm>
          <a:custGeom>
            <a:avLst/>
            <a:gdLst/>
            <a:ahLst/>
            <a:cxnLst/>
            <a:rect l="l" t="t" r="r" b="b"/>
            <a:pathLst>
              <a:path w="270510" h="67944">
                <a:moveTo>
                  <a:pt x="0" y="67805"/>
                </a:moveTo>
                <a:lnTo>
                  <a:pt x="133169" y="63916"/>
                </a:lnTo>
                <a:lnTo>
                  <a:pt x="205674" y="55557"/>
                </a:lnTo>
                <a:lnTo>
                  <a:pt x="242821" y="36371"/>
                </a:lnTo>
                <a:lnTo>
                  <a:pt x="269913" y="0"/>
                </a:lnTo>
              </a:path>
            </a:pathLst>
          </a:custGeom>
          <a:ln w="3975">
            <a:solidFill>
              <a:srgbClr val="231F20"/>
            </a:solidFill>
          </a:ln>
        </p:spPr>
        <p:txBody>
          <a:bodyPr wrap="square" lIns="0" tIns="0" rIns="0" bIns="0" rtlCol="0"/>
          <a:lstStyle/>
          <a:p>
            <a:endParaRPr/>
          </a:p>
        </p:txBody>
      </p:sp>
      <p:sp>
        <p:nvSpPr>
          <p:cNvPr id="339" name="object 339"/>
          <p:cNvSpPr/>
          <p:nvPr/>
        </p:nvSpPr>
        <p:spPr>
          <a:xfrm>
            <a:off x="3904551" y="2412184"/>
            <a:ext cx="230504" cy="247650"/>
          </a:xfrm>
          <a:custGeom>
            <a:avLst/>
            <a:gdLst/>
            <a:ahLst/>
            <a:cxnLst/>
            <a:rect l="l" t="t" r="r" b="b"/>
            <a:pathLst>
              <a:path w="230504" h="247650">
                <a:moveTo>
                  <a:pt x="45984" y="247362"/>
                </a:moveTo>
                <a:lnTo>
                  <a:pt x="38522" y="170617"/>
                </a:lnTo>
                <a:lnTo>
                  <a:pt x="31625" y="128749"/>
                </a:lnTo>
                <a:lnTo>
                  <a:pt x="21326" y="107100"/>
                </a:lnTo>
                <a:lnTo>
                  <a:pt x="3655" y="91012"/>
                </a:lnTo>
                <a:lnTo>
                  <a:pt x="0" y="81119"/>
                </a:lnTo>
                <a:lnTo>
                  <a:pt x="1317" y="72727"/>
                </a:lnTo>
                <a:lnTo>
                  <a:pt x="9890" y="61255"/>
                </a:lnTo>
                <a:lnTo>
                  <a:pt x="28001" y="42117"/>
                </a:lnTo>
                <a:lnTo>
                  <a:pt x="45722" y="22674"/>
                </a:lnTo>
                <a:lnTo>
                  <a:pt x="55024" y="11461"/>
                </a:lnTo>
                <a:lnTo>
                  <a:pt x="61034" y="5661"/>
                </a:lnTo>
                <a:lnTo>
                  <a:pt x="68883" y="2455"/>
                </a:lnTo>
                <a:lnTo>
                  <a:pt x="82744" y="0"/>
                </a:lnTo>
                <a:lnTo>
                  <a:pt x="108038" y="4213"/>
                </a:lnTo>
                <a:lnTo>
                  <a:pt x="151709" y="23949"/>
                </a:lnTo>
                <a:lnTo>
                  <a:pt x="220698" y="68063"/>
                </a:lnTo>
                <a:lnTo>
                  <a:pt x="223943" y="87540"/>
                </a:lnTo>
                <a:lnTo>
                  <a:pt x="226032" y="98291"/>
                </a:lnTo>
                <a:lnTo>
                  <a:pt x="227874" y="104148"/>
                </a:lnTo>
                <a:lnTo>
                  <a:pt x="230376" y="108945"/>
                </a:lnTo>
              </a:path>
            </a:pathLst>
          </a:custGeom>
          <a:ln w="3975">
            <a:solidFill>
              <a:srgbClr val="231F20"/>
            </a:solidFill>
          </a:ln>
        </p:spPr>
        <p:txBody>
          <a:bodyPr wrap="square" lIns="0" tIns="0" rIns="0" bIns="0" rtlCol="0"/>
          <a:lstStyle/>
          <a:p>
            <a:endParaRPr/>
          </a:p>
        </p:txBody>
      </p:sp>
      <p:sp>
        <p:nvSpPr>
          <p:cNvPr id="340" name="object 340"/>
          <p:cNvSpPr/>
          <p:nvPr/>
        </p:nvSpPr>
        <p:spPr>
          <a:xfrm>
            <a:off x="4034162" y="2417260"/>
            <a:ext cx="115570" cy="67310"/>
          </a:xfrm>
          <a:custGeom>
            <a:avLst/>
            <a:gdLst/>
            <a:ahLst/>
            <a:cxnLst/>
            <a:rect l="l" t="t" r="r" b="b"/>
            <a:pathLst>
              <a:path w="115570" h="67310">
                <a:moveTo>
                  <a:pt x="115506" y="66817"/>
                </a:moveTo>
                <a:lnTo>
                  <a:pt x="115544" y="55552"/>
                </a:lnTo>
                <a:lnTo>
                  <a:pt x="109740" y="44427"/>
                </a:lnTo>
                <a:lnTo>
                  <a:pt x="85240" y="35188"/>
                </a:lnTo>
                <a:lnTo>
                  <a:pt x="70378" y="28714"/>
                </a:lnTo>
                <a:lnTo>
                  <a:pt x="59129" y="21949"/>
                </a:lnTo>
                <a:lnTo>
                  <a:pt x="45466" y="11839"/>
                </a:lnTo>
                <a:lnTo>
                  <a:pt x="28878" y="2946"/>
                </a:lnTo>
                <a:lnTo>
                  <a:pt x="14303" y="0"/>
                </a:lnTo>
                <a:lnTo>
                  <a:pt x="3942" y="248"/>
                </a:lnTo>
                <a:lnTo>
                  <a:pt x="0" y="942"/>
                </a:lnTo>
              </a:path>
            </a:pathLst>
          </a:custGeom>
          <a:ln w="3975">
            <a:solidFill>
              <a:srgbClr val="231F20"/>
            </a:solidFill>
          </a:ln>
        </p:spPr>
        <p:txBody>
          <a:bodyPr wrap="square" lIns="0" tIns="0" rIns="0" bIns="0" rtlCol="0"/>
          <a:lstStyle/>
          <a:p>
            <a:endParaRPr/>
          </a:p>
        </p:txBody>
      </p:sp>
      <p:sp>
        <p:nvSpPr>
          <p:cNvPr id="341" name="object 341"/>
          <p:cNvSpPr/>
          <p:nvPr/>
        </p:nvSpPr>
        <p:spPr>
          <a:xfrm>
            <a:off x="3815040" y="2393417"/>
            <a:ext cx="237490" cy="167640"/>
          </a:xfrm>
          <a:custGeom>
            <a:avLst/>
            <a:gdLst/>
            <a:ahLst/>
            <a:cxnLst/>
            <a:rect l="l" t="t" r="r" b="b"/>
            <a:pathLst>
              <a:path w="237489" h="167639">
                <a:moveTo>
                  <a:pt x="237083" y="23947"/>
                </a:moveTo>
                <a:lnTo>
                  <a:pt x="201275" y="16367"/>
                </a:lnTo>
                <a:lnTo>
                  <a:pt x="173586" y="11330"/>
                </a:lnTo>
                <a:lnTo>
                  <a:pt x="155723" y="8531"/>
                </a:lnTo>
                <a:lnTo>
                  <a:pt x="149390" y="7666"/>
                </a:lnTo>
                <a:lnTo>
                  <a:pt x="98339" y="0"/>
                </a:lnTo>
                <a:lnTo>
                  <a:pt x="66500" y="1438"/>
                </a:lnTo>
                <a:lnTo>
                  <a:pt x="40533" y="15576"/>
                </a:lnTo>
                <a:lnTo>
                  <a:pt x="7099" y="46007"/>
                </a:lnTo>
                <a:lnTo>
                  <a:pt x="25604" y="65938"/>
                </a:lnTo>
                <a:lnTo>
                  <a:pt x="31034" y="85250"/>
                </a:lnTo>
                <a:lnTo>
                  <a:pt x="22720" y="115344"/>
                </a:lnTo>
                <a:lnTo>
                  <a:pt x="0" y="167622"/>
                </a:lnTo>
              </a:path>
            </a:pathLst>
          </a:custGeom>
          <a:ln w="3975">
            <a:solidFill>
              <a:srgbClr val="231F20"/>
            </a:solidFill>
          </a:ln>
        </p:spPr>
        <p:txBody>
          <a:bodyPr wrap="square" lIns="0" tIns="0" rIns="0" bIns="0" rtlCol="0"/>
          <a:lstStyle/>
          <a:p>
            <a:endParaRPr/>
          </a:p>
        </p:txBody>
      </p:sp>
      <p:sp>
        <p:nvSpPr>
          <p:cNvPr id="342" name="object 342"/>
          <p:cNvSpPr/>
          <p:nvPr/>
        </p:nvSpPr>
        <p:spPr>
          <a:xfrm>
            <a:off x="4155865" y="2445779"/>
            <a:ext cx="47625" cy="51435"/>
          </a:xfrm>
          <a:custGeom>
            <a:avLst/>
            <a:gdLst/>
            <a:ahLst/>
            <a:cxnLst/>
            <a:rect l="l" t="t" r="r" b="b"/>
            <a:pathLst>
              <a:path w="47625" h="51435">
                <a:moveTo>
                  <a:pt x="47294" y="0"/>
                </a:moveTo>
                <a:lnTo>
                  <a:pt x="26431" y="20325"/>
                </a:lnTo>
                <a:lnTo>
                  <a:pt x="14551" y="32446"/>
                </a:lnTo>
                <a:lnTo>
                  <a:pt x="7218" y="41174"/>
                </a:lnTo>
                <a:lnTo>
                  <a:pt x="0" y="51320"/>
                </a:lnTo>
              </a:path>
            </a:pathLst>
          </a:custGeom>
          <a:ln w="3975">
            <a:solidFill>
              <a:srgbClr val="231F20"/>
            </a:solidFill>
          </a:ln>
        </p:spPr>
        <p:txBody>
          <a:bodyPr wrap="square" lIns="0" tIns="0" rIns="0" bIns="0" rtlCol="0"/>
          <a:lstStyle/>
          <a:p>
            <a:endParaRPr/>
          </a:p>
        </p:txBody>
      </p:sp>
      <p:sp>
        <p:nvSpPr>
          <p:cNvPr id="343" name="object 343"/>
          <p:cNvSpPr/>
          <p:nvPr/>
        </p:nvSpPr>
        <p:spPr>
          <a:xfrm>
            <a:off x="4177191" y="2405574"/>
            <a:ext cx="119380" cy="130175"/>
          </a:xfrm>
          <a:custGeom>
            <a:avLst/>
            <a:gdLst/>
            <a:ahLst/>
            <a:cxnLst/>
            <a:rect l="l" t="t" r="r" b="b"/>
            <a:pathLst>
              <a:path w="119379" h="130175">
                <a:moveTo>
                  <a:pt x="49322" y="43776"/>
                </a:moveTo>
                <a:lnTo>
                  <a:pt x="81488" y="25819"/>
                </a:lnTo>
                <a:lnTo>
                  <a:pt x="99485" y="15273"/>
                </a:lnTo>
                <a:lnTo>
                  <a:pt x="109860" y="8034"/>
                </a:lnTo>
                <a:lnTo>
                  <a:pt x="119159" y="0"/>
                </a:lnTo>
                <a:lnTo>
                  <a:pt x="39185" y="28344"/>
                </a:lnTo>
                <a:lnTo>
                  <a:pt x="2479" y="51352"/>
                </a:lnTo>
                <a:lnTo>
                  <a:pt x="0" y="81228"/>
                </a:lnTo>
                <a:lnTo>
                  <a:pt x="22703" y="130175"/>
                </a:lnTo>
              </a:path>
            </a:pathLst>
          </a:custGeom>
          <a:ln w="3975">
            <a:solidFill>
              <a:srgbClr val="231F20"/>
            </a:solidFill>
          </a:ln>
        </p:spPr>
        <p:txBody>
          <a:bodyPr wrap="square" lIns="0" tIns="0" rIns="0" bIns="0" rtlCol="0"/>
          <a:lstStyle/>
          <a:p>
            <a:endParaRPr/>
          </a:p>
        </p:txBody>
      </p:sp>
      <p:sp>
        <p:nvSpPr>
          <p:cNvPr id="344" name="object 344"/>
          <p:cNvSpPr/>
          <p:nvPr/>
        </p:nvSpPr>
        <p:spPr>
          <a:xfrm>
            <a:off x="4175856" y="2397692"/>
            <a:ext cx="106045" cy="95250"/>
          </a:xfrm>
          <a:custGeom>
            <a:avLst/>
            <a:gdLst/>
            <a:ahLst/>
            <a:cxnLst/>
            <a:rect l="l" t="t" r="r" b="b"/>
            <a:pathLst>
              <a:path w="106045" h="95250">
                <a:moveTo>
                  <a:pt x="45250" y="35839"/>
                </a:moveTo>
                <a:lnTo>
                  <a:pt x="67883" y="19656"/>
                </a:lnTo>
                <a:lnTo>
                  <a:pt x="81727" y="10528"/>
                </a:lnTo>
                <a:lnTo>
                  <a:pt x="92452" y="5096"/>
                </a:lnTo>
                <a:lnTo>
                  <a:pt x="105727" y="0"/>
                </a:lnTo>
                <a:lnTo>
                  <a:pt x="45789" y="49643"/>
                </a:lnTo>
                <a:lnTo>
                  <a:pt x="14797" y="76058"/>
                </a:lnTo>
                <a:lnTo>
                  <a:pt x="2837" y="88127"/>
                </a:lnTo>
                <a:lnTo>
                  <a:pt x="0" y="94729"/>
                </a:lnTo>
              </a:path>
            </a:pathLst>
          </a:custGeom>
          <a:ln w="3975">
            <a:solidFill>
              <a:srgbClr val="231F20"/>
            </a:solidFill>
          </a:ln>
        </p:spPr>
        <p:txBody>
          <a:bodyPr wrap="square" lIns="0" tIns="0" rIns="0" bIns="0" rtlCol="0"/>
          <a:lstStyle/>
          <a:p>
            <a:endParaRPr/>
          </a:p>
        </p:txBody>
      </p:sp>
      <p:sp>
        <p:nvSpPr>
          <p:cNvPr id="345" name="object 345"/>
          <p:cNvSpPr/>
          <p:nvPr/>
        </p:nvSpPr>
        <p:spPr>
          <a:xfrm>
            <a:off x="4161779" y="2297488"/>
            <a:ext cx="155575" cy="153670"/>
          </a:xfrm>
          <a:custGeom>
            <a:avLst/>
            <a:gdLst/>
            <a:ahLst/>
            <a:cxnLst/>
            <a:rect l="l" t="t" r="r" b="b"/>
            <a:pathLst>
              <a:path w="155575" h="153669">
                <a:moveTo>
                  <a:pt x="155041" y="66751"/>
                </a:moveTo>
                <a:lnTo>
                  <a:pt x="125691" y="93865"/>
                </a:lnTo>
                <a:lnTo>
                  <a:pt x="111982" y="99499"/>
                </a:lnTo>
                <a:lnTo>
                  <a:pt x="110378" y="80590"/>
                </a:lnTo>
                <a:lnTo>
                  <a:pt x="117348" y="34074"/>
                </a:lnTo>
                <a:lnTo>
                  <a:pt x="115660" y="16846"/>
                </a:lnTo>
                <a:lnTo>
                  <a:pt x="112991" y="7554"/>
                </a:lnTo>
                <a:lnTo>
                  <a:pt x="107446" y="3004"/>
                </a:lnTo>
                <a:lnTo>
                  <a:pt x="97129" y="0"/>
                </a:lnTo>
                <a:lnTo>
                  <a:pt x="63300" y="68792"/>
                </a:lnTo>
                <a:lnTo>
                  <a:pt x="41906" y="107713"/>
                </a:lnTo>
                <a:lnTo>
                  <a:pt x="23841" y="131153"/>
                </a:lnTo>
                <a:lnTo>
                  <a:pt x="0" y="153504"/>
                </a:lnTo>
              </a:path>
            </a:pathLst>
          </a:custGeom>
          <a:ln w="3975">
            <a:solidFill>
              <a:srgbClr val="231F20"/>
            </a:solidFill>
          </a:ln>
        </p:spPr>
        <p:txBody>
          <a:bodyPr wrap="square" lIns="0" tIns="0" rIns="0" bIns="0" rtlCol="0"/>
          <a:lstStyle/>
          <a:p>
            <a:endParaRPr/>
          </a:p>
        </p:txBody>
      </p:sp>
      <p:sp>
        <p:nvSpPr>
          <p:cNvPr id="346" name="object 346"/>
          <p:cNvSpPr/>
          <p:nvPr/>
        </p:nvSpPr>
        <p:spPr>
          <a:xfrm>
            <a:off x="4122098" y="2245388"/>
            <a:ext cx="88265" cy="36195"/>
          </a:xfrm>
          <a:custGeom>
            <a:avLst/>
            <a:gdLst/>
            <a:ahLst/>
            <a:cxnLst/>
            <a:rect l="l" t="t" r="r" b="b"/>
            <a:pathLst>
              <a:path w="88264" h="36194">
                <a:moveTo>
                  <a:pt x="4050" y="0"/>
                </a:moveTo>
                <a:lnTo>
                  <a:pt x="0" y="21234"/>
                </a:lnTo>
                <a:lnTo>
                  <a:pt x="1412" y="31908"/>
                </a:lnTo>
                <a:lnTo>
                  <a:pt x="10772" y="35257"/>
                </a:lnTo>
                <a:lnTo>
                  <a:pt x="30568" y="34518"/>
                </a:lnTo>
                <a:lnTo>
                  <a:pt x="54062" y="33750"/>
                </a:lnTo>
                <a:lnTo>
                  <a:pt x="72144" y="34290"/>
                </a:lnTo>
                <a:lnTo>
                  <a:pt x="83764" y="35257"/>
                </a:lnTo>
                <a:lnTo>
                  <a:pt x="87870" y="35775"/>
                </a:lnTo>
              </a:path>
            </a:pathLst>
          </a:custGeom>
          <a:ln w="3975">
            <a:solidFill>
              <a:srgbClr val="231F20"/>
            </a:solidFill>
          </a:ln>
        </p:spPr>
        <p:txBody>
          <a:bodyPr wrap="square" lIns="0" tIns="0" rIns="0" bIns="0" rtlCol="0"/>
          <a:lstStyle/>
          <a:p>
            <a:endParaRPr/>
          </a:p>
        </p:txBody>
      </p:sp>
      <p:sp>
        <p:nvSpPr>
          <p:cNvPr id="347" name="object 347"/>
          <p:cNvSpPr/>
          <p:nvPr/>
        </p:nvSpPr>
        <p:spPr>
          <a:xfrm>
            <a:off x="4113068" y="2211486"/>
            <a:ext cx="64769" cy="42545"/>
          </a:xfrm>
          <a:custGeom>
            <a:avLst/>
            <a:gdLst/>
            <a:ahLst/>
            <a:cxnLst/>
            <a:rect l="l" t="t" r="r" b="b"/>
            <a:pathLst>
              <a:path w="64770" h="42544">
                <a:moveTo>
                  <a:pt x="7362" y="0"/>
                </a:moveTo>
                <a:lnTo>
                  <a:pt x="0" y="15223"/>
                </a:lnTo>
                <a:lnTo>
                  <a:pt x="3469" y="24730"/>
                </a:lnTo>
                <a:lnTo>
                  <a:pt x="23103" y="32507"/>
                </a:lnTo>
                <a:lnTo>
                  <a:pt x="64233" y="42545"/>
                </a:lnTo>
              </a:path>
            </a:pathLst>
          </a:custGeom>
          <a:ln w="3975">
            <a:solidFill>
              <a:srgbClr val="231F20"/>
            </a:solidFill>
          </a:ln>
        </p:spPr>
        <p:txBody>
          <a:bodyPr wrap="square" lIns="0" tIns="0" rIns="0" bIns="0" rtlCol="0"/>
          <a:lstStyle/>
          <a:p>
            <a:endParaRPr/>
          </a:p>
        </p:txBody>
      </p:sp>
      <p:sp>
        <p:nvSpPr>
          <p:cNvPr id="348" name="object 348"/>
          <p:cNvSpPr/>
          <p:nvPr/>
        </p:nvSpPr>
        <p:spPr>
          <a:xfrm>
            <a:off x="4056471" y="2344737"/>
            <a:ext cx="64769" cy="33020"/>
          </a:xfrm>
          <a:custGeom>
            <a:avLst/>
            <a:gdLst/>
            <a:ahLst/>
            <a:cxnLst/>
            <a:rect l="l" t="t" r="r" b="b"/>
            <a:pathLst>
              <a:path w="64770" h="33019">
                <a:moveTo>
                  <a:pt x="0" y="32412"/>
                </a:moveTo>
                <a:lnTo>
                  <a:pt x="26368" y="10065"/>
                </a:lnTo>
                <a:lnTo>
                  <a:pt x="41883" y="35"/>
                </a:lnTo>
                <a:lnTo>
                  <a:pt x="52594" y="0"/>
                </a:lnTo>
                <a:lnTo>
                  <a:pt x="64554" y="7635"/>
                </a:lnTo>
              </a:path>
            </a:pathLst>
          </a:custGeom>
          <a:ln w="3975">
            <a:solidFill>
              <a:srgbClr val="231F20"/>
            </a:solidFill>
          </a:ln>
        </p:spPr>
        <p:txBody>
          <a:bodyPr wrap="square" lIns="0" tIns="0" rIns="0" bIns="0" rtlCol="0"/>
          <a:lstStyle/>
          <a:p>
            <a:endParaRPr/>
          </a:p>
        </p:txBody>
      </p:sp>
      <p:sp>
        <p:nvSpPr>
          <p:cNvPr id="349" name="object 349"/>
          <p:cNvSpPr/>
          <p:nvPr/>
        </p:nvSpPr>
        <p:spPr>
          <a:xfrm>
            <a:off x="4075570" y="2376613"/>
            <a:ext cx="40005" cy="3810"/>
          </a:xfrm>
          <a:custGeom>
            <a:avLst/>
            <a:gdLst/>
            <a:ahLst/>
            <a:cxnLst/>
            <a:rect l="l" t="t" r="r" b="b"/>
            <a:pathLst>
              <a:path w="40004" h="3810">
                <a:moveTo>
                  <a:pt x="0" y="3086"/>
                </a:moveTo>
                <a:lnTo>
                  <a:pt x="19246" y="717"/>
                </a:lnTo>
                <a:lnTo>
                  <a:pt x="29814" y="0"/>
                </a:lnTo>
                <a:lnTo>
                  <a:pt x="35441" y="996"/>
                </a:lnTo>
                <a:lnTo>
                  <a:pt x="39865" y="3771"/>
                </a:lnTo>
              </a:path>
            </a:pathLst>
          </a:custGeom>
          <a:ln w="3975">
            <a:solidFill>
              <a:srgbClr val="231F20"/>
            </a:solidFill>
          </a:ln>
        </p:spPr>
        <p:txBody>
          <a:bodyPr wrap="square" lIns="0" tIns="0" rIns="0" bIns="0" rtlCol="0"/>
          <a:lstStyle/>
          <a:p>
            <a:endParaRPr/>
          </a:p>
        </p:txBody>
      </p:sp>
      <p:sp>
        <p:nvSpPr>
          <p:cNvPr id="350" name="object 350"/>
          <p:cNvSpPr/>
          <p:nvPr/>
        </p:nvSpPr>
        <p:spPr>
          <a:xfrm>
            <a:off x="3834644" y="2265007"/>
            <a:ext cx="194310" cy="114300"/>
          </a:xfrm>
          <a:custGeom>
            <a:avLst/>
            <a:gdLst/>
            <a:ahLst/>
            <a:cxnLst/>
            <a:rect l="l" t="t" r="r" b="b"/>
            <a:pathLst>
              <a:path w="194310" h="114300">
                <a:moveTo>
                  <a:pt x="194170" y="41890"/>
                </a:moveTo>
                <a:lnTo>
                  <a:pt x="172984" y="4817"/>
                </a:lnTo>
                <a:lnTo>
                  <a:pt x="145695" y="0"/>
                </a:lnTo>
                <a:lnTo>
                  <a:pt x="94102" y="34225"/>
                </a:lnTo>
                <a:lnTo>
                  <a:pt x="0" y="114280"/>
                </a:lnTo>
              </a:path>
            </a:pathLst>
          </a:custGeom>
          <a:ln w="3975">
            <a:solidFill>
              <a:srgbClr val="231F20"/>
            </a:solidFill>
          </a:ln>
        </p:spPr>
        <p:txBody>
          <a:bodyPr wrap="square" lIns="0" tIns="0" rIns="0" bIns="0" rtlCol="0"/>
          <a:lstStyle/>
          <a:p>
            <a:endParaRPr/>
          </a:p>
        </p:txBody>
      </p:sp>
      <p:sp>
        <p:nvSpPr>
          <p:cNvPr id="351" name="object 351"/>
          <p:cNvSpPr/>
          <p:nvPr/>
        </p:nvSpPr>
        <p:spPr>
          <a:xfrm>
            <a:off x="3932275" y="2422976"/>
            <a:ext cx="8890" cy="15875"/>
          </a:xfrm>
          <a:custGeom>
            <a:avLst/>
            <a:gdLst/>
            <a:ahLst/>
            <a:cxnLst/>
            <a:rect l="l" t="t" r="r" b="b"/>
            <a:pathLst>
              <a:path w="8889" h="15875">
                <a:moveTo>
                  <a:pt x="8420" y="15684"/>
                </a:moveTo>
                <a:lnTo>
                  <a:pt x="0" y="13690"/>
                </a:lnTo>
                <a:lnTo>
                  <a:pt x="4826" y="0"/>
                </a:lnTo>
              </a:path>
            </a:pathLst>
          </a:custGeom>
          <a:ln w="3975">
            <a:solidFill>
              <a:srgbClr val="231F20"/>
            </a:solidFill>
          </a:ln>
        </p:spPr>
        <p:txBody>
          <a:bodyPr wrap="square" lIns="0" tIns="0" rIns="0" bIns="0" rtlCol="0"/>
          <a:lstStyle/>
          <a:p>
            <a:endParaRPr/>
          </a:p>
        </p:txBody>
      </p:sp>
      <p:sp>
        <p:nvSpPr>
          <p:cNvPr id="352" name="object 352"/>
          <p:cNvSpPr/>
          <p:nvPr/>
        </p:nvSpPr>
        <p:spPr>
          <a:xfrm>
            <a:off x="3876367" y="2402764"/>
            <a:ext cx="78105" cy="43815"/>
          </a:xfrm>
          <a:custGeom>
            <a:avLst/>
            <a:gdLst/>
            <a:ahLst/>
            <a:cxnLst/>
            <a:rect l="l" t="t" r="r" b="b"/>
            <a:pathLst>
              <a:path w="78104" h="43814">
                <a:moveTo>
                  <a:pt x="77660" y="20561"/>
                </a:moveTo>
                <a:lnTo>
                  <a:pt x="75132" y="12686"/>
                </a:lnTo>
                <a:lnTo>
                  <a:pt x="70724" y="10950"/>
                </a:lnTo>
                <a:lnTo>
                  <a:pt x="61228" y="16153"/>
                </a:lnTo>
                <a:lnTo>
                  <a:pt x="43434" y="29095"/>
                </a:lnTo>
                <a:lnTo>
                  <a:pt x="25624" y="40459"/>
                </a:lnTo>
                <a:lnTo>
                  <a:pt x="16335" y="43268"/>
                </a:lnTo>
                <a:lnTo>
                  <a:pt x="12794" y="41811"/>
                </a:lnTo>
                <a:lnTo>
                  <a:pt x="12230" y="40373"/>
                </a:lnTo>
                <a:lnTo>
                  <a:pt x="2634" y="27462"/>
                </a:lnTo>
                <a:lnTo>
                  <a:pt x="0" y="18953"/>
                </a:lnTo>
                <a:lnTo>
                  <a:pt x="4832" y="11060"/>
                </a:lnTo>
                <a:lnTo>
                  <a:pt x="17640" y="0"/>
                </a:lnTo>
              </a:path>
            </a:pathLst>
          </a:custGeom>
          <a:ln w="3975">
            <a:solidFill>
              <a:srgbClr val="231F20"/>
            </a:solidFill>
          </a:ln>
        </p:spPr>
        <p:txBody>
          <a:bodyPr wrap="square" lIns="0" tIns="0" rIns="0" bIns="0" rtlCol="0"/>
          <a:lstStyle/>
          <a:p>
            <a:endParaRPr/>
          </a:p>
        </p:txBody>
      </p:sp>
      <p:sp>
        <p:nvSpPr>
          <p:cNvPr id="353" name="object 353"/>
          <p:cNvSpPr/>
          <p:nvPr/>
        </p:nvSpPr>
        <p:spPr>
          <a:xfrm>
            <a:off x="3835485" y="2402761"/>
            <a:ext cx="59055" cy="88265"/>
          </a:xfrm>
          <a:custGeom>
            <a:avLst/>
            <a:gdLst/>
            <a:ahLst/>
            <a:cxnLst/>
            <a:rect l="l" t="t" r="r" b="b"/>
            <a:pathLst>
              <a:path w="59054" h="88264">
                <a:moveTo>
                  <a:pt x="58521" y="0"/>
                </a:moveTo>
                <a:lnTo>
                  <a:pt x="41926" y="17464"/>
                </a:lnTo>
                <a:lnTo>
                  <a:pt x="28041" y="36237"/>
                </a:lnTo>
                <a:lnTo>
                  <a:pt x="14766" y="58837"/>
                </a:lnTo>
                <a:lnTo>
                  <a:pt x="0" y="87782"/>
                </a:lnTo>
              </a:path>
            </a:pathLst>
          </a:custGeom>
          <a:ln w="3975">
            <a:solidFill>
              <a:srgbClr val="231F20"/>
            </a:solidFill>
          </a:ln>
        </p:spPr>
        <p:txBody>
          <a:bodyPr wrap="square" lIns="0" tIns="0" rIns="0" bIns="0" rtlCol="0"/>
          <a:lstStyle/>
          <a:p>
            <a:endParaRPr/>
          </a:p>
        </p:txBody>
      </p:sp>
      <p:sp>
        <p:nvSpPr>
          <p:cNvPr id="354" name="object 354"/>
          <p:cNvSpPr/>
          <p:nvPr/>
        </p:nvSpPr>
        <p:spPr>
          <a:xfrm>
            <a:off x="3919806" y="2396725"/>
            <a:ext cx="45085" cy="35560"/>
          </a:xfrm>
          <a:custGeom>
            <a:avLst/>
            <a:gdLst/>
            <a:ahLst/>
            <a:cxnLst/>
            <a:rect l="l" t="t" r="r" b="b"/>
            <a:pathLst>
              <a:path w="45085" h="35560">
                <a:moveTo>
                  <a:pt x="44627" y="4362"/>
                </a:moveTo>
                <a:lnTo>
                  <a:pt x="31136" y="0"/>
                </a:lnTo>
                <a:lnTo>
                  <a:pt x="21990" y="1751"/>
                </a:lnTo>
                <a:lnTo>
                  <a:pt x="13005" y="12501"/>
                </a:lnTo>
                <a:lnTo>
                  <a:pt x="0" y="35134"/>
                </a:lnTo>
              </a:path>
            </a:pathLst>
          </a:custGeom>
          <a:ln w="3975">
            <a:solidFill>
              <a:srgbClr val="231F20"/>
            </a:solidFill>
          </a:ln>
        </p:spPr>
        <p:txBody>
          <a:bodyPr wrap="square" lIns="0" tIns="0" rIns="0" bIns="0" rtlCol="0"/>
          <a:lstStyle/>
          <a:p>
            <a:endParaRPr/>
          </a:p>
        </p:txBody>
      </p:sp>
      <p:sp>
        <p:nvSpPr>
          <p:cNvPr id="355" name="object 355"/>
          <p:cNvSpPr/>
          <p:nvPr/>
        </p:nvSpPr>
        <p:spPr>
          <a:xfrm>
            <a:off x="3887116" y="2527306"/>
            <a:ext cx="18415" cy="91440"/>
          </a:xfrm>
          <a:custGeom>
            <a:avLst/>
            <a:gdLst/>
            <a:ahLst/>
            <a:cxnLst/>
            <a:rect l="l" t="t" r="r" b="b"/>
            <a:pathLst>
              <a:path w="18414" h="91439">
                <a:moveTo>
                  <a:pt x="18300" y="90995"/>
                </a:moveTo>
                <a:lnTo>
                  <a:pt x="7145" y="45846"/>
                </a:lnTo>
                <a:lnTo>
                  <a:pt x="1595" y="21318"/>
                </a:lnTo>
                <a:lnTo>
                  <a:pt x="0" y="8879"/>
                </a:lnTo>
                <a:lnTo>
                  <a:pt x="711" y="0"/>
                </a:lnTo>
              </a:path>
            </a:pathLst>
          </a:custGeom>
          <a:ln w="3975">
            <a:solidFill>
              <a:srgbClr val="231F20"/>
            </a:solidFill>
          </a:ln>
        </p:spPr>
        <p:txBody>
          <a:bodyPr wrap="square" lIns="0" tIns="0" rIns="0" bIns="0" rtlCol="0"/>
          <a:lstStyle/>
          <a:p>
            <a:endParaRPr/>
          </a:p>
        </p:txBody>
      </p:sp>
      <p:sp>
        <p:nvSpPr>
          <p:cNvPr id="356" name="object 356"/>
          <p:cNvSpPr/>
          <p:nvPr/>
        </p:nvSpPr>
        <p:spPr>
          <a:xfrm>
            <a:off x="3833719" y="2502277"/>
            <a:ext cx="83820" cy="61594"/>
          </a:xfrm>
          <a:custGeom>
            <a:avLst/>
            <a:gdLst/>
            <a:ahLst/>
            <a:cxnLst/>
            <a:rect l="l" t="t" r="r" b="b"/>
            <a:pathLst>
              <a:path w="83820" h="61594">
                <a:moveTo>
                  <a:pt x="0" y="54019"/>
                </a:moveTo>
                <a:lnTo>
                  <a:pt x="35623" y="14149"/>
                </a:lnTo>
                <a:lnTo>
                  <a:pt x="55864" y="0"/>
                </a:lnTo>
                <a:lnTo>
                  <a:pt x="68251" y="10796"/>
                </a:lnTo>
                <a:lnTo>
                  <a:pt x="80314" y="45764"/>
                </a:lnTo>
                <a:lnTo>
                  <a:pt x="83606" y="56840"/>
                </a:lnTo>
                <a:lnTo>
                  <a:pt x="82313" y="61509"/>
                </a:lnTo>
                <a:lnTo>
                  <a:pt x="74283" y="60648"/>
                </a:lnTo>
                <a:lnTo>
                  <a:pt x="57365" y="55137"/>
                </a:lnTo>
              </a:path>
            </a:pathLst>
          </a:custGeom>
          <a:ln w="3975">
            <a:solidFill>
              <a:srgbClr val="231F20"/>
            </a:solidFill>
          </a:ln>
        </p:spPr>
        <p:txBody>
          <a:bodyPr wrap="square" lIns="0" tIns="0" rIns="0" bIns="0" rtlCol="0"/>
          <a:lstStyle/>
          <a:p>
            <a:endParaRPr/>
          </a:p>
        </p:txBody>
      </p:sp>
      <p:sp>
        <p:nvSpPr>
          <p:cNvPr id="357" name="object 357"/>
          <p:cNvSpPr/>
          <p:nvPr/>
        </p:nvSpPr>
        <p:spPr>
          <a:xfrm>
            <a:off x="4136606" y="2484500"/>
            <a:ext cx="20320" cy="24130"/>
          </a:xfrm>
          <a:custGeom>
            <a:avLst/>
            <a:gdLst/>
            <a:ahLst/>
            <a:cxnLst/>
            <a:rect l="l" t="t" r="r" b="b"/>
            <a:pathLst>
              <a:path w="20320" h="24130">
                <a:moveTo>
                  <a:pt x="20256" y="22763"/>
                </a:moveTo>
                <a:lnTo>
                  <a:pt x="8888" y="23513"/>
                </a:lnTo>
                <a:lnTo>
                  <a:pt x="2989" y="22382"/>
                </a:lnTo>
                <a:lnTo>
                  <a:pt x="659" y="18126"/>
                </a:lnTo>
                <a:lnTo>
                  <a:pt x="0" y="9504"/>
                </a:lnTo>
                <a:lnTo>
                  <a:pt x="2246" y="1979"/>
                </a:lnTo>
                <a:lnTo>
                  <a:pt x="7770" y="0"/>
                </a:lnTo>
                <a:lnTo>
                  <a:pt x="13407" y="822"/>
                </a:lnTo>
                <a:lnTo>
                  <a:pt x="15989" y="1706"/>
                </a:lnTo>
              </a:path>
            </a:pathLst>
          </a:custGeom>
          <a:ln w="3975">
            <a:solidFill>
              <a:srgbClr val="231F20"/>
            </a:solidFill>
          </a:ln>
        </p:spPr>
        <p:txBody>
          <a:bodyPr wrap="square" lIns="0" tIns="0" rIns="0" bIns="0" rtlCol="0"/>
          <a:lstStyle/>
          <a:p>
            <a:endParaRPr/>
          </a:p>
        </p:txBody>
      </p:sp>
      <p:sp>
        <p:nvSpPr>
          <p:cNvPr id="358" name="object 358"/>
          <p:cNvSpPr/>
          <p:nvPr/>
        </p:nvSpPr>
        <p:spPr>
          <a:xfrm>
            <a:off x="4146476" y="2492859"/>
            <a:ext cx="8890" cy="13970"/>
          </a:xfrm>
          <a:custGeom>
            <a:avLst/>
            <a:gdLst/>
            <a:ahLst/>
            <a:cxnLst/>
            <a:rect l="l" t="t" r="r" b="b"/>
            <a:pathLst>
              <a:path w="8889" h="13969">
                <a:moveTo>
                  <a:pt x="8724" y="0"/>
                </a:moveTo>
                <a:lnTo>
                  <a:pt x="63" y="6438"/>
                </a:lnTo>
                <a:lnTo>
                  <a:pt x="0" y="13868"/>
                </a:lnTo>
              </a:path>
            </a:pathLst>
          </a:custGeom>
          <a:ln w="3975">
            <a:solidFill>
              <a:srgbClr val="231F20"/>
            </a:solidFill>
          </a:ln>
        </p:spPr>
        <p:txBody>
          <a:bodyPr wrap="square" lIns="0" tIns="0" rIns="0" bIns="0" rtlCol="0"/>
          <a:lstStyle/>
          <a:p>
            <a:endParaRPr/>
          </a:p>
        </p:txBody>
      </p:sp>
      <p:sp>
        <p:nvSpPr>
          <p:cNvPr id="359" name="object 359"/>
          <p:cNvSpPr/>
          <p:nvPr/>
        </p:nvSpPr>
        <p:spPr>
          <a:xfrm>
            <a:off x="4162486" y="2531789"/>
            <a:ext cx="9525" cy="34925"/>
          </a:xfrm>
          <a:custGeom>
            <a:avLst/>
            <a:gdLst/>
            <a:ahLst/>
            <a:cxnLst/>
            <a:rect l="l" t="t" r="r" b="b"/>
            <a:pathLst>
              <a:path w="9525" h="34925">
                <a:moveTo>
                  <a:pt x="3343" y="0"/>
                </a:moveTo>
                <a:lnTo>
                  <a:pt x="353" y="7744"/>
                </a:lnTo>
                <a:lnTo>
                  <a:pt x="0" y="13950"/>
                </a:lnTo>
                <a:lnTo>
                  <a:pt x="2861" y="21881"/>
                </a:lnTo>
                <a:lnTo>
                  <a:pt x="9515" y="34798"/>
                </a:lnTo>
              </a:path>
            </a:pathLst>
          </a:custGeom>
          <a:ln w="3975">
            <a:solidFill>
              <a:srgbClr val="231F20"/>
            </a:solidFill>
          </a:ln>
        </p:spPr>
        <p:txBody>
          <a:bodyPr wrap="square" lIns="0" tIns="0" rIns="0" bIns="0" rtlCol="0"/>
          <a:lstStyle/>
          <a:p>
            <a:endParaRPr/>
          </a:p>
        </p:txBody>
      </p:sp>
      <p:sp>
        <p:nvSpPr>
          <p:cNvPr id="360" name="object 360"/>
          <p:cNvSpPr/>
          <p:nvPr/>
        </p:nvSpPr>
        <p:spPr>
          <a:xfrm>
            <a:off x="4153833" y="2536504"/>
            <a:ext cx="12065" cy="21590"/>
          </a:xfrm>
          <a:custGeom>
            <a:avLst/>
            <a:gdLst/>
            <a:ahLst/>
            <a:cxnLst/>
            <a:rect l="l" t="t" r="r" b="b"/>
            <a:pathLst>
              <a:path w="12064" h="21589">
                <a:moveTo>
                  <a:pt x="11425" y="21547"/>
                </a:moveTo>
                <a:lnTo>
                  <a:pt x="2835" y="7094"/>
                </a:lnTo>
                <a:lnTo>
                  <a:pt x="0" y="457"/>
                </a:lnTo>
                <a:lnTo>
                  <a:pt x="2943" y="0"/>
                </a:lnTo>
                <a:lnTo>
                  <a:pt x="11691" y="4084"/>
                </a:lnTo>
              </a:path>
            </a:pathLst>
          </a:custGeom>
          <a:ln w="3975">
            <a:solidFill>
              <a:srgbClr val="231F20"/>
            </a:solidFill>
          </a:ln>
        </p:spPr>
        <p:txBody>
          <a:bodyPr wrap="square" lIns="0" tIns="0" rIns="0" bIns="0" rtlCol="0"/>
          <a:lstStyle/>
          <a:p>
            <a:endParaRPr/>
          </a:p>
        </p:txBody>
      </p:sp>
      <p:sp>
        <p:nvSpPr>
          <p:cNvPr id="361" name="object 361"/>
          <p:cNvSpPr/>
          <p:nvPr/>
        </p:nvSpPr>
        <p:spPr>
          <a:xfrm>
            <a:off x="4134928" y="2521123"/>
            <a:ext cx="29209" cy="6350"/>
          </a:xfrm>
          <a:custGeom>
            <a:avLst/>
            <a:gdLst/>
            <a:ahLst/>
            <a:cxnLst/>
            <a:rect l="l" t="t" r="r" b="b"/>
            <a:pathLst>
              <a:path w="29210" h="6350">
                <a:moveTo>
                  <a:pt x="29159" y="5588"/>
                </a:moveTo>
                <a:lnTo>
                  <a:pt x="22935" y="5923"/>
                </a:lnTo>
                <a:lnTo>
                  <a:pt x="17684" y="5094"/>
                </a:lnTo>
                <a:lnTo>
                  <a:pt x="10881" y="3114"/>
                </a:lnTo>
                <a:lnTo>
                  <a:pt x="0" y="0"/>
                </a:lnTo>
              </a:path>
            </a:pathLst>
          </a:custGeom>
          <a:ln w="3975">
            <a:solidFill>
              <a:srgbClr val="231F20"/>
            </a:solidFill>
          </a:ln>
        </p:spPr>
        <p:txBody>
          <a:bodyPr wrap="square" lIns="0" tIns="0" rIns="0" bIns="0" rtlCol="0"/>
          <a:lstStyle/>
          <a:p>
            <a:endParaRPr/>
          </a:p>
        </p:txBody>
      </p:sp>
      <p:sp>
        <p:nvSpPr>
          <p:cNvPr id="362" name="object 362"/>
          <p:cNvSpPr/>
          <p:nvPr/>
        </p:nvSpPr>
        <p:spPr>
          <a:xfrm>
            <a:off x="4078540" y="2444566"/>
            <a:ext cx="59055" cy="24130"/>
          </a:xfrm>
          <a:custGeom>
            <a:avLst/>
            <a:gdLst/>
            <a:ahLst/>
            <a:cxnLst/>
            <a:rect l="l" t="t" r="r" b="b"/>
            <a:pathLst>
              <a:path w="59054" h="24130">
                <a:moveTo>
                  <a:pt x="58800" y="16852"/>
                </a:moveTo>
                <a:lnTo>
                  <a:pt x="45130" y="23390"/>
                </a:lnTo>
                <a:lnTo>
                  <a:pt x="34448" y="23814"/>
                </a:lnTo>
                <a:lnTo>
                  <a:pt x="21242" y="16543"/>
                </a:lnTo>
                <a:lnTo>
                  <a:pt x="0" y="0"/>
                </a:lnTo>
              </a:path>
            </a:pathLst>
          </a:custGeom>
          <a:ln w="3975">
            <a:solidFill>
              <a:srgbClr val="231F20"/>
            </a:solidFill>
          </a:ln>
        </p:spPr>
        <p:txBody>
          <a:bodyPr wrap="square" lIns="0" tIns="0" rIns="0" bIns="0" rtlCol="0"/>
          <a:lstStyle/>
          <a:p>
            <a:endParaRPr/>
          </a:p>
        </p:txBody>
      </p:sp>
      <p:sp>
        <p:nvSpPr>
          <p:cNvPr id="363" name="object 363"/>
          <p:cNvSpPr/>
          <p:nvPr/>
        </p:nvSpPr>
        <p:spPr>
          <a:xfrm>
            <a:off x="4139373" y="2468308"/>
            <a:ext cx="6985" cy="15875"/>
          </a:xfrm>
          <a:custGeom>
            <a:avLst/>
            <a:gdLst/>
            <a:ahLst/>
            <a:cxnLst/>
            <a:rect l="l" t="t" r="r" b="b"/>
            <a:pathLst>
              <a:path w="6985" h="15875">
                <a:moveTo>
                  <a:pt x="6718" y="0"/>
                </a:moveTo>
                <a:lnTo>
                  <a:pt x="3809" y="5956"/>
                </a:lnTo>
                <a:lnTo>
                  <a:pt x="2654" y="8890"/>
                </a:lnTo>
                <a:lnTo>
                  <a:pt x="0" y="15760"/>
                </a:lnTo>
              </a:path>
            </a:pathLst>
          </a:custGeom>
          <a:ln w="3975">
            <a:solidFill>
              <a:srgbClr val="231F20"/>
            </a:solidFill>
          </a:ln>
        </p:spPr>
        <p:txBody>
          <a:bodyPr wrap="square" lIns="0" tIns="0" rIns="0" bIns="0" rtlCol="0"/>
          <a:lstStyle/>
          <a:p>
            <a:endParaRPr/>
          </a:p>
        </p:txBody>
      </p:sp>
      <p:sp>
        <p:nvSpPr>
          <p:cNvPr id="364" name="object 364"/>
          <p:cNvSpPr/>
          <p:nvPr/>
        </p:nvSpPr>
        <p:spPr>
          <a:xfrm>
            <a:off x="3834794" y="2482123"/>
            <a:ext cx="74930" cy="33655"/>
          </a:xfrm>
          <a:custGeom>
            <a:avLst/>
            <a:gdLst/>
            <a:ahLst/>
            <a:cxnLst/>
            <a:rect l="l" t="t" r="r" b="b"/>
            <a:pathLst>
              <a:path w="74929" h="33655">
                <a:moveTo>
                  <a:pt x="74790" y="0"/>
                </a:moveTo>
                <a:lnTo>
                  <a:pt x="67835" y="10949"/>
                </a:lnTo>
                <a:lnTo>
                  <a:pt x="52220" y="19408"/>
                </a:lnTo>
                <a:lnTo>
                  <a:pt x="29193" y="26424"/>
                </a:lnTo>
                <a:lnTo>
                  <a:pt x="0" y="33045"/>
                </a:lnTo>
              </a:path>
            </a:pathLst>
          </a:custGeom>
          <a:ln w="3975">
            <a:solidFill>
              <a:srgbClr val="231F20"/>
            </a:solidFill>
          </a:ln>
        </p:spPr>
        <p:txBody>
          <a:bodyPr wrap="square" lIns="0" tIns="0" rIns="0" bIns="0" rtlCol="0"/>
          <a:lstStyle/>
          <a:p>
            <a:endParaRPr/>
          </a:p>
        </p:txBody>
      </p:sp>
      <p:sp>
        <p:nvSpPr>
          <p:cNvPr id="365" name="object 365"/>
          <p:cNvSpPr/>
          <p:nvPr/>
        </p:nvSpPr>
        <p:spPr>
          <a:xfrm>
            <a:off x="3684353" y="2412492"/>
            <a:ext cx="232410" cy="186690"/>
          </a:xfrm>
          <a:custGeom>
            <a:avLst/>
            <a:gdLst/>
            <a:ahLst/>
            <a:cxnLst/>
            <a:rect l="l" t="t" r="r" b="b"/>
            <a:pathLst>
              <a:path w="232410" h="186689">
                <a:moveTo>
                  <a:pt x="209499" y="0"/>
                </a:moveTo>
                <a:lnTo>
                  <a:pt x="199176" y="5173"/>
                </a:lnTo>
                <a:lnTo>
                  <a:pt x="186212" y="16554"/>
                </a:lnTo>
                <a:lnTo>
                  <a:pt x="175121" y="27935"/>
                </a:lnTo>
                <a:lnTo>
                  <a:pt x="170421" y="33108"/>
                </a:lnTo>
                <a:lnTo>
                  <a:pt x="149656" y="42310"/>
                </a:lnTo>
                <a:lnTo>
                  <a:pt x="135839" y="50282"/>
                </a:lnTo>
                <a:lnTo>
                  <a:pt x="122765" y="61441"/>
                </a:lnTo>
                <a:lnTo>
                  <a:pt x="104228" y="80200"/>
                </a:lnTo>
                <a:lnTo>
                  <a:pt x="83143" y="98283"/>
                </a:lnTo>
                <a:lnTo>
                  <a:pt x="67032" y="106776"/>
                </a:lnTo>
                <a:lnTo>
                  <a:pt x="56742" y="109252"/>
                </a:lnTo>
                <a:lnTo>
                  <a:pt x="53124" y="109283"/>
                </a:lnTo>
                <a:lnTo>
                  <a:pt x="38006" y="117573"/>
                </a:lnTo>
                <a:lnTo>
                  <a:pt x="27433" y="125456"/>
                </a:lnTo>
                <a:lnTo>
                  <a:pt x="16424" y="137540"/>
                </a:lnTo>
                <a:lnTo>
                  <a:pt x="0" y="158432"/>
                </a:lnTo>
                <a:lnTo>
                  <a:pt x="96202" y="186486"/>
                </a:lnTo>
                <a:lnTo>
                  <a:pt x="109816" y="178325"/>
                </a:lnTo>
                <a:lnTo>
                  <a:pt x="118532" y="169964"/>
                </a:lnTo>
                <a:lnTo>
                  <a:pt x="126109" y="156325"/>
                </a:lnTo>
                <a:lnTo>
                  <a:pt x="136309" y="132333"/>
                </a:lnTo>
                <a:lnTo>
                  <a:pt x="181161" y="115354"/>
                </a:lnTo>
                <a:lnTo>
                  <a:pt x="205616" y="101655"/>
                </a:lnTo>
                <a:lnTo>
                  <a:pt x="218226" y="84001"/>
                </a:lnTo>
                <a:lnTo>
                  <a:pt x="227545" y="55156"/>
                </a:lnTo>
                <a:lnTo>
                  <a:pt x="232050" y="25819"/>
                </a:lnTo>
                <a:lnTo>
                  <a:pt x="227537" y="9161"/>
                </a:lnTo>
                <a:lnTo>
                  <a:pt x="218517" y="1711"/>
                </a:lnTo>
                <a:lnTo>
                  <a:pt x="209499" y="0"/>
                </a:lnTo>
                <a:close/>
              </a:path>
            </a:pathLst>
          </a:custGeom>
          <a:solidFill>
            <a:srgbClr val="FFFFFF"/>
          </a:solidFill>
        </p:spPr>
        <p:txBody>
          <a:bodyPr wrap="square" lIns="0" tIns="0" rIns="0" bIns="0" rtlCol="0"/>
          <a:lstStyle/>
          <a:p>
            <a:endParaRPr/>
          </a:p>
        </p:txBody>
      </p:sp>
      <p:sp>
        <p:nvSpPr>
          <p:cNvPr id="366" name="object 366"/>
          <p:cNvSpPr/>
          <p:nvPr/>
        </p:nvSpPr>
        <p:spPr>
          <a:xfrm>
            <a:off x="3541252" y="2424893"/>
            <a:ext cx="306705" cy="457834"/>
          </a:xfrm>
          <a:custGeom>
            <a:avLst/>
            <a:gdLst/>
            <a:ahLst/>
            <a:cxnLst/>
            <a:rect l="l" t="t" r="r" b="b"/>
            <a:pathLst>
              <a:path w="306704" h="457835">
                <a:moveTo>
                  <a:pt x="205866" y="0"/>
                </a:moveTo>
                <a:lnTo>
                  <a:pt x="165874" y="67805"/>
                </a:lnTo>
                <a:lnTo>
                  <a:pt x="165179" y="82923"/>
                </a:lnTo>
                <a:lnTo>
                  <a:pt x="161742" y="96548"/>
                </a:lnTo>
                <a:lnTo>
                  <a:pt x="152678" y="116407"/>
                </a:lnTo>
                <a:lnTo>
                  <a:pt x="135102" y="150228"/>
                </a:lnTo>
                <a:lnTo>
                  <a:pt x="116360" y="209483"/>
                </a:lnTo>
                <a:lnTo>
                  <a:pt x="96040" y="249221"/>
                </a:lnTo>
                <a:lnTo>
                  <a:pt x="61475" y="287431"/>
                </a:lnTo>
                <a:lnTo>
                  <a:pt x="0" y="342099"/>
                </a:lnTo>
                <a:lnTo>
                  <a:pt x="146227" y="457796"/>
                </a:lnTo>
                <a:lnTo>
                  <a:pt x="216877" y="376885"/>
                </a:lnTo>
                <a:lnTo>
                  <a:pt x="237694" y="358128"/>
                </a:lnTo>
                <a:lnTo>
                  <a:pt x="249635" y="344417"/>
                </a:lnTo>
                <a:lnTo>
                  <a:pt x="257202" y="329039"/>
                </a:lnTo>
                <a:lnTo>
                  <a:pt x="264896" y="305282"/>
                </a:lnTo>
                <a:lnTo>
                  <a:pt x="295107" y="244237"/>
                </a:lnTo>
                <a:lnTo>
                  <a:pt x="306509" y="204347"/>
                </a:lnTo>
                <a:lnTo>
                  <a:pt x="300302" y="168027"/>
                </a:lnTo>
                <a:lnTo>
                  <a:pt x="277685" y="117690"/>
                </a:lnTo>
                <a:lnTo>
                  <a:pt x="248069" y="76606"/>
                </a:lnTo>
                <a:lnTo>
                  <a:pt x="252224" y="48656"/>
                </a:lnTo>
                <a:lnTo>
                  <a:pt x="249213" y="31359"/>
                </a:lnTo>
                <a:lnTo>
                  <a:pt x="235079" y="17534"/>
                </a:lnTo>
                <a:lnTo>
                  <a:pt x="205866" y="0"/>
                </a:lnTo>
                <a:close/>
              </a:path>
            </a:pathLst>
          </a:custGeom>
          <a:solidFill>
            <a:srgbClr val="FFFFFF"/>
          </a:solidFill>
        </p:spPr>
        <p:txBody>
          <a:bodyPr wrap="square" lIns="0" tIns="0" rIns="0" bIns="0" rtlCol="0"/>
          <a:lstStyle/>
          <a:p>
            <a:endParaRPr/>
          </a:p>
        </p:txBody>
      </p:sp>
      <p:sp>
        <p:nvSpPr>
          <p:cNvPr id="367" name="object 367"/>
          <p:cNvSpPr/>
          <p:nvPr/>
        </p:nvSpPr>
        <p:spPr>
          <a:xfrm>
            <a:off x="3681686" y="2409825"/>
            <a:ext cx="237384" cy="337176"/>
          </a:xfrm>
          <a:prstGeom prst="rect">
            <a:avLst/>
          </a:prstGeom>
          <a:blipFill>
            <a:blip r:embed="rId15" cstate="print"/>
            <a:stretch>
              <a:fillRect/>
            </a:stretch>
          </a:blipFill>
        </p:spPr>
        <p:txBody>
          <a:bodyPr wrap="square" lIns="0" tIns="0" rIns="0" bIns="0" rtlCol="0"/>
          <a:lstStyle/>
          <a:p>
            <a:endParaRPr/>
          </a:p>
        </p:txBody>
      </p:sp>
      <p:sp>
        <p:nvSpPr>
          <p:cNvPr id="368" name="object 368"/>
          <p:cNvSpPr/>
          <p:nvPr/>
        </p:nvSpPr>
        <p:spPr>
          <a:xfrm>
            <a:off x="4084578" y="2306260"/>
            <a:ext cx="232068" cy="186474"/>
          </a:xfrm>
          <a:prstGeom prst="rect">
            <a:avLst/>
          </a:prstGeom>
          <a:blipFill>
            <a:blip r:embed="rId16" cstate="print"/>
            <a:stretch>
              <a:fillRect/>
            </a:stretch>
          </a:blipFill>
        </p:spPr>
        <p:txBody>
          <a:bodyPr wrap="square" lIns="0" tIns="0" rIns="0" bIns="0" rtlCol="0"/>
          <a:lstStyle/>
          <a:p>
            <a:endParaRPr/>
          </a:p>
        </p:txBody>
      </p:sp>
      <p:sp>
        <p:nvSpPr>
          <p:cNvPr id="369" name="object 369"/>
          <p:cNvSpPr/>
          <p:nvPr/>
        </p:nvSpPr>
        <p:spPr>
          <a:xfrm>
            <a:off x="4153246" y="2383566"/>
            <a:ext cx="306705" cy="393065"/>
          </a:xfrm>
          <a:custGeom>
            <a:avLst/>
            <a:gdLst/>
            <a:ahLst/>
            <a:cxnLst/>
            <a:rect l="l" t="t" r="r" b="b"/>
            <a:pathLst>
              <a:path w="306704" h="393064">
                <a:moveTo>
                  <a:pt x="61779" y="0"/>
                </a:moveTo>
                <a:lnTo>
                  <a:pt x="58845" y="1950"/>
                </a:lnTo>
                <a:lnTo>
                  <a:pt x="58419" y="11685"/>
                </a:lnTo>
                <a:lnTo>
                  <a:pt x="28816" y="52782"/>
                </a:lnTo>
                <a:lnTo>
                  <a:pt x="6205" y="103134"/>
                </a:lnTo>
                <a:lnTo>
                  <a:pt x="0" y="139458"/>
                </a:lnTo>
                <a:lnTo>
                  <a:pt x="11396" y="179343"/>
                </a:lnTo>
                <a:lnTo>
                  <a:pt x="41592" y="240374"/>
                </a:lnTo>
                <a:lnTo>
                  <a:pt x="49293" y="264131"/>
                </a:lnTo>
                <a:lnTo>
                  <a:pt x="56864" y="279507"/>
                </a:lnTo>
                <a:lnTo>
                  <a:pt x="68806" y="293215"/>
                </a:lnTo>
                <a:lnTo>
                  <a:pt x="89623" y="311964"/>
                </a:lnTo>
                <a:lnTo>
                  <a:pt x="160273" y="392888"/>
                </a:lnTo>
                <a:lnTo>
                  <a:pt x="306501" y="277191"/>
                </a:lnTo>
                <a:lnTo>
                  <a:pt x="245026" y="222522"/>
                </a:lnTo>
                <a:lnTo>
                  <a:pt x="210462" y="184311"/>
                </a:lnTo>
                <a:lnTo>
                  <a:pt x="190146" y="144569"/>
                </a:lnTo>
                <a:lnTo>
                  <a:pt x="171411" y="85307"/>
                </a:lnTo>
                <a:lnTo>
                  <a:pt x="166448" y="82532"/>
                </a:lnTo>
                <a:lnTo>
                  <a:pt x="161759" y="78684"/>
                </a:lnTo>
                <a:lnTo>
                  <a:pt x="154613" y="71130"/>
                </a:lnTo>
                <a:lnTo>
                  <a:pt x="142278" y="57240"/>
                </a:lnTo>
                <a:lnTo>
                  <a:pt x="124427" y="37341"/>
                </a:lnTo>
                <a:lnTo>
                  <a:pt x="112533" y="27258"/>
                </a:lnTo>
                <a:lnTo>
                  <a:pt x="102024" y="24118"/>
                </a:lnTo>
                <a:lnTo>
                  <a:pt x="85216" y="24118"/>
                </a:lnTo>
                <a:lnTo>
                  <a:pt x="69732" y="7001"/>
                </a:lnTo>
                <a:lnTo>
                  <a:pt x="61779" y="0"/>
                </a:lnTo>
                <a:close/>
              </a:path>
              <a:path w="306704" h="393064">
                <a:moveTo>
                  <a:pt x="101246" y="23886"/>
                </a:moveTo>
                <a:lnTo>
                  <a:pt x="85216" y="24118"/>
                </a:lnTo>
                <a:lnTo>
                  <a:pt x="102024" y="24118"/>
                </a:lnTo>
                <a:lnTo>
                  <a:pt x="101246" y="23886"/>
                </a:lnTo>
                <a:close/>
              </a:path>
            </a:pathLst>
          </a:custGeom>
          <a:solidFill>
            <a:srgbClr val="FFFFFF"/>
          </a:solidFill>
        </p:spPr>
        <p:txBody>
          <a:bodyPr wrap="square" lIns="0" tIns="0" rIns="0" bIns="0" rtlCol="0"/>
          <a:lstStyle/>
          <a:p>
            <a:endParaRPr/>
          </a:p>
        </p:txBody>
      </p:sp>
      <p:sp>
        <p:nvSpPr>
          <p:cNvPr id="370" name="object 370"/>
          <p:cNvSpPr/>
          <p:nvPr/>
        </p:nvSpPr>
        <p:spPr>
          <a:xfrm>
            <a:off x="4081910" y="2303593"/>
            <a:ext cx="237402" cy="337176"/>
          </a:xfrm>
          <a:prstGeom prst="rect">
            <a:avLst/>
          </a:prstGeom>
          <a:blipFill>
            <a:blip r:embed="rId17" cstate="print"/>
            <a:stretch>
              <a:fillRect/>
            </a:stretch>
          </a:blipFill>
        </p:spPr>
        <p:txBody>
          <a:bodyPr wrap="square" lIns="0" tIns="0" rIns="0" bIns="0" rtlCol="0"/>
          <a:lstStyle/>
          <a:p>
            <a:endParaRPr/>
          </a:p>
        </p:txBody>
      </p:sp>
      <p:sp>
        <p:nvSpPr>
          <p:cNvPr id="371" name="object 371"/>
          <p:cNvSpPr/>
          <p:nvPr/>
        </p:nvSpPr>
        <p:spPr>
          <a:xfrm>
            <a:off x="3837521" y="2000001"/>
            <a:ext cx="34290" cy="257175"/>
          </a:xfrm>
          <a:custGeom>
            <a:avLst/>
            <a:gdLst/>
            <a:ahLst/>
            <a:cxnLst/>
            <a:rect l="l" t="t" r="r" b="b"/>
            <a:pathLst>
              <a:path w="34289" h="257175">
                <a:moveTo>
                  <a:pt x="30881" y="0"/>
                </a:moveTo>
                <a:lnTo>
                  <a:pt x="13363" y="17318"/>
                </a:lnTo>
                <a:lnTo>
                  <a:pt x="6374" y="31391"/>
                </a:lnTo>
                <a:lnTo>
                  <a:pt x="8880" y="49688"/>
                </a:lnTo>
                <a:lnTo>
                  <a:pt x="19844" y="79679"/>
                </a:lnTo>
                <a:lnTo>
                  <a:pt x="30705" y="116049"/>
                </a:lnTo>
                <a:lnTo>
                  <a:pt x="34170" y="147458"/>
                </a:lnTo>
                <a:lnTo>
                  <a:pt x="31024" y="172396"/>
                </a:lnTo>
                <a:lnTo>
                  <a:pt x="22054" y="189357"/>
                </a:lnTo>
                <a:lnTo>
                  <a:pt x="9989" y="203269"/>
                </a:lnTo>
                <a:lnTo>
                  <a:pt x="783" y="219609"/>
                </a:lnTo>
                <a:lnTo>
                  <a:pt x="0" y="237686"/>
                </a:lnTo>
                <a:lnTo>
                  <a:pt x="13202" y="256806"/>
                </a:lnTo>
              </a:path>
            </a:pathLst>
          </a:custGeom>
          <a:ln w="3175">
            <a:solidFill>
              <a:srgbClr val="231F20"/>
            </a:solidFill>
            <a:prstDash val="sysDot"/>
          </a:ln>
        </p:spPr>
        <p:txBody>
          <a:bodyPr wrap="square" lIns="0" tIns="0" rIns="0" bIns="0" rtlCol="0"/>
          <a:lstStyle/>
          <a:p>
            <a:endParaRPr/>
          </a:p>
        </p:txBody>
      </p:sp>
      <p:sp>
        <p:nvSpPr>
          <p:cNvPr id="372" name="object 372"/>
          <p:cNvSpPr/>
          <p:nvPr/>
        </p:nvSpPr>
        <p:spPr>
          <a:xfrm>
            <a:off x="3911096" y="1968425"/>
            <a:ext cx="27940" cy="273685"/>
          </a:xfrm>
          <a:custGeom>
            <a:avLst/>
            <a:gdLst/>
            <a:ahLst/>
            <a:cxnLst/>
            <a:rect l="l" t="t" r="r" b="b"/>
            <a:pathLst>
              <a:path w="27939" h="273685">
                <a:moveTo>
                  <a:pt x="16316" y="0"/>
                </a:moveTo>
                <a:lnTo>
                  <a:pt x="4079" y="62093"/>
                </a:lnTo>
                <a:lnTo>
                  <a:pt x="0" y="98075"/>
                </a:lnTo>
                <a:lnTo>
                  <a:pt x="4079" y="121704"/>
                </a:lnTo>
                <a:lnTo>
                  <a:pt x="16316" y="146735"/>
                </a:lnTo>
                <a:lnTo>
                  <a:pt x="26605" y="168130"/>
                </a:lnTo>
                <a:lnTo>
                  <a:pt x="27455" y="178388"/>
                </a:lnTo>
                <a:lnTo>
                  <a:pt x="22736" y="187635"/>
                </a:lnTo>
                <a:lnTo>
                  <a:pt x="16316" y="205994"/>
                </a:lnTo>
                <a:lnTo>
                  <a:pt x="8680" y="228175"/>
                </a:lnTo>
                <a:lnTo>
                  <a:pt x="2038" y="244501"/>
                </a:lnTo>
                <a:lnTo>
                  <a:pt x="2782" y="258488"/>
                </a:lnTo>
                <a:lnTo>
                  <a:pt x="17306" y="273646"/>
                </a:lnTo>
              </a:path>
            </a:pathLst>
          </a:custGeom>
          <a:ln w="3175">
            <a:solidFill>
              <a:srgbClr val="231F20"/>
            </a:solidFill>
            <a:prstDash val="sysDot"/>
          </a:ln>
        </p:spPr>
        <p:txBody>
          <a:bodyPr wrap="square" lIns="0" tIns="0" rIns="0" bIns="0" rtlCol="0"/>
          <a:lstStyle/>
          <a:p>
            <a:endParaRPr/>
          </a:p>
        </p:txBody>
      </p:sp>
      <p:sp>
        <p:nvSpPr>
          <p:cNvPr id="373" name="object 373"/>
          <p:cNvSpPr/>
          <p:nvPr/>
        </p:nvSpPr>
        <p:spPr>
          <a:xfrm>
            <a:off x="3984450" y="1929327"/>
            <a:ext cx="71755" cy="292100"/>
          </a:xfrm>
          <a:custGeom>
            <a:avLst/>
            <a:gdLst/>
            <a:ahLst/>
            <a:cxnLst/>
            <a:rect l="l" t="t" r="r" b="b"/>
            <a:pathLst>
              <a:path w="71754" h="292100">
                <a:moveTo>
                  <a:pt x="0" y="0"/>
                </a:moveTo>
                <a:lnTo>
                  <a:pt x="22182" y="32863"/>
                </a:lnTo>
                <a:lnTo>
                  <a:pt x="32962" y="54313"/>
                </a:lnTo>
                <a:lnTo>
                  <a:pt x="35390" y="73793"/>
                </a:lnTo>
                <a:lnTo>
                  <a:pt x="32512" y="100749"/>
                </a:lnTo>
                <a:lnTo>
                  <a:pt x="27414" y="132262"/>
                </a:lnTo>
                <a:lnTo>
                  <a:pt x="23485" y="159154"/>
                </a:lnTo>
                <a:lnTo>
                  <a:pt x="24228" y="181425"/>
                </a:lnTo>
                <a:lnTo>
                  <a:pt x="33147" y="199072"/>
                </a:lnTo>
                <a:lnTo>
                  <a:pt x="44582" y="209965"/>
                </a:lnTo>
                <a:lnTo>
                  <a:pt x="50938" y="217255"/>
                </a:lnTo>
                <a:lnTo>
                  <a:pt x="52833" y="228865"/>
                </a:lnTo>
                <a:lnTo>
                  <a:pt x="50888" y="252717"/>
                </a:lnTo>
                <a:lnTo>
                  <a:pt x="48060" y="276735"/>
                </a:lnTo>
                <a:lnTo>
                  <a:pt x="48710" y="287402"/>
                </a:lnTo>
                <a:lnTo>
                  <a:pt x="55628" y="290480"/>
                </a:lnTo>
                <a:lnTo>
                  <a:pt x="71602" y="291731"/>
                </a:lnTo>
              </a:path>
            </a:pathLst>
          </a:custGeom>
          <a:ln w="3175">
            <a:solidFill>
              <a:srgbClr val="231F20"/>
            </a:solidFill>
            <a:prstDash val="sysDot"/>
          </a:ln>
        </p:spPr>
        <p:txBody>
          <a:bodyPr wrap="square" lIns="0" tIns="0" rIns="0" bIns="0" rtlCol="0"/>
          <a:lstStyle/>
          <a:p>
            <a:endParaRPr/>
          </a:p>
        </p:txBody>
      </p:sp>
      <p:sp>
        <p:nvSpPr>
          <p:cNvPr id="374" name="object 374"/>
          <p:cNvSpPr/>
          <p:nvPr/>
        </p:nvSpPr>
        <p:spPr>
          <a:xfrm>
            <a:off x="4041555" y="2105265"/>
            <a:ext cx="34925" cy="36830"/>
          </a:xfrm>
          <a:custGeom>
            <a:avLst/>
            <a:gdLst/>
            <a:ahLst/>
            <a:cxnLst/>
            <a:rect l="l" t="t" r="r" b="b"/>
            <a:pathLst>
              <a:path w="34925" h="36830">
                <a:moveTo>
                  <a:pt x="34747" y="18313"/>
                </a:moveTo>
                <a:lnTo>
                  <a:pt x="34747" y="28435"/>
                </a:lnTo>
                <a:lnTo>
                  <a:pt x="26962" y="36652"/>
                </a:lnTo>
                <a:lnTo>
                  <a:pt x="17360" y="36652"/>
                </a:lnTo>
                <a:lnTo>
                  <a:pt x="7772" y="36652"/>
                </a:lnTo>
                <a:lnTo>
                  <a:pt x="0" y="28435"/>
                </a:lnTo>
                <a:lnTo>
                  <a:pt x="0" y="18313"/>
                </a:lnTo>
                <a:lnTo>
                  <a:pt x="0" y="8178"/>
                </a:lnTo>
                <a:lnTo>
                  <a:pt x="7772" y="0"/>
                </a:lnTo>
                <a:lnTo>
                  <a:pt x="17360" y="0"/>
                </a:lnTo>
                <a:lnTo>
                  <a:pt x="26962" y="0"/>
                </a:lnTo>
                <a:lnTo>
                  <a:pt x="34747" y="8178"/>
                </a:lnTo>
                <a:lnTo>
                  <a:pt x="34747" y="18313"/>
                </a:lnTo>
                <a:close/>
              </a:path>
            </a:pathLst>
          </a:custGeom>
          <a:ln w="3175">
            <a:solidFill>
              <a:srgbClr val="231F20"/>
            </a:solidFill>
            <a:prstDash val="sysDot"/>
          </a:ln>
        </p:spPr>
        <p:txBody>
          <a:bodyPr wrap="square" lIns="0" tIns="0" rIns="0" bIns="0" rtlCol="0"/>
          <a:lstStyle/>
          <a:p>
            <a:endParaRPr/>
          </a:p>
        </p:txBody>
      </p:sp>
      <p:sp>
        <p:nvSpPr>
          <p:cNvPr id="375" name="object 375"/>
          <p:cNvSpPr/>
          <p:nvPr/>
        </p:nvSpPr>
        <p:spPr>
          <a:xfrm>
            <a:off x="4250072" y="2090008"/>
            <a:ext cx="29845" cy="33655"/>
          </a:xfrm>
          <a:custGeom>
            <a:avLst/>
            <a:gdLst/>
            <a:ahLst/>
            <a:cxnLst/>
            <a:rect l="l" t="t" r="r" b="b"/>
            <a:pathLst>
              <a:path w="29845" h="33655">
                <a:moveTo>
                  <a:pt x="29603" y="16789"/>
                </a:moveTo>
                <a:lnTo>
                  <a:pt x="29603" y="26047"/>
                </a:lnTo>
                <a:lnTo>
                  <a:pt x="22974" y="33566"/>
                </a:lnTo>
                <a:lnTo>
                  <a:pt x="14820" y="33566"/>
                </a:lnTo>
                <a:lnTo>
                  <a:pt x="6629" y="33566"/>
                </a:lnTo>
                <a:lnTo>
                  <a:pt x="0" y="26047"/>
                </a:lnTo>
                <a:lnTo>
                  <a:pt x="0" y="16789"/>
                </a:lnTo>
                <a:lnTo>
                  <a:pt x="0" y="7505"/>
                </a:lnTo>
                <a:lnTo>
                  <a:pt x="6629" y="0"/>
                </a:lnTo>
                <a:lnTo>
                  <a:pt x="14820" y="0"/>
                </a:lnTo>
                <a:lnTo>
                  <a:pt x="22974" y="0"/>
                </a:lnTo>
                <a:lnTo>
                  <a:pt x="29603" y="7505"/>
                </a:lnTo>
                <a:lnTo>
                  <a:pt x="29603" y="16789"/>
                </a:lnTo>
                <a:close/>
              </a:path>
            </a:pathLst>
          </a:custGeom>
          <a:ln w="3175">
            <a:solidFill>
              <a:srgbClr val="231F20"/>
            </a:solidFill>
            <a:prstDash val="sysDot"/>
          </a:ln>
        </p:spPr>
        <p:txBody>
          <a:bodyPr wrap="square" lIns="0" tIns="0" rIns="0" bIns="0" rtlCol="0"/>
          <a:lstStyle/>
          <a:p>
            <a:endParaRPr/>
          </a:p>
        </p:txBody>
      </p:sp>
      <p:sp>
        <p:nvSpPr>
          <p:cNvPr id="376" name="object 376"/>
          <p:cNvSpPr/>
          <p:nvPr/>
        </p:nvSpPr>
        <p:spPr>
          <a:xfrm>
            <a:off x="4159758" y="2022506"/>
            <a:ext cx="18415" cy="24765"/>
          </a:xfrm>
          <a:custGeom>
            <a:avLst/>
            <a:gdLst/>
            <a:ahLst/>
            <a:cxnLst/>
            <a:rect l="l" t="t" r="r" b="b"/>
            <a:pathLst>
              <a:path w="18414" h="24764">
                <a:moveTo>
                  <a:pt x="0" y="12382"/>
                </a:moveTo>
                <a:lnTo>
                  <a:pt x="0" y="19215"/>
                </a:lnTo>
                <a:lnTo>
                  <a:pt x="4051" y="24739"/>
                </a:lnTo>
                <a:lnTo>
                  <a:pt x="9055" y="24739"/>
                </a:lnTo>
                <a:lnTo>
                  <a:pt x="14033" y="24739"/>
                </a:lnTo>
                <a:lnTo>
                  <a:pt x="18110" y="19215"/>
                </a:lnTo>
                <a:lnTo>
                  <a:pt x="18110" y="12382"/>
                </a:lnTo>
                <a:lnTo>
                  <a:pt x="18110" y="5537"/>
                </a:lnTo>
                <a:lnTo>
                  <a:pt x="14033" y="0"/>
                </a:lnTo>
                <a:lnTo>
                  <a:pt x="9055" y="0"/>
                </a:lnTo>
                <a:lnTo>
                  <a:pt x="4051" y="0"/>
                </a:lnTo>
                <a:lnTo>
                  <a:pt x="0" y="5537"/>
                </a:lnTo>
                <a:lnTo>
                  <a:pt x="0" y="12382"/>
                </a:lnTo>
                <a:close/>
              </a:path>
            </a:pathLst>
          </a:custGeom>
          <a:ln w="3175">
            <a:solidFill>
              <a:srgbClr val="231F20"/>
            </a:solidFill>
            <a:prstDash val="sysDot"/>
          </a:ln>
        </p:spPr>
        <p:txBody>
          <a:bodyPr wrap="square" lIns="0" tIns="0" rIns="0" bIns="0" rtlCol="0"/>
          <a:lstStyle/>
          <a:p>
            <a:endParaRPr/>
          </a:p>
        </p:txBody>
      </p:sp>
      <p:sp>
        <p:nvSpPr>
          <p:cNvPr id="377" name="object 377"/>
          <p:cNvSpPr/>
          <p:nvPr/>
        </p:nvSpPr>
        <p:spPr>
          <a:xfrm>
            <a:off x="4152567" y="2105262"/>
            <a:ext cx="25400" cy="25400"/>
          </a:xfrm>
          <a:custGeom>
            <a:avLst/>
            <a:gdLst/>
            <a:ahLst/>
            <a:cxnLst/>
            <a:rect l="l" t="t" r="r" b="b"/>
            <a:pathLst>
              <a:path w="25400" h="25400">
                <a:moveTo>
                  <a:pt x="25298" y="12623"/>
                </a:moveTo>
                <a:lnTo>
                  <a:pt x="25298" y="19621"/>
                </a:lnTo>
                <a:lnTo>
                  <a:pt x="19634" y="25273"/>
                </a:lnTo>
                <a:lnTo>
                  <a:pt x="12623" y="25273"/>
                </a:lnTo>
                <a:lnTo>
                  <a:pt x="5664" y="25273"/>
                </a:lnTo>
                <a:lnTo>
                  <a:pt x="0" y="19621"/>
                </a:lnTo>
                <a:lnTo>
                  <a:pt x="0" y="12623"/>
                </a:lnTo>
                <a:lnTo>
                  <a:pt x="0" y="5651"/>
                </a:lnTo>
                <a:lnTo>
                  <a:pt x="5664" y="0"/>
                </a:lnTo>
                <a:lnTo>
                  <a:pt x="12623" y="0"/>
                </a:lnTo>
                <a:lnTo>
                  <a:pt x="19634" y="0"/>
                </a:lnTo>
                <a:lnTo>
                  <a:pt x="25298" y="5651"/>
                </a:lnTo>
                <a:lnTo>
                  <a:pt x="25298" y="12623"/>
                </a:lnTo>
                <a:close/>
              </a:path>
            </a:pathLst>
          </a:custGeom>
          <a:ln w="3175">
            <a:solidFill>
              <a:srgbClr val="231F20"/>
            </a:solidFill>
            <a:prstDash val="sysDot"/>
          </a:ln>
        </p:spPr>
        <p:txBody>
          <a:bodyPr wrap="square" lIns="0" tIns="0" rIns="0" bIns="0" rtlCol="0"/>
          <a:lstStyle/>
          <a:p>
            <a:endParaRPr/>
          </a:p>
        </p:txBody>
      </p:sp>
      <p:sp>
        <p:nvSpPr>
          <p:cNvPr id="378" name="object 378"/>
          <p:cNvSpPr/>
          <p:nvPr/>
        </p:nvSpPr>
        <p:spPr>
          <a:xfrm>
            <a:off x="3802050" y="1877315"/>
            <a:ext cx="322580" cy="426720"/>
          </a:xfrm>
          <a:custGeom>
            <a:avLst/>
            <a:gdLst/>
            <a:ahLst/>
            <a:cxnLst/>
            <a:rect l="l" t="t" r="r" b="b"/>
            <a:pathLst>
              <a:path w="322579" h="426719">
                <a:moveTo>
                  <a:pt x="9648" y="379488"/>
                </a:moveTo>
                <a:lnTo>
                  <a:pt x="548" y="411753"/>
                </a:lnTo>
                <a:lnTo>
                  <a:pt x="0" y="426294"/>
                </a:lnTo>
                <a:lnTo>
                  <a:pt x="10238" y="426519"/>
                </a:lnTo>
                <a:lnTo>
                  <a:pt x="33499" y="415836"/>
                </a:lnTo>
                <a:lnTo>
                  <a:pt x="56580" y="399417"/>
                </a:lnTo>
                <a:lnTo>
                  <a:pt x="69494" y="384027"/>
                </a:lnTo>
                <a:lnTo>
                  <a:pt x="79298" y="375454"/>
                </a:lnTo>
                <a:lnTo>
                  <a:pt x="93049" y="379488"/>
                </a:lnTo>
                <a:lnTo>
                  <a:pt x="111325" y="388521"/>
                </a:lnTo>
                <a:lnTo>
                  <a:pt x="128335" y="389251"/>
                </a:lnTo>
                <a:lnTo>
                  <a:pt x="141704" y="378899"/>
                </a:lnTo>
                <a:lnTo>
                  <a:pt x="149056" y="354685"/>
                </a:lnTo>
                <a:lnTo>
                  <a:pt x="150158" y="321959"/>
                </a:lnTo>
                <a:lnTo>
                  <a:pt x="149659" y="291990"/>
                </a:lnTo>
                <a:lnTo>
                  <a:pt x="152485" y="270848"/>
                </a:lnTo>
                <a:lnTo>
                  <a:pt x="163560" y="264604"/>
                </a:lnTo>
                <a:lnTo>
                  <a:pt x="178752" y="269069"/>
                </a:lnTo>
                <a:lnTo>
                  <a:pt x="189895" y="276158"/>
                </a:lnTo>
                <a:lnTo>
                  <a:pt x="195858" y="286071"/>
                </a:lnTo>
                <a:lnTo>
                  <a:pt x="195513" y="299008"/>
                </a:lnTo>
                <a:lnTo>
                  <a:pt x="191714" y="317589"/>
                </a:lnTo>
                <a:lnTo>
                  <a:pt x="191160" y="337632"/>
                </a:lnTo>
                <a:lnTo>
                  <a:pt x="198460" y="349165"/>
                </a:lnTo>
                <a:lnTo>
                  <a:pt x="218220" y="342214"/>
                </a:lnTo>
                <a:lnTo>
                  <a:pt x="240313" y="332550"/>
                </a:lnTo>
                <a:lnTo>
                  <a:pt x="254323" y="333147"/>
                </a:lnTo>
                <a:lnTo>
                  <a:pt x="264290" y="329928"/>
                </a:lnTo>
                <a:lnTo>
                  <a:pt x="274253" y="308813"/>
                </a:lnTo>
                <a:lnTo>
                  <a:pt x="284146" y="282742"/>
                </a:lnTo>
                <a:lnTo>
                  <a:pt x="292465" y="272541"/>
                </a:lnTo>
                <a:lnTo>
                  <a:pt x="301031" y="275876"/>
                </a:lnTo>
                <a:lnTo>
                  <a:pt x="311667" y="290410"/>
                </a:lnTo>
                <a:lnTo>
                  <a:pt x="320764" y="292426"/>
                </a:lnTo>
                <a:lnTo>
                  <a:pt x="322502" y="267587"/>
                </a:lnTo>
                <a:lnTo>
                  <a:pt x="315812" y="228344"/>
                </a:lnTo>
                <a:lnTo>
                  <a:pt x="299627" y="187147"/>
                </a:lnTo>
                <a:lnTo>
                  <a:pt x="286692" y="136517"/>
                </a:lnTo>
                <a:lnTo>
                  <a:pt x="285896" y="74561"/>
                </a:lnTo>
                <a:lnTo>
                  <a:pt x="290419" y="22112"/>
                </a:lnTo>
                <a:lnTo>
                  <a:pt x="293443" y="0"/>
                </a:lnTo>
              </a:path>
            </a:pathLst>
          </a:custGeom>
          <a:ln w="3175">
            <a:solidFill>
              <a:srgbClr val="231F20"/>
            </a:solidFill>
            <a:prstDash val="sysDot"/>
          </a:ln>
        </p:spPr>
        <p:txBody>
          <a:bodyPr wrap="square" lIns="0" tIns="0" rIns="0" bIns="0" rtlCol="0"/>
          <a:lstStyle/>
          <a:p>
            <a:endParaRPr/>
          </a:p>
        </p:txBody>
      </p:sp>
      <p:sp>
        <p:nvSpPr>
          <p:cNvPr id="379" name="object 379"/>
          <p:cNvSpPr/>
          <p:nvPr/>
        </p:nvSpPr>
        <p:spPr>
          <a:xfrm>
            <a:off x="4159758" y="2144460"/>
            <a:ext cx="67310" cy="45085"/>
          </a:xfrm>
          <a:custGeom>
            <a:avLst/>
            <a:gdLst/>
            <a:ahLst/>
            <a:cxnLst/>
            <a:rect l="l" t="t" r="r" b="b"/>
            <a:pathLst>
              <a:path w="67310" h="45085">
                <a:moveTo>
                  <a:pt x="0" y="44900"/>
                </a:moveTo>
                <a:lnTo>
                  <a:pt x="25144" y="20749"/>
                </a:lnTo>
                <a:lnTo>
                  <a:pt x="43275" y="3906"/>
                </a:lnTo>
                <a:lnTo>
                  <a:pt x="56510" y="0"/>
                </a:lnTo>
                <a:lnTo>
                  <a:pt x="66967" y="14661"/>
                </a:lnTo>
              </a:path>
            </a:pathLst>
          </a:custGeom>
          <a:ln w="3175">
            <a:solidFill>
              <a:srgbClr val="231F20"/>
            </a:solidFill>
            <a:prstDash val="sysDot"/>
          </a:ln>
        </p:spPr>
        <p:txBody>
          <a:bodyPr wrap="square" lIns="0" tIns="0" rIns="0" bIns="0" rtlCol="0"/>
          <a:lstStyle/>
          <a:p>
            <a:endParaRPr/>
          </a:p>
        </p:txBody>
      </p:sp>
      <p:sp>
        <p:nvSpPr>
          <p:cNvPr id="380" name="object 380"/>
          <p:cNvSpPr/>
          <p:nvPr/>
        </p:nvSpPr>
        <p:spPr>
          <a:xfrm>
            <a:off x="3629601" y="2136667"/>
            <a:ext cx="183375" cy="107561"/>
          </a:xfrm>
          <a:prstGeom prst="rect">
            <a:avLst/>
          </a:prstGeom>
          <a:blipFill>
            <a:blip r:embed="rId18" cstate="print"/>
            <a:stretch>
              <a:fillRect/>
            </a:stretch>
          </a:blipFill>
        </p:spPr>
        <p:txBody>
          <a:bodyPr wrap="square" lIns="0" tIns="0" rIns="0" bIns="0" rtlCol="0"/>
          <a:lstStyle/>
          <a:p>
            <a:endParaRPr/>
          </a:p>
        </p:txBody>
      </p:sp>
      <p:sp>
        <p:nvSpPr>
          <p:cNvPr id="381" name="object 381"/>
          <p:cNvSpPr/>
          <p:nvPr/>
        </p:nvSpPr>
        <p:spPr>
          <a:xfrm>
            <a:off x="3092229" y="2543515"/>
            <a:ext cx="20320" cy="13970"/>
          </a:xfrm>
          <a:custGeom>
            <a:avLst/>
            <a:gdLst/>
            <a:ahLst/>
            <a:cxnLst/>
            <a:rect l="l" t="t" r="r" b="b"/>
            <a:pathLst>
              <a:path w="20319" h="13969">
                <a:moveTo>
                  <a:pt x="3086" y="0"/>
                </a:moveTo>
                <a:lnTo>
                  <a:pt x="19862" y="9436"/>
                </a:lnTo>
                <a:lnTo>
                  <a:pt x="16763" y="13487"/>
                </a:lnTo>
                <a:lnTo>
                  <a:pt x="0" y="4076"/>
                </a:lnTo>
                <a:lnTo>
                  <a:pt x="3086" y="0"/>
                </a:lnTo>
                <a:close/>
              </a:path>
            </a:pathLst>
          </a:custGeom>
          <a:ln w="3175">
            <a:solidFill>
              <a:srgbClr val="231F20"/>
            </a:solidFill>
          </a:ln>
        </p:spPr>
        <p:txBody>
          <a:bodyPr wrap="square" lIns="0" tIns="0" rIns="0" bIns="0" rtlCol="0"/>
          <a:lstStyle/>
          <a:p>
            <a:endParaRPr/>
          </a:p>
        </p:txBody>
      </p:sp>
      <p:sp>
        <p:nvSpPr>
          <p:cNvPr id="382" name="object 382"/>
          <p:cNvSpPr/>
          <p:nvPr/>
        </p:nvSpPr>
        <p:spPr>
          <a:xfrm>
            <a:off x="3161445" y="2431541"/>
            <a:ext cx="20320" cy="13970"/>
          </a:xfrm>
          <a:custGeom>
            <a:avLst/>
            <a:gdLst/>
            <a:ahLst/>
            <a:cxnLst/>
            <a:rect l="l" t="t" r="r" b="b"/>
            <a:pathLst>
              <a:path w="20319" h="13969">
                <a:moveTo>
                  <a:pt x="3111" y="0"/>
                </a:moveTo>
                <a:lnTo>
                  <a:pt x="19850" y="9423"/>
                </a:lnTo>
                <a:lnTo>
                  <a:pt x="16776" y="13487"/>
                </a:lnTo>
                <a:lnTo>
                  <a:pt x="0" y="4076"/>
                </a:lnTo>
                <a:lnTo>
                  <a:pt x="3111" y="0"/>
                </a:lnTo>
                <a:close/>
              </a:path>
            </a:pathLst>
          </a:custGeom>
          <a:ln w="3175">
            <a:solidFill>
              <a:srgbClr val="231F20"/>
            </a:solidFill>
          </a:ln>
        </p:spPr>
        <p:txBody>
          <a:bodyPr wrap="square" lIns="0" tIns="0" rIns="0" bIns="0" rtlCol="0"/>
          <a:lstStyle/>
          <a:p>
            <a:endParaRPr/>
          </a:p>
        </p:txBody>
      </p:sp>
      <p:sp>
        <p:nvSpPr>
          <p:cNvPr id="383" name="object 383"/>
          <p:cNvSpPr/>
          <p:nvPr/>
        </p:nvSpPr>
        <p:spPr>
          <a:xfrm>
            <a:off x="3078459" y="2438608"/>
            <a:ext cx="16510" cy="18415"/>
          </a:xfrm>
          <a:custGeom>
            <a:avLst/>
            <a:gdLst/>
            <a:ahLst/>
            <a:cxnLst/>
            <a:rect l="l" t="t" r="r" b="b"/>
            <a:pathLst>
              <a:path w="16510" h="18414">
                <a:moveTo>
                  <a:pt x="0" y="14376"/>
                </a:moveTo>
                <a:lnTo>
                  <a:pt x="12750" y="0"/>
                </a:lnTo>
                <a:lnTo>
                  <a:pt x="16078" y="3886"/>
                </a:lnTo>
                <a:lnTo>
                  <a:pt x="3327" y="18300"/>
                </a:lnTo>
                <a:lnTo>
                  <a:pt x="0" y="14376"/>
                </a:lnTo>
                <a:close/>
              </a:path>
            </a:pathLst>
          </a:custGeom>
          <a:ln w="3175">
            <a:solidFill>
              <a:srgbClr val="231F20"/>
            </a:solidFill>
          </a:ln>
        </p:spPr>
        <p:txBody>
          <a:bodyPr wrap="square" lIns="0" tIns="0" rIns="0" bIns="0" rtlCol="0"/>
          <a:lstStyle/>
          <a:p>
            <a:endParaRPr/>
          </a:p>
        </p:txBody>
      </p:sp>
      <p:sp>
        <p:nvSpPr>
          <p:cNvPr id="384" name="object 384"/>
          <p:cNvSpPr/>
          <p:nvPr/>
        </p:nvSpPr>
        <p:spPr>
          <a:xfrm>
            <a:off x="3178882" y="2522485"/>
            <a:ext cx="16510" cy="18415"/>
          </a:xfrm>
          <a:custGeom>
            <a:avLst/>
            <a:gdLst/>
            <a:ahLst/>
            <a:cxnLst/>
            <a:rect l="l" t="t" r="r" b="b"/>
            <a:pathLst>
              <a:path w="16510" h="18414">
                <a:moveTo>
                  <a:pt x="0" y="14389"/>
                </a:moveTo>
                <a:lnTo>
                  <a:pt x="12738" y="0"/>
                </a:lnTo>
                <a:lnTo>
                  <a:pt x="16065" y="3898"/>
                </a:lnTo>
                <a:lnTo>
                  <a:pt x="3302" y="18300"/>
                </a:lnTo>
                <a:lnTo>
                  <a:pt x="0" y="14389"/>
                </a:lnTo>
                <a:close/>
              </a:path>
            </a:pathLst>
          </a:custGeom>
          <a:ln w="3175">
            <a:solidFill>
              <a:srgbClr val="231F20"/>
            </a:solidFill>
          </a:ln>
        </p:spPr>
        <p:txBody>
          <a:bodyPr wrap="square" lIns="0" tIns="0" rIns="0" bIns="0" rtlCol="0"/>
          <a:lstStyle/>
          <a:p>
            <a:endParaRPr/>
          </a:p>
        </p:txBody>
      </p:sp>
      <p:sp>
        <p:nvSpPr>
          <p:cNvPr id="385" name="object 385"/>
          <p:cNvSpPr/>
          <p:nvPr/>
        </p:nvSpPr>
        <p:spPr>
          <a:xfrm>
            <a:off x="3139399" y="2547526"/>
            <a:ext cx="19685" cy="8255"/>
          </a:xfrm>
          <a:custGeom>
            <a:avLst/>
            <a:gdLst/>
            <a:ahLst/>
            <a:cxnLst/>
            <a:rect l="l" t="t" r="r" b="b"/>
            <a:pathLst>
              <a:path w="19685" h="8255">
                <a:moveTo>
                  <a:pt x="0" y="2971"/>
                </a:moveTo>
                <a:lnTo>
                  <a:pt x="18986" y="0"/>
                </a:lnTo>
                <a:lnTo>
                  <a:pt x="19062" y="5130"/>
                </a:lnTo>
                <a:lnTo>
                  <a:pt x="50" y="8089"/>
                </a:lnTo>
                <a:lnTo>
                  <a:pt x="0" y="2971"/>
                </a:lnTo>
                <a:close/>
              </a:path>
            </a:pathLst>
          </a:custGeom>
          <a:ln w="3175">
            <a:solidFill>
              <a:srgbClr val="231F20"/>
            </a:solidFill>
          </a:ln>
        </p:spPr>
        <p:txBody>
          <a:bodyPr wrap="square" lIns="0" tIns="0" rIns="0" bIns="0" rtlCol="0"/>
          <a:lstStyle/>
          <a:p>
            <a:endParaRPr/>
          </a:p>
        </p:txBody>
      </p:sp>
      <p:sp>
        <p:nvSpPr>
          <p:cNvPr id="386" name="object 386"/>
          <p:cNvSpPr/>
          <p:nvPr/>
        </p:nvSpPr>
        <p:spPr>
          <a:xfrm>
            <a:off x="3069727" y="2496778"/>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87" name="object 387"/>
          <p:cNvSpPr/>
          <p:nvPr/>
        </p:nvSpPr>
        <p:spPr>
          <a:xfrm>
            <a:off x="3194940" y="2474019"/>
            <a:ext cx="8255" cy="19685"/>
          </a:xfrm>
          <a:custGeom>
            <a:avLst/>
            <a:gdLst/>
            <a:ahLst/>
            <a:cxnLst/>
            <a:rect l="l" t="t" r="r" b="b"/>
            <a:pathLst>
              <a:path w="8255" h="19685">
                <a:moveTo>
                  <a:pt x="5118" y="0"/>
                </a:moveTo>
                <a:lnTo>
                  <a:pt x="8089" y="18986"/>
                </a:lnTo>
                <a:lnTo>
                  <a:pt x="2959" y="19062"/>
                </a:lnTo>
                <a:lnTo>
                  <a:pt x="0" y="50"/>
                </a:lnTo>
                <a:lnTo>
                  <a:pt x="5118" y="0"/>
                </a:lnTo>
                <a:close/>
              </a:path>
            </a:pathLst>
          </a:custGeom>
          <a:ln w="3175">
            <a:solidFill>
              <a:srgbClr val="231F20"/>
            </a:solidFill>
          </a:ln>
        </p:spPr>
        <p:txBody>
          <a:bodyPr wrap="square" lIns="0" tIns="0" rIns="0" bIns="0" rtlCol="0"/>
          <a:lstStyle/>
          <a:p>
            <a:endParaRPr/>
          </a:p>
        </p:txBody>
      </p:sp>
      <p:sp>
        <p:nvSpPr>
          <p:cNvPr id="388" name="object 388"/>
          <p:cNvSpPr/>
          <p:nvPr/>
        </p:nvSpPr>
        <p:spPr>
          <a:xfrm>
            <a:off x="3119220" y="2431546"/>
            <a:ext cx="19685" cy="8255"/>
          </a:xfrm>
          <a:custGeom>
            <a:avLst/>
            <a:gdLst/>
            <a:ahLst/>
            <a:cxnLst/>
            <a:rect l="l" t="t" r="r" b="b"/>
            <a:pathLst>
              <a:path w="19685" h="8255">
                <a:moveTo>
                  <a:pt x="19062" y="5105"/>
                </a:moveTo>
                <a:lnTo>
                  <a:pt x="76" y="8077"/>
                </a:lnTo>
                <a:lnTo>
                  <a:pt x="0" y="2946"/>
                </a:lnTo>
                <a:lnTo>
                  <a:pt x="19011" y="0"/>
                </a:lnTo>
                <a:lnTo>
                  <a:pt x="19062" y="5105"/>
                </a:lnTo>
                <a:close/>
              </a:path>
            </a:pathLst>
          </a:custGeom>
          <a:ln w="3175">
            <a:solidFill>
              <a:srgbClr val="231F20"/>
            </a:solidFill>
          </a:ln>
        </p:spPr>
        <p:txBody>
          <a:bodyPr wrap="square" lIns="0" tIns="0" rIns="0" bIns="0" rtlCol="0"/>
          <a:lstStyle/>
          <a:p>
            <a:endParaRPr/>
          </a:p>
        </p:txBody>
      </p:sp>
      <p:sp>
        <p:nvSpPr>
          <p:cNvPr id="389" name="object 389"/>
          <p:cNvSpPr/>
          <p:nvPr/>
        </p:nvSpPr>
        <p:spPr>
          <a:xfrm>
            <a:off x="2099970" y="1816824"/>
            <a:ext cx="2367280" cy="1307465"/>
          </a:xfrm>
          <a:custGeom>
            <a:avLst/>
            <a:gdLst/>
            <a:ahLst/>
            <a:cxnLst/>
            <a:rect l="l" t="t" r="r" b="b"/>
            <a:pathLst>
              <a:path w="2367279" h="1307464">
                <a:moveTo>
                  <a:pt x="2367178" y="1307325"/>
                </a:moveTo>
                <a:lnTo>
                  <a:pt x="0" y="1307325"/>
                </a:lnTo>
                <a:lnTo>
                  <a:pt x="0" y="0"/>
                </a:lnTo>
                <a:lnTo>
                  <a:pt x="2367178" y="0"/>
                </a:lnTo>
                <a:lnTo>
                  <a:pt x="2367178" y="1307325"/>
                </a:lnTo>
                <a:close/>
              </a:path>
            </a:pathLst>
          </a:custGeom>
          <a:ln w="5969">
            <a:solidFill>
              <a:srgbClr val="231F20"/>
            </a:solidFill>
          </a:ln>
        </p:spPr>
        <p:txBody>
          <a:bodyPr wrap="square" lIns="0" tIns="0" rIns="0" bIns="0" rtlCol="0"/>
          <a:lstStyle/>
          <a:p>
            <a:endParaRPr/>
          </a:p>
        </p:txBody>
      </p:sp>
      <p:sp>
        <p:nvSpPr>
          <p:cNvPr id="390" name="object 390"/>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13</a:t>
            </a:r>
            <a:endParaRPr sz="60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848" y="437760"/>
            <a:ext cx="6476365" cy="167957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Tratamiento del</a:t>
            </a:r>
            <a:r>
              <a:rPr sz="1200" b="1" spc="-5" dirty="0">
                <a:solidFill>
                  <a:srgbClr val="231F20"/>
                </a:solidFill>
                <a:latin typeface="Arial Narrow"/>
                <a:cs typeface="Arial Narrow"/>
              </a:rPr>
              <a:t> agua:</a:t>
            </a:r>
            <a:endParaRPr sz="1200">
              <a:latin typeface="Arial Narrow"/>
              <a:cs typeface="Arial Narrow"/>
            </a:endParaRPr>
          </a:p>
          <a:p>
            <a:pPr marL="165100" marR="521334" indent="-152400">
              <a:lnSpc>
                <a:spcPct val="101800"/>
              </a:lnSpc>
              <a:spcBef>
                <a:spcPts val="240"/>
              </a:spcBef>
              <a:buChar char="●"/>
              <a:tabLst>
                <a:tab pos="165100" algn="l"/>
              </a:tabLst>
            </a:pPr>
            <a:r>
              <a:rPr sz="900" dirty="0">
                <a:solidFill>
                  <a:srgbClr val="231F20"/>
                </a:solidFill>
                <a:latin typeface="Arial Narrow"/>
                <a:cs typeface="Arial Narrow"/>
              </a:rPr>
              <a:t>En </a:t>
            </a:r>
            <a:r>
              <a:rPr sz="900" spc="-5" dirty="0">
                <a:solidFill>
                  <a:srgbClr val="231F20"/>
                </a:solidFill>
                <a:latin typeface="Arial Narrow"/>
                <a:cs typeface="Arial Narrow"/>
              </a:rPr>
              <a:t>un spa instalado, es una buena costumbre mantener </a:t>
            </a:r>
            <a:r>
              <a:rPr sz="900" dirty="0">
                <a:solidFill>
                  <a:srgbClr val="231F20"/>
                </a:solidFill>
                <a:latin typeface="Arial Narrow"/>
                <a:cs typeface="Arial Narrow"/>
              </a:rPr>
              <a:t>todos </a:t>
            </a:r>
            <a:r>
              <a:rPr sz="900" spc="-5" dirty="0">
                <a:solidFill>
                  <a:srgbClr val="231F20"/>
                </a:solidFill>
                <a:latin typeface="Arial Narrow"/>
                <a:cs typeface="Arial Narrow"/>
              </a:rPr>
              <a:t>los chorros de aire abiertos </a:t>
            </a:r>
            <a:r>
              <a:rPr sz="900" dirty="0">
                <a:solidFill>
                  <a:srgbClr val="231F20"/>
                </a:solidFill>
                <a:latin typeface="Arial Narrow"/>
                <a:cs typeface="Arial Narrow"/>
              </a:rPr>
              <a:t>y </a:t>
            </a:r>
            <a:r>
              <a:rPr sz="900" spc="-5" dirty="0">
                <a:solidFill>
                  <a:srgbClr val="231F20"/>
                </a:solidFill>
                <a:latin typeface="Arial Narrow"/>
                <a:cs typeface="Arial Narrow"/>
              </a:rPr>
              <a:t>las válvulas cerradas para permitir que el </a:t>
            </a:r>
            <a:r>
              <a:rPr sz="900" dirty="0">
                <a:solidFill>
                  <a:srgbClr val="231F20"/>
                </a:solidFill>
                <a:latin typeface="Arial Narrow"/>
                <a:cs typeface="Arial Narrow"/>
              </a:rPr>
              <a:t>agua  tratada </a:t>
            </a:r>
            <a:r>
              <a:rPr sz="900" spc="-5" dirty="0">
                <a:solidFill>
                  <a:srgbClr val="231F20"/>
                </a:solidFill>
                <a:latin typeface="Arial Narrow"/>
                <a:cs typeface="Arial Narrow"/>
              </a:rPr>
              <a:t>químicamente </a:t>
            </a:r>
            <a:r>
              <a:rPr sz="900" dirty="0">
                <a:solidFill>
                  <a:srgbClr val="231F20"/>
                </a:solidFill>
                <a:latin typeface="Arial Narrow"/>
                <a:cs typeface="Arial Narrow"/>
              </a:rPr>
              <a:t>fluya </a:t>
            </a:r>
            <a:r>
              <a:rPr sz="900" spc="-5" dirty="0">
                <a:solidFill>
                  <a:srgbClr val="231F20"/>
                </a:solidFill>
                <a:latin typeface="Arial Narrow"/>
                <a:cs typeface="Arial Narrow"/>
              </a:rPr>
              <a:t>por </a:t>
            </a:r>
            <a:r>
              <a:rPr sz="900" dirty="0">
                <a:solidFill>
                  <a:srgbClr val="231F20"/>
                </a:solidFill>
                <a:latin typeface="Arial Narrow"/>
                <a:cs typeface="Arial Narrow"/>
              </a:rPr>
              <a:t>todas </a:t>
            </a:r>
            <a:r>
              <a:rPr sz="900" spc="-5" dirty="0">
                <a:solidFill>
                  <a:srgbClr val="231F20"/>
                </a:solidFill>
                <a:latin typeface="Arial Narrow"/>
                <a:cs typeface="Arial Narrow"/>
              </a:rPr>
              <a:t>las</a:t>
            </a:r>
            <a:r>
              <a:rPr sz="900" spc="-25" dirty="0">
                <a:solidFill>
                  <a:srgbClr val="231F20"/>
                </a:solidFill>
                <a:latin typeface="Arial Narrow"/>
                <a:cs typeface="Arial Narrow"/>
              </a:rPr>
              <a:t> </a:t>
            </a:r>
            <a:r>
              <a:rPr sz="900" dirty="0">
                <a:solidFill>
                  <a:srgbClr val="231F20"/>
                </a:solidFill>
                <a:latin typeface="Arial Narrow"/>
                <a:cs typeface="Arial Narrow"/>
              </a:rPr>
              <a:t>tuberías.</a:t>
            </a:r>
            <a:endParaRPr sz="900">
              <a:latin typeface="Arial Narrow"/>
              <a:cs typeface="Arial Narrow"/>
            </a:endParaRPr>
          </a:p>
          <a:p>
            <a:pPr marL="165100" indent="-152400">
              <a:lnSpc>
                <a:spcPct val="100000"/>
              </a:lnSpc>
              <a:spcBef>
                <a:spcPts val="20"/>
              </a:spcBef>
              <a:buChar char="●"/>
              <a:tabLst>
                <a:tab pos="165100" algn="l"/>
              </a:tabLst>
            </a:pPr>
            <a:r>
              <a:rPr sz="900" dirty="0">
                <a:solidFill>
                  <a:srgbClr val="231F20"/>
                </a:solidFill>
                <a:latin typeface="Arial Narrow"/>
                <a:cs typeface="Arial Narrow"/>
              </a:rPr>
              <a:t>Siga </a:t>
            </a:r>
            <a:r>
              <a:rPr sz="900" spc="-5" dirty="0">
                <a:solidFill>
                  <a:srgbClr val="231F20"/>
                </a:solidFill>
                <a:latin typeface="Arial Narrow"/>
                <a:cs typeface="Arial Narrow"/>
              </a:rPr>
              <a:t>siempre las instrucciones del </a:t>
            </a:r>
            <a:r>
              <a:rPr sz="900" dirty="0">
                <a:solidFill>
                  <a:srgbClr val="231F20"/>
                </a:solidFill>
                <a:latin typeface="Arial Narrow"/>
                <a:cs typeface="Arial Narrow"/>
              </a:rPr>
              <a:t>fabricante </a:t>
            </a:r>
            <a:r>
              <a:rPr sz="900" spc="-5" dirty="0">
                <a:solidFill>
                  <a:srgbClr val="231F20"/>
                </a:solidFill>
                <a:latin typeface="Arial Narrow"/>
                <a:cs typeface="Arial Narrow"/>
              </a:rPr>
              <a:t>de los productos químicos </a:t>
            </a:r>
            <a:r>
              <a:rPr sz="900" dirty="0">
                <a:solidFill>
                  <a:srgbClr val="231F20"/>
                </a:solidFill>
                <a:latin typeface="Arial Narrow"/>
                <a:cs typeface="Arial Narrow"/>
              </a:rPr>
              <a:t>y </a:t>
            </a:r>
            <a:r>
              <a:rPr sz="900" spc="-5" dirty="0">
                <a:solidFill>
                  <a:srgbClr val="231F20"/>
                </a:solidFill>
                <a:latin typeface="Arial Narrow"/>
                <a:cs typeface="Arial Narrow"/>
              </a:rPr>
              <a:t>las advertencias sanitarias </a:t>
            </a:r>
            <a:r>
              <a:rPr sz="900" dirty="0">
                <a:solidFill>
                  <a:srgbClr val="231F20"/>
                </a:solidFill>
                <a:latin typeface="Arial Narrow"/>
                <a:cs typeface="Arial Narrow"/>
              </a:rPr>
              <a:t>y </a:t>
            </a:r>
            <a:r>
              <a:rPr sz="900" spc="-5" dirty="0">
                <a:solidFill>
                  <a:srgbClr val="231F20"/>
                </a:solidFill>
                <a:latin typeface="Arial Narrow"/>
                <a:cs typeface="Arial Narrow"/>
              </a:rPr>
              <a:t>de</a:t>
            </a:r>
            <a:r>
              <a:rPr sz="900" spc="-30" dirty="0">
                <a:solidFill>
                  <a:srgbClr val="231F20"/>
                </a:solidFill>
                <a:latin typeface="Arial Narrow"/>
                <a:cs typeface="Arial Narrow"/>
              </a:rPr>
              <a:t> </a:t>
            </a:r>
            <a:r>
              <a:rPr sz="900" dirty="0">
                <a:solidFill>
                  <a:srgbClr val="231F20"/>
                </a:solidFill>
                <a:latin typeface="Arial Narrow"/>
                <a:cs typeface="Arial Narrow"/>
              </a:rPr>
              <a:t>riesgos.</a:t>
            </a:r>
            <a:endParaRPr sz="900">
              <a:latin typeface="Arial Narrow"/>
              <a:cs typeface="Arial Narrow"/>
            </a:endParaRPr>
          </a:p>
          <a:p>
            <a:pPr marL="165100" marR="1379855" indent="-152400">
              <a:lnSpc>
                <a:spcPct val="101800"/>
              </a:lnSpc>
              <a:buChar char="●"/>
              <a:tabLst>
                <a:tab pos="165100" algn="l"/>
              </a:tabLst>
            </a:pPr>
            <a:r>
              <a:rPr sz="900" dirty="0">
                <a:solidFill>
                  <a:srgbClr val="231F20"/>
                </a:solidFill>
                <a:latin typeface="Arial Narrow"/>
                <a:cs typeface="Arial Narrow"/>
              </a:rPr>
              <a:t>No </a:t>
            </a:r>
            <a:r>
              <a:rPr sz="900" spc="-5" dirty="0">
                <a:solidFill>
                  <a:srgbClr val="231F20"/>
                </a:solidFill>
                <a:latin typeface="Arial Narrow"/>
                <a:cs typeface="Arial Narrow"/>
              </a:rPr>
              <a:t>mezcle nunca distintos productos químicos. </a:t>
            </a:r>
            <a:r>
              <a:rPr sz="900" dirty="0">
                <a:solidFill>
                  <a:srgbClr val="231F20"/>
                </a:solidFill>
                <a:latin typeface="Arial Narrow"/>
                <a:cs typeface="Arial Narrow"/>
              </a:rPr>
              <a:t>Añádalos </a:t>
            </a:r>
            <a:r>
              <a:rPr sz="900" spc="-5" dirty="0">
                <a:solidFill>
                  <a:srgbClr val="231F20"/>
                </a:solidFill>
                <a:latin typeface="Arial Narrow"/>
                <a:cs typeface="Arial Narrow"/>
              </a:rPr>
              <a:t>al agua del spa por separado. </a:t>
            </a:r>
            <a:r>
              <a:rPr sz="900" dirty="0">
                <a:solidFill>
                  <a:srgbClr val="231F20"/>
                </a:solidFill>
                <a:latin typeface="Arial Narrow"/>
                <a:cs typeface="Arial Narrow"/>
              </a:rPr>
              <a:t>Disuelva </a:t>
            </a:r>
            <a:r>
              <a:rPr sz="900" spc="-5" dirty="0">
                <a:solidFill>
                  <a:srgbClr val="231F20"/>
                </a:solidFill>
                <a:latin typeface="Arial Narrow"/>
                <a:cs typeface="Arial Narrow"/>
              </a:rPr>
              <a:t>completamente cada  producto químico antes de agregárselo al</a:t>
            </a:r>
            <a:r>
              <a:rPr sz="900" spc="-10" dirty="0">
                <a:solidFill>
                  <a:srgbClr val="231F20"/>
                </a:solidFill>
                <a:latin typeface="Arial Narrow"/>
                <a:cs typeface="Arial Narrow"/>
              </a:rPr>
              <a:t> </a:t>
            </a:r>
            <a:r>
              <a:rPr sz="900" dirty="0">
                <a:solidFill>
                  <a:srgbClr val="231F20"/>
                </a:solidFill>
                <a:latin typeface="Arial Narrow"/>
                <a:cs typeface="Arial Narrow"/>
              </a:rPr>
              <a:t>agua.</a:t>
            </a:r>
            <a:endParaRPr sz="900">
              <a:latin typeface="Arial Narrow"/>
              <a:cs typeface="Arial Narrow"/>
            </a:endParaRPr>
          </a:p>
          <a:p>
            <a:pPr marL="165100" marR="5080" indent="-152400">
              <a:lnSpc>
                <a:spcPct val="101800"/>
              </a:lnSpc>
              <a:buChar char="●"/>
              <a:tabLst>
                <a:tab pos="165100" algn="l"/>
              </a:tabLst>
            </a:pPr>
            <a:r>
              <a:rPr sz="900" dirty="0">
                <a:solidFill>
                  <a:srgbClr val="231F20"/>
                </a:solidFill>
                <a:latin typeface="Arial Narrow"/>
                <a:cs typeface="Arial Narrow"/>
              </a:rPr>
              <a:t>Tenga </a:t>
            </a:r>
            <a:r>
              <a:rPr sz="900" spc="-5" dirty="0">
                <a:solidFill>
                  <a:srgbClr val="231F20"/>
                </a:solidFill>
                <a:latin typeface="Arial Narrow"/>
                <a:cs typeface="Arial Narrow"/>
              </a:rPr>
              <a:t>en cuenta que los productos de cloro </a:t>
            </a:r>
            <a:r>
              <a:rPr sz="900" dirty="0">
                <a:solidFill>
                  <a:srgbClr val="231F20"/>
                </a:solidFill>
                <a:latin typeface="Arial Narrow"/>
                <a:cs typeface="Arial Narrow"/>
              </a:rPr>
              <a:t>y </a:t>
            </a:r>
            <a:r>
              <a:rPr sz="900" spc="-5" dirty="0">
                <a:solidFill>
                  <a:srgbClr val="231F20"/>
                </a:solidFill>
                <a:latin typeface="Arial Narrow"/>
                <a:cs typeface="Arial Narrow"/>
              </a:rPr>
              <a:t>bromo no deben mezclarse nunca. </a:t>
            </a:r>
            <a:r>
              <a:rPr sz="900" dirty="0">
                <a:solidFill>
                  <a:srgbClr val="231F20"/>
                </a:solidFill>
                <a:latin typeface="Arial Narrow"/>
                <a:cs typeface="Arial Narrow"/>
              </a:rPr>
              <a:t>Es </a:t>
            </a:r>
            <a:r>
              <a:rPr sz="900" spc="-5" dirty="0">
                <a:solidFill>
                  <a:srgbClr val="231F20"/>
                </a:solidFill>
                <a:latin typeface="Arial Narrow"/>
                <a:cs typeface="Arial Narrow"/>
              </a:rPr>
              <a:t>algo extremadamente peligroso. </a:t>
            </a:r>
            <a:r>
              <a:rPr sz="900" dirty="0">
                <a:solidFill>
                  <a:srgbClr val="231F20"/>
                </a:solidFill>
                <a:latin typeface="Arial Narrow"/>
                <a:cs typeface="Arial Narrow"/>
              </a:rPr>
              <a:t>Si </a:t>
            </a:r>
            <a:r>
              <a:rPr sz="900" spc="-5" dirty="0">
                <a:solidFill>
                  <a:srgbClr val="231F20"/>
                </a:solidFill>
                <a:latin typeface="Arial Narrow"/>
                <a:cs typeface="Arial Narrow"/>
              </a:rPr>
              <a:t>utiliza habitualmente productos  </a:t>
            </a:r>
            <a:r>
              <a:rPr sz="900" dirty="0">
                <a:solidFill>
                  <a:srgbClr val="231F20"/>
                </a:solidFill>
                <a:latin typeface="Arial Narrow"/>
                <a:cs typeface="Arial Narrow"/>
              </a:rPr>
              <a:t>a </a:t>
            </a:r>
            <a:r>
              <a:rPr sz="900" spc="-5" dirty="0">
                <a:solidFill>
                  <a:srgbClr val="231F20"/>
                </a:solidFill>
                <a:latin typeface="Arial Narrow"/>
                <a:cs typeface="Arial Narrow"/>
              </a:rPr>
              <a:t>base de cloro </a:t>
            </a:r>
            <a:r>
              <a:rPr sz="900" dirty="0">
                <a:solidFill>
                  <a:srgbClr val="231F20"/>
                </a:solidFill>
                <a:latin typeface="Arial Narrow"/>
                <a:cs typeface="Arial Narrow"/>
              </a:rPr>
              <a:t>y </a:t>
            </a:r>
            <a:r>
              <a:rPr sz="900" spc="-5" dirty="0">
                <a:solidFill>
                  <a:srgbClr val="231F20"/>
                </a:solidFill>
                <a:latin typeface="Arial Narrow"/>
                <a:cs typeface="Arial Narrow"/>
              </a:rPr>
              <a:t>quiere cambiar </a:t>
            </a:r>
            <a:r>
              <a:rPr sz="900" dirty="0">
                <a:solidFill>
                  <a:srgbClr val="231F20"/>
                </a:solidFill>
                <a:latin typeface="Arial Narrow"/>
                <a:cs typeface="Arial Narrow"/>
              </a:rPr>
              <a:t>a </a:t>
            </a:r>
            <a:r>
              <a:rPr sz="900" spc="-5" dirty="0">
                <a:solidFill>
                  <a:srgbClr val="231F20"/>
                </a:solidFill>
                <a:latin typeface="Arial Narrow"/>
                <a:cs typeface="Arial Narrow"/>
              </a:rPr>
              <a:t>productos </a:t>
            </a:r>
            <a:r>
              <a:rPr sz="900" dirty="0">
                <a:solidFill>
                  <a:srgbClr val="231F20"/>
                </a:solidFill>
                <a:latin typeface="Arial Narrow"/>
                <a:cs typeface="Arial Narrow"/>
              </a:rPr>
              <a:t>a </a:t>
            </a:r>
            <a:r>
              <a:rPr sz="900" spc="-5" dirty="0">
                <a:solidFill>
                  <a:srgbClr val="231F20"/>
                </a:solidFill>
                <a:latin typeface="Arial Narrow"/>
                <a:cs typeface="Arial Narrow"/>
              </a:rPr>
              <a:t>base de bromo </a:t>
            </a:r>
            <a:r>
              <a:rPr sz="900" dirty="0">
                <a:solidFill>
                  <a:srgbClr val="231F20"/>
                </a:solidFill>
                <a:latin typeface="Arial Narrow"/>
                <a:cs typeface="Arial Narrow"/>
              </a:rPr>
              <a:t>o </a:t>
            </a:r>
            <a:r>
              <a:rPr sz="900" spc="-5" dirty="0">
                <a:solidFill>
                  <a:srgbClr val="231F20"/>
                </a:solidFill>
                <a:latin typeface="Arial Narrow"/>
                <a:cs typeface="Arial Narrow"/>
              </a:rPr>
              <a:t>viceversa, es esencial que cambie primero el agua del</a:t>
            </a:r>
            <a:r>
              <a:rPr sz="900" spc="-3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5100" indent="-152400">
              <a:lnSpc>
                <a:spcPct val="100000"/>
              </a:lnSpc>
              <a:spcBef>
                <a:spcPts val="20"/>
              </a:spcBef>
              <a:buChar char="●"/>
              <a:tabLst>
                <a:tab pos="165100" algn="l"/>
              </a:tabLst>
            </a:pPr>
            <a:r>
              <a:rPr sz="900" dirty="0">
                <a:solidFill>
                  <a:srgbClr val="231F20"/>
                </a:solidFill>
                <a:latin typeface="Arial Narrow"/>
                <a:cs typeface="Arial Narrow"/>
              </a:rPr>
              <a:t>No </a:t>
            </a:r>
            <a:r>
              <a:rPr sz="900" spc="-5" dirty="0">
                <a:solidFill>
                  <a:srgbClr val="231F20"/>
                </a:solidFill>
                <a:latin typeface="Arial Narrow"/>
                <a:cs typeface="Arial Narrow"/>
              </a:rPr>
              <a:t>añada productos químicos si el spa está ocupado. </a:t>
            </a:r>
            <a:r>
              <a:rPr sz="900" dirty="0">
                <a:solidFill>
                  <a:srgbClr val="231F20"/>
                </a:solidFill>
                <a:latin typeface="Arial Narrow"/>
                <a:cs typeface="Arial Narrow"/>
              </a:rPr>
              <a:t>Podría </a:t>
            </a:r>
            <a:r>
              <a:rPr sz="900" spc="-5" dirty="0">
                <a:solidFill>
                  <a:srgbClr val="231F20"/>
                </a:solidFill>
                <a:latin typeface="Arial Narrow"/>
                <a:cs typeface="Arial Narrow"/>
              </a:rPr>
              <a:t>causar irritación en la piel </a:t>
            </a:r>
            <a:r>
              <a:rPr sz="900" dirty="0">
                <a:solidFill>
                  <a:srgbClr val="231F20"/>
                </a:solidFill>
                <a:latin typeface="Arial Narrow"/>
                <a:cs typeface="Arial Narrow"/>
              </a:rPr>
              <a:t>o </a:t>
            </a:r>
            <a:r>
              <a:rPr sz="900" spc="-5" dirty="0">
                <a:solidFill>
                  <a:srgbClr val="231F20"/>
                </a:solidFill>
                <a:latin typeface="Arial Narrow"/>
                <a:cs typeface="Arial Narrow"/>
              </a:rPr>
              <a:t>los</a:t>
            </a:r>
            <a:r>
              <a:rPr sz="900" spc="-40" dirty="0">
                <a:solidFill>
                  <a:srgbClr val="231F20"/>
                </a:solidFill>
                <a:latin typeface="Arial Narrow"/>
                <a:cs typeface="Arial Narrow"/>
              </a:rPr>
              <a:t> </a:t>
            </a:r>
            <a:r>
              <a:rPr sz="900" dirty="0">
                <a:solidFill>
                  <a:srgbClr val="231F20"/>
                </a:solidFill>
                <a:latin typeface="Arial Narrow"/>
                <a:cs typeface="Arial Narrow"/>
              </a:rPr>
              <a:t>ojos.</a:t>
            </a:r>
            <a:endParaRPr sz="900">
              <a:latin typeface="Arial Narrow"/>
              <a:cs typeface="Arial Narrow"/>
            </a:endParaRPr>
          </a:p>
          <a:p>
            <a:pPr marL="165100" marR="1859280" indent="-152400">
              <a:lnSpc>
                <a:spcPct val="101800"/>
              </a:lnSpc>
              <a:buChar char="●"/>
              <a:tabLst>
                <a:tab pos="165100" algn="l"/>
              </a:tabLst>
            </a:pPr>
            <a:r>
              <a:rPr sz="900" dirty="0">
                <a:solidFill>
                  <a:srgbClr val="231F20"/>
                </a:solidFill>
                <a:latin typeface="Arial Narrow"/>
                <a:cs typeface="Arial Narrow"/>
              </a:rPr>
              <a:t>No </a:t>
            </a:r>
            <a:r>
              <a:rPr sz="900" spc="-5" dirty="0">
                <a:solidFill>
                  <a:srgbClr val="231F20"/>
                </a:solidFill>
                <a:latin typeface="Arial Narrow"/>
                <a:cs typeface="Arial Narrow"/>
              </a:rPr>
              <a:t>utilice en exceso productos químicos ni use cloro concentrado. </a:t>
            </a:r>
            <a:r>
              <a:rPr sz="900" dirty="0">
                <a:solidFill>
                  <a:srgbClr val="231F20"/>
                </a:solidFill>
                <a:latin typeface="Arial Narrow"/>
                <a:cs typeface="Arial Narrow"/>
              </a:rPr>
              <a:t>Podría </a:t>
            </a:r>
            <a:r>
              <a:rPr sz="900" spc="-5" dirty="0">
                <a:solidFill>
                  <a:srgbClr val="231F20"/>
                </a:solidFill>
                <a:latin typeface="Arial Narrow"/>
                <a:cs typeface="Arial Narrow"/>
              </a:rPr>
              <a:t>dañar la bañera del spa </a:t>
            </a:r>
            <a:r>
              <a:rPr sz="900" dirty="0">
                <a:solidFill>
                  <a:srgbClr val="231F20"/>
                </a:solidFill>
                <a:latin typeface="Arial Narrow"/>
                <a:cs typeface="Arial Narrow"/>
              </a:rPr>
              <a:t>y </a:t>
            </a:r>
            <a:r>
              <a:rPr sz="900" spc="-5" dirty="0">
                <a:solidFill>
                  <a:srgbClr val="231F20"/>
                </a:solidFill>
                <a:latin typeface="Arial Narrow"/>
                <a:cs typeface="Arial Narrow"/>
              </a:rPr>
              <a:t>causar  un peligro potencial para su piel. </a:t>
            </a:r>
            <a:r>
              <a:rPr sz="900" dirty="0">
                <a:solidFill>
                  <a:srgbClr val="231F20"/>
                </a:solidFill>
                <a:latin typeface="Arial Narrow"/>
                <a:cs typeface="Arial Narrow"/>
              </a:rPr>
              <a:t>El </a:t>
            </a:r>
            <a:r>
              <a:rPr sz="900" spc="-5" dirty="0">
                <a:solidFill>
                  <a:srgbClr val="231F20"/>
                </a:solidFill>
                <a:latin typeface="Arial Narrow"/>
                <a:cs typeface="Arial Narrow"/>
              </a:rPr>
              <a:t>uso inadecuado de productos químicos anulará la</a:t>
            </a:r>
            <a:r>
              <a:rPr sz="900" spc="-20" dirty="0">
                <a:solidFill>
                  <a:srgbClr val="231F20"/>
                </a:solidFill>
                <a:latin typeface="Arial Narrow"/>
                <a:cs typeface="Arial Narrow"/>
              </a:rPr>
              <a:t> </a:t>
            </a:r>
            <a:r>
              <a:rPr sz="900" dirty="0">
                <a:solidFill>
                  <a:srgbClr val="231F20"/>
                </a:solidFill>
                <a:latin typeface="Arial Narrow"/>
                <a:cs typeface="Arial Narrow"/>
              </a:rPr>
              <a:t>garantía.</a:t>
            </a:r>
            <a:endParaRPr sz="900">
              <a:latin typeface="Arial Narrow"/>
              <a:cs typeface="Arial Narrow"/>
            </a:endParaRPr>
          </a:p>
        </p:txBody>
      </p:sp>
      <p:sp>
        <p:nvSpPr>
          <p:cNvPr id="3" name="object 3"/>
          <p:cNvSpPr txBox="1"/>
          <p:nvPr/>
        </p:nvSpPr>
        <p:spPr>
          <a:xfrm>
            <a:off x="529356" y="2397335"/>
            <a:ext cx="347027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VACIADO, LIMPIEZA Y</a:t>
            </a:r>
            <a:r>
              <a:rPr sz="1600" b="1" spc="-95" dirty="0">
                <a:solidFill>
                  <a:srgbClr val="231F20"/>
                </a:solidFill>
                <a:latin typeface="Arial Narrow"/>
                <a:cs typeface="Arial Narrow"/>
              </a:rPr>
              <a:t> </a:t>
            </a:r>
            <a:r>
              <a:rPr sz="1600" b="1" dirty="0">
                <a:solidFill>
                  <a:srgbClr val="231F20"/>
                </a:solidFill>
                <a:latin typeface="Arial Narrow"/>
                <a:cs typeface="Arial Narrow"/>
              </a:rPr>
              <a:t>ALMACENAMIENTO</a:t>
            </a:r>
            <a:endParaRPr sz="1600">
              <a:latin typeface="Arial Narrow"/>
              <a:cs typeface="Arial Narrow"/>
            </a:endParaRPr>
          </a:p>
        </p:txBody>
      </p:sp>
      <p:sp>
        <p:nvSpPr>
          <p:cNvPr id="4" name="object 4"/>
          <p:cNvSpPr/>
          <p:nvPr/>
        </p:nvSpPr>
        <p:spPr>
          <a:xfrm>
            <a:off x="61784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 name="object 5"/>
          <p:cNvSpPr/>
          <p:nvPr/>
        </p:nvSpPr>
        <p:spPr>
          <a:xfrm>
            <a:off x="58949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 name="object 6"/>
          <p:cNvSpPr/>
          <p:nvPr/>
        </p:nvSpPr>
        <p:spPr>
          <a:xfrm>
            <a:off x="56125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 name="object 7"/>
          <p:cNvSpPr/>
          <p:nvPr/>
        </p:nvSpPr>
        <p:spPr>
          <a:xfrm>
            <a:off x="70298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 name="object 8"/>
          <p:cNvSpPr/>
          <p:nvPr/>
        </p:nvSpPr>
        <p:spPr>
          <a:xfrm>
            <a:off x="67462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 name="object 9"/>
          <p:cNvSpPr/>
          <p:nvPr/>
        </p:nvSpPr>
        <p:spPr>
          <a:xfrm>
            <a:off x="64639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 name="object 10"/>
          <p:cNvSpPr/>
          <p:nvPr/>
        </p:nvSpPr>
        <p:spPr>
          <a:xfrm>
            <a:off x="78811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 name="object 11"/>
          <p:cNvSpPr/>
          <p:nvPr/>
        </p:nvSpPr>
        <p:spPr>
          <a:xfrm>
            <a:off x="75976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 name="object 12"/>
          <p:cNvSpPr/>
          <p:nvPr/>
        </p:nvSpPr>
        <p:spPr>
          <a:xfrm>
            <a:off x="73151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 name="object 13"/>
          <p:cNvSpPr/>
          <p:nvPr/>
        </p:nvSpPr>
        <p:spPr>
          <a:xfrm>
            <a:off x="87325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 name="object 14"/>
          <p:cNvSpPr/>
          <p:nvPr/>
        </p:nvSpPr>
        <p:spPr>
          <a:xfrm>
            <a:off x="844892"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5" name="object 15"/>
          <p:cNvSpPr/>
          <p:nvPr/>
        </p:nvSpPr>
        <p:spPr>
          <a:xfrm>
            <a:off x="81666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 name="object 16"/>
          <p:cNvSpPr/>
          <p:nvPr/>
        </p:nvSpPr>
        <p:spPr>
          <a:xfrm>
            <a:off x="95838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 name="object 17"/>
          <p:cNvSpPr/>
          <p:nvPr/>
        </p:nvSpPr>
        <p:spPr>
          <a:xfrm>
            <a:off x="93003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 name="object 18"/>
          <p:cNvSpPr/>
          <p:nvPr/>
        </p:nvSpPr>
        <p:spPr>
          <a:xfrm>
            <a:off x="90177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 name="object 19"/>
          <p:cNvSpPr/>
          <p:nvPr/>
        </p:nvSpPr>
        <p:spPr>
          <a:xfrm>
            <a:off x="104352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 name="object 20"/>
          <p:cNvSpPr/>
          <p:nvPr/>
        </p:nvSpPr>
        <p:spPr>
          <a:xfrm>
            <a:off x="101516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 name="object 21"/>
          <p:cNvSpPr/>
          <p:nvPr/>
        </p:nvSpPr>
        <p:spPr>
          <a:xfrm>
            <a:off x="986916"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 name="object 22"/>
          <p:cNvSpPr/>
          <p:nvPr/>
        </p:nvSpPr>
        <p:spPr>
          <a:xfrm>
            <a:off x="112864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 name="object 23"/>
          <p:cNvSpPr/>
          <p:nvPr/>
        </p:nvSpPr>
        <p:spPr>
          <a:xfrm>
            <a:off x="110031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4" name="object 24"/>
          <p:cNvSpPr/>
          <p:nvPr/>
        </p:nvSpPr>
        <p:spPr>
          <a:xfrm>
            <a:off x="107205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5" name="object 25"/>
          <p:cNvSpPr/>
          <p:nvPr/>
        </p:nvSpPr>
        <p:spPr>
          <a:xfrm>
            <a:off x="1213777"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6" name="object 26"/>
          <p:cNvSpPr/>
          <p:nvPr/>
        </p:nvSpPr>
        <p:spPr>
          <a:xfrm>
            <a:off x="118544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7" name="object 27"/>
          <p:cNvSpPr/>
          <p:nvPr/>
        </p:nvSpPr>
        <p:spPr>
          <a:xfrm>
            <a:off x="1157185"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8" name="object 28"/>
          <p:cNvSpPr/>
          <p:nvPr/>
        </p:nvSpPr>
        <p:spPr>
          <a:xfrm>
            <a:off x="129891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9" name="object 29"/>
          <p:cNvSpPr/>
          <p:nvPr/>
        </p:nvSpPr>
        <p:spPr>
          <a:xfrm>
            <a:off x="127058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0" name="object 30"/>
          <p:cNvSpPr/>
          <p:nvPr/>
        </p:nvSpPr>
        <p:spPr>
          <a:xfrm>
            <a:off x="124232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1" name="object 31"/>
          <p:cNvSpPr/>
          <p:nvPr/>
        </p:nvSpPr>
        <p:spPr>
          <a:xfrm>
            <a:off x="1384046"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32" name="object 32"/>
          <p:cNvSpPr/>
          <p:nvPr/>
        </p:nvSpPr>
        <p:spPr>
          <a:xfrm>
            <a:off x="135571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3" name="object 33"/>
          <p:cNvSpPr/>
          <p:nvPr/>
        </p:nvSpPr>
        <p:spPr>
          <a:xfrm>
            <a:off x="132745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4" name="object 34"/>
          <p:cNvSpPr/>
          <p:nvPr/>
        </p:nvSpPr>
        <p:spPr>
          <a:xfrm>
            <a:off x="146918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5" name="object 35"/>
          <p:cNvSpPr/>
          <p:nvPr/>
        </p:nvSpPr>
        <p:spPr>
          <a:xfrm>
            <a:off x="144085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6" name="object 36"/>
          <p:cNvSpPr/>
          <p:nvPr/>
        </p:nvSpPr>
        <p:spPr>
          <a:xfrm>
            <a:off x="141259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7" name="object 37"/>
          <p:cNvSpPr/>
          <p:nvPr/>
        </p:nvSpPr>
        <p:spPr>
          <a:xfrm>
            <a:off x="155431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38" name="object 38"/>
          <p:cNvSpPr/>
          <p:nvPr/>
        </p:nvSpPr>
        <p:spPr>
          <a:xfrm>
            <a:off x="152598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39" name="object 39"/>
          <p:cNvSpPr/>
          <p:nvPr/>
        </p:nvSpPr>
        <p:spPr>
          <a:xfrm>
            <a:off x="1497736"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40" name="object 40"/>
          <p:cNvSpPr/>
          <p:nvPr/>
        </p:nvSpPr>
        <p:spPr>
          <a:xfrm>
            <a:off x="163945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1" name="object 41"/>
          <p:cNvSpPr/>
          <p:nvPr/>
        </p:nvSpPr>
        <p:spPr>
          <a:xfrm>
            <a:off x="161112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2" name="object 42"/>
          <p:cNvSpPr/>
          <p:nvPr/>
        </p:nvSpPr>
        <p:spPr>
          <a:xfrm>
            <a:off x="158287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3" name="object 43"/>
          <p:cNvSpPr/>
          <p:nvPr/>
        </p:nvSpPr>
        <p:spPr>
          <a:xfrm>
            <a:off x="172459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4" name="object 44"/>
          <p:cNvSpPr/>
          <p:nvPr/>
        </p:nvSpPr>
        <p:spPr>
          <a:xfrm>
            <a:off x="169626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5" name="object 45"/>
          <p:cNvSpPr/>
          <p:nvPr/>
        </p:nvSpPr>
        <p:spPr>
          <a:xfrm>
            <a:off x="166800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6" name="object 46"/>
          <p:cNvSpPr/>
          <p:nvPr/>
        </p:nvSpPr>
        <p:spPr>
          <a:xfrm>
            <a:off x="180973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47" name="object 47"/>
          <p:cNvSpPr/>
          <p:nvPr/>
        </p:nvSpPr>
        <p:spPr>
          <a:xfrm>
            <a:off x="178140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8" name="object 48"/>
          <p:cNvSpPr/>
          <p:nvPr/>
        </p:nvSpPr>
        <p:spPr>
          <a:xfrm>
            <a:off x="175314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49" name="object 49"/>
          <p:cNvSpPr/>
          <p:nvPr/>
        </p:nvSpPr>
        <p:spPr>
          <a:xfrm>
            <a:off x="189486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0" name="object 50"/>
          <p:cNvSpPr/>
          <p:nvPr/>
        </p:nvSpPr>
        <p:spPr>
          <a:xfrm>
            <a:off x="186653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1" name="object 51"/>
          <p:cNvSpPr/>
          <p:nvPr/>
        </p:nvSpPr>
        <p:spPr>
          <a:xfrm>
            <a:off x="183827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2" name="object 52"/>
          <p:cNvSpPr/>
          <p:nvPr/>
        </p:nvSpPr>
        <p:spPr>
          <a:xfrm>
            <a:off x="198000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53" name="object 53"/>
          <p:cNvSpPr/>
          <p:nvPr/>
        </p:nvSpPr>
        <p:spPr>
          <a:xfrm>
            <a:off x="195167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4" name="object 54"/>
          <p:cNvSpPr/>
          <p:nvPr/>
        </p:nvSpPr>
        <p:spPr>
          <a:xfrm>
            <a:off x="192341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5" name="object 55"/>
          <p:cNvSpPr/>
          <p:nvPr/>
        </p:nvSpPr>
        <p:spPr>
          <a:xfrm>
            <a:off x="206513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6" name="object 56"/>
          <p:cNvSpPr/>
          <p:nvPr/>
        </p:nvSpPr>
        <p:spPr>
          <a:xfrm>
            <a:off x="203680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7" name="object 57"/>
          <p:cNvSpPr/>
          <p:nvPr/>
        </p:nvSpPr>
        <p:spPr>
          <a:xfrm>
            <a:off x="200854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8" name="object 58"/>
          <p:cNvSpPr/>
          <p:nvPr/>
        </p:nvSpPr>
        <p:spPr>
          <a:xfrm>
            <a:off x="215027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59" name="object 59"/>
          <p:cNvSpPr/>
          <p:nvPr/>
        </p:nvSpPr>
        <p:spPr>
          <a:xfrm>
            <a:off x="212192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0" name="object 60"/>
          <p:cNvSpPr/>
          <p:nvPr/>
        </p:nvSpPr>
        <p:spPr>
          <a:xfrm>
            <a:off x="209368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1" name="object 61"/>
          <p:cNvSpPr/>
          <p:nvPr/>
        </p:nvSpPr>
        <p:spPr>
          <a:xfrm>
            <a:off x="223541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2" name="object 62"/>
          <p:cNvSpPr/>
          <p:nvPr/>
        </p:nvSpPr>
        <p:spPr>
          <a:xfrm>
            <a:off x="220706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3" name="object 63"/>
          <p:cNvSpPr/>
          <p:nvPr/>
        </p:nvSpPr>
        <p:spPr>
          <a:xfrm>
            <a:off x="217882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4" name="object 64"/>
          <p:cNvSpPr/>
          <p:nvPr/>
        </p:nvSpPr>
        <p:spPr>
          <a:xfrm>
            <a:off x="232055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5" name="object 65"/>
          <p:cNvSpPr/>
          <p:nvPr/>
        </p:nvSpPr>
        <p:spPr>
          <a:xfrm>
            <a:off x="229221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66" name="object 66"/>
          <p:cNvSpPr/>
          <p:nvPr/>
        </p:nvSpPr>
        <p:spPr>
          <a:xfrm>
            <a:off x="226396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7" name="object 67"/>
          <p:cNvSpPr/>
          <p:nvPr/>
        </p:nvSpPr>
        <p:spPr>
          <a:xfrm>
            <a:off x="240568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8" name="object 68"/>
          <p:cNvSpPr/>
          <p:nvPr/>
        </p:nvSpPr>
        <p:spPr>
          <a:xfrm>
            <a:off x="237735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69" name="object 69"/>
          <p:cNvSpPr/>
          <p:nvPr/>
        </p:nvSpPr>
        <p:spPr>
          <a:xfrm>
            <a:off x="234909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0" name="object 70"/>
          <p:cNvSpPr/>
          <p:nvPr/>
        </p:nvSpPr>
        <p:spPr>
          <a:xfrm>
            <a:off x="249082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1" name="object 71"/>
          <p:cNvSpPr/>
          <p:nvPr/>
        </p:nvSpPr>
        <p:spPr>
          <a:xfrm>
            <a:off x="246246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2" name="object 72"/>
          <p:cNvSpPr/>
          <p:nvPr/>
        </p:nvSpPr>
        <p:spPr>
          <a:xfrm>
            <a:off x="243423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3" name="object 73"/>
          <p:cNvSpPr/>
          <p:nvPr/>
        </p:nvSpPr>
        <p:spPr>
          <a:xfrm>
            <a:off x="257595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4" name="object 74"/>
          <p:cNvSpPr/>
          <p:nvPr/>
        </p:nvSpPr>
        <p:spPr>
          <a:xfrm>
            <a:off x="254760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5" name="object 75"/>
          <p:cNvSpPr/>
          <p:nvPr/>
        </p:nvSpPr>
        <p:spPr>
          <a:xfrm>
            <a:off x="251936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6" name="object 76"/>
          <p:cNvSpPr/>
          <p:nvPr/>
        </p:nvSpPr>
        <p:spPr>
          <a:xfrm>
            <a:off x="266108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7" name="object 77"/>
          <p:cNvSpPr/>
          <p:nvPr/>
        </p:nvSpPr>
        <p:spPr>
          <a:xfrm>
            <a:off x="263273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78" name="object 78"/>
          <p:cNvSpPr/>
          <p:nvPr/>
        </p:nvSpPr>
        <p:spPr>
          <a:xfrm>
            <a:off x="260450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79" name="object 79"/>
          <p:cNvSpPr/>
          <p:nvPr/>
        </p:nvSpPr>
        <p:spPr>
          <a:xfrm>
            <a:off x="274622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0" name="object 80"/>
          <p:cNvSpPr/>
          <p:nvPr/>
        </p:nvSpPr>
        <p:spPr>
          <a:xfrm>
            <a:off x="271788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1" name="object 81"/>
          <p:cNvSpPr/>
          <p:nvPr/>
        </p:nvSpPr>
        <p:spPr>
          <a:xfrm>
            <a:off x="268964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2" name="object 82"/>
          <p:cNvSpPr/>
          <p:nvPr/>
        </p:nvSpPr>
        <p:spPr>
          <a:xfrm>
            <a:off x="283137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3" name="object 83"/>
          <p:cNvSpPr/>
          <p:nvPr/>
        </p:nvSpPr>
        <p:spPr>
          <a:xfrm>
            <a:off x="280301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4" name="object 84"/>
          <p:cNvSpPr/>
          <p:nvPr/>
        </p:nvSpPr>
        <p:spPr>
          <a:xfrm>
            <a:off x="2774759"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85" name="object 85"/>
          <p:cNvSpPr/>
          <p:nvPr/>
        </p:nvSpPr>
        <p:spPr>
          <a:xfrm>
            <a:off x="291650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86" name="object 86"/>
          <p:cNvSpPr/>
          <p:nvPr/>
        </p:nvSpPr>
        <p:spPr>
          <a:xfrm>
            <a:off x="288815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7" name="object 87"/>
          <p:cNvSpPr/>
          <p:nvPr/>
        </p:nvSpPr>
        <p:spPr>
          <a:xfrm>
            <a:off x="285990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8" name="object 88"/>
          <p:cNvSpPr/>
          <p:nvPr/>
        </p:nvSpPr>
        <p:spPr>
          <a:xfrm>
            <a:off x="300163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89" name="object 89"/>
          <p:cNvSpPr/>
          <p:nvPr/>
        </p:nvSpPr>
        <p:spPr>
          <a:xfrm>
            <a:off x="297328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0" name="object 90"/>
          <p:cNvSpPr/>
          <p:nvPr/>
        </p:nvSpPr>
        <p:spPr>
          <a:xfrm>
            <a:off x="2945028"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91" name="object 91"/>
          <p:cNvSpPr/>
          <p:nvPr/>
        </p:nvSpPr>
        <p:spPr>
          <a:xfrm>
            <a:off x="308677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2" name="object 92"/>
          <p:cNvSpPr/>
          <p:nvPr/>
        </p:nvSpPr>
        <p:spPr>
          <a:xfrm>
            <a:off x="305842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3" name="object 93"/>
          <p:cNvSpPr/>
          <p:nvPr/>
        </p:nvSpPr>
        <p:spPr>
          <a:xfrm>
            <a:off x="303016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4" name="object 94"/>
          <p:cNvSpPr/>
          <p:nvPr/>
        </p:nvSpPr>
        <p:spPr>
          <a:xfrm>
            <a:off x="317190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5" name="object 95"/>
          <p:cNvSpPr/>
          <p:nvPr/>
        </p:nvSpPr>
        <p:spPr>
          <a:xfrm>
            <a:off x="314355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6" name="object 96"/>
          <p:cNvSpPr/>
          <p:nvPr/>
        </p:nvSpPr>
        <p:spPr>
          <a:xfrm>
            <a:off x="311529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7" name="object 97"/>
          <p:cNvSpPr/>
          <p:nvPr/>
        </p:nvSpPr>
        <p:spPr>
          <a:xfrm>
            <a:off x="325704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98" name="object 98"/>
          <p:cNvSpPr/>
          <p:nvPr/>
        </p:nvSpPr>
        <p:spPr>
          <a:xfrm>
            <a:off x="322869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99" name="object 99"/>
          <p:cNvSpPr/>
          <p:nvPr/>
        </p:nvSpPr>
        <p:spPr>
          <a:xfrm>
            <a:off x="320045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0" name="object 100"/>
          <p:cNvSpPr/>
          <p:nvPr/>
        </p:nvSpPr>
        <p:spPr>
          <a:xfrm>
            <a:off x="334217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1" name="object 101"/>
          <p:cNvSpPr/>
          <p:nvPr/>
        </p:nvSpPr>
        <p:spPr>
          <a:xfrm>
            <a:off x="331383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2" name="object 102"/>
          <p:cNvSpPr/>
          <p:nvPr/>
        </p:nvSpPr>
        <p:spPr>
          <a:xfrm>
            <a:off x="328557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3" name="object 103"/>
          <p:cNvSpPr/>
          <p:nvPr/>
        </p:nvSpPr>
        <p:spPr>
          <a:xfrm>
            <a:off x="342731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4" name="object 104"/>
          <p:cNvSpPr/>
          <p:nvPr/>
        </p:nvSpPr>
        <p:spPr>
          <a:xfrm>
            <a:off x="339897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5" name="object 105"/>
          <p:cNvSpPr/>
          <p:nvPr/>
        </p:nvSpPr>
        <p:spPr>
          <a:xfrm>
            <a:off x="337071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6" name="object 106"/>
          <p:cNvSpPr/>
          <p:nvPr/>
        </p:nvSpPr>
        <p:spPr>
          <a:xfrm>
            <a:off x="351243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7" name="object 107"/>
          <p:cNvSpPr/>
          <p:nvPr/>
        </p:nvSpPr>
        <p:spPr>
          <a:xfrm>
            <a:off x="348410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08" name="object 108"/>
          <p:cNvSpPr/>
          <p:nvPr/>
        </p:nvSpPr>
        <p:spPr>
          <a:xfrm>
            <a:off x="345584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09" name="object 109"/>
          <p:cNvSpPr/>
          <p:nvPr/>
        </p:nvSpPr>
        <p:spPr>
          <a:xfrm>
            <a:off x="359757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0" name="object 110"/>
          <p:cNvSpPr/>
          <p:nvPr/>
        </p:nvSpPr>
        <p:spPr>
          <a:xfrm>
            <a:off x="356923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1" name="object 111"/>
          <p:cNvSpPr/>
          <p:nvPr/>
        </p:nvSpPr>
        <p:spPr>
          <a:xfrm>
            <a:off x="354098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2" name="object 112"/>
          <p:cNvSpPr/>
          <p:nvPr/>
        </p:nvSpPr>
        <p:spPr>
          <a:xfrm>
            <a:off x="368270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3" name="object 113"/>
          <p:cNvSpPr/>
          <p:nvPr/>
        </p:nvSpPr>
        <p:spPr>
          <a:xfrm>
            <a:off x="365437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4" name="object 114"/>
          <p:cNvSpPr/>
          <p:nvPr/>
        </p:nvSpPr>
        <p:spPr>
          <a:xfrm>
            <a:off x="362611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5" name="object 115"/>
          <p:cNvSpPr/>
          <p:nvPr/>
        </p:nvSpPr>
        <p:spPr>
          <a:xfrm>
            <a:off x="376784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6" name="object 116"/>
          <p:cNvSpPr/>
          <p:nvPr/>
        </p:nvSpPr>
        <p:spPr>
          <a:xfrm>
            <a:off x="373950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7" name="object 117"/>
          <p:cNvSpPr/>
          <p:nvPr/>
        </p:nvSpPr>
        <p:spPr>
          <a:xfrm>
            <a:off x="371125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18" name="object 118"/>
          <p:cNvSpPr/>
          <p:nvPr/>
        </p:nvSpPr>
        <p:spPr>
          <a:xfrm>
            <a:off x="385298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19" name="object 119"/>
          <p:cNvSpPr/>
          <p:nvPr/>
        </p:nvSpPr>
        <p:spPr>
          <a:xfrm>
            <a:off x="382465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0" name="object 120"/>
          <p:cNvSpPr/>
          <p:nvPr/>
        </p:nvSpPr>
        <p:spPr>
          <a:xfrm>
            <a:off x="379639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1" name="object 121"/>
          <p:cNvSpPr/>
          <p:nvPr/>
        </p:nvSpPr>
        <p:spPr>
          <a:xfrm>
            <a:off x="393813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2" name="object 122"/>
          <p:cNvSpPr/>
          <p:nvPr/>
        </p:nvSpPr>
        <p:spPr>
          <a:xfrm>
            <a:off x="390978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3" name="object 123"/>
          <p:cNvSpPr/>
          <p:nvPr/>
        </p:nvSpPr>
        <p:spPr>
          <a:xfrm>
            <a:off x="388153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4" name="object 124"/>
          <p:cNvSpPr/>
          <p:nvPr/>
        </p:nvSpPr>
        <p:spPr>
          <a:xfrm>
            <a:off x="402325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5" name="object 125"/>
          <p:cNvSpPr/>
          <p:nvPr/>
        </p:nvSpPr>
        <p:spPr>
          <a:xfrm>
            <a:off x="399492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6" name="object 126"/>
          <p:cNvSpPr/>
          <p:nvPr/>
        </p:nvSpPr>
        <p:spPr>
          <a:xfrm>
            <a:off x="396666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7" name="object 127"/>
          <p:cNvSpPr/>
          <p:nvPr/>
        </p:nvSpPr>
        <p:spPr>
          <a:xfrm>
            <a:off x="410839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28" name="object 128"/>
          <p:cNvSpPr/>
          <p:nvPr/>
        </p:nvSpPr>
        <p:spPr>
          <a:xfrm>
            <a:off x="408005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29" name="object 129"/>
          <p:cNvSpPr/>
          <p:nvPr/>
        </p:nvSpPr>
        <p:spPr>
          <a:xfrm>
            <a:off x="405180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0" name="object 130"/>
          <p:cNvSpPr/>
          <p:nvPr/>
        </p:nvSpPr>
        <p:spPr>
          <a:xfrm>
            <a:off x="419352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1" name="object 131"/>
          <p:cNvSpPr/>
          <p:nvPr/>
        </p:nvSpPr>
        <p:spPr>
          <a:xfrm>
            <a:off x="416519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2" name="object 132"/>
          <p:cNvSpPr/>
          <p:nvPr/>
        </p:nvSpPr>
        <p:spPr>
          <a:xfrm>
            <a:off x="413693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3" name="object 133"/>
          <p:cNvSpPr/>
          <p:nvPr/>
        </p:nvSpPr>
        <p:spPr>
          <a:xfrm>
            <a:off x="427866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4" name="object 134"/>
          <p:cNvSpPr/>
          <p:nvPr/>
        </p:nvSpPr>
        <p:spPr>
          <a:xfrm>
            <a:off x="425032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5" name="object 135"/>
          <p:cNvSpPr/>
          <p:nvPr/>
        </p:nvSpPr>
        <p:spPr>
          <a:xfrm>
            <a:off x="422207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36" name="object 136"/>
          <p:cNvSpPr/>
          <p:nvPr/>
        </p:nvSpPr>
        <p:spPr>
          <a:xfrm>
            <a:off x="436380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7" name="object 137"/>
          <p:cNvSpPr/>
          <p:nvPr/>
        </p:nvSpPr>
        <p:spPr>
          <a:xfrm>
            <a:off x="4335462"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8" name="object 138"/>
          <p:cNvSpPr/>
          <p:nvPr/>
        </p:nvSpPr>
        <p:spPr>
          <a:xfrm>
            <a:off x="430721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39" name="object 139"/>
          <p:cNvSpPr/>
          <p:nvPr/>
        </p:nvSpPr>
        <p:spPr>
          <a:xfrm>
            <a:off x="444893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0" name="object 140"/>
          <p:cNvSpPr/>
          <p:nvPr/>
        </p:nvSpPr>
        <p:spPr>
          <a:xfrm>
            <a:off x="442059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1" name="object 141"/>
          <p:cNvSpPr/>
          <p:nvPr/>
        </p:nvSpPr>
        <p:spPr>
          <a:xfrm>
            <a:off x="439234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2" name="object 142"/>
          <p:cNvSpPr/>
          <p:nvPr/>
        </p:nvSpPr>
        <p:spPr>
          <a:xfrm>
            <a:off x="453407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3" name="object 143"/>
          <p:cNvSpPr/>
          <p:nvPr/>
        </p:nvSpPr>
        <p:spPr>
          <a:xfrm>
            <a:off x="450573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4" name="object 144"/>
          <p:cNvSpPr/>
          <p:nvPr/>
        </p:nvSpPr>
        <p:spPr>
          <a:xfrm>
            <a:off x="447748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5" name="object 145"/>
          <p:cNvSpPr/>
          <p:nvPr/>
        </p:nvSpPr>
        <p:spPr>
          <a:xfrm>
            <a:off x="461920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6" name="object 146"/>
          <p:cNvSpPr/>
          <p:nvPr/>
        </p:nvSpPr>
        <p:spPr>
          <a:xfrm>
            <a:off x="459085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47" name="object 147"/>
          <p:cNvSpPr/>
          <p:nvPr/>
        </p:nvSpPr>
        <p:spPr>
          <a:xfrm>
            <a:off x="456261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8" name="object 148"/>
          <p:cNvSpPr/>
          <p:nvPr/>
        </p:nvSpPr>
        <p:spPr>
          <a:xfrm>
            <a:off x="470434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49" name="object 149"/>
          <p:cNvSpPr/>
          <p:nvPr/>
        </p:nvSpPr>
        <p:spPr>
          <a:xfrm>
            <a:off x="467600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0" name="object 150"/>
          <p:cNvSpPr/>
          <p:nvPr/>
        </p:nvSpPr>
        <p:spPr>
          <a:xfrm>
            <a:off x="464775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1" name="object 151"/>
          <p:cNvSpPr/>
          <p:nvPr/>
        </p:nvSpPr>
        <p:spPr>
          <a:xfrm>
            <a:off x="478947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2" name="object 152"/>
          <p:cNvSpPr/>
          <p:nvPr/>
        </p:nvSpPr>
        <p:spPr>
          <a:xfrm>
            <a:off x="476112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3" name="object 153"/>
          <p:cNvSpPr/>
          <p:nvPr/>
        </p:nvSpPr>
        <p:spPr>
          <a:xfrm>
            <a:off x="473288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4" name="object 154"/>
          <p:cNvSpPr/>
          <p:nvPr/>
        </p:nvSpPr>
        <p:spPr>
          <a:xfrm>
            <a:off x="487461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5" name="object 155"/>
          <p:cNvSpPr/>
          <p:nvPr/>
        </p:nvSpPr>
        <p:spPr>
          <a:xfrm>
            <a:off x="484626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6" name="object 156"/>
          <p:cNvSpPr/>
          <p:nvPr/>
        </p:nvSpPr>
        <p:spPr>
          <a:xfrm>
            <a:off x="4818024"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57" name="object 157"/>
          <p:cNvSpPr/>
          <p:nvPr/>
        </p:nvSpPr>
        <p:spPr>
          <a:xfrm>
            <a:off x="4959756"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8" name="object 158"/>
          <p:cNvSpPr/>
          <p:nvPr/>
        </p:nvSpPr>
        <p:spPr>
          <a:xfrm>
            <a:off x="493140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59" name="object 159"/>
          <p:cNvSpPr/>
          <p:nvPr/>
        </p:nvSpPr>
        <p:spPr>
          <a:xfrm>
            <a:off x="490315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0" name="object 160"/>
          <p:cNvSpPr/>
          <p:nvPr/>
        </p:nvSpPr>
        <p:spPr>
          <a:xfrm>
            <a:off x="504489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1" name="object 161"/>
          <p:cNvSpPr/>
          <p:nvPr/>
        </p:nvSpPr>
        <p:spPr>
          <a:xfrm>
            <a:off x="5016537"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62" name="object 162"/>
          <p:cNvSpPr/>
          <p:nvPr/>
        </p:nvSpPr>
        <p:spPr>
          <a:xfrm>
            <a:off x="498829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3" name="object 163"/>
          <p:cNvSpPr/>
          <p:nvPr/>
        </p:nvSpPr>
        <p:spPr>
          <a:xfrm>
            <a:off x="513002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4" name="object 164"/>
          <p:cNvSpPr/>
          <p:nvPr/>
        </p:nvSpPr>
        <p:spPr>
          <a:xfrm>
            <a:off x="510167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5" name="object 165"/>
          <p:cNvSpPr/>
          <p:nvPr/>
        </p:nvSpPr>
        <p:spPr>
          <a:xfrm>
            <a:off x="507342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6" name="object 166"/>
          <p:cNvSpPr/>
          <p:nvPr/>
        </p:nvSpPr>
        <p:spPr>
          <a:xfrm>
            <a:off x="521516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67" name="object 167"/>
          <p:cNvSpPr/>
          <p:nvPr/>
        </p:nvSpPr>
        <p:spPr>
          <a:xfrm>
            <a:off x="518681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8" name="object 168"/>
          <p:cNvSpPr/>
          <p:nvPr/>
        </p:nvSpPr>
        <p:spPr>
          <a:xfrm>
            <a:off x="515856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69" name="object 169"/>
          <p:cNvSpPr/>
          <p:nvPr/>
        </p:nvSpPr>
        <p:spPr>
          <a:xfrm>
            <a:off x="530028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0" name="object 170"/>
          <p:cNvSpPr/>
          <p:nvPr/>
        </p:nvSpPr>
        <p:spPr>
          <a:xfrm>
            <a:off x="527194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1" name="object 171"/>
          <p:cNvSpPr/>
          <p:nvPr/>
        </p:nvSpPr>
        <p:spPr>
          <a:xfrm>
            <a:off x="524369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2" name="object 172"/>
          <p:cNvSpPr/>
          <p:nvPr/>
        </p:nvSpPr>
        <p:spPr>
          <a:xfrm>
            <a:off x="538542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3" name="object 173"/>
          <p:cNvSpPr/>
          <p:nvPr/>
        </p:nvSpPr>
        <p:spPr>
          <a:xfrm>
            <a:off x="5357075"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4" name="object 174"/>
          <p:cNvSpPr/>
          <p:nvPr/>
        </p:nvSpPr>
        <p:spPr>
          <a:xfrm>
            <a:off x="532884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5" name="object 175"/>
          <p:cNvSpPr/>
          <p:nvPr/>
        </p:nvSpPr>
        <p:spPr>
          <a:xfrm>
            <a:off x="547056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6" name="object 176"/>
          <p:cNvSpPr/>
          <p:nvPr/>
        </p:nvSpPr>
        <p:spPr>
          <a:xfrm>
            <a:off x="544221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77" name="object 177"/>
          <p:cNvSpPr/>
          <p:nvPr/>
        </p:nvSpPr>
        <p:spPr>
          <a:xfrm>
            <a:off x="541397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8" name="object 178"/>
          <p:cNvSpPr/>
          <p:nvPr/>
        </p:nvSpPr>
        <p:spPr>
          <a:xfrm>
            <a:off x="555570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79" name="object 179"/>
          <p:cNvSpPr/>
          <p:nvPr/>
        </p:nvSpPr>
        <p:spPr>
          <a:xfrm>
            <a:off x="5527357"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0" name="object 180"/>
          <p:cNvSpPr/>
          <p:nvPr/>
        </p:nvSpPr>
        <p:spPr>
          <a:xfrm>
            <a:off x="549911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1" name="object 181"/>
          <p:cNvSpPr/>
          <p:nvPr/>
        </p:nvSpPr>
        <p:spPr>
          <a:xfrm>
            <a:off x="564083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2" name="object 182"/>
          <p:cNvSpPr/>
          <p:nvPr/>
        </p:nvSpPr>
        <p:spPr>
          <a:xfrm>
            <a:off x="561249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3" name="object 183"/>
          <p:cNvSpPr/>
          <p:nvPr/>
        </p:nvSpPr>
        <p:spPr>
          <a:xfrm>
            <a:off x="558424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4" name="object 184"/>
          <p:cNvSpPr/>
          <p:nvPr/>
        </p:nvSpPr>
        <p:spPr>
          <a:xfrm>
            <a:off x="572597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5" name="object 185"/>
          <p:cNvSpPr/>
          <p:nvPr/>
        </p:nvSpPr>
        <p:spPr>
          <a:xfrm>
            <a:off x="569762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6" name="object 186"/>
          <p:cNvSpPr/>
          <p:nvPr/>
        </p:nvSpPr>
        <p:spPr>
          <a:xfrm>
            <a:off x="566936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7" name="object 187"/>
          <p:cNvSpPr/>
          <p:nvPr/>
        </p:nvSpPr>
        <p:spPr>
          <a:xfrm>
            <a:off x="5811100"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88" name="object 188"/>
          <p:cNvSpPr/>
          <p:nvPr/>
        </p:nvSpPr>
        <p:spPr>
          <a:xfrm>
            <a:off x="578276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89" name="object 189"/>
          <p:cNvSpPr/>
          <p:nvPr/>
        </p:nvSpPr>
        <p:spPr>
          <a:xfrm>
            <a:off x="575450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0" name="object 190"/>
          <p:cNvSpPr/>
          <p:nvPr/>
        </p:nvSpPr>
        <p:spPr>
          <a:xfrm>
            <a:off x="5896228"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191" name="object 191"/>
          <p:cNvSpPr/>
          <p:nvPr/>
        </p:nvSpPr>
        <p:spPr>
          <a:xfrm>
            <a:off x="586789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2" name="object 192"/>
          <p:cNvSpPr/>
          <p:nvPr/>
        </p:nvSpPr>
        <p:spPr>
          <a:xfrm>
            <a:off x="583965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3" name="object 193"/>
          <p:cNvSpPr/>
          <p:nvPr/>
        </p:nvSpPr>
        <p:spPr>
          <a:xfrm>
            <a:off x="598136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4" name="object 194"/>
          <p:cNvSpPr/>
          <p:nvPr/>
        </p:nvSpPr>
        <p:spPr>
          <a:xfrm>
            <a:off x="595303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5" name="object 195"/>
          <p:cNvSpPr/>
          <p:nvPr/>
        </p:nvSpPr>
        <p:spPr>
          <a:xfrm>
            <a:off x="592479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6" name="object 196"/>
          <p:cNvSpPr/>
          <p:nvPr/>
        </p:nvSpPr>
        <p:spPr>
          <a:xfrm>
            <a:off x="6066523"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7" name="object 197"/>
          <p:cNvSpPr/>
          <p:nvPr/>
        </p:nvSpPr>
        <p:spPr>
          <a:xfrm>
            <a:off x="603817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198" name="object 198"/>
          <p:cNvSpPr/>
          <p:nvPr/>
        </p:nvSpPr>
        <p:spPr>
          <a:xfrm>
            <a:off x="600991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199" name="object 199"/>
          <p:cNvSpPr/>
          <p:nvPr/>
        </p:nvSpPr>
        <p:spPr>
          <a:xfrm>
            <a:off x="6151651"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0" name="object 200"/>
          <p:cNvSpPr/>
          <p:nvPr/>
        </p:nvSpPr>
        <p:spPr>
          <a:xfrm>
            <a:off x="612331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1" name="object 201"/>
          <p:cNvSpPr/>
          <p:nvPr/>
        </p:nvSpPr>
        <p:spPr>
          <a:xfrm>
            <a:off x="609506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2" name="object 202"/>
          <p:cNvSpPr/>
          <p:nvPr/>
        </p:nvSpPr>
        <p:spPr>
          <a:xfrm>
            <a:off x="6236779"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3" name="object 203"/>
          <p:cNvSpPr/>
          <p:nvPr/>
        </p:nvSpPr>
        <p:spPr>
          <a:xfrm>
            <a:off x="6208445"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4" name="object 204"/>
          <p:cNvSpPr/>
          <p:nvPr/>
        </p:nvSpPr>
        <p:spPr>
          <a:xfrm>
            <a:off x="618018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5" name="object 205"/>
          <p:cNvSpPr/>
          <p:nvPr/>
        </p:nvSpPr>
        <p:spPr>
          <a:xfrm>
            <a:off x="632192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6" name="object 206"/>
          <p:cNvSpPr/>
          <p:nvPr/>
        </p:nvSpPr>
        <p:spPr>
          <a:xfrm>
            <a:off x="6293586"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7" name="object 207"/>
          <p:cNvSpPr/>
          <p:nvPr/>
        </p:nvSpPr>
        <p:spPr>
          <a:xfrm>
            <a:off x="626532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08" name="object 208"/>
          <p:cNvSpPr/>
          <p:nvPr/>
        </p:nvSpPr>
        <p:spPr>
          <a:xfrm>
            <a:off x="6407048"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09" name="object 209"/>
          <p:cNvSpPr/>
          <p:nvPr/>
        </p:nvSpPr>
        <p:spPr>
          <a:xfrm>
            <a:off x="637870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0" name="object 210"/>
          <p:cNvSpPr/>
          <p:nvPr/>
        </p:nvSpPr>
        <p:spPr>
          <a:xfrm>
            <a:off x="635045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1" name="object 211"/>
          <p:cNvSpPr/>
          <p:nvPr/>
        </p:nvSpPr>
        <p:spPr>
          <a:xfrm>
            <a:off x="649218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2" name="object 212"/>
          <p:cNvSpPr/>
          <p:nvPr/>
        </p:nvSpPr>
        <p:spPr>
          <a:xfrm>
            <a:off x="646384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3" name="object 213"/>
          <p:cNvSpPr/>
          <p:nvPr/>
        </p:nvSpPr>
        <p:spPr>
          <a:xfrm>
            <a:off x="643561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4" name="object 214"/>
          <p:cNvSpPr/>
          <p:nvPr/>
        </p:nvSpPr>
        <p:spPr>
          <a:xfrm>
            <a:off x="657733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5" name="object 215"/>
          <p:cNvSpPr/>
          <p:nvPr/>
        </p:nvSpPr>
        <p:spPr>
          <a:xfrm>
            <a:off x="6548983"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6" name="object 216"/>
          <p:cNvSpPr/>
          <p:nvPr/>
        </p:nvSpPr>
        <p:spPr>
          <a:xfrm>
            <a:off x="652073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7" name="object 217"/>
          <p:cNvSpPr/>
          <p:nvPr/>
        </p:nvSpPr>
        <p:spPr>
          <a:xfrm>
            <a:off x="6662470"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18" name="object 218"/>
          <p:cNvSpPr/>
          <p:nvPr/>
        </p:nvSpPr>
        <p:spPr>
          <a:xfrm>
            <a:off x="663412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19" name="object 219"/>
          <p:cNvSpPr/>
          <p:nvPr/>
        </p:nvSpPr>
        <p:spPr>
          <a:xfrm>
            <a:off x="660587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0" name="object 220"/>
          <p:cNvSpPr/>
          <p:nvPr/>
        </p:nvSpPr>
        <p:spPr>
          <a:xfrm>
            <a:off x="674759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1" name="object 221"/>
          <p:cNvSpPr/>
          <p:nvPr/>
        </p:nvSpPr>
        <p:spPr>
          <a:xfrm>
            <a:off x="6719252"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2" name="object 222"/>
          <p:cNvSpPr/>
          <p:nvPr/>
        </p:nvSpPr>
        <p:spPr>
          <a:xfrm>
            <a:off x="669100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3" name="object 223"/>
          <p:cNvSpPr/>
          <p:nvPr/>
        </p:nvSpPr>
        <p:spPr>
          <a:xfrm>
            <a:off x="6832739"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4" name="object 224"/>
          <p:cNvSpPr/>
          <p:nvPr/>
        </p:nvSpPr>
        <p:spPr>
          <a:xfrm>
            <a:off x="6804380"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25" name="object 225"/>
          <p:cNvSpPr/>
          <p:nvPr/>
        </p:nvSpPr>
        <p:spPr>
          <a:xfrm>
            <a:off x="677614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6" name="object 226"/>
          <p:cNvSpPr/>
          <p:nvPr/>
        </p:nvSpPr>
        <p:spPr>
          <a:xfrm>
            <a:off x="6917867"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27" name="object 227"/>
          <p:cNvSpPr/>
          <p:nvPr/>
        </p:nvSpPr>
        <p:spPr>
          <a:xfrm>
            <a:off x="6889521"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8" name="object 228"/>
          <p:cNvSpPr/>
          <p:nvPr/>
        </p:nvSpPr>
        <p:spPr>
          <a:xfrm>
            <a:off x="686126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29" name="object 229"/>
          <p:cNvSpPr/>
          <p:nvPr/>
        </p:nvSpPr>
        <p:spPr>
          <a:xfrm>
            <a:off x="7003008" y="2725852"/>
            <a:ext cx="15875" cy="10160"/>
          </a:xfrm>
          <a:custGeom>
            <a:avLst/>
            <a:gdLst/>
            <a:ahLst/>
            <a:cxnLst/>
            <a:rect l="l" t="t" r="r" b="b"/>
            <a:pathLst>
              <a:path w="15875" h="10160">
                <a:moveTo>
                  <a:pt x="0" y="9537"/>
                </a:moveTo>
                <a:lnTo>
                  <a:pt x="15798" y="9537"/>
                </a:lnTo>
                <a:lnTo>
                  <a:pt x="15798" y="0"/>
                </a:lnTo>
                <a:lnTo>
                  <a:pt x="0" y="0"/>
                </a:lnTo>
                <a:lnTo>
                  <a:pt x="0" y="9537"/>
                </a:lnTo>
                <a:close/>
              </a:path>
            </a:pathLst>
          </a:custGeom>
          <a:solidFill>
            <a:srgbClr val="231F20"/>
          </a:solidFill>
        </p:spPr>
        <p:txBody>
          <a:bodyPr wrap="square" lIns="0" tIns="0" rIns="0" bIns="0" rtlCol="0"/>
          <a:lstStyle/>
          <a:p>
            <a:endParaRPr/>
          </a:p>
        </p:txBody>
      </p:sp>
      <p:sp>
        <p:nvSpPr>
          <p:cNvPr id="230" name="object 230"/>
          <p:cNvSpPr/>
          <p:nvPr/>
        </p:nvSpPr>
        <p:spPr>
          <a:xfrm>
            <a:off x="6974649" y="2725852"/>
            <a:ext cx="15875" cy="10160"/>
          </a:xfrm>
          <a:custGeom>
            <a:avLst/>
            <a:gdLst/>
            <a:ahLst/>
            <a:cxnLst/>
            <a:rect l="l" t="t" r="r" b="b"/>
            <a:pathLst>
              <a:path w="15875" h="10160">
                <a:moveTo>
                  <a:pt x="0" y="9537"/>
                </a:moveTo>
                <a:lnTo>
                  <a:pt x="15824" y="9537"/>
                </a:lnTo>
                <a:lnTo>
                  <a:pt x="15824" y="0"/>
                </a:lnTo>
                <a:lnTo>
                  <a:pt x="0" y="0"/>
                </a:lnTo>
                <a:lnTo>
                  <a:pt x="0" y="9537"/>
                </a:lnTo>
                <a:close/>
              </a:path>
            </a:pathLst>
          </a:custGeom>
          <a:solidFill>
            <a:srgbClr val="231F20"/>
          </a:solidFill>
        </p:spPr>
        <p:txBody>
          <a:bodyPr wrap="square" lIns="0" tIns="0" rIns="0" bIns="0" rtlCol="0"/>
          <a:lstStyle/>
          <a:p>
            <a:endParaRPr/>
          </a:p>
        </p:txBody>
      </p:sp>
      <p:sp>
        <p:nvSpPr>
          <p:cNvPr id="231" name="object 231"/>
          <p:cNvSpPr/>
          <p:nvPr/>
        </p:nvSpPr>
        <p:spPr>
          <a:xfrm>
            <a:off x="6946404" y="2725852"/>
            <a:ext cx="15875" cy="10160"/>
          </a:xfrm>
          <a:custGeom>
            <a:avLst/>
            <a:gdLst/>
            <a:ahLst/>
            <a:cxnLst/>
            <a:rect l="l" t="t" r="r" b="b"/>
            <a:pathLst>
              <a:path w="15875" h="10160">
                <a:moveTo>
                  <a:pt x="0" y="9537"/>
                </a:moveTo>
                <a:lnTo>
                  <a:pt x="15811" y="9537"/>
                </a:lnTo>
                <a:lnTo>
                  <a:pt x="15811" y="0"/>
                </a:lnTo>
                <a:lnTo>
                  <a:pt x="0" y="0"/>
                </a:lnTo>
                <a:lnTo>
                  <a:pt x="0" y="9537"/>
                </a:lnTo>
                <a:close/>
              </a:path>
            </a:pathLst>
          </a:custGeom>
          <a:solidFill>
            <a:srgbClr val="231F20"/>
          </a:solidFill>
        </p:spPr>
        <p:txBody>
          <a:bodyPr wrap="square" lIns="0" tIns="0" rIns="0" bIns="0" rtlCol="0"/>
          <a:lstStyle/>
          <a:p>
            <a:endParaRPr/>
          </a:p>
        </p:txBody>
      </p:sp>
      <p:sp>
        <p:nvSpPr>
          <p:cNvPr id="232" name="object 232"/>
          <p:cNvSpPr txBox="1"/>
          <p:nvPr/>
        </p:nvSpPr>
        <p:spPr>
          <a:xfrm>
            <a:off x="528252" y="2757687"/>
            <a:ext cx="6422390" cy="1779270"/>
          </a:xfrm>
          <a:prstGeom prst="rect">
            <a:avLst/>
          </a:prstGeom>
        </p:spPr>
        <p:txBody>
          <a:bodyPr vert="horz" wrap="square" lIns="0" tIns="48260" rIns="0" bIns="0" rtlCol="0">
            <a:spAutoFit/>
          </a:bodyPr>
          <a:lstStyle/>
          <a:p>
            <a:pPr marL="22225">
              <a:lnSpc>
                <a:spcPct val="100000"/>
              </a:lnSpc>
              <a:spcBef>
                <a:spcPts val="380"/>
              </a:spcBef>
            </a:pPr>
            <a:r>
              <a:rPr sz="1200" b="1" dirty="0">
                <a:solidFill>
                  <a:srgbClr val="231F20"/>
                </a:solidFill>
                <a:latin typeface="Arial Narrow"/>
                <a:cs typeface="Arial Narrow"/>
              </a:rPr>
              <a:t>Vaciar </a:t>
            </a:r>
            <a:r>
              <a:rPr sz="1200" b="1" spc="-5" dirty="0">
                <a:solidFill>
                  <a:srgbClr val="231F20"/>
                </a:solidFill>
                <a:latin typeface="Arial Narrow"/>
                <a:cs typeface="Arial Narrow"/>
              </a:rPr>
              <a:t>la </a:t>
            </a:r>
            <a:r>
              <a:rPr sz="1200" b="1" dirty="0">
                <a:solidFill>
                  <a:srgbClr val="231F20"/>
                </a:solidFill>
                <a:latin typeface="Arial Narrow"/>
                <a:cs typeface="Arial Narrow"/>
              </a:rPr>
              <a:t>bañera del</a:t>
            </a:r>
            <a:r>
              <a:rPr sz="1200" b="1" spc="-5" dirty="0">
                <a:solidFill>
                  <a:srgbClr val="231F20"/>
                </a:solidFill>
                <a:latin typeface="Arial Narrow"/>
                <a:cs typeface="Arial Narrow"/>
              </a:rPr>
              <a:t> spa</a:t>
            </a:r>
            <a:endParaRPr sz="1200">
              <a:latin typeface="Arial Narrow"/>
              <a:cs typeface="Arial Narrow"/>
            </a:endParaRPr>
          </a:p>
          <a:p>
            <a:pPr marL="168910" indent="-156845">
              <a:lnSpc>
                <a:spcPct val="100000"/>
              </a:lnSpc>
              <a:spcBef>
                <a:spcPts val="210"/>
              </a:spcBef>
              <a:buAutoNum type="arabicPeriod"/>
              <a:tabLst>
                <a:tab pos="169545" algn="l"/>
              </a:tabLst>
            </a:pPr>
            <a:r>
              <a:rPr sz="900" dirty="0">
                <a:solidFill>
                  <a:srgbClr val="231F20"/>
                </a:solidFill>
                <a:latin typeface="Arial Narrow"/>
                <a:cs typeface="Arial Narrow"/>
              </a:rPr>
              <a:t>Apague todas </a:t>
            </a:r>
            <a:r>
              <a:rPr sz="900" spc="-5" dirty="0">
                <a:solidFill>
                  <a:srgbClr val="231F20"/>
                </a:solidFill>
                <a:latin typeface="Arial Narrow"/>
                <a:cs typeface="Arial Narrow"/>
              </a:rPr>
              <a:t>las</a:t>
            </a:r>
            <a:r>
              <a:rPr sz="900" spc="-15" dirty="0">
                <a:solidFill>
                  <a:srgbClr val="231F20"/>
                </a:solidFill>
                <a:latin typeface="Arial Narrow"/>
                <a:cs typeface="Arial Narrow"/>
              </a:rPr>
              <a:t> </a:t>
            </a:r>
            <a:r>
              <a:rPr sz="900" dirty="0">
                <a:solidFill>
                  <a:srgbClr val="231F20"/>
                </a:solidFill>
                <a:latin typeface="Arial Narrow"/>
                <a:cs typeface="Arial Narrow"/>
              </a:rPr>
              <a:t>funciones.</a:t>
            </a:r>
            <a:endParaRPr sz="900">
              <a:latin typeface="Arial Narrow"/>
              <a:cs typeface="Arial Narrow"/>
            </a:endParaRPr>
          </a:p>
          <a:p>
            <a:pPr marL="168910" marR="97790" indent="-156845">
              <a:lnSpc>
                <a:spcPct val="111100"/>
              </a:lnSpc>
              <a:buAutoNum type="arabicPeriod"/>
              <a:tabLst>
                <a:tab pos="169545" algn="l"/>
              </a:tabLst>
            </a:pPr>
            <a:r>
              <a:rPr sz="900" dirty="0">
                <a:solidFill>
                  <a:srgbClr val="231F20"/>
                </a:solidFill>
                <a:latin typeface="Arial Narrow"/>
                <a:cs typeface="Arial Narrow"/>
              </a:rPr>
              <a:t>Conecte </a:t>
            </a:r>
            <a:r>
              <a:rPr sz="900" spc="-5" dirty="0">
                <a:solidFill>
                  <a:srgbClr val="231F20"/>
                </a:solidFill>
                <a:latin typeface="Arial Narrow"/>
                <a:cs typeface="Arial Narrow"/>
              </a:rPr>
              <a:t>el adaptador de la válvula de vaciado </a:t>
            </a:r>
            <a:r>
              <a:rPr sz="900" dirty="0">
                <a:solidFill>
                  <a:srgbClr val="231F20"/>
                </a:solidFill>
                <a:latin typeface="Arial Narrow"/>
                <a:cs typeface="Arial Narrow"/>
              </a:rPr>
              <a:t>a </a:t>
            </a:r>
            <a:r>
              <a:rPr sz="900" spc="-5" dirty="0">
                <a:solidFill>
                  <a:srgbClr val="231F20"/>
                </a:solidFill>
                <a:latin typeface="Arial Narrow"/>
                <a:cs typeface="Arial Narrow"/>
              </a:rPr>
              <a:t>una manguera de jardín </a:t>
            </a:r>
            <a:r>
              <a:rPr sz="900" dirty="0">
                <a:solidFill>
                  <a:srgbClr val="231F20"/>
                </a:solidFill>
                <a:latin typeface="Arial Narrow"/>
                <a:cs typeface="Arial Narrow"/>
              </a:rPr>
              <a:t>y </a:t>
            </a:r>
            <a:r>
              <a:rPr sz="900" spc="-5" dirty="0">
                <a:solidFill>
                  <a:srgbClr val="231F20"/>
                </a:solidFill>
                <a:latin typeface="Arial Narrow"/>
                <a:cs typeface="Arial Narrow"/>
              </a:rPr>
              <a:t>apunte el otro extremo de la manguera hacia una zona adecuada para el  vaciado.</a:t>
            </a:r>
            <a:endParaRPr sz="900">
              <a:latin typeface="Arial Narrow"/>
              <a:cs typeface="Arial Narrow"/>
            </a:endParaRPr>
          </a:p>
          <a:p>
            <a:pPr marL="168910" indent="-156845">
              <a:lnSpc>
                <a:spcPct val="100000"/>
              </a:lnSpc>
              <a:spcBef>
                <a:spcPts val="120"/>
              </a:spcBef>
              <a:buAutoNum type="arabicPeriod"/>
              <a:tabLst>
                <a:tab pos="169545" algn="l"/>
              </a:tabLst>
            </a:pPr>
            <a:r>
              <a:rPr sz="900" spc="-5" dirty="0">
                <a:solidFill>
                  <a:srgbClr val="231F20"/>
                </a:solidFill>
                <a:latin typeface="Arial Narrow"/>
                <a:cs typeface="Arial Narrow"/>
              </a:rPr>
              <a:t>Quite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de vaciado de la parte externa de la bañera del spa </a:t>
            </a:r>
            <a:r>
              <a:rPr sz="900" dirty="0">
                <a:solidFill>
                  <a:srgbClr val="231F20"/>
                </a:solidFill>
                <a:latin typeface="Arial Narrow"/>
                <a:cs typeface="Arial Narrow"/>
              </a:rPr>
              <a:t>y </a:t>
            </a:r>
            <a:r>
              <a:rPr sz="900" spc="-5" dirty="0">
                <a:solidFill>
                  <a:srgbClr val="231F20"/>
                </a:solidFill>
                <a:latin typeface="Arial Narrow"/>
                <a:cs typeface="Arial Narrow"/>
              </a:rPr>
              <a:t>conecte el adaptador de la válvula de vaciado </a:t>
            </a:r>
            <a:r>
              <a:rPr sz="900" dirty="0">
                <a:solidFill>
                  <a:srgbClr val="231F20"/>
                </a:solidFill>
                <a:latin typeface="Arial Narrow"/>
                <a:cs typeface="Arial Narrow"/>
              </a:rPr>
              <a:t>a </a:t>
            </a:r>
            <a:r>
              <a:rPr sz="900" spc="-5" dirty="0">
                <a:solidFill>
                  <a:srgbClr val="231F20"/>
                </a:solidFill>
                <a:latin typeface="Arial Narrow"/>
                <a:cs typeface="Arial Narrow"/>
              </a:rPr>
              <a:t>la válvula de</a:t>
            </a:r>
            <a:r>
              <a:rPr sz="900" spc="10" dirty="0">
                <a:solidFill>
                  <a:srgbClr val="231F20"/>
                </a:solidFill>
                <a:latin typeface="Arial Narrow"/>
                <a:cs typeface="Arial Narrow"/>
              </a:rPr>
              <a:t> </a:t>
            </a:r>
            <a:r>
              <a:rPr sz="900" spc="-5" dirty="0">
                <a:solidFill>
                  <a:srgbClr val="231F20"/>
                </a:solidFill>
                <a:latin typeface="Arial Narrow"/>
                <a:cs typeface="Arial Narrow"/>
              </a:rPr>
              <a:t>vaciado.</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En </a:t>
            </a:r>
            <a:r>
              <a:rPr sz="900" spc="-5" dirty="0">
                <a:solidFill>
                  <a:srgbClr val="231F20"/>
                </a:solidFill>
                <a:latin typeface="Arial Narrow"/>
                <a:cs typeface="Arial Narrow"/>
              </a:rPr>
              <a:t>el interior de la bañera del spa, abra 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de vaciado. </a:t>
            </a:r>
            <a:r>
              <a:rPr sz="900" dirty="0">
                <a:solidFill>
                  <a:srgbClr val="231F20"/>
                </a:solidFill>
                <a:latin typeface="Arial Narrow"/>
                <a:cs typeface="Arial Narrow"/>
              </a:rPr>
              <a:t>El </a:t>
            </a:r>
            <a:r>
              <a:rPr sz="900" spc="-5" dirty="0">
                <a:solidFill>
                  <a:srgbClr val="231F20"/>
                </a:solidFill>
                <a:latin typeface="Arial Narrow"/>
                <a:cs typeface="Arial Narrow"/>
              </a:rPr>
              <a:t>agua comenzará </a:t>
            </a:r>
            <a:r>
              <a:rPr sz="900" dirty="0">
                <a:solidFill>
                  <a:srgbClr val="231F20"/>
                </a:solidFill>
                <a:latin typeface="Arial Narrow"/>
                <a:cs typeface="Arial Narrow"/>
              </a:rPr>
              <a:t>a </a:t>
            </a:r>
            <a:r>
              <a:rPr sz="900" spc="-5" dirty="0">
                <a:solidFill>
                  <a:srgbClr val="231F20"/>
                </a:solidFill>
                <a:latin typeface="Arial Narrow"/>
                <a:cs typeface="Arial Narrow"/>
              </a:rPr>
              <a:t>salir de la manguera de</a:t>
            </a:r>
            <a:r>
              <a:rPr sz="900" spc="-15" dirty="0">
                <a:solidFill>
                  <a:srgbClr val="231F20"/>
                </a:solidFill>
                <a:latin typeface="Arial Narrow"/>
                <a:cs typeface="Arial Narrow"/>
              </a:rPr>
              <a:t> </a:t>
            </a:r>
            <a:r>
              <a:rPr sz="900" spc="-5" dirty="0">
                <a:solidFill>
                  <a:srgbClr val="231F20"/>
                </a:solidFill>
                <a:latin typeface="Arial Narrow"/>
                <a:cs typeface="Arial Narrow"/>
              </a:rPr>
              <a:t>jardín.</a:t>
            </a:r>
            <a:endParaRPr sz="900">
              <a:latin typeface="Arial Narrow"/>
              <a:cs typeface="Arial Narrow"/>
            </a:endParaRPr>
          </a:p>
          <a:p>
            <a:pPr marL="168910" marR="81915" indent="-156845">
              <a:lnSpc>
                <a:spcPct val="111100"/>
              </a:lnSpc>
              <a:buAutoNum type="arabicPeriod"/>
              <a:tabLst>
                <a:tab pos="169545" algn="l"/>
              </a:tabLst>
            </a:pPr>
            <a:r>
              <a:rPr sz="900" dirty="0">
                <a:solidFill>
                  <a:srgbClr val="231F20"/>
                </a:solidFill>
                <a:latin typeface="Arial Narrow"/>
                <a:cs typeface="Arial Narrow"/>
              </a:rPr>
              <a:t>Cuando </a:t>
            </a:r>
            <a:r>
              <a:rPr sz="900" spc="-5" dirty="0">
                <a:solidFill>
                  <a:srgbClr val="231F20"/>
                </a:solidFill>
                <a:latin typeface="Arial Narrow"/>
                <a:cs typeface="Arial Narrow"/>
              </a:rPr>
              <a:t>deje de salir agua, levante la pared de la bañera por el lado opuesto al del vaciado, dirigiendo el agua </a:t>
            </a:r>
            <a:r>
              <a:rPr sz="900" dirty="0">
                <a:solidFill>
                  <a:srgbClr val="231F20"/>
                </a:solidFill>
                <a:latin typeface="Arial Narrow"/>
                <a:cs typeface="Arial Narrow"/>
              </a:rPr>
              <a:t>restante </a:t>
            </a:r>
            <a:r>
              <a:rPr sz="900" spc="-5" dirty="0">
                <a:solidFill>
                  <a:srgbClr val="231F20"/>
                </a:solidFill>
                <a:latin typeface="Arial Narrow"/>
                <a:cs typeface="Arial Narrow"/>
              </a:rPr>
              <a:t>hacia el desagüe para vaciar  por completo 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indent="-156845">
              <a:lnSpc>
                <a:spcPct val="100000"/>
              </a:lnSpc>
              <a:spcBef>
                <a:spcPts val="120"/>
              </a:spcBef>
              <a:buAutoNum type="arabicPeriod"/>
              <a:tabLst>
                <a:tab pos="169545" algn="l"/>
              </a:tabLst>
            </a:pPr>
            <a:r>
              <a:rPr sz="900" dirty="0">
                <a:solidFill>
                  <a:srgbClr val="231F20"/>
                </a:solidFill>
                <a:latin typeface="Arial Narrow"/>
                <a:cs typeface="Arial Narrow"/>
              </a:rPr>
              <a:t>Pulse </a:t>
            </a:r>
            <a:r>
              <a:rPr sz="900" spc="-5" dirty="0">
                <a:solidFill>
                  <a:srgbClr val="231F20"/>
                </a:solidFill>
                <a:latin typeface="Arial Narrow"/>
                <a:cs typeface="Arial Narrow"/>
              </a:rPr>
              <a:t>el botón </a:t>
            </a:r>
            <a:r>
              <a:rPr sz="900" dirty="0">
                <a:solidFill>
                  <a:srgbClr val="231F20"/>
                </a:solidFill>
                <a:latin typeface="Arial Narrow"/>
                <a:cs typeface="Arial Narrow"/>
              </a:rPr>
              <a:t>BURBUJAS </a:t>
            </a:r>
            <a:r>
              <a:rPr sz="900" spc="-5" dirty="0">
                <a:solidFill>
                  <a:srgbClr val="231F20"/>
                </a:solidFill>
                <a:latin typeface="Arial Narrow"/>
                <a:cs typeface="Arial Narrow"/>
              </a:rPr>
              <a:t>para secar la bañera del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68910" marR="86995" indent="-156845">
              <a:lnSpc>
                <a:spcPct val="111100"/>
              </a:lnSpc>
              <a:buAutoNum type="arabicPeriod"/>
              <a:tabLst>
                <a:tab pos="169545" algn="l"/>
              </a:tabLst>
            </a:pPr>
            <a:r>
              <a:rPr sz="900" dirty="0">
                <a:solidFill>
                  <a:srgbClr val="231F20"/>
                </a:solidFill>
                <a:latin typeface="Arial Narrow"/>
                <a:cs typeface="Arial Narrow"/>
              </a:rPr>
              <a:t>Use </a:t>
            </a:r>
            <a:r>
              <a:rPr sz="900" spc="-5" dirty="0">
                <a:solidFill>
                  <a:srgbClr val="231F20"/>
                </a:solidFill>
                <a:latin typeface="Arial Narrow"/>
                <a:cs typeface="Arial Narrow"/>
              </a:rPr>
              <a:t>una </a:t>
            </a:r>
            <a:r>
              <a:rPr sz="900" dirty="0">
                <a:solidFill>
                  <a:srgbClr val="231F20"/>
                </a:solidFill>
                <a:latin typeface="Arial Narrow"/>
                <a:cs typeface="Arial Narrow"/>
              </a:rPr>
              <a:t>toalla </a:t>
            </a:r>
            <a:r>
              <a:rPr sz="900" spc="-5" dirty="0">
                <a:solidFill>
                  <a:srgbClr val="231F20"/>
                </a:solidFill>
                <a:latin typeface="Arial Narrow"/>
                <a:cs typeface="Arial Narrow"/>
              </a:rPr>
              <a:t>limpia para secar cualquier </a:t>
            </a:r>
            <a:r>
              <a:rPr sz="900" dirty="0">
                <a:solidFill>
                  <a:srgbClr val="231F20"/>
                </a:solidFill>
                <a:latin typeface="Arial Narrow"/>
                <a:cs typeface="Arial Narrow"/>
              </a:rPr>
              <a:t>resto </a:t>
            </a:r>
            <a:r>
              <a:rPr sz="900" spc="-5" dirty="0">
                <a:solidFill>
                  <a:srgbClr val="231F20"/>
                </a:solidFill>
                <a:latin typeface="Arial Narrow"/>
                <a:cs typeface="Arial Narrow"/>
              </a:rPr>
              <a:t>de agua </a:t>
            </a:r>
            <a:r>
              <a:rPr sz="900" dirty="0">
                <a:solidFill>
                  <a:srgbClr val="231F20"/>
                </a:solidFill>
                <a:latin typeface="Arial Narrow"/>
                <a:cs typeface="Arial Narrow"/>
              </a:rPr>
              <a:t>y </a:t>
            </a:r>
            <a:r>
              <a:rPr sz="900" spc="-5" dirty="0">
                <a:solidFill>
                  <a:srgbClr val="231F20"/>
                </a:solidFill>
                <a:latin typeface="Arial Narrow"/>
                <a:cs typeface="Arial Narrow"/>
              </a:rPr>
              <a:t>humedad de la bañera </a:t>
            </a:r>
            <a:r>
              <a:rPr sz="900" dirty="0">
                <a:solidFill>
                  <a:srgbClr val="231F20"/>
                </a:solidFill>
                <a:latin typeface="Arial Narrow"/>
                <a:cs typeface="Arial Narrow"/>
              </a:rPr>
              <a:t>y </a:t>
            </a:r>
            <a:r>
              <a:rPr sz="900" spc="-5" dirty="0">
                <a:solidFill>
                  <a:srgbClr val="231F20"/>
                </a:solidFill>
                <a:latin typeface="Arial Narrow"/>
                <a:cs typeface="Arial Narrow"/>
              </a:rPr>
              <a:t>de la unidad de control del spa. </a:t>
            </a:r>
            <a:r>
              <a:rPr sz="900" dirty="0">
                <a:solidFill>
                  <a:srgbClr val="231F20"/>
                </a:solidFill>
                <a:latin typeface="Arial Narrow"/>
                <a:cs typeface="Arial Narrow"/>
              </a:rPr>
              <a:t>Asegúrese </a:t>
            </a:r>
            <a:r>
              <a:rPr sz="900" spc="-5" dirty="0">
                <a:solidFill>
                  <a:srgbClr val="231F20"/>
                </a:solidFill>
                <a:latin typeface="Arial Narrow"/>
                <a:cs typeface="Arial Narrow"/>
              </a:rPr>
              <a:t>de que la bañera </a:t>
            </a:r>
            <a:r>
              <a:rPr sz="900" dirty="0">
                <a:solidFill>
                  <a:srgbClr val="231F20"/>
                </a:solidFill>
                <a:latin typeface="Arial Narrow"/>
                <a:cs typeface="Arial Narrow"/>
              </a:rPr>
              <a:t>y </a:t>
            </a:r>
            <a:r>
              <a:rPr sz="900" spc="-5" dirty="0">
                <a:solidFill>
                  <a:srgbClr val="231F20"/>
                </a:solidFill>
                <a:latin typeface="Arial Narrow"/>
                <a:cs typeface="Arial Narrow"/>
              </a:rPr>
              <a:t>la  unidad de control del spa estén bien</a:t>
            </a:r>
            <a:r>
              <a:rPr sz="900" spc="-10" dirty="0">
                <a:solidFill>
                  <a:srgbClr val="231F20"/>
                </a:solidFill>
                <a:latin typeface="Arial Narrow"/>
                <a:cs typeface="Arial Narrow"/>
              </a:rPr>
              <a:t> </a:t>
            </a:r>
            <a:r>
              <a:rPr sz="900" spc="-5" dirty="0">
                <a:solidFill>
                  <a:srgbClr val="231F20"/>
                </a:solidFill>
                <a:latin typeface="Arial Narrow"/>
                <a:cs typeface="Arial Narrow"/>
              </a:rPr>
              <a:t>secas.</a:t>
            </a:r>
            <a:endParaRPr sz="900">
              <a:latin typeface="Arial Narrow"/>
              <a:cs typeface="Arial Narrow"/>
            </a:endParaRPr>
          </a:p>
        </p:txBody>
      </p:sp>
      <p:sp>
        <p:nvSpPr>
          <p:cNvPr id="233" name="object 233"/>
          <p:cNvSpPr txBox="1"/>
          <p:nvPr/>
        </p:nvSpPr>
        <p:spPr>
          <a:xfrm>
            <a:off x="532320" y="7051126"/>
            <a:ext cx="6473825" cy="972819"/>
          </a:xfrm>
          <a:prstGeom prst="rect">
            <a:avLst/>
          </a:prstGeom>
        </p:spPr>
        <p:txBody>
          <a:bodyPr vert="horz" wrap="square" lIns="0" tIns="22860" rIns="0" bIns="0" rtlCol="0">
            <a:spAutoFit/>
          </a:bodyPr>
          <a:lstStyle/>
          <a:p>
            <a:pPr marL="12700">
              <a:lnSpc>
                <a:spcPct val="100000"/>
              </a:lnSpc>
              <a:spcBef>
                <a:spcPts val="180"/>
              </a:spcBef>
            </a:pPr>
            <a:r>
              <a:rPr sz="1200" b="1" dirty="0">
                <a:solidFill>
                  <a:srgbClr val="231F20"/>
                </a:solidFill>
                <a:latin typeface="Arial Narrow"/>
                <a:cs typeface="Arial Narrow"/>
              </a:rPr>
              <a:t>Limpiar </a:t>
            </a:r>
            <a:r>
              <a:rPr sz="1200" b="1" spc="-5" dirty="0">
                <a:solidFill>
                  <a:srgbClr val="231F20"/>
                </a:solidFill>
                <a:latin typeface="Arial Narrow"/>
                <a:cs typeface="Arial Narrow"/>
              </a:rPr>
              <a:t>la </a:t>
            </a:r>
            <a:r>
              <a:rPr sz="1200" b="1" dirty="0">
                <a:solidFill>
                  <a:srgbClr val="231F20"/>
                </a:solidFill>
                <a:latin typeface="Arial Narrow"/>
                <a:cs typeface="Arial Narrow"/>
              </a:rPr>
              <a:t>bañera del</a:t>
            </a:r>
            <a:r>
              <a:rPr sz="1200" b="1" spc="-5" dirty="0">
                <a:solidFill>
                  <a:srgbClr val="231F20"/>
                </a:solidFill>
                <a:latin typeface="Arial Narrow"/>
                <a:cs typeface="Arial Narrow"/>
              </a:rPr>
              <a:t> spa</a:t>
            </a:r>
            <a:endParaRPr sz="1200">
              <a:latin typeface="Arial Narrow"/>
              <a:cs typeface="Arial Narrow"/>
            </a:endParaRPr>
          </a:p>
          <a:p>
            <a:pPr marL="12700" marR="5080">
              <a:lnSpc>
                <a:spcPts val="1200"/>
              </a:lnSpc>
            </a:pPr>
            <a:r>
              <a:rPr sz="900" dirty="0">
                <a:solidFill>
                  <a:srgbClr val="231F20"/>
                </a:solidFill>
                <a:latin typeface="Arial Narrow"/>
                <a:cs typeface="Arial Narrow"/>
              </a:rPr>
              <a:t>Si </a:t>
            </a:r>
            <a:r>
              <a:rPr sz="900" spc="-5" dirty="0">
                <a:solidFill>
                  <a:srgbClr val="231F20"/>
                </a:solidFill>
                <a:latin typeface="Arial Narrow"/>
                <a:cs typeface="Arial Narrow"/>
              </a:rPr>
              <a:t>la suciedad del agua es visible </a:t>
            </a:r>
            <a:r>
              <a:rPr sz="900" dirty="0">
                <a:solidFill>
                  <a:srgbClr val="231F20"/>
                </a:solidFill>
                <a:latin typeface="Arial Narrow"/>
                <a:cs typeface="Arial Narrow"/>
              </a:rPr>
              <a:t>o </a:t>
            </a:r>
            <a:r>
              <a:rPr sz="900" spc="-5" dirty="0">
                <a:solidFill>
                  <a:srgbClr val="231F20"/>
                </a:solidFill>
                <a:latin typeface="Arial Narrow"/>
                <a:cs typeface="Arial Narrow"/>
              </a:rPr>
              <a:t>el agua se enturbia </a:t>
            </a:r>
            <a:r>
              <a:rPr sz="900" dirty="0">
                <a:solidFill>
                  <a:srgbClr val="231F20"/>
                </a:solidFill>
                <a:latin typeface="Arial Narrow"/>
                <a:cs typeface="Arial Narrow"/>
              </a:rPr>
              <a:t>y </a:t>
            </a:r>
            <a:r>
              <a:rPr sz="900" spc="-5" dirty="0">
                <a:solidFill>
                  <a:srgbClr val="231F20"/>
                </a:solidFill>
                <a:latin typeface="Arial Narrow"/>
                <a:cs typeface="Arial Narrow"/>
              </a:rPr>
              <a:t>los correspondientes productos químicos no la aclaran, cambie el agua </a:t>
            </a:r>
            <a:r>
              <a:rPr sz="900" dirty="0">
                <a:solidFill>
                  <a:srgbClr val="231F20"/>
                </a:solidFill>
                <a:latin typeface="Arial Narrow"/>
                <a:cs typeface="Arial Narrow"/>
              </a:rPr>
              <a:t>y </a:t>
            </a:r>
            <a:r>
              <a:rPr sz="900" spc="-5" dirty="0">
                <a:solidFill>
                  <a:srgbClr val="231F20"/>
                </a:solidFill>
                <a:latin typeface="Arial Narrow"/>
                <a:cs typeface="Arial Narrow"/>
              </a:rPr>
              <a:t>limpie la bañera del spa.  </a:t>
            </a:r>
            <a:r>
              <a:rPr sz="900" dirty="0">
                <a:solidFill>
                  <a:srgbClr val="231F20"/>
                </a:solidFill>
                <a:latin typeface="Arial Narrow"/>
                <a:cs typeface="Arial Narrow"/>
              </a:rPr>
              <a:t>Consulte </a:t>
            </a:r>
            <a:r>
              <a:rPr sz="900" spc="-5" dirty="0">
                <a:solidFill>
                  <a:srgbClr val="231F20"/>
                </a:solidFill>
                <a:latin typeface="Arial Narrow"/>
                <a:cs typeface="Arial Narrow"/>
              </a:rPr>
              <a:t>la sección «Vaciar la bañera del spa» para saber cómo vaciar el spa. </a:t>
            </a:r>
            <a:r>
              <a:rPr sz="900" dirty="0">
                <a:solidFill>
                  <a:srgbClr val="231F20"/>
                </a:solidFill>
                <a:latin typeface="Arial Narrow"/>
                <a:cs typeface="Arial Narrow"/>
              </a:rPr>
              <a:t>Cuando </a:t>
            </a:r>
            <a:r>
              <a:rPr sz="900" spc="-5" dirty="0">
                <a:solidFill>
                  <a:srgbClr val="231F20"/>
                </a:solidFill>
                <a:latin typeface="Arial Narrow"/>
                <a:cs typeface="Arial Narrow"/>
              </a:rPr>
              <a:t>esté vacía, límpiela </a:t>
            </a:r>
            <a:r>
              <a:rPr sz="900" dirty="0">
                <a:solidFill>
                  <a:srgbClr val="231F20"/>
                </a:solidFill>
                <a:latin typeface="Arial Narrow"/>
                <a:cs typeface="Arial Narrow"/>
              </a:rPr>
              <a:t>o </a:t>
            </a:r>
            <a:r>
              <a:rPr sz="900" spc="-5" dirty="0">
                <a:solidFill>
                  <a:srgbClr val="231F20"/>
                </a:solidFill>
                <a:latin typeface="Arial Narrow"/>
                <a:cs typeface="Arial Narrow"/>
              </a:rPr>
              <a:t>cambie el cartucho del </a:t>
            </a:r>
            <a:r>
              <a:rPr sz="900" dirty="0">
                <a:solidFill>
                  <a:srgbClr val="231F20"/>
                </a:solidFill>
                <a:latin typeface="Arial Narrow"/>
                <a:cs typeface="Arial Narrow"/>
              </a:rPr>
              <a:t>filtro. Utilice </a:t>
            </a:r>
            <a:r>
              <a:rPr sz="900" spc="-5" dirty="0">
                <a:solidFill>
                  <a:srgbClr val="231F20"/>
                </a:solidFill>
                <a:latin typeface="Arial Narrow"/>
                <a:cs typeface="Arial Narrow"/>
              </a:rPr>
              <a:t>una  esponja </a:t>
            </a:r>
            <a:r>
              <a:rPr sz="900" dirty="0">
                <a:solidFill>
                  <a:srgbClr val="231F20"/>
                </a:solidFill>
                <a:latin typeface="Arial Narrow"/>
                <a:cs typeface="Arial Narrow"/>
              </a:rPr>
              <a:t>y </a:t>
            </a:r>
            <a:r>
              <a:rPr sz="900" spc="-5" dirty="0">
                <a:solidFill>
                  <a:srgbClr val="231F20"/>
                </a:solidFill>
                <a:latin typeface="Arial Narrow"/>
                <a:cs typeface="Arial Narrow"/>
              </a:rPr>
              <a:t>una solución jabonosa suave para limpiar la </a:t>
            </a:r>
            <a:r>
              <a:rPr sz="900" dirty="0">
                <a:solidFill>
                  <a:srgbClr val="231F20"/>
                </a:solidFill>
                <a:latin typeface="Arial Narrow"/>
                <a:cs typeface="Arial Narrow"/>
              </a:rPr>
              <a:t>tierra o </a:t>
            </a:r>
            <a:r>
              <a:rPr sz="900" spc="-5" dirty="0">
                <a:solidFill>
                  <a:srgbClr val="231F20"/>
                </a:solidFill>
                <a:latin typeface="Arial Narrow"/>
                <a:cs typeface="Arial Narrow"/>
              </a:rPr>
              <a:t>las manchas que puedan quedar en el interior de las paredes del spa. </a:t>
            </a:r>
            <a:r>
              <a:rPr sz="900" dirty="0">
                <a:solidFill>
                  <a:srgbClr val="231F20"/>
                </a:solidFill>
                <a:latin typeface="Arial Narrow"/>
                <a:cs typeface="Arial Narrow"/>
              </a:rPr>
              <a:t>Enjuague </a:t>
            </a:r>
            <a:r>
              <a:rPr sz="900" spc="-5" dirty="0">
                <a:solidFill>
                  <a:srgbClr val="231F20"/>
                </a:solidFill>
                <a:latin typeface="Arial Narrow"/>
                <a:cs typeface="Arial Narrow"/>
              </a:rPr>
              <a:t>bien antes  de </a:t>
            </a:r>
            <a:r>
              <a:rPr sz="900" dirty="0">
                <a:solidFill>
                  <a:srgbClr val="231F20"/>
                </a:solidFill>
                <a:latin typeface="Arial Narrow"/>
                <a:cs typeface="Arial Narrow"/>
              </a:rPr>
              <a:t>rellenar </a:t>
            </a:r>
            <a:r>
              <a:rPr sz="900" spc="-5" dirty="0">
                <a:solidFill>
                  <a:srgbClr val="231F20"/>
                </a:solidFill>
                <a:latin typeface="Arial Narrow"/>
                <a:cs typeface="Arial Narrow"/>
              </a:rPr>
              <a:t>con agua</a:t>
            </a:r>
            <a:r>
              <a:rPr sz="900" spc="-10" dirty="0">
                <a:solidFill>
                  <a:srgbClr val="231F20"/>
                </a:solidFill>
                <a:latin typeface="Arial Narrow"/>
                <a:cs typeface="Arial Narrow"/>
              </a:rPr>
              <a:t> </a:t>
            </a:r>
            <a:r>
              <a:rPr sz="900" spc="-5" dirty="0">
                <a:solidFill>
                  <a:srgbClr val="231F20"/>
                </a:solidFill>
                <a:latin typeface="Arial Narrow"/>
                <a:cs typeface="Arial Narrow"/>
              </a:rPr>
              <a:t>limpia.</a:t>
            </a:r>
            <a:endParaRPr sz="900">
              <a:latin typeface="Arial Narrow"/>
              <a:cs typeface="Arial Narrow"/>
            </a:endParaRPr>
          </a:p>
          <a:p>
            <a:pPr marL="12700">
              <a:lnSpc>
                <a:spcPct val="100000"/>
              </a:lnSpc>
              <a:spcBef>
                <a:spcPts val="55"/>
              </a:spcBef>
            </a:pPr>
            <a:r>
              <a:rPr sz="900" b="1" dirty="0">
                <a:solidFill>
                  <a:srgbClr val="231F20"/>
                </a:solidFill>
                <a:latin typeface="Arial Narrow"/>
                <a:cs typeface="Arial Narrow"/>
              </a:rPr>
              <a:t>IMPORTANTE: </a:t>
            </a:r>
            <a:r>
              <a:rPr sz="900" spc="-5" dirty="0">
                <a:solidFill>
                  <a:srgbClr val="231F20"/>
                </a:solidFill>
                <a:latin typeface="Arial Narrow"/>
                <a:cs typeface="Arial Narrow"/>
              </a:rPr>
              <a:t>no utilice estropajos metálicos, cepillos duros ni limpiadores</a:t>
            </a:r>
            <a:r>
              <a:rPr sz="900" spc="-15" dirty="0">
                <a:solidFill>
                  <a:srgbClr val="231F20"/>
                </a:solidFill>
                <a:latin typeface="Arial Narrow"/>
                <a:cs typeface="Arial Narrow"/>
              </a:rPr>
              <a:t> </a:t>
            </a:r>
            <a:r>
              <a:rPr sz="900" dirty="0">
                <a:solidFill>
                  <a:srgbClr val="231F20"/>
                </a:solidFill>
                <a:latin typeface="Arial Narrow"/>
                <a:cs typeface="Arial Narrow"/>
              </a:rPr>
              <a:t>abrasivos.</a:t>
            </a:r>
            <a:endParaRPr sz="900">
              <a:latin typeface="Arial Narrow"/>
              <a:cs typeface="Arial Narrow"/>
            </a:endParaRPr>
          </a:p>
        </p:txBody>
      </p:sp>
      <p:sp>
        <p:nvSpPr>
          <p:cNvPr id="234" name="object 234"/>
          <p:cNvSpPr txBox="1"/>
          <p:nvPr/>
        </p:nvSpPr>
        <p:spPr>
          <a:xfrm>
            <a:off x="545020" y="8198155"/>
            <a:ext cx="6480175" cy="1524000"/>
          </a:xfrm>
          <a:prstGeom prst="rect">
            <a:avLst/>
          </a:prstGeom>
          <a:ln w="7277">
            <a:solidFill>
              <a:srgbClr val="231F20"/>
            </a:solidFill>
          </a:ln>
        </p:spPr>
        <p:txBody>
          <a:bodyPr vert="horz" wrap="square" lIns="0" tIns="89535" rIns="0" bIns="0" rtlCol="0">
            <a:spAutoFit/>
          </a:bodyPr>
          <a:lstStyle/>
          <a:p>
            <a:pPr marL="2035810">
              <a:lnSpc>
                <a:spcPct val="100000"/>
              </a:lnSpc>
              <a:spcBef>
                <a:spcPts val="705"/>
              </a:spcBef>
            </a:pPr>
            <a:r>
              <a:rPr sz="1200" b="1" spc="-5" dirty="0">
                <a:solidFill>
                  <a:srgbClr val="231F20"/>
                </a:solidFill>
                <a:latin typeface="Arial Narrow"/>
                <a:cs typeface="Arial Narrow"/>
              </a:rPr>
              <a:t>Instrucciones </a:t>
            </a:r>
            <a:r>
              <a:rPr sz="1200" b="1" dirty="0">
                <a:solidFill>
                  <a:srgbClr val="231F20"/>
                </a:solidFill>
                <a:latin typeface="Arial Narrow"/>
                <a:cs typeface="Arial Narrow"/>
              </a:rPr>
              <a:t>de</a:t>
            </a:r>
            <a:r>
              <a:rPr sz="1200" b="1" spc="-5" dirty="0">
                <a:solidFill>
                  <a:srgbClr val="231F20"/>
                </a:solidFill>
                <a:latin typeface="Arial Narrow"/>
                <a:cs typeface="Arial Narrow"/>
              </a:rPr>
              <a:t> </a:t>
            </a:r>
            <a:r>
              <a:rPr sz="1200" b="1" dirty="0">
                <a:solidFill>
                  <a:srgbClr val="231F20"/>
                </a:solidFill>
                <a:latin typeface="Arial Narrow"/>
                <a:cs typeface="Arial Narrow"/>
              </a:rPr>
              <a:t>desinflado</a:t>
            </a:r>
            <a:endParaRPr sz="1200">
              <a:latin typeface="Arial Narrow"/>
              <a:cs typeface="Arial Narrow"/>
            </a:endParaRPr>
          </a:p>
          <a:p>
            <a:pPr marL="2035810">
              <a:lnSpc>
                <a:spcPct val="100000"/>
              </a:lnSpc>
              <a:spcBef>
                <a:spcPts val="60"/>
              </a:spcBef>
            </a:pPr>
            <a:r>
              <a:rPr sz="900" b="1" dirty="0">
                <a:solidFill>
                  <a:srgbClr val="231F20"/>
                </a:solidFill>
                <a:latin typeface="Arial Narrow"/>
                <a:cs typeface="Arial Narrow"/>
              </a:rPr>
              <a:t>Desinflar </a:t>
            </a:r>
            <a:r>
              <a:rPr sz="900" b="1" spc="-5" dirty="0">
                <a:solidFill>
                  <a:srgbClr val="231F20"/>
                </a:solidFill>
                <a:latin typeface="Arial Narrow"/>
                <a:cs typeface="Arial Narrow"/>
              </a:rPr>
              <a:t>el</a:t>
            </a:r>
            <a:r>
              <a:rPr sz="900" b="1" spc="-10"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Para </a:t>
            </a:r>
            <a:r>
              <a:rPr sz="900" spc="-5" dirty="0">
                <a:solidFill>
                  <a:srgbClr val="231F20"/>
                </a:solidFill>
                <a:latin typeface="Arial Narrow"/>
                <a:cs typeface="Arial Narrow"/>
              </a:rPr>
              <a:t>desinflar el spa, desenrosque completamente la</a:t>
            </a:r>
            <a:r>
              <a:rPr sz="900" spc="-15" dirty="0">
                <a:solidFill>
                  <a:srgbClr val="231F20"/>
                </a:solidFill>
                <a:latin typeface="Arial Narrow"/>
                <a:cs typeface="Arial Narrow"/>
              </a:rPr>
              <a:t> </a:t>
            </a:r>
            <a:r>
              <a:rPr sz="900" spc="-5" dirty="0">
                <a:solidFill>
                  <a:srgbClr val="231F20"/>
                </a:solidFill>
                <a:latin typeface="Arial Narrow"/>
                <a:cs typeface="Arial Narrow"/>
              </a:rPr>
              <a:t>válvula.</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Una </a:t>
            </a:r>
            <a:r>
              <a:rPr sz="900" spc="-5" dirty="0">
                <a:solidFill>
                  <a:srgbClr val="231F20"/>
                </a:solidFill>
                <a:latin typeface="Arial Narrow"/>
                <a:cs typeface="Arial Narrow"/>
              </a:rPr>
              <a:t>vez que se haya completado el desinflado, vuelva </a:t>
            </a:r>
            <a:r>
              <a:rPr sz="900" dirty="0">
                <a:solidFill>
                  <a:srgbClr val="231F20"/>
                </a:solidFill>
                <a:latin typeface="Arial Narrow"/>
                <a:cs typeface="Arial Narrow"/>
              </a:rPr>
              <a:t>a </a:t>
            </a:r>
            <a:r>
              <a:rPr sz="900" spc="-5" dirty="0">
                <a:solidFill>
                  <a:srgbClr val="231F20"/>
                </a:solidFill>
                <a:latin typeface="Arial Narrow"/>
                <a:cs typeface="Arial Narrow"/>
              </a:rPr>
              <a:t>poner la</a:t>
            </a:r>
            <a:r>
              <a:rPr sz="900" spc="-20" dirty="0">
                <a:solidFill>
                  <a:srgbClr val="231F20"/>
                </a:solidFill>
                <a:latin typeface="Arial Narrow"/>
                <a:cs typeface="Arial Narrow"/>
              </a:rPr>
              <a:t> </a:t>
            </a:r>
            <a:r>
              <a:rPr sz="900" dirty="0">
                <a:solidFill>
                  <a:srgbClr val="231F20"/>
                </a:solidFill>
                <a:latin typeface="Arial Narrow"/>
                <a:cs typeface="Arial Narrow"/>
              </a:rPr>
              <a:t>tapa.</a:t>
            </a:r>
            <a:endParaRPr sz="900">
              <a:latin typeface="Arial Narrow"/>
              <a:cs typeface="Arial Narrow"/>
            </a:endParaRPr>
          </a:p>
          <a:p>
            <a:pPr marL="2035810">
              <a:lnSpc>
                <a:spcPct val="100000"/>
              </a:lnSpc>
              <a:spcBef>
                <a:spcPts val="630"/>
              </a:spcBef>
            </a:pPr>
            <a:r>
              <a:rPr sz="900" b="1" dirty="0">
                <a:solidFill>
                  <a:srgbClr val="231F20"/>
                </a:solidFill>
                <a:latin typeface="Arial Narrow"/>
                <a:cs typeface="Arial Narrow"/>
              </a:rPr>
              <a:t>Desinflar la </a:t>
            </a:r>
            <a:r>
              <a:rPr sz="900" b="1" spc="-5" dirty="0">
                <a:solidFill>
                  <a:srgbClr val="231F20"/>
                </a:solidFill>
                <a:latin typeface="Arial Narrow"/>
                <a:cs typeface="Arial Narrow"/>
              </a:rPr>
              <a:t>cámara </a:t>
            </a:r>
            <a:r>
              <a:rPr sz="900" b="1" dirty="0">
                <a:solidFill>
                  <a:srgbClr val="231F20"/>
                </a:solidFill>
                <a:latin typeface="Arial Narrow"/>
                <a:cs typeface="Arial Narrow"/>
              </a:rPr>
              <a:t>de </a:t>
            </a:r>
            <a:r>
              <a:rPr sz="900" b="1" spc="-5" dirty="0">
                <a:solidFill>
                  <a:srgbClr val="231F20"/>
                </a:solidFill>
                <a:latin typeface="Arial Narrow"/>
                <a:cs typeface="Arial Narrow"/>
              </a:rPr>
              <a:t>aire </a:t>
            </a:r>
            <a:r>
              <a:rPr sz="900" b="1" dirty="0">
                <a:solidFill>
                  <a:srgbClr val="231F20"/>
                </a:solidFill>
                <a:latin typeface="Arial Narrow"/>
                <a:cs typeface="Arial Narrow"/>
              </a:rPr>
              <a:t>del</a:t>
            </a:r>
            <a:r>
              <a:rPr sz="900" b="1" spc="-10" dirty="0">
                <a:solidFill>
                  <a:srgbClr val="231F20"/>
                </a:solidFill>
                <a:latin typeface="Arial Narrow"/>
                <a:cs typeface="Arial Narrow"/>
              </a:rPr>
              <a:t> </a:t>
            </a:r>
            <a:r>
              <a:rPr sz="900" b="1" dirty="0">
                <a:solidFill>
                  <a:srgbClr val="231F20"/>
                </a:solidFill>
                <a:latin typeface="Arial Narrow"/>
                <a:cs typeface="Arial Narrow"/>
              </a:rPr>
              <a:t>spa</a:t>
            </a:r>
            <a:endParaRPr sz="900">
              <a:latin typeface="Arial Narrow"/>
              <a:cs typeface="Arial Narrow"/>
            </a:endParaRPr>
          </a:p>
          <a:p>
            <a:pPr marL="2165985" marR="76200" indent="-130810">
              <a:lnSpc>
                <a:spcPct val="111100"/>
              </a:lnSpc>
              <a:buAutoNum type="arabicPeriod"/>
              <a:tabLst>
                <a:tab pos="2166620" algn="l"/>
              </a:tabLst>
            </a:pPr>
            <a:r>
              <a:rPr sz="900" dirty="0">
                <a:solidFill>
                  <a:srgbClr val="231F20"/>
                </a:solidFill>
                <a:latin typeface="Arial Narrow"/>
                <a:cs typeface="Arial Narrow"/>
              </a:rPr>
              <a:t>Abra </a:t>
            </a:r>
            <a:r>
              <a:rPr sz="900" spc="-5" dirty="0">
                <a:solidFill>
                  <a:srgbClr val="231F20"/>
                </a:solidFill>
                <a:latin typeface="Arial Narrow"/>
                <a:cs typeface="Arial Narrow"/>
              </a:rPr>
              <a:t>la </a:t>
            </a:r>
            <a:r>
              <a:rPr sz="900" dirty="0">
                <a:solidFill>
                  <a:srgbClr val="231F20"/>
                </a:solidFill>
                <a:latin typeface="Arial Narrow"/>
                <a:cs typeface="Arial Narrow"/>
              </a:rPr>
              <a:t>tapa </a:t>
            </a:r>
            <a:r>
              <a:rPr sz="900" spc="-5" dirty="0">
                <a:solidFill>
                  <a:srgbClr val="231F20"/>
                </a:solidFill>
                <a:latin typeface="Arial Narrow"/>
                <a:cs typeface="Arial Narrow"/>
              </a:rPr>
              <a:t>de la válvula para desinflar la cámara. </a:t>
            </a:r>
            <a:r>
              <a:rPr sz="900" dirty="0">
                <a:solidFill>
                  <a:srgbClr val="231F20"/>
                </a:solidFill>
                <a:latin typeface="Arial Narrow"/>
                <a:cs typeface="Arial Narrow"/>
              </a:rPr>
              <a:t>Para </a:t>
            </a:r>
            <a:r>
              <a:rPr sz="900" spc="-5" dirty="0">
                <a:solidFill>
                  <a:srgbClr val="231F20"/>
                </a:solidFill>
                <a:latin typeface="Arial Narrow"/>
                <a:cs typeface="Arial Narrow"/>
              </a:rPr>
              <a:t>acelerar el desinflado, inserte en la válvula la  varilla incluida en el kit de</a:t>
            </a:r>
            <a:r>
              <a:rPr sz="900" spc="-10" dirty="0">
                <a:solidFill>
                  <a:srgbClr val="231F20"/>
                </a:solidFill>
                <a:latin typeface="Arial Narrow"/>
                <a:cs typeface="Arial Narrow"/>
              </a:rPr>
              <a:t> </a:t>
            </a:r>
            <a:r>
              <a:rPr sz="900" dirty="0">
                <a:solidFill>
                  <a:srgbClr val="231F20"/>
                </a:solidFill>
                <a:latin typeface="Arial Narrow"/>
                <a:cs typeface="Arial Narrow"/>
              </a:rPr>
              <a:t>reparación.</a:t>
            </a:r>
            <a:endParaRPr sz="900">
              <a:latin typeface="Arial Narrow"/>
              <a:cs typeface="Arial Narrow"/>
            </a:endParaRPr>
          </a:p>
          <a:p>
            <a:pPr marL="2165985" indent="-130810">
              <a:lnSpc>
                <a:spcPct val="100000"/>
              </a:lnSpc>
              <a:spcBef>
                <a:spcPts val="120"/>
              </a:spcBef>
              <a:buAutoNum type="arabicPeriod"/>
              <a:tabLst>
                <a:tab pos="2166620" algn="l"/>
              </a:tabLst>
            </a:pPr>
            <a:r>
              <a:rPr sz="900" dirty="0">
                <a:solidFill>
                  <a:srgbClr val="231F20"/>
                </a:solidFill>
                <a:latin typeface="Arial Narrow"/>
                <a:cs typeface="Arial Narrow"/>
              </a:rPr>
              <a:t>Una </a:t>
            </a:r>
            <a:r>
              <a:rPr sz="900" spc="-5" dirty="0">
                <a:solidFill>
                  <a:srgbClr val="231F20"/>
                </a:solidFill>
                <a:latin typeface="Arial Narrow"/>
                <a:cs typeface="Arial Narrow"/>
              </a:rPr>
              <a:t>vez que se haya completado el desinflado, vuelva </a:t>
            </a:r>
            <a:r>
              <a:rPr sz="900" dirty="0">
                <a:solidFill>
                  <a:srgbClr val="231F20"/>
                </a:solidFill>
                <a:latin typeface="Arial Narrow"/>
                <a:cs typeface="Arial Narrow"/>
              </a:rPr>
              <a:t>a </a:t>
            </a:r>
            <a:r>
              <a:rPr sz="900" spc="-5" dirty="0">
                <a:solidFill>
                  <a:srgbClr val="231F20"/>
                </a:solidFill>
                <a:latin typeface="Arial Narrow"/>
                <a:cs typeface="Arial Narrow"/>
              </a:rPr>
              <a:t>poner la</a:t>
            </a:r>
            <a:r>
              <a:rPr sz="900" spc="-20" dirty="0">
                <a:solidFill>
                  <a:srgbClr val="231F20"/>
                </a:solidFill>
                <a:latin typeface="Arial Narrow"/>
                <a:cs typeface="Arial Narrow"/>
              </a:rPr>
              <a:t> </a:t>
            </a:r>
            <a:r>
              <a:rPr sz="900" dirty="0">
                <a:solidFill>
                  <a:srgbClr val="231F20"/>
                </a:solidFill>
                <a:latin typeface="Arial Narrow"/>
                <a:cs typeface="Arial Narrow"/>
              </a:rPr>
              <a:t>tapa.</a:t>
            </a:r>
            <a:endParaRPr sz="900">
              <a:latin typeface="Arial Narrow"/>
              <a:cs typeface="Arial Narrow"/>
            </a:endParaRPr>
          </a:p>
        </p:txBody>
      </p:sp>
      <p:sp>
        <p:nvSpPr>
          <p:cNvPr id="235" name="object 235"/>
          <p:cNvSpPr/>
          <p:nvPr/>
        </p:nvSpPr>
        <p:spPr>
          <a:xfrm>
            <a:off x="874725" y="8450548"/>
            <a:ext cx="304800" cy="155575"/>
          </a:xfrm>
          <a:custGeom>
            <a:avLst/>
            <a:gdLst/>
            <a:ahLst/>
            <a:cxnLst/>
            <a:rect l="l" t="t" r="r" b="b"/>
            <a:pathLst>
              <a:path w="304800" h="155575">
                <a:moveTo>
                  <a:pt x="9791" y="0"/>
                </a:moveTo>
                <a:lnTo>
                  <a:pt x="0" y="20065"/>
                </a:lnTo>
                <a:lnTo>
                  <a:pt x="149250" y="92836"/>
                </a:lnTo>
                <a:lnTo>
                  <a:pt x="119926" y="109931"/>
                </a:lnTo>
                <a:lnTo>
                  <a:pt x="304596" y="155346"/>
                </a:lnTo>
                <a:lnTo>
                  <a:pt x="199415" y="72720"/>
                </a:lnTo>
                <a:lnTo>
                  <a:pt x="159067" y="72720"/>
                </a:lnTo>
                <a:lnTo>
                  <a:pt x="9791" y="0"/>
                </a:lnTo>
                <a:close/>
              </a:path>
              <a:path w="304800" h="155575">
                <a:moveTo>
                  <a:pt x="155054" y="37871"/>
                </a:moveTo>
                <a:lnTo>
                  <a:pt x="159067" y="72720"/>
                </a:lnTo>
                <a:lnTo>
                  <a:pt x="199415" y="72720"/>
                </a:lnTo>
                <a:lnTo>
                  <a:pt x="155054" y="37871"/>
                </a:lnTo>
                <a:close/>
              </a:path>
            </a:pathLst>
          </a:custGeom>
          <a:solidFill>
            <a:srgbClr val="414042"/>
          </a:solidFill>
        </p:spPr>
        <p:txBody>
          <a:bodyPr wrap="square" lIns="0" tIns="0" rIns="0" bIns="0" rtlCol="0"/>
          <a:lstStyle/>
          <a:p>
            <a:endParaRPr/>
          </a:p>
        </p:txBody>
      </p:sp>
      <p:sp>
        <p:nvSpPr>
          <p:cNvPr id="236" name="object 236"/>
          <p:cNvSpPr txBox="1"/>
          <p:nvPr/>
        </p:nvSpPr>
        <p:spPr>
          <a:xfrm>
            <a:off x="546379" y="4725962"/>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2</a:t>
            </a:r>
            <a:endParaRPr sz="900">
              <a:latin typeface="Arial Narrow"/>
              <a:cs typeface="Arial Narrow"/>
            </a:endParaRPr>
          </a:p>
        </p:txBody>
      </p:sp>
      <p:sp>
        <p:nvSpPr>
          <p:cNvPr id="237" name="object 237"/>
          <p:cNvSpPr txBox="1"/>
          <p:nvPr/>
        </p:nvSpPr>
        <p:spPr>
          <a:xfrm>
            <a:off x="546379" y="5828593"/>
            <a:ext cx="160655" cy="151765"/>
          </a:xfrm>
          <a:prstGeom prst="rect">
            <a:avLst/>
          </a:prstGeom>
          <a:solidFill>
            <a:srgbClr val="58595B"/>
          </a:solidFill>
        </p:spPr>
        <p:txBody>
          <a:bodyPr vert="horz" wrap="square" lIns="0" tIns="0" rIns="0" bIns="0" rtlCol="0">
            <a:spAutoFit/>
          </a:bodyPr>
          <a:lstStyle/>
          <a:p>
            <a:pPr marL="52705">
              <a:lnSpc>
                <a:spcPts val="1045"/>
              </a:lnSpc>
            </a:pPr>
            <a:r>
              <a:rPr sz="900" dirty="0">
                <a:solidFill>
                  <a:srgbClr val="FFFFFF"/>
                </a:solidFill>
                <a:latin typeface="Arial Narrow"/>
                <a:cs typeface="Arial Narrow"/>
              </a:rPr>
              <a:t>3</a:t>
            </a:r>
            <a:endParaRPr sz="900">
              <a:latin typeface="Arial Narrow"/>
              <a:cs typeface="Arial Narrow"/>
            </a:endParaRPr>
          </a:p>
        </p:txBody>
      </p:sp>
      <p:sp>
        <p:nvSpPr>
          <p:cNvPr id="238" name="object 238"/>
          <p:cNvSpPr txBox="1"/>
          <p:nvPr/>
        </p:nvSpPr>
        <p:spPr>
          <a:xfrm>
            <a:off x="3324262" y="5884888"/>
            <a:ext cx="160655" cy="151765"/>
          </a:xfrm>
          <a:prstGeom prst="rect">
            <a:avLst/>
          </a:prstGeom>
          <a:solidFill>
            <a:srgbClr val="58595B"/>
          </a:solidFill>
        </p:spPr>
        <p:txBody>
          <a:bodyPr vert="horz" wrap="square" lIns="0" tIns="0" rIns="0" bIns="0" rtlCol="0">
            <a:spAutoFit/>
          </a:bodyPr>
          <a:lstStyle/>
          <a:p>
            <a:pPr marL="55244">
              <a:lnSpc>
                <a:spcPts val="1045"/>
              </a:lnSpc>
            </a:pPr>
            <a:r>
              <a:rPr sz="900" dirty="0">
                <a:solidFill>
                  <a:srgbClr val="FFFFFF"/>
                </a:solidFill>
                <a:latin typeface="Arial Narrow"/>
                <a:cs typeface="Arial Narrow"/>
              </a:rPr>
              <a:t>6</a:t>
            </a:r>
            <a:endParaRPr sz="900">
              <a:latin typeface="Arial Narrow"/>
              <a:cs typeface="Arial Narrow"/>
            </a:endParaRPr>
          </a:p>
        </p:txBody>
      </p:sp>
      <p:sp>
        <p:nvSpPr>
          <p:cNvPr id="239" name="object 239"/>
          <p:cNvSpPr txBox="1"/>
          <p:nvPr/>
        </p:nvSpPr>
        <p:spPr>
          <a:xfrm>
            <a:off x="5231688" y="5881763"/>
            <a:ext cx="161925" cy="151130"/>
          </a:xfrm>
          <a:prstGeom prst="rect">
            <a:avLst/>
          </a:prstGeom>
          <a:solidFill>
            <a:srgbClr val="58595B"/>
          </a:solidFill>
        </p:spPr>
        <p:txBody>
          <a:bodyPr vert="horz" wrap="square" lIns="0" tIns="0" rIns="0" bIns="0" rtlCol="0">
            <a:spAutoFit/>
          </a:bodyPr>
          <a:lstStyle/>
          <a:p>
            <a:pPr algn="ctr">
              <a:lnSpc>
                <a:spcPts val="1040"/>
              </a:lnSpc>
            </a:pPr>
            <a:r>
              <a:rPr sz="900" dirty="0">
                <a:solidFill>
                  <a:srgbClr val="FFFFFF"/>
                </a:solidFill>
                <a:latin typeface="Arial Narrow"/>
                <a:cs typeface="Arial Narrow"/>
              </a:rPr>
              <a:t>7</a:t>
            </a:r>
            <a:endParaRPr sz="900">
              <a:latin typeface="Arial Narrow"/>
              <a:cs typeface="Arial Narrow"/>
            </a:endParaRPr>
          </a:p>
        </p:txBody>
      </p:sp>
      <p:sp>
        <p:nvSpPr>
          <p:cNvPr id="240" name="object 240"/>
          <p:cNvSpPr txBox="1"/>
          <p:nvPr/>
        </p:nvSpPr>
        <p:spPr>
          <a:xfrm>
            <a:off x="5231688" y="4722126"/>
            <a:ext cx="161925" cy="149225"/>
          </a:xfrm>
          <a:prstGeom prst="rect">
            <a:avLst/>
          </a:prstGeom>
          <a:solidFill>
            <a:srgbClr val="58595B"/>
          </a:solidFill>
        </p:spPr>
        <p:txBody>
          <a:bodyPr vert="horz" wrap="square" lIns="0" tIns="0" rIns="0" bIns="0" rtlCol="0">
            <a:spAutoFit/>
          </a:bodyPr>
          <a:lstStyle/>
          <a:p>
            <a:pPr algn="ctr">
              <a:lnSpc>
                <a:spcPts val="1025"/>
              </a:lnSpc>
            </a:pPr>
            <a:r>
              <a:rPr sz="900" dirty="0">
                <a:solidFill>
                  <a:srgbClr val="FFFFFF"/>
                </a:solidFill>
                <a:latin typeface="Arial Narrow"/>
                <a:cs typeface="Arial Narrow"/>
              </a:rPr>
              <a:t>5</a:t>
            </a:r>
            <a:endParaRPr sz="900">
              <a:latin typeface="Arial Narrow"/>
              <a:cs typeface="Arial Narrow"/>
            </a:endParaRPr>
          </a:p>
        </p:txBody>
      </p:sp>
      <p:sp>
        <p:nvSpPr>
          <p:cNvPr id="241" name="object 241"/>
          <p:cNvSpPr/>
          <p:nvPr/>
        </p:nvSpPr>
        <p:spPr>
          <a:xfrm>
            <a:off x="5511166" y="4988719"/>
            <a:ext cx="43180" cy="177800"/>
          </a:xfrm>
          <a:custGeom>
            <a:avLst/>
            <a:gdLst/>
            <a:ahLst/>
            <a:cxnLst/>
            <a:rect l="l" t="t" r="r" b="b"/>
            <a:pathLst>
              <a:path w="43179" h="177800">
                <a:moveTo>
                  <a:pt x="41212" y="88087"/>
                </a:moveTo>
                <a:lnTo>
                  <a:pt x="16789" y="88087"/>
                </a:lnTo>
                <a:lnTo>
                  <a:pt x="7289" y="176237"/>
                </a:lnTo>
                <a:lnTo>
                  <a:pt x="19126" y="177533"/>
                </a:lnTo>
                <a:lnTo>
                  <a:pt x="28676" y="89369"/>
                </a:lnTo>
                <a:lnTo>
                  <a:pt x="41347" y="89369"/>
                </a:lnTo>
                <a:lnTo>
                  <a:pt x="41212" y="88087"/>
                </a:lnTo>
                <a:close/>
              </a:path>
              <a:path w="43179" h="177800">
                <a:moveTo>
                  <a:pt x="41347" y="89369"/>
                </a:moveTo>
                <a:lnTo>
                  <a:pt x="28676" y="89369"/>
                </a:lnTo>
                <a:lnTo>
                  <a:pt x="42570" y="101003"/>
                </a:lnTo>
                <a:lnTo>
                  <a:pt x="41347" y="89369"/>
                </a:lnTo>
                <a:close/>
              </a:path>
              <a:path w="43179" h="177800">
                <a:moveTo>
                  <a:pt x="31953" y="0"/>
                </a:moveTo>
                <a:lnTo>
                  <a:pt x="0" y="96418"/>
                </a:lnTo>
                <a:lnTo>
                  <a:pt x="16789" y="88087"/>
                </a:lnTo>
                <a:lnTo>
                  <a:pt x="41212" y="88087"/>
                </a:lnTo>
                <a:lnTo>
                  <a:pt x="31953" y="0"/>
                </a:lnTo>
                <a:close/>
              </a:path>
            </a:pathLst>
          </a:custGeom>
          <a:solidFill>
            <a:srgbClr val="231F20"/>
          </a:solidFill>
        </p:spPr>
        <p:txBody>
          <a:bodyPr wrap="square" lIns="0" tIns="0" rIns="0" bIns="0" rtlCol="0"/>
          <a:lstStyle/>
          <a:p>
            <a:endParaRPr/>
          </a:p>
        </p:txBody>
      </p:sp>
      <p:sp>
        <p:nvSpPr>
          <p:cNvPr id="242" name="object 242"/>
          <p:cNvSpPr/>
          <p:nvPr/>
        </p:nvSpPr>
        <p:spPr>
          <a:xfrm>
            <a:off x="5621234" y="4806445"/>
            <a:ext cx="829310" cy="564515"/>
          </a:xfrm>
          <a:custGeom>
            <a:avLst/>
            <a:gdLst/>
            <a:ahLst/>
            <a:cxnLst/>
            <a:rect l="l" t="t" r="r" b="b"/>
            <a:pathLst>
              <a:path w="829310" h="564514">
                <a:moveTo>
                  <a:pt x="5722" y="379308"/>
                </a:moveTo>
                <a:lnTo>
                  <a:pt x="0" y="345279"/>
                </a:lnTo>
                <a:lnTo>
                  <a:pt x="635" y="299984"/>
                </a:lnTo>
                <a:lnTo>
                  <a:pt x="3814" y="260375"/>
                </a:lnTo>
                <a:lnTo>
                  <a:pt x="5722" y="243405"/>
                </a:lnTo>
                <a:lnTo>
                  <a:pt x="8714" y="211373"/>
                </a:lnTo>
                <a:lnTo>
                  <a:pt x="16248" y="144432"/>
                </a:lnTo>
                <a:lnTo>
                  <a:pt x="28438" y="77162"/>
                </a:lnTo>
                <a:lnTo>
                  <a:pt x="62968" y="30351"/>
                </a:lnTo>
                <a:lnTo>
                  <a:pt x="144522" y="3698"/>
                </a:lnTo>
                <a:lnTo>
                  <a:pt x="207825" y="0"/>
                </a:lnTo>
                <a:lnTo>
                  <a:pt x="269995" y="2350"/>
                </a:lnTo>
                <a:lnTo>
                  <a:pt x="322580" y="7637"/>
                </a:lnTo>
                <a:lnTo>
                  <a:pt x="383785" y="17710"/>
                </a:lnTo>
                <a:lnTo>
                  <a:pt x="423263" y="25897"/>
                </a:lnTo>
                <a:lnTo>
                  <a:pt x="471761" y="36981"/>
                </a:lnTo>
                <a:lnTo>
                  <a:pt x="525474" y="50632"/>
                </a:lnTo>
                <a:lnTo>
                  <a:pt x="580599" y="66519"/>
                </a:lnTo>
                <a:lnTo>
                  <a:pt x="633330" y="84313"/>
                </a:lnTo>
                <a:lnTo>
                  <a:pt x="702208" y="113439"/>
                </a:lnTo>
                <a:lnTo>
                  <a:pt x="757147" y="143637"/>
                </a:lnTo>
                <a:lnTo>
                  <a:pt x="796806" y="173002"/>
                </a:lnTo>
                <a:lnTo>
                  <a:pt x="828521" y="223385"/>
                </a:lnTo>
                <a:lnTo>
                  <a:pt x="828882" y="244098"/>
                </a:lnTo>
                <a:lnTo>
                  <a:pt x="825361" y="259715"/>
                </a:lnTo>
                <a:lnTo>
                  <a:pt x="822395" y="268183"/>
                </a:lnTo>
                <a:lnTo>
                  <a:pt x="812718" y="301990"/>
                </a:lnTo>
                <a:lnTo>
                  <a:pt x="798773" y="347469"/>
                </a:lnTo>
                <a:lnTo>
                  <a:pt x="777590" y="410620"/>
                </a:lnTo>
                <a:lnTo>
                  <a:pt x="761664" y="457731"/>
                </a:lnTo>
                <a:lnTo>
                  <a:pt x="754962" y="480147"/>
                </a:lnTo>
                <a:lnTo>
                  <a:pt x="719819" y="523652"/>
                </a:lnTo>
                <a:lnTo>
                  <a:pt x="659638" y="551771"/>
                </a:lnTo>
                <a:lnTo>
                  <a:pt x="618701" y="560004"/>
                </a:lnTo>
                <a:lnTo>
                  <a:pt x="568328" y="563988"/>
                </a:lnTo>
                <a:lnTo>
                  <a:pt x="506865" y="563448"/>
                </a:lnTo>
                <a:lnTo>
                  <a:pt x="432658" y="558111"/>
                </a:lnTo>
                <a:lnTo>
                  <a:pt x="320773" y="545220"/>
                </a:lnTo>
                <a:lnTo>
                  <a:pt x="253530" y="533515"/>
                </a:lnTo>
                <a:lnTo>
                  <a:pt x="203975" y="516328"/>
                </a:lnTo>
                <a:lnTo>
                  <a:pt x="145155" y="486991"/>
                </a:lnTo>
              </a:path>
            </a:pathLst>
          </a:custGeom>
          <a:ln w="6350">
            <a:solidFill>
              <a:srgbClr val="0A0A0A"/>
            </a:solidFill>
          </a:ln>
        </p:spPr>
        <p:txBody>
          <a:bodyPr wrap="square" lIns="0" tIns="0" rIns="0" bIns="0" rtlCol="0"/>
          <a:lstStyle/>
          <a:p>
            <a:endParaRPr/>
          </a:p>
        </p:txBody>
      </p:sp>
      <p:sp>
        <p:nvSpPr>
          <p:cNvPr id="243" name="object 243"/>
          <p:cNvSpPr/>
          <p:nvPr/>
        </p:nvSpPr>
        <p:spPr>
          <a:xfrm>
            <a:off x="5656031" y="4866152"/>
            <a:ext cx="794385" cy="224790"/>
          </a:xfrm>
          <a:custGeom>
            <a:avLst/>
            <a:gdLst/>
            <a:ahLst/>
            <a:cxnLst/>
            <a:rect l="l" t="t" r="r" b="b"/>
            <a:pathLst>
              <a:path w="794385" h="224789">
                <a:moveTo>
                  <a:pt x="1805" y="0"/>
                </a:moveTo>
                <a:lnTo>
                  <a:pt x="14126" y="53590"/>
                </a:lnTo>
                <a:lnTo>
                  <a:pt x="57439" y="76455"/>
                </a:lnTo>
                <a:lnTo>
                  <a:pt x="143194" y="110515"/>
                </a:lnTo>
                <a:lnTo>
                  <a:pt x="188655" y="127453"/>
                </a:lnTo>
                <a:lnTo>
                  <a:pt x="235870" y="143629"/>
                </a:lnTo>
                <a:lnTo>
                  <a:pt x="284665" y="158857"/>
                </a:lnTo>
                <a:lnTo>
                  <a:pt x="334871" y="172947"/>
                </a:lnTo>
                <a:lnTo>
                  <a:pt x="386313" y="185713"/>
                </a:lnTo>
                <a:lnTo>
                  <a:pt x="438822" y="196966"/>
                </a:lnTo>
                <a:lnTo>
                  <a:pt x="492226" y="206518"/>
                </a:lnTo>
                <a:lnTo>
                  <a:pt x="546352" y="214181"/>
                </a:lnTo>
                <a:lnTo>
                  <a:pt x="601028" y="219767"/>
                </a:lnTo>
                <a:lnTo>
                  <a:pt x="656084" y="223088"/>
                </a:lnTo>
                <a:lnTo>
                  <a:pt x="728652" y="224705"/>
                </a:lnTo>
                <a:lnTo>
                  <a:pt x="767191" y="221449"/>
                </a:lnTo>
                <a:lnTo>
                  <a:pt x="784616" y="209907"/>
                </a:lnTo>
                <a:lnTo>
                  <a:pt x="793841" y="186664"/>
                </a:lnTo>
              </a:path>
            </a:pathLst>
          </a:custGeom>
          <a:ln w="6350">
            <a:solidFill>
              <a:srgbClr val="0A0A0A"/>
            </a:solidFill>
          </a:ln>
        </p:spPr>
        <p:txBody>
          <a:bodyPr wrap="square" lIns="0" tIns="0" rIns="0" bIns="0" rtlCol="0"/>
          <a:lstStyle/>
          <a:p>
            <a:endParaRPr/>
          </a:p>
        </p:txBody>
      </p:sp>
      <p:sp>
        <p:nvSpPr>
          <p:cNvPr id="244" name="object 244"/>
          <p:cNvSpPr/>
          <p:nvPr/>
        </p:nvSpPr>
        <p:spPr>
          <a:xfrm>
            <a:off x="5693332" y="4817749"/>
            <a:ext cx="726440" cy="241935"/>
          </a:xfrm>
          <a:custGeom>
            <a:avLst/>
            <a:gdLst/>
            <a:ahLst/>
            <a:cxnLst/>
            <a:rect l="l" t="t" r="r" b="b"/>
            <a:pathLst>
              <a:path w="726439" h="241935">
                <a:moveTo>
                  <a:pt x="0" y="39411"/>
                </a:moveTo>
                <a:lnTo>
                  <a:pt x="20751" y="80572"/>
                </a:lnTo>
                <a:lnTo>
                  <a:pt x="92205" y="126387"/>
                </a:lnTo>
                <a:lnTo>
                  <a:pt x="143496" y="149323"/>
                </a:lnTo>
                <a:lnTo>
                  <a:pt x="203325" y="171363"/>
                </a:lnTo>
                <a:lnTo>
                  <a:pt x="270312" y="191821"/>
                </a:lnTo>
                <a:lnTo>
                  <a:pt x="343077" y="210010"/>
                </a:lnTo>
                <a:lnTo>
                  <a:pt x="416647" y="224599"/>
                </a:lnTo>
                <a:lnTo>
                  <a:pt x="485959" y="234670"/>
                </a:lnTo>
                <a:lnTo>
                  <a:pt x="549472" y="240254"/>
                </a:lnTo>
                <a:lnTo>
                  <a:pt x="605647" y="241384"/>
                </a:lnTo>
                <a:lnTo>
                  <a:pt x="652943" y="238091"/>
                </a:lnTo>
                <a:lnTo>
                  <a:pt x="689821" y="230407"/>
                </a:lnTo>
                <a:lnTo>
                  <a:pt x="714740" y="218365"/>
                </a:lnTo>
                <a:lnTo>
                  <a:pt x="726160" y="201996"/>
                </a:lnTo>
                <a:lnTo>
                  <a:pt x="722827" y="182324"/>
                </a:lnTo>
                <a:lnTo>
                  <a:pt x="675363" y="138113"/>
                </a:lnTo>
                <a:lnTo>
                  <a:pt x="633993" y="114949"/>
                </a:lnTo>
                <a:lnTo>
                  <a:pt x="582707" y="91996"/>
                </a:lnTo>
                <a:lnTo>
                  <a:pt x="522885" y="69942"/>
                </a:lnTo>
                <a:lnTo>
                  <a:pt x="455908" y="49475"/>
                </a:lnTo>
                <a:lnTo>
                  <a:pt x="383159" y="31283"/>
                </a:lnTo>
                <a:lnTo>
                  <a:pt x="309566" y="16724"/>
                </a:lnTo>
                <a:lnTo>
                  <a:pt x="240240" y="6678"/>
                </a:lnTo>
                <a:lnTo>
                  <a:pt x="176720" y="1114"/>
                </a:lnTo>
                <a:lnTo>
                  <a:pt x="120542" y="0"/>
                </a:lnTo>
                <a:lnTo>
                  <a:pt x="73243" y="3304"/>
                </a:lnTo>
                <a:lnTo>
                  <a:pt x="36362" y="10995"/>
                </a:lnTo>
                <a:lnTo>
                  <a:pt x="11435" y="23041"/>
                </a:lnTo>
                <a:lnTo>
                  <a:pt x="0" y="39411"/>
                </a:lnTo>
                <a:close/>
              </a:path>
            </a:pathLst>
          </a:custGeom>
          <a:ln w="6350">
            <a:solidFill>
              <a:srgbClr val="0B0C0C"/>
            </a:solidFill>
          </a:ln>
        </p:spPr>
        <p:txBody>
          <a:bodyPr wrap="square" lIns="0" tIns="0" rIns="0" bIns="0" rtlCol="0"/>
          <a:lstStyle/>
          <a:p>
            <a:endParaRPr/>
          </a:p>
        </p:txBody>
      </p:sp>
      <p:sp>
        <p:nvSpPr>
          <p:cNvPr id="245" name="object 245"/>
          <p:cNvSpPr/>
          <p:nvPr/>
        </p:nvSpPr>
        <p:spPr>
          <a:xfrm>
            <a:off x="6368646" y="5264169"/>
            <a:ext cx="335280" cy="123189"/>
          </a:xfrm>
          <a:custGeom>
            <a:avLst/>
            <a:gdLst/>
            <a:ahLst/>
            <a:cxnLst/>
            <a:rect l="l" t="t" r="r" b="b"/>
            <a:pathLst>
              <a:path w="335279" h="123189">
                <a:moveTo>
                  <a:pt x="14262" y="0"/>
                </a:moveTo>
                <a:lnTo>
                  <a:pt x="10088" y="12263"/>
                </a:lnTo>
                <a:lnTo>
                  <a:pt x="7212" y="20380"/>
                </a:lnTo>
                <a:lnTo>
                  <a:pt x="4294" y="27978"/>
                </a:lnTo>
                <a:lnTo>
                  <a:pt x="0" y="38684"/>
                </a:lnTo>
                <a:lnTo>
                  <a:pt x="128401" y="48934"/>
                </a:lnTo>
                <a:lnTo>
                  <a:pt x="204970" y="61106"/>
                </a:lnTo>
                <a:lnTo>
                  <a:pt x="260095" y="83079"/>
                </a:lnTo>
                <a:lnTo>
                  <a:pt x="324167" y="122732"/>
                </a:lnTo>
                <a:lnTo>
                  <a:pt x="319269" y="106862"/>
                </a:lnTo>
                <a:lnTo>
                  <a:pt x="318750" y="97685"/>
                </a:lnTo>
                <a:lnTo>
                  <a:pt x="323613" y="91703"/>
                </a:lnTo>
                <a:lnTo>
                  <a:pt x="334860" y="85420"/>
                </a:lnTo>
                <a:lnTo>
                  <a:pt x="235546" y="38129"/>
                </a:lnTo>
                <a:lnTo>
                  <a:pt x="169046" y="13468"/>
                </a:lnTo>
                <a:lnTo>
                  <a:pt x="105303" y="3427"/>
                </a:lnTo>
                <a:lnTo>
                  <a:pt x="14262" y="0"/>
                </a:lnTo>
                <a:close/>
              </a:path>
            </a:pathLst>
          </a:custGeom>
          <a:solidFill>
            <a:srgbClr val="BCBEC0"/>
          </a:solidFill>
        </p:spPr>
        <p:txBody>
          <a:bodyPr wrap="square" lIns="0" tIns="0" rIns="0" bIns="0" rtlCol="0"/>
          <a:lstStyle/>
          <a:p>
            <a:endParaRPr/>
          </a:p>
        </p:txBody>
      </p:sp>
      <p:sp>
        <p:nvSpPr>
          <p:cNvPr id="246" name="object 246"/>
          <p:cNvSpPr/>
          <p:nvPr/>
        </p:nvSpPr>
        <p:spPr>
          <a:xfrm>
            <a:off x="6368646" y="5264169"/>
            <a:ext cx="335280" cy="123189"/>
          </a:xfrm>
          <a:custGeom>
            <a:avLst/>
            <a:gdLst/>
            <a:ahLst/>
            <a:cxnLst/>
            <a:rect l="l" t="t" r="r" b="b"/>
            <a:pathLst>
              <a:path w="335279" h="123189">
                <a:moveTo>
                  <a:pt x="324167" y="122732"/>
                </a:moveTo>
                <a:lnTo>
                  <a:pt x="260095" y="83079"/>
                </a:lnTo>
                <a:lnTo>
                  <a:pt x="204970" y="61106"/>
                </a:lnTo>
                <a:lnTo>
                  <a:pt x="128401" y="48934"/>
                </a:lnTo>
                <a:lnTo>
                  <a:pt x="0" y="38684"/>
                </a:lnTo>
                <a:lnTo>
                  <a:pt x="4294" y="27978"/>
                </a:lnTo>
                <a:lnTo>
                  <a:pt x="7212" y="20380"/>
                </a:lnTo>
                <a:lnTo>
                  <a:pt x="10088" y="12263"/>
                </a:lnTo>
                <a:lnTo>
                  <a:pt x="14262" y="0"/>
                </a:lnTo>
                <a:lnTo>
                  <a:pt x="105303" y="3427"/>
                </a:lnTo>
                <a:lnTo>
                  <a:pt x="169046" y="13468"/>
                </a:lnTo>
                <a:lnTo>
                  <a:pt x="235546" y="38129"/>
                </a:lnTo>
                <a:lnTo>
                  <a:pt x="334860" y="85420"/>
                </a:lnTo>
                <a:lnTo>
                  <a:pt x="323613" y="91703"/>
                </a:lnTo>
                <a:lnTo>
                  <a:pt x="318750" y="97685"/>
                </a:lnTo>
                <a:lnTo>
                  <a:pt x="319269" y="106862"/>
                </a:lnTo>
                <a:lnTo>
                  <a:pt x="324167" y="122732"/>
                </a:lnTo>
                <a:close/>
              </a:path>
            </a:pathLst>
          </a:custGeom>
          <a:ln w="3175">
            <a:solidFill>
              <a:srgbClr val="0A0A0A"/>
            </a:solidFill>
          </a:ln>
        </p:spPr>
        <p:txBody>
          <a:bodyPr wrap="square" lIns="0" tIns="0" rIns="0" bIns="0" rtlCol="0"/>
          <a:lstStyle/>
          <a:p>
            <a:endParaRPr/>
          </a:p>
        </p:txBody>
      </p:sp>
      <p:sp>
        <p:nvSpPr>
          <p:cNvPr id="247" name="object 247"/>
          <p:cNvSpPr/>
          <p:nvPr/>
        </p:nvSpPr>
        <p:spPr>
          <a:xfrm>
            <a:off x="6688593" y="5349284"/>
            <a:ext cx="19050" cy="38735"/>
          </a:xfrm>
          <a:custGeom>
            <a:avLst/>
            <a:gdLst/>
            <a:ahLst/>
            <a:cxnLst/>
            <a:rect l="l" t="t" r="r" b="b"/>
            <a:pathLst>
              <a:path w="19050" h="38735">
                <a:moveTo>
                  <a:pt x="15976" y="21196"/>
                </a:moveTo>
                <a:lnTo>
                  <a:pt x="13068" y="31305"/>
                </a:lnTo>
                <a:lnTo>
                  <a:pt x="7785" y="38658"/>
                </a:lnTo>
                <a:lnTo>
                  <a:pt x="4216" y="37617"/>
                </a:lnTo>
                <a:lnTo>
                  <a:pt x="596" y="36601"/>
                </a:lnTo>
                <a:lnTo>
                  <a:pt x="0" y="27571"/>
                </a:lnTo>
                <a:lnTo>
                  <a:pt x="2908" y="17487"/>
                </a:lnTo>
                <a:lnTo>
                  <a:pt x="5803" y="7365"/>
                </a:lnTo>
                <a:lnTo>
                  <a:pt x="11036" y="0"/>
                </a:lnTo>
                <a:lnTo>
                  <a:pt x="14655" y="1054"/>
                </a:lnTo>
                <a:lnTo>
                  <a:pt x="18262" y="2082"/>
                </a:lnTo>
                <a:lnTo>
                  <a:pt x="18859" y="11087"/>
                </a:lnTo>
                <a:lnTo>
                  <a:pt x="15976" y="21196"/>
                </a:lnTo>
                <a:close/>
              </a:path>
            </a:pathLst>
          </a:custGeom>
          <a:ln w="6350">
            <a:solidFill>
              <a:srgbClr val="0A0A0A"/>
            </a:solidFill>
          </a:ln>
        </p:spPr>
        <p:txBody>
          <a:bodyPr wrap="square" lIns="0" tIns="0" rIns="0" bIns="0" rtlCol="0"/>
          <a:lstStyle/>
          <a:p>
            <a:endParaRPr/>
          </a:p>
        </p:txBody>
      </p:sp>
      <p:sp>
        <p:nvSpPr>
          <p:cNvPr id="248" name="object 248"/>
          <p:cNvSpPr/>
          <p:nvPr/>
        </p:nvSpPr>
        <p:spPr>
          <a:xfrm>
            <a:off x="6694003" y="5352806"/>
            <a:ext cx="119380" cy="34290"/>
          </a:xfrm>
          <a:custGeom>
            <a:avLst/>
            <a:gdLst/>
            <a:ahLst/>
            <a:cxnLst/>
            <a:rect l="l" t="t" r="r" b="b"/>
            <a:pathLst>
              <a:path w="119379" h="34289">
                <a:moveTo>
                  <a:pt x="0" y="4813"/>
                </a:moveTo>
                <a:lnTo>
                  <a:pt x="5289" y="0"/>
                </a:lnTo>
                <a:lnTo>
                  <a:pt x="11980" y="25"/>
                </a:lnTo>
                <a:lnTo>
                  <a:pt x="24508" y="6356"/>
                </a:lnTo>
                <a:lnTo>
                  <a:pt x="47307" y="20459"/>
                </a:lnTo>
                <a:lnTo>
                  <a:pt x="75030" y="32164"/>
                </a:lnTo>
                <a:lnTo>
                  <a:pt x="97834" y="33882"/>
                </a:lnTo>
                <a:lnTo>
                  <a:pt x="113294" y="30977"/>
                </a:lnTo>
                <a:lnTo>
                  <a:pt x="118986" y="28816"/>
                </a:lnTo>
              </a:path>
            </a:pathLst>
          </a:custGeom>
          <a:ln w="6350">
            <a:solidFill>
              <a:srgbClr val="0A0A0A"/>
            </a:solidFill>
          </a:ln>
        </p:spPr>
        <p:txBody>
          <a:bodyPr wrap="square" lIns="0" tIns="0" rIns="0" bIns="0" rtlCol="0"/>
          <a:lstStyle/>
          <a:p>
            <a:endParaRPr/>
          </a:p>
        </p:txBody>
      </p:sp>
      <p:sp>
        <p:nvSpPr>
          <p:cNvPr id="249" name="object 249"/>
          <p:cNvSpPr/>
          <p:nvPr/>
        </p:nvSpPr>
        <p:spPr>
          <a:xfrm>
            <a:off x="6691497" y="5371567"/>
            <a:ext cx="119380" cy="34290"/>
          </a:xfrm>
          <a:custGeom>
            <a:avLst/>
            <a:gdLst/>
            <a:ahLst/>
            <a:cxnLst/>
            <a:rect l="l" t="t" r="r" b="b"/>
            <a:pathLst>
              <a:path w="119379" h="34289">
                <a:moveTo>
                  <a:pt x="0" y="4798"/>
                </a:moveTo>
                <a:lnTo>
                  <a:pt x="5274" y="0"/>
                </a:lnTo>
                <a:lnTo>
                  <a:pt x="11955" y="32"/>
                </a:lnTo>
                <a:lnTo>
                  <a:pt x="24472" y="6366"/>
                </a:lnTo>
                <a:lnTo>
                  <a:pt x="47256" y="20470"/>
                </a:lnTo>
                <a:lnTo>
                  <a:pt x="75005" y="32158"/>
                </a:lnTo>
                <a:lnTo>
                  <a:pt x="97815" y="33864"/>
                </a:lnTo>
                <a:lnTo>
                  <a:pt x="113272" y="30952"/>
                </a:lnTo>
                <a:lnTo>
                  <a:pt x="118960" y="28788"/>
                </a:lnTo>
              </a:path>
            </a:pathLst>
          </a:custGeom>
          <a:ln w="6350">
            <a:solidFill>
              <a:srgbClr val="0A0A0A"/>
            </a:solidFill>
          </a:ln>
        </p:spPr>
        <p:txBody>
          <a:bodyPr wrap="square" lIns="0" tIns="0" rIns="0" bIns="0" rtlCol="0"/>
          <a:lstStyle/>
          <a:p>
            <a:endParaRPr/>
          </a:p>
        </p:txBody>
      </p:sp>
      <p:sp>
        <p:nvSpPr>
          <p:cNvPr id="250" name="object 250"/>
          <p:cNvSpPr/>
          <p:nvPr/>
        </p:nvSpPr>
        <p:spPr>
          <a:xfrm>
            <a:off x="6691497" y="5360565"/>
            <a:ext cx="119380" cy="34290"/>
          </a:xfrm>
          <a:custGeom>
            <a:avLst/>
            <a:gdLst/>
            <a:ahLst/>
            <a:cxnLst/>
            <a:rect l="l" t="t" r="r" b="b"/>
            <a:pathLst>
              <a:path w="119379" h="34289">
                <a:moveTo>
                  <a:pt x="0" y="4813"/>
                </a:moveTo>
                <a:lnTo>
                  <a:pt x="5274" y="0"/>
                </a:lnTo>
                <a:lnTo>
                  <a:pt x="11955" y="26"/>
                </a:lnTo>
                <a:lnTo>
                  <a:pt x="24472" y="6361"/>
                </a:lnTo>
                <a:lnTo>
                  <a:pt x="47256" y="20472"/>
                </a:lnTo>
                <a:lnTo>
                  <a:pt x="75005" y="32174"/>
                </a:lnTo>
                <a:lnTo>
                  <a:pt x="97815" y="33873"/>
                </a:lnTo>
                <a:lnTo>
                  <a:pt x="113272" y="30948"/>
                </a:lnTo>
                <a:lnTo>
                  <a:pt x="118960" y="28778"/>
                </a:lnTo>
              </a:path>
            </a:pathLst>
          </a:custGeom>
          <a:ln w="6350">
            <a:solidFill>
              <a:srgbClr val="0A0A0A"/>
            </a:solidFill>
          </a:ln>
        </p:spPr>
        <p:txBody>
          <a:bodyPr wrap="square" lIns="0" tIns="0" rIns="0" bIns="0" rtlCol="0"/>
          <a:lstStyle/>
          <a:p>
            <a:endParaRPr/>
          </a:p>
        </p:txBody>
      </p:sp>
      <p:sp>
        <p:nvSpPr>
          <p:cNvPr id="251" name="object 251"/>
          <p:cNvSpPr/>
          <p:nvPr/>
        </p:nvSpPr>
        <p:spPr>
          <a:xfrm>
            <a:off x="5680537" y="5162742"/>
            <a:ext cx="21590" cy="18415"/>
          </a:xfrm>
          <a:custGeom>
            <a:avLst/>
            <a:gdLst/>
            <a:ahLst/>
            <a:cxnLst/>
            <a:rect l="l" t="t" r="r" b="b"/>
            <a:pathLst>
              <a:path w="21589" h="18414">
                <a:moveTo>
                  <a:pt x="18402" y="0"/>
                </a:moveTo>
                <a:lnTo>
                  <a:pt x="21489" y="9002"/>
                </a:lnTo>
                <a:lnTo>
                  <a:pt x="16964" y="14592"/>
                </a:lnTo>
                <a:lnTo>
                  <a:pt x="10261" y="17448"/>
                </a:lnTo>
                <a:lnTo>
                  <a:pt x="6819" y="18249"/>
                </a:lnTo>
                <a:lnTo>
                  <a:pt x="0" y="12877"/>
                </a:lnTo>
                <a:lnTo>
                  <a:pt x="25" y="6261"/>
                </a:lnTo>
              </a:path>
            </a:pathLst>
          </a:custGeom>
          <a:ln w="6350">
            <a:solidFill>
              <a:srgbClr val="221E1F"/>
            </a:solidFill>
          </a:ln>
        </p:spPr>
        <p:txBody>
          <a:bodyPr wrap="square" lIns="0" tIns="0" rIns="0" bIns="0" rtlCol="0"/>
          <a:lstStyle/>
          <a:p>
            <a:endParaRPr/>
          </a:p>
        </p:txBody>
      </p:sp>
      <p:sp>
        <p:nvSpPr>
          <p:cNvPr id="252" name="object 252"/>
          <p:cNvSpPr/>
          <p:nvPr/>
        </p:nvSpPr>
        <p:spPr>
          <a:xfrm>
            <a:off x="5510027" y="5162646"/>
            <a:ext cx="264160" cy="136525"/>
          </a:xfrm>
          <a:custGeom>
            <a:avLst/>
            <a:gdLst/>
            <a:ahLst/>
            <a:cxnLst/>
            <a:rect l="l" t="t" r="r" b="b"/>
            <a:pathLst>
              <a:path w="264160" h="136525">
                <a:moveTo>
                  <a:pt x="0" y="43349"/>
                </a:moveTo>
                <a:lnTo>
                  <a:pt x="22803" y="45413"/>
                </a:lnTo>
                <a:lnTo>
                  <a:pt x="39279" y="42473"/>
                </a:lnTo>
                <a:lnTo>
                  <a:pt x="49275" y="38095"/>
                </a:lnTo>
                <a:lnTo>
                  <a:pt x="52641" y="35843"/>
                </a:lnTo>
                <a:lnTo>
                  <a:pt x="73670" y="28367"/>
                </a:lnTo>
                <a:lnTo>
                  <a:pt x="90527" y="24845"/>
                </a:lnTo>
                <a:lnTo>
                  <a:pt x="101727" y="23810"/>
                </a:lnTo>
                <a:lnTo>
                  <a:pt x="105791" y="23791"/>
                </a:lnTo>
                <a:lnTo>
                  <a:pt x="125023" y="21649"/>
                </a:lnTo>
                <a:lnTo>
                  <a:pt x="143844" y="16824"/>
                </a:lnTo>
                <a:lnTo>
                  <a:pt x="158149" y="11977"/>
                </a:lnTo>
                <a:lnTo>
                  <a:pt x="163830" y="9770"/>
                </a:lnTo>
                <a:lnTo>
                  <a:pt x="176857" y="3442"/>
                </a:lnTo>
                <a:lnTo>
                  <a:pt x="184467" y="650"/>
                </a:lnTo>
                <a:lnTo>
                  <a:pt x="188029" y="0"/>
                </a:lnTo>
                <a:lnTo>
                  <a:pt x="188912" y="93"/>
                </a:lnTo>
                <a:lnTo>
                  <a:pt x="194016" y="9337"/>
                </a:lnTo>
                <a:lnTo>
                  <a:pt x="188520" y="20010"/>
                </a:lnTo>
                <a:lnTo>
                  <a:pt x="175759" y="30354"/>
                </a:lnTo>
                <a:lnTo>
                  <a:pt x="159067" y="38612"/>
                </a:lnTo>
                <a:lnTo>
                  <a:pt x="145588" y="44361"/>
                </a:lnTo>
                <a:lnTo>
                  <a:pt x="138730" y="48391"/>
                </a:lnTo>
                <a:lnTo>
                  <a:pt x="136255" y="50764"/>
                </a:lnTo>
                <a:lnTo>
                  <a:pt x="135928" y="51541"/>
                </a:lnTo>
                <a:lnTo>
                  <a:pt x="140455" y="66139"/>
                </a:lnTo>
                <a:lnTo>
                  <a:pt x="145902" y="74123"/>
                </a:lnTo>
                <a:lnTo>
                  <a:pt x="155814" y="78299"/>
                </a:lnTo>
                <a:lnTo>
                  <a:pt x="173736" y="81475"/>
                </a:lnTo>
                <a:lnTo>
                  <a:pt x="211918" y="93107"/>
                </a:lnTo>
                <a:lnTo>
                  <a:pt x="256425" y="121429"/>
                </a:lnTo>
                <a:lnTo>
                  <a:pt x="263807" y="136221"/>
                </a:lnTo>
                <a:lnTo>
                  <a:pt x="255386" y="134448"/>
                </a:lnTo>
                <a:lnTo>
                  <a:pt x="236385" y="127296"/>
                </a:lnTo>
                <a:lnTo>
                  <a:pt x="201501" y="117146"/>
                </a:lnTo>
                <a:lnTo>
                  <a:pt x="181678" y="111963"/>
                </a:lnTo>
                <a:lnTo>
                  <a:pt x="169539" y="110124"/>
                </a:lnTo>
                <a:lnTo>
                  <a:pt x="157708" y="110011"/>
                </a:lnTo>
                <a:lnTo>
                  <a:pt x="143600" y="112691"/>
                </a:lnTo>
                <a:lnTo>
                  <a:pt x="134708" y="113398"/>
                </a:lnTo>
                <a:lnTo>
                  <a:pt x="127265" y="111963"/>
                </a:lnTo>
                <a:lnTo>
                  <a:pt x="117500" y="108221"/>
                </a:lnTo>
                <a:lnTo>
                  <a:pt x="80760" y="97406"/>
                </a:lnTo>
                <a:lnTo>
                  <a:pt x="58467" y="93136"/>
                </a:lnTo>
                <a:lnTo>
                  <a:pt x="41580" y="94816"/>
                </a:lnTo>
                <a:lnTo>
                  <a:pt x="21056" y="101845"/>
                </a:lnTo>
                <a:lnTo>
                  <a:pt x="0" y="100055"/>
                </a:lnTo>
              </a:path>
            </a:pathLst>
          </a:custGeom>
          <a:ln w="6350">
            <a:solidFill>
              <a:srgbClr val="221E1F"/>
            </a:solidFill>
          </a:ln>
        </p:spPr>
        <p:txBody>
          <a:bodyPr wrap="square" lIns="0" tIns="0" rIns="0" bIns="0" rtlCol="0"/>
          <a:lstStyle/>
          <a:p>
            <a:endParaRPr/>
          </a:p>
        </p:txBody>
      </p:sp>
      <p:sp>
        <p:nvSpPr>
          <p:cNvPr id="253" name="object 253"/>
          <p:cNvSpPr/>
          <p:nvPr/>
        </p:nvSpPr>
        <p:spPr>
          <a:xfrm>
            <a:off x="5747904" y="5284547"/>
            <a:ext cx="19050" cy="8890"/>
          </a:xfrm>
          <a:custGeom>
            <a:avLst/>
            <a:gdLst/>
            <a:ahLst/>
            <a:cxnLst/>
            <a:rect l="l" t="t" r="r" b="b"/>
            <a:pathLst>
              <a:path w="19050" h="8889">
                <a:moveTo>
                  <a:pt x="18478" y="8889"/>
                </a:moveTo>
                <a:lnTo>
                  <a:pt x="18427" y="6197"/>
                </a:lnTo>
                <a:lnTo>
                  <a:pt x="15747" y="4241"/>
                </a:lnTo>
                <a:lnTo>
                  <a:pt x="3848" y="0"/>
                </a:lnTo>
                <a:lnTo>
                  <a:pt x="0" y="4749"/>
                </a:lnTo>
              </a:path>
            </a:pathLst>
          </a:custGeom>
          <a:ln w="6350">
            <a:solidFill>
              <a:srgbClr val="221E1F"/>
            </a:solidFill>
          </a:ln>
        </p:spPr>
        <p:txBody>
          <a:bodyPr wrap="square" lIns="0" tIns="0" rIns="0" bIns="0" rtlCol="0"/>
          <a:lstStyle/>
          <a:p>
            <a:endParaRPr/>
          </a:p>
        </p:txBody>
      </p:sp>
      <p:sp>
        <p:nvSpPr>
          <p:cNvPr id="254" name="object 254"/>
          <p:cNvSpPr/>
          <p:nvPr/>
        </p:nvSpPr>
        <p:spPr>
          <a:xfrm>
            <a:off x="5446426" y="5396799"/>
            <a:ext cx="1392555" cy="42545"/>
          </a:xfrm>
          <a:custGeom>
            <a:avLst/>
            <a:gdLst/>
            <a:ahLst/>
            <a:cxnLst/>
            <a:rect l="l" t="t" r="r" b="b"/>
            <a:pathLst>
              <a:path w="1392554" h="42545">
                <a:moveTo>
                  <a:pt x="0" y="17965"/>
                </a:moveTo>
                <a:lnTo>
                  <a:pt x="105190" y="10468"/>
                </a:lnTo>
                <a:lnTo>
                  <a:pt x="174110" y="9234"/>
                </a:lnTo>
                <a:lnTo>
                  <a:pt x="237229" y="15400"/>
                </a:lnTo>
                <a:lnTo>
                  <a:pt x="325018" y="30106"/>
                </a:lnTo>
                <a:lnTo>
                  <a:pt x="364572" y="35621"/>
                </a:lnTo>
                <a:lnTo>
                  <a:pt x="409114" y="39394"/>
                </a:lnTo>
                <a:lnTo>
                  <a:pt x="457730" y="41609"/>
                </a:lnTo>
                <a:lnTo>
                  <a:pt x="509501" y="42454"/>
                </a:lnTo>
                <a:lnTo>
                  <a:pt x="563512" y="42115"/>
                </a:lnTo>
                <a:lnTo>
                  <a:pt x="618845" y="40777"/>
                </a:lnTo>
                <a:lnTo>
                  <a:pt x="674585" y="38627"/>
                </a:lnTo>
                <a:lnTo>
                  <a:pt x="729815" y="35851"/>
                </a:lnTo>
                <a:lnTo>
                  <a:pt x="783618" y="32635"/>
                </a:lnTo>
                <a:lnTo>
                  <a:pt x="835078" y="29165"/>
                </a:lnTo>
                <a:lnTo>
                  <a:pt x="883279" y="25627"/>
                </a:lnTo>
                <a:lnTo>
                  <a:pt x="927303" y="22207"/>
                </a:lnTo>
                <a:lnTo>
                  <a:pt x="980389" y="17956"/>
                </a:lnTo>
                <a:lnTo>
                  <a:pt x="1038198" y="13380"/>
                </a:lnTo>
                <a:lnTo>
                  <a:pt x="1098412" y="8890"/>
                </a:lnTo>
                <a:lnTo>
                  <a:pt x="1158712" y="4896"/>
                </a:lnTo>
                <a:lnTo>
                  <a:pt x="1216780" y="1809"/>
                </a:lnTo>
                <a:lnTo>
                  <a:pt x="1270300" y="40"/>
                </a:lnTo>
                <a:lnTo>
                  <a:pt x="1316952" y="0"/>
                </a:lnTo>
                <a:lnTo>
                  <a:pt x="1354420" y="2099"/>
                </a:lnTo>
                <a:lnTo>
                  <a:pt x="1380385" y="6748"/>
                </a:lnTo>
                <a:lnTo>
                  <a:pt x="1392529" y="14358"/>
                </a:lnTo>
              </a:path>
            </a:pathLst>
          </a:custGeom>
          <a:ln w="6350">
            <a:solidFill>
              <a:srgbClr val="0A0A0A"/>
            </a:solidFill>
          </a:ln>
        </p:spPr>
        <p:txBody>
          <a:bodyPr wrap="square" lIns="0" tIns="0" rIns="0" bIns="0" rtlCol="0"/>
          <a:lstStyle/>
          <a:p>
            <a:endParaRPr/>
          </a:p>
        </p:txBody>
      </p:sp>
      <p:sp>
        <p:nvSpPr>
          <p:cNvPr id="255" name="object 255"/>
          <p:cNvSpPr/>
          <p:nvPr/>
        </p:nvSpPr>
        <p:spPr>
          <a:xfrm>
            <a:off x="6696558" y="5392794"/>
            <a:ext cx="119380" cy="34290"/>
          </a:xfrm>
          <a:custGeom>
            <a:avLst/>
            <a:gdLst/>
            <a:ahLst/>
            <a:cxnLst/>
            <a:rect l="l" t="t" r="r" b="b"/>
            <a:pathLst>
              <a:path w="119379" h="34289">
                <a:moveTo>
                  <a:pt x="0" y="4798"/>
                </a:moveTo>
                <a:lnTo>
                  <a:pt x="5275" y="0"/>
                </a:lnTo>
                <a:lnTo>
                  <a:pt x="11958" y="32"/>
                </a:lnTo>
                <a:lnTo>
                  <a:pt x="24483" y="6366"/>
                </a:lnTo>
                <a:lnTo>
                  <a:pt x="47282" y="20470"/>
                </a:lnTo>
                <a:lnTo>
                  <a:pt x="75026" y="32169"/>
                </a:lnTo>
                <a:lnTo>
                  <a:pt x="97828" y="33873"/>
                </a:lnTo>
                <a:lnTo>
                  <a:pt x="113276" y="30955"/>
                </a:lnTo>
                <a:lnTo>
                  <a:pt x="118960" y="28788"/>
                </a:lnTo>
              </a:path>
            </a:pathLst>
          </a:custGeom>
          <a:ln w="6350">
            <a:solidFill>
              <a:srgbClr val="0A0A0A"/>
            </a:solidFill>
          </a:ln>
        </p:spPr>
        <p:txBody>
          <a:bodyPr wrap="square" lIns="0" tIns="0" rIns="0" bIns="0" rtlCol="0"/>
          <a:lstStyle/>
          <a:p>
            <a:endParaRPr/>
          </a:p>
        </p:txBody>
      </p:sp>
      <p:sp>
        <p:nvSpPr>
          <p:cNvPr id="256" name="object 256"/>
          <p:cNvSpPr/>
          <p:nvPr/>
        </p:nvSpPr>
        <p:spPr>
          <a:xfrm>
            <a:off x="6259549" y="5445278"/>
            <a:ext cx="185420" cy="41910"/>
          </a:xfrm>
          <a:custGeom>
            <a:avLst/>
            <a:gdLst/>
            <a:ahLst/>
            <a:cxnLst/>
            <a:rect l="l" t="t" r="r" b="b"/>
            <a:pathLst>
              <a:path w="185420" h="41910">
                <a:moveTo>
                  <a:pt x="0" y="19516"/>
                </a:moveTo>
                <a:lnTo>
                  <a:pt x="35967" y="4879"/>
                </a:lnTo>
                <a:lnTo>
                  <a:pt x="58092" y="0"/>
                </a:lnTo>
                <a:lnTo>
                  <a:pt x="75498" y="4879"/>
                </a:lnTo>
                <a:lnTo>
                  <a:pt x="97307" y="19516"/>
                </a:lnTo>
                <a:lnTo>
                  <a:pt x="124439" y="34436"/>
                </a:lnTo>
                <a:lnTo>
                  <a:pt x="149961" y="41187"/>
                </a:lnTo>
                <a:lnTo>
                  <a:pt x="171159" y="41364"/>
                </a:lnTo>
                <a:lnTo>
                  <a:pt x="185318" y="36560"/>
                </a:lnTo>
              </a:path>
            </a:pathLst>
          </a:custGeom>
          <a:ln w="6350">
            <a:solidFill>
              <a:srgbClr val="0A0A0A"/>
            </a:solidFill>
          </a:ln>
        </p:spPr>
        <p:txBody>
          <a:bodyPr wrap="square" lIns="0" tIns="0" rIns="0" bIns="0" rtlCol="0"/>
          <a:lstStyle/>
          <a:p>
            <a:endParaRPr/>
          </a:p>
        </p:txBody>
      </p:sp>
      <p:sp>
        <p:nvSpPr>
          <p:cNvPr id="257" name="object 257"/>
          <p:cNvSpPr/>
          <p:nvPr/>
        </p:nvSpPr>
        <p:spPr>
          <a:xfrm>
            <a:off x="6394933" y="5428255"/>
            <a:ext cx="185420" cy="41910"/>
          </a:xfrm>
          <a:custGeom>
            <a:avLst/>
            <a:gdLst/>
            <a:ahLst/>
            <a:cxnLst/>
            <a:rect l="l" t="t" r="r" b="b"/>
            <a:pathLst>
              <a:path w="185420" h="41910">
                <a:moveTo>
                  <a:pt x="0" y="19535"/>
                </a:moveTo>
                <a:lnTo>
                  <a:pt x="36010" y="4883"/>
                </a:lnTo>
                <a:lnTo>
                  <a:pt x="58153" y="0"/>
                </a:lnTo>
                <a:lnTo>
                  <a:pt x="75552" y="4883"/>
                </a:lnTo>
                <a:lnTo>
                  <a:pt x="97332" y="19535"/>
                </a:lnTo>
                <a:lnTo>
                  <a:pt x="124479" y="34439"/>
                </a:lnTo>
                <a:lnTo>
                  <a:pt x="150009" y="41181"/>
                </a:lnTo>
                <a:lnTo>
                  <a:pt x="171209" y="41358"/>
                </a:lnTo>
                <a:lnTo>
                  <a:pt x="185369" y="36566"/>
                </a:lnTo>
              </a:path>
            </a:pathLst>
          </a:custGeom>
          <a:ln w="6350">
            <a:solidFill>
              <a:srgbClr val="0A0A0A"/>
            </a:solidFill>
          </a:ln>
        </p:spPr>
        <p:txBody>
          <a:bodyPr wrap="square" lIns="0" tIns="0" rIns="0" bIns="0" rtlCol="0"/>
          <a:lstStyle/>
          <a:p>
            <a:endParaRPr/>
          </a:p>
        </p:txBody>
      </p:sp>
      <p:sp>
        <p:nvSpPr>
          <p:cNvPr id="258" name="object 258"/>
          <p:cNvSpPr/>
          <p:nvPr/>
        </p:nvSpPr>
        <p:spPr>
          <a:xfrm>
            <a:off x="6541158" y="5431307"/>
            <a:ext cx="185420" cy="41910"/>
          </a:xfrm>
          <a:custGeom>
            <a:avLst/>
            <a:gdLst/>
            <a:ahLst/>
            <a:cxnLst/>
            <a:rect l="l" t="t" r="r" b="b"/>
            <a:pathLst>
              <a:path w="185420" h="41910">
                <a:moveTo>
                  <a:pt x="0" y="19535"/>
                </a:moveTo>
                <a:lnTo>
                  <a:pt x="35981" y="4883"/>
                </a:lnTo>
                <a:lnTo>
                  <a:pt x="58112" y="0"/>
                </a:lnTo>
                <a:lnTo>
                  <a:pt x="75513" y="4883"/>
                </a:lnTo>
                <a:lnTo>
                  <a:pt x="97307" y="19535"/>
                </a:lnTo>
                <a:lnTo>
                  <a:pt x="124438" y="34457"/>
                </a:lnTo>
                <a:lnTo>
                  <a:pt x="149958" y="41209"/>
                </a:lnTo>
                <a:lnTo>
                  <a:pt x="171148" y="41383"/>
                </a:lnTo>
                <a:lnTo>
                  <a:pt x="185293" y="36566"/>
                </a:lnTo>
              </a:path>
            </a:pathLst>
          </a:custGeom>
          <a:ln w="6350">
            <a:solidFill>
              <a:srgbClr val="0A0A0A"/>
            </a:solidFill>
          </a:ln>
        </p:spPr>
        <p:txBody>
          <a:bodyPr wrap="square" lIns="0" tIns="0" rIns="0" bIns="0" rtlCol="0"/>
          <a:lstStyle/>
          <a:p>
            <a:endParaRPr/>
          </a:p>
        </p:txBody>
      </p:sp>
      <p:sp>
        <p:nvSpPr>
          <p:cNvPr id="259" name="object 259"/>
          <p:cNvSpPr/>
          <p:nvPr/>
        </p:nvSpPr>
        <p:spPr>
          <a:xfrm>
            <a:off x="5998926" y="5445278"/>
            <a:ext cx="185420" cy="41910"/>
          </a:xfrm>
          <a:custGeom>
            <a:avLst/>
            <a:gdLst/>
            <a:ahLst/>
            <a:cxnLst/>
            <a:rect l="l" t="t" r="r" b="b"/>
            <a:pathLst>
              <a:path w="185420" h="41910">
                <a:moveTo>
                  <a:pt x="0" y="19516"/>
                </a:moveTo>
                <a:lnTo>
                  <a:pt x="35997" y="4879"/>
                </a:lnTo>
                <a:lnTo>
                  <a:pt x="58140" y="0"/>
                </a:lnTo>
                <a:lnTo>
                  <a:pt x="75559" y="4879"/>
                </a:lnTo>
                <a:lnTo>
                  <a:pt x="97383" y="19516"/>
                </a:lnTo>
                <a:lnTo>
                  <a:pt x="124515" y="34436"/>
                </a:lnTo>
                <a:lnTo>
                  <a:pt x="150034" y="41187"/>
                </a:lnTo>
                <a:lnTo>
                  <a:pt x="171224" y="41364"/>
                </a:lnTo>
                <a:lnTo>
                  <a:pt x="185369" y="36560"/>
                </a:lnTo>
              </a:path>
            </a:pathLst>
          </a:custGeom>
          <a:ln w="6350">
            <a:solidFill>
              <a:srgbClr val="0A0A0A"/>
            </a:solidFill>
          </a:ln>
        </p:spPr>
        <p:txBody>
          <a:bodyPr wrap="square" lIns="0" tIns="0" rIns="0" bIns="0" rtlCol="0"/>
          <a:lstStyle/>
          <a:p>
            <a:endParaRPr/>
          </a:p>
        </p:txBody>
      </p:sp>
      <p:sp>
        <p:nvSpPr>
          <p:cNvPr id="260" name="object 260"/>
          <p:cNvSpPr/>
          <p:nvPr/>
        </p:nvSpPr>
        <p:spPr>
          <a:xfrm>
            <a:off x="5489538" y="5428255"/>
            <a:ext cx="185420" cy="41910"/>
          </a:xfrm>
          <a:custGeom>
            <a:avLst/>
            <a:gdLst/>
            <a:ahLst/>
            <a:cxnLst/>
            <a:rect l="l" t="t" r="r" b="b"/>
            <a:pathLst>
              <a:path w="185420" h="41910">
                <a:moveTo>
                  <a:pt x="0" y="19535"/>
                </a:moveTo>
                <a:lnTo>
                  <a:pt x="35996" y="4883"/>
                </a:lnTo>
                <a:lnTo>
                  <a:pt x="58137" y="0"/>
                </a:lnTo>
                <a:lnTo>
                  <a:pt x="75548" y="4883"/>
                </a:lnTo>
                <a:lnTo>
                  <a:pt x="97358" y="19535"/>
                </a:lnTo>
                <a:lnTo>
                  <a:pt x="124475" y="34439"/>
                </a:lnTo>
                <a:lnTo>
                  <a:pt x="149987" y="41181"/>
                </a:lnTo>
                <a:lnTo>
                  <a:pt x="171174" y="41358"/>
                </a:lnTo>
                <a:lnTo>
                  <a:pt x="185318" y="36566"/>
                </a:lnTo>
              </a:path>
            </a:pathLst>
          </a:custGeom>
          <a:ln w="6350">
            <a:solidFill>
              <a:srgbClr val="0A0A0A"/>
            </a:solidFill>
          </a:ln>
        </p:spPr>
        <p:txBody>
          <a:bodyPr wrap="square" lIns="0" tIns="0" rIns="0" bIns="0" rtlCol="0"/>
          <a:lstStyle/>
          <a:p>
            <a:endParaRPr/>
          </a:p>
        </p:txBody>
      </p:sp>
      <p:sp>
        <p:nvSpPr>
          <p:cNvPr id="261" name="object 261"/>
          <p:cNvSpPr txBox="1"/>
          <p:nvPr/>
        </p:nvSpPr>
        <p:spPr>
          <a:xfrm>
            <a:off x="3598155" y="6286909"/>
            <a:ext cx="213360" cy="251460"/>
          </a:xfrm>
          <a:prstGeom prst="rect">
            <a:avLst/>
          </a:prstGeom>
        </p:spPr>
        <p:txBody>
          <a:bodyPr vert="horz" wrap="square" lIns="0" tIns="16510" rIns="0" bIns="0" rtlCol="0">
            <a:spAutoFit/>
          </a:bodyPr>
          <a:lstStyle/>
          <a:p>
            <a:pPr>
              <a:lnSpc>
                <a:spcPct val="100000"/>
              </a:lnSpc>
              <a:spcBef>
                <a:spcPts val="130"/>
              </a:spcBef>
            </a:pPr>
            <a:r>
              <a:rPr sz="1450" b="1" spc="-210" dirty="0">
                <a:solidFill>
                  <a:srgbClr val="231F20"/>
                </a:solidFill>
                <a:latin typeface="Tahoma"/>
                <a:cs typeface="Tahoma"/>
              </a:rPr>
              <a:t>15</a:t>
            </a:r>
            <a:endParaRPr sz="1450">
              <a:latin typeface="Tahoma"/>
              <a:cs typeface="Tahoma"/>
            </a:endParaRPr>
          </a:p>
        </p:txBody>
      </p:sp>
      <p:sp>
        <p:nvSpPr>
          <p:cNvPr id="262" name="object 262"/>
          <p:cNvSpPr/>
          <p:nvPr/>
        </p:nvSpPr>
        <p:spPr>
          <a:xfrm>
            <a:off x="3500582" y="6218039"/>
            <a:ext cx="429895" cy="446405"/>
          </a:xfrm>
          <a:custGeom>
            <a:avLst/>
            <a:gdLst/>
            <a:ahLst/>
            <a:cxnLst/>
            <a:rect l="l" t="t" r="r" b="b"/>
            <a:pathLst>
              <a:path w="429895" h="446404">
                <a:moveTo>
                  <a:pt x="107175" y="0"/>
                </a:moveTo>
                <a:lnTo>
                  <a:pt x="123672" y="36690"/>
                </a:lnTo>
                <a:lnTo>
                  <a:pt x="82764" y="61820"/>
                </a:lnTo>
                <a:lnTo>
                  <a:pt x="48587" y="95182"/>
                </a:lnTo>
                <a:lnTo>
                  <a:pt x="22497" y="135428"/>
                </a:lnTo>
                <a:lnTo>
                  <a:pt x="5850" y="181213"/>
                </a:lnTo>
                <a:lnTo>
                  <a:pt x="0" y="231190"/>
                </a:lnTo>
                <a:lnTo>
                  <a:pt x="5674" y="280442"/>
                </a:lnTo>
                <a:lnTo>
                  <a:pt x="21836" y="325653"/>
                </a:lnTo>
                <a:lnTo>
                  <a:pt x="47197" y="365535"/>
                </a:lnTo>
                <a:lnTo>
                  <a:pt x="80466" y="398798"/>
                </a:lnTo>
                <a:lnTo>
                  <a:pt x="120352" y="424154"/>
                </a:lnTo>
                <a:lnTo>
                  <a:pt x="165567" y="440313"/>
                </a:lnTo>
                <a:lnTo>
                  <a:pt x="214820" y="445985"/>
                </a:lnTo>
                <a:lnTo>
                  <a:pt x="264080" y="440313"/>
                </a:lnTo>
                <a:lnTo>
                  <a:pt x="309296" y="424154"/>
                </a:lnTo>
                <a:lnTo>
                  <a:pt x="338222" y="405764"/>
                </a:lnTo>
                <a:lnTo>
                  <a:pt x="214820" y="405764"/>
                </a:lnTo>
                <a:lnTo>
                  <a:pt x="168413" y="399529"/>
                </a:lnTo>
                <a:lnTo>
                  <a:pt x="126710" y="381931"/>
                </a:lnTo>
                <a:lnTo>
                  <a:pt x="91374" y="354634"/>
                </a:lnTo>
                <a:lnTo>
                  <a:pt x="64073" y="319303"/>
                </a:lnTo>
                <a:lnTo>
                  <a:pt x="46471" y="277600"/>
                </a:lnTo>
                <a:lnTo>
                  <a:pt x="40233" y="231190"/>
                </a:lnTo>
                <a:lnTo>
                  <a:pt x="47546" y="181061"/>
                </a:lnTo>
                <a:lnTo>
                  <a:pt x="68062" y="136636"/>
                </a:lnTo>
                <a:lnTo>
                  <a:pt x="99651" y="100035"/>
                </a:lnTo>
                <a:lnTo>
                  <a:pt x="140182" y="73380"/>
                </a:lnTo>
                <a:lnTo>
                  <a:pt x="188449" y="73380"/>
                </a:lnTo>
                <a:lnTo>
                  <a:pt x="232194" y="12661"/>
                </a:lnTo>
                <a:lnTo>
                  <a:pt x="107175" y="0"/>
                </a:lnTo>
                <a:close/>
              </a:path>
              <a:path w="429895" h="446404">
                <a:moveTo>
                  <a:pt x="270027" y="23545"/>
                </a:moveTo>
                <a:lnTo>
                  <a:pt x="270027" y="65557"/>
                </a:lnTo>
                <a:lnTo>
                  <a:pt x="309072" y="84243"/>
                </a:lnTo>
                <a:lnTo>
                  <a:pt x="342013" y="111618"/>
                </a:lnTo>
                <a:lnTo>
                  <a:pt x="367372" y="146212"/>
                </a:lnTo>
                <a:lnTo>
                  <a:pt x="383671" y="186559"/>
                </a:lnTo>
                <a:lnTo>
                  <a:pt x="389432" y="231190"/>
                </a:lnTo>
                <a:lnTo>
                  <a:pt x="383194" y="277600"/>
                </a:lnTo>
                <a:lnTo>
                  <a:pt x="365589" y="319303"/>
                </a:lnTo>
                <a:lnTo>
                  <a:pt x="338283" y="354634"/>
                </a:lnTo>
                <a:lnTo>
                  <a:pt x="302942" y="381931"/>
                </a:lnTo>
                <a:lnTo>
                  <a:pt x="261233" y="399529"/>
                </a:lnTo>
                <a:lnTo>
                  <a:pt x="214820" y="405764"/>
                </a:lnTo>
                <a:lnTo>
                  <a:pt x="338222" y="405764"/>
                </a:lnTo>
                <a:lnTo>
                  <a:pt x="382444" y="365535"/>
                </a:lnTo>
                <a:lnTo>
                  <a:pt x="407798" y="325653"/>
                </a:lnTo>
                <a:lnTo>
                  <a:pt x="423956" y="280442"/>
                </a:lnTo>
                <a:lnTo>
                  <a:pt x="429628" y="231190"/>
                </a:lnTo>
                <a:lnTo>
                  <a:pt x="424185" y="182929"/>
                </a:lnTo>
                <a:lnTo>
                  <a:pt x="408666" y="138520"/>
                </a:lnTo>
                <a:lnTo>
                  <a:pt x="384279" y="99169"/>
                </a:lnTo>
                <a:lnTo>
                  <a:pt x="352237" y="66085"/>
                </a:lnTo>
                <a:lnTo>
                  <a:pt x="313749" y="40474"/>
                </a:lnTo>
                <a:lnTo>
                  <a:pt x="270027" y="23545"/>
                </a:lnTo>
                <a:close/>
              </a:path>
              <a:path w="429895" h="446404">
                <a:moveTo>
                  <a:pt x="188449" y="73380"/>
                </a:moveTo>
                <a:lnTo>
                  <a:pt x="140182" y="73380"/>
                </a:lnTo>
                <a:lnTo>
                  <a:pt x="158750" y="114604"/>
                </a:lnTo>
                <a:lnTo>
                  <a:pt x="188449" y="73380"/>
                </a:lnTo>
                <a:close/>
              </a:path>
            </a:pathLst>
          </a:custGeom>
          <a:solidFill>
            <a:srgbClr val="231F20"/>
          </a:solidFill>
        </p:spPr>
        <p:txBody>
          <a:bodyPr wrap="square" lIns="0" tIns="0" rIns="0" bIns="0" rtlCol="0"/>
          <a:lstStyle/>
          <a:p>
            <a:endParaRPr/>
          </a:p>
        </p:txBody>
      </p:sp>
      <p:sp>
        <p:nvSpPr>
          <p:cNvPr id="263" name="object 263"/>
          <p:cNvSpPr txBox="1"/>
          <p:nvPr/>
        </p:nvSpPr>
        <p:spPr>
          <a:xfrm>
            <a:off x="3629074" y="6501066"/>
            <a:ext cx="189865" cy="80645"/>
          </a:xfrm>
          <a:prstGeom prst="rect">
            <a:avLst/>
          </a:prstGeom>
        </p:spPr>
        <p:txBody>
          <a:bodyPr vert="horz" wrap="square" lIns="0" tIns="13335" rIns="0" bIns="0" rtlCol="0">
            <a:spAutoFit/>
          </a:bodyPr>
          <a:lstStyle/>
          <a:p>
            <a:pPr>
              <a:lnSpc>
                <a:spcPct val="100000"/>
              </a:lnSpc>
              <a:spcBef>
                <a:spcPts val="105"/>
              </a:spcBef>
            </a:pPr>
            <a:r>
              <a:rPr sz="350" b="1" spc="-5" dirty="0">
                <a:solidFill>
                  <a:srgbClr val="231F20"/>
                </a:solidFill>
                <a:latin typeface="Tahoma"/>
                <a:cs typeface="Tahoma"/>
              </a:rPr>
              <a:t>minutes</a:t>
            </a:r>
            <a:endParaRPr sz="350">
              <a:latin typeface="Tahoma"/>
              <a:cs typeface="Tahoma"/>
            </a:endParaRPr>
          </a:p>
        </p:txBody>
      </p:sp>
      <p:sp>
        <p:nvSpPr>
          <p:cNvPr id="264" name="object 264"/>
          <p:cNvSpPr txBox="1"/>
          <p:nvPr/>
        </p:nvSpPr>
        <p:spPr>
          <a:xfrm>
            <a:off x="4376092" y="6441576"/>
            <a:ext cx="38100" cy="55244"/>
          </a:xfrm>
          <a:prstGeom prst="rect">
            <a:avLst/>
          </a:prstGeom>
        </p:spPr>
        <p:txBody>
          <a:bodyPr vert="horz" wrap="square" lIns="0" tIns="11430" rIns="0" bIns="0" rtlCol="0">
            <a:spAutoFit/>
          </a:bodyPr>
          <a:lstStyle/>
          <a:p>
            <a:pPr>
              <a:lnSpc>
                <a:spcPct val="100000"/>
              </a:lnSpc>
              <a:spcBef>
                <a:spcPts val="90"/>
              </a:spcBef>
            </a:pPr>
            <a:r>
              <a:rPr sz="200" b="1" spc="-30" dirty="0">
                <a:solidFill>
                  <a:srgbClr val="231F20"/>
                </a:solidFill>
                <a:latin typeface="Calibri"/>
                <a:cs typeface="Calibri"/>
              </a:rPr>
              <a:t>UP</a:t>
            </a:r>
            <a:endParaRPr sz="200">
              <a:latin typeface="Calibri"/>
              <a:cs typeface="Calibri"/>
            </a:endParaRPr>
          </a:p>
        </p:txBody>
      </p:sp>
      <p:sp>
        <p:nvSpPr>
          <p:cNvPr id="265" name="object 265"/>
          <p:cNvSpPr txBox="1"/>
          <p:nvPr/>
        </p:nvSpPr>
        <p:spPr>
          <a:xfrm>
            <a:off x="4684402" y="6441576"/>
            <a:ext cx="69850" cy="55244"/>
          </a:xfrm>
          <a:prstGeom prst="rect">
            <a:avLst/>
          </a:prstGeom>
        </p:spPr>
        <p:txBody>
          <a:bodyPr vert="horz" wrap="square" lIns="0" tIns="11430" rIns="0" bIns="0" rtlCol="0">
            <a:spAutoFit/>
          </a:bodyPr>
          <a:lstStyle/>
          <a:p>
            <a:pPr>
              <a:lnSpc>
                <a:spcPct val="100000"/>
              </a:lnSpc>
              <a:spcBef>
                <a:spcPts val="90"/>
              </a:spcBef>
            </a:pPr>
            <a:r>
              <a:rPr sz="200" b="1" spc="-35" dirty="0">
                <a:solidFill>
                  <a:srgbClr val="231F20"/>
                </a:solidFill>
                <a:latin typeface="Calibri"/>
                <a:cs typeface="Calibri"/>
              </a:rPr>
              <a:t>DO</a:t>
            </a:r>
            <a:r>
              <a:rPr sz="200" b="1" spc="-40" dirty="0">
                <a:solidFill>
                  <a:srgbClr val="231F20"/>
                </a:solidFill>
                <a:latin typeface="Calibri"/>
                <a:cs typeface="Calibri"/>
              </a:rPr>
              <a:t>WN</a:t>
            </a:r>
            <a:endParaRPr sz="200">
              <a:latin typeface="Calibri"/>
              <a:cs typeface="Calibri"/>
            </a:endParaRPr>
          </a:p>
        </p:txBody>
      </p:sp>
      <p:sp>
        <p:nvSpPr>
          <p:cNvPr id="266" name="object 266"/>
          <p:cNvSpPr txBox="1"/>
          <p:nvPr/>
        </p:nvSpPr>
        <p:spPr>
          <a:xfrm>
            <a:off x="4355219" y="6214798"/>
            <a:ext cx="84455" cy="55244"/>
          </a:xfrm>
          <a:prstGeom prst="rect">
            <a:avLst/>
          </a:prstGeom>
        </p:spPr>
        <p:txBody>
          <a:bodyPr vert="horz" wrap="square" lIns="0" tIns="11430" rIns="0" bIns="0" rtlCol="0">
            <a:spAutoFit/>
          </a:bodyPr>
          <a:lstStyle/>
          <a:p>
            <a:pPr>
              <a:lnSpc>
                <a:spcPct val="100000"/>
              </a:lnSpc>
              <a:spcBef>
                <a:spcPts val="90"/>
              </a:spcBef>
            </a:pPr>
            <a:r>
              <a:rPr sz="200" b="1" spc="-20" dirty="0">
                <a:solidFill>
                  <a:srgbClr val="231F20"/>
                </a:solidFill>
                <a:latin typeface="Calibri"/>
                <a:cs typeface="Calibri"/>
              </a:rPr>
              <a:t>BUBBLE</a:t>
            </a:r>
            <a:endParaRPr sz="200">
              <a:latin typeface="Calibri"/>
              <a:cs typeface="Calibri"/>
            </a:endParaRPr>
          </a:p>
        </p:txBody>
      </p:sp>
      <p:sp>
        <p:nvSpPr>
          <p:cNvPr id="267" name="object 267"/>
          <p:cNvSpPr txBox="1"/>
          <p:nvPr/>
        </p:nvSpPr>
        <p:spPr>
          <a:xfrm>
            <a:off x="4680160" y="6214798"/>
            <a:ext cx="70485" cy="55244"/>
          </a:xfrm>
          <a:prstGeom prst="rect">
            <a:avLst/>
          </a:prstGeom>
        </p:spPr>
        <p:txBody>
          <a:bodyPr vert="horz" wrap="square" lIns="0" tIns="11430" rIns="0" bIns="0" rtlCol="0">
            <a:spAutoFit/>
          </a:bodyPr>
          <a:lstStyle/>
          <a:p>
            <a:pPr>
              <a:lnSpc>
                <a:spcPct val="100000"/>
              </a:lnSpc>
              <a:spcBef>
                <a:spcPts val="90"/>
              </a:spcBef>
            </a:pPr>
            <a:r>
              <a:rPr sz="200" b="1" spc="-25" dirty="0">
                <a:solidFill>
                  <a:srgbClr val="231F20"/>
                </a:solidFill>
                <a:latin typeface="Calibri"/>
                <a:cs typeface="Calibri"/>
              </a:rPr>
              <a:t>TIMER</a:t>
            </a:r>
            <a:endParaRPr sz="200">
              <a:latin typeface="Calibri"/>
              <a:cs typeface="Calibri"/>
            </a:endParaRPr>
          </a:p>
        </p:txBody>
      </p:sp>
      <p:sp>
        <p:nvSpPr>
          <p:cNvPr id="268" name="object 268"/>
          <p:cNvSpPr/>
          <p:nvPr/>
        </p:nvSpPr>
        <p:spPr>
          <a:xfrm>
            <a:off x="4297279" y="6075419"/>
            <a:ext cx="714660" cy="719201"/>
          </a:xfrm>
          <a:prstGeom prst="rect">
            <a:avLst/>
          </a:prstGeom>
          <a:blipFill>
            <a:blip r:embed="rId2" cstate="print"/>
            <a:stretch>
              <a:fillRect/>
            </a:stretch>
          </a:blipFill>
        </p:spPr>
        <p:txBody>
          <a:bodyPr wrap="square" lIns="0" tIns="0" rIns="0" bIns="0" rtlCol="0"/>
          <a:lstStyle/>
          <a:p>
            <a:endParaRPr/>
          </a:p>
        </p:txBody>
      </p:sp>
      <p:sp>
        <p:nvSpPr>
          <p:cNvPr id="269" name="object 269"/>
          <p:cNvSpPr/>
          <p:nvPr/>
        </p:nvSpPr>
        <p:spPr>
          <a:xfrm>
            <a:off x="6080367" y="6150193"/>
            <a:ext cx="194310" cy="395605"/>
          </a:xfrm>
          <a:custGeom>
            <a:avLst/>
            <a:gdLst/>
            <a:ahLst/>
            <a:cxnLst/>
            <a:rect l="l" t="t" r="r" b="b"/>
            <a:pathLst>
              <a:path w="194310" h="395604">
                <a:moveTo>
                  <a:pt x="56249" y="213423"/>
                </a:moveTo>
                <a:lnTo>
                  <a:pt x="20266" y="122631"/>
                </a:lnTo>
                <a:lnTo>
                  <a:pt x="3074" y="71775"/>
                </a:lnTo>
                <a:lnTo>
                  <a:pt x="0" y="42325"/>
                </a:lnTo>
                <a:lnTo>
                  <a:pt x="6364" y="15748"/>
                </a:lnTo>
                <a:lnTo>
                  <a:pt x="11022" y="1045"/>
                </a:lnTo>
                <a:lnTo>
                  <a:pt x="17010" y="0"/>
                </a:lnTo>
                <a:lnTo>
                  <a:pt x="28317" y="16080"/>
                </a:lnTo>
                <a:lnTo>
                  <a:pt x="48934" y="52755"/>
                </a:lnTo>
                <a:lnTo>
                  <a:pt x="61728" y="72202"/>
                </a:lnTo>
                <a:lnTo>
                  <a:pt x="69273" y="84694"/>
                </a:lnTo>
                <a:lnTo>
                  <a:pt x="74523" y="95641"/>
                </a:lnTo>
                <a:lnTo>
                  <a:pt x="80430" y="110451"/>
                </a:lnTo>
                <a:lnTo>
                  <a:pt x="87752" y="128613"/>
                </a:lnTo>
                <a:lnTo>
                  <a:pt x="95057" y="145370"/>
                </a:lnTo>
                <a:lnTo>
                  <a:pt x="102015" y="159736"/>
                </a:lnTo>
                <a:lnTo>
                  <a:pt x="108294" y="170726"/>
                </a:lnTo>
                <a:lnTo>
                  <a:pt x="113390" y="180092"/>
                </a:lnTo>
                <a:lnTo>
                  <a:pt x="117638" y="190815"/>
                </a:lnTo>
                <a:lnTo>
                  <a:pt x="121996" y="203603"/>
                </a:lnTo>
                <a:lnTo>
                  <a:pt x="127420" y="219163"/>
                </a:lnTo>
                <a:lnTo>
                  <a:pt x="145345" y="263774"/>
                </a:lnTo>
                <a:lnTo>
                  <a:pt x="168441" y="307632"/>
                </a:lnTo>
                <a:lnTo>
                  <a:pt x="178127" y="322333"/>
                </a:lnTo>
                <a:lnTo>
                  <a:pt x="185002" y="337726"/>
                </a:lnTo>
                <a:lnTo>
                  <a:pt x="190058" y="359979"/>
                </a:lnTo>
                <a:lnTo>
                  <a:pt x="194286" y="395262"/>
                </a:lnTo>
              </a:path>
            </a:pathLst>
          </a:custGeom>
          <a:ln w="6350">
            <a:solidFill>
              <a:srgbClr val="221E1F"/>
            </a:solidFill>
          </a:ln>
        </p:spPr>
        <p:txBody>
          <a:bodyPr wrap="square" lIns="0" tIns="0" rIns="0" bIns="0" rtlCol="0"/>
          <a:lstStyle/>
          <a:p>
            <a:endParaRPr/>
          </a:p>
        </p:txBody>
      </p:sp>
      <p:sp>
        <p:nvSpPr>
          <p:cNvPr id="270" name="object 270"/>
          <p:cNvSpPr/>
          <p:nvPr/>
        </p:nvSpPr>
        <p:spPr>
          <a:xfrm>
            <a:off x="6261185" y="6363563"/>
            <a:ext cx="106680" cy="454659"/>
          </a:xfrm>
          <a:custGeom>
            <a:avLst/>
            <a:gdLst/>
            <a:ahLst/>
            <a:cxnLst/>
            <a:rect l="l" t="t" r="r" b="b"/>
            <a:pathLst>
              <a:path w="106679" h="454659">
                <a:moveTo>
                  <a:pt x="106438" y="454494"/>
                </a:moveTo>
                <a:lnTo>
                  <a:pt x="85771" y="423426"/>
                </a:lnTo>
                <a:lnTo>
                  <a:pt x="74401" y="396686"/>
                </a:lnTo>
                <a:lnTo>
                  <a:pt x="68296" y="359527"/>
                </a:lnTo>
                <a:lnTo>
                  <a:pt x="63423" y="297205"/>
                </a:lnTo>
                <a:lnTo>
                  <a:pt x="57620" y="223850"/>
                </a:lnTo>
                <a:lnTo>
                  <a:pt x="52027" y="165622"/>
                </a:lnTo>
                <a:lnTo>
                  <a:pt x="47570" y="125875"/>
                </a:lnTo>
                <a:lnTo>
                  <a:pt x="39085" y="84366"/>
                </a:lnTo>
                <a:lnTo>
                  <a:pt x="26911" y="56387"/>
                </a:lnTo>
                <a:lnTo>
                  <a:pt x="20372" y="42971"/>
                </a:lnTo>
                <a:lnTo>
                  <a:pt x="14451" y="26169"/>
                </a:lnTo>
                <a:lnTo>
                  <a:pt x="8032" y="10380"/>
                </a:lnTo>
                <a:lnTo>
                  <a:pt x="0" y="0"/>
                </a:lnTo>
              </a:path>
            </a:pathLst>
          </a:custGeom>
          <a:ln w="6350">
            <a:solidFill>
              <a:srgbClr val="221E1F"/>
            </a:solidFill>
          </a:ln>
        </p:spPr>
        <p:txBody>
          <a:bodyPr wrap="square" lIns="0" tIns="0" rIns="0" bIns="0" rtlCol="0"/>
          <a:lstStyle/>
          <a:p>
            <a:endParaRPr/>
          </a:p>
        </p:txBody>
      </p:sp>
      <p:sp>
        <p:nvSpPr>
          <p:cNvPr id="271" name="object 271"/>
          <p:cNvSpPr/>
          <p:nvPr/>
        </p:nvSpPr>
        <p:spPr>
          <a:xfrm>
            <a:off x="6236142" y="6255277"/>
            <a:ext cx="37465" cy="196850"/>
          </a:xfrm>
          <a:custGeom>
            <a:avLst/>
            <a:gdLst/>
            <a:ahLst/>
            <a:cxnLst/>
            <a:rect l="l" t="t" r="r" b="b"/>
            <a:pathLst>
              <a:path w="37464" h="196850">
                <a:moveTo>
                  <a:pt x="37396" y="0"/>
                </a:moveTo>
                <a:lnTo>
                  <a:pt x="32478" y="22839"/>
                </a:lnTo>
                <a:lnTo>
                  <a:pt x="29198" y="34980"/>
                </a:lnTo>
                <a:lnTo>
                  <a:pt x="26081" y="40499"/>
                </a:lnTo>
                <a:lnTo>
                  <a:pt x="21648" y="43472"/>
                </a:lnTo>
                <a:lnTo>
                  <a:pt x="21364" y="55567"/>
                </a:lnTo>
                <a:lnTo>
                  <a:pt x="25249" y="82780"/>
                </a:lnTo>
                <a:lnTo>
                  <a:pt x="23723" y="120758"/>
                </a:lnTo>
                <a:lnTo>
                  <a:pt x="7208" y="165150"/>
                </a:lnTo>
                <a:lnTo>
                  <a:pt x="1682" y="173649"/>
                </a:lnTo>
                <a:lnTo>
                  <a:pt x="0" y="179752"/>
                </a:lnTo>
                <a:lnTo>
                  <a:pt x="2306" y="186403"/>
                </a:lnTo>
                <a:lnTo>
                  <a:pt x="8745" y="196545"/>
                </a:lnTo>
              </a:path>
            </a:pathLst>
          </a:custGeom>
          <a:ln w="6350">
            <a:solidFill>
              <a:srgbClr val="221E1F"/>
            </a:solidFill>
          </a:ln>
        </p:spPr>
        <p:txBody>
          <a:bodyPr wrap="square" lIns="0" tIns="0" rIns="0" bIns="0" rtlCol="0"/>
          <a:lstStyle/>
          <a:p>
            <a:endParaRPr/>
          </a:p>
        </p:txBody>
      </p:sp>
      <p:sp>
        <p:nvSpPr>
          <p:cNvPr id="272" name="object 272"/>
          <p:cNvSpPr/>
          <p:nvPr/>
        </p:nvSpPr>
        <p:spPr>
          <a:xfrm>
            <a:off x="5955345" y="6215481"/>
            <a:ext cx="235585" cy="269240"/>
          </a:xfrm>
          <a:custGeom>
            <a:avLst/>
            <a:gdLst/>
            <a:ahLst/>
            <a:cxnLst/>
            <a:rect l="l" t="t" r="r" b="b"/>
            <a:pathLst>
              <a:path w="235585" h="269239">
                <a:moveTo>
                  <a:pt x="186828" y="268935"/>
                </a:moveTo>
                <a:lnTo>
                  <a:pt x="155516" y="224734"/>
                </a:lnTo>
                <a:lnTo>
                  <a:pt x="135834" y="198272"/>
                </a:lnTo>
                <a:lnTo>
                  <a:pt x="119462" y="178991"/>
                </a:lnTo>
                <a:lnTo>
                  <a:pt x="98080" y="156336"/>
                </a:lnTo>
                <a:lnTo>
                  <a:pt x="70494" y="123779"/>
                </a:lnTo>
                <a:lnTo>
                  <a:pt x="43954" y="87414"/>
                </a:lnTo>
                <a:lnTo>
                  <a:pt x="11403" y="37236"/>
                </a:lnTo>
                <a:lnTo>
                  <a:pt x="0" y="4937"/>
                </a:lnTo>
                <a:lnTo>
                  <a:pt x="8583" y="0"/>
                </a:lnTo>
                <a:lnTo>
                  <a:pt x="23089" y="892"/>
                </a:lnTo>
                <a:lnTo>
                  <a:pt x="33734" y="6188"/>
                </a:lnTo>
                <a:lnTo>
                  <a:pt x="42557" y="14583"/>
                </a:lnTo>
                <a:lnTo>
                  <a:pt x="51598" y="24777"/>
                </a:lnTo>
                <a:lnTo>
                  <a:pt x="67280" y="39628"/>
                </a:lnTo>
                <a:lnTo>
                  <a:pt x="90024" y="59409"/>
                </a:lnTo>
                <a:lnTo>
                  <a:pt x="112893" y="78796"/>
                </a:lnTo>
                <a:lnTo>
                  <a:pt x="128954" y="92468"/>
                </a:lnTo>
                <a:lnTo>
                  <a:pt x="162609" y="126006"/>
                </a:lnTo>
                <a:lnTo>
                  <a:pt x="200226" y="181584"/>
                </a:lnTo>
                <a:lnTo>
                  <a:pt x="213787" y="208832"/>
                </a:lnTo>
                <a:lnTo>
                  <a:pt x="224998" y="228423"/>
                </a:lnTo>
                <a:lnTo>
                  <a:pt x="232627" y="240254"/>
                </a:lnTo>
                <a:lnTo>
                  <a:pt x="235443" y="244220"/>
                </a:lnTo>
              </a:path>
            </a:pathLst>
          </a:custGeom>
          <a:ln w="6350">
            <a:solidFill>
              <a:srgbClr val="221E1F"/>
            </a:solidFill>
          </a:ln>
        </p:spPr>
        <p:txBody>
          <a:bodyPr wrap="square" lIns="0" tIns="0" rIns="0" bIns="0" rtlCol="0"/>
          <a:lstStyle/>
          <a:p>
            <a:endParaRPr/>
          </a:p>
        </p:txBody>
      </p:sp>
      <p:sp>
        <p:nvSpPr>
          <p:cNvPr id="273" name="object 273"/>
          <p:cNvSpPr/>
          <p:nvPr/>
        </p:nvSpPr>
        <p:spPr>
          <a:xfrm>
            <a:off x="5900691" y="6292077"/>
            <a:ext cx="259079" cy="551815"/>
          </a:xfrm>
          <a:custGeom>
            <a:avLst/>
            <a:gdLst/>
            <a:ahLst/>
            <a:cxnLst/>
            <a:rect l="l" t="t" r="r" b="b"/>
            <a:pathLst>
              <a:path w="259079" h="551815">
                <a:moveTo>
                  <a:pt x="179743" y="113385"/>
                </a:moveTo>
                <a:lnTo>
                  <a:pt x="135730" y="76834"/>
                </a:lnTo>
                <a:lnTo>
                  <a:pt x="100728" y="50824"/>
                </a:lnTo>
                <a:lnTo>
                  <a:pt x="42596" y="8675"/>
                </a:lnTo>
                <a:lnTo>
                  <a:pt x="30594" y="0"/>
                </a:lnTo>
                <a:lnTo>
                  <a:pt x="5772" y="4537"/>
                </a:lnTo>
                <a:lnTo>
                  <a:pt x="0" y="20153"/>
                </a:lnTo>
                <a:lnTo>
                  <a:pt x="3619" y="36852"/>
                </a:lnTo>
                <a:lnTo>
                  <a:pt x="35541" y="74104"/>
                </a:lnTo>
                <a:lnTo>
                  <a:pt x="53492" y="88099"/>
                </a:lnTo>
                <a:lnTo>
                  <a:pt x="82681" y="116445"/>
                </a:lnTo>
                <a:lnTo>
                  <a:pt x="118657" y="157094"/>
                </a:lnTo>
                <a:lnTo>
                  <a:pt x="152788" y="196697"/>
                </a:lnTo>
                <a:lnTo>
                  <a:pt x="176441" y="221907"/>
                </a:lnTo>
                <a:lnTo>
                  <a:pt x="186764" y="233853"/>
                </a:lnTo>
                <a:lnTo>
                  <a:pt x="189253" y="242514"/>
                </a:lnTo>
                <a:lnTo>
                  <a:pt x="187855" y="247787"/>
                </a:lnTo>
                <a:lnTo>
                  <a:pt x="186512" y="249567"/>
                </a:lnTo>
                <a:lnTo>
                  <a:pt x="166091" y="230867"/>
                </a:lnTo>
                <a:lnTo>
                  <a:pt x="153735" y="220314"/>
                </a:lnTo>
                <a:lnTo>
                  <a:pt x="144448" y="214022"/>
                </a:lnTo>
                <a:lnTo>
                  <a:pt x="133235" y="208102"/>
                </a:lnTo>
                <a:lnTo>
                  <a:pt x="113133" y="195533"/>
                </a:lnTo>
                <a:lnTo>
                  <a:pt x="86377" y="176874"/>
                </a:lnTo>
                <a:lnTo>
                  <a:pt x="61885" y="159580"/>
                </a:lnTo>
                <a:lnTo>
                  <a:pt x="48577" y="151104"/>
                </a:lnTo>
                <a:lnTo>
                  <a:pt x="38145" y="150041"/>
                </a:lnTo>
                <a:lnTo>
                  <a:pt x="23110" y="152931"/>
                </a:lnTo>
                <a:lnTo>
                  <a:pt x="13633" y="164240"/>
                </a:lnTo>
                <a:lnTo>
                  <a:pt x="19875" y="188429"/>
                </a:lnTo>
                <a:lnTo>
                  <a:pt x="51255" y="215389"/>
                </a:lnTo>
                <a:lnTo>
                  <a:pt x="68511" y="230085"/>
                </a:lnTo>
                <a:lnTo>
                  <a:pt x="77759" y="237657"/>
                </a:lnTo>
                <a:lnTo>
                  <a:pt x="85115" y="243243"/>
                </a:lnTo>
                <a:lnTo>
                  <a:pt x="101752" y="256266"/>
                </a:lnTo>
                <a:lnTo>
                  <a:pt x="154540" y="299834"/>
                </a:lnTo>
                <a:lnTo>
                  <a:pt x="181190" y="341522"/>
                </a:lnTo>
                <a:lnTo>
                  <a:pt x="184581" y="367398"/>
                </a:lnTo>
                <a:lnTo>
                  <a:pt x="197349" y="388869"/>
                </a:lnTo>
                <a:lnTo>
                  <a:pt x="223518" y="431161"/>
                </a:lnTo>
                <a:lnTo>
                  <a:pt x="248741" y="487670"/>
                </a:lnTo>
                <a:lnTo>
                  <a:pt x="258673" y="551789"/>
                </a:lnTo>
              </a:path>
            </a:pathLst>
          </a:custGeom>
          <a:ln w="6350">
            <a:solidFill>
              <a:srgbClr val="221E1F"/>
            </a:solidFill>
          </a:ln>
        </p:spPr>
        <p:txBody>
          <a:bodyPr wrap="square" lIns="0" tIns="0" rIns="0" bIns="0" rtlCol="0"/>
          <a:lstStyle/>
          <a:p>
            <a:endParaRPr/>
          </a:p>
        </p:txBody>
      </p:sp>
      <p:sp>
        <p:nvSpPr>
          <p:cNvPr id="274" name="object 274"/>
          <p:cNvSpPr/>
          <p:nvPr/>
        </p:nvSpPr>
        <p:spPr>
          <a:xfrm>
            <a:off x="6069341" y="6421722"/>
            <a:ext cx="15240" cy="18415"/>
          </a:xfrm>
          <a:custGeom>
            <a:avLst/>
            <a:gdLst/>
            <a:ahLst/>
            <a:cxnLst/>
            <a:rect l="l" t="t" r="r" b="b"/>
            <a:pathLst>
              <a:path w="15239" h="18414">
                <a:moveTo>
                  <a:pt x="13474" y="0"/>
                </a:moveTo>
                <a:lnTo>
                  <a:pt x="14857" y="7389"/>
                </a:lnTo>
                <a:lnTo>
                  <a:pt x="13914" y="11731"/>
                </a:lnTo>
                <a:lnTo>
                  <a:pt x="9383" y="14716"/>
                </a:lnTo>
                <a:lnTo>
                  <a:pt x="0" y="18034"/>
                </a:lnTo>
              </a:path>
            </a:pathLst>
          </a:custGeom>
          <a:ln w="6349">
            <a:solidFill>
              <a:srgbClr val="221E1F"/>
            </a:solidFill>
          </a:ln>
        </p:spPr>
        <p:txBody>
          <a:bodyPr wrap="square" lIns="0" tIns="0" rIns="0" bIns="0" rtlCol="0"/>
          <a:lstStyle/>
          <a:p>
            <a:endParaRPr/>
          </a:p>
        </p:txBody>
      </p:sp>
      <p:sp>
        <p:nvSpPr>
          <p:cNvPr id="275" name="object 275"/>
          <p:cNvSpPr/>
          <p:nvPr/>
        </p:nvSpPr>
        <p:spPr>
          <a:xfrm>
            <a:off x="5754525" y="5962912"/>
            <a:ext cx="576580" cy="895350"/>
          </a:xfrm>
          <a:custGeom>
            <a:avLst/>
            <a:gdLst/>
            <a:ahLst/>
            <a:cxnLst/>
            <a:rect l="l" t="t" r="r" b="b"/>
            <a:pathLst>
              <a:path w="576579" h="895350">
                <a:moveTo>
                  <a:pt x="340172" y="894900"/>
                </a:moveTo>
                <a:lnTo>
                  <a:pt x="309771" y="869869"/>
                </a:lnTo>
                <a:lnTo>
                  <a:pt x="269957" y="845048"/>
                </a:lnTo>
                <a:lnTo>
                  <a:pt x="223931" y="821303"/>
                </a:lnTo>
                <a:lnTo>
                  <a:pt x="174892" y="799502"/>
                </a:lnTo>
                <a:lnTo>
                  <a:pt x="126040" y="780513"/>
                </a:lnTo>
                <a:lnTo>
                  <a:pt x="80575" y="765203"/>
                </a:lnTo>
                <a:lnTo>
                  <a:pt x="41697" y="754438"/>
                </a:lnTo>
                <a:lnTo>
                  <a:pt x="4126" y="736554"/>
                </a:lnTo>
                <a:lnTo>
                  <a:pt x="0" y="715895"/>
                </a:lnTo>
                <a:lnTo>
                  <a:pt x="10975" y="698830"/>
                </a:lnTo>
                <a:lnTo>
                  <a:pt x="18710" y="691726"/>
                </a:lnTo>
                <a:lnTo>
                  <a:pt x="14607" y="649064"/>
                </a:lnTo>
                <a:lnTo>
                  <a:pt x="15490" y="598750"/>
                </a:lnTo>
                <a:lnTo>
                  <a:pt x="28555" y="527052"/>
                </a:lnTo>
                <a:lnTo>
                  <a:pt x="38783" y="472881"/>
                </a:lnTo>
                <a:lnTo>
                  <a:pt x="49563" y="415159"/>
                </a:lnTo>
                <a:lnTo>
                  <a:pt x="58898" y="363679"/>
                </a:lnTo>
                <a:lnTo>
                  <a:pt x="64785" y="328239"/>
                </a:lnTo>
                <a:lnTo>
                  <a:pt x="66258" y="295811"/>
                </a:lnTo>
                <a:lnTo>
                  <a:pt x="64881" y="257519"/>
                </a:lnTo>
                <a:lnTo>
                  <a:pt x="65132" y="211206"/>
                </a:lnTo>
                <a:lnTo>
                  <a:pt x="71491" y="154719"/>
                </a:lnTo>
                <a:lnTo>
                  <a:pt x="80652" y="105034"/>
                </a:lnTo>
                <a:lnTo>
                  <a:pt x="98664" y="47218"/>
                </a:lnTo>
                <a:lnTo>
                  <a:pt x="136829" y="0"/>
                </a:lnTo>
                <a:lnTo>
                  <a:pt x="161567" y="12498"/>
                </a:lnTo>
                <a:lnTo>
                  <a:pt x="181479" y="34302"/>
                </a:lnTo>
                <a:lnTo>
                  <a:pt x="189652" y="45905"/>
                </a:lnTo>
                <a:lnTo>
                  <a:pt x="215857" y="77504"/>
                </a:lnTo>
                <a:lnTo>
                  <a:pt x="240857" y="92613"/>
                </a:lnTo>
                <a:lnTo>
                  <a:pt x="259577" y="97258"/>
                </a:lnTo>
                <a:lnTo>
                  <a:pt x="266944" y="97467"/>
                </a:lnTo>
                <a:lnTo>
                  <a:pt x="291757" y="88437"/>
                </a:lnTo>
                <a:lnTo>
                  <a:pt x="312762" y="96132"/>
                </a:lnTo>
                <a:lnTo>
                  <a:pt x="327962" y="111064"/>
                </a:lnTo>
                <a:lnTo>
                  <a:pt x="335359" y="123744"/>
                </a:lnTo>
                <a:lnTo>
                  <a:pt x="338395" y="135469"/>
                </a:lnTo>
                <a:lnTo>
                  <a:pt x="342731" y="150614"/>
                </a:lnTo>
                <a:lnTo>
                  <a:pt x="349639" y="164191"/>
                </a:lnTo>
                <a:lnTo>
                  <a:pt x="360391" y="171216"/>
                </a:lnTo>
                <a:lnTo>
                  <a:pt x="374466" y="174297"/>
                </a:lnTo>
                <a:lnTo>
                  <a:pt x="389139" y="179401"/>
                </a:lnTo>
                <a:lnTo>
                  <a:pt x="402308" y="186525"/>
                </a:lnTo>
                <a:lnTo>
                  <a:pt x="411876" y="195664"/>
                </a:lnTo>
                <a:lnTo>
                  <a:pt x="419247" y="205207"/>
                </a:lnTo>
                <a:lnTo>
                  <a:pt x="426261" y="213002"/>
                </a:lnTo>
                <a:lnTo>
                  <a:pt x="431506" y="218259"/>
                </a:lnTo>
                <a:lnTo>
                  <a:pt x="433568" y="220187"/>
                </a:lnTo>
                <a:lnTo>
                  <a:pt x="504971" y="226461"/>
                </a:lnTo>
                <a:lnTo>
                  <a:pt x="541193" y="251644"/>
                </a:lnTo>
                <a:lnTo>
                  <a:pt x="554171" y="279014"/>
                </a:lnTo>
                <a:lnTo>
                  <a:pt x="555844" y="291853"/>
                </a:lnTo>
                <a:lnTo>
                  <a:pt x="555662" y="320695"/>
                </a:lnTo>
                <a:lnTo>
                  <a:pt x="556772" y="338040"/>
                </a:lnTo>
                <a:lnTo>
                  <a:pt x="560228" y="350847"/>
                </a:lnTo>
                <a:lnTo>
                  <a:pt x="567083" y="366072"/>
                </a:lnTo>
                <a:lnTo>
                  <a:pt x="574475" y="391457"/>
                </a:lnTo>
                <a:lnTo>
                  <a:pt x="576248" y="425254"/>
                </a:lnTo>
                <a:lnTo>
                  <a:pt x="568603" y="460280"/>
                </a:lnTo>
                <a:lnTo>
                  <a:pt x="547741" y="489351"/>
                </a:lnTo>
              </a:path>
            </a:pathLst>
          </a:custGeom>
          <a:ln w="6350">
            <a:solidFill>
              <a:srgbClr val="221E1F"/>
            </a:solidFill>
          </a:ln>
        </p:spPr>
        <p:txBody>
          <a:bodyPr wrap="square" lIns="0" tIns="0" rIns="0" bIns="0" rtlCol="0"/>
          <a:lstStyle/>
          <a:p>
            <a:endParaRPr/>
          </a:p>
        </p:txBody>
      </p:sp>
      <p:sp>
        <p:nvSpPr>
          <p:cNvPr id="276" name="object 276"/>
          <p:cNvSpPr/>
          <p:nvPr/>
        </p:nvSpPr>
        <p:spPr>
          <a:xfrm>
            <a:off x="5830999" y="6005642"/>
            <a:ext cx="468287" cy="353565"/>
          </a:xfrm>
          <a:prstGeom prst="rect">
            <a:avLst/>
          </a:prstGeom>
          <a:blipFill>
            <a:blip r:embed="rId3" cstate="print"/>
            <a:stretch>
              <a:fillRect/>
            </a:stretch>
          </a:blipFill>
        </p:spPr>
        <p:txBody>
          <a:bodyPr wrap="square" lIns="0" tIns="0" rIns="0" bIns="0" rtlCol="0"/>
          <a:lstStyle/>
          <a:p>
            <a:endParaRPr/>
          </a:p>
        </p:txBody>
      </p:sp>
      <p:sp>
        <p:nvSpPr>
          <p:cNvPr id="277" name="object 277"/>
          <p:cNvSpPr/>
          <p:nvPr/>
        </p:nvSpPr>
        <p:spPr>
          <a:xfrm>
            <a:off x="5788483" y="6617470"/>
            <a:ext cx="292735" cy="78740"/>
          </a:xfrm>
          <a:custGeom>
            <a:avLst/>
            <a:gdLst/>
            <a:ahLst/>
            <a:cxnLst/>
            <a:rect l="l" t="t" r="r" b="b"/>
            <a:pathLst>
              <a:path w="292735" h="78740">
                <a:moveTo>
                  <a:pt x="0" y="78443"/>
                </a:moveTo>
                <a:lnTo>
                  <a:pt x="5054" y="65264"/>
                </a:lnTo>
                <a:lnTo>
                  <a:pt x="8332" y="58547"/>
                </a:lnTo>
                <a:lnTo>
                  <a:pt x="11271" y="56199"/>
                </a:lnTo>
                <a:lnTo>
                  <a:pt x="15303" y="56129"/>
                </a:lnTo>
                <a:lnTo>
                  <a:pt x="22163" y="56198"/>
                </a:lnTo>
                <a:lnTo>
                  <a:pt x="33034" y="54572"/>
                </a:lnTo>
                <a:lnTo>
                  <a:pt x="48584" y="49648"/>
                </a:lnTo>
                <a:lnTo>
                  <a:pt x="69481" y="39823"/>
                </a:lnTo>
                <a:lnTo>
                  <a:pt x="92898" y="26041"/>
                </a:lnTo>
                <a:lnTo>
                  <a:pt x="125852" y="10222"/>
                </a:lnTo>
                <a:lnTo>
                  <a:pt x="169409" y="0"/>
                </a:lnTo>
                <a:lnTo>
                  <a:pt x="224634" y="3008"/>
                </a:lnTo>
                <a:lnTo>
                  <a:pt x="292595" y="26881"/>
                </a:lnTo>
              </a:path>
            </a:pathLst>
          </a:custGeom>
          <a:ln w="6350">
            <a:solidFill>
              <a:srgbClr val="221E1F"/>
            </a:solidFill>
          </a:ln>
        </p:spPr>
        <p:txBody>
          <a:bodyPr wrap="square" lIns="0" tIns="0" rIns="0" bIns="0" rtlCol="0"/>
          <a:lstStyle/>
          <a:p>
            <a:endParaRPr/>
          </a:p>
        </p:txBody>
      </p:sp>
      <p:sp>
        <p:nvSpPr>
          <p:cNvPr id="278" name="object 278"/>
          <p:cNvSpPr/>
          <p:nvPr/>
        </p:nvSpPr>
        <p:spPr>
          <a:xfrm>
            <a:off x="5834793" y="6672062"/>
            <a:ext cx="314325" cy="173990"/>
          </a:xfrm>
          <a:custGeom>
            <a:avLst/>
            <a:gdLst/>
            <a:ahLst/>
            <a:cxnLst/>
            <a:rect l="l" t="t" r="r" b="b"/>
            <a:pathLst>
              <a:path w="314325" h="173990">
                <a:moveTo>
                  <a:pt x="313778" y="173367"/>
                </a:moveTo>
                <a:lnTo>
                  <a:pt x="258955" y="97764"/>
                </a:lnTo>
                <a:lnTo>
                  <a:pt x="207995" y="54503"/>
                </a:lnTo>
                <a:lnTo>
                  <a:pt x="131482" y="27333"/>
                </a:lnTo>
                <a:lnTo>
                  <a:pt x="0" y="0"/>
                </a:lnTo>
              </a:path>
            </a:pathLst>
          </a:custGeom>
          <a:ln w="6350">
            <a:solidFill>
              <a:srgbClr val="221E1F"/>
            </a:solidFill>
          </a:ln>
        </p:spPr>
        <p:txBody>
          <a:bodyPr wrap="square" lIns="0" tIns="0" rIns="0" bIns="0" rtlCol="0"/>
          <a:lstStyle/>
          <a:p>
            <a:endParaRPr/>
          </a:p>
        </p:txBody>
      </p:sp>
      <p:sp>
        <p:nvSpPr>
          <p:cNvPr id="279" name="object 279"/>
          <p:cNvSpPr/>
          <p:nvPr/>
        </p:nvSpPr>
        <p:spPr>
          <a:xfrm>
            <a:off x="5891004" y="6497922"/>
            <a:ext cx="168910" cy="104775"/>
          </a:xfrm>
          <a:custGeom>
            <a:avLst/>
            <a:gdLst/>
            <a:ahLst/>
            <a:cxnLst/>
            <a:rect l="l" t="t" r="r" b="b"/>
            <a:pathLst>
              <a:path w="168910" h="104775">
                <a:moveTo>
                  <a:pt x="168719" y="104546"/>
                </a:moveTo>
                <a:lnTo>
                  <a:pt x="121104" y="79721"/>
                </a:lnTo>
                <a:lnTo>
                  <a:pt x="78136" y="55379"/>
                </a:lnTo>
                <a:lnTo>
                  <a:pt x="42942" y="30282"/>
                </a:lnTo>
                <a:lnTo>
                  <a:pt x="22432" y="15760"/>
                </a:lnTo>
                <a:lnTo>
                  <a:pt x="6445" y="4515"/>
                </a:lnTo>
                <a:lnTo>
                  <a:pt x="0" y="0"/>
                </a:lnTo>
              </a:path>
            </a:pathLst>
          </a:custGeom>
          <a:ln w="6350">
            <a:solidFill>
              <a:srgbClr val="221E1F"/>
            </a:solidFill>
          </a:ln>
        </p:spPr>
        <p:txBody>
          <a:bodyPr wrap="square" lIns="0" tIns="0" rIns="0" bIns="0" rtlCol="0"/>
          <a:lstStyle/>
          <a:p>
            <a:endParaRPr/>
          </a:p>
        </p:txBody>
      </p:sp>
      <p:sp>
        <p:nvSpPr>
          <p:cNvPr id="280" name="object 280"/>
          <p:cNvSpPr/>
          <p:nvPr/>
        </p:nvSpPr>
        <p:spPr>
          <a:xfrm>
            <a:off x="5793792" y="6555913"/>
            <a:ext cx="180340" cy="43815"/>
          </a:xfrm>
          <a:custGeom>
            <a:avLst/>
            <a:gdLst/>
            <a:ahLst/>
            <a:cxnLst/>
            <a:rect l="l" t="t" r="r" b="b"/>
            <a:pathLst>
              <a:path w="180339" h="43815">
                <a:moveTo>
                  <a:pt x="0" y="43187"/>
                </a:moveTo>
                <a:lnTo>
                  <a:pt x="26729" y="12845"/>
                </a:lnTo>
                <a:lnTo>
                  <a:pt x="54390" y="0"/>
                </a:lnTo>
                <a:lnTo>
                  <a:pt x="99858" y="2191"/>
                </a:lnTo>
                <a:lnTo>
                  <a:pt x="180009" y="16962"/>
                </a:lnTo>
              </a:path>
            </a:pathLst>
          </a:custGeom>
          <a:ln w="6350">
            <a:solidFill>
              <a:srgbClr val="221E1F"/>
            </a:solidFill>
          </a:ln>
        </p:spPr>
        <p:txBody>
          <a:bodyPr wrap="square" lIns="0" tIns="0" rIns="0" bIns="0" rtlCol="0"/>
          <a:lstStyle/>
          <a:p>
            <a:endParaRPr/>
          </a:p>
        </p:txBody>
      </p:sp>
      <p:sp>
        <p:nvSpPr>
          <p:cNvPr id="281" name="object 281"/>
          <p:cNvSpPr/>
          <p:nvPr/>
        </p:nvSpPr>
        <p:spPr>
          <a:xfrm>
            <a:off x="6058927" y="6411689"/>
            <a:ext cx="18415" cy="27940"/>
          </a:xfrm>
          <a:custGeom>
            <a:avLst/>
            <a:gdLst/>
            <a:ahLst/>
            <a:cxnLst/>
            <a:rect l="l" t="t" r="r" b="b"/>
            <a:pathLst>
              <a:path w="18414" h="27939">
                <a:moveTo>
                  <a:pt x="18059" y="0"/>
                </a:moveTo>
                <a:lnTo>
                  <a:pt x="7483" y="6236"/>
                </a:lnTo>
                <a:lnTo>
                  <a:pt x="2076" y="11172"/>
                </a:lnTo>
                <a:lnTo>
                  <a:pt x="146" y="17380"/>
                </a:lnTo>
                <a:lnTo>
                  <a:pt x="0" y="27432"/>
                </a:lnTo>
              </a:path>
            </a:pathLst>
          </a:custGeom>
          <a:ln w="6350">
            <a:solidFill>
              <a:srgbClr val="221E1F"/>
            </a:solidFill>
          </a:ln>
        </p:spPr>
        <p:txBody>
          <a:bodyPr wrap="square" lIns="0" tIns="0" rIns="0" bIns="0" rtlCol="0"/>
          <a:lstStyle/>
          <a:p>
            <a:endParaRPr/>
          </a:p>
        </p:txBody>
      </p:sp>
      <p:sp>
        <p:nvSpPr>
          <p:cNvPr id="282" name="object 282"/>
          <p:cNvSpPr/>
          <p:nvPr/>
        </p:nvSpPr>
        <p:spPr>
          <a:xfrm>
            <a:off x="6050690" y="6404930"/>
            <a:ext cx="11430" cy="21590"/>
          </a:xfrm>
          <a:custGeom>
            <a:avLst/>
            <a:gdLst/>
            <a:ahLst/>
            <a:cxnLst/>
            <a:rect l="l" t="t" r="r" b="b"/>
            <a:pathLst>
              <a:path w="11429" h="21589">
                <a:moveTo>
                  <a:pt x="10892" y="0"/>
                </a:moveTo>
                <a:lnTo>
                  <a:pt x="4029" y="6434"/>
                </a:lnTo>
                <a:lnTo>
                  <a:pt x="708" y="10801"/>
                </a:lnTo>
                <a:lnTo>
                  <a:pt x="0" y="15101"/>
                </a:lnTo>
                <a:lnTo>
                  <a:pt x="973" y="21336"/>
                </a:lnTo>
              </a:path>
            </a:pathLst>
          </a:custGeom>
          <a:ln w="6350">
            <a:solidFill>
              <a:srgbClr val="221E1F"/>
            </a:solidFill>
          </a:ln>
        </p:spPr>
        <p:txBody>
          <a:bodyPr wrap="square" lIns="0" tIns="0" rIns="0" bIns="0" rtlCol="0"/>
          <a:lstStyle/>
          <a:p>
            <a:endParaRPr/>
          </a:p>
        </p:txBody>
      </p:sp>
      <p:sp>
        <p:nvSpPr>
          <p:cNvPr id="283" name="object 283"/>
          <p:cNvSpPr/>
          <p:nvPr/>
        </p:nvSpPr>
        <p:spPr>
          <a:xfrm>
            <a:off x="6257438" y="6447761"/>
            <a:ext cx="36195" cy="12700"/>
          </a:xfrm>
          <a:custGeom>
            <a:avLst/>
            <a:gdLst/>
            <a:ahLst/>
            <a:cxnLst/>
            <a:rect l="l" t="t" r="r" b="b"/>
            <a:pathLst>
              <a:path w="36195" h="12700">
                <a:moveTo>
                  <a:pt x="36118" y="0"/>
                </a:moveTo>
                <a:lnTo>
                  <a:pt x="19731" y="2139"/>
                </a:lnTo>
                <a:lnTo>
                  <a:pt x="10506" y="4159"/>
                </a:lnTo>
                <a:lnTo>
                  <a:pt x="5057" y="7236"/>
                </a:lnTo>
                <a:lnTo>
                  <a:pt x="0" y="12547"/>
                </a:lnTo>
              </a:path>
            </a:pathLst>
          </a:custGeom>
          <a:ln w="6350">
            <a:solidFill>
              <a:srgbClr val="221E1F"/>
            </a:solidFill>
          </a:ln>
        </p:spPr>
        <p:txBody>
          <a:bodyPr wrap="square" lIns="0" tIns="0" rIns="0" bIns="0" rtlCol="0"/>
          <a:lstStyle/>
          <a:p>
            <a:endParaRPr/>
          </a:p>
        </p:txBody>
      </p:sp>
      <p:sp>
        <p:nvSpPr>
          <p:cNvPr id="284" name="object 284"/>
          <p:cNvSpPr/>
          <p:nvPr/>
        </p:nvSpPr>
        <p:spPr>
          <a:xfrm>
            <a:off x="6174395" y="6337699"/>
            <a:ext cx="22860" cy="13335"/>
          </a:xfrm>
          <a:custGeom>
            <a:avLst/>
            <a:gdLst/>
            <a:ahLst/>
            <a:cxnLst/>
            <a:rect l="l" t="t" r="r" b="b"/>
            <a:pathLst>
              <a:path w="22860" h="13335">
                <a:moveTo>
                  <a:pt x="0" y="9448"/>
                </a:moveTo>
                <a:lnTo>
                  <a:pt x="5650" y="12844"/>
                </a:lnTo>
                <a:lnTo>
                  <a:pt x="9867" y="12992"/>
                </a:lnTo>
                <a:lnTo>
                  <a:pt x="14751" y="9005"/>
                </a:lnTo>
                <a:lnTo>
                  <a:pt x="22402" y="0"/>
                </a:lnTo>
              </a:path>
            </a:pathLst>
          </a:custGeom>
          <a:ln w="6350">
            <a:solidFill>
              <a:srgbClr val="221E1F"/>
            </a:solidFill>
          </a:ln>
        </p:spPr>
        <p:txBody>
          <a:bodyPr wrap="square" lIns="0" tIns="0" rIns="0" bIns="0" rtlCol="0"/>
          <a:lstStyle/>
          <a:p>
            <a:endParaRPr/>
          </a:p>
        </p:txBody>
      </p:sp>
      <p:sp>
        <p:nvSpPr>
          <p:cNvPr id="285" name="object 285"/>
          <p:cNvSpPr/>
          <p:nvPr/>
        </p:nvSpPr>
        <p:spPr>
          <a:xfrm>
            <a:off x="6172832" y="6326055"/>
            <a:ext cx="19050" cy="10795"/>
          </a:xfrm>
          <a:custGeom>
            <a:avLst/>
            <a:gdLst/>
            <a:ahLst/>
            <a:cxnLst/>
            <a:rect l="l" t="t" r="r" b="b"/>
            <a:pathLst>
              <a:path w="19050" h="10795">
                <a:moveTo>
                  <a:pt x="0" y="10363"/>
                </a:moveTo>
                <a:lnTo>
                  <a:pt x="8534" y="2997"/>
                </a:lnTo>
                <a:lnTo>
                  <a:pt x="18846" y="0"/>
                </a:lnTo>
              </a:path>
            </a:pathLst>
          </a:custGeom>
          <a:ln w="6350">
            <a:solidFill>
              <a:srgbClr val="221E1F"/>
            </a:solidFill>
          </a:ln>
        </p:spPr>
        <p:txBody>
          <a:bodyPr wrap="square" lIns="0" tIns="0" rIns="0" bIns="0" rtlCol="0"/>
          <a:lstStyle/>
          <a:p>
            <a:endParaRPr/>
          </a:p>
        </p:txBody>
      </p:sp>
      <p:sp>
        <p:nvSpPr>
          <p:cNvPr id="286" name="object 286"/>
          <p:cNvSpPr/>
          <p:nvPr/>
        </p:nvSpPr>
        <p:spPr>
          <a:xfrm>
            <a:off x="6171120" y="6313222"/>
            <a:ext cx="13970" cy="11430"/>
          </a:xfrm>
          <a:custGeom>
            <a:avLst/>
            <a:gdLst/>
            <a:ahLst/>
            <a:cxnLst/>
            <a:rect l="l" t="t" r="r" b="b"/>
            <a:pathLst>
              <a:path w="13970" h="11429">
                <a:moveTo>
                  <a:pt x="0" y="11302"/>
                </a:moveTo>
                <a:lnTo>
                  <a:pt x="673" y="0"/>
                </a:lnTo>
                <a:lnTo>
                  <a:pt x="13716" y="1257"/>
                </a:lnTo>
              </a:path>
            </a:pathLst>
          </a:custGeom>
          <a:ln w="6350">
            <a:solidFill>
              <a:srgbClr val="221E1F"/>
            </a:solidFill>
          </a:ln>
        </p:spPr>
        <p:txBody>
          <a:bodyPr wrap="square" lIns="0" tIns="0" rIns="0" bIns="0" rtlCol="0"/>
          <a:lstStyle/>
          <a:p>
            <a:endParaRPr/>
          </a:p>
        </p:txBody>
      </p:sp>
      <p:sp>
        <p:nvSpPr>
          <p:cNvPr id="287" name="object 287"/>
          <p:cNvSpPr/>
          <p:nvPr/>
        </p:nvSpPr>
        <p:spPr>
          <a:xfrm>
            <a:off x="6107745" y="6348344"/>
            <a:ext cx="16510" cy="22860"/>
          </a:xfrm>
          <a:custGeom>
            <a:avLst/>
            <a:gdLst/>
            <a:ahLst/>
            <a:cxnLst/>
            <a:rect l="l" t="t" r="r" b="b"/>
            <a:pathLst>
              <a:path w="16510" h="22860">
                <a:moveTo>
                  <a:pt x="0" y="22491"/>
                </a:moveTo>
                <a:lnTo>
                  <a:pt x="9516" y="17575"/>
                </a:lnTo>
                <a:lnTo>
                  <a:pt x="14360" y="13593"/>
                </a:lnTo>
                <a:lnTo>
                  <a:pt x="16037" y="8438"/>
                </a:lnTo>
                <a:lnTo>
                  <a:pt x="16052" y="0"/>
                </a:lnTo>
              </a:path>
            </a:pathLst>
          </a:custGeom>
          <a:ln w="6350">
            <a:solidFill>
              <a:srgbClr val="221E1F"/>
            </a:solidFill>
          </a:ln>
        </p:spPr>
        <p:txBody>
          <a:bodyPr wrap="square" lIns="0" tIns="0" rIns="0" bIns="0" rtlCol="0"/>
          <a:lstStyle/>
          <a:p>
            <a:endParaRPr/>
          </a:p>
        </p:txBody>
      </p:sp>
      <p:sp>
        <p:nvSpPr>
          <p:cNvPr id="288" name="object 288"/>
          <p:cNvSpPr/>
          <p:nvPr/>
        </p:nvSpPr>
        <p:spPr>
          <a:xfrm>
            <a:off x="6105462" y="6340707"/>
            <a:ext cx="12065" cy="14604"/>
          </a:xfrm>
          <a:custGeom>
            <a:avLst/>
            <a:gdLst/>
            <a:ahLst/>
            <a:cxnLst/>
            <a:rect l="l" t="t" r="r" b="b"/>
            <a:pathLst>
              <a:path w="12064" h="14604">
                <a:moveTo>
                  <a:pt x="0" y="14439"/>
                </a:moveTo>
                <a:lnTo>
                  <a:pt x="2755" y="7239"/>
                </a:lnTo>
                <a:lnTo>
                  <a:pt x="11785" y="0"/>
                </a:lnTo>
              </a:path>
            </a:pathLst>
          </a:custGeom>
          <a:ln w="6350">
            <a:solidFill>
              <a:srgbClr val="221E1F"/>
            </a:solidFill>
          </a:ln>
        </p:spPr>
        <p:txBody>
          <a:bodyPr wrap="square" lIns="0" tIns="0" rIns="0" bIns="0" rtlCol="0"/>
          <a:lstStyle/>
          <a:p>
            <a:endParaRPr/>
          </a:p>
        </p:txBody>
      </p:sp>
      <p:sp>
        <p:nvSpPr>
          <p:cNvPr id="289" name="object 289"/>
          <p:cNvSpPr/>
          <p:nvPr/>
        </p:nvSpPr>
        <p:spPr>
          <a:xfrm>
            <a:off x="6089929" y="6329324"/>
            <a:ext cx="19050" cy="22225"/>
          </a:xfrm>
          <a:custGeom>
            <a:avLst/>
            <a:gdLst/>
            <a:ahLst/>
            <a:cxnLst/>
            <a:rect l="l" t="t" r="r" b="b"/>
            <a:pathLst>
              <a:path w="19050" h="22225">
                <a:moveTo>
                  <a:pt x="254" y="21704"/>
                </a:moveTo>
                <a:lnTo>
                  <a:pt x="0" y="9370"/>
                </a:lnTo>
                <a:lnTo>
                  <a:pt x="1840" y="2998"/>
                </a:lnTo>
                <a:lnTo>
                  <a:pt x="7506" y="553"/>
                </a:lnTo>
                <a:lnTo>
                  <a:pt x="18732" y="0"/>
                </a:lnTo>
              </a:path>
            </a:pathLst>
          </a:custGeom>
          <a:ln w="6349">
            <a:solidFill>
              <a:srgbClr val="221E1F"/>
            </a:solidFill>
          </a:ln>
        </p:spPr>
        <p:txBody>
          <a:bodyPr wrap="square" lIns="0" tIns="0" rIns="0" bIns="0" rtlCol="0"/>
          <a:lstStyle/>
          <a:p>
            <a:endParaRPr/>
          </a:p>
        </p:txBody>
      </p:sp>
      <p:sp>
        <p:nvSpPr>
          <p:cNvPr id="290" name="object 290"/>
          <p:cNvSpPr/>
          <p:nvPr/>
        </p:nvSpPr>
        <p:spPr>
          <a:xfrm>
            <a:off x="6085272" y="6190400"/>
            <a:ext cx="43180" cy="40005"/>
          </a:xfrm>
          <a:custGeom>
            <a:avLst/>
            <a:gdLst/>
            <a:ahLst/>
            <a:cxnLst/>
            <a:rect l="l" t="t" r="r" b="b"/>
            <a:pathLst>
              <a:path w="43179" h="40004">
                <a:moveTo>
                  <a:pt x="0" y="0"/>
                </a:moveTo>
                <a:lnTo>
                  <a:pt x="14252" y="29023"/>
                </a:lnTo>
                <a:lnTo>
                  <a:pt x="23437" y="39738"/>
                </a:lnTo>
                <a:lnTo>
                  <a:pt x="31546" y="33079"/>
                </a:lnTo>
                <a:lnTo>
                  <a:pt x="42570" y="9982"/>
                </a:lnTo>
              </a:path>
            </a:pathLst>
          </a:custGeom>
          <a:ln w="6350">
            <a:solidFill>
              <a:srgbClr val="221E1F"/>
            </a:solidFill>
          </a:ln>
        </p:spPr>
        <p:txBody>
          <a:bodyPr wrap="square" lIns="0" tIns="0" rIns="0" bIns="0" rtlCol="0"/>
          <a:lstStyle/>
          <a:p>
            <a:endParaRPr/>
          </a:p>
        </p:txBody>
      </p:sp>
      <p:sp>
        <p:nvSpPr>
          <p:cNvPr id="291" name="object 291"/>
          <p:cNvSpPr/>
          <p:nvPr/>
        </p:nvSpPr>
        <p:spPr>
          <a:xfrm>
            <a:off x="5970203" y="6228444"/>
            <a:ext cx="28575" cy="30480"/>
          </a:xfrm>
          <a:custGeom>
            <a:avLst/>
            <a:gdLst/>
            <a:ahLst/>
            <a:cxnLst/>
            <a:rect l="l" t="t" r="r" b="b"/>
            <a:pathLst>
              <a:path w="28575" h="30479">
                <a:moveTo>
                  <a:pt x="25895" y="0"/>
                </a:moveTo>
                <a:lnTo>
                  <a:pt x="28155" y="17272"/>
                </a:lnTo>
                <a:lnTo>
                  <a:pt x="26211" y="26168"/>
                </a:lnTo>
                <a:lnTo>
                  <a:pt x="17635" y="29510"/>
                </a:lnTo>
                <a:lnTo>
                  <a:pt x="0" y="30124"/>
                </a:lnTo>
              </a:path>
            </a:pathLst>
          </a:custGeom>
          <a:ln w="6350">
            <a:solidFill>
              <a:srgbClr val="221E1F"/>
            </a:solidFill>
          </a:ln>
        </p:spPr>
        <p:txBody>
          <a:bodyPr wrap="square" lIns="0" tIns="0" rIns="0" bIns="0" rtlCol="0"/>
          <a:lstStyle/>
          <a:p>
            <a:endParaRPr/>
          </a:p>
        </p:txBody>
      </p:sp>
      <p:sp>
        <p:nvSpPr>
          <p:cNvPr id="292" name="object 292"/>
          <p:cNvSpPr/>
          <p:nvPr/>
        </p:nvSpPr>
        <p:spPr>
          <a:xfrm>
            <a:off x="5900752" y="6313287"/>
            <a:ext cx="60960" cy="30480"/>
          </a:xfrm>
          <a:custGeom>
            <a:avLst/>
            <a:gdLst/>
            <a:ahLst/>
            <a:cxnLst/>
            <a:rect l="l" t="t" r="r" b="b"/>
            <a:pathLst>
              <a:path w="60960" h="30479">
                <a:moveTo>
                  <a:pt x="60744" y="622"/>
                </a:moveTo>
                <a:lnTo>
                  <a:pt x="57243" y="19169"/>
                </a:lnTo>
                <a:lnTo>
                  <a:pt x="53833" y="28128"/>
                </a:lnTo>
                <a:lnTo>
                  <a:pt x="48497" y="29999"/>
                </a:lnTo>
                <a:lnTo>
                  <a:pt x="39217" y="27279"/>
                </a:lnTo>
                <a:lnTo>
                  <a:pt x="26210" y="22049"/>
                </a:lnTo>
                <a:lnTo>
                  <a:pt x="13208" y="15259"/>
                </a:lnTo>
                <a:lnTo>
                  <a:pt x="3405" y="7659"/>
                </a:lnTo>
                <a:lnTo>
                  <a:pt x="0" y="0"/>
                </a:lnTo>
              </a:path>
            </a:pathLst>
          </a:custGeom>
          <a:ln w="6350">
            <a:solidFill>
              <a:srgbClr val="221E1F"/>
            </a:solidFill>
          </a:ln>
        </p:spPr>
        <p:txBody>
          <a:bodyPr wrap="square" lIns="0" tIns="0" rIns="0" bIns="0" rtlCol="0"/>
          <a:lstStyle/>
          <a:p>
            <a:endParaRPr/>
          </a:p>
        </p:txBody>
      </p:sp>
      <p:sp>
        <p:nvSpPr>
          <p:cNvPr id="293" name="object 293"/>
          <p:cNvSpPr/>
          <p:nvPr/>
        </p:nvSpPr>
        <p:spPr>
          <a:xfrm>
            <a:off x="5915110" y="6443141"/>
            <a:ext cx="50165" cy="39370"/>
          </a:xfrm>
          <a:custGeom>
            <a:avLst/>
            <a:gdLst/>
            <a:ahLst/>
            <a:cxnLst/>
            <a:rect l="l" t="t" r="r" b="b"/>
            <a:pathLst>
              <a:path w="50164" h="39370">
                <a:moveTo>
                  <a:pt x="14363" y="0"/>
                </a:moveTo>
                <a:lnTo>
                  <a:pt x="37383" y="10521"/>
                </a:lnTo>
                <a:lnTo>
                  <a:pt x="48220" y="17548"/>
                </a:lnTo>
                <a:lnTo>
                  <a:pt x="49719" y="24245"/>
                </a:lnTo>
                <a:lnTo>
                  <a:pt x="44729" y="33782"/>
                </a:lnTo>
                <a:lnTo>
                  <a:pt x="33636" y="39367"/>
                </a:lnTo>
                <a:lnTo>
                  <a:pt x="18716" y="36041"/>
                </a:lnTo>
                <a:lnTo>
                  <a:pt x="5620" y="29711"/>
                </a:lnTo>
                <a:lnTo>
                  <a:pt x="0" y="26288"/>
                </a:lnTo>
              </a:path>
            </a:pathLst>
          </a:custGeom>
          <a:ln w="6350">
            <a:solidFill>
              <a:srgbClr val="221E1F"/>
            </a:solidFill>
          </a:ln>
        </p:spPr>
        <p:txBody>
          <a:bodyPr wrap="square" lIns="0" tIns="0" rIns="0" bIns="0" rtlCol="0"/>
          <a:lstStyle/>
          <a:p>
            <a:endParaRPr/>
          </a:p>
        </p:txBody>
      </p:sp>
      <p:sp>
        <p:nvSpPr>
          <p:cNvPr id="294" name="object 294"/>
          <p:cNvSpPr/>
          <p:nvPr/>
        </p:nvSpPr>
        <p:spPr>
          <a:xfrm>
            <a:off x="6046375" y="6520594"/>
            <a:ext cx="17780" cy="36195"/>
          </a:xfrm>
          <a:custGeom>
            <a:avLst/>
            <a:gdLst/>
            <a:ahLst/>
            <a:cxnLst/>
            <a:rect l="l" t="t" r="r" b="b"/>
            <a:pathLst>
              <a:path w="17779" h="36195">
                <a:moveTo>
                  <a:pt x="16471" y="0"/>
                </a:moveTo>
                <a:lnTo>
                  <a:pt x="17457" y="20052"/>
                </a:lnTo>
                <a:lnTo>
                  <a:pt x="16070" y="30502"/>
                </a:lnTo>
                <a:lnTo>
                  <a:pt x="10765" y="34736"/>
                </a:lnTo>
                <a:lnTo>
                  <a:pt x="0" y="36144"/>
                </a:lnTo>
              </a:path>
            </a:pathLst>
          </a:custGeom>
          <a:ln w="6350">
            <a:solidFill>
              <a:srgbClr val="221E1F"/>
            </a:solidFill>
          </a:ln>
        </p:spPr>
        <p:txBody>
          <a:bodyPr wrap="square" lIns="0" tIns="0" rIns="0" bIns="0" rtlCol="0"/>
          <a:lstStyle/>
          <a:p>
            <a:endParaRPr/>
          </a:p>
        </p:txBody>
      </p:sp>
      <p:sp>
        <p:nvSpPr>
          <p:cNvPr id="295" name="object 295"/>
          <p:cNvSpPr/>
          <p:nvPr/>
        </p:nvSpPr>
        <p:spPr>
          <a:xfrm>
            <a:off x="6025367" y="6512310"/>
            <a:ext cx="21590" cy="36195"/>
          </a:xfrm>
          <a:custGeom>
            <a:avLst/>
            <a:gdLst/>
            <a:ahLst/>
            <a:cxnLst/>
            <a:rect l="l" t="t" r="r" b="b"/>
            <a:pathLst>
              <a:path w="21589" h="36195">
                <a:moveTo>
                  <a:pt x="21234" y="0"/>
                </a:moveTo>
                <a:lnTo>
                  <a:pt x="7749" y="10708"/>
                </a:lnTo>
                <a:lnTo>
                  <a:pt x="1267" y="17989"/>
                </a:lnTo>
                <a:lnTo>
                  <a:pt x="0" y="25185"/>
                </a:lnTo>
                <a:lnTo>
                  <a:pt x="2159" y="35636"/>
                </a:lnTo>
              </a:path>
            </a:pathLst>
          </a:custGeom>
          <a:ln w="6350">
            <a:solidFill>
              <a:srgbClr val="221E1F"/>
            </a:solidFill>
          </a:ln>
        </p:spPr>
        <p:txBody>
          <a:bodyPr wrap="square" lIns="0" tIns="0" rIns="0" bIns="0" rtlCol="0"/>
          <a:lstStyle/>
          <a:p>
            <a:endParaRPr/>
          </a:p>
        </p:txBody>
      </p:sp>
      <p:sp>
        <p:nvSpPr>
          <p:cNvPr id="296" name="object 296"/>
          <p:cNvSpPr/>
          <p:nvPr/>
        </p:nvSpPr>
        <p:spPr>
          <a:xfrm>
            <a:off x="6039358" y="6522138"/>
            <a:ext cx="13335" cy="24130"/>
          </a:xfrm>
          <a:custGeom>
            <a:avLst/>
            <a:gdLst/>
            <a:ahLst/>
            <a:cxnLst/>
            <a:rect l="l" t="t" r="r" b="b"/>
            <a:pathLst>
              <a:path w="13335" h="24129">
                <a:moveTo>
                  <a:pt x="0" y="24079"/>
                </a:moveTo>
                <a:lnTo>
                  <a:pt x="5365" y="17152"/>
                </a:lnTo>
                <a:lnTo>
                  <a:pt x="8493" y="12334"/>
                </a:lnTo>
                <a:lnTo>
                  <a:pt x="10587" y="7369"/>
                </a:lnTo>
                <a:lnTo>
                  <a:pt x="12852" y="0"/>
                </a:lnTo>
              </a:path>
            </a:pathLst>
          </a:custGeom>
          <a:ln w="6350">
            <a:solidFill>
              <a:srgbClr val="221E1F"/>
            </a:solidFill>
          </a:ln>
        </p:spPr>
        <p:txBody>
          <a:bodyPr wrap="square" lIns="0" tIns="0" rIns="0" bIns="0" rtlCol="0"/>
          <a:lstStyle/>
          <a:p>
            <a:endParaRPr/>
          </a:p>
        </p:txBody>
      </p:sp>
      <p:sp>
        <p:nvSpPr>
          <p:cNvPr id="297" name="object 297"/>
          <p:cNvSpPr/>
          <p:nvPr/>
        </p:nvSpPr>
        <p:spPr>
          <a:xfrm>
            <a:off x="1549415" y="5168708"/>
            <a:ext cx="147320" cy="294640"/>
          </a:xfrm>
          <a:custGeom>
            <a:avLst/>
            <a:gdLst/>
            <a:ahLst/>
            <a:cxnLst/>
            <a:rect l="l" t="t" r="r" b="b"/>
            <a:pathLst>
              <a:path w="147319" h="294639">
                <a:moveTo>
                  <a:pt x="139598" y="294424"/>
                </a:moveTo>
                <a:lnTo>
                  <a:pt x="97299" y="261566"/>
                </a:lnTo>
                <a:lnTo>
                  <a:pt x="69330" y="217885"/>
                </a:lnTo>
                <a:lnTo>
                  <a:pt x="41046" y="161747"/>
                </a:lnTo>
                <a:lnTo>
                  <a:pt x="17894" y="103323"/>
                </a:lnTo>
                <a:lnTo>
                  <a:pt x="3852" y="53422"/>
                </a:lnTo>
                <a:lnTo>
                  <a:pt x="0" y="17246"/>
                </a:lnTo>
                <a:lnTo>
                  <a:pt x="7416" y="0"/>
                </a:lnTo>
                <a:lnTo>
                  <a:pt x="49721" y="32840"/>
                </a:lnTo>
                <a:lnTo>
                  <a:pt x="77684" y="76525"/>
                </a:lnTo>
                <a:lnTo>
                  <a:pt x="105943" y="132689"/>
                </a:lnTo>
                <a:lnTo>
                  <a:pt x="129152" y="191130"/>
                </a:lnTo>
                <a:lnTo>
                  <a:pt x="143216" y="241022"/>
                </a:lnTo>
                <a:lnTo>
                  <a:pt x="147057" y="277180"/>
                </a:lnTo>
                <a:lnTo>
                  <a:pt x="139598" y="294424"/>
                </a:lnTo>
                <a:close/>
              </a:path>
            </a:pathLst>
          </a:custGeom>
          <a:ln w="6350">
            <a:solidFill>
              <a:srgbClr val="080909"/>
            </a:solidFill>
          </a:ln>
        </p:spPr>
        <p:txBody>
          <a:bodyPr wrap="square" lIns="0" tIns="0" rIns="0" bIns="0" rtlCol="0"/>
          <a:lstStyle/>
          <a:p>
            <a:endParaRPr/>
          </a:p>
        </p:txBody>
      </p:sp>
      <p:sp>
        <p:nvSpPr>
          <p:cNvPr id="298" name="object 298"/>
          <p:cNvSpPr/>
          <p:nvPr/>
        </p:nvSpPr>
        <p:spPr>
          <a:xfrm>
            <a:off x="543210" y="5168708"/>
            <a:ext cx="1172210" cy="372745"/>
          </a:xfrm>
          <a:custGeom>
            <a:avLst/>
            <a:gdLst/>
            <a:ahLst/>
            <a:cxnLst/>
            <a:rect l="l" t="t" r="r" b="b"/>
            <a:pathLst>
              <a:path w="1172210" h="372745">
                <a:moveTo>
                  <a:pt x="1013625" y="0"/>
                </a:moveTo>
                <a:lnTo>
                  <a:pt x="993416" y="1014"/>
                </a:lnTo>
                <a:lnTo>
                  <a:pt x="656571" y="14331"/>
                </a:lnTo>
                <a:lnTo>
                  <a:pt x="479815" y="24768"/>
                </a:lnTo>
                <a:lnTo>
                  <a:pt x="356493" y="34379"/>
                </a:lnTo>
                <a:lnTo>
                  <a:pt x="294544" y="40119"/>
                </a:lnTo>
                <a:lnTo>
                  <a:pt x="233005" y="46544"/>
                </a:lnTo>
                <a:lnTo>
                  <a:pt x="172328" y="53701"/>
                </a:lnTo>
                <a:lnTo>
                  <a:pt x="112967" y="61635"/>
                </a:lnTo>
                <a:lnTo>
                  <a:pt x="55374" y="70393"/>
                </a:lnTo>
                <a:lnTo>
                  <a:pt x="0" y="80022"/>
                </a:lnTo>
                <a:lnTo>
                  <a:pt x="0" y="372262"/>
                </a:lnTo>
                <a:lnTo>
                  <a:pt x="1145684" y="294362"/>
                </a:lnTo>
                <a:lnTo>
                  <a:pt x="1125017" y="284018"/>
                </a:lnTo>
                <a:lnTo>
                  <a:pt x="1100060" y="254269"/>
                </a:lnTo>
                <a:lnTo>
                  <a:pt x="1073629" y="211076"/>
                </a:lnTo>
                <a:lnTo>
                  <a:pt x="1048416" y="160342"/>
                </a:lnTo>
                <a:lnTo>
                  <a:pt x="1027116" y="107966"/>
                </a:lnTo>
                <a:lnTo>
                  <a:pt x="1012422" y="59850"/>
                </a:lnTo>
                <a:lnTo>
                  <a:pt x="1007027" y="21894"/>
                </a:lnTo>
                <a:lnTo>
                  <a:pt x="1013625" y="0"/>
                </a:lnTo>
                <a:close/>
              </a:path>
              <a:path w="1172210" h="372745">
                <a:moveTo>
                  <a:pt x="1171644" y="292604"/>
                </a:moveTo>
                <a:lnTo>
                  <a:pt x="1145684" y="294362"/>
                </a:lnTo>
                <a:lnTo>
                  <a:pt x="1171644" y="292604"/>
                </a:lnTo>
                <a:close/>
              </a:path>
            </a:pathLst>
          </a:custGeom>
          <a:solidFill>
            <a:srgbClr val="D1D3D4"/>
          </a:solidFill>
        </p:spPr>
        <p:txBody>
          <a:bodyPr wrap="square" lIns="0" tIns="0" rIns="0" bIns="0" rtlCol="0"/>
          <a:lstStyle/>
          <a:p>
            <a:endParaRPr/>
          </a:p>
        </p:txBody>
      </p:sp>
      <p:sp>
        <p:nvSpPr>
          <p:cNvPr id="299" name="object 299"/>
          <p:cNvSpPr/>
          <p:nvPr/>
        </p:nvSpPr>
        <p:spPr>
          <a:xfrm>
            <a:off x="543210" y="5168708"/>
            <a:ext cx="1172210" cy="372745"/>
          </a:xfrm>
          <a:custGeom>
            <a:avLst/>
            <a:gdLst/>
            <a:ahLst/>
            <a:cxnLst/>
            <a:rect l="l" t="t" r="r" b="b"/>
            <a:pathLst>
              <a:path w="1172210" h="372745">
                <a:moveTo>
                  <a:pt x="0" y="372262"/>
                </a:moveTo>
                <a:lnTo>
                  <a:pt x="706160" y="324226"/>
                </a:lnTo>
                <a:lnTo>
                  <a:pt x="1060902" y="300105"/>
                </a:lnTo>
                <a:lnTo>
                  <a:pt x="1171644" y="292604"/>
                </a:lnTo>
                <a:lnTo>
                  <a:pt x="1145806" y="294424"/>
                </a:lnTo>
                <a:lnTo>
                  <a:pt x="1100060" y="254269"/>
                </a:lnTo>
                <a:lnTo>
                  <a:pt x="1073629" y="211076"/>
                </a:lnTo>
                <a:lnTo>
                  <a:pt x="1048416" y="160342"/>
                </a:lnTo>
                <a:lnTo>
                  <a:pt x="1027116" y="107966"/>
                </a:lnTo>
                <a:lnTo>
                  <a:pt x="1012422" y="59850"/>
                </a:lnTo>
                <a:lnTo>
                  <a:pt x="1007027" y="21894"/>
                </a:lnTo>
                <a:lnTo>
                  <a:pt x="1013625" y="0"/>
                </a:lnTo>
                <a:lnTo>
                  <a:pt x="993416" y="1014"/>
                </a:lnTo>
                <a:lnTo>
                  <a:pt x="967286" y="2065"/>
                </a:lnTo>
                <a:lnTo>
                  <a:pt x="935687" y="3198"/>
                </a:lnTo>
                <a:lnTo>
                  <a:pt x="899071" y="4461"/>
                </a:lnTo>
                <a:lnTo>
                  <a:pt x="857891" y="5899"/>
                </a:lnTo>
                <a:lnTo>
                  <a:pt x="812598" y="7558"/>
                </a:lnTo>
                <a:lnTo>
                  <a:pt x="763646" y="9486"/>
                </a:lnTo>
                <a:lnTo>
                  <a:pt x="711486" y="11728"/>
                </a:lnTo>
                <a:lnTo>
                  <a:pt x="656571" y="14331"/>
                </a:lnTo>
                <a:lnTo>
                  <a:pt x="599352" y="17341"/>
                </a:lnTo>
                <a:lnTo>
                  <a:pt x="540283" y="20805"/>
                </a:lnTo>
                <a:lnTo>
                  <a:pt x="479815" y="24768"/>
                </a:lnTo>
                <a:lnTo>
                  <a:pt x="418401" y="29277"/>
                </a:lnTo>
                <a:lnTo>
                  <a:pt x="356493" y="34379"/>
                </a:lnTo>
                <a:lnTo>
                  <a:pt x="294544" y="40119"/>
                </a:lnTo>
                <a:lnTo>
                  <a:pt x="233005" y="46544"/>
                </a:lnTo>
                <a:lnTo>
                  <a:pt x="172328" y="53701"/>
                </a:lnTo>
                <a:lnTo>
                  <a:pt x="112967" y="61635"/>
                </a:lnTo>
                <a:lnTo>
                  <a:pt x="55374" y="70393"/>
                </a:lnTo>
                <a:lnTo>
                  <a:pt x="0" y="80022"/>
                </a:lnTo>
              </a:path>
            </a:pathLst>
          </a:custGeom>
          <a:ln w="6350">
            <a:solidFill>
              <a:srgbClr val="080909"/>
            </a:solidFill>
          </a:ln>
        </p:spPr>
        <p:txBody>
          <a:bodyPr wrap="square" lIns="0" tIns="0" rIns="0" bIns="0" rtlCol="0"/>
          <a:lstStyle/>
          <a:p>
            <a:endParaRPr/>
          </a:p>
        </p:txBody>
      </p:sp>
      <p:sp>
        <p:nvSpPr>
          <p:cNvPr id="300" name="object 300"/>
          <p:cNvSpPr/>
          <p:nvPr/>
        </p:nvSpPr>
        <p:spPr>
          <a:xfrm>
            <a:off x="2703644" y="5153318"/>
            <a:ext cx="45720" cy="321310"/>
          </a:xfrm>
          <a:custGeom>
            <a:avLst/>
            <a:gdLst/>
            <a:ahLst/>
            <a:cxnLst/>
            <a:rect l="l" t="t" r="r" b="b"/>
            <a:pathLst>
              <a:path w="45719" h="321310">
                <a:moveTo>
                  <a:pt x="45173" y="158369"/>
                </a:moveTo>
                <a:lnTo>
                  <a:pt x="41554" y="96638"/>
                </a:lnTo>
                <a:lnTo>
                  <a:pt x="33869" y="46932"/>
                </a:lnTo>
                <a:lnTo>
                  <a:pt x="9448" y="1104"/>
                </a:lnTo>
                <a:lnTo>
                  <a:pt x="6997" y="990"/>
                </a:lnTo>
                <a:lnTo>
                  <a:pt x="3479" y="355"/>
                </a:lnTo>
                <a:lnTo>
                  <a:pt x="0" y="0"/>
                </a:lnTo>
                <a:lnTo>
                  <a:pt x="11342" y="20556"/>
                </a:lnTo>
                <a:lnTo>
                  <a:pt x="20759" y="56026"/>
                </a:lnTo>
                <a:lnTo>
                  <a:pt x="27455" y="102945"/>
                </a:lnTo>
                <a:lnTo>
                  <a:pt x="30632" y="157848"/>
                </a:lnTo>
                <a:lnTo>
                  <a:pt x="29576" y="213228"/>
                </a:lnTo>
                <a:lnTo>
                  <a:pt x="24645" y="261362"/>
                </a:lnTo>
                <a:lnTo>
                  <a:pt x="16564" y="297890"/>
                </a:lnTo>
                <a:lnTo>
                  <a:pt x="6057" y="318452"/>
                </a:lnTo>
                <a:lnTo>
                  <a:pt x="8407" y="320763"/>
                </a:lnTo>
                <a:lnTo>
                  <a:pt x="38061" y="267125"/>
                </a:lnTo>
                <a:lnTo>
                  <a:pt x="43853" y="219011"/>
                </a:lnTo>
                <a:lnTo>
                  <a:pt x="45173" y="158369"/>
                </a:lnTo>
                <a:close/>
              </a:path>
            </a:pathLst>
          </a:custGeom>
          <a:ln w="6350">
            <a:solidFill>
              <a:srgbClr val="080909"/>
            </a:solidFill>
          </a:ln>
        </p:spPr>
        <p:txBody>
          <a:bodyPr wrap="square" lIns="0" tIns="0" rIns="0" bIns="0" rtlCol="0"/>
          <a:lstStyle/>
          <a:p>
            <a:endParaRPr/>
          </a:p>
        </p:txBody>
      </p:sp>
      <p:sp>
        <p:nvSpPr>
          <p:cNvPr id="301" name="object 301"/>
          <p:cNvSpPr/>
          <p:nvPr/>
        </p:nvSpPr>
        <p:spPr>
          <a:xfrm>
            <a:off x="2642358" y="5149413"/>
            <a:ext cx="43815" cy="324485"/>
          </a:xfrm>
          <a:custGeom>
            <a:avLst/>
            <a:gdLst/>
            <a:ahLst/>
            <a:cxnLst/>
            <a:rect l="l" t="t" r="r" b="b"/>
            <a:pathLst>
              <a:path w="43814" h="324485">
                <a:moveTo>
                  <a:pt x="43332" y="158305"/>
                </a:moveTo>
                <a:lnTo>
                  <a:pt x="40601" y="95992"/>
                </a:lnTo>
                <a:lnTo>
                  <a:pt x="33572" y="46021"/>
                </a:lnTo>
                <a:lnTo>
                  <a:pt x="22990" y="12790"/>
                </a:lnTo>
                <a:lnTo>
                  <a:pt x="9601" y="698"/>
                </a:lnTo>
                <a:lnTo>
                  <a:pt x="7073" y="698"/>
                </a:lnTo>
                <a:lnTo>
                  <a:pt x="3594" y="253"/>
                </a:lnTo>
                <a:lnTo>
                  <a:pt x="0" y="0"/>
                </a:lnTo>
                <a:lnTo>
                  <a:pt x="11157" y="20309"/>
                </a:lnTo>
                <a:lnTo>
                  <a:pt x="20156" y="55783"/>
                </a:lnTo>
                <a:lnTo>
                  <a:pt x="26233" y="102961"/>
                </a:lnTo>
                <a:lnTo>
                  <a:pt x="28625" y="158381"/>
                </a:lnTo>
                <a:lnTo>
                  <a:pt x="26749" y="214504"/>
                </a:lnTo>
                <a:lnTo>
                  <a:pt x="21058" y="263413"/>
                </a:lnTo>
                <a:lnTo>
                  <a:pt x="12339" y="300688"/>
                </a:lnTo>
                <a:lnTo>
                  <a:pt x="1384" y="321906"/>
                </a:lnTo>
                <a:lnTo>
                  <a:pt x="3771" y="324230"/>
                </a:lnTo>
                <a:lnTo>
                  <a:pt x="34531" y="268644"/>
                </a:lnTo>
                <a:lnTo>
                  <a:pt x="41084" y="219709"/>
                </a:lnTo>
                <a:lnTo>
                  <a:pt x="43332" y="158305"/>
                </a:lnTo>
                <a:close/>
              </a:path>
            </a:pathLst>
          </a:custGeom>
          <a:ln w="6350">
            <a:solidFill>
              <a:srgbClr val="080909"/>
            </a:solidFill>
          </a:ln>
        </p:spPr>
        <p:txBody>
          <a:bodyPr wrap="square" lIns="0" tIns="0" rIns="0" bIns="0" rtlCol="0"/>
          <a:lstStyle/>
          <a:p>
            <a:endParaRPr/>
          </a:p>
        </p:txBody>
      </p:sp>
      <p:sp>
        <p:nvSpPr>
          <p:cNvPr id="302" name="object 302"/>
          <p:cNvSpPr/>
          <p:nvPr/>
        </p:nvSpPr>
        <p:spPr>
          <a:xfrm>
            <a:off x="2493304" y="5139940"/>
            <a:ext cx="50165" cy="340995"/>
          </a:xfrm>
          <a:custGeom>
            <a:avLst/>
            <a:gdLst/>
            <a:ahLst/>
            <a:cxnLst/>
            <a:rect l="l" t="t" r="r" b="b"/>
            <a:pathLst>
              <a:path w="50164" h="340995">
                <a:moveTo>
                  <a:pt x="49783" y="165100"/>
                </a:moveTo>
                <a:lnTo>
                  <a:pt x="45222" y="99740"/>
                </a:lnTo>
                <a:lnTo>
                  <a:pt x="36496" y="47463"/>
                </a:lnTo>
                <a:lnTo>
                  <a:pt x="24498" y="12859"/>
                </a:lnTo>
                <a:lnTo>
                  <a:pt x="10121" y="520"/>
                </a:lnTo>
                <a:lnTo>
                  <a:pt x="7442" y="609"/>
                </a:lnTo>
                <a:lnTo>
                  <a:pt x="3695" y="165"/>
                </a:lnTo>
                <a:lnTo>
                  <a:pt x="0" y="0"/>
                </a:lnTo>
                <a:lnTo>
                  <a:pt x="12280" y="21068"/>
                </a:lnTo>
                <a:lnTo>
                  <a:pt x="22693" y="58097"/>
                </a:lnTo>
                <a:lnTo>
                  <a:pt x="30341" y="107483"/>
                </a:lnTo>
                <a:lnTo>
                  <a:pt x="34328" y="165620"/>
                </a:lnTo>
                <a:lnTo>
                  <a:pt x="33866" y="224591"/>
                </a:lnTo>
                <a:lnTo>
                  <a:pt x="29200" y="276115"/>
                </a:lnTo>
                <a:lnTo>
                  <a:pt x="21033" y="315501"/>
                </a:lnTo>
                <a:lnTo>
                  <a:pt x="10071" y="338061"/>
                </a:lnTo>
                <a:lnTo>
                  <a:pt x="12598" y="340448"/>
                </a:lnTo>
                <a:lnTo>
                  <a:pt x="43484" y="281214"/>
                </a:lnTo>
                <a:lnTo>
                  <a:pt x="49063" y="229653"/>
                </a:lnTo>
                <a:lnTo>
                  <a:pt x="49783" y="165100"/>
                </a:lnTo>
                <a:close/>
              </a:path>
            </a:pathLst>
          </a:custGeom>
          <a:ln w="6350">
            <a:solidFill>
              <a:srgbClr val="080909"/>
            </a:solidFill>
          </a:ln>
        </p:spPr>
        <p:txBody>
          <a:bodyPr wrap="square" lIns="0" tIns="0" rIns="0" bIns="0" rtlCol="0"/>
          <a:lstStyle/>
          <a:p>
            <a:endParaRPr/>
          </a:p>
        </p:txBody>
      </p:sp>
      <p:sp>
        <p:nvSpPr>
          <p:cNvPr id="303" name="object 303"/>
          <p:cNvSpPr/>
          <p:nvPr/>
        </p:nvSpPr>
        <p:spPr>
          <a:xfrm>
            <a:off x="2833645" y="5160660"/>
            <a:ext cx="59055" cy="306070"/>
          </a:xfrm>
          <a:custGeom>
            <a:avLst/>
            <a:gdLst/>
            <a:ahLst/>
            <a:cxnLst/>
            <a:rect l="l" t="t" r="r" b="b"/>
            <a:pathLst>
              <a:path w="59055" h="306070">
                <a:moveTo>
                  <a:pt x="7619" y="305765"/>
                </a:moveTo>
                <a:lnTo>
                  <a:pt x="34751" y="263156"/>
                </a:lnTo>
                <a:lnTo>
                  <a:pt x="51590" y="219097"/>
                </a:lnTo>
                <a:lnTo>
                  <a:pt x="58667" y="174244"/>
                </a:lnTo>
                <a:lnTo>
                  <a:pt x="56515" y="129252"/>
                </a:lnTo>
                <a:lnTo>
                  <a:pt x="45665" y="84777"/>
                </a:lnTo>
                <a:lnTo>
                  <a:pt x="26649" y="41474"/>
                </a:lnTo>
                <a:lnTo>
                  <a:pt x="0" y="0"/>
                </a:lnTo>
              </a:path>
            </a:pathLst>
          </a:custGeom>
          <a:ln w="6350">
            <a:solidFill>
              <a:srgbClr val="080909"/>
            </a:solidFill>
          </a:ln>
        </p:spPr>
        <p:txBody>
          <a:bodyPr wrap="square" lIns="0" tIns="0" rIns="0" bIns="0" rtlCol="0"/>
          <a:lstStyle/>
          <a:p>
            <a:endParaRPr/>
          </a:p>
        </p:txBody>
      </p:sp>
      <p:sp>
        <p:nvSpPr>
          <p:cNvPr id="304" name="object 304"/>
          <p:cNvSpPr/>
          <p:nvPr/>
        </p:nvSpPr>
        <p:spPr>
          <a:xfrm>
            <a:off x="2815018" y="5160922"/>
            <a:ext cx="59055" cy="306070"/>
          </a:xfrm>
          <a:custGeom>
            <a:avLst/>
            <a:gdLst/>
            <a:ahLst/>
            <a:cxnLst/>
            <a:rect l="l" t="t" r="r" b="b"/>
            <a:pathLst>
              <a:path w="59055" h="306070">
                <a:moveTo>
                  <a:pt x="7543" y="305714"/>
                </a:moveTo>
                <a:lnTo>
                  <a:pt x="34694" y="263108"/>
                </a:lnTo>
                <a:lnTo>
                  <a:pt x="51547" y="219049"/>
                </a:lnTo>
                <a:lnTo>
                  <a:pt x="58634" y="174195"/>
                </a:lnTo>
                <a:lnTo>
                  <a:pt x="56490" y="129204"/>
                </a:lnTo>
                <a:lnTo>
                  <a:pt x="45648" y="84736"/>
                </a:lnTo>
                <a:lnTo>
                  <a:pt x="26640" y="41448"/>
                </a:lnTo>
                <a:lnTo>
                  <a:pt x="0" y="0"/>
                </a:lnTo>
              </a:path>
            </a:pathLst>
          </a:custGeom>
          <a:ln w="6350">
            <a:solidFill>
              <a:srgbClr val="080909"/>
            </a:solidFill>
          </a:ln>
        </p:spPr>
        <p:txBody>
          <a:bodyPr wrap="square" lIns="0" tIns="0" rIns="0" bIns="0" rtlCol="0"/>
          <a:lstStyle/>
          <a:p>
            <a:endParaRPr/>
          </a:p>
        </p:txBody>
      </p:sp>
      <p:sp>
        <p:nvSpPr>
          <p:cNvPr id="305" name="object 305"/>
          <p:cNvSpPr/>
          <p:nvPr/>
        </p:nvSpPr>
        <p:spPr>
          <a:xfrm>
            <a:off x="2796788" y="5161109"/>
            <a:ext cx="59055" cy="306070"/>
          </a:xfrm>
          <a:custGeom>
            <a:avLst/>
            <a:gdLst/>
            <a:ahLst/>
            <a:cxnLst/>
            <a:rect l="l" t="t" r="r" b="b"/>
            <a:pathLst>
              <a:path w="59055" h="306070">
                <a:moveTo>
                  <a:pt x="7493" y="305714"/>
                </a:moveTo>
                <a:lnTo>
                  <a:pt x="34651" y="263114"/>
                </a:lnTo>
                <a:lnTo>
                  <a:pt x="51508" y="219069"/>
                </a:lnTo>
                <a:lnTo>
                  <a:pt x="58598" y="174231"/>
                </a:lnTo>
                <a:lnTo>
                  <a:pt x="56457" y="129252"/>
                </a:lnTo>
                <a:lnTo>
                  <a:pt x="45620" y="84786"/>
                </a:lnTo>
                <a:lnTo>
                  <a:pt x="26622" y="41484"/>
                </a:lnTo>
                <a:lnTo>
                  <a:pt x="0" y="0"/>
                </a:lnTo>
              </a:path>
            </a:pathLst>
          </a:custGeom>
          <a:ln w="6350">
            <a:solidFill>
              <a:srgbClr val="080909"/>
            </a:solidFill>
          </a:ln>
        </p:spPr>
        <p:txBody>
          <a:bodyPr wrap="square" lIns="0" tIns="0" rIns="0" bIns="0" rtlCol="0"/>
          <a:lstStyle/>
          <a:p>
            <a:endParaRPr/>
          </a:p>
        </p:txBody>
      </p:sp>
      <p:sp>
        <p:nvSpPr>
          <p:cNvPr id="306" name="object 306"/>
          <p:cNvSpPr/>
          <p:nvPr/>
        </p:nvSpPr>
        <p:spPr>
          <a:xfrm>
            <a:off x="2316026" y="5064633"/>
            <a:ext cx="627380" cy="477520"/>
          </a:xfrm>
          <a:custGeom>
            <a:avLst/>
            <a:gdLst/>
            <a:ahLst/>
            <a:cxnLst/>
            <a:rect l="l" t="t" r="r" b="b"/>
            <a:pathLst>
              <a:path w="627380" h="477520">
                <a:moveTo>
                  <a:pt x="0" y="39012"/>
                </a:moveTo>
                <a:lnTo>
                  <a:pt x="12179" y="12915"/>
                </a:lnTo>
                <a:lnTo>
                  <a:pt x="23804" y="1988"/>
                </a:lnTo>
                <a:lnTo>
                  <a:pt x="32512" y="0"/>
                </a:lnTo>
                <a:lnTo>
                  <a:pt x="35941" y="721"/>
                </a:lnTo>
                <a:lnTo>
                  <a:pt x="80860" y="2372"/>
                </a:lnTo>
                <a:lnTo>
                  <a:pt x="76961" y="15166"/>
                </a:lnTo>
                <a:lnTo>
                  <a:pt x="75715" y="22430"/>
                </a:lnTo>
                <a:lnTo>
                  <a:pt x="77172" y="26863"/>
                </a:lnTo>
                <a:lnTo>
                  <a:pt x="81381" y="31163"/>
                </a:lnTo>
                <a:lnTo>
                  <a:pt x="90997" y="40411"/>
                </a:lnTo>
                <a:lnTo>
                  <a:pt x="104971" y="54132"/>
                </a:lnTo>
                <a:lnTo>
                  <a:pt x="117564" y="66580"/>
                </a:lnTo>
                <a:lnTo>
                  <a:pt x="123037" y="72006"/>
                </a:lnTo>
                <a:lnTo>
                  <a:pt x="549744" y="97520"/>
                </a:lnTo>
                <a:lnTo>
                  <a:pt x="595965" y="109629"/>
                </a:lnTo>
                <a:lnTo>
                  <a:pt x="619426" y="131333"/>
                </a:lnTo>
                <a:lnTo>
                  <a:pt x="627376" y="178532"/>
                </a:lnTo>
                <a:lnTo>
                  <a:pt x="627062" y="267129"/>
                </a:lnTo>
                <a:lnTo>
                  <a:pt x="615807" y="336955"/>
                </a:lnTo>
                <a:lnTo>
                  <a:pt x="593026" y="377732"/>
                </a:lnTo>
                <a:lnTo>
                  <a:pt x="560514" y="401533"/>
                </a:lnTo>
                <a:lnTo>
                  <a:pt x="115239" y="413865"/>
                </a:lnTo>
                <a:lnTo>
                  <a:pt x="82499" y="453641"/>
                </a:lnTo>
                <a:lnTo>
                  <a:pt x="83477" y="468871"/>
                </a:lnTo>
                <a:lnTo>
                  <a:pt x="81845" y="476039"/>
                </a:lnTo>
                <a:lnTo>
                  <a:pt x="75841" y="477028"/>
                </a:lnTo>
                <a:lnTo>
                  <a:pt x="63703" y="473720"/>
                </a:lnTo>
                <a:lnTo>
                  <a:pt x="48057" y="468344"/>
                </a:lnTo>
                <a:lnTo>
                  <a:pt x="34216" y="462796"/>
                </a:lnTo>
                <a:lnTo>
                  <a:pt x="24333" y="458455"/>
                </a:lnTo>
                <a:lnTo>
                  <a:pt x="20561" y="456702"/>
                </a:lnTo>
              </a:path>
            </a:pathLst>
          </a:custGeom>
          <a:ln w="6350">
            <a:solidFill>
              <a:srgbClr val="080909"/>
            </a:solidFill>
          </a:ln>
        </p:spPr>
        <p:txBody>
          <a:bodyPr wrap="square" lIns="0" tIns="0" rIns="0" bIns="0" rtlCol="0"/>
          <a:lstStyle/>
          <a:p>
            <a:endParaRPr/>
          </a:p>
        </p:txBody>
      </p:sp>
      <p:sp>
        <p:nvSpPr>
          <p:cNvPr id="307" name="object 307"/>
          <p:cNvSpPr/>
          <p:nvPr/>
        </p:nvSpPr>
        <p:spPr>
          <a:xfrm>
            <a:off x="2377889" y="5133138"/>
            <a:ext cx="61594" cy="3810"/>
          </a:xfrm>
          <a:custGeom>
            <a:avLst/>
            <a:gdLst/>
            <a:ahLst/>
            <a:cxnLst/>
            <a:rect l="l" t="t" r="r" b="b"/>
            <a:pathLst>
              <a:path w="61594" h="3810">
                <a:moveTo>
                  <a:pt x="-3175" y="1752"/>
                </a:moveTo>
                <a:lnTo>
                  <a:pt x="64338" y="1752"/>
                </a:lnTo>
              </a:path>
            </a:pathLst>
          </a:custGeom>
          <a:ln w="9855">
            <a:solidFill>
              <a:srgbClr val="080909"/>
            </a:solidFill>
          </a:ln>
        </p:spPr>
        <p:txBody>
          <a:bodyPr wrap="square" lIns="0" tIns="0" rIns="0" bIns="0" rtlCol="0"/>
          <a:lstStyle/>
          <a:p>
            <a:endParaRPr/>
          </a:p>
        </p:txBody>
      </p:sp>
      <p:sp>
        <p:nvSpPr>
          <p:cNvPr id="308" name="object 308"/>
          <p:cNvSpPr/>
          <p:nvPr/>
        </p:nvSpPr>
        <p:spPr>
          <a:xfrm>
            <a:off x="2344576" y="5090340"/>
            <a:ext cx="50165" cy="635"/>
          </a:xfrm>
          <a:custGeom>
            <a:avLst/>
            <a:gdLst/>
            <a:ahLst/>
            <a:cxnLst/>
            <a:rect l="l" t="t" r="r" b="b"/>
            <a:pathLst>
              <a:path w="50164" h="635">
                <a:moveTo>
                  <a:pt x="0" y="126"/>
                </a:moveTo>
                <a:lnTo>
                  <a:pt x="49936" y="0"/>
                </a:lnTo>
              </a:path>
            </a:pathLst>
          </a:custGeom>
          <a:ln w="6350">
            <a:solidFill>
              <a:srgbClr val="080909"/>
            </a:solidFill>
          </a:ln>
        </p:spPr>
        <p:txBody>
          <a:bodyPr wrap="square" lIns="0" tIns="0" rIns="0" bIns="0" rtlCol="0"/>
          <a:lstStyle/>
          <a:p>
            <a:endParaRPr/>
          </a:p>
        </p:txBody>
      </p:sp>
      <p:sp>
        <p:nvSpPr>
          <p:cNvPr id="309" name="object 309"/>
          <p:cNvSpPr/>
          <p:nvPr/>
        </p:nvSpPr>
        <p:spPr>
          <a:xfrm>
            <a:off x="2431263" y="5137075"/>
            <a:ext cx="46990" cy="341630"/>
          </a:xfrm>
          <a:custGeom>
            <a:avLst/>
            <a:gdLst/>
            <a:ahLst/>
            <a:cxnLst/>
            <a:rect l="l" t="t" r="r" b="b"/>
            <a:pathLst>
              <a:path w="46989" h="341629">
                <a:moveTo>
                  <a:pt x="13969" y="0"/>
                </a:moveTo>
                <a:lnTo>
                  <a:pt x="23240" y="119824"/>
                </a:lnTo>
                <a:lnTo>
                  <a:pt x="40754" y="145489"/>
                </a:lnTo>
                <a:lnTo>
                  <a:pt x="46856" y="160454"/>
                </a:lnTo>
                <a:lnTo>
                  <a:pt x="41786" y="170491"/>
                </a:lnTo>
                <a:lnTo>
                  <a:pt x="25780" y="181368"/>
                </a:lnTo>
                <a:lnTo>
                  <a:pt x="12801" y="283298"/>
                </a:lnTo>
                <a:lnTo>
                  <a:pt x="25981" y="307517"/>
                </a:lnTo>
                <a:lnTo>
                  <a:pt x="29041" y="321644"/>
                </a:lnTo>
                <a:lnTo>
                  <a:pt x="20781" y="331131"/>
                </a:lnTo>
                <a:lnTo>
                  <a:pt x="0" y="341426"/>
                </a:lnTo>
              </a:path>
            </a:pathLst>
          </a:custGeom>
          <a:ln w="6349">
            <a:solidFill>
              <a:srgbClr val="080909"/>
            </a:solidFill>
          </a:ln>
        </p:spPr>
        <p:txBody>
          <a:bodyPr wrap="square" lIns="0" tIns="0" rIns="0" bIns="0" rtlCol="0"/>
          <a:lstStyle/>
          <a:p>
            <a:endParaRPr/>
          </a:p>
        </p:txBody>
      </p:sp>
      <p:sp>
        <p:nvSpPr>
          <p:cNvPr id="310" name="object 310"/>
          <p:cNvSpPr/>
          <p:nvPr/>
        </p:nvSpPr>
        <p:spPr>
          <a:xfrm>
            <a:off x="2379327" y="5471269"/>
            <a:ext cx="52069" cy="7620"/>
          </a:xfrm>
          <a:custGeom>
            <a:avLst/>
            <a:gdLst/>
            <a:ahLst/>
            <a:cxnLst/>
            <a:rect l="l" t="t" r="r" b="b"/>
            <a:pathLst>
              <a:path w="52069" h="7620">
                <a:moveTo>
                  <a:pt x="0" y="0"/>
                </a:moveTo>
                <a:lnTo>
                  <a:pt x="51943" y="7226"/>
                </a:lnTo>
              </a:path>
            </a:pathLst>
          </a:custGeom>
          <a:ln w="6349">
            <a:solidFill>
              <a:srgbClr val="080909"/>
            </a:solidFill>
          </a:ln>
        </p:spPr>
        <p:txBody>
          <a:bodyPr wrap="square" lIns="0" tIns="0" rIns="0" bIns="0" rtlCol="0"/>
          <a:lstStyle/>
          <a:p>
            <a:endParaRPr/>
          </a:p>
        </p:txBody>
      </p:sp>
      <p:sp>
        <p:nvSpPr>
          <p:cNvPr id="311" name="object 311"/>
          <p:cNvSpPr/>
          <p:nvPr/>
        </p:nvSpPr>
        <p:spPr>
          <a:xfrm>
            <a:off x="2384982" y="5421145"/>
            <a:ext cx="63500" cy="8255"/>
          </a:xfrm>
          <a:custGeom>
            <a:avLst/>
            <a:gdLst/>
            <a:ahLst/>
            <a:cxnLst/>
            <a:rect l="l" t="t" r="r" b="b"/>
            <a:pathLst>
              <a:path w="63500" h="8254">
                <a:moveTo>
                  <a:pt x="0" y="0"/>
                </a:moveTo>
                <a:lnTo>
                  <a:pt x="63030" y="8039"/>
                </a:lnTo>
              </a:path>
            </a:pathLst>
          </a:custGeom>
          <a:ln w="6350">
            <a:solidFill>
              <a:srgbClr val="080909"/>
            </a:solidFill>
          </a:ln>
        </p:spPr>
        <p:txBody>
          <a:bodyPr wrap="square" lIns="0" tIns="0" rIns="0" bIns="0" rtlCol="0"/>
          <a:lstStyle/>
          <a:p>
            <a:endParaRPr/>
          </a:p>
        </p:txBody>
      </p:sp>
      <p:sp>
        <p:nvSpPr>
          <p:cNvPr id="312" name="object 312"/>
          <p:cNvSpPr/>
          <p:nvPr/>
        </p:nvSpPr>
        <p:spPr>
          <a:xfrm>
            <a:off x="2392448" y="5315817"/>
            <a:ext cx="64769" cy="3175"/>
          </a:xfrm>
          <a:custGeom>
            <a:avLst/>
            <a:gdLst/>
            <a:ahLst/>
            <a:cxnLst/>
            <a:rect l="l" t="t" r="r" b="b"/>
            <a:pathLst>
              <a:path w="64769" h="3175">
                <a:moveTo>
                  <a:pt x="-3175" y="1314"/>
                </a:moveTo>
                <a:lnTo>
                  <a:pt x="67767" y="1314"/>
                </a:lnTo>
              </a:path>
            </a:pathLst>
          </a:custGeom>
          <a:ln w="8978">
            <a:solidFill>
              <a:srgbClr val="080909"/>
            </a:solidFill>
          </a:ln>
        </p:spPr>
        <p:txBody>
          <a:bodyPr wrap="square" lIns="0" tIns="0" rIns="0" bIns="0" rtlCol="0"/>
          <a:lstStyle/>
          <a:p>
            <a:endParaRPr/>
          </a:p>
        </p:txBody>
      </p:sp>
      <p:sp>
        <p:nvSpPr>
          <p:cNvPr id="313" name="object 313"/>
          <p:cNvSpPr/>
          <p:nvPr/>
        </p:nvSpPr>
        <p:spPr>
          <a:xfrm>
            <a:off x="2389720" y="5256318"/>
            <a:ext cx="65405" cy="635"/>
          </a:xfrm>
          <a:custGeom>
            <a:avLst/>
            <a:gdLst/>
            <a:ahLst/>
            <a:cxnLst/>
            <a:rect l="l" t="t" r="r" b="b"/>
            <a:pathLst>
              <a:path w="65405" h="635">
                <a:moveTo>
                  <a:pt x="0" y="0"/>
                </a:moveTo>
                <a:lnTo>
                  <a:pt x="64795" y="571"/>
                </a:lnTo>
              </a:path>
            </a:pathLst>
          </a:custGeom>
          <a:ln w="6350">
            <a:solidFill>
              <a:srgbClr val="080909"/>
            </a:solidFill>
          </a:ln>
        </p:spPr>
        <p:txBody>
          <a:bodyPr wrap="square" lIns="0" tIns="0" rIns="0" bIns="0" rtlCol="0"/>
          <a:lstStyle/>
          <a:p>
            <a:endParaRPr/>
          </a:p>
        </p:txBody>
      </p:sp>
      <p:sp>
        <p:nvSpPr>
          <p:cNvPr id="314" name="object 314"/>
          <p:cNvSpPr/>
          <p:nvPr/>
        </p:nvSpPr>
        <p:spPr>
          <a:xfrm>
            <a:off x="1863655" y="5246855"/>
            <a:ext cx="21590" cy="106680"/>
          </a:xfrm>
          <a:custGeom>
            <a:avLst/>
            <a:gdLst/>
            <a:ahLst/>
            <a:cxnLst/>
            <a:rect l="l" t="t" r="r" b="b"/>
            <a:pathLst>
              <a:path w="21589" h="106679">
                <a:moveTo>
                  <a:pt x="13030" y="106057"/>
                </a:moveTo>
                <a:lnTo>
                  <a:pt x="12" y="53009"/>
                </a:lnTo>
                <a:lnTo>
                  <a:pt x="0" y="32364"/>
                </a:lnTo>
                <a:lnTo>
                  <a:pt x="1579" y="15513"/>
                </a:lnTo>
                <a:lnTo>
                  <a:pt x="4489" y="4157"/>
                </a:lnTo>
                <a:lnTo>
                  <a:pt x="8470" y="0"/>
                </a:lnTo>
                <a:lnTo>
                  <a:pt x="12852" y="4215"/>
                </a:lnTo>
                <a:lnTo>
                  <a:pt x="16766" y="15598"/>
                </a:lnTo>
                <a:lnTo>
                  <a:pt x="19800" y="32454"/>
                </a:lnTo>
                <a:lnTo>
                  <a:pt x="21539" y="53085"/>
                </a:lnTo>
                <a:lnTo>
                  <a:pt x="21550" y="73719"/>
                </a:lnTo>
                <a:lnTo>
                  <a:pt x="19965" y="90568"/>
                </a:lnTo>
                <a:lnTo>
                  <a:pt x="17040" y="101918"/>
                </a:lnTo>
                <a:lnTo>
                  <a:pt x="13030" y="106057"/>
                </a:lnTo>
                <a:close/>
              </a:path>
            </a:pathLst>
          </a:custGeom>
          <a:ln w="6349">
            <a:solidFill>
              <a:srgbClr val="080909"/>
            </a:solidFill>
          </a:ln>
        </p:spPr>
        <p:txBody>
          <a:bodyPr wrap="square" lIns="0" tIns="0" rIns="0" bIns="0" rtlCol="0"/>
          <a:lstStyle/>
          <a:p>
            <a:endParaRPr/>
          </a:p>
        </p:txBody>
      </p:sp>
      <p:sp>
        <p:nvSpPr>
          <p:cNvPr id="315" name="object 315"/>
          <p:cNvSpPr/>
          <p:nvPr/>
        </p:nvSpPr>
        <p:spPr>
          <a:xfrm>
            <a:off x="1870360" y="5082492"/>
            <a:ext cx="535940" cy="439420"/>
          </a:xfrm>
          <a:custGeom>
            <a:avLst/>
            <a:gdLst/>
            <a:ahLst/>
            <a:cxnLst/>
            <a:rect l="l" t="t" r="r" b="b"/>
            <a:pathLst>
              <a:path w="535939" h="439420">
                <a:moveTo>
                  <a:pt x="6324" y="270421"/>
                </a:moveTo>
                <a:lnTo>
                  <a:pt x="55613" y="264972"/>
                </a:lnTo>
                <a:lnTo>
                  <a:pt x="65839" y="273639"/>
                </a:lnTo>
                <a:lnTo>
                  <a:pt x="74079" y="278253"/>
                </a:lnTo>
                <a:lnTo>
                  <a:pt x="122406" y="282486"/>
                </a:lnTo>
                <a:lnTo>
                  <a:pt x="153047" y="283413"/>
                </a:lnTo>
                <a:lnTo>
                  <a:pt x="158236" y="297654"/>
                </a:lnTo>
                <a:lnTo>
                  <a:pt x="164693" y="305236"/>
                </a:lnTo>
                <a:lnTo>
                  <a:pt x="176675" y="308711"/>
                </a:lnTo>
                <a:lnTo>
                  <a:pt x="198437" y="310629"/>
                </a:lnTo>
                <a:lnTo>
                  <a:pt x="236118" y="307581"/>
                </a:lnTo>
                <a:lnTo>
                  <a:pt x="244311" y="308862"/>
                </a:lnTo>
                <a:lnTo>
                  <a:pt x="249656" y="306493"/>
                </a:lnTo>
                <a:lnTo>
                  <a:pt x="254506" y="297960"/>
                </a:lnTo>
                <a:lnTo>
                  <a:pt x="261213" y="280746"/>
                </a:lnTo>
                <a:lnTo>
                  <a:pt x="311848" y="285851"/>
                </a:lnTo>
                <a:lnTo>
                  <a:pt x="309365" y="323088"/>
                </a:lnTo>
                <a:lnTo>
                  <a:pt x="314890" y="342476"/>
                </a:lnTo>
                <a:lnTo>
                  <a:pt x="334140" y="350293"/>
                </a:lnTo>
                <a:lnTo>
                  <a:pt x="372833" y="352818"/>
                </a:lnTo>
                <a:lnTo>
                  <a:pt x="403974" y="352171"/>
                </a:lnTo>
                <a:lnTo>
                  <a:pt x="409355" y="367282"/>
                </a:lnTo>
                <a:lnTo>
                  <a:pt x="419236" y="382906"/>
                </a:lnTo>
                <a:lnTo>
                  <a:pt x="428741" y="395142"/>
                </a:lnTo>
                <a:lnTo>
                  <a:pt x="432993" y="400088"/>
                </a:lnTo>
                <a:lnTo>
                  <a:pt x="466229" y="438848"/>
                </a:lnTo>
                <a:lnTo>
                  <a:pt x="508965" y="388772"/>
                </a:lnTo>
                <a:lnTo>
                  <a:pt x="521737" y="377491"/>
                </a:lnTo>
                <a:lnTo>
                  <a:pt x="522358" y="360648"/>
                </a:lnTo>
                <a:lnTo>
                  <a:pt x="517696" y="345338"/>
                </a:lnTo>
                <a:lnTo>
                  <a:pt x="514616" y="338658"/>
                </a:lnTo>
                <a:lnTo>
                  <a:pt x="522084" y="233324"/>
                </a:lnTo>
                <a:lnTo>
                  <a:pt x="535850" y="215814"/>
                </a:lnTo>
                <a:lnTo>
                  <a:pt x="533334" y="196273"/>
                </a:lnTo>
                <a:lnTo>
                  <a:pt x="524511" y="180383"/>
                </a:lnTo>
                <a:lnTo>
                  <a:pt x="519353" y="173824"/>
                </a:lnTo>
                <a:lnTo>
                  <a:pt x="507530" y="50647"/>
                </a:lnTo>
                <a:lnTo>
                  <a:pt x="465531" y="0"/>
                </a:lnTo>
                <a:lnTo>
                  <a:pt x="421131" y="47459"/>
                </a:lnTo>
                <a:lnTo>
                  <a:pt x="423468" y="85369"/>
                </a:lnTo>
                <a:lnTo>
                  <a:pt x="355206" y="79336"/>
                </a:lnTo>
                <a:lnTo>
                  <a:pt x="333021" y="80198"/>
                </a:lnTo>
                <a:lnTo>
                  <a:pt x="320508" y="84988"/>
                </a:lnTo>
                <a:lnTo>
                  <a:pt x="313059" y="97760"/>
                </a:lnTo>
                <a:lnTo>
                  <a:pt x="306069" y="122567"/>
                </a:lnTo>
                <a:lnTo>
                  <a:pt x="262826" y="121094"/>
                </a:lnTo>
                <a:lnTo>
                  <a:pt x="231482" y="92176"/>
                </a:lnTo>
                <a:lnTo>
                  <a:pt x="212042" y="91557"/>
                </a:lnTo>
                <a:lnTo>
                  <a:pt x="189790" y="93218"/>
                </a:lnTo>
                <a:lnTo>
                  <a:pt x="148062" y="103766"/>
                </a:lnTo>
                <a:lnTo>
                  <a:pt x="135254" y="127076"/>
                </a:lnTo>
                <a:lnTo>
                  <a:pt x="91554" y="124256"/>
                </a:lnTo>
                <a:lnTo>
                  <a:pt x="65791" y="122668"/>
                </a:lnTo>
                <a:lnTo>
                  <a:pt x="52709" y="125788"/>
                </a:lnTo>
                <a:lnTo>
                  <a:pt x="48264" y="136903"/>
                </a:lnTo>
                <a:lnTo>
                  <a:pt x="48412" y="159296"/>
                </a:lnTo>
                <a:lnTo>
                  <a:pt x="0" y="165112"/>
                </a:lnTo>
              </a:path>
            </a:pathLst>
          </a:custGeom>
          <a:ln w="6350">
            <a:solidFill>
              <a:srgbClr val="080909"/>
            </a:solidFill>
          </a:ln>
        </p:spPr>
        <p:txBody>
          <a:bodyPr wrap="square" lIns="0" tIns="0" rIns="0" bIns="0" rtlCol="0"/>
          <a:lstStyle/>
          <a:p>
            <a:endParaRPr/>
          </a:p>
        </p:txBody>
      </p:sp>
      <p:sp>
        <p:nvSpPr>
          <p:cNvPr id="316" name="object 316"/>
          <p:cNvSpPr/>
          <p:nvPr/>
        </p:nvSpPr>
        <p:spPr>
          <a:xfrm>
            <a:off x="2002445" y="5170821"/>
            <a:ext cx="145859" cy="225469"/>
          </a:xfrm>
          <a:prstGeom prst="rect">
            <a:avLst/>
          </a:prstGeom>
          <a:blipFill>
            <a:blip r:embed="rId4" cstate="print"/>
            <a:stretch>
              <a:fillRect/>
            </a:stretch>
          </a:blipFill>
        </p:spPr>
        <p:txBody>
          <a:bodyPr wrap="square" lIns="0" tIns="0" rIns="0" bIns="0" rtlCol="0"/>
          <a:lstStyle/>
          <a:p>
            <a:endParaRPr/>
          </a:p>
        </p:txBody>
      </p:sp>
      <p:sp>
        <p:nvSpPr>
          <p:cNvPr id="317" name="object 317"/>
          <p:cNvSpPr/>
          <p:nvPr/>
        </p:nvSpPr>
        <p:spPr>
          <a:xfrm>
            <a:off x="1918784" y="5241779"/>
            <a:ext cx="27305" cy="106045"/>
          </a:xfrm>
          <a:custGeom>
            <a:avLst/>
            <a:gdLst/>
            <a:ahLst/>
            <a:cxnLst/>
            <a:rect l="l" t="t" r="r" b="b"/>
            <a:pathLst>
              <a:path w="27305" h="106045">
                <a:moveTo>
                  <a:pt x="7188" y="105689"/>
                </a:moveTo>
                <a:lnTo>
                  <a:pt x="22370" y="83242"/>
                </a:lnTo>
                <a:lnTo>
                  <a:pt x="26682" y="64750"/>
                </a:lnTo>
                <a:lnTo>
                  <a:pt x="19450" y="40306"/>
                </a:lnTo>
                <a:lnTo>
                  <a:pt x="0" y="0"/>
                </a:lnTo>
              </a:path>
            </a:pathLst>
          </a:custGeom>
          <a:ln w="6349">
            <a:solidFill>
              <a:srgbClr val="080909"/>
            </a:solidFill>
          </a:ln>
        </p:spPr>
        <p:txBody>
          <a:bodyPr wrap="square" lIns="0" tIns="0" rIns="0" bIns="0" rtlCol="0"/>
          <a:lstStyle/>
          <a:p>
            <a:endParaRPr/>
          </a:p>
        </p:txBody>
      </p:sp>
      <p:sp>
        <p:nvSpPr>
          <p:cNvPr id="318" name="object 318"/>
          <p:cNvSpPr/>
          <p:nvPr/>
        </p:nvSpPr>
        <p:spPr>
          <a:xfrm>
            <a:off x="2179278" y="5207669"/>
            <a:ext cx="53340" cy="161290"/>
          </a:xfrm>
          <a:custGeom>
            <a:avLst/>
            <a:gdLst/>
            <a:ahLst/>
            <a:cxnLst/>
            <a:rect l="l" t="t" r="r" b="b"/>
            <a:pathLst>
              <a:path w="53339" h="161289">
                <a:moveTo>
                  <a:pt x="0" y="0"/>
                </a:moveTo>
                <a:lnTo>
                  <a:pt x="39729" y="42201"/>
                </a:lnTo>
                <a:lnTo>
                  <a:pt x="53276" y="73004"/>
                </a:lnTo>
                <a:lnTo>
                  <a:pt x="40915" y="107472"/>
                </a:lnTo>
                <a:lnTo>
                  <a:pt x="2921" y="160667"/>
                </a:lnTo>
              </a:path>
            </a:pathLst>
          </a:custGeom>
          <a:ln w="6349">
            <a:solidFill>
              <a:srgbClr val="080909"/>
            </a:solidFill>
          </a:ln>
        </p:spPr>
        <p:txBody>
          <a:bodyPr wrap="square" lIns="0" tIns="0" rIns="0" bIns="0" rtlCol="0"/>
          <a:lstStyle/>
          <a:p>
            <a:endParaRPr/>
          </a:p>
        </p:txBody>
      </p:sp>
      <p:sp>
        <p:nvSpPr>
          <p:cNvPr id="319" name="object 319"/>
          <p:cNvSpPr/>
          <p:nvPr/>
        </p:nvSpPr>
        <p:spPr>
          <a:xfrm>
            <a:off x="2224697" y="5163040"/>
            <a:ext cx="71120" cy="269875"/>
          </a:xfrm>
          <a:custGeom>
            <a:avLst/>
            <a:gdLst/>
            <a:ahLst/>
            <a:cxnLst/>
            <a:rect l="l" t="t" r="r" b="b"/>
            <a:pathLst>
              <a:path w="71119" h="269875">
                <a:moveTo>
                  <a:pt x="14211" y="0"/>
                </a:moveTo>
                <a:lnTo>
                  <a:pt x="57566" y="78836"/>
                </a:lnTo>
                <a:lnTo>
                  <a:pt x="70537" y="133197"/>
                </a:lnTo>
                <a:lnTo>
                  <a:pt x="51792" y="188359"/>
                </a:lnTo>
                <a:lnTo>
                  <a:pt x="0" y="269595"/>
                </a:lnTo>
              </a:path>
            </a:pathLst>
          </a:custGeom>
          <a:ln w="6350">
            <a:solidFill>
              <a:srgbClr val="080909"/>
            </a:solidFill>
          </a:ln>
        </p:spPr>
        <p:txBody>
          <a:bodyPr wrap="square" lIns="0" tIns="0" rIns="0" bIns="0" rtlCol="0"/>
          <a:lstStyle/>
          <a:p>
            <a:endParaRPr/>
          </a:p>
        </p:txBody>
      </p:sp>
      <p:sp>
        <p:nvSpPr>
          <p:cNvPr id="320" name="object 320"/>
          <p:cNvSpPr/>
          <p:nvPr/>
        </p:nvSpPr>
        <p:spPr>
          <a:xfrm>
            <a:off x="2243199" y="5165566"/>
            <a:ext cx="80010" cy="269875"/>
          </a:xfrm>
          <a:custGeom>
            <a:avLst/>
            <a:gdLst/>
            <a:ahLst/>
            <a:cxnLst/>
            <a:rect l="l" t="t" r="r" b="b"/>
            <a:pathLst>
              <a:path w="80010" h="269875">
                <a:moveTo>
                  <a:pt x="0" y="269748"/>
                </a:moveTo>
                <a:lnTo>
                  <a:pt x="57990" y="224306"/>
                </a:lnTo>
                <a:lnTo>
                  <a:pt x="79879" y="181060"/>
                </a:lnTo>
                <a:lnTo>
                  <a:pt x="67969" y="114721"/>
                </a:lnTo>
                <a:lnTo>
                  <a:pt x="24561" y="0"/>
                </a:lnTo>
              </a:path>
            </a:pathLst>
          </a:custGeom>
          <a:ln w="6350">
            <a:solidFill>
              <a:srgbClr val="080909"/>
            </a:solidFill>
          </a:ln>
        </p:spPr>
        <p:txBody>
          <a:bodyPr wrap="square" lIns="0" tIns="0" rIns="0" bIns="0" rtlCol="0"/>
          <a:lstStyle/>
          <a:p>
            <a:endParaRPr/>
          </a:p>
        </p:txBody>
      </p:sp>
      <p:sp>
        <p:nvSpPr>
          <p:cNvPr id="321" name="object 321"/>
          <p:cNvSpPr/>
          <p:nvPr/>
        </p:nvSpPr>
        <p:spPr>
          <a:xfrm>
            <a:off x="2275715" y="5167864"/>
            <a:ext cx="89535" cy="273050"/>
          </a:xfrm>
          <a:custGeom>
            <a:avLst/>
            <a:gdLst/>
            <a:ahLst/>
            <a:cxnLst/>
            <a:rect l="l" t="t" r="r" b="b"/>
            <a:pathLst>
              <a:path w="89535" h="273050">
                <a:moveTo>
                  <a:pt x="18110" y="0"/>
                </a:moveTo>
                <a:lnTo>
                  <a:pt x="72648" y="124576"/>
                </a:lnTo>
                <a:lnTo>
                  <a:pt x="88941" y="194508"/>
                </a:lnTo>
                <a:lnTo>
                  <a:pt x="65291" y="235363"/>
                </a:lnTo>
                <a:lnTo>
                  <a:pt x="0" y="272707"/>
                </a:lnTo>
              </a:path>
            </a:pathLst>
          </a:custGeom>
          <a:ln w="6350">
            <a:solidFill>
              <a:srgbClr val="080909"/>
            </a:solidFill>
          </a:ln>
        </p:spPr>
        <p:txBody>
          <a:bodyPr wrap="square" lIns="0" tIns="0" rIns="0" bIns="0" rtlCol="0"/>
          <a:lstStyle/>
          <a:p>
            <a:endParaRPr/>
          </a:p>
        </p:txBody>
      </p:sp>
      <p:sp>
        <p:nvSpPr>
          <p:cNvPr id="322" name="object 322"/>
          <p:cNvSpPr/>
          <p:nvPr/>
        </p:nvSpPr>
        <p:spPr>
          <a:xfrm>
            <a:off x="799622" y="6594791"/>
            <a:ext cx="503555" cy="333375"/>
          </a:xfrm>
          <a:custGeom>
            <a:avLst/>
            <a:gdLst/>
            <a:ahLst/>
            <a:cxnLst/>
            <a:rect l="l" t="t" r="r" b="b"/>
            <a:pathLst>
              <a:path w="503555" h="333375">
                <a:moveTo>
                  <a:pt x="465404" y="0"/>
                </a:moveTo>
                <a:lnTo>
                  <a:pt x="219559" y="106705"/>
                </a:lnTo>
                <a:lnTo>
                  <a:pt x="89131" y="176988"/>
                </a:lnTo>
                <a:lnTo>
                  <a:pt x="30489" y="242092"/>
                </a:lnTo>
                <a:lnTo>
                  <a:pt x="0" y="333260"/>
                </a:lnTo>
                <a:lnTo>
                  <a:pt x="129108" y="333260"/>
                </a:lnTo>
                <a:lnTo>
                  <a:pt x="143711" y="300735"/>
                </a:lnTo>
                <a:lnTo>
                  <a:pt x="174131" y="266997"/>
                </a:lnTo>
                <a:lnTo>
                  <a:pt x="216329" y="233115"/>
                </a:lnTo>
                <a:lnTo>
                  <a:pt x="266268" y="200161"/>
                </a:lnTo>
                <a:lnTo>
                  <a:pt x="319911" y="169203"/>
                </a:lnTo>
                <a:lnTo>
                  <a:pt x="373220" y="141312"/>
                </a:lnTo>
                <a:lnTo>
                  <a:pt x="422157" y="117558"/>
                </a:lnTo>
                <a:lnTo>
                  <a:pt x="462684" y="99010"/>
                </a:lnTo>
                <a:lnTo>
                  <a:pt x="502361" y="81813"/>
                </a:lnTo>
                <a:lnTo>
                  <a:pt x="503428" y="45005"/>
                </a:lnTo>
                <a:lnTo>
                  <a:pt x="489964" y="19551"/>
                </a:lnTo>
                <a:lnTo>
                  <a:pt x="473459" y="4775"/>
                </a:lnTo>
                <a:lnTo>
                  <a:pt x="465404" y="0"/>
                </a:lnTo>
                <a:close/>
              </a:path>
            </a:pathLst>
          </a:custGeom>
          <a:solidFill>
            <a:srgbClr val="D1D3D4"/>
          </a:solidFill>
        </p:spPr>
        <p:txBody>
          <a:bodyPr wrap="square" lIns="0" tIns="0" rIns="0" bIns="0" rtlCol="0"/>
          <a:lstStyle/>
          <a:p>
            <a:endParaRPr/>
          </a:p>
        </p:txBody>
      </p:sp>
      <p:sp>
        <p:nvSpPr>
          <p:cNvPr id="323" name="object 323"/>
          <p:cNvSpPr/>
          <p:nvPr/>
        </p:nvSpPr>
        <p:spPr>
          <a:xfrm>
            <a:off x="2093976" y="6102363"/>
            <a:ext cx="211454" cy="64135"/>
          </a:xfrm>
          <a:custGeom>
            <a:avLst/>
            <a:gdLst/>
            <a:ahLst/>
            <a:cxnLst/>
            <a:rect l="l" t="t" r="r" b="b"/>
            <a:pathLst>
              <a:path w="211455" h="64135">
                <a:moveTo>
                  <a:pt x="211061" y="0"/>
                </a:moveTo>
                <a:lnTo>
                  <a:pt x="0" y="63881"/>
                </a:lnTo>
              </a:path>
            </a:pathLst>
          </a:custGeom>
          <a:ln w="6349">
            <a:solidFill>
              <a:srgbClr val="231F20"/>
            </a:solidFill>
          </a:ln>
        </p:spPr>
        <p:txBody>
          <a:bodyPr wrap="square" lIns="0" tIns="0" rIns="0" bIns="0" rtlCol="0"/>
          <a:lstStyle/>
          <a:p>
            <a:endParaRPr/>
          </a:p>
        </p:txBody>
      </p:sp>
      <p:sp>
        <p:nvSpPr>
          <p:cNvPr id="324" name="object 324"/>
          <p:cNvSpPr/>
          <p:nvPr/>
        </p:nvSpPr>
        <p:spPr>
          <a:xfrm>
            <a:off x="2204034" y="6194158"/>
            <a:ext cx="315595" cy="162560"/>
          </a:xfrm>
          <a:custGeom>
            <a:avLst/>
            <a:gdLst/>
            <a:ahLst/>
            <a:cxnLst/>
            <a:rect l="l" t="t" r="r" b="b"/>
            <a:pathLst>
              <a:path w="315594" h="162560">
                <a:moveTo>
                  <a:pt x="315315" y="0"/>
                </a:moveTo>
                <a:lnTo>
                  <a:pt x="0" y="162166"/>
                </a:lnTo>
              </a:path>
            </a:pathLst>
          </a:custGeom>
          <a:ln w="6349">
            <a:solidFill>
              <a:srgbClr val="231F20"/>
            </a:solidFill>
          </a:ln>
        </p:spPr>
        <p:txBody>
          <a:bodyPr wrap="square" lIns="0" tIns="0" rIns="0" bIns="0" rtlCol="0"/>
          <a:lstStyle/>
          <a:p>
            <a:endParaRPr/>
          </a:p>
        </p:txBody>
      </p:sp>
      <p:sp>
        <p:nvSpPr>
          <p:cNvPr id="325" name="object 325"/>
          <p:cNvSpPr/>
          <p:nvPr/>
        </p:nvSpPr>
        <p:spPr>
          <a:xfrm>
            <a:off x="1833723" y="6234831"/>
            <a:ext cx="200660" cy="257175"/>
          </a:xfrm>
          <a:custGeom>
            <a:avLst/>
            <a:gdLst/>
            <a:ahLst/>
            <a:cxnLst/>
            <a:rect l="l" t="t" r="r" b="b"/>
            <a:pathLst>
              <a:path w="200660" h="257175">
                <a:moveTo>
                  <a:pt x="0" y="50576"/>
                </a:moveTo>
                <a:lnTo>
                  <a:pt x="12579" y="20469"/>
                </a:lnTo>
                <a:lnTo>
                  <a:pt x="35816" y="3761"/>
                </a:lnTo>
                <a:lnTo>
                  <a:pt x="66129" y="0"/>
                </a:lnTo>
                <a:lnTo>
                  <a:pt x="99939" y="8731"/>
                </a:lnTo>
                <a:lnTo>
                  <a:pt x="133666" y="29504"/>
                </a:lnTo>
                <a:lnTo>
                  <a:pt x="163730" y="61866"/>
                </a:lnTo>
                <a:lnTo>
                  <a:pt x="186550" y="105364"/>
                </a:lnTo>
                <a:lnTo>
                  <a:pt x="200202" y="166488"/>
                </a:lnTo>
                <a:lnTo>
                  <a:pt x="195099" y="212531"/>
                </a:lnTo>
                <a:lnTo>
                  <a:pt x="177708" y="242869"/>
                </a:lnTo>
                <a:lnTo>
                  <a:pt x="154491" y="256880"/>
                </a:lnTo>
                <a:lnTo>
                  <a:pt x="131914" y="253941"/>
                </a:lnTo>
              </a:path>
            </a:pathLst>
          </a:custGeom>
          <a:ln w="6349">
            <a:solidFill>
              <a:srgbClr val="231F20"/>
            </a:solidFill>
          </a:ln>
        </p:spPr>
        <p:txBody>
          <a:bodyPr wrap="square" lIns="0" tIns="0" rIns="0" bIns="0" rtlCol="0"/>
          <a:lstStyle/>
          <a:p>
            <a:endParaRPr/>
          </a:p>
        </p:txBody>
      </p:sp>
      <p:sp>
        <p:nvSpPr>
          <p:cNvPr id="326" name="object 326"/>
          <p:cNvSpPr/>
          <p:nvPr/>
        </p:nvSpPr>
        <p:spPr>
          <a:xfrm>
            <a:off x="2002147" y="6159092"/>
            <a:ext cx="204928" cy="236217"/>
          </a:xfrm>
          <a:prstGeom prst="rect">
            <a:avLst/>
          </a:prstGeom>
          <a:blipFill>
            <a:blip r:embed="rId5" cstate="print"/>
            <a:stretch>
              <a:fillRect/>
            </a:stretch>
          </a:blipFill>
        </p:spPr>
        <p:txBody>
          <a:bodyPr wrap="square" lIns="0" tIns="0" rIns="0" bIns="0" rtlCol="0"/>
          <a:lstStyle/>
          <a:p>
            <a:endParaRPr/>
          </a:p>
        </p:txBody>
      </p:sp>
      <p:sp>
        <p:nvSpPr>
          <p:cNvPr id="327" name="object 327"/>
          <p:cNvSpPr/>
          <p:nvPr/>
        </p:nvSpPr>
        <p:spPr>
          <a:xfrm>
            <a:off x="1776425" y="6270716"/>
            <a:ext cx="209550" cy="265430"/>
          </a:xfrm>
          <a:custGeom>
            <a:avLst/>
            <a:gdLst/>
            <a:ahLst/>
            <a:cxnLst/>
            <a:rect l="l" t="t" r="r" b="b"/>
            <a:pathLst>
              <a:path w="209550" h="265429">
                <a:moveTo>
                  <a:pt x="0" y="34696"/>
                </a:moveTo>
                <a:lnTo>
                  <a:pt x="49732" y="17273"/>
                </a:lnTo>
                <a:lnTo>
                  <a:pt x="76771" y="7851"/>
                </a:lnTo>
                <a:lnTo>
                  <a:pt x="90532" y="3178"/>
                </a:lnTo>
                <a:lnTo>
                  <a:pt x="100431" y="0"/>
                </a:lnTo>
                <a:lnTo>
                  <a:pt x="146175" y="10830"/>
                </a:lnTo>
                <a:lnTo>
                  <a:pt x="178739" y="38806"/>
                </a:lnTo>
                <a:lnTo>
                  <a:pt x="199317" y="77858"/>
                </a:lnTo>
                <a:lnTo>
                  <a:pt x="209098" y="121916"/>
                </a:lnTo>
                <a:lnTo>
                  <a:pt x="209275" y="164908"/>
                </a:lnTo>
                <a:lnTo>
                  <a:pt x="201040" y="200766"/>
                </a:lnTo>
                <a:lnTo>
                  <a:pt x="185585" y="223418"/>
                </a:lnTo>
                <a:lnTo>
                  <a:pt x="164509" y="232108"/>
                </a:lnTo>
                <a:lnTo>
                  <a:pt x="130502" y="246126"/>
                </a:lnTo>
                <a:lnTo>
                  <a:pt x="98870" y="259162"/>
                </a:lnTo>
                <a:lnTo>
                  <a:pt x="84924" y="264909"/>
                </a:lnTo>
              </a:path>
            </a:pathLst>
          </a:custGeom>
          <a:ln w="6350">
            <a:solidFill>
              <a:srgbClr val="231F20"/>
            </a:solidFill>
          </a:ln>
        </p:spPr>
        <p:txBody>
          <a:bodyPr wrap="square" lIns="0" tIns="0" rIns="0" bIns="0" rtlCol="0"/>
          <a:lstStyle/>
          <a:p>
            <a:endParaRPr/>
          </a:p>
        </p:txBody>
      </p:sp>
      <p:sp>
        <p:nvSpPr>
          <p:cNvPr id="328" name="object 328"/>
          <p:cNvSpPr/>
          <p:nvPr/>
        </p:nvSpPr>
        <p:spPr>
          <a:xfrm>
            <a:off x="1723877" y="6302556"/>
            <a:ext cx="177134" cy="239848"/>
          </a:xfrm>
          <a:prstGeom prst="rect">
            <a:avLst/>
          </a:prstGeom>
          <a:blipFill>
            <a:blip r:embed="rId6" cstate="print"/>
            <a:stretch>
              <a:fillRect/>
            </a:stretch>
          </a:blipFill>
        </p:spPr>
        <p:txBody>
          <a:bodyPr wrap="square" lIns="0" tIns="0" rIns="0" bIns="0" rtlCol="0"/>
          <a:lstStyle/>
          <a:p>
            <a:endParaRPr/>
          </a:p>
        </p:txBody>
      </p:sp>
      <p:sp>
        <p:nvSpPr>
          <p:cNvPr id="329" name="object 329"/>
          <p:cNvSpPr/>
          <p:nvPr/>
        </p:nvSpPr>
        <p:spPr>
          <a:xfrm>
            <a:off x="1893775" y="6194138"/>
            <a:ext cx="116205" cy="40640"/>
          </a:xfrm>
          <a:custGeom>
            <a:avLst/>
            <a:gdLst/>
            <a:ahLst/>
            <a:cxnLst/>
            <a:rect l="l" t="t" r="r" b="b"/>
            <a:pathLst>
              <a:path w="116205" h="40639">
                <a:moveTo>
                  <a:pt x="0" y="40525"/>
                </a:moveTo>
                <a:lnTo>
                  <a:pt x="115989" y="0"/>
                </a:lnTo>
              </a:path>
            </a:pathLst>
          </a:custGeom>
          <a:ln w="6350">
            <a:solidFill>
              <a:srgbClr val="231F20"/>
            </a:solidFill>
          </a:ln>
        </p:spPr>
        <p:txBody>
          <a:bodyPr wrap="square" lIns="0" tIns="0" rIns="0" bIns="0" rtlCol="0"/>
          <a:lstStyle/>
          <a:p>
            <a:endParaRPr/>
          </a:p>
        </p:txBody>
      </p:sp>
      <p:sp>
        <p:nvSpPr>
          <p:cNvPr id="330" name="object 330"/>
          <p:cNvSpPr/>
          <p:nvPr/>
        </p:nvSpPr>
        <p:spPr>
          <a:xfrm>
            <a:off x="2025364" y="6385851"/>
            <a:ext cx="176530" cy="71120"/>
          </a:xfrm>
          <a:custGeom>
            <a:avLst/>
            <a:gdLst/>
            <a:ahLst/>
            <a:cxnLst/>
            <a:rect l="l" t="t" r="r" b="b"/>
            <a:pathLst>
              <a:path w="176530" h="71120">
                <a:moveTo>
                  <a:pt x="0" y="70535"/>
                </a:moveTo>
                <a:lnTo>
                  <a:pt x="176085" y="0"/>
                </a:lnTo>
              </a:path>
            </a:pathLst>
          </a:custGeom>
          <a:ln w="6350">
            <a:solidFill>
              <a:srgbClr val="231F20"/>
            </a:solidFill>
          </a:ln>
        </p:spPr>
        <p:txBody>
          <a:bodyPr wrap="square" lIns="0" tIns="0" rIns="0" bIns="0" rtlCol="0"/>
          <a:lstStyle/>
          <a:p>
            <a:endParaRPr/>
          </a:p>
        </p:txBody>
      </p:sp>
      <p:sp>
        <p:nvSpPr>
          <p:cNvPr id="331" name="object 331"/>
          <p:cNvSpPr/>
          <p:nvPr/>
        </p:nvSpPr>
        <p:spPr>
          <a:xfrm>
            <a:off x="1966185" y="6194279"/>
            <a:ext cx="196850" cy="104139"/>
          </a:xfrm>
          <a:custGeom>
            <a:avLst/>
            <a:gdLst/>
            <a:ahLst/>
            <a:cxnLst/>
            <a:rect l="l" t="t" r="r" b="b"/>
            <a:pathLst>
              <a:path w="196850" h="104139">
                <a:moveTo>
                  <a:pt x="30454" y="104127"/>
                </a:moveTo>
                <a:lnTo>
                  <a:pt x="0" y="69100"/>
                </a:lnTo>
                <a:lnTo>
                  <a:pt x="169710" y="0"/>
                </a:lnTo>
                <a:lnTo>
                  <a:pt x="196646" y="33147"/>
                </a:lnTo>
                <a:lnTo>
                  <a:pt x="30454" y="104127"/>
                </a:lnTo>
                <a:close/>
              </a:path>
            </a:pathLst>
          </a:custGeom>
          <a:ln w="6350">
            <a:solidFill>
              <a:srgbClr val="231F20"/>
            </a:solidFill>
          </a:ln>
        </p:spPr>
        <p:txBody>
          <a:bodyPr wrap="square" lIns="0" tIns="0" rIns="0" bIns="0" rtlCol="0"/>
          <a:lstStyle/>
          <a:p>
            <a:endParaRPr/>
          </a:p>
        </p:txBody>
      </p:sp>
      <p:sp>
        <p:nvSpPr>
          <p:cNvPr id="332" name="object 332"/>
          <p:cNvSpPr/>
          <p:nvPr/>
        </p:nvSpPr>
        <p:spPr>
          <a:xfrm>
            <a:off x="2061029" y="6027961"/>
            <a:ext cx="133985" cy="130175"/>
          </a:xfrm>
          <a:custGeom>
            <a:avLst/>
            <a:gdLst/>
            <a:ahLst/>
            <a:cxnLst/>
            <a:rect l="l" t="t" r="r" b="b"/>
            <a:pathLst>
              <a:path w="133985" h="130175">
                <a:moveTo>
                  <a:pt x="133527" y="0"/>
                </a:moveTo>
                <a:lnTo>
                  <a:pt x="55524" y="15552"/>
                </a:lnTo>
                <a:lnTo>
                  <a:pt x="15614" y="34267"/>
                </a:lnTo>
                <a:lnTo>
                  <a:pt x="1279" y="68322"/>
                </a:lnTo>
                <a:lnTo>
                  <a:pt x="0" y="129895"/>
                </a:lnTo>
              </a:path>
            </a:pathLst>
          </a:custGeom>
          <a:ln w="6350">
            <a:solidFill>
              <a:srgbClr val="080909"/>
            </a:solidFill>
          </a:ln>
        </p:spPr>
        <p:txBody>
          <a:bodyPr wrap="square" lIns="0" tIns="0" rIns="0" bIns="0" rtlCol="0"/>
          <a:lstStyle/>
          <a:p>
            <a:endParaRPr/>
          </a:p>
        </p:txBody>
      </p:sp>
      <p:sp>
        <p:nvSpPr>
          <p:cNvPr id="333" name="object 333"/>
          <p:cNvSpPr/>
          <p:nvPr/>
        </p:nvSpPr>
        <p:spPr>
          <a:xfrm>
            <a:off x="1964469" y="5825418"/>
            <a:ext cx="1284605" cy="506730"/>
          </a:xfrm>
          <a:custGeom>
            <a:avLst/>
            <a:gdLst/>
            <a:ahLst/>
            <a:cxnLst/>
            <a:rect l="l" t="t" r="r" b="b"/>
            <a:pathLst>
              <a:path w="1284605" h="506729">
                <a:moveTo>
                  <a:pt x="0" y="0"/>
                </a:moveTo>
                <a:lnTo>
                  <a:pt x="254100" y="294262"/>
                </a:lnTo>
                <a:lnTo>
                  <a:pt x="472606" y="445098"/>
                </a:lnTo>
                <a:lnTo>
                  <a:pt x="775945" y="499982"/>
                </a:lnTo>
                <a:lnTo>
                  <a:pt x="1284541" y="506387"/>
                </a:lnTo>
              </a:path>
            </a:pathLst>
          </a:custGeom>
          <a:ln w="6350">
            <a:solidFill>
              <a:srgbClr val="080909"/>
            </a:solidFill>
          </a:ln>
        </p:spPr>
        <p:txBody>
          <a:bodyPr wrap="square" lIns="0" tIns="0" rIns="0" bIns="0" rtlCol="0"/>
          <a:lstStyle/>
          <a:p>
            <a:endParaRPr/>
          </a:p>
        </p:txBody>
      </p:sp>
      <p:sp>
        <p:nvSpPr>
          <p:cNvPr id="334" name="object 334"/>
          <p:cNvSpPr/>
          <p:nvPr/>
        </p:nvSpPr>
        <p:spPr>
          <a:xfrm>
            <a:off x="2409835" y="6214404"/>
            <a:ext cx="165735" cy="107314"/>
          </a:xfrm>
          <a:custGeom>
            <a:avLst/>
            <a:gdLst/>
            <a:ahLst/>
            <a:cxnLst/>
            <a:rect l="l" t="t" r="r" b="b"/>
            <a:pathLst>
              <a:path w="165735" h="107314">
                <a:moveTo>
                  <a:pt x="165722" y="0"/>
                </a:moveTo>
                <a:lnTo>
                  <a:pt x="0" y="106705"/>
                </a:lnTo>
              </a:path>
            </a:pathLst>
          </a:custGeom>
          <a:ln w="6350">
            <a:solidFill>
              <a:srgbClr val="131111"/>
            </a:solidFill>
          </a:ln>
        </p:spPr>
        <p:txBody>
          <a:bodyPr wrap="square" lIns="0" tIns="0" rIns="0" bIns="0" rtlCol="0"/>
          <a:lstStyle/>
          <a:p>
            <a:endParaRPr/>
          </a:p>
        </p:txBody>
      </p:sp>
      <p:sp>
        <p:nvSpPr>
          <p:cNvPr id="335" name="object 335"/>
          <p:cNvSpPr/>
          <p:nvPr/>
        </p:nvSpPr>
        <p:spPr>
          <a:xfrm>
            <a:off x="2615250" y="6298406"/>
            <a:ext cx="309880" cy="300990"/>
          </a:xfrm>
          <a:custGeom>
            <a:avLst/>
            <a:gdLst/>
            <a:ahLst/>
            <a:cxnLst/>
            <a:rect l="l" t="t" r="r" b="b"/>
            <a:pathLst>
              <a:path w="309880" h="300990">
                <a:moveTo>
                  <a:pt x="309880" y="0"/>
                </a:moveTo>
                <a:lnTo>
                  <a:pt x="91998" y="215646"/>
                </a:lnTo>
                <a:lnTo>
                  <a:pt x="0" y="300875"/>
                </a:lnTo>
              </a:path>
            </a:pathLst>
          </a:custGeom>
          <a:ln w="6350">
            <a:solidFill>
              <a:srgbClr val="131111"/>
            </a:solidFill>
          </a:ln>
        </p:spPr>
        <p:txBody>
          <a:bodyPr wrap="square" lIns="0" tIns="0" rIns="0" bIns="0" rtlCol="0"/>
          <a:lstStyle/>
          <a:p>
            <a:endParaRPr/>
          </a:p>
        </p:txBody>
      </p:sp>
      <p:sp>
        <p:nvSpPr>
          <p:cNvPr id="336" name="object 336"/>
          <p:cNvSpPr/>
          <p:nvPr/>
        </p:nvSpPr>
        <p:spPr>
          <a:xfrm>
            <a:off x="2363923" y="6329796"/>
            <a:ext cx="257175" cy="297180"/>
          </a:xfrm>
          <a:custGeom>
            <a:avLst/>
            <a:gdLst/>
            <a:ahLst/>
            <a:cxnLst/>
            <a:rect l="l" t="t" r="r" b="b"/>
            <a:pathLst>
              <a:path w="257175" h="297179">
                <a:moveTo>
                  <a:pt x="0" y="16885"/>
                </a:moveTo>
                <a:lnTo>
                  <a:pt x="29766" y="3150"/>
                </a:lnTo>
                <a:lnTo>
                  <a:pt x="61909" y="0"/>
                </a:lnTo>
                <a:lnTo>
                  <a:pt x="95202" y="6149"/>
                </a:lnTo>
                <a:lnTo>
                  <a:pt x="160317" y="41210"/>
                </a:lnTo>
                <a:lnTo>
                  <a:pt x="189682" y="67555"/>
                </a:lnTo>
                <a:lnTo>
                  <a:pt x="215279" y="98064"/>
                </a:lnTo>
                <a:lnTo>
                  <a:pt x="235880" y="131452"/>
                </a:lnTo>
                <a:lnTo>
                  <a:pt x="257178" y="201733"/>
                </a:lnTo>
                <a:lnTo>
                  <a:pt x="255417" y="236057"/>
                </a:lnTo>
                <a:lnTo>
                  <a:pt x="243743" y="268125"/>
                </a:lnTo>
                <a:lnTo>
                  <a:pt x="220929" y="296653"/>
                </a:lnTo>
              </a:path>
            </a:pathLst>
          </a:custGeom>
          <a:ln w="6350">
            <a:solidFill>
              <a:srgbClr val="131111"/>
            </a:solidFill>
          </a:ln>
        </p:spPr>
        <p:txBody>
          <a:bodyPr wrap="square" lIns="0" tIns="0" rIns="0" bIns="0" rtlCol="0"/>
          <a:lstStyle/>
          <a:p>
            <a:endParaRPr/>
          </a:p>
        </p:txBody>
      </p:sp>
      <p:sp>
        <p:nvSpPr>
          <p:cNvPr id="337" name="object 337"/>
          <p:cNvSpPr/>
          <p:nvPr/>
        </p:nvSpPr>
        <p:spPr>
          <a:xfrm>
            <a:off x="2380518" y="6317605"/>
            <a:ext cx="257810" cy="297180"/>
          </a:xfrm>
          <a:custGeom>
            <a:avLst/>
            <a:gdLst/>
            <a:ahLst/>
            <a:cxnLst/>
            <a:rect l="l" t="t" r="r" b="b"/>
            <a:pathLst>
              <a:path w="257810" h="297179">
                <a:moveTo>
                  <a:pt x="0" y="16885"/>
                </a:moveTo>
                <a:lnTo>
                  <a:pt x="29761" y="3150"/>
                </a:lnTo>
                <a:lnTo>
                  <a:pt x="61903" y="0"/>
                </a:lnTo>
                <a:lnTo>
                  <a:pt x="95195" y="6149"/>
                </a:lnTo>
                <a:lnTo>
                  <a:pt x="160314" y="41210"/>
                </a:lnTo>
                <a:lnTo>
                  <a:pt x="189683" y="67554"/>
                </a:lnTo>
                <a:lnTo>
                  <a:pt x="215284" y="98062"/>
                </a:lnTo>
                <a:lnTo>
                  <a:pt x="235890" y="131449"/>
                </a:lnTo>
                <a:lnTo>
                  <a:pt x="257197" y="201727"/>
                </a:lnTo>
                <a:lnTo>
                  <a:pt x="255439" y="236049"/>
                </a:lnTo>
                <a:lnTo>
                  <a:pt x="243768" y="268115"/>
                </a:lnTo>
                <a:lnTo>
                  <a:pt x="220954" y="296640"/>
                </a:lnTo>
              </a:path>
            </a:pathLst>
          </a:custGeom>
          <a:ln w="6350">
            <a:solidFill>
              <a:srgbClr val="131111"/>
            </a:solidFill>
          </a:ln>
        </p:spPr>
        <p:txBody>
          <a:bodyPr wrap="square" lIns="0" tIns="0" rIns="0" bIns="0" rtlCol="0"/>
          <a:lstStyle/>
          <a:p>
            <a:endParaRPr/>
          </a:p>
        </p:txBody>
      </p:sp>
      <p:sp>
        <p:nvSpPr>
          <p:cNvPr id="338" name="object 338"/>
          <p:cNvSpPr/>
          <p:nvPr/>
        </p:nvSpPr>
        <p:spPr>
          <a:xfrm>
            <a:off x="2229110" y="6346683"/>
            <a:ext cx="135255" cy="74930"/>
          </a:xfrm>
          <a:custGeom>
            <a:avLst/>
            <a:gdLst/>
            <a:ahLst/>
            <a:cxnLst/>
            <a:rect l="l" t="t" r="r" b="b"/>
            <a:pathLst>
              <a:path w="135255" h="74929">
                <a:moveTo>
                  <a:pt x="0" y="74307"/>
                </a:moveTo>
                <a:lnTo>
                  <a:pt x="134810" y="0"/>
                </a:lnTo>
              </a:path>
            </a:pathLst>
          </a:custGeom>
          <a:ln w="6350">
            <a:solidFill>
              <a:srgbClr val="131111"/>
            </a:solidFill>
          </a:ln>
        </p:spPr>
        <p:txBody>
          <a:bodyPr wrap="square" lIns="0" tIns="0" rIns="0" bIns="0" rtlCol="0"/>
          <a:lstStyle/>
          <a:p>
            <a:endParaRPr/>
          </a:p>
        </p:txBody>
      </p:sp>
      <p:sp>
        <p:nvSpPr>
          <p:cNvPr id="339" name="object 339"/>
          <p:cNvSpPr/>
          <p:nvPr/>
        </p:nvSpPr>
        <p:spPr>
          <a:xfrm>
            <a:off x="2316591" y="6346681"/>
            <a:ext cx="159385" cy="102870"/>
          </a:xfrm>
          <a:custGeom>
            <a:avLst/>
            <a:gdLst/>
            <a:ahLst/>
            <a:cxnLst/>
            <a:rect l="l" t="t" r="r" b="b"/>
            <a:pathLst>
              <a:path w="159385" h="102870">
                <a:moveTo>
                  <a:pt x="158978" y="0"/>
                </a:moveTo>
                <a:lnTo>
                  <a:pt x="0" y="102400"/>
                </a:lnTo>
              </a:path>
            </a:pathLst>
          </a:custGeom>
          <a:ln w="6350">
            <a:solidFill>
              <a:srgbClr val="131111"/>
            </a:solidFill>
          </a:ln>
        </p:spPr>
        <p:txBody>
          <a:bodyPr wrap="square" lIns="0" tIns="0" rIns="0" bIns="0" rtlCol="0"/>
          <a:lstStyle/>
          <a:p>
            <a:endParaRPr/>
          </a:p>
        </p:txBody>
      </p:sp>
      <p:sp>
        <p:nvSpPr>
          <p:cNvPr id="340" name="object 340"/>
          <p:cNvSpPr/>
          <p:nvPr/>
        </p:nvSpPr>
        <p:spPr>
          <a:xfrm>
            <a:off x="2185431" y="6420997"/>
            <a:ext cx="290195" cy="342900"/>
          </a:xfrm>
          <a:custGeom>
            <a:avLst/>
            <a:gdLst/>
            <a:ahLst/>
            <a:cxnLst/>
            <a:rect l="l" t="t" r="r" b="b"/>
            <a:pathLst>
              <a:path w="290194" h="342900">
                <a:moveTo>
                  <a:pt x="282498" y="288163"/>
                </a:moveTo>
                <a:lnTo>
                  <a:pt x="290144" y="238048"/>
                </a:lnTo>
                <a:lnTo>
                  <a:pt x="236905" y="121411"/>
                </a:lnTo>
                <a:lnTo>
                  <a:pt x="131165" y="28079"/>
                </a:lnTo>
                <a:lnTo>
                  <a:pt x="43675" y="0"/>
                </a:lnTo>
                <a:lnTo>
                  <a:pt x="0" y="37210"/>
                </a:lnTo>
                <a:lnTo>
                  <a:pt x="393" y="129920"/>
                </a:lnTo>
                <a:lnTo>
                  <a:pt x="56705" y="244970"/>
                </a:lnTo>
                <a:lnTo>
                  <a:pt x="119557" y="304888"/>
                </a:lnTo>
                <a:lnTo>
                  <a:pt x="192786" y="342645"/>
                </a:lnTo>
                <a:lnTo>
                  <a:pt x="282498" y="288163"/>
                </a:lnTo>
                <a:close/>
              </a:path>
            </a:pathLst>
          </a:custGeom>
          <a:ln w="6350">
            <a:solidFill>
              <a:srgbClr val="131111"/>
            </a:solidFill>
          </a:ln>
        </p:spPr>
        <p:txBody>
          <a:bodyPr wrap="square" lIns="0" tIns="0" rIns="0" bIns="0" rtlCol="0"/>
          <a:lstStyle/>
          <a:p>
            <a:endParaRPr/>
          </a:p>
        </p:txBody>
      </p:sp>
      <p:sp>
        <p:nvSpPr>
          <p:cNvPr id="341" name="object 341"/>
          <p:cNvSpPr/>
          <p:nvPr/>
        </p:nvSpPr>
        <p:spPr>
          <a:xfrm>
            <a:off x="2185424" y="6458208"/>
            <a:ext cx="226060" cy="305435"/>
          </a:xfrm>
          <a:custGeom>
            <a:avLst/>
            <a:gdLst/>
            <a:ahLst/>
            <a:cxnLst/>
            <a:rect l="l" t="t" r="r" b="b"/>
            <a:pathLst>
              <a:path w="226060" h="305434">
                <a:moveTo>
                  <a:pt x="192786" y="305435"/>
                </a:moveTo>
                <a:lnTo>
                  <a:pt x="225489" y="195556"/>
                </a:lnTo>
                <a:lnTo>
                  <a:pt x="221245" y="132878"/>
                </a:lnTo>
                <a:lnTo>
                  <a:pt x="166420" y="93953"/>
                </a:lnTo>
                <a:lnTo>
                  <a:pt x="47383" y="55333"/>
                </a:lnTo>
                <a:lnTo>
                  <a:pt x="29005" y="47454"/>
                </a:lnTo>
                <a:lnTo>
                  <a:pt x="17943" y="39063"/>
                </a:lnTo>
                <a:lnTo>
                  <a:pt x="9755" y="24974"/>
                </a:lnTo>
                <a:lnTo>
                  <a:pt x="0" y="0"/>
                </a:lnTo>
              </a:path>
            </a:pathLst>
          </a:custGeom>
          <a:ln w="6350">
            <a:solidFill>
              <a:srgbClr val="131111"/>
            </a:solidFill>
          </a:ln>
        </p:spPr>
        <p:txBody>
          <a:bodyPr wrap="square" lIns="0" tIns="0" rIns="0" bIns="0" rtlCol="0"/>
          <a:lstStyle/>
          <a:p>
            <a:endParaRPr/>
          </a:p>
        </p:txBody>
      </p:sp>
      <p:sp>
        <p:nvSpPr>
          <p:cNvPr id="342" name="object 342"/>
          <p:cNvSpPr/>
          <p:nvPr/>
        </p:nvSpPr>
        <p:spPr>
          <a:xfrm>
            <a:off x="2211477" y="6541328"/>
            <a:ext cx="157604" cy="184595"/>
          </a:xfrm>
          <a:prstGeom prst="rect">
            <a:avLst/>
          </a:prstGeom>
          <a:blipFill>
            <a:blip r:embed="rId7" cstate="print"/>
            <a:stretch>
              <a:fillRect/>
            </a:stretch>
          </a:blipFill>
        </p:spPr>
        <p:txBody>
          <a:bodyPr wrap="square" lIns="0" tIns="0" rIns="0" bIns="0" rtlCol="0"/>
          <a:lstStyle/>
          <a:p>
            <a:endParaRPr/>
          </a:p>
        </p:txBody>
      </p:sp>
      <p:sp>
        <p:nvSpPr>
          <p:cNvPr id="343" name="object 343"/>
          <p:cNvSpPr/>
          <p:nvPr/>
        </p:nvSpPr>
        <p:spPr>
          <a:xfrm>
            <a:off x="2467924" y="6614250"/>
            <a:ext cx="133985" cy="95250"/>
          </a:xfrm>
          <a:custGeom>
            <a:avLst/>
            <a:gdLst/>
            <a:ahLst/>
            <a:cxnLst/>
            <a:rect l="l" t="t" r="r" b="b"/>
            <a:pathLst>
              <a:path w="133985" h="95250">
                <a:moveTo>
                  <a:pt x="133553" y="0"/>
                </a:moveTo>
                <a:lnTo>
                  <a:pt x="0" y="94907"/>
                </a:lnTo>
              </a:path>
            </a:pathLst>
          </a:custGeom>
          <a:ln w="6350">
            <a:solidFill>
              <a:srgbClr val="131111"/>
            </a:solidFill>
          </a:ln>
        </p:spPr>
        <p:txBody>
          <a:bodyPr wrap="square" lIns="0" tIns="0" rIns="0" bIns="0" rtlCol="0"/>
          <a:lstStyle/>
          <a:p>
            <a:endParaRPr/>
          </a:p>
        </p:txBody>
      </p:sp>
      <p:sp>
        <p:nvSpPr>
          <p:cNvPr id="344" name="object 344"/>
          <p:cNvSpPr/>
          <p:nvPr/>
        </p:nvSpPr>
        <p:spPr>
          <a:xfrm>
            <a:off x="1409416" y="6432105"/>
            <a:ext cx="256225" cy="237187"/>
          </a:xfrm>
          <a:prstGeom prst="rect">
            <a:avLst/>
          </a:prstGeom>
          <a:blipFill>
            <a:blip r:embed="rId8" cstate="print"/>
            <a:stretch>
              <a:fillRect/>
            </a:stretch>
          </a:blipFill>
        </p:spPr>
        <p:txBody>
          <a:bodyPr wrap="square" lIns="0" tIns="0" rIns="0" bIns="0" rtlCol="0"/>
          <a:lstStyle/>
          <a:p>
            <a:endParaRPr/>
          </a:p>
        </p:txBody>
      </p:sp>
      <p:sp>
        <p:nvSpPr>
          <p:cNvPr id="345" name="object 345"/>
          <p:cNvSpPr/>
          <p:nvPr/>
        </p:nvSpPr>
        <p:spPr>
          <a:xfrm>
            <a:off x="1314884" y="6425870"/>
            <a:ext cx="375285" cy="297180"/>
          </a:xfrm>
          <a:custGeom>
            <a:avLst/>
            <a:gdLst/>
            <a:ahLst/>
            <a:cxnLst/>
            <a:rect l="l" t="t" r="r" b="b"/>
            <a:pathLst>
              <a:path w="375285" h="297179">
                <a:moveTo>
                  <a:pt x="0" y="88261"/>
                </a:moveTo>
                <a:lnTo>
                  <a:pt x="752" y="72454"/>
                </a:lnTo>
                <a:lnTo>
                  <a:pt x="4387" y="64474"/>
                </a:lnTo>
                <a:lnTo>
                  <a:pt x="8404" y="61647"/>
                </a:lnTo>
                <a:lnTo>
                  <a:pt x="10299" y="61299"/>
                </a:lnTo>
                <a:lnTo>
                  <a:pt x="33464" y="52790"/>
                </a:lnTo>
                <a:lnTo>
                  <a:pt x="34505" y="65401"/>
                </a:lnTo>
                <a:lnTo>
                  <a:pt x="39738" y="67319"/>
                </a:lnTo>
                <a:lnTo>
                  <a:pt x="46553" y="70022"/>
                </a:lnTo>
                <a:lnTo>
                  <a:pt x="56518" y="74088"/>
                </a:lnTo>
                <a:lnTo>
                  <a:pt x="65516" y="77791"/>
                </a:lnTo>
                <a:lnTo>
                  <a:pt x="69430" y="79409"/>
                </a:lnTo>
                <a:lnTo>
                  <a:pt x="291706" y="3476"/>
                </a:lnTo>
                <a:lnTo>
                  <a:pt x="334186" y="6146"/>
                </a:lnTo>
                <a:lnTo>
                  <a:pt x="366369" y="73605"/>
                </a:lnTo>
                <a:lnTo>
                  <a:pt x="375184" y="111453"/>
                </a:lnTo>
                <a:lnTo>
                  <a:pt x="372090" y="136929"/>
                </a:lnTo>
                <a:lnTo>
                  <a:pt x="364672" y="151292"/>
                </a:lnTo>
                <a:lnTo>
                  <a:pt x="360514" y="155800"/>
                </a:lnTo>
                <a:lnTo>
                  <a:pt x="136702" y="254860"/>
                </a:lnTo>
                <a:lnTo>
                  <a:pt x="128333" y="281885"/>
                </a:lnTo>
                <a:lnTo>
                  <a:pt x="135013" y="294903"/>
                </a:lnTo>
                <a:lnTo>
                  <a:pt x="122961" y="296020"/>
                </a:lnTo>
                <a:lnTo>
                  <a:pt x="113880" y="296543"/>
                </a:lnTo>
                <a:lnTo>
                  <a:pt x="105689" y="296604"/>
                </a:lnTo>
                <a:lnTo>
                  <a:pt x="99765" y="296456"/>
                </a:lnTo>
                <a:lnTo>
                  <a:pt x="97485" y="296350"/>
                </a:lnTo>
              </a:path>
            </a:pathLst>
          </a:custGeom>
          <a:ln w="6350">
            <a:solidFill>
              <a:srgbClr val="080909"/>
            </a:solidFill>
          </a:ln>
        </p:spPr>
        <p:txBody>
          <a:bodyPr wrap="square" lIns="0" tIns="0" rIns="0" bIns="0" rtlCol="0"/>
          <a:lstStyle/>
          <a:p>
            <a:endParaRPr/>
          </a:p>
        </p:txBody>
      </p:sp>
      <p:sp>
        <p:nvSpPr>
          <p:cNvPr id="346" name="object 346"/>
          <p:cNvSpPr/>
          <p:nvPr/>
        </p:nvSpPr>
        <p:spPr>
          <a:xfrm>
            <a:off x="1323466" y="6487842"/>
            <a:ext cx="141915" cy="203203"/>
          </a:xfrm>
          <a:prstGeom prst="rect">
            <a:avLst/>
          </a:prstGeom>
          <a:blipFill>
            <a:blip r:embed="rId9" cstate="print"/>
            <a:stretch>
              <a:fillRect/>
            </a:stretch>
          </a:blipFill>
        </p:spPr>
        <p:txBody>
          <a:bodyPr wrap="square" lIns="0" tIns="0" rIns="0" bIns="0" rtlCol="0"/>
          <a:lstStyle/>
          <a:p>
            <a:endParaRPr/>
          </a:p>
        </p:txBody>
      </p:sp>
      <p:sp>
        <p:nvSpPr>
          <p:cNvPr id="347" name="object 347"/>
          <p:cNvSpPr/>
          <p:nvPr/>
        </p:nvSpPr>
        <p:spPr>
          <a:xfrm>
            <a:off x="799616" y="6499252"/>
            <a:ext cx="628650" cy="429259"/>
          </a:xfrm>
          <a:custGeom>
            <a:avLst/>
            <a:gdLst/>
            <a:ahLst/>
            <a:cxnLst/>
            <a:rect l="l" t="t" r="r" b="b"/>
            <a:pathLst>
              <a:path w="628650" h="429259">
                <a:moveTo>
                  <a:pt x="129108" y="428802"/>
                </a:moveTo>
                <a:lnTo>
                  <a:pt x="196807" y="344685"/>
                </a:lnTo>
                <a:lnTo>
                  <a:pt x="324075" y="263231"/>
                </a:lnTo>
                <a:lnTo>
                  <a:pt x="447176" y="201701"/>
                </a:lnTo>
                <a:lnTo>
                  <a:pt x="502373" y="177355"/>
                </a:lnTo>
                <a:lnTo>
                  <a:pt x="508863" y="196798"/>
                </a:lnTo>
                <a:lnTo>
                  <a:pt x="515710" y="205501"/>
                </a:lnTo>
                <a:lnTo>
                  <a:pt x="527132" y="205466"/>
                </a:lnTo>
                <a:lnTo>
                  <a:pt x="547344" y="198691"/>
                </a:lnTo>
                <a:lnTo>
                  <a:pt x="563016" y="191871"/>
                </a:lnTo>
                <a:lnTo>
                  <a:pt x="568914" y="198442"/>
                </a:lnTo>
                <a:lnTo>
                  <a:pt x="577197" y="204330"/>
                </a:lnTo>
                <a:lnTo>
                  <a:pt x="584578" y="208570"/>
                </a:lnTo>
                <a:lnTo>
                  <a:pt x="587768" y="210197"/>
                </a:lnTo>
                <a:lnTo>
                  <a:pt x="612749" y="222961"/>
                </a:lnTo>
                <a:lnTo>
                  <a:pt x="624039" y="188620"/>
                </a:lnTo>
                <a:lnTo>
                  <a:pt x="628182" y="180222"/>
                </a:lnTo>
                <a:lnTo>
                  <a:pt x="624989" y="171529"/>
                </a:lnTo>
                <a:lnTo>
                  <a:pt x="619428" y="164717"/>
                </a:lnTo>
                <a:lnTo>
                  <a:pt x="616470" y="161963"/>
                </a:lnTo>
                <a:lnTo>
                  <a:pt x="598335" y="106845"/>
                </a:lnTo>
                <a:lnTo>
                  <a:pt x="601677" y="95081"/>
                </a:lnTo>
                <a:lnTo>
                  <a:pt x="596325" y="85671"/>
                </a:lnTo>
                <a:lnTo>
                  <a:pt x="588530" y="79427"/>
                </a:lnTo>
                <a:lnTo>
                  <a:pt x="584542" y="77165"/>
                </a:lnTo>
                <a:lnTo>
                  <a:pt x="552869" y="16992"/>
                </a:lnTo>
                <a:lnTo>
                  <a:pt x="520966" y="0"/>
                </a:lnTo>
                <a:lnTo>
                  <a:pt x="508266" y="33375"/>
                </a:lnTo>
                <a:lnTo>
                  <a:pt x="517347" y="52171"/>
                </a:lnTo>
                <a:lnTo>
                  <a:pt x="481380" y="63322"/>
                </a:lnTo>
                <a:lnTo>
                  <a:pt x="470294" y="68390"/>
                </a:lnTo>
                <a:lnTo>
                  <a:pt x="464934" y="73436"/>
                </a:lnTo>
                <a:lnTo>
                  <a:pt x="463803" y="81479"/>
                </a:lnTo>
                <a:lnTo>
                  <a:pt x="465404" y="95542"/>
                </a:lnTo>
                <a:lnTo>
                  <a:pt x="217773" y="204269"/>
                </a:lnTo>
                <a:lnTo>
                  <a:pt x="86750" y="275226"/>
                </a:lnTo>
                <a:lnTo>
                  <a:pt x="28703" y="339656"/>
                </a:lnTo>
                <a:lnTo>
                  <a:pt x="0" y="428802"/>
                </a:lnTo>
              </a:path>
            </a:pathLst>
          </a:custGeom>
          <a:ln w="6350">
            <a:solidFill>
              <a:srgbClr val="080909"/>
            </a:solidFill>
          </a:ln>
        </p:spPr>
        <p:txBody>
          <a:bodyPr wrap="square" lIns="0" tIns="0" rIns="0" bIns="0" rtlCol="0"/>
          <a:lstStyle/>
          <a:p>
            <a:endParaRPr/>
          </a:p>
        </p:txBody>
      </p:sp>
      <p:sp>
        <p:nvSpPr>
          <p:cNvPr id="348" name="object 348"/>
          <p:cNvSpPr/>
          <p:nvPr/>
        </p:nvSpPr>
        <p:spPr>
          <a:xfrm>
            <a:off x="1263860" y="6548244"/>
            <a:ext cx="132830" cy="155384"/>
          </a:xfrm>
          <a:prstGeom prst="rect">
            <a:avLst/>
          </a:prstGeom>
          <a:blipFill>
            <a:blip r:embed="rId10" cstate="print"/>
            <a:stretch>
              <a:fillRect/>
            </a:stretch>
          </a:blipFill>
        </p:spPr>
        <p:txBody>
          <a:bodyPr wrap="square" lIns="0" tIns="0" rIns="0" bIns="0" rtlCol="0"/>
          <a:lstStyle/>
          <a:p>
            <a:endParaRPr/>
          </a:p>
        </p:txBody>
      </p:sp>
      <p:sp>
        <p:nvSpPr>
          <p:cNvPr id="349" name="object 349"/>
          <p:cNvSpPr/>
          <p:nvPr/>
        </p:nvSpPr>
        <p:spPr>
          <a:xfrm>
            <a:off x="1954076" y="6057603"/>
            <a:ext cx="22860" cy="80645"/>
          </a:xfrm>
          <a:custGeom>
            <a:avLst/>
            <a:gdLst/>
            <a:ahLst/>
            <a:cxnLst/>
            <a:rect l="l" t="t" r="r" b="b"/>
            <a:pathLst>
              <a:path w="22860" h="80645">
                <a:moveTo>
                  <a:pt x="0" y="80416"/>
                </a:moveTo>
                <a:lnTo>
                  <a:pt x="768" y="69708"/>
                </a:lnTo>
                <a:lnTo>
                  <a:pt x="935" y="55525"/>
                </a:lnTo>
                <a:lnTo>
                  <a:pt x="809" y="43145"/>
                </a:lnTo>
                <a:lnTo>
                  <a:pt x="698" y="37845"/>
                </a:lnTo>
                <a:lnTo>
                  <a:pt x="14661" y="27374"/>
                </a:lnTo>
                <a:lnTo>
                  <a:pt x="21347" y="19942"/>
                </a:lnTo>
                <a:lnTo>
                  <a:pt x="22581" y="11999"/>
                </a:lnTo>
                <a:lnTo>
                  <a:pt x="20193" y="0"/>
                </a:lnTo>
              </a:path>
            </a:pathLst>
          </a:custGeom>
          <a:ln w="6350">
            <a:solidFill>
              <a:srgbClr val="231F20"/>
            </a:solidFill>
          </a:ln>
        </p:spPr>
        <p:txBody>
          <a:bodyPr wrap="square" lIns="0" tIns="0" rIns="0" bIns="0" rtlCol="0"/>
          <a:lstStyle/>
          <a:p>
            <a:endParaRPr/>
          </a:p>
        </p:txBody>
      </p:sp>
      <p:sp>
        <p:nvSpPr>
          <p:cNvPr id="350" name="object 350"/>
          <p:cNvSpPr/>
          <p:nvPr/>
        </p:nvSpPr>
        <p:spPr>
          <a:xfrm>
            <a:off x="1694444" y="5890836"/>
            <a:ext cx="320675" cy="396875"/>
          </a:xfrm>
          <a:custGeom>
            <a:avLst/>
            <a:gdLst/>
            <a:ahLst/>
            <a:cxnLst/>
            <a:rect l="l" t="t" r="r" b="b"/>
            <a:pathLst>
              <a:path w="320675" h="396875">
                <a:moveTo>
                  <a:pt x="295970" y="396661"/>
                </a:moveTo>
                <a:lnTo>
                  <a:pt x="302477" y="378545"/>
                </a:lnTo>
                <a:lnTo>
                  <a:pt x="310867" y="342984"/>
                </a:lnTo>
                <a:lnTo>
                  <a:pt x="317829" y="296572"/>
                </a:lnTo>
                <a:lnTo>
                  <a:pt x="320052" y="245901"/>
                </a:lnTo>
                <a:lnTo>
                  <a:pt x="314226" y="197567"/>
                </a:lnTo>
                <a:lnTo>
                  <a:pt x="297040" y="158162"/>
                </a:lnTo>
                <a:lnTo>
                  <a:pt x="265185" y="134279"/>
                </a:lnTo>
                <a:lnTo>
                  <a:pt x="265490" y="122583"/>
                </a:lnTo>
                <a:lnTo>
                  <a:pt x="263826" y="112194"/>
                </a:lnTo>
                <a:lnTo>
                  <a:pt x="259749" y="43144"/>
                </a:lnTo>
                <a:lnTo>
                  <a:pt x="246545" y="14023"/>
                </a:lnTo>
                <a:lnTo>
                  <a:pt x="231028" y="720"/>
                </a:lnTo>
                <a:lnTo>
                  <a:pt x="203196" y="0"/>
                </a:lnTo>
                <a:lnTo>
                  <a:pt x="153044" y="8626"/>
                </a:lnTo>
                <a:lnTo>
                  <a:pt x="101094" y="23357"/>
                </a:lnTo>
                <a:lnTo>
                  <a:pt x="71058" y="41415"/>
                </a:lnTo>
                <a:lnTo>
                  <a:pt x="57773" y="60148"/>
                </a:lnTo>
                <a:lnTo>
                  <a:pt x="56080" y="76901"/>
                </a:lnTo>
                <a:lnTo>
                  <a:pt x="58403" y="91987"/>
                </a:lnTo>
                <a:lnTo>
                  <a:pt x="60420" y="105835"/>
                </a:lnTo>
                <a:lnTo>
                  <a:pt x="61841" y="115963"/>
                </a:lnTo>
                <a:lnTo>
                  <a:pt x="62379" y="119890"/>
                </a:lnTo>
                <a:lnTo>
                  <a:pt x="21339" y="127971"/>
                </a:lnTo>
                <a:lnTo>
                  <a:pt x="2187" y="135292"/>
                </a:lnTo>
                <a:lnTo>
                  <a:pt x="0" y="146019"/>
                </a:lnTo>
                <a:lnTo>
                  <a:pt x="9852" y="164315"/>
                </a:lnTo>
                <a:lnTo>
                  <a:pt x="15808" y="169347"/>
                </a:lnTo>
                <a:lnTo>
                  <a:pt x="20785" y="171476"/>
                </a:lnTo>
                <a:lnTo>
                  <a:pt x="27473" y="171107"/>
                </a:lnTo>
                <a:lnTo>
                  <a:pt x="38566" y="168646"/>
                </a:lnTo>
                <a:lnTo>
                  <a:pt x="38131" y="182396"/>
                </a:lnTo>
                <a:lnTo>
                  <a:pt x="40181" y="190159"/>
                </a:lnTo>
                <a:lnTo>
                  <a:pt x="46690" y="194799"/>
                </a:lnTo>
                <a:lnTo>
                  <a:pt x="59636" y="199176"/>
                </a:lnTo>
                <a:lnTo>
                  <a:pt x="67319" y="212575"/>
                </a:lnTo>
                <a:lnTo>
                  <a:pt x="77022" y="217591"/>
                </a:lnTo>
                <a:lnTo>
                  <a:pt x="79397" y="257266"/>
                </a:lnTo>
              </a:path>
            </a:pathLst>
          </a:custGeom>
          <a:ln w="6350">
            <a:solidFill>
              <a:srgbClr val="231F20"/>
            </a:solidFill>
          </a:ln>
        </p:spPr>
        <p:txBody>
          <a:bodyPr wrap="square" lIns="0" tIns="0" rIns="0" bIns="0" rtlCol="0"/>
          <a:lstStyle/>
          <a:p>
            <a:endParaRPr/>
          </a:p>
        </p:txBody>
      </p:sp>
      <p:sp>
        <p:nvSpPr>
          <p:cNvPr id="351" name="object 351"/>
          <p:cNvSpPr/>
          <p:nvPr/>
        </p:nvSpPr>
        <p:spPr>
          <a:xfrm>
            <a:off x="1733016" y="5994506"/>
            <a:ext cx="271780" cy="282575"/>
          </a:xfrm>
          <a:custGeom>
            <a:avLst/>
            <a:gdLst/>
            <a:ahLst/>
            <a:cxnLst/>
            <a:rect l="l" t="t" r="r" b="b"/>
            <a:pathLst>
              <a:path w="271780" h="282575">
                <a:moveTo>
                  <a:pt x="0" y="64974"/>
                </a:moveTo>
                <a:lnTo>
                  <a:pt x="26771" y="32408"/>
                </a:lnTo>
                <a:lnTo>
                  <a:pt x="131593" y="4049"/>
                </a:lnTo>
                <a:lnTo>
                  <a:pt x="179928" y="0"/>
                </a:lnTo>
                <a:lnTo>
                  <a:pt x="210464" y="14807"/>
                </a:lnTo>
                <a:lnTo>
                  <a:pt x="241401" y="50953"/>
                </a:lnTo>
                <a:lnTo>
                  <a:pt x="263268" y="93171"/>
                </a:lnTo>
                <a:lnTo>
                  <a:pt x="271437" y="141116"/>
                </a:lnTo>
                <a:lnTo>
                  <a:pt x="269324" y="191092"/>
                </a:lnTo>
                <a:lnTo>
                  <a:pt x="260345" y="239405"/>
                </a:lnTo>
                <a:lnTo>
                  <a:pt x="247916" y="282360"/>
                </a:lnTo>
              </a:path>
            </a:pathLst>
          </a:custGeom>
          <a:ln w="6350">
            <a:solidFill>
              <a:srgbClr val="231F20"/>
            </a:solidFill>
          </a:ln>
        </p:spPr>
        <p:txBody>
          <a:bodyPr wrap="square" lIns="0" tIns="0" rIns="0" bIns="0" rtlCol="0"/>
          <a:lstStyle/>
          <a:p>
            <a:endParaRPr/>
          </a:p>
        </p:txBody>
      </p:sp>
      <p:sp>
        <p:nvSpPr>
          <p:cNvPr id="352" name="object 352"/>
          <p:cNvSpPr/>
          <p:nvPr/>
        </p:nvSpPr>
        <p:spPr>
          <a:xfrm>
            <a:off x="3317911" y="4723904"/>
            <a:ext cx="1806702" cy="1022032"/>
          </a:xfrm>
          <a:prstGeom prst="rect">
            <a:avLst/>
          </a:prstGeom>
          <a:blipFill>
            <a:blip r:embed="rId11" cstate="print"/>
            <a:stretch>
              <a:fillRect/>
            </a:stretch>
          </a:blipFill>
        </p:spPr>
        <p:txBody>
          <a:bodyPr wrap="square" lIns="0" tIns="0" rIns="0" bIns="0" rtlCol="0"/>
          <a:lstStyle/>
          <a:p>
            <a:endParaRPr/>
          </a:p>
        </p:txBody>
      </p:sp>
      <p:sp>
        <p:nvSpPr>
          <p:cNvPr id="353" name="object 353"/>
          <p:cNvSpPr/>
          <p:nvPr/>
        </p:nvSpPr>
        <p:spPr>
          <a:xfrm>
            <a:off x="1700131" y="5891808"/>
            <a:ext cx="277309" cy="283988"/>
          </a:xfrm>
          <a:prstGeom prst="rect">
            <a:avLst/>
          </a:prstGeom>
          <a:blipFill>
            <a:blip r:embed="rId12" cstate="print"/>
            <a:stretch>
              <a:fillRect/>
            </a:stretch>
          </a:blipFill>
        </p:spPr>
        <p:txBody>
          <a:bodyPr wrap="square" lIns="0" tIns="0" rIns="0" bIns="0" rtlCol="0"/>
          <a:lstStyle/>
          <a:p>
            <a:endParaRPr/>
          </a:p>
        </p:txBody>
      </p:sp>
      <p:sp>
        <p:nvSpPr>
          <p:cNvPr id="354" name="object 354"/>
          <p:cNvSpPr/>
          <p:nvPr/>
        </p:nvSpPr>
        <p:spPr>
          <a:xfrm>
            <a:off x="543205" y="5825418"/>
            <a:ext cx="2706370" cy="0"/>
          </a:xfrm>
          <a:custGeom>
            <a:avLst/>
            <a:gdLst/>
            <a:ahLst/>
            <a:cxnLst/>
            <a:rect l="l" t="t" r="r" b="b"/>
            <a:pathLst>
              <a:path w="2706370">
                <a:moveTo>
                  <a:pt x="2705798" y="0"/>
                </a:moveTo>
                <a:lnTo>
                  <a:pt x="0" y="0"/>
                </a:lnTo>
              </a:path>
            </a:pathLst>
          </a:custGeom>
          <a:ln w="6350">
            <a:solidFill>
              <a:srgbClr val="080909"/>
            </a:solidFill>
          </a:ln>
        </p:spPr>
        <p:txBody>
          <a:bodyPr wrap="square" lIns="0" tIns="0" rIns="0" bIns="0" rtlCol="0"/>
          <a:lstStyle/>
          <a:p>
            <a:endParaRPr/>
          </a:p>
        </p:txBody>
      </p:sp>
      <p:sp>
        <p:nvSpPr>
          <p:cNvPr id="355" name="object 355"/>
          <p:cNvSpPr/>
          <p:nvPr/>
        </p:nvSpPr>
        <p:spPr>
          <a:xfrm>
            <a:off x="1349357" y="4944310"/>
            <a:ext cx="786130" cy="189230"/>
          </a:xfrm>
          <a:custGeom>
            <a:avLst/>
            <a:gdLst/>
            <a:ahLst/>
            <a:cxnLst/>
            <a:rect l="l" t="t" r="r" b="b"/>
            <a:pathLst>
              <a:path w="786130" h="189229">
                <a:moveTo>
                  <a:pt x="611475" y="120357"/>
                </a:moveTo>
                <a:lnTo>
                  <a:pt x="393534" y="120357"/>
                </a:lnTo>
                <a:lnTo>
                  <a:pt x="352158" y="188823"/>
                </a:lnTo>
                <a:lnTo>
                  <a:pt x="611475" y="120357"/>
                </a:lnTo>
                <a:close/>
              </a:path>
              <a:path w="786130" h="189229">
                <a:moveTo>
                  <a:pt x="343446" y="0"/>
                </a:moveTo>
                <a:lnTo>
                  <a:pt x="391096" y="67576"/>
                </a:lnTo>
                <a:lnTo>
                  <a:pt x="0" y="85597"/>
                </a:lnTo>
                <a:lnTo>
                  <a:pt x="2362" y="138175"/>
                </a:lnTo>
                <a:lnTo>
                  <a:pt x="393534" y="120357"/>
                </a:lnTo>
                <a:lnTo>
                  <a:pt x="611475" y="120357"/>
                </a:lnTo>
                <a:lnTo>
                  <a:pt x="785749" y="74345"/>
                </a:lnTo>
                <a:lnTo>
                  <a:pt x="343446" y="0"/>
                </a:lnTo>
                <a:close/>
              </a:path>
            </a:pathLst>
          </a:custGeom>
          <a:solidFill>
            <a:srgbClr val="414042"/>
          </a:solidFill>
        </p:spPr>
        <p:txBody>
          <a:bodyPr wrap="square" lIns="0" tIns="0" rIns="0" bIns="0" rtlCol="0"/>
          <a:lstStyle/>
          <a:p>
            <a:endParaRPr/>
          </a:p>
        </p:txBody>
      </p:sp>
      <p:sp>
        <p:nvSpPr>
          <p:cNvPr id="356" name="object 356"/>
          <p:cNvSpPr/>
          <p:nvPr/>
        </p:nvSpPr>
        <p:spPr>
          <a:xfrm>
            <a:off x="1056839" y="6200042"/>
            <a:ext cx="565150" cy="242570"/>
          </a:xfrm>
          <a:custGeom>
            <a:avLst/>
            <a:gdLst/>
            <a:ahLst/>
            <a:cxnLst/>
            <a:rect l="l" t="t" r="r" b="b"/>
            <a:pathLst>
              <a:path w="565150" h="242570">
                <a:moveTo>
                  <a:pt x="564959" y="0"/>
                </a:moveTo>
                <a:lnTo>
                  <a:pt x="226771" y="56946"/>
                </a:lnTo>
                <a:lnTo>
                  <a:pt x="278117" y="93852"/>
                </a:lnTo>
                <a:lnTo>
                  <a:pt x="0" y="204736"/>
                </a:lnTo>
                <a:lnTo>
                  <a:pt x="14884" y="242138"/>
                </a:lnTo>
                <a:lnTo>
                  <a:pt x="293065" y="131368"/>
                </a:lnTo>
                <a:lnTo>
                  <a:pt x="369380" y="131368"/>
                </a:lnTo>
                <a:lnTo>
                  <a:pt x="564959" y="0"/>
                </a:lnTo>
                <a:close/>
              </a:path>
              <a:path w="565150" h="242570">
                <a:moveTo>
                  <a:pt x="369380" y="131368"/>
                </a:moveTo>
                <a:lnTo>
                  <a:pt x="293065" y="131368"/>
                </a:lnTo>
                <a:lnTo>
                  <a:pt x="280288" y="191211"/>
                </a:lnTo>
                <a:lnTo>
                  <a:pt x="369380" y="131368"/>
                </a:lnTo>
                <a:close/>
              </a:path>
            </a:pathLst>
          </a:custGeom>
          <a:solidFill>
            <a:srgbClr val="414042"/>
          </a:solidFill>
        </p:spPr>
        <p:txBody>
          <a:bodyPr wrap="square" lIns="0" tIns="0" rIns="0" bIns="0" rtlCol="0"/>
          <a:lstStyle/>
          <a:p>
            <a:endParaRPr/>
          </a:p>
        </p:txBody>
      </p:sp>
      <p:sp>
        <p:nvSpPr>
          <p:cNvPr id="357" name="object 357"/>
          <p:cNvSpPr/>
          <p:nvPr/>
        </p:nvSpPr>
        <p:spPr>
          <a:xfrm>
            <a:off x="3321087" y="4722076"/>
            <a:ext cx="1800860" cy="1046480"/>
          </a:xfrm>
          <a:custGeom>
            <a:avLst/>
            <a:gdLst/>
            <a:ahLst/>
            <a:cxnLst/>
            <a:rect l="l" t="t" r="r" b="b"/>
            <a:pathLst>
              <a:path w="1800860" h="1046479">
                <a:moveTo>
                  <a:pt x="1800352" y="1046352"/>
                </a:moveTo>
                <a:lnTo>
                  <a:pt x="0" y="1046352"/>
                </a:lnTo>
                <a:lnTo>
                  <a:pt x="0" y="0"/>
                </a:lnTo>
                <a:lnTo>
                  <a:pt x="1800352" y="0"/>
                </a:lnTo>
                <a:lnTo>
                  <a:pt x="1800352" y="1046352"/>
                </a:lnTo>
                <a:close/>
              </a:path>
            </a:pathLst>
          </a:custGeom>
          <a:ln w="6350">
            <a:solidFill>
              <a:srgbClr val="231F20"/>
            </a:solidFill>
          </a:ln>
        </p:spPr>
        <p:txBody>
          <a:bodyPr wrap="square" lIns="0" tIns="0" rIns="0" bIns="0" rtlCol="0"/>
          <a:lstStyle/>
          <a:p>
            <a:endParaRPr/>
          </a:p>
        </p:txBody>
      </p:sp>
      <p:sp>
        <p:nvSpPr>
          <p:cNvPr id="358" name="object 358"/>
          <p:cNvSpPr/>
          <p:nvPr/>
        </p:nvSpPr>
        <p:spPr>
          <a:xfrm>
            <a:off x="543204" y="4722787"/>
            <a:ext cx="2706370" cy="2205355"/>
          </a:xfrm>
          <a:custGeom>
            <a:avLst/>
            <a:gdLst/>
            <a:ahLst/>
            <a:cxnLst/>
            <a:rect l="l" t="t" r="r" b="b"/>
            <a:pathLst>
              <a:path w="2706370" h="2205354">
                <a:moveTo>
                  <a:pt x="2705798" y="2205266"/>
                </a:moveTo>
                <a:lnTo>
                  <a:pt x="0" y="2205266"/>
                </a:lnTo>
                <a:lnTo>
                  <a:pt x="0" y="0"/>
                </a:lnTo>
                <a:lnTo>
                  <a:pt x="2705798" y="0"/>
                </a:lnTo>
                <a:lnTo>
                  <a:pt x="2705798" y="2205266"/>
                </a:lnTo>
                <a:close/>
              </a:path>
            </a:pathLst>
          </a:custGeom>
          <a:ln w="6350">
            <a:solidFill>
              <a:srgbClr val="231F20"/>
            </a:solidFill>
          </a:ln>
        </p:spPr>
        <p:txBody>
          <a:bodyPr wrap="square" lIns="0" tIns="0" rIns="0" bIns="0" rtlCol="0"/>
          <a:lstStyle/>
          <a:p>
            <a:endParaRPr/>
          </a:p>
        </p:txBody>
      </p:sp>
      <p:sp>
        <p:nvSpPr>
          <p:cNvPr id="359" name="object 359"/>
          <p:cNvSpPr/>
          <p:nvPr/>
        </p:nvSpPr>
        <p:spPr>
          <a:xfrm>
            <a:off x="5228513" y="4718951"/>
            <a:ext cx="1800860" cy="1049655"/>
          </a:xfrm>
          <a:custGeom>
            <a:avLst/>
            <a:gdLst/>
            <a:ahLst/>
            <a:cxnLst/>
            <a:rect l="l" t="t" r="r" b="b"/>
            <a:pathLst>
              <a:path w="1800859" h="1049654">
                <a:moveTo>
                  <a:pt x="1800352" y="1049477"/>
                </a:moveTo>
                <a:lnTo>
                  <a:pt x="0" y="1049477"/>
                </a:lnTo>
                <a:lnTo>
                  <a:pt x="0" y="0"/>
                </a:lnTo>
                <a:lnTo>
                  <a:pt x="1800352" y="0"/>
                </a:lnTo>
                <a:lnTo>
                  <a:pt x="1800352" y="1049477"/>
                </a:lnTo>
                <a:close/>
              </a:path>
            </a:pathLst>
          </a:custGeom>
          <a:ln w="6350">
            <a:solidFill>
              <a:srgbClr val="231F20"/>
            </a:solidFill>
          </a:ln>
        </p:spPr>
        <p:txBody>
          <a:bodyPr wrap="square" lIns="0" tIns="0" rIns="0" bIns="0" rtlCol="0"/>
          <a:lstStyle/>
          <a:p>
            <a:endParaRPr/>
          </a:p>
        </p:txBody>
      </p:sp>
      <p:sp>
        <p:nvSpPr>
          <p:cNvPr id="360" name="object 360"/>
          <p:cNvSpPr/>
          <p:nvPr/>
        </p:nvSpPr>
        <p:spPr>
          <a:xfrm>
            <a:off x="3321087" y="5881713"/>
            <a:ext cx="1800860" cy="1046480"/>
          </a:xfrm>
          <a:custGeom>
            <a:avLst/>
            <a:gdLst/>
            <a:ahLst/>
            <a:cxnLst/>
            <a:rect l="l" t="t" r="r" b="b"/>
            <a:pathLst>
              <a:path w="1800860" h="1046479">
                <a:moveTo>
                  <a:pt x="1800352" y="1046340"/>
                </a:moveTo>
                <a:lnTo>
                  <a:pt x="0" y="1046340"/>
                </a:lnTo>
                <a:lnTo>
                  <a:pt x="0" y="0"/>
                </a:lnTo>
                <a:lnTo>
                  <a:pt x="1800352" y="0"/>
                </a:lnTo>
                <a:lnTo>
                  <a:pt x="1800352" y="1046340"/>
                </a:lnTo>
                <a:close/>
              </a:path>
            </a:pathLst>
          </a:custGeom>
          <a:ln w="6350">
            <a:solidFill>
              <a:srgbClr val="231F20"/>
            </a:solidFill>
          </a:ln>
        </p:spPr>
        <p:txBody>
          <a:bodyPr wrap="square" lIns="0" tIns="0" rIns="0" bIns="0" rtlCol="0"/>
          <a:lstStyle/>
          <a:p>
            <a:endParaRPr/>
          </a:p>
        </p:txBody>
      </p:sp>
      <p:sp>
        <p:nvSpPr>
          <p:cNvPr id="361" name="object 361"/>
          <p:cNvSpPr/>
          <p:nvPr/>
        </p:nvSpPr>
        <p:spPr>
          <a:xfrm>
            <a:off x="5228513" y="5878588"/>
            <a:ext cx="1800860" cy="1049655"/>
          </a:xfrm>
          <a:custGeom>
            <a:avLst/>
            <a:gdLst/>
            <a:ahLst/>
            <a:cxnLst/>
            <a:rect l="l" t="t" r="r" b="b"/>
            <a:pathLst>
              <a:path w="1800859" h="1049654">
                <a:moveTo>
                  <a:pt x="1800352" y="1049464"/>
                </a:moveTo>
                <a:lnTo>
                  <a:pt x="0" y="1049464"/>
                </a:lnTo>
                <a:lnTo>
                  <a:pt x="0" y="0"/>
                </a:lnTo>
                <a:lnTo>
                  <a:pt x="1800352" y="0"/>
                </a:lnTo>
                <a:lnTo>
                  <a:pt x="1800352" y="1049464"/>
                </a:lnTo>
                <a:close/>
              </a:path>
            </a:pathLst>
          </a:custGeom>
          <a:ln w="6350">
            <a:solidFill>
              <a:srgbClr val="231F20"/>
            </a:solidFill>
          </a:ln>
        </p:spPr>
        <p:txBody>
          <a:bodyPr wrap="square" lIns="0" tIns="0" rIns="0" bIns="0" rtlCol="0"/>
          <a:lstStyle/>
          <a:p>
            <a:endParaRPr/>
          </a:p>
        </p:txBody>
      </p:sp>
      <p:sp>
        <p:nvSpPr>
          <p:cNvPr id="362" name="object 362"/>
          <p:cNvSpPr txBox="1"/>
          <p:nvPr/>
        </p:nvSpPr>
        <p:spPr>
          <a:xfrm>
            <a:off x="3324262" y="4725251"/>
            <a:ext cx="160655" cy="146050"/>
          </a:xfrm>
          <a:prstGeom prst="rect">
            <a:avLst/>
          </a:prstGeom>
          <a:solidFill>
            <a:srgbClr val="58595B"/>
          </a:solidFill>
        </p:spPr>
        <p:txBody>
          <a:bodyPr vert="horz" wrap="square" lIns="0" tIns="0" rIns="0" bIns="0" rtlCol="0">
            <a:spAutoFit/>
          </a:bodyPr>
          <a:lstStyle/>
          <a:p>
            <a:pPr marL="52705">
              <a:lnSpc>
                <a:spcPts val="1000"/>
              </a:lnSpc>
            </a:pPr>
            <a:r>
              <a:rPr sz="900" dirty="0">
                <a:solidFill>
                  <a:srgbClr val="FFFFFF"/>
                </a:solidFill>
                <a:latin typeface="Arial Narrow"/>
                <a:cs typeface="Arial Narrow"/>
              </a:rPr>
              <a:t>4</a:t>
            </a:r>
            <a:endParaRPr sz="900">
              <a:latin typeface="Arial Narrow"/>
              <a:cs typeface="Arial Narrow"/>
            </a:endParaRPr>
          </a:p>
        </p:txBody>
      </p:sp>
      <p:sp>
        <p:nvSpPr>
          <p:cNvPr id="363" name="object 363"/>
          <p:cNvSpPr/>
          <p:nvPr/>
        </p:nvSpPr>
        <p:spPr>
          <a:xfrm>
            <a:off x="789112" y="8725775"/>
            <a:ext cx="267970" cy="436245"/>
          </a:xfrm>
          <a:custGeom>
            <a:avLst/>
            <a:gdLst/>
            <a:ahLst/>
            <a:cxnLst/>
            <a:rect l="l" t="t" r="r" b="b"/>
            <a:pathLst>
              <a:path w="267969" h="436245">
                <a:moveTo>
                  <a:pt x="263412" y="237274"/>
                </a:moveTo>
                <a:lnTo>
                  <a:pt x="250182" y="294533"/>
                </a:lnTo>
                <a:lnTo>
                  <a:pt x="229376" y="344665"/>
                </a:lnTo>
                <a:lnTo>
                  <a:pt x="202543" y="385775"/>
                </a:lnTo>
                <a:lnTo>
                  <a:pt x="171227" y="415966"/>
                </a:lnTo>
                <a:lnTo>
                  <a:pt x="136976" y="433345"/>
                </a:lnTo>
                <a:lnTo>
                  <a:pt x="101335" y="436016"/>
                </a:lnTo>
                <a:lnTo>
                  <a:pt x="68012" y="423117"/>
                </a:lnTo>
                <a:lnTo>
                  <a:pt x="40290" y="396545"/>
                </a:lnTo>
                <a:lnTo>
                  <a:pt x="19096" y="358562"/>
                </a:lnTo>
                <a:lnTo>
                  <a:pt x="5357" y="311428"/>
                </a:lnTo>
                <a:lnTo>
                  <a:pt x="0" y="257405"/>
                </a:lnTo>
                <a:lnTo>
                  <a:pt x="3951" y="198755"/>
                </a:lnTo>
                <a:lnTo>
                  <a:pt x="17186" y="141494"/>
                </a:lnTo>
                <a:lnTo>
                  <a:pt x="37993" y="91360"/>
                </a:lnTo>
                <a:lnTo>
                  <a:pt x="64826" y="50247"/>
                </a:lnTo>
                <a:lnTo>
                  <a:pt x="96139" y="20052"/>
                </a:lnTo>
                <a:lnTo>
                  <a:pt x="130389" y="2671"/>
                </a:lnTo>
                <a:lnTo>
                  <a:pt x="166029" y="0"/>
                </a:lnTo>
                <a:lnTo>
                  <a:pt x="199358" y="12904"/>
                </a:lnTo>
                <a:lnTo>
                  <a:pt x="227085" y="39479"/>
                </a:lnTo>
                <a:lnTo>
                  <a:pt x="248282" y="77465"/>
                </a:lnTo>
                <a:lnTo>
                  <a:pt x="262021" y="124600"/>
                </a:lnTo>
                <a:lnTo>
                  <a:pt x="267374" y="178623"/>
                </a:lnTo>
                <a:lnTo>
                  <a:pt x="263412" y="237274"/>
                </a:lnTo>
                <a:close/>
              </a:path>
            </a:pathLst>
          </a:custGeom>
          <a:ln w="7810">
            <a:solidFill>
              <a:srgbClr val="221E1F"/>
            </a:solidFill>
          </a:ln>
        </p:spPr>
        <p:txBody>
          <a:bodyPr wrap="square" lIns="0" tIns="0" rIns="0" bIns="0" rtlCol="0"/>
          <a:lstStyle/>
          <a:p>
            <a:endParaRPr/>
          </a:p>
        </p:txBody>
      </p:sp>
      <p:sp>
        <p:nvSpPr>
          <p:cNvPr id="364" name="object 364"/>
          <p:cNvSpPr/>
          <p:nvPr/>
        </p:nvSpPr>
        <p:spPr>
          <a:xfrm>
            <a:off x="789528" y="8725138"/>
            <a:ext cx="259079" cy="429895"/>
          </a:xfrm>
          <a:custGeom>
            <a:avLst/>
            <a:gdLst/>
            <a:ahLst/>
            <a:cxnLst/>
            <a:rect l="l" t="t" r="r" b="b"/>
            <a:pathLst>
              <a:path w="259080" h="429895">
                <a:moveTo>
                  <a:pt x="254984" y="233476"/>
                </a:moveTo>
                <a:lnTo>
                  <a:pt x="242032" y="289938"/>
                </a:lnTo>
                <a:lnTo>
                  <a:pt x="221769" y="339393"/>
                </a:lnTo>
                <a:lnTo>
                  <a:pt x="195694" y="379972"/>
                </a:lnTo>
                <a:lnTo>
                  <a:pt x="165310" y="409804"/>
                </a:lnTo>
                <a:lnTo>
                  <a:pt x="97618" y="429742"/>
                </a:lnTo>
                <a:lnTo>
                  <a:pt x="65389" y="417120"/>
                </a:lnTo>
                <a:lnTo>
                  <a:pt x="38623" y="391012"/>
                </a:lnTo>
                <a:lnTo>
                  <a:pt x="18210" y="353644"/>
                </a:lnTo>
                <a:lnTo>
                  <a:pt x="5039" y="307242"/>
                </a:lnTo>
                <a:lnTo>
                  <a:pt x="0" y="254032"/>
                </a:lnTo>
                <a:lnTo>
                  <a:pt x="3981" y="196240"/>
                </a:lnTo>
                <a:lnTo>
                  <a:pt x="16941" y="139790"/>
                </a:lnTo>
                <a:lnTo>
                  <a:pt x="37208" y="90344"/>
                </a:lnTo>
                <a:lnTo>
                  <a:pt x="63284" y="49771"/>
                </a:lnTo>
                <a:lnTo>
                  <a:pt x="93668" y="19942"/>
                </a:lnTo>
                <a:lnTo>
                  <a:pt x="161372" y="0"/>
                </a:lnTo>
                <a:lnTo>
                  <a:pt x="193593" y="12626"/>
                </a:lnTo>
                <a:lnTo>
                  <a:pt x="220358" y="38734"/>
                </a:lnTo>
                <a:lnTo>
                  <a:pt x="240773" y="76099"/>
                </a:lnTo>
                <a:lnTo>
                  <a:pt x="253944" y="122495"/>
                </a:lnTo>
                <a:lnTo>
                  <a:pt x="258979" y="175696"/>
                </a:lnTo>
                <a:lnTo>
                  <a:pt x="254984" y="233476"/>
                </a:lnTo>
                <a:close/>
              </a:path>
            </a:pathLst>
          </a:custGeom>
          <a:ln w="7810">
            <a:solidFill>
              <a:srgbClr val="221E1F"/>
            </a:solidFill>
          </a:ln>
        </p:spPr>
        <p:txBody>
          <a:bodyPr wrap="square" lIns="0" tIns="0" rIns="0" bIns="0" rtlCol="0"/>
          <a:lstStyle/>
          <a:p>
            <a:endParaRPr/>
          </a:p>
        </p:txBody>
      </p:sp>
      <p:sp>
        <p:nvSpPr>
          <p:cNvPr id="365" name="object 365"/>
          <p:cNvSpPr/>
          <p:nvPr/>
        </p:nvSpPr>
        <p:spPr>
          <a:xfrm>
            <a:off x="789653" y="8724576"/>
            <a:ext cx="247650" cy="424180"/>
          </a:xfrm>
          <a:custGeom>
            <a:avLst/>
            <a:gdLst/>
            <a:ahLst/>
            <a:cxnLst/>
            <a:rect l="l" t="t" r="r" b="b"/>
            <a:pathLst>
              <a:path w="247650" h="424179">
                <a:moveTo>
                  <a:pt x="241985" y="230746"/>
                </a:moveTo>
                <a:lnTo>
                  <a:pt x="228742" y="286259"/>
                </a:lnTo>
                <a:lnTo>
                  <a:pt x="207774" y="335044"/>
                </a:lnTo>
                <a:lnTo>
                  <a:pt x="181334" y="375156"/>
                </a:lnTo>
                <a:lnTo>
                  <a:pt x="151677" y="404649"/>
                </a:lnTo>
                <a:lnTo>
                  <a:pt x="91718" y="424002"/>
                </a:lnTo>
                <a:lnTo>
                  <a:pt x="61387" y="410729"/>
                </a:lnTo>
                <a:lnTo>
                  <a:pt x="36170" y="384957"/>
                </a:lnTo>
                <a:lnTo>
                  <a:pt x="16946" y="348614"/>
                </a:lnTo>
                <a:lnTo>
                  <a:pt x="4596" y="303627"/>
                </a:lnTo>
                <a:lnTo>
                  <a:pt x="0" y="251923"/>
                </a:lnTo>
                <a:lnTo>
                  <a:pt x="4038" y="195427"/>
                </a:lnTo>
                <a:lnTo>
                  <a:pt x="16750" y="139815"/>
                </a:lnTo>
                <a:lnTo>
                  <a:pt x="36576" y="90783"/>
                </a:lnTo>
                <a:lnTo>
                  <a:pt x="61977" y="50307"/>
                </a:lnTo>
                <a:lnTo>
                  <a:pt x="91413" y="20367"/>
                </a:lnTo>
                <a:lnTo>
                  <a:pt x="156234" y="0"/>
                </a:lnTo>
                <a:lnTo>
                  <a:pt x="191656" y="13208"/>
                </a:lnTo>
                <a:lnTo>
                  <a:pt x="217980" y="39316"/>
                </a:lnTo>
                <a:lnTo>
                  <a:pt x="235690" y="76225"/>
                </a:lnTo>
                <a:lnTo>
                  <a:pt x="245272" y="121833"/>
                </a:lnTo>
                <a:lnTo>
                  <a:pt x="247209" y="174040"/>
                </a:lnTo>
                <a:lnTo>
                  <a:pt x="241985" y="230746"/>
                </a:lnTo>
                <a:close/>
              </a:path>
            </a:pathLst>
          </a:custGeom>
          <a:ln w="7810">
            <a:solidFill>
              <a:srgbClr val="221E1F"/>
            </a:solidFill>
          </a:ln>
        </p:spPr>
        <p:txBody>
          <a:bodyPr wrap="square" lIns="0" tIns="0" rIns="0" bIns="0" rtlCol="0"/>
          <a:lstStyle/>
          <a:p>
            <a:endParaRPr/>
          </a:p>
        </p:txBody>
      </p:sp>
      <p:sp>
        <p:nvSpPr>
          <p:cNvPr id="366" name="object 366"/>
          <p:cNvSpPr/>
          <p:nvPr/>
        </p:nvSpPr>
        <p:spPr>
          <a:xfrm>
            <a:off x="817780" y="8737209"/>
            <a:ext cx="163195" cy="403860"/>
          </a:xfrm>
          <a:custGeom>
            <a:avLst/>
            <a:gdLst/>
            <a:ahLst/>
            <a:cxnLst/>
            <a:rect l="l" t="t" r="r" b="b"/>
            <a:pathLst>
              <a:path w="163194" h="403859">
                <a:moveTo>
                  <a:pt x="162636" y="0"/>
                </a:moveTo>
                <a:lnTo>
                  <a:pt x="103664" y="5480"/>
                </a:lnTo>
                <a:lnTo>
                  <a:pt x="47937" y="61970"/>
                </a:lnTo>
                <a:lnTo>
                  <a:pt x="25463" y="139052"/>
                </a:lnTo>
                <a:lnTo>
                  <a:pt x="5760" y="215457"/>
                </a:lnTo>
                <a:lnTo>
                  <a:pt x="0" y="262948"/>
                </a:lnTo>
                <a:lnTo>
                  <a:pt x="8907" y="301345"/>
                </a:lnTo>
                <a:lnTo>
                  <a:pt x="33210" y="350469"/>
                </a:lnTo>
                <a:lnTo>
                  <a:pt x="48215" y="387268"/>
                </a:lnTo>
                <a:lnTo>
                  <a:pt x="63141" y="403450"/>
                </a:lnTo>
                <a:lnTo>
                  <a:pt x="86920" y="402539"/>
                </a:lnTo>
                <a:lnTo>
                  <a:pt x="128485" y="388061"/>
                </a:lnTo>
              </a:path>
            </a:pathLst>
          </a:custGeom>
          <a:ln w="7810">
            <a:solidFill>
              <a:srgbClr val="221E1F"/>
            </a:solidFill>
          </a:ln>
        </p:spPr>
        <p:txBody>
          <a:bodyPr wrap="square" lIns="0" tIns="0" rIns="0" bIns="0" rtlCol="0"/>
          <a:lstStyle/>
          <a:p>
            <a:endParaRPr/>
          </a:p>
        </p:txBody>
      </p:sp>
      <p:sp>
        <p:nvSpPr>
          <p:cNvPr id="367" name="object 367"/>
          <p:cNvSpPr/>
          <p:nvPr/>
        </p:nvSpPr>
        <p:spPr>
          <a:xfrm>
            <a:off x="829583" y="8757671"/>
            <a:ext cx="177800" cy="375920"/>
          </a:xfrm>
          <a:custGeom>
            <a:avLst/>
            <a:gdLst/>
            <a:ahLst/>
            <a:cxnLst/>
            <a:rect l="l" t="t" r="r" b="b"/>
            <a:pathLst>
              <a:path w="177800" h="375920">
                <a:moveTo>
                  <a:pt x="177474" y="33462"/>
                </a:moveTo>
                <a:lnTo>
                  <a:pt x="162750" y="9974"/>
                </a:lnTo>
                <a:lnTo>
                  <a:pt x="150644" y="0"/>
                </a:lnTo>
                <a:lnTo>
                  <a:pt x="134678" y="1610"/>
                </a:lnTo>
                <a:lnTo>
                  <a:pt x="76775" y="31201"/>
                </a:lnTo>
                <a:lnTo>
                  <a:pt x="44978" y="79354"/>
                </a:lnTo>
                <a:lnTo>
                  <a:pt x="30103" y="131405"/>
                </a:lnTo>
                <a:lnTo>
                  <a:pt x="5475" y="206107"/>
                </a:lnTo>
                <a:lnTo>
                  <a:pt x="0" y="253726"/>
                </a:lnTo>
                <a:lnTo>
                  <a:pt x="16139" y="294709"/>
                </a:lnTo>
                <a:lnTo>
                  <a:pt x="56354" y="349502"/>
                </a:lnTo>
                <a:lnTo>
                  <a:pt x="105903" y="375924"/>
                </a:lnTo>
                <a:lnTo>
                  <a:pt x="131971" y="350041"/>
                </a:lnTo>
                <a:lnTo>
                  <a:pt x="173550" y="290752"/>
                </a:lnTo>
              </a:path>
            </a:pathLst>
          </a:custGeom>
          <a:ln w="7810">
            <a:solidFill>
              <a:srgbClr val="221E1F"/>
            </a:solidFill>
          </a:ln>
        </p:spPr>
        <p:txBody>
          <a:bodyPr wrap="square" lIns="0" tIns="0" rIns="0" bIns="0" rtlCol="0"/>
          <a:lstStyle/>
          <a:p>
            <a:endParaRPr/>
          </a:p>
        </p:txBody>
      </p:sp>
      <p:sp>
        <p:nvSpPr>
          <p:cNvPr id="368" name="object 368"/>
          <p:cNvSpPr/>
          <p:nvPr/>
        </p:nvSpPr>
        <p:spPr>
          <a:xfrm>
            <a:off x="857229" y="8781526"/>
            <a:ext cx="174625" cy="328930"/>
          </a:xfrm>
          <a:custGeom>
            <a:avLst/>
            <a:gdLst/>
            <a:ahLst/>
            <a:cxnLst/>
            <a:rect l="l" t="t" r="r" b="b"/>
            <a:pathLst>
              <a:path w="174625" h="328929">
                <a:moveTo>
                  <a:pt x="170416" y="49885"/>
                </a:moveTo>
                <a:lnTo>
                  <a:pt x="164479" y="20795"/>
                </a:lnTo>
                <a:lnTo>
                  <a:pt x="157162" y="5902"/>
                </a:lnTo>
                <a:lnTo>
                  <a:pt x="143661" y="529"/>
                </a:lnTo>
                <a:lnTo>
                  <a:pt x="119172" y="0"/>
                </a:lnTo>
                <a:lnTo>
                  <a:pt x="80587" y="3059"/>
                </a:lnTo>
                <a:lnTo>
                  <a:pt x="41355" y="48982"/>
                </a:lnTo>
                <a:lnTo>
                  <a:pt x="22601" y="113042"/>
                </a:lnTo>
                <a:lnTo>
                  <a:pt x="5327" y="186104"/>
                </a:lnTo>
                <a:lnTo>
                  <a:pt x="0" y="229525"/>
                </a:lnTo>
                <a:lnTo>
                  <a:pt x="7004" y="260466"/>
                </a:lnTo>
                <a:lnTo>
                  <a:pt x="26728" y="296087"/>
                </a:lnTo>
                <a:lnTo>
                  <a:pt x="40881" y="319269"/>
                </a:lnTo>
                <a:lnTo>
                  <a:pt x="52558" y="328809"/>
                </a:lnTo>
                <a:lnTo>
                  <a:pt x="68024" y="326338"/>
                </a:lnTo>
                <a:lnTo>
                  <a:pt x="133856" y="287030"/>
                </a:lnTo>
                <a:lnTo>
                  <a:pt x="165086" y="215083"/>
                </a:lnTo>
                <a:lnTo>
                  <a:pt x="170416" y="136385"/>
                </a:lnTo>
                <a:lnTo>
                  <a:pt x="173245" y="101308"/>
                </a:lnTo>
                <a:lnTo>
                  <a:pt x="174188" y="80605"/>
                </a:lnTo>
                <a:lnTo>
                  <a:pt x="173245" y="66167"/>
                </a:lnTo>
                <a:lnTo>
                  <a:pt x="170416" y="49885"/>
                </a:lnTo>
                <a:close/>
              </a:path>
            </a:pathLst>
          </a:custGeom>
          <a:ln w="7810">
            <a:solidFill>
              <a:srgbClr val="221E1F"/>
            </a:solidFill>
          </a:ln>
        </p:spPr>
        <p:txBody>
          <a:bodyPr wrap="square" lIns="0" tIns="0" rIns="0" bIns="0" rtlCol="0"/>
          <a:lstStyle/>
          <a:p>
            <a:endParaRPr/>
          </a:p>
        </p:txBody>
      </p:sp>
      <p:sp>
        <p:nvSpPr>
          <p:cNvPr id="369" name="object 369"/>
          <p:cNvSpPr/>
          <p:nvPr/>
        </p:nvSpPr>
        <p:spPr>
          <a:xfrm>
            <a:off x="869922" y="8793453"/>
            <a:ext cx="149225" cy="305435"/>
          </a:xfrm>
          <a:custGeom>
            <a:avLst/>
            <a:gdLst/>
            <a:ahLst/>
            <a:cxnLst/>
            <a:rect l="l" t="t" r="r" b="b"/>
            <a:pathLst>
              <a:path w="149225" h="305434">
                <a:moveTo>
                  <a:pt x="145791" y="46304"/>
                </a:moveTo>
                <a:lnTo>
                  <a:pt x="140698" y="19291"/>
                </a:lnTo>
                <a:lnTo>
                  <a:pt x="134432" y="5464"/>
                </a:lnTo>
                <a:lnTo>
                  <a:pt x="122883" y="480"/>
                </a:lnTo>
                <a:lnTo>
                  <a:pt x="101938" y="0"/>
                </a:lnTo>
                <a:lnTo>
                  <a:pt x="68943" y="2825"/>
                </a:lnTo>
                <a:lnTo>
                  <a:pt x="35376" y="45462"/>
                </a:lnTo>
                <a:lnTo>
                  <a:pt x="19311" y="104952"/>
                </a:lnTo>
                <a:lnTo>
                  <a:pt x="4551" y="172772"/>
                </a:lnTo>
                <a:lnTo>
                  <a:pt x="0" y="213079"/>
                </a:lnTo>
                <a:lnTo>
                  <a:pt x="5990" y="241800"/>
                </a:lnTo>
                <a:lnTo>
                  <a:pt x="22855" y="274866"/>
                </a:lnTo>
                <a:lnTo>
                  <a:pt x="34985" y="296399"/>
                </a:lnTo>
                <a:lnTo>
                  <a:pt x="44981" y="305258"/>
                </a:lnTo>
                <a:lnTo>
                  <a:pt x="58202" y="302957"/>
                </a:lnTo>
                <a:lnTo>
                  <a:pt x="114523" y="266450"/>
                </a:lnTo>
                <a:lnTo>
                  <a:pt x="141248" y="199662"/>
                </a:lnTo>
                <a:lnTo>
                  <a:pt x="145791" y="126606"/>
                </a:lnTo>
                <a:lnTo>
                  <a:pt x="148220" y="94047"/>
                </a:lnTo>
                <a:lnTo>
                  <a:pt x="149029" y="74829"/>
                </a:lnTo>
                <a:lnTo>
                  <a:pt x="148220" y="61424"/>
                </a:lnTo>
                <a:lnTo>
                  <a:pt x="145791" y="46304"/>
                </a:lnTo>
                <a:close/>
              </a:path>
            </a:pathLst>
          </a:custGeom>
          <a:ln w="7810">
            <a:solidFill>
              <a:srgbClr val="221E1F"/>
            </a:solidFill>
          </a:ln>
        </p:spPr>
        <p:txBody>
          <a:bodyPr wrap="square" lIns="0" tIns="0" rIns="0" bIns="0" rtlCol="0"/>
          <a:lstStyle/>
          <a:p>
            <a:endParaRPr/>
          </a:p>
        </p:txBody>
      </p:sp>
      <p:sp>
        <p:nvSpPr>
          <p:cNvPr id="370" name="object 370"/>
          <p:cNvSpPr/>
          <p:nvPr/>
        </p:nvSpPr>
        <p:spPr>
          <a:xfrm>
            <a:off x="897495" y="8806918"/>
            <a:ext cx="103505" cy="268605"/>
          </a:xfrm>
          <a:custGeom>
            <a:avLst/>
            <a:gdLst/>
            <a:ahLst/>
            <a:cxnLst/>
            <a:rect l="l" t="t" r="r" b="b"/>
            <a:pathLst>
              <a:path w="103505" h="268604">
                <a:moveTo>
                  <a:pt x="0" y="268249"/>
                </a:moveTo>
                <a:lnTo>
                  <a:pt x="44431" y="259653"/>
                </a:lnTo>
                <a:lnTo>
                  <a:pt x="68941" y="240490"/>
                </a:lnTo>
                <a:lnTo>
                  <a:pt x="82260" y="196090"/>
                </a:lnTo>
                <a:lnTo>
                  <a:pt x="93116" y="111785"/>
                </a:lnTo>
                <a:lnTo>
                  <a:pt x="103199" y="52581"/>
                </a:lnTo>
                <a:lnTo>
                  <a:pt x="101390" y="21202"/>
                </a:lnTo>
                <a:lnTo>
                  <a:pt x="83036" y="7168"/>
                </a:lnTo>
                <a:lnTo>
                  <a:pt x="43484" y="0"/>
                </a:lnTo>
              </a:path>
            </a:pathLst>
          </a:custGeom>
          <a:ln w="7810">
            <a:solidFill>
              <a:srgbClr val="221E1F"/>
            </a:solidFill>
          </a:ln>
        </p:spPr>
        <p:txBody>
          <a:bodyPr wrap="square" lIns="0" tIns="0" rIns="0" bIns="0" rtlCol="0"/>
          <a:lstStyle/>
          <a:p>
            <a:endParaRPr/>
          </a:p>
        </p:txBody>
      </p:sp>
      <p:sp>
        <p:nvSpPr>
          <p:cNvPr id="371" name="object 371"/>
          <p:cNvSpPr/>
          <p:nvPr/>
        </p:nvSpPr>
        <p:spPr>
          <a:xfrm>
            <a:off x="892783" y="8816548"/>
            <a:ext cx="99060" cy="250825"/>
          </a:xfrm>
          <a:custGeom>
            <a:avLst/>
            <a:gdLst/>
            <a:ahLst/>
            <a:cxnLst/>
            <a:rect l="l" t="t" r="r" b="b"/>
            <a:pathLst>
              <a:path w="99059" h="250825">
                <a:moveTo>
                  <a:pt x="0" y="250253"/>
                </a:moveTo>
                <a:lnTo>
                  <a:pt x="41716" y="240835"/>
                </a:lnTo>
                <a:lnTo>
                  <a:pt x="64844" y="221768"/>
                </a:lnTo>
                <a:lnTo>
                  <a:pt x="77682" y="178721"/>
                </a:lnTo>
                <a:lnTo>
                  <a:pt x="88531" y="97358"/>
                </a:lnTo>
                <a:lnTo>
                  <a:pt x="98506" y="45030"/>
                </a:lnTo>
                <a:lnTo>
                  <a:pt x="97085" y="17446"/>
                </a:lnTo>
                <a:lnTo>
                  <a:pt x="79994" y="5478"/>
                </a:lnTo>
                <a:lnTo>
                  <a:pt x="42964" y="0"/>
                </a:lnTo>
              </a:path>
            </a:pathLst>
          </a:custGeom>
          <a:ln w="7810">
            <a:solidFill>
              <a:srgbClr val="221E1F"/>
            </a:solidFill>
          </a:ln>
        </p:spPr>
        <p:txBody>
          <a:bodyPr wrap="square" lIns="0" tIns="0" rIns="0" bIns="0" rtlCol="0"/>
          <a:lstStyle/>
          <a:p>
            <a:endParaRPr/>
          </a:p>
        </p:txBody>
      </p:sp>
      <p:sp>
        <p:nvSpPr>
          <p:cNvPr id="372" name="object 372"/>
          <p:cNvSpPr/>
          <p:nvPr/>
        </p:nvSpPr>
        <p:spPr>
          <a:xfrm>
            <a:off x="874614" y="8822463"/>
            <a:ext cx="96558" cy="222211"/>
          </a:xfrm>
          <a:prstGeom prst="rect">
            <a:avLst/>
          </a:prstGeom>
          <a:blipFill>
            <a:blip r:embed="rId13" cstate="print"/>
            <a:stretch>
              <a:fillRect/>
            </a:stretch>
          </a:blipFill>
        </p:spPr>
        <p:txBody>
          <a:bodyPr wrap="square" lIns="0" tIns="0" rIns="0" bIns="0" rtlCol="0"/>
          <a:lstStyle/>
          <a:p>
            <a:endParaRPr/>
          </a:p>
        </p:txBody>
      </p:sp>
      <p:sp>
        <p:nvSpPr>
          <p:cNvPr id="373" name="object 373"/>
          <p:cNvSpPr/>
          <p:nvPr/>
        </p:nvSpPr>
        <p:spPr>
          <a:xfrm>
            <a:off x="556604" y="9171889"/>
            <a:ext cx="622935" cy="380365"/>
          </a:xfrm>
          <a:custGeom>
            <a:avLst/>
            <a:gdLst/>
            <a:ahLst/>
            <a:cxnLst/>
            <a:rect l="l" t="t" r="r" b="b"/>
            <a:pathLst>
              <a:path w="622935" h="380365">
                <a:moveTo>
                  <a:pt x="0" y="380352"/>
                </a:moveTo>
                <a:lnTo>
                  <a:pt x="303430" y="206695"/>
                </a:lnTo>
                <a:lnTo>
                  <a:pt x="469441" y="109189"/>
                </a:lnTo>
                <a:lnTo>
                  <a:pt x="556410" y="52177"/>
                </a:lnTo>
                <a:lnTo>
                  <a:pt x="622719" y="0"/>
                </a:lnTo>
              </a:path>
            </a:pathLst>
          </a:custGeom>
          <a:ln w="7810">
            <a:solidFill>
              <a:srgbClr val="221E1F"/>
            </a:solidFill>
          </a:ln>
        </p:spPr>
        <p:txBody>
          <a:bodyPr wrap="square" lIns="0" tIns="0" rIns="0" bIns="0" rtlCol="0"/>
          <a:lstStyle/>
          <a:p>
            <a:endParaRPr/>
          </a:p>
        </p:txBody>
      </p:sp>
      <p:sp>
        <p:nvSpPr>
          <p:cNvPr id="374" name="object 374"/>
          <p:cNvSpPr/>
          <p:nvPr/>
        </p:nvSpPr>
        <p:spPr>
          <a:xfrm>
            <a:off x="1058555" y="8860159"/>
            <a:ext cx="212090" cy="265430"/>
          </a:xfrm>
          <a:custGeom>
            <a:avLst/>
            <a:gdLst/>
            <a:ahLst/>
            <a:cxnLst/>
            <a:rect l="l" t="t" r="r" b="b"/>
            <a:pathLst>
              <a:path w="212090" h="265429">
                <a:moveTo>
                  <a:pt x="211543" y="45542"/>
                </a:moveTo>
                <a:lnTo>
                  <a:pt x="77965" y="0"/>
                </a:lnTo>
                <a:lnTo>
                  <a:pt x="36506" y="30211"/>
                </a:lnTo>
                <a:lnTo>
                  <a:pt x="14565" y="62669"/>
                </a:lnTo>
                <a:lnTo>
                  <a:pt x="4832" y="117523"/>
                </a:lnTo>
                <a:lnTo>
                  <a:pt x="0" y="214922"/>
                </a:lnTo>
                <a:lnTo>
                  <a:pt x="132765" y="265252"/>
                </a:lnTo>
              </a:path>
            </a:pathLst>
          </a:custGeom>
          <a:ln w="8026">
            <a:solidFill>
              <a:srgbClr val="221E1F"/>
            </a:solidFill>
          </a:ln>
        </p:spPr>
        <p:txBody>
          <a:bodyPr wrap="square" lIns="0" tIns="0" rIns="0" bIns="0" rtlCol="0"/>
          <a:lstStyle/>
          <a:p>
            <a:endParaRPr/>
          </a:p>
        </p:txBody>
      </p:sp>
      <p:sp>
        <p:nvSpPr>
          <p:cNvPr id="375" name="object 375"/>
          <p:cNvSpPr/>
          <p:nvPr/>
        </p:nvSpPr>
        <p:spPr>
          <a:xfrm>
            <a:off x="1085935" y="8857029"/>
            <a:ext cx="93980" cy="259715"/>
          </a:xfrm>
          <a:custGeom>
            <a:avLst/>
            <a:gdLst/>
            <a:ahLst/>
            <a:cxnLst/>
            <a:rect l="l" t="t" r="r" b="b"/>
            <a:pathLst>
              <a:path w="93980" h="259715">
                <a:moveTo>
                  <a:pt x="90154" y="16611"/>
                </a:moveTo>
                <a:lnTo>
                  <a:pt x="93760" y="0"/>
                </a:lnTo>
                <a:lnTo>
                  <a:pt x="80908" y="2260"/>
                </a:lnTo>
                <a:lnTo>
                  <a:pt x="54333" y="17703"/>
                </a:lnTo>
                <a:lnTo>
                  <a:pt x="24233" y="90078"/>
                </a:lnTo>
                <a:lnTo>
                  <a:pt x="6816" y="180416"/>
                </a:lnTo>
                <a:lnTo>
                  <a:pt x="505" y="235068"/>
                </a:lnTo>
                <a:lnTo>
                  <a:pt x="0" y="259160"/>
                </a:lnTo>
                <a:lnTo>
                  <a:pt x="6738" y="257981"/>
                </a:lnTo>
                <a:lnTo>
                  <a:pt x="22158" y="236816"/>
                </a:lnTo>
                <a:lnTo>
                  <a:pt x="15830" y="239729"/>
                </a:lnTo>
                <a:lnTo>
                  <a:pt x="12971" y="239164"/>
                </a:lnTo>
                <a:lnTo>
                  <a:pt x="12905" y="233739"/>
                </a:lnTo>
                <a:lnTo>
                  <a:pt x="14957" y="222072"/>
                </a:lnTo>
                <a:lnTo>
                  <a:pt x="21359" y="135847"/>
                </a:lnTo>
                <a:lnTo>
                  <a:pt x="30410" y="85775"/>
                </a:lnTo>
                <a:lnTo>
                  <a:pt x="48333" y="52658"/>
                </a:lnTo>
                <a:lnTo>
                  <a:pt x="81353" y="17297"/>
                </a:lnTo>
                <a:lnTo>
                  <a:pt x="83943" y="10248"/>
                </a:lnTo>
                <a:lnTo>
                  <a:pt x="90154" y="16611"/>
                </a:lnTo>
                <a:close/>
              </a:path>
            </a:pathLst>
          </a:custGeom>
          <a:ln w="8026">
            <a:solidFill>
              <a:srgbClr val="221E1F"/>
            </a:solidFill>
          </a:ln>
        </p:spPr>
        <p:txBody>
          <a:bodyPr wrap="square" lIns="0" tIns="0" rIns="0" bIns="0" rtlCol="0"/>
          <a:lstStyle/>
          <a:p>
            <a:endParaRPr/>
          </a:p>
        </p:txBody>
      </p:sp>
      <p:sp>
        <p:nvSpPr>
          <p:cNvPr id="376" name="object 376"/>
          <p:cNvSpPr/>
          <p:nvPr/>
        </p:nvSpPr>
        <p:spPr>
          <a:xfrm>
            <a:off x="1107166" y="8865880"/>
            <a:ext cx="92710" cy="250190"/>
          </a:xfrm>
          <a:custGeom>
            <a:avLst/>
            <a:gdLst/>
            <a:ahLst/>
            <a:cxnLst/>
            <a:rect l="l" t="t" r="r" b="b"/>
            <a:pathLst>
              <a:path w="92709" h="250190">
                <a:moveTo>
                  <a:pt x="89933" y="16330"/>
                </a:moveTo>
                <a:lnTo>
                  <a:pt x="92569" y="6191"/>
                </a:lnTo>
                <a:lnTo>
                  <a:pt x="92448" y="1223"/>
                </a:lnTo>
                <a:lnTo>
                  <a:pt x="88669" y="0"/>
                </a:lnTo>
                <a:lnTo>
                  <a:pt x="57382" y="28052"/>
                </a:lnTo>
                <a:lnTo>
                  <a:pt x="32401" y="82695"/>
                </a:lnTo>
                <a:lnTo>
                  <a:pt x="18838" y="135596"/>
                </a:lnTo>
                <a:lnTo>
                  <a:pt x="5262" y="190413"/>
                </a:lnTo>
                <a:lnTo>
                  <a:pt x="0" y="220276"/>
                </a:lnTo>
                <a:lnTo>
                  <a:pt x="2388" y="235619"/>
                </a:lnTo>
                <a:lnTo>
                  <a:pt x="11764" y="246873"/>
                </a:lnTo>
                <a:lnTo>
                  <a:pt x="24972" y="250010"/>
                </a:lnTo>
                <a:lnTo>
                  <a:pt x="25112" y="237907"/>
                </a:lnTo>
                <a:lnTo>
                  <a:pt x="18912" y="236590"/>
                </a:lnTo>
                <a:lnTo>
                  <a:pt x="16089" y="232800"/>
                </a:lnTo>
                <a:lnTo>
                  <a:pt x="28467" y="133311"/>
                </a:lnTo>
                <a:lnTo>
                  <a:pt x="37790" y="90616"/>
                </a:lnTo>
                <a:lnTo>
                  <a:pt x="73372" y="27633"/>
                </a:lnTo>
                <a:lnTo>
                  <a:pt x="81032" y="15055"/>
                </a:lnTo>
                <a:lnTo>
                  <a:pt x="85310" y="9685"/>
                </a:lnTo>
                <a:lnTo>
                  <a:pt x="87760" y="10463"/>
                </a:lnTo>
                <a:lnTo>
                  <a:pt x="89933" y="16330"/>
                </a:lnTo>
                <a:close/>
              </a:path>
            </a:pathLst>
          </a:custGeom>
          <a:ln w="8026">
            <a:solidFill>
              <a:srgbClr val="221E1F"/>
            </a:solidFill>
          </a:ln>
        </p:spPr>
        <p:txBody>
          <a:bodyPr wrap="square" lIns="0" tIns="0" rIns="0" bIns="0" rtlCol="0"/>
          <a:lstStyle/>
          <a:p>
            <a:endParaRPr/>
          </a:p>
        </p:txBody>
      </p:sp>
      <p:sp>
        <p:nvSpPr>
          <p:cNvPr id="377" name="object 377"/>
          <p:cNvSpPr/>
          <p:nvPr/>
        </p:nvSpPr>
        <p:spPr>
          <a:xfrm>
            <a:off x="1131499" y="8873039"/>
            <a:ext cx="93345" cy="252095"/>
          </a:xfrm>
          <a:custGeom>
            <a:avLst/>
            <a:gdLst/>
            <a:ahLst/>
            <a:cxnLst/>
            <a:rect l="l" t="t" r="r" b="b"/>
            <a:pathLst>
              <a:path w="93344" h="252095">
                <a:moveTo>
                  <a:pt x="90565" y="16439"/>
                </a:moveTo>
                <a:lnTo>
                  <a:pt x="93221" y="6248"/>
                </a:lnTo>
                <a:lnTo>
                  <a:pt x="93100" y="1248"/>
                </a:lnTo>
                <a:lnTo>
                  <a:pt x="89295" y="0"/>
                </a:lnTo>
                <a:lnTo>
                  <a:pt x="57808" y="28229"/>
                </a:lnTo>
                <a:lnTo>
                  <a:pt x="32651" y="83259"/>
                </a:lnTo>
                <a:lnTo>
                  <a:pt x="18975" y="136518"/>
                </a:lnTo>
                <a:lnTo>
                  <a:pt x="5298" y="191696"/>
                </a:lnTo>
                <a:lnTo>
                  <a:pt x="0" y="221760"/>
                </a:lnTo>
                <a:lnTo>
                  <a:pt x="2414" y="237212"/>
                </a:lnTo>
                <a:lnTo>
                  <a:pt x="11876" y="248557"/>
                </a:lnTo>
                <a:lnTo>
                  <a:pt x="25185" y="251745"/>
                </a:lnTo>
                <a:lnTo>
                  <a:pt x="25274" y="239515"/>
                </a:lnTo>
                <a:lnTo>
                  <a:pt x="19045" y="238187"/>
                </a:lnTo>
                <a:lnTo>
                  <a:pt x="16205" y="234373"/>
                </a:lnTo>
                <a:lnTo>
                  <a:pt x="28657" y="134210"/>
                </a:lnTo>
                <a:lnTo>
                  <a:pt x="38055" y="91220"/>
                </a:lnTo>
                <a:lnTo>
                  <a:pt x="73890" y="27818"/>
                </a:lnTo>
                <a:lnTo>
                  <a:pt x="81608" y="15153"/>
                </a:lnTo>
                <a:lnTo>
                  <a:pt x="85918" y="9746"/>
                </a:lnTo>
                <a:lnTo>
                  <a:pt x="88383" y="10530"/>
                </a:lnTo>
                <a:lnTo>
                  <a:pt x="90565" y="16439"/>
                </a:lnTo>
                <a:close/>
              </a:path>
            </a:pathLst>
          </a:custGeom>
          <a:ln w="8026">
            <a:solidFill>
              <a:srgbClr val="221E1F"/>
            </a:solidFill>
          </a:ln>
        </p:spPr>
        <p:txBody>
          <a:bodyPr wrap="square" lIns="0" tIns="0" rIns="0" bIns="0" rtlCol="0"/>
          <a:lstStyle/>
          <a:p>
            <a:endParaRPr/>
          </a:p>
        </p:txBody>
      </p:sp>
      <p:sp>
        <p:nvSpPr>
          <p:cNvPr id="378" name="object 378"/>
          <p:cNvSpPr/>
          <p:nvPr/>
        </p:nvSpPr>
        <p:spPr>
          <a:xfrm>
            <a:off x="1157700" y="8882741"/>
            <a:ext cx="93345" cy="252095"/>
          </a:xfrm>
          <a:custGeom>
            <a:avLst/>
            <a:gdLst/>
            <a:ahLst/>
            <a:cxnLst/>
            <a:rect l="l" t="t" r="r" b="b"/>
            <a:pathLst>
              <a:path w="93344" h="252095">
                <a:moveTo>
                  <a:pt x="90347" y="16435"/>
                </a:moveTo>
                <a:lnTo>
                  <a:pt x="93012" y="6237"/>
                </a:lnTo>
                <a:lnTo>
                  <a:pt x="92900" y="1238"/>
                </a:lnTo>
                <a:lnTo>
                  <a:pt x="89111" y="0"/>
                </a:lnTo>
                <a:lnTo>
                  <a:pt x="57713" y="28230"/>
                </a:lnTo>
                <a:lnTo>
                  <a:pt x="32587" y="83265"/>
                </a:lnTo>
                <a:lnTo>
                  <a:pt x="18897" y="136552"/>
                </a:lnTo>
                <a:lnTo>
                  <a:pt x="5272" y="191768"/>
                </a:lnTo>
                <a:lnTo>
                  <a:pt x="0" y="221852"/>
                </a:lnTo>
                <a:lnTo>
                  <a:pt x="2424" y="237315"/>
                </a:lnTo>
                <a:lnTo>
                  <a:pt x="11887" y="248668"/>
                </a:lnTo>
                <a:lnTo>
                  <a:pt x="25133" y="251855"/>
                </a:lnTo>
                <a:lnTo>
                  <a:pt x="25234" y="239600"/>
                </a:lnTo>
                <a:lnTo>
                  <a:pt x="19019" y="238287"/>
                </a:lnTo>
                <a:lnTo>
                  <a:pt x="16184" y="234477"/>
                </a:lnTo>
                <a:lnTo>
                  <a:pt x="28616" y="134258"/>
                </a:lnTo>
                <a:lnTo>
                  <a:pt x="37999" y="91246"/>
                </a:lnTo>
                <a:lnTo>
                  <a:pt x="73723" y="27815"/>
                </a:lnTo>
                <a:lnTo>
                  <a:pt x="81419" y="15157"/>
                </a:lnTo>
                <a:lnTo>
                  <a:pt x="85717" y="9752"/>
                </a:lnTo>
                <a:lnTo>
                  <a:pt x="88173" y="10534"/>
                </a:lnTo>
                <a:lnTo>
                  <a:pt x="90347" y="16435"/>
                </a:lnTo>
                <a:close/>
              </a:path>
            </a:pathLst>
          </a:custGeom>
          <a:ln w="8026">
            <a:solidFill>
              <a:srgbClr val="221E1F"/>
            </a:solidFill>
          </a:ln>
        </p:spPr>
        <p:txBody>
          <a:bodyPr wrap="square" lIns="0" tIns="0" rIns="0" bIns="0" rtlCol="0"/>
          <a:lstStyle/>
          <a:p>
            <a:endParaRPr/>
          </a:p>
        </p:txBody>
      </p:sp>
      <p:sp>
        <p:nvSpPr>
          <p:cNvPr id="379" name="object 379"/>
          <p:cNvSpPr/>
          <p:nvPr/>
        </p:nvSpPr>
        <p:spPr>
          <a:xfrm>
            <a:off x="1180952" y="8887407"/>
            <a:ext cx="98470" cy="246380"/>
          </a:xfrm>
          <a:prstGeom prst="rect">
            <a:avLst/>
          </a:prstGeom>
          <a:blipFill>
            <a:blip r:embed="rId14" cstate="print"/>
            <a:stretch>
              <a:fillRect/>
            </a:stretch>
          </a:blipFill>
        </p:spPr>
        <p:txBody>
          <a:bodyPr wrap="square" lIns="0" tIns="0" rIns="0" bIns="0" rtlCol="0"/>
          <a:lstStyle/>
          <a:p>
            <a:endParaRPr/>
          </a:p>
        </p:txBody>
      </p:sp>
      <p:sp>
        <p:nvSpPr>
          <p:cNvPr id="380" name="object 380"/>
          <p:cNvSpPr/>
          <p:nvPr/>
        </p:nvSpPr>
        <p:spPr>
          <a:xfrm>
            <a:off x="1176162" y="8792216"/>
            <a:ext cx="192405" cy="468630"/>
          </a:xfrm>
          <a:custGeom>
            <a:avLst/>
            <a:gdLst/>
            <a:ahLst/>
            <a:cxnLst/>
            <a:rect l="l" t="t" r="r" b="b"/>
            <a:pathLst>
              <a:path w="192405" h="468629">
                <a:moveTo>
                  <a:pt x="192200" y="12504"/>
                </a:moveTo>
                <a:lnTo>
                  <a:pt x="170076" y="5227"/>
                </a:lnTo>
                <a:lnTo>
                  <a:pt x="158749" y="323"/>
                </a:lnTo>
                <a:lnTo>
                  <a:pt x="151850" y="0"/>
                </a:lnTo>
                <a:lnTo>
                  <a:pt x="146568" y="5436"/>
                </a:lnTo>
                <a:lnTo>
                  <a:pt x="140092" y="17813"/>
                </a:lnTo>
                <a:lnTo>
                  <a:pt x="85147" y="115839"/>
                </a:lnTo>
                <a:lnTo>
                  <a:pt x="53197" y="185993"/>
                </a:lnTo>
                <a:lnTo>
                  <a:pt x="31969" y="262004"/>
                </a:lnTo>
                <a:lnTo>
                  <a:pt x="9193" y="377604"/>
                </a:lnTo>
                <a:lnTo>
                  <a:pt x="0" y="430466"/>
                </a:lnTo>
                <a:lnTo>
                  <a:pt x="43" y="442799"/>
                </a:lnTo>
                <a:lnTo>
                  <a:pt x="2322" y="455468"/>
                </a:lnTo>
                <a:lnTo>
                  <a:pt x="29678" y="468066"/>
                </a:lnTo>
                <a:lnTo>
                  <a:pt x="39680" y="389833"/>
                </a:lnTo>
                <a:lnTo>
                  <a:pt x="52500" y="330977"/>
                </a:lnTo>
                <a:lnTo>
                  <a:pt x="76673" y="261999"/>
                </a:lnTo>
                <a:lnTo>
                  <a:pt x="120737" y="153398"/>
                </a:lnTo>
                <a:lnTo>
                  <a:pt x="151679" y="70408"/>
                </a:lnTo>
                <a:lnTo>
                  <a:pt x="169437" y="28068"/>
                </a:lnTo>
                <a:lnTo>
                  <a:pt x="180710" y="13170"/>
                </a:lnTo>
                <a:lnTo>
                  <a:pt x="192200" y="12504"/>
                </a:lnTo>
                <a:close/>
              </a:path>
            </a:pathLst>
          </a:custGeom>
          <a:ln w="8026">
            <a:solidFill>
              <a:srgbClr val="221E1F"/>
            </a:solidFill>
          </a:ln>
        </p:spPr>
        <p:txBody>
          <a:bodyPr wrap="square" lIns="0" tIns="0" rIns="0" bIns="0" rtlCol="0"/>
          <a:lstStyle/>
          <a:p>
            <a:endParaRPr/>
          </a:p>
        </p:txBody>
      </p:sp>
      <p:sp>
        <p:nvSpPr>
          <p:cNvPr id="381" name="object 381"/>
          <p:cNvSpPr/>
          <p:nvPr/>
        </p:nvSpPr>
        <p:spPr>
          <a:xfrm>
            <a:off x="1205842" y="9229683"/>
            <a:ext cx="41910" cy="34290"/>
          </a:xfrm>
          <a:custGeom>
            <a:avLst/>
            <a:gdLst/>
            <a:ahLst/>
            <a:cxnLst/>
            <a:rect l="l" t="t" r="r" b="b"/>
            <a:pathLst>
              <a:path w="41909" h="34290">
                <a:moveTo>
                  <a:pt x="0" y="30594"/>
                </a:moveTo>
                <a:lnTo>
                  <a:pt x="20753" y="34173"/>
                </a:lnTo>
                <a:lnTo>
                  <a:pt x="32015" y="32180"/>
                </a:lnTo>
                <a:lnTo>
                  <a:pt x="37692" y="21744"/>
                </a:lnTo>
                <a:lnTo>
                  <a:pt x="41694" y="0"/>
                </a:lnTo>
              </a:path>
            </a:pathLst>
          </a:custGeom>
          <a:ln w="8026">
            <a:solidFill>
              <a:srgbClr val="221E1F"/>
            </a:solidFill>
          </a:ln>
        </p:spPr>
        <p:txBody>
          <a:bodyPr wrap="square" lIns="0" tIns="0" rIns="0" bIns="0" rtlCol="0"/>
          <a:lstStyle/>
          <a:p>
            <a:endParaRPr/>
          </a:p>
        </p:txBody>
      </p:sp>
      <p:sp>
        <p:nvSpPr>
          <p:cNvPr id="382" name="object 382"/>
          <p:cNvSpPr/>
          <p:nvPr/>
        </p:nvSpPr>
        <p:spPr>
          <a:xfrm>
            <a:off x="1369132" y="8806097"/>
            <a:ext cx="17145" cy="6350"/>
          </a:xfrm>
          <a:custGeom>
            <a:avLst/>
            <a:gdLst/>
            <a:ahLst/>
            <a:cxnLst/>
            <a:rect l="l" t="t" r="r" b="b"/>
            <a:pathLst>
              <a:path w="17144" h="6350">
                <a:moveTo>
                  <a:pt x="0" y="0"/>
                </a:moveTo>
                <a:lnTo>
                  <a:pt x="16598" y="6350"/>
                </a:lnTo>
              </a:path>
            </a:pathLst>
          </a:custGeom>
          <a:ln w="4851">
            <a:solidFill>
              <a:srgbClr val="221E1F"/>
            </a:solidFill>
          </a:ln>
        </p:spPr>
        <p:txBody>
          <a:bodyPr wrap="square" lIns="0" tIns="0" rIns="0" bIns="0" rtlCol="0"/>
          <a:lstStyle/>
          <a:p>
            <a:endParaRPr/>
          </a:p>
        </p:txBody>
      </p:sp>
      <p:sp>
        <p:nvSpPr>
          <p:cNvPr id="383" name="object 383"/>
          <p:cNvSpPr/>
          <p:nvPr/>
        </p:nvSpPr>
        <p:spPr>
          <a:xfrm>
            <a:off x="1241435" y="8762936"/>
            <a:ext cx="250190" cy="572770"/>
          </a:xfrm>
          <a:custGeom>
            <a:avLst/>
            <a:gdLst/>
            <a:ahLst/>
            <a:cxnLst/>
            <a:rect l="l" t="t" r="r" b="b"/>
            <a:pathLst>
              <a:path w="250190" h="572770">
                <a:moveTo>
                  <a:pt x="120379" y="522474"/>
                </a:moveTo>
                <a:lnTo>
                  <a:pt x="114005" y="540208"/>
                </a:lnTo>
                <a:lnTo>
                  <a:pt x="104826" y="556375"/>
                </a:lnTo>
                <a:lnTo>
                  <a:pt x="96577" y="568150"/>
                </a:lnTo>
                <a:lnTo>
                  <a:pt x="92997" y="572703"/>
                </a:lnTo>
                <a:lnTo>
                  <a:pt x="82507" y="570239"/>
                </a:lnTo>
                <a:lnTo>
                  <a:pt x="3920" y="551748"/>
                </a:lnTo>
                <a:lnTo>
                  <a:pt x="1902" y="546545"/>
                </a:lnTo>
                <a:lnTo>
                  <a:pt x="607" y="539999"/>
                </a:lnTo>
                <a:lnTo>
                  <a:pt x="0" y="532183"/>
                </a:lnTo>
                <a:lnTo>
                  <a:pt x="46" y="523173"/>
                </a:lnTo>
                <a:lnTo>
                  <a:pt x="26198" y="394380"/>
                </a:lnTo>
                <a:lnTo>
                  <a:pt x="79275" y="227580"/>
                </a:lnTo>
                <a:lnTo>
                  <a:pt x="131495" y="83193"/>
                </a:lnTo>
                <a:lnTo>
                  <a:pt x="155075" y="21637"/>
                </a:lnTo>
                <a:lnTo>
                  <a:pt x="199368" y="0"/>
                </a:lnTo>
                <a:lnTo>
                  <a:pt x="219428" y="13943"/>
                </a:lnTo>
                <a:lnTo>
                  <a:pt x="249957" y="47647"/>
                </a:lnTo>
                <a:lnTo>
                  <a:pt x="144706" y="319698"/>
                </a:lnTo>
                <a:lnTo>
                  <a:pt x="93272" y="465075"/>
                </a:lnTo>
                <a:lnTo>
                  <a:pt x="80941" y="533002"/>
                </a:lnTo>
                <a:lnTo>
                  <a:pt x="92997" y="572703"/>
                </a:lnTo>
              </a:path>
            </a:pathLst>
          </a:custGeom>
          <a:ln w="8026">
            <a:solidFill>
              <a:srgbClr val="221E1F"/>
            </a:solidFill>
          </a:ln>
        </p:spPr>
        <p:txBody>
          <a:bodyPr wrap="square" lIns="0" tIns="0" rIns="0" bIns="0" rtlCol="0"/>
          <a:lstStyle/>
          <a:p>
            <a:endParaRPr/>
          </a:p>
        </p:txBody>
      </p:sp>
      <p:sp>
        <p:nvSpPr>
          <p:cNvPr id="384" name="object 384"/>
          <p:cNvSpPr/>
          <p:nvPr/>
        </p:nvSpPr>
        <p:spPr>
          <a:xfrm>
            <a:off x="1491397" y="8810586"/>
            <a:ext cx="9525" cy="49530"/>
          </a:xfrm>
          <a:custGeom>
            <a:avLst/>
            <a:gdLst/>
            <a:ahLst/>
            <a:cxnLst/>
            <a:rect l="l" t="t" r="r" b="b"/>
            <a:pathLst>
              <a:path w="9525" h="49529">
                <a:moveTo>
                  <a:pt x="1955" y="49314"/>
                </a:moveTo>
                <a:lnTo>
                  <a:pt x="7725" y="27840"/>
                </a:lnTo>
                <a:lnTo>
                  <a:pt x="9445" y="15546"/>
                </a:lnTo>
                <a:lnTo>
                  <a:pt x="6931" y="7807"/>
                </a:lnTo>
                <a:lnTo>
                  <a:pt x="0" y="0"/>
                </a:lnTo>
              </a:path>
            </a:pathLst>
          </a:custGeom>
          <a:ln w="8026">
            <a:solidFill>
              <a:srgbClr val="221E1F"/>
            </a:solidFill>
          </a:ln>
        </p:spPr>
        <p:txBody>
          <a:bodyPr wrap="square" lIns="0" tIns="0" rIns="0" bIns="0" rtlCol="0"/>
          <a:lstStyle/>
          <a:p>
            <a:endParaRPr/>
          </a:p>
        </p:txBody>
      </p:sp>
      <p:sp>
        <p:nvSpPr>
          <p:cNvPr id="385" name="object 385"/>
          <p:cNvSpPr/>
          <p:nvPr/>
        </p:nvSpPr>
        <p:spPr>
          <a:xfrm>
            <a:off x="1337096" y="8854551"/>
            <a:ext cx="397510" cy="485775"/>
          </a:xfrm>
          <a:custGeom>
            <a:avLst/>
            <a:gdLst/>
            <a:ahLst/>
            <a:cxnLst/>
            <a:rect l="l" t="t" r="r" b="b"/>
            <a:pathLst>
              <a:path w="397510" h="485775">
                <a:moveTo>
                  <a:pt x="0" y="422823"/>
                </a:moveTo>
                <a:lnTo>
                  <a:pt x="129213" y="466283"/>
                </a:lnTo>
                <a:lnTo>
                  <a:pt x="200034" y="485375"/>
                </a:lnTo>
                <a:lnTo>
                  <a:pt x="237436" y="484243"/>
                </a:lnTo>
                <a:lnTo>
                  <a:pt x="284342" y="445425"/>
                </a:lnTo>
                <a:lnTo>
                  <a:pt x="305496" y="406668"/>
                </a:lnTo>
                <a:lnTo>
                  <a:pt x="328028" y="355806"/>
                </a:lnTo>
                <a:lnTo>
                  <a:pt x="350110" y="297882"/>
                </a:lnTo>
                <a:lnTo>
                  <a:pt x="369914" y="237941"/>
                </a:lnTo>
                <a:lnTo>
                  <a:pt x="385613" y="181029"/>
                </a:lnTo>
                <a:lnTo>
                  <a:pt x="395379" y="132191"/>
                </a:lnTo>
                <a:lnTo>
                  <a:pt x="397383" y="96471"/>
                </a:lnTo>
                <a:lnTo>
                  <a:pt x="397065" y="92788"/>
                </a:lnTo>
                <a:lnTo>
                  <a:pt x="263277" y="31214"/>
                </a:lnTo>
                <a:lnTo>
                  <a:pt x="191892" y="4624"/>
                </a:lnTo>
                <a:lnTo>
                  <a:pt x="156865" y="0"/>
                </a:lnTo>
                <a:lnTo>
                  <a:pt x="133642" y="10136"/>
                </a:lnTo>
              </a:path>
            </a:pathLst>
          </a:custGeom>
          <a:ln w="8026">
            <a:solidFill>
              <a:srgbClr val="221E1F"/>
            </a:solidFill>
          </a:ln>
        </p:spPr>
        <p:txBody>
          <a:bodyPr wrap="square" lIns="0" tIns="0" rIns="0" bIns="0" rtlCol="0"/>
          <a:lstStyle/>
          <a:p>
            <a:endParaRPr/>
          </a:p>
        </p:txBody>
      </p:sp>
      <p:sp>
        <p:nvSpPr>
          <p:cNvPr id="386" name="object 386"/>
          <p:cNvSpPr/>
          <p:nvPr/>
        </p:nvSpPr>
        <p:spPr>
          <a:xfrm>
            <a:off x="1590873" y="8936587"/>
            <a:ext cx="169545" cy="393065"/>
          </a:xfrm>
          <a:custGeom>
            <a:avLst/>
            <a:gdLst/>
            <a:ahLst/>
            <a:cxnLst/>
            <a:rect l="l" t="t" r="r" b="b"/>
            <a:pathLst>
              <a:path w="169544" h="393065">
                <a:moveTo>
                  <a:pt x="0" y="392988"/>
                </a:moveTo>
                <a:lnTo>
                  <a:pt x="42233" y="379767"/>
                </a:lnTo>
                <a:lnTo>
                  <a:pt x="72520" y="347119"/>
                </a:lnTo>
                <a:lnTo>
                  <a:pt x="90082" y="304339"/>
                </a:lnTo>
                <a:lnTo>
                  <a:pt x="109579" y="248203"/>
                </a:lnTo>
                <a:lnTo>
                  <a:pt x="129081" y="186867"/>
                </a:lnTo>
                <a:lnTo>
                  <a:pt x="146659" y="128485"/>
                </a:lnTo>
                <a:lnTo>
                  <a:pt x="163110" y="71575"/>
                </a:lnTo>
                <a:lnTo>
                  <a:pt x="169456" y="48945"/>
                </a:lnTo>
                <a:lnTo>
                  <a:pt x="166989" y="26506"/>
                </a:lnTo>
                <a:lnTo>
                  <a:pt x="162966" y="13928"/>
                </a:lnTo>
                <a:lnTo>
                  <a:pt x="154504" y="6622"/>
                </a:lnTo>
                <a:lnTo>
                  <a:pt x="138722" y="0"/>
                </a:lnTo>
              </a:path>
            </a:pathLst>
          </a:custGeom>
          <a:ln w="8026">
            <a:solidFill>
              <a:srgbClr val="221E1F"/>
            </a:solidFill>
          </a:ln>
        </p:spPr>
        <p:txBody>
          <a:bodyPr wrap="square" lIns="0" tIns="0" rIns="0" bIns="0" rtlCol="0"/>
          <a:lstStyle/>
          <a:p>
            <a:endParaRPr/>
          </a:p>
        </p:txBody>
      </p:sp>
      <p:sp>
        <p:nvSpPr>
          <p:cNvPr id="387" name="object 387"/>
          <p:cNvSpPr/>
          <p:nvPr/>
        </p:nvSpPr>
        <p:spPr>
          <a:xfrm>
            <a:off x="1694115" y="9061070"/>
            <a:ext cx="71957" cy="153606"/>
          </a:xfrm>
          <a:prstGeom prst="rect">
            <a:avLst/>
          </a:prstGeom>
          <a:blipFill>
            <a:blip r:embed="rId15" cstate="print"/>
            <a:stretch>
              <a:fillRect/>
            </a:stretch>
          </a:blipFill>
        </p:spPr>
        <p:txBody>
          <a:bodyPr wrap="square" lIns="0" tIns="0" rIns="0" bIns="0" rtlCol="0"/>
          <a:lstStyle/>
          <a:p>
            <a:endParaRPr/>
          </a:p>
        </p:txBody>
      </p:sp>
      <p:sp>
        <p:nvSpPr>
          <p:cNvPr id="388" name="object 388"/>
          <p:cNvSpPr/>
          <p:nvPr/>
        </p:nvSpPr>
        <p:spPr>
          <a:xfrm>
            <a:off x="1237470" y="8829469"/>
            <a:ext cx="238874" cy="481039"/>
          </a:xfrm>
          <a:prstGeom prst="rect">
            <a:avLst/>
          </a:prstGeom>
          <a:blipFill>
            <a:blip r:embed="rId16" cstate="print"/>
            <a:stretch>
              <a:fillRect/>
            </a:stretch>
          </a:blipFill>
        </p:spPr>
        <p:txBody>
          <a:bodyPr wrap="square" lIns="0" tIns="0" rIns="0" bIns="0" rtlCol="0"/>
          <a:lstStyle/>
          <a:p>
            <a:endParaRPr/>
          </a:p>
        </p:txBody>
      </p:sp>
      <p:sp>
        <p:nvSpPr>
          <p:cNvPr id="389" name="object 389"/>
          <p:cNvSpPr/>
          <p:nvPr/>
        </p:nvSpPr>
        <p:spPr>
          <a:xfrm>
            <a:off x="1194133" y="8935396"/>
            <a:ext cx="826135" cy="561975"/>
          </a:xfrm>
          <a:custGeom>
            <a:avLst/>
            <a:gdLst/>
            <a:ahLst/>
            <a:cxnLst/>
            <a:rect l="l" t="t" r="r" b="b"/>
            <a:pathLst>
              <a:path w="826135" h="561975">
                <a:moveTo>
                  <a:pt x="455890" y="275718"/>
                </a:moveTo>
                <a:lnTo>
                  <a:pt x="417426" y="279681"/>
                </a:lnTo>
                <a:lnTo>
                  <a:pt x="366014" y="306066"/>
                </a:lnTo>
                <a:lnTo>
                  <a:pt x="280911" y="361876"/>
                </a:lnTo>
                <a:lnTo>
                  <a:pt x="183424" y="370730"/>
                </a:lnTo>
                <a:lnTo>
                  <a:pt x="121667" y="384417"/>
                </a:lnTo>
                <a:lnTo>
                  <a:pt x="69304" y="412598"/>
                </a:lnTo>
                <a:lnTo>
                  <a:pt x="0" y="464936"/>
                </a:lnTo>
                <a:lnTo>
                  <a:pt x="685" y="473860"/>
                </a:lnTo>
                <a:lnTo>
                  <a:pt x="11088" y="494375"/>
                </a:lnTo>
                <a:lnTo>
                  <a:pt x="43725" y="517100"/>
                </a:lnTo>
                <a:lnTo>
                  <a:pt x="111112" y="532653"/>
                </a:lnTo>
                <a:lnTo>
                  <a:pt x="128732" y="537515"/>
                </a:lnTo>
                <a:lnTo>
                  <a:pt x="174944" y="548062"/>
                </a:lnTo>
                <a:lnTo>
                  <a:pt x="239769" y="558236"/>
                </a:lnTo>
                <a:lnTo>
                  <a:pt x="313232" y="561977"/>
                </a:lnTo>
                <a:lnTo>
                  <a:pt x="315696" y="561926"/>
                </a:lnTo>
                <a:lnTo>
                  <a:pt x="320573" y="561761"/>
                </a:lnTo>
                <a:lnTo>
                  <a:pt x="377799" y="555750"/>
                </a:lnTo>
                <a:lnTo>
                  <a:pt x="429557" y="544639"/>
                </a:lnTo>
                <a:lnTo>
                  <a:pt x="478689" y="532002"/>
                </a:lnTo>
                <a:lnTo>
                  <a:pt x="528036" y="521410"/>
                </a:lnTo>
                <a:lnTo>
                  <a:pt x="580440" y="516435"/>
                </a:lnTo>
                <a:lnTo>
                  <a:pt x="590910" y="516366"/>
                </a:lnTo>
                <a:lnTo>
                  <a:pt x="638697" y="499358"/>
                </a:lnTo>
                <a:lnTo>
                  <a:pt x="748370" y="440209"/>
                </a:lnTo>
                <a:lnTo>
                  <a:pt x="826042" y="390115"/>
                </a:lnTo>
                <a:lnTo>
                  <a:pt x="826042" y="287174"/>
                </a:lnTo>
                <a:lnTo>
                  <a:pt x="502145" y="287174"/>
                </a:lnTo>
                <a:lnTo>
                  <a:pt x="455890" y="275718"/>
                </a:lnTo>
                <a:close/>
              </a:path>
              <a:path w="826135" h="561975">
                <a:moveTo>
                  <a:pt x="826042" y="0"/>
                </a:moveTo>
                <a:lnTo>
                  <a:pt x="798370" y="34793"/>
                </a:lnTo>
                <a:lnTo>
                  <a:pt x="742442" y="111990"/>
                </a:lnTo>
                <a:lnTo>
                  <a:pt x="650719" y="155147"/>
                </a:lnTo>
                <a:lnTo>
                  <a:pt x="595114" y="187781"/>
                </a:lnTo>
                <a:lnTo>
                  <a:pt x="553098" y="226315"/>
                </a:lnTo>
                <a:lnTo>
                  <a:pt x="502145" y="287174"/>
                </a:lnTo>
                <a:lnTo>
                  <a:pt x="826042" y="287174"/>
                </a:lnTo>
                <a:lnTo>
                  <a:pt x="826042" y="0"/>
                </a:lnTo>
                <a:close/>
              </a:path>
            </a:pathLst>
          </a:custGeom>
          <a:solidFill>
            <a:srgbClr val="FFFFFF"/>
          </a:solidFill>
        </p:spPr>
        <p:txBody>
          <a:bodyPr wrap="square" lIns="0" tIns="0" rIns="0" bIns="0" rtlCol="0"/>
          <a:lstStyle/>
          <a:p>
            <a:endParaRPr/>
          </a:p>
        </p:txBody>
      </p:sp>
      <p:sp>
        <p:nvSpPr>
          <p:cNvPr id="390" name="object 390"/>
          <p:cNvSpPr/>
          <p:nvPr/>
        </p:nvSpPr>
        <p:spPr>
          <a:xfrm>
            <a:off x="1194133" y="8935396"/>
            <a:ext cx="826135" cy="561975"/>
          </a:xfrm>
          <a:custGeom>
            <a:avLst/>
            <a:gdLst/>
            <a:ahLst/>
            <a:cxnLst/>
            <a:rect l="l" t="t" r="r" b="b"/>
            <a:pathLst>
              <a:path w="826135" h="561975">
                <a:moveTo>
                  <a:pt x="826042" y="0"/>
                </a:moveTo>
                <a:lnTo>
                  <a:pt x="826042" y="390115"/>
                </a:lnTo>
                <a:lnTo>
                  <a:pt x="748370" y="440209"/>
                </a:lnTo>
                <a:lnTo>
                  <a:pt x="638697" y="499358"/>
                </a:lnTo>
                <a:lnTo>
                  <a:pt x="590910" y="516366"/>
                </a:lnTo>
                <a:lnTo>
                  <a:pt x="580440" y="516435"/>
                </a:lnTo>
                <a:lnTo>
                  <a:pt x="528036" y="521410"/>
                </a:lnTo>
                <a:lnTo>
                  <a:pt x="478689" y="532002"/>
                </a:lnTo>
                <a:lnTo>
                  <a:pt x="429557" y="544639"/>
                </a:lnTo>
                <a:lnTo>
                  <a:pt x="377799" y="555750"/>
                </a:lnTo>
                <a:lnTo>
                  <a:pt x="320573" y="561761"/>
                </a:lnTo>
                <a:lnTo>
                  <a:pt x="318160" y="561850"/>
                </a:lnTo>
                <a:lnTo>
                  <a:pt x="315696" y="561926"/>
                </a:lnTo>
                <a:lnTo>
                  <a:pt x="313232" y="561977"/>
                </a:lnTo>
                <a:lnTo>
                  <a:pt x="239769" y="558236"/>
                </a:lnTo>
                <a:lnTo>
                  <a:pt x="174944" y="548062"/>
                </a:lnTo>
                <a:lnTo>
                  <a:pt x="128732" y="537515"/>
                </a:lnTo>
                <a:lnTo>
                  <a:pt x="111112" y="532653"/>
                </a:lnTo>
                <a:lnTo>
                  <a:pt x="43725" y="517100"/>
                </a:lnTo>
                <a:lnTo>
                  <a:pt x="11088" y="494375"/>
                </a:lnTo>
                <a:lnTo>
                  <a:pt x="685" y="473860"/>
                </a:lnTo>
                <a:lnTo>
                  <a:pt x="0" y="464936"/>
                </a:lnTo>
                <a:lnTo>
                  <a:pt x="69304" y="412598"/>
                </a:lnTo>
                <a:lnTo>
                  <a:pt x="121667" y="384417"/>
                </a:lnTo>
                <a:lnTo>
                  <a:pt x="183424" y="370730"/>
                </a:lnTo>
                <a:lnTo>
                  <a:pt x="280911" y="361876"/>
                </a:lnTo>
                <a:lnTo>
                  <a:pt x="366014" y="306066"/>
                </a:lnTo>
                <a:lnTo>
                  <a:pt x="417426" y="279681"/>
                </a:lnTo>
                <a:lnTo>
                  <a:pt x="455890" y="275718"/>
                </a:lnTo>
                <a:lnTo>
                  <a:pt x="502145" y="287174"/>
                </a:lnTo>
                <a:lnTo>
                  <a:pt x="553098" y="226315"/>
                </a:lnTo>
                <a:lnTo>
                  <a:pt x="595114" y="187781"/>
                </a:lnTo>
                <a:lnTo>
                  <a:pt x="650719" y="155147"/>
                </a:lnTo>
                <a:lnTo>
                  <a:pt x="742442" y="111990"/>
                </a:lnTo>
                <a:lnTo>
                  <a:pt x="798370" y="34793"/>
                </a:lnTo>
                <a:lnTo>
                  <a:pt x="826042" y="0"/>
                </a:lnTo>
              </a:path>
            </a:pathLst>
          </a:custGeom>
          <a:ln w="8026">
            <a:solidFill>
              <a:srgbClr val="221E1F"/>
            </a:solidFill>
          </a:ln>
        </p:spPr>
        <p:txBody>
          <a:bodyPr wrap="square" lIns="0" tIns="0" rIns="0" bIns="0" rtlCol="0"/>
          <a:lstStyle/>
          <a:p>
            <a:endParaRPr/>
          </a:p>
        </p:txBody>
      </p:sp>
      <p:sp>
        <p:nvSpPr>
          <p:cNvPr id="391" name="object 391"/>
          <p:cNvSpPr/>
          <p:nvPr/>
        </p:nvSpPr>
        <p:spPr>
          <a:xfrm>
            <a:off x="1261231" y="8650597"/>
            <a:ext cx="759460" cy="214629"/>
          </a:xfrm>
          <a:custGeom>
            <a:avLst/>
            <a:gdLst/>
            <a:ahLst/>
            <a:cxnLst/>
            <a:rect l="l" t="t" r="r" b="b"/>
            <a:pathLst>
              <a:path w="759460" h="214629">
                <a:moveTo>
                  <a:pt x="759167" y="0"/>
                </a:moveTo>
                <a:lnTo>
                  <a:pt x="0" y="40728"/>
                </a:lnTo>
                <a:lnTo>
                  <a:pt x="41026" y="164561"/>
                </a:lnTo>
                <a:lnTo>
                  <a:pt x="97756" y="214336"/>
                </a:lnTo>
                <a:lnTo>
                  <a:pt x="208938" y="197700"/>
                </a:lnTo>
                <a:lnTo>
                  <a:pt x="413321" y="122301"/>
                </a:lnTo>
                <a:lnTo>
                  <a:pt x="465817" y="122301"/>
                </a:lnTo>
                <a:lnTo>
                  <a:pt x="501034" y="113919"/>
                </a:lnTo>
                <a:lnTo>
                  <a:pt x="592586" y="75884"/>
                </a:lnTo>
                <a:lnTo>
                  <a:pt x="759167" y="0"/>
                </a:lnTo>
                <a:close/>
              </a:path>
              <a:path w="759460" h="214629">
                <a:moveTo>
                  <a:pt x="465817" y="122301"/>
                </a:moveTo>
                <a:lnTo>
                  <a:pt x="413321" y="122301"/>
                </a:lnTo>
                <a:lnTo>
                  <a:pt x="452086" y="125569"/>
                </a:lnTo>
                <a:lnTo>
                  <a:pt x="465817" y="122301"/>
                </a:lnTo>
                <a:close/>
              </a:path>
            </a:pathLst>
          </a:custGeom>
          <a:solidFill>
            <a:srgbClr val="FFFFFF"/>
          </a:solidFill>
        </p:spPr>
        <p:txBody>
          <a:bodyPr wrap="square" lIns="0" tIns="0" rIns="0" bIns="0" rtlCol="0"/>
          <a:lstStyle/>
          <a:p>
            <a:endParaRPr/>
          </a:p>
        </p:txBody>
      </p:sp>
      <p:sp>
        <p:nvSpPr>
          <p:cNvPr id="392" name="object 392"/>
          <p:cNvSpPr/>
          <p:nvPr/>
        </p:nvSpPr>
        <p:spPr>
          <a:xfrm>
            <a:off x="1261231" y="8650597"/>
            <a:ext cx="759460" cy="214629"/>
          </a:xfrm>
          <a:custGeom>
            <a:avLst/>
            <a:gdLst/>
            <a:ahLst/>
            <a:cxnLst/>
            <a:rect l="l" t="t" r="r" b="b"/>
            <a:pathLst>
              <a:path w="759460" h="214629">
                <a:moveTo>
                  <a:pt x="0" y="40728"/>
                </a:moveTo>
                <a:lnTo>
                  <a:pt x="41026" y="164561"/>
                </a:lnTo>
                <a:lnTo>
                  <a:pt x="97756" y="214336"/>
                </a:lnTo>
                <a:lnTo>
                  <a:pt x="208938" y="197700"/>
                </a:lnTo>
                <a:lnTo>
                  <a:pt x="413321" y="122301"/>
                </a:lnTo>
                <a:lnTo>
                  <a:pt x="452086" y="125569"/>
                </a:lnTo>
                <a:lnTo>
                  <a:pt x="501034" y="113919"/>
                </a:lnTo>
                <a:lnTo>
                  <a:pt x="592586" y="75884"/>
                </a:lnTo>
                <a:lnTo>
                  <a:pt x="759167" y="0"/>
                </a:lnTo>
              </a:path>
            </a:pathLst>
          </a:custGeom>
          <a:ln w="8026">
            <a:solidFill>
              <a:srgbClr val="221E1F"/>
            </a:solidFill>
          </a:ln>
        </p:spPr>
        <p:txBody>
          <a:bodyPr wrap="square" lIns="0" tIns="0" rIns="0" bIns="0" rtlCol="0"/>
          <a:lstStyle/>
          <a:p>
            <a:endParaRPr/>
          </a:p>
        </p:txBody>
      </p:sp>
      <p:sp>
        <p:nvSpPr>
          <p:cNvPr id="393" name="object 393"/>
          <p:cNvSpPr/>
          <p:nvPr/>
        </p:nvSpPr>
        <p:spPr>
          <a:xfrm>
            <a:off x="1217761" y="8601519"/>
            <a:ext cx="271145" cy="105410"/>
          </a:xfrm>
          <a:custGeom>
            <a:avLst/>
            <a:gdLst/>
            <a:ahLst/>
            <a:cxnLst/>
            <a:rect l="l" t="t" r="r" b="b"/>
            <a:pathLst>
              <a:path w="271144" h="105409">
                <a:moveTo>
                  <a:pt x="250291" y="7443"/>
                </a:moveTo>
                <a:lnTo>
                  <a:pt x="265432" y="34214"/>
                </a:lnTo>
                <a:lnTo>
                  <a:pt x="271121" y="49977"/>
                </a:lnTo>
                <a:lnTo>
                  <a:pt x="267934" y="60883"/>
                </a:lnTo>
                <a:lnTo>
                  <a:pt x="256451" y="73089"/>
                </a:lnTo>
                <a:lnTo>
                  <a:pt x="226786" y="87257"/>
                </a:lnTo>
                <a:lnTo>
                  <a:pt x="179447" y="98564"/>
                </a:lnTo>
                <a:lnTo>
                  <a:pt x="130542" y="104905"/>
                </a:lnTo>
                <a:lnTo>
                  <a:pt x="96177" y="104179"/>
                </a:lnTo>
                <a:lnTo>
                  <a:pt x="48933" y="91860"/>
                </a:lnTo>
                <a:lnTo>
                  <a:pt x="10947" y="67196"/>
                </a:lnTo>
                <a:lnTo>
                  <a:pt x="0" y="50969"/>
                </a:lnTo>
                <a:lnTo>
                  <a:pt x="624" y="51176"/>
                </a:lnTo>
                <a:lnTo>
                  <a:pt x="1473" y="52058"/>
                </a:lnTo>
                <a:lnTo>
                  <a:pt x="51592" y="18919"/>
                </a:lnTo>
                <a:lnTo>
                  <a:pt x="92101" y="3022"/>
                </a:lnTo>
                <a:lnTo>
                  <a:pt x="144424" y="0"/>
                </a:lnTo>
                <a:lnTo>
                  <a:pt x="229984" y="5487"/>
                </a:lnTo>
                <a:lnTo>
                  <a:pt x="236613" y="6008"/>
                </a:lnTo>
                <a:lnTo>
                  <a:pt x="243382" y="6655"/>
                </a:lnTo>
                <a:lnTo>
                  <a:pt x="250291" y="7443"/>
                </a:lnTo>
                <a:close/>
              </a:path>
            </a:pathLst>
          </a:custGeom>
          <a:ln w="8026">
            <a:solidFill>
              <a:srgbClr val="221E1F"/>
            </a:solidFill>
          </a:ln>
        </p:spPr>
        <p:txBody>
          <a:bodyPr wrap="square" lIns="0" tIns="0" rIns="0" bIns="0" rtlCol="0"/>
          <a:lstStyle/>
          <a:p>
            <a:endParaRPr/>
          </a:p>
        </p:txBody>
      </p:sp>
      <p:sp>
        <p:nvSpPr>
          <p:cNvPr id="394" name="object 394"/>
          <p:cNvSpPr/>
          <p:nvPr/>
        </p:nvSpPr>
        <p:spPr>
          <a:xfrm>
            <a:off x="1447746" y="8428111"/>
            <a:ext cx="439420" cy="179070"/>
          </a:xfrm>
          <a:custGeom>
            <a:avLst/>
            <a:gdLst/>
            <a:ahLst/>
            <a:cxnLst/>
            <a:rect l="l" t="t" r="r" b="b"/>
            <a:pathLst>
              <a:path w="439419" h="179070">
                <a:moveTo>
                  <a:pt x="438848" y="0"/>
                </a:moveTo>
                <a:lnTo>
                  <a:pt x="362276" y="26361"/>
                </a:lnTo>
                <a:lnTo>
                  <a:pt x="315333" y="46439"/>
                </a:lnTo>
                <a:lnTo>
                  <a:pt x="278740" y="70396"/>
                </a:lnTo>
                <a:lnTo>
                  <a:pt x="233222" y="108394"/>
                </a:lnTo>
                <a:lnTo>
                  <a:pt x="147404" y="124062"/>
                </a:lnTo>
                <a:lnTo>
                  <a:pt x="94503" y="136628"/>
                </a:lnTo>
                <a:lnTo>
                  <a:pt x="52657" y="152701"/>
                </a:lnTo>
                <a:lnTo>
                  <a:pt x="0" y="178892"/>
                </a:lnTo>
              </a:path>
            </a:pathLst>
          </a:custGeom>
          <a:ln w="8026">
            <a:solidFill>
              <a:srgbClr val="221E1F"/>
            </a:solidFill>
          </a:ln>
        </p:spPr>
        <p:txBody>
          <a:bodyPr wrap="square" lIns="0" tIns="0" rIns="0" bIns="0" rtlCol="0"/>
          <a:lstStyle/>
          <a:p>
            <a:endParaRPr/>
          </a:p>
        </p:txBody>
      </p:sp>
      <p:sp>
        <p:nvSpPr>
          <p:cNvPr id="395" name="object 395"/>
          <p:cNvSpPr/>
          <p:nvPr/>
        </p:nvSpPr>
        <p:spPr>
          <a:xfrm>
            <a:off x="1666500" y="8734331"/>
            <a:ext cx="157594" cy="177952"/>
          </a:xfrm>
          <a:prstGeom prst="rect">
            <a:avLst/>
          </a:prstGeom>
          <a:blipFill>
            <a:blip r:embed="rId17" cstate="print"/>
            <a:stretch>
              <a:fillRect/>
            </a:stretch>
          </a:blipFill>
        </p:spPr>
        <p:txBody>
          <a:bodyPr wrap="square" lIns="0" tIns="0" rIns="0" bIns="0" rtlCol="0"/>
          <a:lstStyle/>
          <a:p>
            <a:endParaRPr/>
          </a:p>
        </p:txBody>
      </p:sp>
      <p:sp>
        <p:nvSpPr>
          <p:cNvPr id="396" name="object 396"/>
          <p:cNvSpPr/>
          <p:nvPr/>
        </p:nvSpPr>
        <p:spPr>
          <a:xfrm>
            <a:off x="1829753" y="8800790"/>
            <a:ext cx="100965" cy="255904"/>
          </a:xfrm>
          <a:custGeom>
            <a:avLst/>
            <a:gdLst/>
            <a:ahLst/>
            <a:cxnLst/>
            <a:rect l="l" t="t" r="r" b="b"/>
            <a:pathLst>
              <a:path w="100964" h="255904">
                <a:moveTo>
                  <a:pt x="100571" y="0"/>
                </a:moveTo>
                <a:lnTo>
                  <a:pt x="70221" y="68914"/>
                </a:lnTo>
                <a:lnTo>
                  <a:pt x="38217" y="111476"/>
                </a:lnTo>
                <a:lnTo>
                  <a:pt x="10858" y="144564"/>
                </a:lnTo>
                <a:lnTo>
                  <a:pt x="0" y="157048"/>
                </a:lnTo>
                <a:lnTo>
                  <a:pt x="35203" y="190902"/>
                </a:lnTo>
                <a:lnTo>
                  <a:pt x="53362" y="212423"/>
                </a:lnTo>
                <a:lnTo>
                  <a:pt x="60257" y="230825"/>
                </a:lnTo>
                <a:lnTo>
                  <a:pt x="61671" y="255320"/>
                </a:lnTo>
              </a:path>
            </a:pathLst>
          </a:custGeom>
          <a:ln w="8026">
            <a:solidFill>
              <a:srgbClr val="221E1F"/>
            </a:solidFill>
          </a:ln>
        </p:spPr>
        <p:txBody>
          <a:bodyPr wrap="square" lIns="0" tIns="0" rIns="0" bIns="0" rtlCol="0"/>
          <a:lstStyle/>
          <a:p>
            <a:endParaRPr/>
          </a:p>
        </p:txBody>
      </p:sp>
      <p:sp>
        <p:nvSpPr>
          <p:cNvPr id="397" name="object 397"/>
          <p:cNvSpPr/>
          <p:nvPr/>
        </p:nvSpPr>
        <p:spPr>
          <a:xfrm>
            <a:off x="1872759" y="8899301"/>
            <a:ext cx="60325" cy="130810"/>
          </a:xfrm>
          <a:custGeom>
            <a:avLst/>
            <a:gdLst/>
            <a:ahLst/>
            <a:cxnLst/>
            <a:rect l="l" t="t" r="r" b="b"/>
            <a:pathLst>
              <a:path w="60325" h="130809">
                <a:moveTo>
                  <a:pt x="19826" y="0"/>
                </a:moveTo>
                <a:lnTo>
                  <a:pt x="1804" y="59714"/>
                </a:lnTo>
                <a:lnTo>
                  <a:pt x="0" y="93240"/>
                </a:lnTo>
                <a:lnTo>
                  <a:pt x="18195" y="112835"/>
                </a:lnTo>
                <a:lnTo>
                  <a:pt x="60174" y="130759"/>
                </a:lnTo>
              </a:path>
            </a:pathLst>
          </a:custGeom>
          <a:ln w="8026">
            <a:solidFill>
              <a:srgbClr val="221E1F"/>
            </a:solidFill>
          </a:ln>
        </p:spPr>
        <p:txBody>
          <a:bodyPr wrap="square" lIns="0" tIns="0" rIns="0" bIns="0" rtlCol="0"/>
          <a:lstStyle/>
          <a:p>
            <a:endParaRPr/>
          </a:p>
        </p:txBody>
      </p:sp>
      <p:sp>
        <p:nvSpPr>
          <p:cNvPr id="398" name="object 398"/>
          <p:cNvSpPr/>
          <p:nvPr/>
        </p:nvSpPr>
        <p:spPr>
          <a:xfrm>
            <a:off x="1941598" y="8793696"/>
            <a:ext cx="66675" cy="8890"/>
          </a:xfrm>
          <a:custGeom>
            <a:avLst/>
            <a:gdLst/>
            <a:ahLst/>
            <a:cxnLst/>
            <a:rect l="l" t="t" r="r" b="b"/>
            <a:pathLst>
              <a:path w="66675" h="8890">
                <a:moveTo>
                  <a:pt x="0" y="0"/>
                </a:moveTo>
                <a:lnTo>
                  <a:pt x="28996" y="6162"/>
                </a:lnTo>
                <a:lnTo>
                  <a:pt x="45567" y="8628"/>
                </a:lnTo>
                <a:lnTo>
                  <a:pt x="55928" y="7767"/>
                </a:lnTo>
                <a:lnTo>
                  <a:pt x="66294" y="3949"/>
                </a:lnTo>
              </a:path>
            </a:pathLst>
          </a:custGeom>
          <a:ln w="8026">
            <a:solidFill>
              <a:srgbClr val="221E1F"/>
            </a:solidFill>
          </a:ln>
        </p:spPr>
        <p:txBody>
          <a:bodyPr wrap="square" lIns="0" tIns="0" rIns="0" bIns="0" rtlCol="0"/>
          <a:lstStyle/>
          <a:p>
            <a:endParaRPr/>
          </a:p>
        </p:txBody>
      </p:sp>
      <p:sp>
        <p:nvSpPr>
          <p:cNvPr id="399" name="object 399"/>
          <p:cNvSpPr/>
          <p:nvPr/>
        </p:nvSpPr>
        <p:spPr>
          <a:xfrm>
            <a:off x="1966577" y="8890378"/>
            <a:ext cx="53975" cy="48895"/>
          </a:xfrm>
          <a:custGeom>
            <a:avLst/>
            <a:gdLst/>
            <a:ahLst/>
            <a:cxnLst/>
            <a:rect l="l" t="t" r="r" b="b"/>
            <a:pathLst>
              <a:path w="53975" h="48895">
                <a:moveTo>
                  <a:pt x="0" y="48419"/>
                </a:moveTo>
                <a:lnTo>
                  <a:pt x="30113" y="17980"/>
                </a:lnTo>
                <a:lnTo>
                  <a:pt x="50457" y="1364"/>
                </a:lnTo>
                <a:lnTo>
                  <a:pt x="53599" y="0"/>
                </a:lnTo>
              </a:path>
            </a:pathLst>
          </a:custGeom>
          <a:ln w="8026">
            <a:solidFill>
              <a:srgbClr val="221E1F"/>
            </a:solidFill>
          </a:ln>
        </p:spPr>
        <p:txBody>
          <a:bodyPr wrap="square" lIns="0" tIns="0" rIns="0" bIns="0" rtlCol="0"/>
          <a:lstStyle/>
          <a:p>
            <a:endParaRPr/>
          </a:p>
        </p:txBody>
      </p:sp>
      <p:sp>
        <p:nvSpPr>
          <p:cNvPr id="400" name="object 400"/>
          <p:cNvSpPr/>
          <p:nvPr/>
        </p:nvSpPr>
        <p:spPr>
          <a:xfrm>
            <a:off x="1695809" y="9478534"/>
            <a:ext cx="324485" cy="90805"/>
          </a:xfrm>
          <a:custGeom>
            <a:avLst/>
            <a:gdLst/>
            <a:ahLst/>
            <a:cxnLst/>
            <a:rect l="l" t="t" r="r" b="b"/>
            <a:pathLst>
              <a:path w="324485" h="90804">
                <a:moveTo>
                  <a:pt x="0" y="0"/>
                </a:moveTo>
                <a:lnTo>
                  <a:pt x="57226" y="64491"/>
                </a:lnTo>
                <a:lnTo>
                  <a:pt x="98528" y="90546"/>
                </a:lnTo>
                <a:lnTo>
                  <a:pt x="143909" y="82265"/>
                </a:lnTo>
                <a:lnTo>
                  <a:pt x="213372" y="43751"/>
                </a:lnTo>
                <a:lnTo>
                  <a:pt x="231288" y="37623"/>
                </a:lnTo>
                <a:lnTo>
                  <a:pt x="248497" y="31540"/>
                </a:lnTo>
                <a:lnTo>
                  <a:pt x="275112" y="21866"/>
                </a:lnTo>
                <a:lnTo>
                  <a:pt x="321246" y="4965"/>
                </a:lnTo>
                <a:lnTo>
                  <a:pt x="324366" y="3800"/>
                </a:lnTo>
              </a:path>
            </a:pathLst>
          </a:custGeom>
          <a:ln w="8026">
            <a:solidFill>
              <a:srgbClr val="221E1F"/>
            </a:solidFill>
          </a:ln>
        </p:spPr>
        <p:txBody>
          <a:bodyPr wrap="square" lIns="0" tIns="0" rIns="0" bIns="0" rtlCol="0"/>
          <a:lstStyle/>
          <a:p>
            <a:endParaRPr/>
          </a:p>
        </p:txBody>
      </p:sp>
      <p:sp>
        <p:nvSpPr>
          <p:cNvPr id="401" name="object 401"/>
          <p:cNvSpPr/>
          <p:nvPr/>
        </p:nvSpPr>
        <p:spPr>
          <a:xfrm>
            <a:off x="1301234" y="9310136"/>
            <a:ext cx="115559" cy="161925"/>
          </a:xfrm>
          <a:prstGeom prst="rect">
            <a:avLst/>
          </a:prstGeom>
          <a:blipFill>
            <a:blip r:embed="rId18" cstate="print"/>
            <a:stretch>
              <a:fillRect/>
            </a:stretch>
          </a:blipFill>
        </p:spPr>
        <p:txBody>
          <a:bodyPr wrap="square" lIns="0" tIns="0" rIns="0" bIns="0" rtlCol="0"/>
          <a:lstStyle/>
          <a:p>
            <a:endParaRPr/>
          </a:p>
        </p:txBody>
      </p:sp>
      <p:sp>
        <p:nvSpPr>
          <p:cNvPr id="402" name="object 402"/>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14</a:t>
            </a:r>
            <a:endParaRPr sz="6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5144" y="461629"/>
            <a:ext cx="4966970" cy="1032510"/>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Reparación de </a:t>
            </a:r>
            <a:r>
              <a:rPr sz="1200" b="1" spc="-5" dirty="0">
                <a:solidFill>
                  <a:srgbClr val="231F20"/>
                </a:solidFill>
                <a:latin typeface="Arial Narrow"/>
                <a:cs typeface="Arial Narrow"/>
              </a:rPr>
              <a:t>la </a:t>
            </a:r>
            <a:r>
              <a:rPr sz="1200" b="1" dirty="0">
                <a:solidFill>
                  <a:srgbClr val="231F20"/>
                </a:solidFill>
                <a:latin typeface="Arial Narrow"/>
                <a:cs typeface="Arial Narrow"/>
              </a:rPr>
              <a:t>bañera del </a:t>
            </a:r>
            <a:r>
              <a:rPr sz="1200" b="1" spc="-5" dirty="0">
                <a:solidFill>
                  <a:srgbClr val="231F20"/>
                </a:solidFill>
                <a:latin typeface="Arial Narrow"/>
                <a:cs typeface="Arial Narrow"/>
              </a:rPr>
              <a:t>spa </a:t>
            </a:r>
            <a:r>
              <a:rPr sz="1200" b="1" dirty="0">
                <a:solidFill>
                  <a:srgbClr val="231F20"/>
                </a:solidFill>
                <a:latin typeface="Arial Narrow"/>
                <a:cs typeface="Arial Narrow"/>
              </a:rPr>
              <a:t>y de </a:t>
            </a:r>
            <a:r>
              <a:rPr sz="1200" b="1" spc="-5" dirty="0">
                <a:solidFill>
                  <a:srgbClr val="231F20"/>
                </a:solidFill>
                <a:latin typeface="Arial Narrow"/>
                <a:cs typeface="Arial Narrow"/>
              </a:rPr>
              <a:t>la cámara </a:t>
            </a:r>
            <a:r>
              <a:rPr sz="1200" b="1" dirty="0">
                <a:solidFill>
                  <a:srgbClr val="231F20"/>
                </a:solidFill>
                <a:latin typeface="Arial Narrow"/>
                <a:cs typeface="Arial Narrow"/>
              </a:rPr>
              <a:t>de</a:t>
            </a:r>
            <a:r>
              <a:rPr sz="1200" b="1" spc="-20" dirty="0">
                <a:solidFill>
                  <a:srgbClr val="231F20"/>
                </a:solidFill>
                <a:latin typeface="Arial Narrow"/>
                <a:cs typeface="Arial Narrow"/>
              </a:rPr>
              <a:t> </a:t>
            </a:r>
            <a:r>
              <a:rPr sz="1200" b="1" spc="-5" dirty="0">
                <a:solidFill>
                  <a:srgbClr val="231F20"/>
                </a:solidFill>
                <a:latin typeface="Arial Narrow"/>
                <a:cs typeface="Arial Narrow"/>
              </a:rPr>
              <a:t>aire</a:t>
            </a:r>
            <a:endParaRPr sz="1200">
              <a:latin typeface="Arial Narrow"/>
              <a:cs typeface="Arial Narrow"/>
            </a:endParaRPr>
          </a:p>
          <a:p>
            <a:pPr marL="12700">
              <a:lnSpc>
                <a:spcPct val="100000"/>
              </a:lnSpc>
              <a:spcBef>
                <a:spcPts val="260"/>
              </a:spcBef>
            </a:pPr>
            <a:r>
              <a:rPr sz="900" dirty="0">
                <a:solidFill>
                  <a:srgbClr val="231F20"/>
                </a:solidFill>
                <a:latin typeface="Arial Narrow"/>
                <a:cs typeface="Arial Narrow"/>
              </a:rPr>
              <a:t>Use </a:t>
            </a:r>
            <a:r>
              <a:rPr sz="900" spc="-5" dirty="0">
                <a:solidFill>
                  <a:srgbClr val="231F20"/>
                </a:solidFill>
                <a:latin typeface="Arial Narrow"/>
                <a:cs typeface="Arial Narrow"/>
              </a:rPr>
              <a:t>el parche de </a:t>
            </a:r>
            <a:r>
              <a:rPr sz="900" dirty="0">
                <a:solidFill>
                  <a:srgbClr val="231F20"/>
                </a:solidFill>
                <a:latin typeface="Arial Narrow"/>
                <a:cs typeface="Arial Narrow"/>
              </a:rPr>
              <a:t>reparación </a:t>
            </a:r>
            <a:r>
              <a:rPr sz="900" spc="-5" dirty="0">
                <a:solidFill>
                  <a:srgbClr val="231F20"/>
                </a:solidFill>
                <a:latin typeface="Arial Narrow"/>
                <a:cs typeface="Arial Narrow"/>
              </a:rPr>
              <a:t>incluido para </a:t>
            </a:r>
            <a:r>
              <a:rPr sz="900" dirty="0">
                <a:solidFill>
                  <a:srgbClr val="231F20"/>
                </a:solidFill>
                <a:latin typeface="Arial Narrow"/>
                <a:cs typeface="Arial Narrow"/>
              </a:rPr>
              <a:t>reparar </a:t>
            </a:r>
            <a:r>
              <a:rPr sz="900" spc="-5" dirty="0">
                <a:solidFill>
                  <a:srgbClr val="231F20"/>
                </a:solidFill>
                <a:latin typeface="Arial Narrow"/>
                <a:cs typeface="Arial Narrow"/>
              </a:rPr>
              <a:t>cualquier</a:t>
            </a:r>
            <a:r>
              <a:rPr sz="900" spc="-15" dirty="0">
                <a:solidFill>
                  <a:srgbClr val="231F20"/>
                </a:solidFill>
                <a:latin typeface="Arial Narrow"/>
                <a:cs typeface="Arial Narrow"/>
              </a:rPr>
              <a:t> </a:t>
            </a:r>
            <a:r>
              <a:rPr sz="900" dirty="0">
                <a:solidFill>
                  <a:srgbClr val="231F20"/>
                </a:solidFill>
                <a:latin typeface="Arial Narrow"/>
                <a:cs typeface="Arial Narrow"/>
              </a:rPr>
              <a:t>pinchazo:</a:t>
            </a:r>
            <a:endParaRPr sz="900">
              <a:latin typeface="Arial Narrow"/>
              <a:cs typeface="Arial Narrow"/>
            </a:endParaRPr>
          </a:p>
          <a:p>
            <a:pPr marL="142875" indent="-130810">
              <a:lnSpc>
                <a:spcPct val="100000"/>
              </a:lnSpc>
              <a:spcBef>
                <a:spcPts val="120"/>
              </a:spcBef>
              <a:buAutoNum type="arabicPeriod"/>
              <a:tabLst>
                <a:tab pos="143510" algn="l"/>
              </a:tabLst>
            </a:pPr>
            <a:r>
              <a:rPr sz="900" spc="-5" dirty="0">
                <a:solidFill>
                  <a:srgbClr val="231F20"/>
                </a:solidFill>
                <a:latin typeface="Arial Narrow"/>
                <a:cs typeface="Arial Narrow"/>
              </a:rPr>
              <a:t>Limpie </a:t>
            </a:r>
            <a:r>
              <a:rPr sz="900" dirty="0">
                <a:solidFill>
                  <a:srgbClr val="231F20"/>
                </a:solidFill>
                <a:latin typeface="Arial Narrow"/>
                <a:cs typeface="Arial Narrow"/>
              </a:rPr>
              <a:t>y </a:t>
            </a:r>
            <a:r>
              <a:rPr sz="900" spc="-5" dirty="0">
                <a:solidFill>
                  <a:srgbClr val="231F20"/>
                </a:solidFill>
                <a:latin typeface="Arial Narrow"/>
                <a:cs typeface="Arial Narrow"/>
              </a:rPr>
              <a:t>seque por completo el área que se va </a:t>
            </a:r>
            <a:r>
              <a:rPr sz="900" dirty="0">
                <a:solidFill>
                  <a:srgbClr val="231F20"/>
                </a:solidFill>
                <a:latin typeface="Arial Narrow"/>
                <a:cs typeface="Arial Narrow"/>
              </a:rPr>
              <a:t>a</a:t>
            </a:r>
            <a:r>
              <a:rPr sz="900" spc="-20" dirty="0">
                <a:solidFill>
                  <a:srgbClr val="231F20"/>
                </a:solidFill>
                <a:latin typeface="Arial Narrow"/>
                <a:cs typeface="Arial Narrow"/>
              </a:rPr>
              <a:t> </a:t>
            </a:r>
            <a:r>
              <a:rPr sz="900" dirty="0">
                <a:solidFill>
                  <a:srgbClr val="231F20"/>
                </a:solidFill>
                <a:latin typeface="Arial Narrow"/>
                <a:cs typeface="Arial Narrow"/>
              </a:rPr>
              <a:t>reparar</a:t>
            </a:r>
            <a:endParaRPr sz="900">
              <a:latin typeface="Arial Narrow"/>
              <a:cs typeface="Arial Narrow"/>
            </a:endParaRPr>
          </a:p>
          <a:p>
            <a:pPr marL="142875" indent="-130810">
              <a:lnSpc>
                <a:spcPct val="100000"/>
              </a:lnSpc>
              <a:spcBef>
                <a:spcPts val="120"/>
              </a:spcBef>
              <a:buAutoNum type="arabicPeriod"/>
              <a:tabLst>
                <a:tab pos="143510" algn="l"/>
              </a:tabLst>
            </a:pPr>
            <a:r>
              <a:rPr sz="900" spc="-15" dirty="0">
                <a:solidFill>
                  <a:srgbClr val="231F20"/>
                </a:solidFill>
                <a:latin typeface="Arial Narrow"/>
                <a:cs typeface="Arial Narrow"/>
              </a:rPr>
              <a:t>Aplique</a:t>
            </a:r>
            <a:r>
              <a:rPr sz="900" spc="-5" dirty="0">
                <a:solidFill>
                  <a:srgbClr val="231F20"/>
                </a:solidFill>
                <a:latin typeface="Arial Narrow"/>
                <a:cs typeface="Arial Narrow"/>
              </a:rPr>
              <a:t> </a:t>
            </a:r>
            <a:r>
              <a:rPr sz="900" spc="-15" dirty="0">
                <a:solidFill>
                  <a:srgbClr val="231F20"/>
                </a:solidFill>
                <a:latin typeface="Arial Narrow"/>
                <a:cs typeface="Arial Narrow"/>
              </a:rPr>
              <a:t>el</a:t>
            </a:r>
            <a:r>
              <a:rPr sz="900" dirty="0">
                <a:solidFill>
                  <a:srgbClr val="231F20"/>
                </a:solidFill>
                <a:latin typeface="Arial Narrow"/>
                <a:cs typeface="Arial Narrow"/>
              </a:rPr>
              <a:t> </a:t>
            </a:r>
            <a:r>
              <a:rPr sz="900" spc="-20" dirty="0">
                <a:solidFill>
                  <a:srgbClr val="231F20"/>
                </a:solidFill>
                <a:latin typeface="Arial Narrow"/>
                <a:cs typeface="Arial Narrow"/>
              </a:rPr>
              <a:t>pegamento</a:t>
            </a:r>
            <a:r>
              <a:rPr sz="900" dirty="0">
                <a:solidFill>
                  <a:srgbClr val="231F20"/>
                </a:solidFill>
                <a:latin typeface="Arial Narrow"/>
                <a:cs typeface="Arial Narrow"/>
              </a:rPr>
              <a:t> </a:t>
            </a:r>
            <a:r>
              <a:rPr sz="900" spc="-15" dirty="0">
                <a:solidFill>
                  <a:srgbClr val="231F20"/>
                </a:solidFill>
                <a:latin typeface="Arial Narrow"/>
                <a:cs typeface="Arial Narrow"/>
              </a:rPr>
              <a:t>al</a:t>
            </a:r>
            <a:r>
              <a:rPr sz="900" dirty="0">
                <a:solidFill>
                  <a:srgbClr val="231F20"/>
                </a:solidFill>
                <a:latin typeface="Arial Narrow"/>
                <a:cs typeface="Arial Narrow"/>
              </a:rPr>
              <a:t> </a:t>
            </a:r>
            <a:r>
              <a:rPr sz="900" spc="-20" dirty="0">
                <a:solidFill>
                  <a:srgbClr val="231F20"/>
                </a:solidFill>
                <a:latin typeface="Arial Narrow"/>
                <a:cs typeface="Arial Narrow"/>
              </a:rPr>
              <a:t>parche</a:t>
            </a:r>
            <a:r>
              <a:rPr sz="900" dirty="0">
                <a:solidFill>
                  <a:srgbClr val="231F20"/>
                </a:solidFill>
                <a:latin typeface="Arial Narrow"/>
                <a:cs typeface="Arial Narrow"/>
              </a:rPr>
              <a:t> </a:t>
            </a:r>
            <a:r>
              <a:rPr sz="900" spc="-15" dirty="0">
                <a:solidFill>
                  <a:srgbClr val="231F20"/>
                </a:solidFill>
                <a:latin typeface="Arial Narrow"/>
                <a:cs typeface="Arial Narrow"/>
              </a:rPr>
              <a:t>de</a:t>
            </a:r>
            <a:r>
              <a:rPr sz="900" dirty="0">
                <a:solidFill>
                  <a:srgbClr val="231F20"/>
                </a:solidFill>
                <a:latin typeface="Arial Narrow"/>
                <a:cs typeface="Arial Narrow"/>
              </a:rPr>
              <a:t> </a:t>
            </a:r>
            <a:r>
              <a:rPr sz="900" spc="-20" dirty="0">
                <a:solidFill>
                  <a:srgbClr val="231F20"/>
                </a:solidFill>
                <a:latin typeface="Arial Narrow"/>
                <a:cs typeface="Arial Narrow"/>
              </a:rPr>
              <a:t>PVC</a:t>
            </a:r>
            <a:r>
              <a:rPr sz="900" dirty="0">
                <a:solidFill>
                  <a:srgbClr val="231F20"/>
                </a:solidFill>
                <a:latin typeface="Arial Narrow"/>
                <a:cs typeface="Arial Narrow"/>
              </a:rPr>
              <a:t> </a:t>
            </a:r>
            <a:r>
              <a:rPr sz="900" spc="-15" dirty="0">
                <a:solidFill>
                  <a:srgbClr val="231F20"/>
                </a:solidFill>
                <a:latin typeface="Arial Narrow"/>
                <a:cs typeface="Arial Narrow"/>
              </a:rPr>
              <a:t>y</a:t>
            </a:r>
            <a:r>
              <a:rPr sz="900" spc="-5" dirty="0">
                <a:solidFill>
                  <a:srgbClr val="231F20"/>
                </a:solidFill>
                <a:latin typeface="Arial Narrow"/>
                <a:cs typeface="Arial Narrow"/>
              </a:rPr>
              <a:t> </a:t>
            </a:r>
            <a:r>
              <a:rPr sz="900" spc="-20" dirty="0">
                <a:solidFill>
                  <a:srgbClr val="231F20"/>
                </a:solidFill>
                <a:latin typeface="Arial Narrow"/>
                <a:cs typeface="Arial Narrow"/>
              </a:rPr>
              <a:t>péguelo</a:t>
            </a:r>
            <a:r>
              <a:rPr sz="900" dirty="0">
                <a:solidFill>
                  <a:srgbClr val="231F20"/>
                </a:solidFill>
                <a:latin typeface="Arial Narrow"/>
                <a:cs typeface="Arial Narrow"/>
              </a:rPr>
              <a:t> </a:t>
            </a:r>
            <a:r>
              <a:rPr sz="900" spc="-15" dirty="0">
                <a:solidFill>
                  <a:srgbClr val="231F20"/>
                </a:solidFill>
                <a:latin typeface="Arial Narrow"/>
                <a:cs typeface="Arial Narrow"/>
              </a:rPr>
              <a:t>rápidamente</a:t>
            </a:r>
            <a:r>
              <a:rPr sz="900" dirty="0">
                <a:solidFill>
                  <a:srgbClr val="231F20"/>
                </a:solidFill>
                <a:latin typeface="Arial Narrow"/>
                <a:cs typeface="Arial Narrow"/>
              </a:rPr>
              <a:t> </a:t>
            </a:r>
            <a:r>
              <a:rPr sz="900" spc="-15" dirty="0">
                <a:solidFill>
                  <a:srgbClr val="231F20"/>
                </a:solidFill>
                <a:latin typeface="Arial Narrow"/>
                <a:cs typeface="Arial Narrow"/>
              </a:rPr>
              <a:t>a</a:t>
            </a:r>
            <a:r>
              <a:rPr sz="900" dirty="0">
                <a:solidFill>
                  <a:srgbClr val="231F20"/>
                </a:solidFill>
                <a:latin typeface="Arial Narrow"/>
                <a:cs typeface="Arial Narrow"/>
              </a:rPr>
              <a:t> </a:t>
            </a:r>
            <a:r>
              <a:rPr sz="900" spc="-15" dirty="0">
                <a:solidFill>
                  <a:srgbClr val="231F20"/>
                </a:solidFill>
                <a:latin typeface="Arial Narrow"/>
                <a:cs typeface="Arial Narrow"/>
              </a:rPr>
              <a:t>la</a:t>
            </a:r>
            <a:r>
              <a:rPr sz="900" dirty="0">
                <a:solidFill>
                  <a:srgbClr val="231F20"/>
                </a:solidFill>
                <a:latin typeface="Arial Narrow"/>
                <a:cs typeface="Arial Narrow"/>
              </a:rPr>
              <a:t> </a:t>
            </a:r>
            <a:r>
              <a:rPr sz="900" spc="-15" dirty="0">
                <a:solidFill>
                  <a:srgbClr val="231F20"/>
                </a:solidFill>
                <a:latin typeface="Arial Narrow"/>
                <a:cs typeface="Arial Narrow"/>
              </a:rPr>
              <a:t>superficie</a:t>
            </a:r>
            <a:r>
              <a:rPr sz="900" dirty="0">
                <a:solidFill>
                  <a:srgbClr val="231F20"/>
                </a:solidFill>
                <a:latin typeface="Arial Narrow"/>
                <a:cs typeface="Arial Narrow"/>
              </a:rPr>
              <a:t> </a:t>
            </a:r>
            <a:r>
              <a:rPr sz="900" spc="-20" dirty="0">
                <a:solidFill>
                  <a:srgbClr val="231F20"/>
                </a:solidFill>
                <a:latin typeface="Arial Narrow"/>
                <a:cs typeface="Arial Narrow"/>
              </a:rPr>
              <a:t>dañada.</a:t>
            </a:r>
            <a:r>
              <a:rPr sz="900" dirty="0">
                <a:solidFill>
                  <a:srgbClr val="231F20"/>
                </a:solidFill>
                <a:latin typeface="Arial Narrow"/>
                <a:cs typeface="Arial Narrow"/>
              </a:rPr>
              <a:t> </a:t>
            </a:r>
            <a:r>
              <a:rPr sz="900" spc="-10" dirty="0">
                <a:solidFill>
                  <a:srgbClr val="231F20"/>
                </a:solidFill>
                <a:latin typeface="Arial Narrow"/>
                <a:cs typeface="Arial Narrow"/>
              </a:rPr>
              <a:t>(El</a:t>
            </a:r>
            <a:r>
              <a:rPr sz="900" spc="-5" dirty="0">
                <a:solidFill>
                  <a:srgbClr val="231F20"/>
                </a:solidFill>
                <a:latin typeface="Arial Narrow"/>
                <a:cs typeface="Arial Narrow"/>
              </a:rPr>
              <a:t> </a:t>
            </a:r>
            <a:r>
              <a:rPr sz="900" spc="-20" dirty="0">
                <a:solidFill>
                  <a:srgbClr val="231F20"/>
                </a:solidFill>
                <a:latin typeface="Arial Narrow"/>
                <a:cs typeface="Arial Narrow"/>
              </a:rPr>
              <a:t>pegamento</a:t>
            </a:r>
            <a:r>
              <a:rPr sz="900" dirty="0">
                <a:solidFill>
                  <a:srgbClr val="231F20"/>
                </a:solidFill>
                <a:latin typeface="Arial Narrow"/>
                <a:cs typeface="Arial Narrow"/>
              </a:rPr>
              <a:t> </a:t>
            </a:r>
            <a:r>
              <a:rPr sz="900" spc="-15" dirty="0">
                <a:solidFill>
                  <a:srgbClr val="231F20"/>
                </a:solidFill>
                <a:latin typeface="Arial Narrow"/>
                <a:cs typeface="Arial Narrow"/>
              </a:rPr>
              <a:t>no</a:t>
            </a:r>
            <a:r>
              <a:rPr sz="900" dirty="0">
                <a:solidFill>
                  <a:srgbClr val="231F20"/>
                </a:solidFill>
                <a:latin typeface="Arial Narrow"/>
                <a:cs typeface="Arial Narrow"/>
              </a:rPr>
              <a:t> </a:t>
            </a:r>
            <a:r>
              <a:rPr sz="900" spc="-15" dirty="0">
                <a:solidFill>
                  <a:srgbClr val="231F20"/>
                </a:solidFill>
                <a:latin typeface="Arial Narrow"/>
                <a:cs typeface="Arial Narrow"/>
              </a:rPr>
              <a:t>está</a:t>
            </a:r>
            <a:r>
              <a:rPr sz="900" dirty="0">
                <a:solidFill>
                  <a:srgbClr val="231F20"/>
                </a:solidFill>
                <a:latin typeface="Arial Narrow"/>
                <a:cs typeface="Arial Narrow"/>
              </a:rPr>
              <a:t> </a:t>
            </a:r>
            <a:r>
              <a:rPr sz="900" spc="-15" dirty="0">
                <a:solidFill>
                  <a:srgbClr val="231F20"/>
                </a:solidFill>
                <a:latin typeface="Arial Narrow"/>
                <a:cs typeface="Arial Narrow"/>
              </a:rPr>
              <a:t>incluido)</a:t>
            </a:r>
            <a:endParaRPr sz="900">
              <a:latin typeface="Arial Narrow"/>
              <a:cs typeface="Arial Narrow"/>
            </a:endParaRPr>
          </a:p>
          <a:p>
            <a:pPr marL="142875" indent="-130810">
              <a:lnSpc>
                <a:spcPct val="100000"/>
              </a:lnSpc>
              <a:spcBef>
                <a:spcPts val="120"/>
              </a:spcBef>
              <a:buAutoNum type="arabicPeriod"/>
              <a:tabLst>
                <a:tab pos="143510" algn="l"/>
              </a:tabLst>
            </a:pPr>
            <a:r>
              <a:rPr sz="900" spc="-10" dirty="0">
                <a:solidFill>
                  <a:srgbClr val="231F20"/>
                </a:solidFill>
                <a:latin typeface="Arial Narrow"/>
                <a:cs typeface="Arial Narrow"/>
              </a:rPr>
              <a:t>Alise </a:t>
            </a:r>
            <a:r>
              <a:rPr sz="900" spc="-15" dirty="0">
                <a:solidFill>
                  <a:srgbClr val="231F20"/>
                </a:solidFill>
                <a:latin typeface="Arial Narrow"/>
                <a:cs typeface="Arial Narrow"/>
              </a:rPr>
              <a:t>la superficie para eliminar cualquier burbuja de aire y déjela secar durante 5-10</a:t>
            </a:r>
            <a:r>
              <a:rPr sz="900" spc="45" dirty="0">
                <a:solidFill>
                  <a:srgbClr val="231F20"/>
                </a:solidFill>
                <a:latin typeface="Arial Narrow"/>
                <a:cs typeface="Arial Narrow"/>
              </a:rPr>
              <a:t> </a:t>
            </a:r>
            <a:r>
              <a:rPr sz="900" spc="-20" dirty="0">
                <a:solidFill>
                  <a:srgbClr val="231F20"/>
                </a:solidFill>
                <a:latin typeface="Arial Narrow"/>
                <a:cs typeface="Arial Narrow"/>
              </a:rPr>
              <a:t>minutos.</a:t>
            </a:r>
            <a:endParaRPr sz="900">
              <a:latin typeface="Arial Narrow"/>
              <a:cs typeface="Arial Narrow"/>
            </a:endParaRPr>
          </a:p>
          <a:p>
            <a:pPr marL="12700">
              <a:lnSpc>
                <a:spcPct val="100000"/>
              </a:lnSpc>
              <a:spcBef>
                <a:spcPts val="120"/>
              </a:spcBef>
            </a:pPr>
            <a:r>
              <a:rPr sz="900" b="1" dirty="0">
                <a:solidFill>
                  <a:srgbClr val="231F20"/>
                </a:solidFill>
                <a:latin typeface="Arial Narrow"/>
                <a:cs typeface="Arial Narrow"/>
              </a:rPr>
              <a:t>NOTA</a:t>
            </a:r>
            <a:r>
              <a:rPr sz="900" dirty="0">
                <a:solidFill>
                  <a:srgbClr val="231F20"/>
                </a:solidFill>
                <a:latin typeface="Arial Narrow"/>
                <a:cs typeface="Arial Narrow"/>
              </a:rPr>
              <a:t>: </a:t>
            </a:r>
            <a:r>
              <a:rPr sz="900" spc="-5" dirty="0">
                <a:solidFill>
                  <a:srgbClr val="231F20"/>
                </a:solidFill>
                <a:latin typeface="Arial Narrow"/>
                <a:cs typeface="Arial Narrow"/>
              </a:rPr>
              <a:t>el pegamento no está</a:t>
            </a:r>
            <a:r>
              <a:rPr sz="900" spc="-15" dirty="0">
                <a:solidFill>
                  <a:srgbClr val="231F20"/>
                </a:solidFill>
                <a:latin typeface="Arial Narrow"/>
                <a:cs typeface="Arial Narrow"/>
              </a:rPr>
              <a:t> </a:t>
            </a:r>
            <a:r>
              <a:rPr sz="900" spc="-5" dirty="0">
                <a:solidFill>
                  <a:srgbClr val="231F20"/>
                </a:solidFill>
                <a:latin typeface="Arial Narrow"/>
                <a:cs typeface="Arial Narrow"/>
              </a:rPr>
              <a:t>incluido.</a:t>
            </a:r>
            <a:endParaRPr sz="900">
              <a:latin typeface="Arial Narrow"/>
              <a:cs typeface="Arial Narrow"/>
            </a:endParaRPr>
          </a:p>
        </p:txBody>
      </p:sp>
      <p:sp>
        <p:nvSpPr>
          <p:cNvPr id="3" name="object 3"/>
          <p:cNvSpPr/>
          <p:nvPr/>
        </p:nvSpPr>
        <p:spPr>
          <a:xfrm>
            <a:off x="5651760" y="1612633"/>
            <a:ext cx="1387881" cy="12358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3106" y="1591958"/>
            <a:ext cx="1255331" cy="1458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18667" y="1613191"/>
            <a:ext cx="1941475" cy="124363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25167" y="1613191"/>
            <a:ext cx="2031141" cy="123583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69709" y="1612633"/>
            <a:ext cx="1205865" cy="1230630"/>
          </a:xfrm>
          <a:custGeom>
            <a:avLst/>
            <a:gdLst/>
            <a:ahLst/>
            <a:cxnLst/>
            <a:rect l="l" t="t" r="r" b="b"/>
            <a:pathLst>
              <a:path w="1205864" h="1230630">
                <a:moveTo>
                  <a:pt x="1205458" y="1230287"/>
                </a:moveTo>
                <a:lnTo>
                  <a:pt x="0" y="1230287"/>
                </a:lnTo>
                <a:lnTo>
                  <a:pt x="0" y="0"/>
                </a:lnTo>
                <a:lnTo>
                  <a:pt x="1205458" y="0"/>
                </a:lnTo>
                <a:lnTo>
                  <a:pt x="1205458" y="1230287"/>
                </a:lnTo>
                <a:close/>
              </a:path>
            </a:pathLst>
          </a:custGeom>
          <a:ln w="6350">
            <a:solidFill>
              <a:srgbClr val="231F20"/>
            </a:solidFill>
          </a:ln>
        </p:spPr>
        <p:txBody>
          <a:bodyPr wrap="square" lIns="0" tIns="0" rIns="0" bIns="0" rtlCol="0"/>
          <a:lstStyle/>
          <a:p>
            <a:endParaRPr/>
          </a:p>
        </p:txBody>
      </p:sp>
      <p:sp>
        <p:nvSpPr>
          <p:cNvPr id="8" name="object 8"/>
          <p:cNvSpPr txBox="1"/>
          <p:nvPr/>
        </p:nvSpPr>
        <p:spPr>
          <a:xfrm>
            <a:off x="572884" y="1615808"/>
            <a:ext cx="177800" cy="168275"/>
          </a:xfrm>
          <a:prstGeom prst="rect">
            <a:avLst/>
          </a:prstGeom>
          <a:solidFill>
            <a:srgbClr val="58595B"/>
          </a:solidFill>
        </p:spPr>
        <p:txBody>
          <a:bodyPr vert="horz" wrap="square" lIns="0" tIns="0" rIns="0" bIns="0" rtlCol="0">
            <a:spAutoFit/>
          </a:bodyPr>
          <a:lstStyle/>
          <a:p>
            <a:pPr marL="40005">
              <a:lnSpc>
                <a:spcPts val="1315"/>
              </a:lnSpc>
            </a:pPr>
            <a:r>
              <a:rPr sz="1150" dirty="0">
                <a:solidFill>
                  <a:srgbClr val="FFFFFF"/>
                </a:solidFill>
                <a:latin typeface="Arial Narrow"/>
                <a:cs typeface="Arial Narrow"/>
              </a:rPr>
              <a:t>1</a:t>
            </a:r>
            <a:endParaRPr sz="1150">
              <a:latin typeface="Arial Narrow"/>
              <a:cs typeface="Arial Narrow"/>
            </a:endParaRPr>
          </a:p>
        </p:txBody>
      </p:sp>
      <p:sp>
        <p:nvSpPr>
          <p:cNvPr id="9" name="object 9"/>
          <p:cNvSpPr/>
          <p:nvPr/>
        </p:nvSpPr>
        <p:spPr>
          <a:xfrm>
            <a:off x="5651766" y="1612633"/>
            <a:ext cx="1382395" cy="1230630"/>
          </a:xfrm>
          <a:custGeom>
            <a:avLst/>
            <a:gdLst/>
            <a:ahLst/>
            <a:cxnLst/>
            <a:rect l="l" t="t" r="r" b="b"/>
            <a:pathLst>
              <a:path w="1382395" h="1230630">
                <a:moveTo>
                  <a:pt x="1381963" y="1230287"/>
                </a:moveTo>
                <a:lnTo>
                  <a:pt x="0" y="1230287"/>
                </a:lnTo>
                <a:lnTo>
                  <a:pt x="0" y="0"/>
                </a:lnTo>
                <a:lnTo>
                  <a:pt x="1381963" y="0"/>
                </a:lnTo>
                <a:lnTo>
                  <a:pt x="1381963" y="1230287"/>
                </a:lnTo>
                <a:close/>
              </a:path>
            </a:pathLst>
          </a:custGeom>
          <a:ln w="6350">
            <a:solidFill>
              <a:srgbClr val="231F20"/>
            </a:solidFill>
          </a:ln>
        </p:spPr>
        <p:txBody>
          <a:bodyPr wrap="square" lIns="0" tIns="0" rIns="0" bIns="0" rtlCol="0"/>
          <a:lstStyle/>
          <a:p>
            <a:endParaRPr/>
          </a:p>
        </p:txBody>
      </p:sp>
      <p:sp>
        <p:nvSpPr>
          <p:cNvPr id="10" name="object 10"/>
          <p:cNvSpPr txBox="1"/>
          <p:nvPr/>
        </p:nvSpPr>
        <p:spPr>
          <a:xfrm>
            <a:off x="5654941" y="1615808"/>
            <a:ext cx="177800" cy="168275"/>
          </a:xfrm>
          <a:prstGeom prst="rect">
            <a:avLst/>
          </a:prstGeom>
          <a:solidFill>
            <a:srgbClr val="58595B"/>
          </a:solidFill>
        </p:spPr>
        <p:txBody>
          <a:bodyPr vert="horz" wrap="square" lIns="0" tIns="0" rIns="0" bIns="0" rtlCol="0">
            <a:spAutoFit/>
          </a:bodyPr>
          <a:lstStyle/>
          <a:p>
            <a:pPr marL="60325">
              <a:lnSpc>
                <a:spcPts val="1315"/>
              </a:lnSpc>
            </a:pPr>
            <a:r>
              <a:rPr sz="1150" dirty="0">
                <a:solidFill>
                  <a:srgbClr val="FFFFFF"/>
                </a:solidFill>
                <a:latin typeface="Arial Narrow"/>
                <a:cs typeface="Arial Narrow"/>
              </a:rPr>
              <a:t>3</a:t>
            </a:r>
            <a:endParaRPr sz="1150">
              <a:latin typeface="Arial Narrow"/>
              <a:cs typeface="Arial Narrow"/>
            </a:endParaRPr>
          </a:p>
        </p:txBody>
      </p:sp>
      <p:sp>
        <p:nvSpPr>
          <p:cNvPr id="11" name="object 11"/>
          <p:cNvSpPr/>
          <p:nvPr/>
        </p:nvSpPr>
        <p:spPr>
          <a:xfrm>
            <a:off x="2218664" y="1612633"/>
            <a:ext cx="2995930" cy="1230630"/>
          </a:xfrm>
          <a:custGeom>
            <a:avLst/>
            <a:gdLst/>
            <a:ahLst/>
            <a:cxnLst/>
            <a:rect l="l" t="t" r="r" b="b"/>
            <a:pathLst>
              <a:path w="2995929" h="1230630">
                <a:moveTo>
                  <a:pt x="2995637" y="1230287"/>
                </a:moveTo>
                <a:lnTo>
                  <a:pt x="0" y="1230287"/>
                </a:lnTo>
                <a:lnTo>
                  <a:pt x="0" y="0"/>
                </a:lnTo>
                <a:lnTo>
                  <a:pt x="2995637" y="0"/>
                </a:lnTo>
                <a:lnTo>
                  <a:pt x="2995637" y="1230287"/>
                </a:lnTo>
                <a:close/>
              </a:path>
            </a:pathLst>
          </a:custGeom>
          <a:ln w="6350">
            <a:solidFill>
              <a:srgbClr val="231F20"/>
            </a:solidFill>
          </a:ln>
        </p:spPr>
        <p:txBody>
          <a:bodyPr wrap="square" lIns="0" tIns="0" rIns="0" bIns="0" rtlCol="0"/>
          <a:lstStyle/>
          <a:p>
            <a:endParaRPr/>
          </a:p>
        </p:txBody>
      </p:sp>
      <p:sp>
        <p:nvSpPr>
          <p:cNvPr id="12" name="object 12"/>
          <p:cNvSpPr txBox="1"/>
          <p:nvPr/>
        </p:nvSpPr>
        <p:spPr>
          <a:xfrm>
            <a:off x="2221839" y="1615808"/>
            <a:ext cx="177800" cy="168275"/>
          </a:xfrm>
          <a:prstGeom prst="rect">
            <a:avLst/>
          </a:prstGeom>
          <a:solidFill>
            <a:srgbClr val="58595B"/>
          </a:solidFill>
        </p:spPr>
        <p:txBody>
          <a:bodyPr vert="horz" wrap="square" lIns="0" tIns="0" rIns="0" bIns="0" rtlCol="0">
            <a:spAutoFit/>
          </a:bodyPr>
          <a:lstStyle/>
          <a:p>
            <a:pPr marL="53340">
              <a:lnSpc>
                <a:spcPts val="1315"/>
              </a:lnSpc>
            </a:pPr>
            <a:r>
              <a:rPr sz="1150" dirty="0">
                <a:solidFill>
                  <a:srgbClr val="FFFFFF"/>
                </a:solidFill>
                <a:latin typeface="Arial Narrow"/>
                <a:cs typeface="Arial Narrow"/>
              </a:rPr>
              <a:t>2</a:t>
            </a:r>
            <a:endParaRPr sz="1150">
              <a:latin typeface="Arial Narrow"/>
              <a:cs typeface="Arial Narrow"/>
            </a:endParaRPr>
          </a:p>
        </p:txBody>
      </p:sp>
      <p:sp>
        <p:nvSpPr>
          <p:cNvPr id="13" name="object 13"/>
          <p:cNvSpPr/>
          <p:nvPr/>
        </p:nvSpPr>
        <p:spPr>
          <a:xfrm>
            <a:off x="3126055" y="2293108"/>
            <a:ext cx="35560" cy="34290"/>
          </a:xfrm>
          <a:custGeom>
            <a:avLst/>
            <a:gdLst/>
            <a:ahLst/>
            <a:cxnLst/>
            <a:rect l="l" t="t" r="r" b="b"/>
            <a:pathLst>
              <a:path w="35560" h="34289">
                <a:moveTo>
                  <a:pt x="27292" y="0"/>
                </a:moveTo>
                <a:lnTo>
                  <a:pt x="7874" y="0"/>
                </a:lnTo>
                <a:lnTo>
                  <a:pt x="0" y="7543"/>
                </a:lnTo>
                <a:lnTo>
                  <a:pt x="0" y="26149"/>
                </a:lnTo>
                <a:lnTo>
                  <a:pt x="7874" y="33680"/>
                </a:lnTo>
                <a:lnTo>
                  <a:pt x="27292" y="33680"/>
                </a:lnTo>
                <a:lnTo>
                  <a:pt x="35153" y="26149"/>
                </a:lnTo>
                <a:lnTo>
                  <a:pt x="35153" y="7543"/>
                </a:lnTo>
                <a:lnTo>
                  <a:pt x="27292" y="0"/>
                </a:lnTo>
                <a:close/>
              </a:path>
            </a:pathLst>
          </a:custGeom>
          <a:solidFill>
            <a:srgbClr val="FFFFFF"/>
          </a:solidFill>
        </p:spPr>
        <p:txBody>
          <a:bodyPr wrap="square" lIns="0" tIns="0" rIns="0" bIns="0" rtlCol="0"/>
          <a:lstStyle/>
          <a:p>
            <a:endParaRPr/>
          </a:p>
        </p:txBody>
      </p:sp>
      <p:sp>
        <p:nvSpPr>
          <p:cNvPr id="14" name="object 14"/>
          <p:cNvSpPr/>
          <p:nvPr/>
        </p:nvSpPr>
        <p:spPr>
          <a:xfrm>
            <a:off x="2906054" y="2106455"/>
            <a:ext cx="81280" cy="142240"/>
          </a:xfrm>
          <a:custGeom>
            <a:avLst/>
            <a:gdLst/>
            <a:ahLst/>
            <a:cxnLst/>
            <a:rect l="l" t="t" r="r" b="b"/>
            <a:pathLst>
              <a:path w="81280" h="142239">
                <a:moveTo>
                  <a:pt x="0" y="141909"/>
                </a:moveTo>
                <a:lnTo>
                  <a:pt x="21983" y="141909"/>
                </a:lnTo>
                <a:lnTo>
                  <a:pt x="21983" y="91084"/>
                </a:lnTo>
                <a:lnTo>
                  <a:pt x="26174" y="96659"/>
                </a:lnTo>
                <a:lnTo>
                  <a:pt x="30162" y="100520"/>
                </a:lnTo>
                <a:lnTo>
                  <a:pt x="33934" y="102654"/>
                </a:lnTo>
                <a:lnTo>
                  <a:pt x="37706" y="104774"/>
                </a:lnTo>
                <a:lnTo>
                  <a:pt x="41783" y="105841"/>
                </a:lnTo>
                <a:lnTo>
                  <a:pt x="46164" y="105841"/>
                </a:lnTo>
                <a:lnTo>
                  <a:pt x="78328" y="75025"/>
                </a:lnTo>
                <a:lnTo>
                  <a:pt x="80899" y="51955"/>
                </a:lnTo>
                <a:lnTo>
                  <a:pt x="80258" y="40225"/>
                </a:lnTo>
                <a:lnTo>
                  <a:pt x="59412" y="3382"/>
                </a:lnTo>
                <a:lnTo>
                  <a:pt x="46202" y="0"/>
                </a:lnTo>
                <a:lnTo>
                  <a:pt x="40932" y="0"/>
                </a:lnTo>
                <a:lnTo>
                  <a:pt x="20370" y="17221"/>
                </a:lnTo>
                <a:lnTo>
                  <a:pt x="20370" y="2374"/>
                </a:lnTo>
                <a:lnTo>
                  <a:pt x="0" y="2374"/>
                </a:lnTo>
                <a:lnTo>
                  <a:pt x="0" y="141909"/>
                </a:lnTo>
                <a:close/>
              </a:path>
            </a:pathLst>
          </a:custGeom>
          <a:ln w="12700">
            <a:solidFill>
              <a:srgbClr val="FFFFFF"/>
            </a:solidFill>
          </a:ln>
        </p:spPr>
        <p:txBody>
          <a:bodyPr wrap="square" lIns="0" tIns="0" rIns="0" bIns="0" rtlCol="0"/>
          <a:lstStyle/>
          <a:p>
            <a:endParaRPr/>
          </a:p>
        </p:txBody>
      </p:sp>
      <p:sp>
        <p:nvSpPr>
          <p:cNvPr id="15" name="object 15"/>
          <p:cNvSpPr/>
          <p:nvPr/>
        </p:nvSpPr>
        <p:spPr>
          <a:xfrm>
            <a:off x="2927733" y="2127575"/>
            <a:ext cx="36830" cy="63500"/>
          </a:xfrm>
          <a:custGeom>
            <a:avLst/>
            <a:gdLst/>
            <a:ahLst/>
            <a:cxnLst/>
            <a:rect l="l" t="t" r="r" b="b"/>
            <a:pathLst>
              <a:path w="36830" h="63500">
                <a:moveTo>
                  <a:pt x="5321" y="7505"/>
                </a:moveTo>
                <a:lnTo>
                  <a:pt x="8864" y="2501"/>
                </a:lnTo>
                <a:lnTo>
                  <a:pt x="13296" y="0"/>
                </a:lnTo>
                <a:lnTo>
                  <a:pt x="18618" y="0"/>
                </a:lnTo>
                <a:lnTo>
                  <a:pt x="23685" y="0"/>
                </a:lnTo>
                <a:lnTo>
                  <a:pt x="27978" y="2565"/>
                </a:lnTo>
                <a:lnTo>
                  <a:pt x="31496" y="7696"/>
                </a:lnTo>
                <a:lnTo>
                  <a:pt x="35001" y="12814"/>
                </a:lnTo>
                <a:lnTo>
                  <a:pt x="36766" y="20751"/>
                </a:lnTo>
                <a:lnTo>
                  <a:pt x="36766" y="31508"/>
                </a:lnTo>
                <a:lnTo>
                  <a:pt x="36766" y="42837"/>
                </a:lnTo>
                <a:lnTo>
                  <a:pt x="35052" y="51003"/>
                </a:lnTo>
                <a:lnTo>
                  <a:pt x="31635" y="55994"/>
                </a:lnTo>
                <a:lnTo>
                  <a:pt x="28206" y="60998"/>
                </a:lnTo>
                <a:lnTo>
                  <a:pt x="24003" y="63487"/>
                </a:lnTo>
                <a:lnTo>
                  <a:pt x="18999" y="63487"/>
                </a:lnTo>
                <a:lnTo>
                  <a:pt x="13741" y="63487"/>
                </a:lnTo>
                <a:lnTo>
                  <a:pt x="0" y="30073"/>
                </a:lnTo>
                <a:lnTo>
                  <a:pt x="0" y="20015"/>
                </a:lnTo>
                <a:lnTo>
                  <a:pt x="1778" y="12496"/>
                </a:lnTo>
                <a:lnTo>
                  <a:pt x="5321" y="7505"/>
                </a:lnTo>
                <a:close/>
              </a:path>
            </a:pathLst>
          </a:custGeom>
          <a:ln w="12699">
            <a:solidFill>
              <a:srgbClr val="FFFFFF"/>
            </a:solidFill>
          </a:ln>
        </p:spPr>
        <p:txBody>
          <a:bodyPr wrap="square" lIns="0" tIns="0" rIns="0" bIns="0" rtlCol="0"/>
          <a:lstStyle/>
          <a:p>
            <a:endParaRPr/>
          </a:p>
        </p:txBody>
      </p:sp>
      <p:sp>
        <p:nvSpPr>
          <p:cNvPr id="16" name="object 16"/>
          <p:cNvSpPr/>
          <p:nvPr/>
        </p:nvSpPr>
        <p:spPr>
          <a:xfrm>
            <a:off x="3015367" y="2064029"/>
            <a:ext cx="0" cy="152400"/>
          </a:xfrm>
          <a:custGeom>
            <a:avLst/>
            <a:gdLst/>
            <a:ahLst/>
            <a:cxnLst/>
            <a:rect l="l" t="t" r="r" b="b"/>
            <a:pathLst>
              <a:path h="152400">
                <a:moveTo>
                  <a:pt x="0" y="0"/>
                </a:moveTo>
                <a:lnTo>
                  <a:pt x="0" y="152234"/>
                </a:lnTo>
              </a:path>
            </a:pathLst>
          </a:custGeom>
          <a:ln w="34683">
            <a:solidFill>
              <a:srgbClr val="FFFFFF"/>
            </a:solidFill>
          </a:ln>
        </p:spPr>
        <p:txBody>
          <a:bodyPr wrap="square" lIns="0" tIns="0" rIns="0" bIns="0" rtlCol="0"/>
          <a:lstStyle/>
          <a:p>
            <a:endParaRPr/>
          </a:p>
        </p:txBody>
      </p:sp>
      <p:sp>
        <p:nvSpPr>
          <p:cNvPr id="17" name="object 17"/>
          <p:cNvSpPr/>
          <p:nvPr/>
        </p:nvSpPr>
        <p:spPr>
          <a:xfrm>
            <a:off x="3048628" y="2106448"/>
            <a:ext cx="76200" cy="103505"/>
          </a:xfrm>
          <a:custGeom>
            <a:avLst/>
            <a:gdLst/>
            <a:ahLst/>
            <a:cxnLst/>
            <a:rect l="l" t="t" r="r" b="b"/>
            <a:pathLst>
              <a:path w="76200" h="103505">
                <a:moveTo>
                  <a:pt x="75577" y="40589"/>
                </a:moveTo>
                <a:lnTo>
                  <a:pt x="75577" y="30683"/>
                </a:lnTo>
                <a:lnTo>
                  <a:pt x="74739" y="23114"/>
                </a:lnTo>
                <a:lnTo>
                  <a:pt x="73063" y="17868"/>
                </a:lnTo>
                <a:lnTo>
                  <a:pt x="71373" y="12623"/>
                </a:lnTo>
                <a:lnTo>
                  <a:pt x="68325" y="8331"/>
                </a:lnTo>
                <a:lnTo>
                  <a:pt x="63919" y="5003"/>
                </a:lnTo>
                <a:lnTo>
                  <a:pt x="59512" y="1676"/>
                </a:lnTo>
                <a:lnTo>
                  <a:pt x="54101" y="0"/>
                </a:lnTo>
                <a:lnTo>
                  <a:pt x="47688" y="0"/>
                </a:lnTo>
                <a:lnTo>
                  <a:pt x="42176" y="0"/>
                </a:lnTo>
                <a:lnTo>
                  <a:pt x="37147" y="1435"/>
                </a:lnTo>
                <a:lnTo>
                  <a:pt x="32600" y="4292"/>
                </a:lnTo>
                <a:lnTo>
                  <a:pt x="28066" y="7137"/>
                </a:lnTo>
                <a:lnTo>
                  <a:pt x="23990" y="11430"/>
                </a:lnTo>
                <a:lnTo>
                  <a:pt x="20370" y="17132"/>
                </a:lnTo>
                <a:lnTo>
                  <a:pt x="20370" y="2387"/>
                </a:lnTo>
                <a:lnTo>
                  <a:pt x="0" y="2387"/>
                </a:lnTo>
                <a:lnTo>
                  <a:pt x="0" y="103466"/>
                </a:lnTo>
                <a:lnTo>
                  <a:pt x="21996" y="103466"/>
                </a:lnTo>
                <a:lnTo>
                  <a:pt x="21996" y="57632"/>
                </a:lnTo>
                <a:lnTo>
                  <a:pt x="21996" y="45999"/>
                </a:lnTo>
                <a:lnTo>
                  <a:pt x="22593" y="38100"/>
                </a:lnTo>
                <a:lnTo>
                  <a:pt x="23799" y="33909"/>
                </a:lnTo>
                <a:lnTo>
                  <a:pt x="25006" y="29718"/>
                </a:lnTo>
                <a:lnTo>
                  <a:pt x="27101" y="26428"/>
                </a:lnTo>
                <a:lnTo>
                  <a:pt x="30086" y="24041"/>
                </a:lnTo>
                <a:lnTo>
                  <a:pt x="33058" y="21653"/>
                </a:lnTo>
                <a:lnTo>
                  <a:pt x="36398" y="20472"/>
                </a:lnTo>
                <a:lnTo>
                  <a:pt x="40081" y="20472"/>
                </a:lnTo>
                <a:lnTo>
                  <a:pt x="42938" y="20472"/>
                </a:lnTo>
                <a:lnTo>
                  <a:pt x="53593" y="41465"/>
                </a:lnTo>
                <a:lnTo>
                  <a:pt x="53593" y="51816"/>
                </a:lnTo>
                <a:lnTo>
                  <a:pt x="53593" y="103466"/>
                </a:lnTo>
                <a:lnTo>
                  <a:pt x="75577" y="103466"/>
                </a:lnTo>
                <a:lnTo>
                  <a:pt x="75577" y="40589"/>
                </a:lnTo>
                <a:close/>
              </a:path>
            </a:pathLst>
          </a:custGeom>
          <a:ln w="12700">
            <a:solidFill>
              <a:srgbClr val="FFFFFF"/>
            </a:solidFill>
          </a:ln>
        </p:spPr>
        <p:txBody>
          <a:bodyPr wrap="square" lIns="0" tIns="0" rIns="0" bIns="0" rtlCol="0"/>
          <a:lstStyle/>
          <a:p>
            <a:endParaRPr/>
          </a:p>
        </p:txBody>
      </p:sp>
      <p:sp>
        <p:nvSpPr>
          <p:cNvPr id="18" name="object 18"/>
          <p:cNvSpPr/>
          <p:nvPr/>
        </p:nvSpPr>
        <p:spPr>
          <a:xfrm>
            <a:off x="3141625" y="2106450"/>
            <a:ext cx="78740" cy="106045"/>
          </a:xfrm>
          <a:custGeom>
            <a:avLst/>
            <a:gdLst/>
            <a:ahLst/>
            <a:cxnLst/>
            <a:rect l="l" t="t" r="r" b="b"/>
            <a:pathLst>
              <a:path w="78739" h="106044">
                <a:moveTo>
                  <a:pt x="63995" y="7708"/>
                </a:moveTo>
                <a:lnTo>
                  <a:pt x="57861" y="2578"/>
                </a:lnTo>
                <a:lnTo>
                  <a:pt x="49936" y="0"/>
                </a:lnTo>
                <a:lnTo>
                  <a:pt x="40208" y="0"/>
                </a:lnTo>
                <a:lnTo>
                  <a:pt x="6241" y="21158"/>
                </a:lnTo>
                <a:lnTo>
                  <a:pt x="0" y="53212"/>
                </a:lnTo>
                <a:lnTo>
                  <a:pt x="612" y="63688"/>
                </a:lnTo>
                <a:lnTo>
                  <a:pt x="22226" y="101977"/>
                </a:lnTo>
                <a:lnTo>
                  <a:pt x="39877" y="105841"/>
                </a:lnTo>
                <a:lnTo>
                  <a:pt x="54163" y="103557"/>
                </a:lnTo>
                <a:lnTo>
                  <a:pt x="65319" y="96705"/>
                </a:lnTo>
                <a:lnTo>
                  <a:pt x="73346" y="85283"/>
                </a:lnTo>
                <a:lnTo>
                  <a:pt x="78244" y="69291"/>
                </a:lnTo>
                <a:lnTo>
                  <a:pt x="56629" y="64820"/>
                </a:lnTo>
                <a:lnTo>
                  <a:pt x="55486" y="71996"/>
                </a:lnTo>
                <a:lnTo>
                  <a:pt x="53581" y="76987"/>
                </a:lnTo>
                <a:lnTo>
                  <a:pt x="50901" y="79806"/>
                </a:lnTo>
                <a:lnTo>
                  <a:pt x="48234" y="82626"/>
                </a:lnTo>
                <a:lnTo>
                  <a:pt x="44830" y="84048"/>
                </a:lnTo>
                <a:lnTo>
                  <a:pt x="40690" y="84048"/>
                </a:lnTo>
                <a:lnTo>
                  <a:pt x="35153" y="84048"/>
                </a:lnTo>
                <a:lnTo>
                  <a:pt x="30733" y="81559"/>
                </a:lnTo>
                <a:lnTo>
                  <a:pt x="22466" y="51104"/>
                </a:lnTo>
                <a:lnTo>
                  <a:pt x="22466" y="40233"/>
                </a:lnTo>
                <a:lnTo>
                  <a:pt x="24117" y="32499"/>
                </a:lnTo>
                <a:lnTo>
                  <a:pt x="27444" y="27914"/>
                </a:lnTo>
                <a:lnTo>
                  <a:pt x="30759" y="23329"/>
                </a:lnTo>
                <a:lnTo>
                  <a:pt x="35128" y="21031"/>
                </a:lnTo>
                <a:lnTo>
                  <a:pt x="40551" y="21031"/>
                </a:lnTo>
                <a:lnTo>
                  <a:pt x="48983" y="21031"/>
                </a:lnTo>
                <a:lnTo>
                  <a:pt x="53987" y="26339"/>
                </a:lnTo>
                <a:lnTo>
                  <a:pt x="55587" y="36931"/>
                </a:lnTo>
                <a:lnTo>
                  <a:pt x="77190" y="32169"/>
                </a:lnTo>
                <a:lnTo>
                  <a:pt x="74864" y="24360"/>
                </a:lnTo>
                <a:lnTo>
                  <a:pt x="71888" y="17681"/>
                </a:lnTo>
                <a:lnTo>
                  <a:pt x="68264" y="12130"/>
                </a:lnTo>
                <a:lnTo>
                  <a:pt x="63995" y="7708"/>
                </a:lnTo>
                <a:close/>
              </a:path>
            </a:pathLst>
          </a:custGeom>
          <a:ln w="12700">
            <a:solidFill>
              <a:srgbClr val="FFFFFF"/>
            </a:solidFill>
          </a:ln>
        </p:spPr>
        <p:txBody>
          <a:bodyPr wrap="square" lIns="0" tIns="0" rIns="0" bIns="0" rtlCol="0"/>
          <a:lstStyle/>
          <a:p>
            <a:endParaRPr/>
          </a:p>
        </p:txBody>
      </p:sp>
      <p:sp>
        <p:nvSpPr>
          <p:cNvPr id="19" name="object 19"/>
          <p:cNvSpPr/>
          <p:nvPr/>
        </p:nvSpPr>
        <p:spPr>
          <a:xfrm>
            <a:off x="3235288" y="2070378"/>
            <a:ext cx="75565" cy="139700"/>
          </a:xfrm>
          <a:custGeom>
            <a:avLst/>
            <a:gdLst/>
            <a:ahLst/>
            <a:cxnLst/>
            <a:rect l="l" t="t" r="r" b="b"/>
            <a:pathLst>
              <a:path w="75564" h="139700">
                <a:moveTo>
                  <a:pt x="0" y="0"/>
                </a:moveTo>
                <a:lnTo>
                  <a:pt x="0" y="139534"/>
                </a:lnTo>
                <a:lnTo>
                  <a:pt x="21983" y="139534"/>
                </a:lnTo>
                <a:lnTo>
                  <a:pt x="21983" y="88836"/>
                </a:lnTo>
                <a:lnTo>
                  <a:pt x="22276" y="80242"/>
                </a:lnTo>
                <a:lnTo>
                  <a:pt x="34188" y="56540"/>
                </a:lnTo>
                <a:lnTo>
                  <a:pt x="39827" y="56540"/>
                </a:lnTo>
                <a:lnTo>
                  <a:pt x="45135" y="56540"/>
                </a:lnTo>
                <a:lnTo>
                  <a:pt x="48907" y="58635"/>
                </a:lnTo>
                <a:lnTo>
                  <a:pt x="51117" y="62826"/>
                </a:lnTo>
                <a:lnTo>
                  <a:pt x="52692" y="65938"/>
                </a:lnTo>
                <a:lnTo>
                  <a:pt x="53492" y="73685"/>
                </a:lnTo>
                <a:lnTo>
                  <a:pt x="53492" y="86080"/>
                </a:lnTo>
                <a:lnTo>
                  <a:pt x="53492" y="139534"/>
                </a:lnTo>
                <a:lnTo>
                  <a:pt x="75476" y="139534"/>
                </a:lnTo>
                <a:lnTo>
                  <a:pt x="75476" y="80175"/>
                </a:lnTo>
                <a:lnTo>
                  <a:pt x="75476" y="68872"/>
                </a:lnTo>
                <a:lnTo>
                  <a:pt x="74777" y="60871"/>
                </a:lnTo>
                <a:lnTo>
                  <a:pt x="73380" y="56172"/>
                </a:lnTo>
                <a:lnTo>
                  <a:pt x="71475" y="49758"/>
                </a:lnTo>
                <a:lnTo>
                  <a:pt x="68300" y="44805"/>
                </a:lnTo>
                <a:lnTo>
                  <a:pt x="63868" y="41313"/>
                </a:lnTo>
                <a:lnTo>
                  <a:pt x="59423" y="37820"/>
                </a:lnTo>
                <a:lnTo>
                  <a:pt x="53898" y="36068"/>
                </a:lnTo>
                <a:lnTo>
                  <a:pt x="47307" y="36068"/>
                </a:lnTo>
                <a:lnTo>
                  <a:pt x="42354" y="36068"/>
                </a:lnTo>
                <a:lnTo>
                  <a:pt x="21983" y="51206"/>
                </a:lnTo>
                <a:lnTo>
                  <a:pt x="21983" y="0"/>
                </a:lnTo>
                <a:lnTo>
                  <a:pt x="0" y="0"/>
                </a:lnTo>
                <a:close/>
              </a:path>
            </a:pathLst>
          </a:custGeom>
          <a:ln w="12700">
            <a:solidFill>
              <a:srgbClr val="FFFFFF"/>
            </a:solidFill>
          </a:ln>
        </p:spPr>
        <p:txBody>
          <a:bodyPr wrap="square" lIns="0" tIns="0" rIns="0" bIns="0" rtlCol="0"/>
          <a:lstStyle/>
          <a:p>
            <a:endParaRPr/>
          </a:p>
        </p:txBody>
      </p:sp>
      <p:sp>
        <p:nvSpPr>
          <p:cNvPr id="20" name="object 20"/>
          <p:cNvSpPr/>
          <p:nvPr/>
        </p:nvSpPr>
        <p:spPr>
          <a:xfrm>
            <a:off x="3327236" y="2106455"/>
            <a:ext cx="78105" cy="106045"/>
          </a:xfrm>
          <a:custGeom>
            <a:avLst/>
            <a:gdLst/>
            <a:ahLst/>
            <a:cxnLst/>
            <a:rect l="l" t="t" r="r" b="b"/>
            <a:pathLst>
              <a:path w="78104" h="106044">
                <a:moveTo>
                  <a:pt x="27647" y="23126"/>
                </a:moveTo>
                <a:lnTo>
                  <a:pt x="29895" y="21348"/>
                </a:lnTo>
                <a:lnTo>
                  <a:pt x="32994" y="20459"/>
                </a:lnTo>
                <a:lnTo>
                  <a:pt x="36918" y="20459"/>
                </a:lnTo>
                <a:lnTo>
                  <a:pt x="40792" y="20459"/>
                </a:lnTo>
                <a:lnTo>
                  <a:pt x="51485" y="31877"/>
                </a:lnTo>
                <a:lnTo>
                  <a:pt x="51485" y="37490"/>
                </a:lnTo>
                <a:lnTo>
                  <a:pt x="47485" y="39535"/>
                </a:lnTo>
                <a:lnTo>
                  <a:pt x="40411" y="41719"/>
                </a:lnTo>
                <a:lnTo>
                  <a:pt x="30264" y="44069"/>
                </a:lnTo>
                <a:lnTo>
                  <a:pt x="21882" y="46050"/>
                </a:lnTo>
                <a:lnTo>
                  <a:pt x="15798" y="48298"/>
                </a:lnTo>
                <a:lnTo>
                  <a:pt x="11988" y="50838"/>
                </a:lnTo>
                <a:lnTo>
                  <a:pt x="8178" y="53378"/>
                </a:lnTo>
                <a:lnTo>
                  <a:pt x="5232" y="56781"/>
                </a:lnTo>
                <a:lnTo>
                  <a:pt x="3136" y="61036"/>
                </a:lnTo>
                <a:lnTo>
                  <a:pt x="1041" y="65290"/>
                </a:lnTo>
                <a:lnTo>
                  <a:pt x="0" y="70281"/>
                </a:lnTo>
                <a:lnTo>
                  <a:pt x="0" y="76009"/>
                </a:lnTo>
                <a:lnTo>
                  <a:pt x="0" y="85026"/>
                </a:lnTo>
                <a:lnTo>
                  <a:pt x="2565" y="92252"/>
                </a:lnTo>
                <a:lnTo>
                  <a:pt x="7708" y="97688"/>
                </a:lnTo>
                <a:lnTo>
                  <a:pt x="12839" y="103124"/>
                </a:lnTo>
                <a:lnTo>
                  <a:pt x="19443" y="105841"/>
                </a:lnTo>
                <a:lnTo>
                  <a:pt x="27508" y="105841"/>
                </a:lnTo>
                <a:lnTo>
                  <a:pt x="32321" y="105841"/>
                </a:lnTo>
                <a:lnTo>
                  <a:pt x="53200" y="92417"/>
                </a:lnTo>
                <a:lnTo>
                  <a:pt x="56057" y="103454"/>
                </a:lnTo>
                <a:lnTo>
                  <a:pt x="77762" y="103454"/>
                </a:lnTo>
                <a:lnTo>
                  <a:pt x="75857" y="98628"/>
                </a:lnTo>
                <a:lnTo>
                  <a:pt x="74549" y="94068"/>
                </a:lnTo>
                <a:lnTo>
                  <a:pt x="73850" y="89789"/>
                </a:lnTo>
                <a:lnTo>
                  <a:pt x="73152" y="85496"/>
                </a:lnTo>
                <a:lnTo>
                  <a:pt x="72809" y="78968"/>
                </a:lnTo>
                <a:lnTo>
                  <a:pt x="72809" y="70205"/>
                </a:lnTo>
                <a:lnTo>
                  <a:pt x="72999" y="38963"/>
                </a:lnTo>
                <a:lnTo>
                  <a:pt x="72999" y="27152"/>
                </a:lnTo>
                <a:lnTo>
                  <a:pt x="47434" y="0"/>
                </a:lnTo>
                <a:lnTo>
                  <a:pt x="38163" y="0"/>
                </a:lnTo>
                <a:lnTo>
                  <a:pt x="27749" y="0"/>
                </a:lnTo>
                <a:lnTo>
                  <a:pt x="2273" y="28740"/>
                </a:lnTo>
                <a:lnTo>
                  <a:pt x="22174" y="33121"/>
                </a:lnTo>
                <a:lnTo>
                  <a:pt x="23571" y="28232"/>
                </a:lnTo>
                <a:lnTo>
                  <a:pt x="25387" y="24904"/>
                </a:lnTo>
                <a:lnTo>
                  <a:pt x="27647" y="23126"/>
                </a:lnTo>
                <a:close/>
              </a:path>
            </a:pathLst>
          </a:custGeom>
          <a:ln w="12700">
            <a:solidFill>
              <a:srgbClr val="FFFFFF"/>
            </a:solidFill>
          </a:ln>
        </p:spPr>
        <p:txBody>
          <a:bodyPr wrap="square" lIns="0" tIns="0" rIns="0" bIns="0" rtlCol="0"/>
          <a:lstStyle/>
          <a:p>
            <a:endParaRPr/>
          </a:p>
        </p:txBody>
      </p:sp>
      <p:sp>
        <p:nvSpPr>
          <p:cNvPr id="21" name="object 21"/>
          <p:cNvSpPr/>
          <p:nvPr/>
        </p:nvSpPr>
        <p:spPr>
          <a:xfrm>
            <a:off x="3349219" y="2161370"/>
            <a:ext cx="29845" cy="32384"/>
          </a:xfrm>
          <a:custGeom>
            <a:avLst/>
            <a:gdLst/>
            <a:ahLst/>
            <a:cxnLst/>
            <a:rect l="l" t="t" r="r" b="b"/>
            <a:pathLst>
              <a:path w="29845" h="32385">
                <a:moveTo>
                  <a:pt x="29502" y="5346"/>
                </a:moveTo>
                <a:lnTo>
                  <a:pt x="29502" y="13042"/>
                </a:lnTo>
                <a:lnTo>
                  <a:pt x="28917" y="18364"/>
                </a:lnTo>
                <a:lnTo>
                  <a:pt x="27749" y="21285"/>
                </a:lnTo>
                <a:lnTo>
                  <a:pt x="26568" y="24218"/>
                </a:lnTo>
                <a:lnTo>
                  <a:pt x="24460" y="26746"/>
                </a:lnTo>
                <a:lnTo>
                  <a:pt x="21412" y="28879"/>
                </a:lnTo>
                <a:lnTo>
                  <a:pt x="18364" y="31013"/>
                </a:lnTo>
                <a:lnTo>
                  <a:pt x="15290" y="32080"/>
                </a:lnTo>
                <a:lnTo>
                  <a:pt x="12179" y="32080"/>
                </a:lnTo>
                <a:lnTo>
                  <a:pt x="8686" y="32080"/>
                </a:lnTo>
                <a:lnTo>
                  <a:pt x="5791" y="30759"/>
                </a:lnTo>
                <a:lnTo>
                  <a:pt x="3479" y="28117"/>
                </a:lnTo>
                <a:lnTo>
                  <a:pt x="1155" y="25476"/>
                </a:lnTo>
                <a:lnTo>
                  <a:pt x="0" y="22212"/>
                </a:lnTo>
                <a:lnTo>
                  <a:pt x="0" y="18326"/>
                </a:lnTo>
                <a:lnTo>
                  <a:pt x="0" y="14897"/>
                </a:lnTo>
                <a:lnTo>
                  <a:pt x="1041" y="12090"/>
                </a:lnTo>
                <a:lnTo>
                  <a:pt x="3136" y="9931"/>
                </a:lnTo>
                <a:lnTo>
                  <a:pt x="5232" y="7759"/>
                </a:lnTo>
                <a:lnTo>
                  <a:pt x="9677" y="5791"/>
                </a:lnTo>
                <a:lnTo>
                  <a:pt x="16471" y="4013"/>
                </a:lnTo>
                <a:lnTo>
                  <a:pt x="22364" y="2476"/>
                </a:lnTo>
                <a:lnTo>
                  <a:pt x="26708" y="1142"/>
                </a:lnTo>
                <a:lnTo>
                  <a:pt x="29502" y="0"/>
                </a:lnTo>
                <a:lnTo>
                  <a:pt x="29502" y="5346"/>
                </a:lnTo>
                <a:close/>
              </a:path>
            </a:pathLst>
          </a:custGeom>
          <a:ln w="12700">
            <a:solidFill>
              <a:srgbClr val="FFFFFF"/>
            </a:solidFill>
          </a:ln>
        </p:spPr>
        <p:txBody>
          <a:bodyPr wrap="square" lIns="0" tIns="0" rIns="0" bIns="0" rtlCol="0"/>
          <a:lstStyle/>
          <a:p>
            <a:endParaRPr/>
          </a:p>
        </p:txBody>
      </p:sp>
      <p:sp>
        <p:nvSpPr>
          <p:cNvPr id="22" name="object 22"/>
          <p:cNvSpPr/>
          <p:nvPr/>
        </p:nvSpPr>
        <p:spPr>
          <a:xfrm>
            <a:off x="3413081" y="2108832"/>
            <a:ext cx="74295" cy="101600"/>
          </a:xfrm>
          <a:custGeom>
            <a:avLst/>
            <a:gdLst/>
            <a:ahLst/>
            <a:cxnLst/>
            <a:rect l="l" t="t" r="r" b="b"/>
            <a:pathLst>
              <a:path w="74295" h="101600">
                <a:moveTo>
                  <a:pt x="74053" y="101079"/>
                </a:moveTo>
                <a:lnTo>
                  <a:pt x="74053" y="77571"/>
                </a:lnTo>
                <a:lnTo>
                  <a:pt x="40081" y="77571"/>
                </a:lnTo>
                <a:lnTo>
                  <a:pt x="38608" y="77571"/>
                </a:lnTo>
                <a:lnTo>
                  <a:pt x="34836" y="77800"/>
                </a:lnTo>
                <a:lnTo>
                  <a:pt x="28752" y="78231"/>
                </a:lnTo>
                <a:lnTo>
                  <a:pt x="39878" y="63487"/>
                </a:lnTo>
                <a:lnTo>
                  <a:pt x="71577" y="18935"/>
                </a:lnTo>
                <a:lnTo>
                  <a:pt x="71577" y="0"/>
                </a:lnTo>
                <a:lnTo>
                  <a:pt x="3048" y="0"/>
                </a:lnTo>
                <a:lnTo>
                  <a:pt x="3048" y="22174"/>
                </a:lnTo>
                <a:lnTo>
                  <a:pt x="32258" y="21983"/>
                </a:lnTo>
                <a:lnTo>
                  <a:pt x="36449" y="21920"/>
                </a:lnTo>
                <a:lnTo>
                  <a:pt x="39814" y="21793"/>
                </a:lnTo>
                <a:lnTo>
                  <a:pt x="42341" y="21602"/>
                </a:lnTo>
                <a:lnTo>
                  <a:pt x="39954" y="24599"/>
                </a:lnTo>
                <a:lnTo>
                  <a:pt x="36207" y="29629"/>
                </a:lnTo>
                <a:lnTo>
                  <a:pt x="31089" y="36715"/>
                </a:lnTo>
                <a:lnTo>
                  <a:pt x="0" y="80238"/>
                </a:lnTo>
                <a:lnTo>
                  <a:pt x="0" y="101079"/>
                </a:lnTo>
                <a:lnTo>
                  <a:pt x="74053" y="101079"/>
                </a:lnTo>
                <a:close/>
              </a:path>
            </a:pathLst>
          </a:custGeom>
          <a:ln w="12700">
            <a:solidFill>
              <a:srgbClr val="FFFFFF"/>
            </a:solidFill>
          </a:ln>
        </p:spPr>
        <p:txBody>
          <a:bodyPr wrap="square" lIns="0" tIns="0" rIns="0" bIns="0" rtlCol="0"/>
          <a:lstStyle/>
          <a:p>
            <a:endParaRPr/>
          </a:p>
        </p:txBody>
      </p:sp>
      <p:sp>
        <p:nvSpPr>
          <p:cNvPr id="23" name="object 23"/>
          <p:cNvSpPr/>
          <p:nvPr/>
        </p:nvSpPr>
        <p:spPr>
          <a:xfrm>
            <a:off x="3496753" y="2106446"/>
            <a:ext cx="85725" cy="106045"/>
          </a:xfrm>
          <a:custGeom>
            <a:avLst/>
            <a:gdLst/>
            <a:ahLst/>
            <a:cxnLst/>
            <a:rect l="l" t="t" r="r" b="b"/>
            <a:pathLst>
              <a:path w="85725" h="106044">
                <a:moveTo>
                  <a:pt x="12179" y="91732"/>
                </a:moveTo>
                <a:lnTo>
                  <a:pt x="18666" y="97906"/>
                </a:lnTo>
                <a:lnTo>
                  <a:pt x="25934" y="102315"/>
                </a:lnTo>
                <a:lnTo>
                  <a:pt x="33987" y="104960"/>
                </a:lnTo>
                <a:lnTo>
                  <a:pt x="42824" y="105841"/>
                </a:lnTo>
                <a:lnTo>
                  <a:pt x="50507" y="105841"/>
                </a:lnTo>
                <a:lnTo>
                  <a:pt x="79616" y="80581"/>
                </a:lnTo>
                <a:lnTo>
                  <a:pt x="85559" y="52349"/>
                </a:lnTo>
                <a:lnTo>
                  <a:pt x="84847" y="42193"/>
                </a:lnTo>
                <a:lnTo>
                  <a:pt x="60577" y="3922"/>
                </a:lnTo>
                <a:lnTo>
                  <a:pt x="42735" y="0"/>
                </a:lnTo>
                <a:lnTo>
                  <a:pt x="34798" y="0"/>
                </a:lnTo>
                <a:lnTo>
                  <a:pt x="3311" y="30686"/>
                </a:lnTo>
                <a:lnTo>
                  <a:pt x="0" y="51498"/>
                </a:lnTo>
                <a:lnTo>
                  <a:pt x="760" y="63807"/>
                </a:lnTo>
                <a:lnTo>
                  <a:pt x="3041" y="74615"/>
                </a:lnTo>
                <a:lnTo>
                  <a:pt x="6847" y="83923"/>
                </a:lnTo>
                <a:lnTo>
                  <a:pt x="12179" y="91732"/>
                </a:lnTo>
                <a:close/>
              </a:path>
            </a:pathLst>
          </a:custGeom>
          <a:ln w="12700">
            <a:solidFill>
              <a:srgbClr val="FFFFFF"/>
            </a:solidFill>
          </a:ln>
        </p:spPr>
        <p:txBody>
          <a:bodyPr wrap="square" lIns="0" tIns="0" rIns="0" bIns="0" rtlCol="0"/>
          <a:lstStyle/>
          <a:p>
            <a:endParaRPr/>
          </a:p>
        </p:txBody>
      </p:sp>
      <p:sp>
        <p:nvSpPr>
          <p:cNvPr id="24" name="object 24"/>
          <p:cNvSpPr/>
          <p:nvPr/>
        </p:nvSpPr>
        <p:spPr>
          <a:xfrm>
            <a:off x="3519219" y="2128252"/>
            <a:ext cx="40640" cy="62865"/>
          </a:xfrm>
          <a:custGeom>
            <a:avLst/>
            <a:gdLst/>
            <a:ahLst/>
            <a:cxnLst/>
            <a:rect l="l" t="t" r="r" b="b"/>
            <a:pathLst>
              <a:path w="40639" h="62864">
                <a:moveTo>
                  <a:pt x="5956" y="7924"/>
                </a:moveTo>
                <a:lnTo>
                  <a:pt x="9931" y="2641"/>
                </a:lnTo>
                <a:lnTo>
                  <a:pt x="14681" y="0"/>
                </a:lnTo>
                <a:lnTo>
                  <a:pt x="20218" y="0"/>
                </a:lnTo>
                <a:lnTo>
                  <a:pt x="25819" y="0"/>
                </a:lnTo>
                <a:lnTo>
                  <a:pt x="30619" y="2641"/>
                </a:lnTo>
                <a:lnTo>
                  <a:pt x="34620" y="7924"/>
                </a:lnTo>
                <a:lnTo>
                  <a:pt x="38633" y="13207"/>
                </a:lnTo>
                <a:lnTo>
                  <a:pt x="40627" y="20878"/>
                </a:lnTo>
                <a:lnTo>
                  <a:pt x="40627" y="30924"/>
                </a:lnTo>
                <a:lnTo>
                  <a:pt x="40627" y="41236"/>
                </a:lnTo>
                <a:lnTo>
                  <a:pt x="38658" y="49034"/>
                </a:lnTo>
                <a:lnTo>
                  <a:pt x="34709" y="54317"/>
                </a:lnTo>
                <a:lnTo>
                  <a:pt x="30772" y="59601"/>
                </a:lnTo>
                <a:lnTo>
                  <a:pt x="26034" y="62242"/>
                </a:lnTo>
                <a:lnTo>
                  <a:pt x="20497" y="62242"/>
                </a:lnTo>
                <a:lnTo>
                  <a:pt x="14846" y="62242"/>
                </a:lnTo>
                <a:lnTo>
                  <a:pt x="10007" y="59613"/>
                </a:lnTo>
                <a:lnTo>
                  <a:pt x="6007" y="54368"/>
                </a:lnTo>
                <a:lnTo>
                  <a:pt x="1993" y="49110"/>
                </a:lnTo>
                <a:lnTo>
                  <a:pt x="0" y="41363"/>
                </a:lnTo>
                <a:lnTo>
                  <a:pt x="0" y="31114"/>
                </a:lnTo>
                <a:lnTo>
                  <a:pt x="0" y="20942"/>
                </a:lnTo>
                <a:lnTo>
                  <a:pt x="1981" y="13207"/>
                </a:lnTo>
                <a:lnTo>
                  <a:pt x="5956" y="7924"/>
                </a:lnTo>
                <a:close/>
              </a:path>
            </a:pathLst>
          </a:custGeom>
          <a:ln w="12700">
            <a:solidFill>
              <a:srgbClr val="FFFFFF"/>
            </a:solidFill>
          </a:ln>
        </p:spPr>
        <p:txBody>
          <a:bodyPr wrap="square" lIns="0" tIns="0" rIns="0" bIns="0" rtlCol="0"/>
          <a:lstStyle/>
          <a:p>
            <a:endParaRPr/>
          </a:p>
        </p:txBody>
      </p:sp>
      <p:sp>
        <p:nvSpPr>
          <p:cNvPr id="25" name="object 25"/>
          <p:cNvSpPr txBox="1"/>
          <p:nvPr/>
        </p:nvSpPr>
        <p:spPr>
          <a:xfrm>
            <a:off x="2895202" y="2002285"/>
            <a:ext cx="706120" cy="259715"/>
          </a:xfrm>
          <a:prstGeom prst="rect">
            <a:avLst/>
          </a:prstGeom>
        </p:spPr>
        <p:txBody>
          <a:bodyPr vert="horz" wrap="square" lIns="0" tIns="17145" rIns="0" bIns="0" rtlCol="0">
            <a:spAutoFit/>
          </a:bodyPr>
          <a:lstStyle/>
          <a:p>
            <a:pPr>
              <a:lnSpc>
                <a:spcPct val="100000"/>
              </a:lnSpc>
              <a:spcBef>
                <a:spcPts val="135"/>
              </a:spcBef>
            </a:pPr>
            <a:r>
              <a:rPr sz="1500" b="1" spc="15" dirty="0">
                <a:solidFill>
                  <a:srgbClr val="231F20"/>
                </a:solidFill>
                <a:latin typeface="Arial Narrow"/>
                <a:cs typeface="Arial Narrow"/>
              </a:rPr>
              <a:t>pinchazo</a:t>
            </a:r>
            <a:endParaRPr sz="1500">
              <a:latin typeface="Arial Narrow"/>
              <a:cs typeface="Arial Narrow"/>
            </a:endParaRPr>
          </a:p>
        </p:txBody>
      </p:sp>
      <p:sp>
        <p:nvSpPr>
          <p:cNvPr id="26" name="object 26"/>
          <p:cNvSpPr txBox="1"/>
          <p:nvPr/>
        </p:nvSpPr>
        <p:spPr>
          <a:xfrm>
            <a:off x="525066" y="2951189"/>
            <a:ext cx="3813175" cy="2555875"/>
          </a:xfrm>
          <a:prstGeom prst="rect">
            <a:avLst/>
          </a:prstGeom>
        </p:spPr>
        <p:txBody>
          <a:bodyPr vert="horz" wrap="square" lIns="0" tIns="56515" rIns="0" bIns="0" rtlCol="0">
            <a:spAutoFit/>
          </a:bodyPr>
          <a:lstStyle/>
          <a:p>
            <a:pPr marL="12700">
              <a:lnSpc>
                <a:spcPct val="100000"/>
              </a:lnSpc>
              <a:spcBef>
                <a:spcPts val="445"/>
              </a:spcBef>
            </a:pPr>
            <a:r>
              <a:rPr sz="1200" b="1" dirty="0">
                <a:solidFill>
                  <a:srgbClr val="231F20"/>
                </a:solidFill>
                <a:latin typeface="Arial Narrow"/>
                <a:cs typeface="Arial Narrow"/>
              </a:rPr>
              <a:t>Almacenamiento y preparación para </a:t>
            </a:r>
            <a:r>
              <a:rPr sz="1200" b="1" spc="-5" dirty="0">
                <a:solidFill>
                  <a:srgbClr val="231F20"/>
                </a:solidFill>
                <a:latin typeface="Arial Narrow"/>
                <a:cs typeface="Arial Narrow"/>
              </a:rPr>
              <a:t>el </a:t>
            </a:r>
            <a:r>
              <a:rPr sz="1200" b="1" dirty="0">
                <a:solidFill>
                  <a:srgbClr val="231F20"/>
                </a:solidFill>
                <a:latin typeface="Arial Narrow"/>
                <a:cs typeface="Arial Narrow"/>
              </a:rPr>
              <a:t>uso</a:t>
            </a:r>
            <a:r>
              <a:rPr sz="1200" b="1" spc="-25" dirty="0">
                <a:solidFill>
                  <a:srgbClr val="231F20"/>
                </a:solidFill>
                <a:latin typeface="Arial Narrow"/>
                <a:cs typeface="Arial Narrow"/>
              </a:rPr>
              <a:t> </a:t>
            </a:r>
            <a:r>
              <a:rPr sz="1200" b="1" dirty="0">
                <a:solidFill>
                  <a:srgbClr val="231F20"/>
                </a:solidFill>
                <a:latin typeface="Arial Narrow"/>
                <a:cs typeface="Arial Narrow"/>
              </a:rPr>
              <a:t>futuro</a:t>
            </a:r>
            <a:endParaRPr sz="1200">
              <a:latin typeface="Arial Narrow"/>
              <a:cs typeface="Arial Narrow"/>
            </a:endParaRPr>
          </a:p>
          <a:p>
            <a:pPr marL="142875" indent="-130810">
              <a:lnSpc>
                <a:spcPct val="100000"/>
              </a:lnSpc>
              <a:spcBef>
                <a:spcPts val="260"/>
              </a:spcBef>
              <a:buAutoNum type="arabicPeriod"/>
              <a:tabLst>
                <a:tab pos="143510" algn="l"/>
              </a:tabLst>
            </a:pPr>
            <a:r>
              <a:rPr sz="900" dirty="0">
                <a:solidFill>
                  <a:srgbClr val="231F20"/>
                </a:solidFill>
                <a:latin typeface="Arial Narrow"/>
                <a:cs typeface="Arial Narrow"/>
              </a:rPr>
              <a:t>Vacíe y </a:t>
            </a:r>
            <a:r>
              <a:rPr sz="900" spc="-5" dirty="0">
                <a:solidFill>
                  <a:srgbClr val="231F20"/>
                </a:solidFill>
                <a:latin typeface="Arial Narrow"/>
                <a:cs typeface="Arial Narrow"/>
              </a:rPr>
              <a:t>limpie el spa siguiendo las instrucciones de las secciones «Vaciado»</a:t>
            </a:r>
            <a:r>
              <a:rPr sz="900" spc="-35" dirty="0">
                <a:solidFill>
                  <a:srgbClr val="231F20"/>
                </a:solidFill>
                <a:latin typeface="Arial Narrow"/>
                <a:cs typeface="Arial Narrow"/>
              </a:rPr>
              <a:t> </a:t>
            </a:r>
            <a:r>
              <a:rPr sz="900" dirty="0">
                <a:solidFill>
                  <a:srgbClr val="231F20"/>
                </a:solidFill>
                <a:latin typeface="Arial Narrow"/>
                <a:cs typeface="Arial Narrow"/>
              </a:rPr>
              <a:t>y</a:t>
            </a:r>
            <a:endParaRPr sz="900">
              <a:latin typeface="Arial Narrow"/>
              <a:cs typeface="Arial Narrow"/>
            </a:endParaRPr>
          </a:p>
          <a:p>
            <a:pPr marL="142875">
              <a:lnSpc>
                <a:spcPct val="100000"/>
              </a:lnSpc>
              <a:spcBef>
                <a:spcPts val="120"/>
              </a:spcBef>
            </a:pPr>
            <a:r>
              <a:rPr sz="900" spc="-5" dirty="0">
                <a:solidFill>
                  <a:srgbClr val="231F20"/>
                </a:solidFill>
                <a:latin typeface="Arial Narrow"/>
                <a:cs typeface="Arial Narrow"/>
              </a:rPr>
              <a:t>«Limpieza del</a:t>
            </a:r>
            <a:r>
              <a:rPr sz="900" spc="-10"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2875" marR="130175" indent="-130810">
              <a:lnSpc>
                <a:spcPct val="111100"/>
              </a:lnSpc>
              <a:buAutoNum type="arabicPeriod" startAt="2"/>
              <a:tabLst>
                <a:tab pos="143510" algn="l"/>
              </a:tabLst>
            </a:pPr>
            <a:r>
              <a:rPr sz="900" dirty="0">
                <a:solidFill>
                  <a:srgbClr val="231F20"/>
                </a:solidFill>
                <a:latin typeface="Arial Narrow"/>
                <a:cs typeface="Arial Narrow"/>
              </a:rPr>
              <a:t>Consulte </a:t>
            </a:r>
            <a:r>
              <a:rPr sz="900" spc="-5" dirty="0">
                <a:solidFill>
                  <a:srgbClr val="231F20"/>
                </a:solidFill>
                <a:latin typeface="Arial Narrow"/>
                <a:cs typeface="Arial Narrow"/>
              </a:rPr>
              <a:t>las instrucciones para desinflar </a:t>
            </a:r>
            <a:r>
              <a:rPr sz="900" dirty="0">
                <a:solidFill>
                  <a:srgbClr val="231F20"/>
                </a:solidFill>
                <a:latin typeface="Arial Narrow"/>
                <a:cs typeface="Arial Narrow"/>
              </a:rPr>
              <a:t>y </a:t>
            </a:r>
            <a:r>
              <a:rPr sz="900" spc="-5" dirty="0">
                <a:solidFill>
                  <a:srgbClr val="231F20"/>
                </a:solidFill>
                <a:latin typeface="Arial Narrow"/>
                <a:cs typeface="Arial Narrow"/>
              </a:rPr>
              <a:t>desmontar la bañera del spa, la unidad de  control del spa </a:t>
            </a:r>
            <a:r>
              <a:rPr sz="900" dirty="0">
                <a:solidFill>
                  <a:srgbClr val="231F20"/>
                </a:solidFill>
                <a:latin typeface="Arial Narrow"/>
                <a:cs typeface="Arial Narrow"/>
              </a:rPr>
              <a:t>y </a:t>
            </a:r>
            <a:r>
              <a:rPr sz="900" spc="-5" dirty="0">
                <a:solidFill>
                  <a:srgbClr val="231F20"/>
                </a:solidFill>
                <a:latin typeface="Arial Narrow"/>
                <a:cs typeface="Arial Narrow"/>
              </a:rPr>
              <a:t>la cámara de</a:t>
            </a:r>
            <a:r>
              <a:rPr sz="900" spc="-20" dirty="0">
                <a:solidFill>
                  <a:srgbClr val="231F20"/>
                </a:solidFill>
                <a:latin typeface="Arial Narrow"/>
                <a:cs typeface="Arial Narrow"/>
              </a:rPr>
              <a:t> </a:t>
            </a:r>
            <a:r>
              <a:rPr sz="900" dirty="0">
                <a:solidFill>
                  <a:srgbClr val="231F20"/>
                </a:solidFill>
                <a:latin typeface="Arial Narrow"/>
                <a:cs typeface="Arial Narrow"/>
              </a:rPr>
              <a:t>aire.</a:t>
            </a:r>
            <a:endParaRPr sz="900">
              <a:latin typeface="Arial Narrow"/>
              <a:cs typeface="Arial Narrow"/>
            </a:endParaRPr>
          </a:p>
          <a:p>
            <a:pPr marL="142875" marR="10795" indent="-130810">
              <a:lnSpc>
                <a:spcPct val="111100"/>
              </a:lnSpc>
              <a:buAutoNum type="arabicPeriod" startAt="2"/>
              <a:tabLst>
                <a:tab pos="143510" algn="l"/>
              </a:tabLst>
            </a:pPr>
            <a:r>
              <a:rPr sz="900" dirty="0">
                <a:solidFill>
                  <a:srgbClr val="231F20"/>
                </a:solidFill>
                <a:latin typeface="Arial Narrow"/>
                <a:cs typeface="Arial Narrow"/>
              </a:rPr>
              <a:t>Asegúrese </a:t>
            </a:r>
            <a:r>
              <a:rPr sz="900" spc="-5" dirty="0">
                <a:solidFill>
                  <a:srgbClr val="231F20"/>
                </a:solidFill>
                <a:latin typeface="Arial Narrow"/>
                <a:cs typeface="Arial Narrow"/>
              </a:rPr>
              <a:t>de que </a:t>
            </a:r>
            <a:r>
              <a:rPr sz="900" dirty="0">
                <a:solidFill>
                  <a:srgbClr val="231F20"/>
                </a:solidFill>
                <a:latin typeface="Arial Narrow"/>
                <a:cs typeface="Arial Narrow"/>
              </a:rPr>
              <a:t>todos </a:t>
            </a:r>
            <a:r>
              <a:rPr sz="900" spc="-5" dirty="0">
                <a:solidFill>
                  <a:srgbClr val="231F20"/>
                </a:solidFill>
                <a:latin typeface="Arial Narrow"/>
                <a:cs typeface="Arial Narrow"/>
              </a:rPr>
              <a:t>los componentes del spa </a:t>
            </a:r>
            <a:r>
              <a:rPr sz="900" dirty="0">
                <a:solidFill>
                  <a:srgbClr val="231F20"/>
                </a:solidFill>
                <a:latin typeface="Arial Narrow"/>
                <a:cs typeface="Arial Narrow"/>
              </a:rPr>
              <a:t>y </a:t>
            </a:r>
            <a:r>
              <a:rPr sz="900" spc="-5" dirty="0">
                <a:solidFill>
                  <a:srgbClr val="231F20"/>
                </a:solidFill>
                <a:latin typeface="Arial Narrow"/>
                <a:cs typeface="Arial Narrow"/>
              </a:rPr>
              <a:t>los accesorios estén completa  mente limpios </a:t>
            </a:r>
            <a:r>
              <a:rPr sz="900" dirty="0">
                <a:solidFill>
                  <a:srgbClr val="231F20"/>
                </a:solidFill>
                <a:latin typeface="Arial Narrow"/>
                <a:cs typeface="Arial Narrow"/>
              </a:rPr>
              <a:t>y </a:t>
            </a:r>
            <a:r>
              <a:rPr sz="900" spc="-5" dirty="0">
                <a:solidFill>
                  <a:srgbClr val="231F20"/>
                </a:solidFill>
                <a:latin typeface="Arial Narrow"/>
                <a:cs typeface="Arial Narrow"/>
              </a:rPr>
              <a:t>secos antes de guardarlos. </a:t>
            </a:r>
            <a:r>
              <a:rPr sz="900" dirty="0">
                <a:solidFill>
                  <a:srgbClr val="231F20"/>
                </a:solidFill>
                <a:latin typeface="Arial Narrow"/>
                <a:cs typeface="Arial Narrow"/>
              </a:rPr>
              <a:t>Seque </a:t>
            </a:r>
            <a:r>
              <a:rPr sz="900" spc="-5" dirty="0">
                <a:solidFill>
                  <a:srgbClr val="231F20"/>
                </a:solidFill>
                <a:latin typeface="Arial Narrow"/>
                <a:cs typeface="Arial Narrow"/>
              </a:rPr>
              <a:t>la bañera del spa al aire libre con luz  solar suave durante una hora antes de</a:t>
            </a:r>
            <a:r>
              <a:rPr sz="900" spc="-15" dirty="0">
                <a:solidFill>
                  <a:srgbClr val="231F20"/>
                </a:solidFill>
                <a:latin typeface="Arial Narrow"/>
                <a:cs typeface="Arial Narrow"/>
              </a:rPr>
              <a:t> </a:t>
            </a:r>
            <a:r>
              <a:rPr sz="900" dirty="0">
                <a:solidFill>
                  <a:srgbClr val="231F20"/>
                </a:solidFill>
                <a:latin typeface="Arial Narrow"/>
                <a:cs typeface="Arial Narrow"/>
              </a:rPr>
              <a:t>doblarla.</a:t>
            </a:r>
            <a:endParaRPr sz="900">
              <a:latin typeface="Arial Narrow"/>
              <a:cs typeface="Arial Narrow"/>
            </a:endParaRPr>
          </a:p>
          <a:p>
            <a:pPr marL="142875" marR="120014" indent="-130810">
              <a:lnSpc>
                <a:spcPct val="111100"/>
              </a:lnSpc>
              <a:buAutoNum type="arabicPeriod" startAt="2"/>
              <a:tabLst>
                <a:tab pos="143510" algn="l"/>
              </a:tabLst>
            </a:pPr>
            <a:r>
              <a:rPr sz="900" dirty="0">
                <a:solidFill>
                  <a:srgbClr val="231F20"/>
                </a:solidFill>
                <a:latin typeface="Arial Narrow"/>
                <a:cs typeface="Arial Narrow"/>
              </a:rPr>
              <a:t>Doble </a:t>
            </a:r>
            <a:r>
              <a:rPr sz="900" spc="-5" dirty="0">
                <a:solidFill>
                  <a:srgbClr val="231F20"/>
                </a:solidFill>
                <a:latin typeface="Arial Narrow"/>
                <a:cs typeface="Arial Narrow"/>
              </a:rPr>
              <a:t>la bañera del spa sin apretarla </a:t>
            </a:r>
            <a:r>
              <a:rPr sz="900" dirty="0">
                <a:solidFill>
                  <a:srgbClr val="231F20"/>
                </a:solidFill>
                <a:latin typeface="Arial Narrow"/>
                <a:cs typeface="Arial Narrow"/>
              </a:rPr>
              <a:t>y </a:t>
            </a:r>
            <a:r>
              <a:rPr sz="900" spc="-5" dirty="0">
                <a:solidFill>
                  <a:srgbClr val="231F20"/>
                </a:solidFill>
                <a:latin typeface="Arial Narrow"/>
                <a:cs typeface="Arial Narrow"/>
              </a:rPr>
              <a:t>evite cualquier esquina afilada para que no se  dañe ni se perfore el </a:t>
            </a:r>
            <a:r>
              <a:rPr sz="900" dirty="0">
                <a:solidFill>
                  <a:srgbClr val="231F20"/>
                </a:solidFill>
                <a:latin typeface="Arial Narrow"/>
                <a:cs typeface="Arial Narrow"/>
              </a:rPr>
              <a:t>revestimiento </a:t>
            </a:r>
            <a:r>
              <a:rPr sz="900" spc="-5" dirty="0">
                <a:solidFill>
                  <a:srgbClr val="231F20"/>
                </a:solidFill>
                <a:latin typeface="Arial Narrow"/>
                <a:cs typeface="Arial Narrow"/>
              </a:rPr>
              <a:t>del</a:t>
            </a:r>
            <a:r>
              <a:rPr sz="900" spc="-15" dirty="0">
                <a:solidFill>
                  <a:srgbClr val="231F20"/>
                </a:solidFill>
                <a:latin typeface="Arial Narrow"/>
                <a:cs typeface="Arial Narrow"/>
              </a:rPr>
              <a:t> </a:t>
            </a:r>
            <a:r>
              <a:rPr sz="900" spc="-5" dirty="0">
                <a:solidFill>
                  <a:srgbClr val="231F20"/>
                </a:solidFill>
                <a:latin typeface="Arial Narrow"/>
                <a:cs typeface="Arial Narrow"/>
              </a:rPr>
              <a:t>spa.</a:t>
            </a:r>
            <a:endParaRPr sz="900">
              <a:latin typeface="Arial Narrow"/>
              <a:cs typeface="Arial Narrow"/>
            </a:endParaRPr>
          </a:p>
          <a:p>
            <a:pPr marL="142875" indent="-130810">
              <a:lnSpc>
                <a:spcPct val="100000"/>
              </a:lnSpc>
              <a:spcBef>
                <a:spcPts val="120"/>
              </a:spcBef>
              <a:buAutoNum type="arabicPeriod" startAt="2"/>
              <a:tabLst>
                <a:tab pos="143510" algn="l"/>
              </a:tabLst>
            </a:pPr>
            <a:r>
              <a:rPr sz="900" dirty="0">
                <a:solidFill>
                  <a:srgbClr val="231F20"/>
                </a:solidFill>
                <a:latin typeface="Arial Narrow"/>
                <a:cs typeface="Arial Narrow"/>
              </a:rPr>
              <a:t>Prepare </a:t>
            </a:r>
            <a:r>
              <a:rPr sz="900" spc="-5" dirty="0">
                <a:solidFill>
                  <a:srgbClr val="231F20"/>
                </a:solidFill>
                <a:latin typeface="Arial Narrow"/>
                <a:cs typeface="Arial Narrow"/>
              </a:rPr>
              <a:t>un nuevo cartucho adicional para la siguiente vez que lo</a:t>
            </a:r>
            <a:r>
              <a:rPr sz="900" spc="-20" dirty="0">
                <a:solidFill>
                  <a:srgbClr val="231F20"/>
                </a:solidFill>
                <a:latin typeface="Arial Narrow"/>
                <a:cs typeface="Arial Narrow"/>
              </a:rPr>
              <a:t> </a:t>
            </a:r>
            <a:r>
              <a:rPr sz="900" dirty="0">
                <a:solidFill>
                  <a:srgbClr val="231F20"/>
                </a:solidFill>
                <a:latin typeface="Arial Narrow"/>
                <a:cs typeface="Arial Narrow"/>
              </a:rPr>
              <a:t>use.</a:t>
            </a:r>
            <a:endParaRPr sz="900">
              <a:latin typeface="Arial Narrow"/>
              <a:cs typeface="Arial Narrow"/>
            </a:endParaRPr>
          </a:p>
          <a:p>
            <a:pPr marL="143510" marR="5080" indent="-143510">
              <a:lnSpc>
                <a:spcPct val="111100"/>
              </a:lnSpc>
              <a:buAutoNum type="arabicPeriod" startAt="2"/>
              <a:tabLst>
                <a:tab pos="143510" algn="l"/>
              </a:tabLst>
            </a:pPr>
            <a:r>
              <a:rPr sz="900" spc="-5" dirty="0">
                <a:solidFill>
                  <a:srgbClr val="231F20"/>
                </a:solidFill>
                <a:latin typeface="Arial Narrow"/>
                <a:cs typeface="Arial Narrow"/>
              </a:rPr>
              <a:t>Guarde el spa </a:t>
            </a:r>
            <a:r>
              <a:rPr sz="900" dirty="0">
                <a:solidFill>
                  <a:srgbClr val="231F20"/>
                </a:solidFill>
                <a:latin typeface="Arial Narrow"/>
                <a:cs typeface="Arial Narrow"/>
              </a:rPr>
              <a:t>y </a:t>
            </a:r>
            <a:r>
              <a:rPr sz="900" spc="-5" dirty="0">
                <a:solidFill>
                  <a:srgbClr val="231F20"/>
                </a:solidFill>
                <a:latin typeface="Arial Narrow"/>
                <a:cs typeface="Arial Narrow"/>
              </a:rPr>
              <a:t>los accesorios en un lugar seco </a:t>
            </a:r>
            <a:r>
              <a:rPr sz="900" dirty="0">
                <a:solidFill>
                  <a:srgbClr val="231F20"/>
                </a:solidFill>
                <a:latin typeface="Arial Narrow"/>
                <a:cs typeface="Arial Narrow"/>
              </a:rPr>
              <a:t>y </a:t>
            </a:r>
            <a:r>
              <a:rPr sz="900" spc="-5" dirty="0">
                <a:solidFill>
                  <a:srgbClr val="231F20"/>
                </a:solidFill>
                <a:latin typeface="Arial Narrow"/>
                <a:cs typeface="Arial Narrow"/>
              </a:rPr>
              <a:t>de temperatura controlada (entre </a:t>
            </a:r>
            <a:r>
              <a:rPr sz="900" dirty="0">
                <a:solidFill>
                  <a:srgbClr val="231F20"/>
                </a:solidFill>
                <a:latin typeface="Arial Narrow"/>
                <a:cs typeface="Arial Narrow"/>
              </a:rPr>
              <a:t>0 °C  y </a:t>
            </a:r>
            <a:r>
              <a:rPr sz="900" spc="-5" dirty="0">
                <a:solidFill>
                  <a:srgbClr val="231F20"/>
                </a:solidFill>
                <a:latin typeface="Arial Narrow"/>
                <a:cs typeface="Arial Narrow"/>
              </a:rPr>
              <a:t>40 </a:t>
            </a:r>
            <a:r>
              <a:rPr sz="900" dirty="0">
                <a:solidFill>
                  <a:srgbClr val="231F20"/>
                </a:solidFill>
                <a:latin typeface="Arial Narrow"/>
                <a:cs typeface="Arial Narrow"/>
              </a:rPr>
              <a:t>°C </a:t>
            </a:r>
            <a:r>
              <a:rPr sz="900" spc="-5" dirty="0">
                <a:solidFill>
                  <a:srgbClr val="231F20"/>
                </a:solidFill>
                <a:latin typeface="Arial Narrow"/>
                <a:cs typeface="Arial Narrow"/>
              </a:rPr>
              <a:t>[32 °F-104 °F]). Conviene guardar el spa con</a:t>
            </a:r>
            <a:r>
              <a:rPr sz="900" spc="-80" dirty="0">
                <a:solidFill>
                  <a:srgbClr val="231F20"/>
                </a:solidFill>
                <a:latin typeface="Arial Narrow"/>
                <a:cs typeface="Arial Narrow"/>
              </a:rPr>
              <a:t> </a:t>
            </a:r>
            <a:r>
              <a:rPr sz="900" spc="-5" dirty="0">
                <a:solidFill>
                  <a:srgbClr val="231F20"/>
                </a:solidFill>
                <a:latin typeface="Arial Narrow"/>
                <a:cs typeface="Arial Narrow"/>
              </a:rPr>
              <a:t>desecante.</a:t>
            </a:r>
            <a:endParaRPr sz="900">
              <a:latin typeface="Arial Narrow"/>
              <a:cs typeface="Arial Narrow"/>
            </a:endParaRPr>
          </a:p>
          <a:p>
            <a:pPr marL="142875" indent="-130810">
              <a:lnSpc>
                <a:spcPct val="100000"/>
              </a:lnSpc>
              <a:spcBef>
                <a:spcPts val="120"/>
              </a:spcBef>
              <a:buAutoNum type="arabicPeriod" startAt="2"/>
              <a:tabLst>
                <a:tab pos="143510" algn="l"/>
              </a:tabLst>
            </a:pPr>
            <a:r>
              <a:rPr sz="900" spc="-5" dirty="0">
                <a:solidFill>
                  <a:srgbClr val="231F20"/>
                </a:solidFill>
                <a:latin typeface="Arial Narrow"/>
                <a:cs typeface="Arial Narrow"/>
              </a:rPr>
              <a:t>Se recomienda guardar el spa en su embalaje</a:t>
            </a:r>
            <a:r>
              <a:rPr sz="900" spc="-55" dirty="0">
                <a:solidFill>
                  <a:srgbClr val="231F20"/>
                </a:solidFill>
                <a:latin typeface="Arial Narrow"/>
                <a:cs typeface="Arial Narrow"/>
              </a:rPr>
              <a:t> </a:t>
            </a:r>
            <a:r>
              <a:rPr sz="900" spc="-5" dirty="0">
                <a:solidFill>
                  <a:srgbClr val="231F20"/>
                </a:solidFill>
                <a:latin typeface="Arial Narrow"/>
                <a:cs typeface="Arial Narrow"/>
              </a:rPr>
              <a:t>original.</a:t>
            </a:r>
            <a:endParaRPr sz="900">
              <a:latin typeface="Arial Narrow"/>
              <a:cs typeface="Arial Narrow"/>
            </a:endParaRPr>
          </a:p>
          <a:p>
            <a:pPr marL="140970" marR="183515" indent="-128905">
              <a:lnSpc>
                <a:spcPct val="111100"/>
              </a:lnSpc>
              <a:buAutoNum type="arabicPeriod" startAt="2"/>
              <a:tabLst>
                <a:tab pos="143510" algn="l"/>
              </a:tabLst>
            </a:pPr>
            <a:r>
              <a:rPr sz="900" spc="-5" dirty="0">
                <a:solidFill>
                  <a:srgbClr val="231F20"/>
                </a:solidFill>
                <a:latin typeface="Arial Narrow"/>
                <a:cs typeface="Arial Narrow"/>
              </a:rPr>
              <a:t>Después de tenerlo guardado mucho tiempo, llene el spa con agua limpia </a:t>
            </a:r>
            <a:r>
              <a:rPr sz="900" dirty="0">
                <a:solidFill>
                  <a:srgbClr val="231F20"/>
                </a:solidFill>
                <a:latin typeface="Arial Narrow"/>
                <a:cs typeface="Arial Narrow"/>
              </a:rPr>
              <a:t>y </a:t>
            </a:r>
            <a:r>
              <a:rPr sz="900" spc="-5" dirty="0">
                <a:solidFill>
                  <a:srgbClr val="231F20"/>
                </a:solidFill>
                <a:latin typeface="Arial Narrow"/>
                <a:cs typeface="Arial Narrow"/>
              </a:rPr>
              <a:t>desinfec  tante </a:t>
            </a:r>
            <a:r>
              <a:rPr sz="900" dirty="0">
                <a:solidFill>
                  <a:srgbClr val="231F20"/>
                </a:solidFill>
                <a:latin typeface="Arial Narrow"/>
                <a:cs typeface="Arial Narrow"/>
              </a:rPr>
              <a:t>y </a:t>
            </a:r>
            <a:r>
              <a:rPr sz="900" spc="-5" dirty="0">
                <a:solidFill>
                  <a:srgbClr val="231F20"/>
                </a:solidFill>
                <a:latin typeface="Arial Narrow"/>
                <a:cs typeface="Arial Narrow"/>
              </a:rPr>
              <a:t>encienda el FILTRO por lo menos </a:t>
            </a:r>
            <a:r>
              <a:rPr sz="900" dirty="0">
                <a:solidFill>
                  <a:srgbClr val="231F20"/>
                </a:solidFill>
                <a:latin typeface="Arial Narrow"/>
                <a:cs typeface="Arial Narrow"/>
              </a:rPr>
              <a:t>1 </a:t>
            </a:r>
            <a:r>
              <a:rPr sz="900" spc="-5" dirty="0">
                <a:solidFill>
                  <a:srgbClr val="231F20"/>
                </a:solidFill>
                <a:latin typeface="Arial Narrow"/>
                <a:cs typeface="Arial Narrow"/>
              </a:rPr>
              <a:t>hora antes de</a:t>
            </a:r>
            <a:r>
              <a:rPr sz="900" spc="-90" dirty="0">
                <a:solidFill>
                  <a:srgbClr val="231F20"/>
                </a:solidFill>
                <a:latin typeface="Arial Narrow"/>
                <a:cs typeface="Arial Narrow"/>
              </a:rPr>
              <a:t> </a:t>
            </a:r>
            <a:r>
              <a:rPr sz="900" spc="-5" dirty="0">
                <a:solidFill>
                  <a:srgbClr val="231F20"/>
                </a:solidFill>
                <a:latin typeface="Arial Narrow"/>
                <a:cs typeface="Arial Narrow"/>
              </a:rPr>
              <a:t>usarlo.</a:t>
            </a:r>
            <a:endParaRPr sz="900">
              <a:latin typeface="Arial Narrow"/>
              <a:cs typeface="Arial Narrow"/>
            </a:endParaRPr>
          </a:p>
        </p:txBody>
      </p:sp>
      <p:sp>
        <p:nvSpPr>
          <p:cNvPr id="27" name="object 27"/>
          <p:cNvSpPr txBox="1"/>
          <p:nvPr/>
        </p:nvSpPr>
        <p:spPr>
          <a:xfrm>
            <a:off x="532556" y="5637041"/>
            <a:ext cx="4237990"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ELIMINACIÓN Y PRESERVACIÓN</a:t>
            </a:r>
            <a:r>
              <a:rPr sz="1600" b="1" spc="-90" dirty="0">
                <a:solidFill>
                  <a:srgbClr val="231F20"/>
                </a:solidFill>
                <a:latin typeface="Arial Narrow"/>
                <a:cs typeface="Arial Narrow"/>
              </a:rPr>
              <a:t> </a:t>
            </a:r>
            <a:r>
              <a:rPr sz="1600" b="1" spc="-5" dirty="0">
                <a:solidFill>
                  <a:srgbClr val="231F20"/>
                </a:solidFill>
                <a:latin typeface="Arial Narrow"/>
                <a:cs typeface="Arial Narrow"/>
              </a:rPr>
              <a:t>MEDIOAMBIENTAL</a:t>
            </a:r>
            <a:endParaRPr sz="1600">
              <a:latin typeface="Arial Narrow"/>
              <a:cs typeface="Arial Narrow"/>
            </a:endParaRPr>
          </a:p>
        </p:txBody>
      </p:sp>
      <p:sp>
        <p:nvSpPr>
          <p:cNvPr id="28" name="object 28"/>
          <p:cNvSpPr/>
          <p:nvPr/>
        </p:nvSpPr>
        <p:spPr>
          <a:xfrm>
            <a:off x="60830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57995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55170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69344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665086"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636835" y="5965719"/>
            <a:ext cx="15875" cy="9525"/>
          </a:xfrm>
          <a:custGeom>
            <a:avLst/>
            <a:gdLst/>
            <a:ahLst/>
            <a:cxnLst/>
            <a:rect l="l" t="t" r="r" b="b"/>
            <a:pathLst>
              <a:path w="15875" h="9525">
                <a:moveTo>
                  <a:pt x="0" y="0"/>
                </a:moveTo>
                <a:lnTo>
                  <a:pt x="0" y="9525"/>
                </a:lnTo>
                <a:lnTo>
                  <a:pt x="15824" y="9525"/>
                </a:lnTo>
                <a:lnTo>
                  <a:pt x="15824" y="0"/>
                </a:lnTo>
                <a:lnTo>
                  <a:pt x="0" y="0"/>
                </a:lnTo>
                <a:close/>
              </a:path>
            </a:pathLst>
          </a:custGeom>
          <a:solidFill>
            <a:srgbClr val="231F20"/>
          </a:solidFill>
        </p:spPr>
        <p:txBody>
          <a:bodyPr wrap="square" lIns="0" tIns="0" rIns="0" bIns="0" rtlCol="0"/>
          <a:lstStyle/>
          <a:p>
            <a:endParaRPr/>
          </a:p>
        </p:txBody>
      </p:sp>
      <p:sp>
        <p:nvSpPr>
          <p:cNvPr id="34" name="object 34"/>
          <p:cNvSpPr/>
          <p:nvPr/>
        </p:nvSpPr>
        <p:spPr>
          <a:xfrm>
            <a:off x="77859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75023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72199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86375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835397" y="5965726"/>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39" name="object 39"/>
          <p:cNvSpPr/>
          <p:nvPr/>
        </p:nvSpPr>
        <p:spPr>
          <a:xfrm>
            <a:off x="80714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94888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920521"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89227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03403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00568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97743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119162"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09084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06258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20431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17596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147712" y="5965719"/>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52" name="object 52"/>
          <p:cNvSpPr/>
          <p:nvPr/>
        </p:nvSpPr>
        <p:spPr>
          <a:xfrm>
            <a:off x="1289471" y="5965726"/>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53" name="object 53"/>
          <p:cNvSpPr/>
          <p:nvPr/>
        </p:nvSpPr>
        <p:spPr>
          <a:xfrm>
            <a:off x="126112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123286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37459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1346250"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1317993"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145975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1431404" y="5965719"/>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60" name="object 60"/>
          <p:cNvSpPr/>
          <p:nvPr/>
        </p:nvSpPr>
        <p:spPr>
          <a:xfrm>
            <a:off x="140314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154490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1516559" y="5965719"/>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63" name="object 63"/>
          <p:cNvSpPr/>
          <p:nvPr/>
        </p:nvSpPr>
        <p:spPr>
          <a:xfrm>
            <a:off x="148830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163004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1601685"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157344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171519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168683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1658590" y="5965726"/>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70" name="object 70"/>
          <p:cNvSpPr/>
          <p:nvPr/>
        </p:nvSpPr>
        <p:spPr>
          <a:xfrm>
            <a:off x="1800326"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177199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174374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188548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185712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182887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197063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194228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191402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05576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027415"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1999157"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14091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11256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08431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22606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19772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16946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31119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282850"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254596" y="5965719"/>
            <a:ext cx="15875" cy="9525"/>
          </a:xfrm>
          <a:custGeom>
            <a:avLst/>
            <a:gdLst/>
            <a:ahLst/>
            <a:cxnLst/>
            <a:rect l="l" t="t" r="r" b="b"/>
            <a:pathLst>
              <a:path w="15875" h="9525">
                <a:moveTo>
                  <a:pt x="0" y="0"/>
                </a:moveTo>
                <a:lnTo>
                  <a:pt x="0" y="9525"/>
                </a:lnTo>
                <a:lnTo>
                  <a:pt x="15798" y="9525"/>
                </a:lnTo>
                <a:lnTo>
                  <a:pt x="15798" y="0"/>
                </a:lnTo>
                <a:lnTo>
                  <a:pt x="0" y="0"/>
                </a:lnTo>
                <a:close/>
              </a:path>
            </a:pathLst>
          </a:custGeom>
          <a:solidFill>
            <a:srgbClr val="231F20"/>
          </a:solidFill>
        </p:spPr>
        <p:txBody>
          <a:bodyPr wrap="square" lIns="0" tIns="0" rIns="0" bIns="0" rtlCol="0"/>
          <a:lstStyle/>
          <a:p>
            <a:endParaRPr/>
          </a:p>
        </p:txBody>
      </p:sp>
      <p:sp>
        <p:nvSpPr>
          <p:cNvPr id="91" name="object 91"/>
          <p:cNvSpPr/>
          <p:nvPr/>
        </p:nvSpPr>
        <p:spPr>
          <a:xfrm>
            <a:off x="239635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236800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233974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2481491"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245315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242489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256664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253828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251004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265179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262343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259519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273692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2708567"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2680322"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282207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279373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276547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290723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287888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285062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299236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2964014"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293575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07751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04916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02091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162642"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13432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10606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24779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21945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19119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33295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30460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27634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341809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3389731"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3361486"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350324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347488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344664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358839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356003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353179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367352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3645166"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361692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375867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373033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370207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3843807"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381548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378722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392896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390061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387235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01411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398576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395751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09924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070896"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042638"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18439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15604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12779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26956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24120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21295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35469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4326331"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29808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443984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441148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438323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4524971"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449663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446839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461012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458177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455352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469527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466693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463867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478040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4752060"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4723803"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486556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483721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480895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495071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492236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489411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03584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007495"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4979238"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12100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09264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06439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206136"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17780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14955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29128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26293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23468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37644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534808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531983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546157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543323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5404967"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554672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551837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549012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563187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560353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557527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571700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5688660"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5660402"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580216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577381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574555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5887288"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585896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583070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597244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594409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591583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05760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02924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00100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14273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11440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086131"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22788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19953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17128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313042"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28468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25643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639817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3" name="object 233"/>
          <p:cNvSpPr/>
          <p:nvPr/>
        </p:nvSpPr>
        <p:spPr>
          <a:xfrm>
            <a:off x="6369824"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4" name="object 234"/>
          <p:cNvSpPr/>
          <p:nvPr/>
        </p:nvSpPr>
        <p:spPr>
          <a:xfrm>
            <a:off x="6341567"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5" name="object 235"/>
          <p:cNvSpPr/>
          <p:nvPr/>
        </p:nvSpPr>
        <p:spPr>
          <a:xfrm>
            <a:off x="648332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6" name="object 236"/>
          <p:cNvSpPr/>
          <p:nvPr/>
        </p:nvSpPr>
        <p:spPr>
          <a:xfrm>
            <a:off x="645497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7" name="object 237"/>
          <p:cNvSpPr/>
          <p:nvPr/>
        </p:nvSpPr>
        <p:spPr>
          <a:xfrm>
            <a:off x="6426720"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8" name="object 238"/>
          <p:cNvSpPr/>
          <p:nvPr/>
        </p:nvSpPr>
        <p:spPr>
          <a:xfrm>
            <a:off x="6568452"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39" name="object 239"/>
          <p:cNvSpPr/>
          <p:nvPr/>
        </p:nvSpPr>
        <p:spPr>
          <a:xfrm>
            <a:off x="654013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0" name="object 240"/>
          <p:cNvSpPr/>
          <p:nvPr/>
        </p:nvSpPr>
        <p:spPr>
          <a:xfrm>
            <a:off x="651187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1" name="object 241"/>
          <p:cNvSpPr/>
          <p:nvPr/>
        </p:nvSpPr>
        <p:spPr>
          <a:xfrm>
            <a:off x="665360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2" name="object 242"/>
          <p:cNvSpPr/>
          <p:nvPr/>
        </p:nvSpPr>
        <p:spPr>
          <a:xfrm>
            <a:off x="662525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3" name="object 243"/>
          <p:cNvSpPr/>
          <p:nvPr/>
        </p:nvSpPr>
        <p:spPr>
          <a:xfrm>
            <a:off x="6597001"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4" name="object 244"/>
          <p:cNvSpPr/>
          <p:nvPr/>
        </p:nvSpPr>
        <p:spPr>
          <a:xfrm>
            <a:off x="6738759"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5" name="object 245"/>
          <p:cNvSpPr/>
          <p:nvPr/>
        </p:nvSpPr>
        <p:spPr>
          <a:xfrm>
            <a:off x="671041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6" name="object 246"/>
          <p:cNvSpPr/>
          <p:nvPr/>
        </p:nvSpPr>
        <p:spPr>
          <a:xfrm>
            <a:off x="6682155"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7" name="object 247"/>
          <p:cNvSpPr/>
          <p:nvPr/>
        </p:nvSpPr>
        <p:spPr>
          <a:xfrm>
            <a:off x="682388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8" name="object 248"/>
          <p:cNvSpPr/>
          <p:nvPr/>
        </p:nvSpPr>
        <p:spPr>
          <a:xfrm>
            <a:off x="6795566"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49" name="object 249"/>
          <p:cNvSpPr/>
          <p:nvPr/>
        </p:nvSpPr>
        <p:spPr>
          <a:xfrm>
            <a:off x="6767283" y="5965723"/>
            <a:ext cx="15875" cy="9525"/>
          </a:xfrm>
          <a:custGeom>
            <a:avLst/>
            <a:gdLst/>
            <a:ahLst/>
            <a:cxnLst/>
            <a:rect l="l" t="t" r="r" b="b"/>
            <a:pathLst>
              <a:path w="15875" h="9525">
                <a:moveTo>
                  <a:pt x="0" y="9525"/>
                </a:moveTo>
                <a:lnTo>
                  <a:pt x="15824" y="9525"/>
                </a:lnTo>
                <a:lnTo>
                  <a:pt x="15824" y="0"/>
                </a:lnTo>
                <a:lnTo>
                  <a:pt x="0" y="0"/>
                </a:lnTo>
                <a:lnTo>
                  <a:pt x="0" y="9525"/>
                </a:lnTo>
                <a:close/>
              </a:path>
            </a:pathLst>
          </a:custGeom>
          <a:solidFill>
            <a:srgbClr val="231F20"/>
          </a:solidFill>
        </p:spPr>
        <p:txBody>
          <a:bodyPr wrap="square" lIns="0" tIns="0" rIns="0" bIns="0" rtlCol="0"/>
          <a:lstStyle/>
          <a:p>
            <a:endParaRPr/>
          </a:p>
        </p:txBody>
      </p:sp>
      <p:sp>
        <p:nvSpPr>
          <p:cNvPr id="250" name="object 250"/>
          <p:cNvSpPr/>
          <p:nvPr/>
        </p:nvSpPr>
        <p:spPr>
          <a:xfrm>
            <a:off x="690905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1" name="object 251"/>
          <p:cNvSpPr/>
          <p:nvPr/>
        </p:nvSpPr>
        <p:spPr>
          <a:xfrm>
            <a:off x="6880694"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2" name="object 252"/>
          <p:cNvSpPr/>
          <p:nvPr/>
        </p:nvSpPr>
        <p:spPr>
          <a:xfrm>
            <a:off x="685243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3" name="object 253"/>
          <p:cNvSpPr/>
          <p:nvPr/>
        </p:nvSpPr>
        <p:spPr>
          <a:xfrm>
            <a:off x="6994207"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4" name="object 254"/>
          <p:cNvSpPr/>
          <p:nvPr/>
        </p:nvSpPr>
        <p:spPr>
          <a:xfrm>
            <a:off x="6965848"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5" name="object 255"/>
          <p:cNvSpPr/>
          <p:nvPr/>
        </p:nvSpPr>
        <p:spPr>
          <a:xfrm>
            <a:off x="6937603" y="5965723"/>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6" name="object 256"/>
          <p:cNvSpPr txBox="1"/>
          <p:nvPr/>
        </p:nvSpPr>
        <p:spPr>
          <a:xfrm>
            <a:off x="1498574" y="6116253"/>
            <a:ext cx="5506085" cy="861060"/>
          </a:xfrm>
          <a:prstGeom prst="rect">
            <a:avLst/>
          </a:prstGeom>
        </p:spPr>
        <p:txBody>
          <a:bodyPr vert="horz" wrap="square" lIns="0" tIns="10160" rIns="0" bIns="0" rtlCol="0">
            <a:spAutoFit/>
          </a:bodyPr>
          <a:lstStyle/>
          <a:p>
            <a:pPr marL="12700" marR="5080">
              <a:lnSpc>
                <a:spcPct val="101800"/>
              </a:lnSpc>
              <a:spcBef>
                <a:spcPts val="80"/>
              </a:spcBef>
            </a:pPr>
            <a:r>
              <a:rPr sz="900" dirty="0">
                <a:solidFill>
                  <a:srgbClr val="231F20"/>
                </a:solidFill>
                <a:latin typeface="Arial Narrow"/>
                <a:cs typeface="Arial Narrow"/>
              </a:rPr>
              <a:t>Este </a:t>
            </a:r>
            <a:r>
              <a:rPr sz="900" spc="-5" dirty="0">
                <a:solidFill>
                  <a:srgbClr val="231F20"/>
                </a:solidFill>
                <a:latin typeface="Arial Narrow"/>
                <a:cs typeface="Arial Narrow"/>
              </a:rPr>
              <a:t>símbolo indica que el producto no debe eliminarse con otros </a:t>
            </a:r>
            <a:r>
              <a:rPr sz="900" dirty="0">
                <a:solidFill>
                  <a:srgbClr val="231F20"/>
                </a:solidFill>
                <a:latin typeface="Arial Narrow"/>
                <a:cs typeface="Arial Narrow"/>
              </a:rPr>
              <a:t>residuos </a:t>
            </a:r>
            <a:r>
              <a:rPr sz="900" spc="-5" dirty="0">
                <a:solidFill>
                  <a:srgbClr val="231F20"/>
                </a:solidFill>
                <a:latin typeface="Arial Narrow"/>
                <a:cs typeface="Arial Narrow"/>
              </a:rPr>
              <a:t>domésticos. </a:t>
            </a:r>
            <a:r>
              <a:rPr sz="900" dirty="0">
                <a:solidFill>
                  <a:srgbClr val="231F20"/>
                </a:solidFill>
                <a:latin typeface="Arial Narrow"/>
                <a:cs typeface="Arial Narrow"/>
              </a:rPr>
              <a:t>Para </a:t>
            </a:r>
            <a:r>
              <a:rPr sz="900" spc="-5" dirty="0">
                <a:solidFill>
                  <a:srgbClr val="231F20"/>
                </a:solidFill>
                <a:latin typeface="Arial Narrow"/>
                <a:cs typeface="Arial Narrow"/>
              </a:rPr>
              <a:t>evitar causar daños al medio ambiente  </a:t>
            </a:r>
            <a:r>
              <a:rPr sz="900" dirty="0">
                <a:solidFill>
                  <a:srgbClr val="231F20"/>
                </a:solidFill>
                <a:latin typeface="Arial Narrow"/>
                <a:cs typeface="Arial Narrow"/>
              </a:rPr>
              <a:t>o a </a:t>
            </a:r>
            <a:r>
              <a:rPr sz="900" spc="-5" dirty="0">
                <a:solidFill>
                  <a:srgbClr val="231F20"/>
                </a:solidFill>
                <a:latin typeface="Arial Narrow"/>
                <a:cs typeface="Arial Narrow"/>
              </a:rPr>
              <a:t>la salud humana debido </a:t>
            </a:r>
            <a:r>
              <a:rPr sz="900" dirty="0">
                <a:solidFill>
                  <a:srgbClr val="231F20"/>
                </a:solidFill>
                <a:latin typeface="Arial Narrow"/>
                <a:cs typeface="Arial Narrow"/>
              </a:rPr>
              <a:t>a </a:t>
            </a:r>
            <a:r>
              <a:rPr sz="900" spc="-5" dirty="0">
                <a:solidFill>
                  <a:srgbClr val="231F20"/>
                </a:solidFill>
                <a:latin typeface="Arial Narrow"/>
                <a:cs typeface="Arial Narrow"/>
              </a:rPr>
              <a:t>la eliminación incontrolada de </a:t>
            </a:r>
            <a:r>
              <a:rPr sz="900" dirty="0">
                <a:solidFill>
                  <a:srgbClr val="231F20"/>
                </a:solidFill>
                <a:latin typeface="Arial Narrow"/>
                <a:cs typeface="Arial Narrow"/>
              </a:rPr>
              <a:t>residuos, </a:t>
            </a:r>
            <a:r>
              <a:rPr sz="900" spc="-5" dirty="0">
                <a:solidFill>
                  <a:srgbClr val="231F20"/>
                </a:solidFill>
                <a:latin typeface="Arial Narrow"/>
                <a:cs typeface="Arial Narrow"/>
              </a:rPr>
              <a:t>se debe </a:t>
            </a:r>
            <a:r>
              <a:rPr sz="900" dirty="0">
                <a:solidFill>
                  <a:srgbClr val="231F20"/>
                </a:solidFill>
                <a:latin typeface="Arial Narrow"/>
                <a:cs typeface="Arial Narrow"/>
              </a:rPr>
              <a:t>reciclar </a:t>
            </a:r>
            <a:r>
              <a:rPr sz="900" spc="-5" dirty="0">
                <a:solidFill>
                  <a:srgbClr val="231F20"/>
                </a:solidFill>
                <a:latin typeface="Arial Narrow"/>
                <a:cs typeface="Arial Narrow"/>
              </a:rPr>
              <a:t>el producto de manera </a:t>
            </a:r>
            <a:r>
              <a:rPr sz="900" dirty="0">
                <a:solidFill>
                  <a:srgbClr val="231F20"/>
                </a:solidFill>
                <a:latin typeface="Arial Narrow"/>
                <a:cs typeface="Arial Narrow"/>
              </a:rPr>
              <a:t>responsable </a:t>
            </a:r>
            <a:r>
              <a:rPr sz="900" spc="-5" dirty="0">
                <a:solidFill>
                  <a:srgbClr val="231F20"/>
                </a:solidFill>
                <a:latin typeface="Arial Narrow"/>
                <a:cs typeface="Arial Narrow"/>
              </a:rPr>
              <a:t>para  promover la </a:t>
            </a:r>
            <a:r>
              <a:rPr sz="900" dirty="0">
                <a:solidFill>
                  <a:srgbClr val="231F20"/>
                </a:solidFill>
                <a:latin typeface="Arial Narrow"/>
                <a:cs typeface="Arial Narrow"/>
              </a:rPr>
              <a:t>reutilización </a:t>
            </a:r>
            <a:r>
              <a:rPr sz="900" spc="-5" dirty="0">
                <a:solidFill>
                  <a:srgbClr val="231F20"/>
                </a:solidFill>
                <a:latin typeface="Arial Narrow"/>
                <a:cs typeface="Arial Narrow"/>
              </a:rPr>
              <a:t>sostenible de los </a:t>
            </a:r>
            <a:r>
              <a:rPr sz="900" dirty="0">
                <a:solidFill>
                  <a:srgbClr val="231F20"/>
                </a:solidFill>
                <a:latin typeface="Arial Narrow"/>
                <a:cs typeface="Arial Narrow"/>
              </a:rPr>
              <a:t>recursos </a:t>
            </a:r>
            <a:r>
              <a:rPr sz="900" spc="-5" dirty="0">
                <a:solidFill>
                  <a:srgbClr val="231F20"/>
                </a:solidFill>
                <a:latin typeface="Arial Narrow"/>
                <a:cs typeface="Arial Narrow"/>
              </a:rPr>
              <a:t>materiales. </a:t>
            </a:r>
            <a:r>
              <a:rPr sz="900" dirty="0">
                <a:solidFill>
                  <a:srgbClr val="231F20"/>
                </a:solidFill>
                <a:latin typeface="Arial Narrow"/>
                <a:cs typeface="Arial Narrow"/>
              </a:rPr>
              <a:t>Puede </a:t>
            </a:r>
            <a:r>
              <a:rPr sz="900" spc="-5" dirty="0">
                <a:solidFill>
                  <a:srgbClr val="231F20"/>
                </a:solidFill>
                <a:latin typeface="Arial Narrow"/>
                <a:cs typeface="Arial Narrow"/>
              </a:rPr>
              <a:t>solicitar información sobre la eliminación de </a:t>
            </a:r>
            <a:r>
              <a:rPr sz="900" dirty="0">
                <a:solidFill>
                  <a:srgbClr val="231F20"/>
                </a:solidFill>
                <a:latin typeface="Arial Narrow"/>
                <a:cs typeface="Arial Narrow"/>
              </a:rPr>
              <a:t>residuos a </a:t>
            </a:r>
            <a:r>
              <a:rPr sz="900" spc="-5" dirty="0">
                <a:solidFill>
                  <a:srgbClr val="231F20"/>
                </a:solidFill>
                <a:latin typeface="Arial Narrow"/>
                <a:cs typeface="Arial Narrow"/>
              </a:rPr>
              <a:t>las  autoridades</a:t>
            </a:r>
            <a:r>
              <a:rPr sz="900" spc="-10" dirty="0">
                <a:solidFill>
                  <a:srgbClr val="231F20"/>
                </a:solidFill>
                <a:latin typeface="Arial Narrow"/>
                <a:cs typeface="Arial Narrow"/>
              </a:rPr>
              <a:t> </a:t>
            </a:r>
            <a:r>
              <a:rPr sz="900" spc="-5" dirty="0">
                <a:solidFill>
                  <a:srgbClr val="231F20"/>
                </a:solidFill>
                <a:latin typeface="Arial Narrow"/>
                <a:cs typeface="Arial Narrow"/>
              </a:rPr>
              <a:t>locales.</a:t>
            </a:r>
            <a:endParaRPr sz="900">
              <a:latin typeface="Arial Narrow"/>
              <a:cs typeface="Arial Narrow"/>
            </a:endParaRPr>
          </a:p>
          <a:p>
            <a:pPr marL="12700" marR="150495">
              <a:lnSpc>
                <a:spcPct val="101800"/>
              </a:lnSpc>
            </a:pPr>
            <a:r>
              <a:rPr sz="900" dirty="0">
                <a:solidFill>
                  <a:srgbClr val="231F20"/>
                </a:solidFill>
                <a:latin typeface="Arial Narrow"/>
                <a:cs typeface="Arial Narrow"/>
              </a:rPr>
              <a:t>Para </a:t>
            </a:r>
            <a:r>
              <a:rPr sz="900" spc="-5" dirty="0">
                <a:solidFill>
                  <a:srgbClr val="231F20"/>
                </a:solidFill>
                <a:latin typeface="Arial Narrow"/>
                <a:cs typeface="Arial Narrow"/>
              </a:rPr>
              <a:t>devolver el dispositivo usado, utilice los sistemas de devolución </a:t>
            </a:r>
            <a:r>
              <a:rPr sz="900" dirty="0">
                <a:solidFill>
                  <a:srgbClr val="231F20"/>
                </a:solidFill>
                <a:latin typeface="Arial Narrow"/>
                <a:cs typeface="Arial Narrow"/>
              </a:rPr>
              <a:t>y recogida o </a:t>
            </a:r>
            <a:r>
              <a:rPr sz="900" spc="-5" dirty="0">
                <a:solidFill>
                  <a:srgbClr val="231F20"/>
                </a:solidFill>
                <a:latin typeface="Arial Narrow"/>
                <a:cs typeface="Arial Narrow"/>
              </a:rPr>
              <a:t>póngase en contacto con el distribuidor al que  compró el producto para que lo </a:t>
            </a:r>
            <a:r>
              <a:rPr sz="900" dirty="0">
                <a:solidFill>
                  <a:srgbClr val="231F20"/>
                </a:solidFill>
                <a:latin typeface="Arial Narrow"/>
                <a:cs typeface="Arial Narrow"/>
              </a:rPr>
              <a:t>recicle </a:t>
            </a:r>
            <a:r>
              <a:rPr sz="900" spc="-5" dirty="0">
                <a:solidFill>
                  <a:srgbClr val="231F20"/>
                </a:solidFill>
                <a:latin typeface="Arial Narrow"/>
                <a:cs typeface="Arial Narrow"/>
              </a:rPr>
              <a:t>de </a:t>
            </a:r>
            <a:r>
              <a:rPr sz="900" dirty="0">
                <a:solidFill>
                  <a:srgbClr val="231F20"/>
                </a:solidFill>
                <a:latin typeface="Arial Narrow"/>
                <a:cs typeface="Arial Narrow"/>
              </a:rPr>
              <a:t>forma </a:t>
            </a:r>
            <a:r>
              <a:rPr sz="900" spc="-5" dirty="0">
                <a:solidFill>
                  <a:srgbClr val="231F20"/>
                </a:solidFill>
                <a:latin typeface="Arial Narrow"/>
                <a:cs typeface="Arial Narrow"/>
              </a:rPr>
              <a:t>segura para el medio</a:t>
            </a:r>
            <a:r>
              <a:rPr sz="900" spc="-20" dirty="0">
                <a:solidFill>
                  <a:srgbClr val="231F20"/>
                </a:solidFill>
                <a:latin typeface="Arial Narrow"/>
                <a:cs typeface="Arial Narrow"/>
              </a:rPr>
              <a:t> </a:t>
            </a:r>
            <a:r>
              <a:rPr sz="900" dirty="0">
                <a:solidFill>
                  <a:srgbClr val="231F20"/>
                </a:solidFill>
                <a:latin typeface="Arial Narrow"/>
                <a:cs typeface="Arial Narrow"/>
              </a:rPr>
              <a:t>ambiente.</a:t>
            </a:r>
            <a:endParaRPr sz="900">
              <a:latin typeface="Arial Narrow"/>
              <a:cs typeface="Arial Narrow"/>
            </a:endParaRPr>
          </a:p>
        </p:txBody>
      </p:sp>
      <p:sp>
        <p:nvSpPr>
          <p:cNvPr id="257" name="object 257"/>
          <p:cNvSpPr/>
          <p:nvPr/>
        </p:nvSpPr>
        <p:spPr>
          <a:xfrm>
            <a:off x="4826915" y="3500871"/>
            <a:ext cx="2003151" cy="1609738"/>
          </a:xfrm>
          <a:prstGeom prst="rect">
            <a:avLst/>
          </a:prstGeom>
          <a:blipFill>
            <a:blip r:embed="rId6" cstate="print"/>
            <a:stretch>
              <a:fillRect/>
            </a:stretch>
          </a:blipFill>
        </p:spPr>
        <p:txBody>
          <a:bodyPr wrap="square" lIns="0" tIns="0" rIns="0" bIns="0" rtlCol="0"/>
          <a:lstStyle/>
          <a:p>
            <a:endParaRPr/>
          </a:p>
        </p:txBody>
      </p:sp>
      <p:sp>
        <p:nvSpPr>
          <p:cNvPr id="258" name="object 258"/>
          <p:cNvSpPr txBox="1"/>
          <p:nvPr/>
        </p:nvSpPr>
        <p:spPr>
          <a:xfrm>
            <a:off x="4659134" y="3365817"/>
            <a:ext cx="2366010" cy="1862455"/>
          </a:xfrm>
          <a:prstGeom prst="rect">
            <a:avLst/>
          </a:prstGeom>
          <a:ln w="6350">
            <a:solidFill>
              <a:srgbClr val="231F20"/>
            </a:solidFill>
          </a:ln>
        </p:spPr>
        <p:txBody>
          <a:bodyPr vert="horz" wrap="square" lIns="0" tIns="0" rIns="0" bIns="0" rtlCol="0">
            <a:spAutoFit/>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a:lnSpc>
                <a:spcPct val="100000"/>
              </a:lnSpc>
              <a:spcBef>
                <a:spcPts val="35"/>
              </a:spcBef>
            </a:pPr>
            <a:endParaRPr sz="850">
              <a:latin typeface="Times New Roman"/>
              <a:cs typeface="Times New Roman"/>
            </a:endParaRPr>
          </a:p>
          <a:p>
            <a:pPr marL="289560">
              <a:lnSpc>
                <a:spcPct val="100000"/>
              </a:lnSpc>
            </a:pPr>
            <a:r>
              <a:rPr sz="600" spc="-5" dirty="0">
                <a:solidFill>
                  <a:srgbClr val="231F20"/>
                </a:solidFill>
                <a:latin typeface="Arial"/>
                <a:cs typeface="Arial"/>
              </a:rPr>
              <a:t>SUN</a:t>
            </a:r>
            <a:endParaRPr sz="600">
              <a:latin typeface="Arial"/>
              <a:cs typeface="Arial"/>
            </a:endParaRPr>
          </a:p>
        </p:txBody>
      </p:sp>
      <p:sp>
        <p:nvSpPr>
          <p:cNvPr id="259" name="object 259"/>
          <p:cNvSpPr/>
          <p:nvPr/>
        </p:nvSpPr>
        <p:spPr>
          <a:xfrm>
            <a:off x="642302" y="6818706"/>
            <a:ext cx="459740" cy="114300"/>
          </a:xfrm>
          <a:custGeom>
            <a:avLst/>
            <a:gdLst/>
            <a:ahLst/>
            <a:cxnLst/>
            <a:rect l="l" t="t" r="r" b="b"/>
            <a:pathLst>
              <a:path w="459740" h="114300">
                <a:moveTo>
                  <a:pt x="0" y="114185"/>
                </a:moveTo>
                <a:lnTo>
                  <a:pt x="459651" y="114185"/>
                </a:lnTo>
                <a:lnTo>
                  <a:pt x="459651" y="0"/>
                </a:lnTo>
                <a:lnTo>
                  <a:pt x="0" y="0"/>
                </a:lnTo>
                <a:lnTo>
                  <a:pt x="0" y="114185"/>
                </a:lnTo>
                <a:close/>
              </a:path>
            </a:pathLst>
          </a:custGeom>
          <a:solidFill>
            <a:srgbClr val="231F20"/>
          </a:solidFill>
        </p:spPr>
        <p:txBody>
          <a:bodyPr wrap="square" lIns="0" tIns="0" rIns="0" bIns="0" rtlCol="0"/>
          <a:lstStyle/>
          <a:p>
            <a:endParaRPr/>
          </a:p>
        </p:txBody>
      </p:sp>
      <p:sp>
        <p:nvSpPr>
          <p:cNvPr id="260" name="object 260"/>
          <p:cNvSpPr/>
          <p:nvPr/>
        </p:nvSpPr>
        <p:spPr>
          <a:xfrm>
            <a:off x="843622" y="6180391"/>
            <a:ext cx="76835" cy="35560"/>
          </a:xfrm>
          <a:custGeom>
            <a:avLst/>
            <a:gdLst/>
            <a:ahLst/>
            <a:cxnLst/>
            <a:rect l="l" t="t" r="r" b="b"/>
            <a:pathLst>
              <a:path w="76834" h="35560">
                <a:moveTo>
                  <a:pt x="0" y="35191"/>
                </a:moveTo>
                <a:lnTo>
                  <a:pt x="76466" y="35191"/>
                </a:lnTo>
                <a:lnTo>
                  <a:pt x="76466" y="0"/>
                </a:lnTo>
                <a:lnTo>
                  <a:pt x="0" y="0"/>
                </a:lnTo>
                <a:lnTo>
                  <a:pt x="0" y="35191"/>
                </a:lnTo>
                <a:close/>
              </a:path>
            </a:pathLst>
          </a:custGeom>
          <a:solidFill>
            <a:srgbClr val="231F20"/>
          </a:solidFill>
        </p:spPr>
        <p:txBody>
          <a:bodyPr wrap="square" lIns="0" tIns="0" rIns="0" bIns="0" rtlCol="0"/>
          <a:lstStyle/>
          <a:p>
            <a:endParaRPr/>
          </a:p>
        </p:txBody>
      </p:sp>
      <p:sp>
        <p:nvSpPr>
          <p:cNvPr id="261" name="object 261"/>
          <p:cNvSpPr/>
          <p:nvPr/>
        </p:nvSpPr>
        <p:spPr>
          <a:xfrm>
            <a:off x="976058" y="6274956"/>
            <a:ext cx="53975" cy="55880"/>
          </a:xfrm>
          <a:custGeom>
            <a:avLst/>
            <a:gdLst/>
            <a:ahLst/>
            <a:cxnLst/>
            <a:rect l="l" t="t" r="r" b="b"/>
            <a:pathLst>
              <a:path w="53975" h="55879">
                <a:moveTo>
                  <a:pt x="0" y="55486"/>
                </a:moveTo>
                <a:lnTo>
                  <a:pt x="53759" y="55486"/>
                </a:lnTo>
                <a:lnTo>
                  <a:pt x="53759" y="0"/>
                </a:lnTo>
                <a:lnTo>
                  <a:pt x="0" y="0"/>
                </a:lnTo>
                <a:lnTo>
                  <a:pt x="0" y="55486"/>
                </a:lnTo>
                <a:close/>
              </a:path>
            </a:pathLst>
          </a:custGeom>
          <a:solidFill>
            <a:srgbClr val="231F20"/>
          </a:solidFill>
        </p:spPr>
        <p:txBody>
          <a:bodyPr wrap="square" lIns="0" tIns="0" rIns="0" bIns="0" rtlCol="0"/>
          <a:lstStyle/>
          <a:p>
            <a:endParaRPr/>
          </a:p>
        </p:txBody>
      </p:sp>
      <p:sp>
        <p:nvSpPr>
          <p:cNvPr id="262" name="object 262"/>
          <p:cNvSpPr/>
          <p:nvPr/>
        </p:nvSpPr>
        <p:spPr>
          <a:xfrm>
            <a:off x="993108" y="6288360"/>
            <a:ext cx="24130" cy="28575"/>
          </a:xfrm>
          <a:custGeom>
            <a:avLst/>
            <a:gdLst/>
            <a:ahLst/>
            <a:cxnLst/>
            <a:rect l="l" t="t" r="r" b="b"/>
            <a:pathLst>
              <a:path w="24130" h="28575">
                <a:moveTo>
                  <a:pt x="24066" y="0"/>
                </a:moveTo>
                <a:lnTo>
                  <a:pt x="4648" y="228"/>
                </a:lnTo>
                <a:lnTo>
                  <a:pt x="2044" y="2590"/>
                </a:lnTo>
                <a:lnTo>
                  <a:pt x="0" y="27952"/>
                </a:lnTo>
                <a:lnTo>
                  <a:pt x="24066" y="27952"/>
                </a:lnTo>
                <a:lnTo>
                  <a:pt x="24066" y="0"/>
                </a:lnTo>
                <a:close/>
              </a:path>
            </a:pathLst>
          </a:custGeom>
          <a:solidFill>
            <a:srgbClr val="FFFFFF"/>
          </a:solidFill>
        </p:spPr>
        <p:txBody>
          <a:bodyPr wrap="square" lIns="0" tIns="0" rIns="0" bIns="0" rtlCol="0"/>
          <a:lstStyle/>
          <a:p>
            <a:endParaRPr/>
          </a:p>
        </p:txBody>
      </p:sp>
      <p:sp>
        <p:nvSpPr>
          <p:cNvPr id="263" name="object 263"/>
          <p:cNvSpPr/>
          <p:nvPr/>
        </p:nvSpPr>
        <p:spPr>
          <a:xfrm>
            <a:off x="842048" y="6344748"/>
            <a:ext cx="97790" cy="0"/>
          </a:xfrm>
          <a:custGeom>
            <a:avLst/>
            <a:gdLst/>
            <a:ahLst/>
            <a:cxnLst/>
            <a:rect l="l" t="t" r="r" b="b"/>
            <a:pathLst>
              <a:path w="97790">
                <a:moveTo>
                  <a:pt x="0" y="0"/>
                </a:moveTo>
                <a:lnTo>
                  <a:pt x="97523" y="0"/>
                </a:lnTo>
              </a:path>
            </a:pathLst>
          </a:custGeom>
          <a:ln w="30797">
            <a:solidFill>
              <a:srgbClr val="231F20"/>
            </a:solidFill>
          </a:ln>
        </p:spPr>
        <p:txBody>
          <a:bodyPr wrap="square" lIns="0" tIns="0" rIns="0" bIns="0" rtlCol="0"/>
          <a:lstStyle/>
          <a:p>
            <a:endParaRPr/>
          </a:p>
        </p:txBody>
      </p:sp>
      <p:sp>
        <p:nvSpPr>
          <p:cNvPr id="264" name="object 264"/>
          <p:cNvSpPr/>
          <p:nvPr/>
        </p:nvSpPr>
        <p:spPr>
          <a:xfrm>
            <a:off x="723978" y="6185147"/>
            <a:ext cx="307340" cy="465455"/>
          </a:xfrm>
          <a:custGeom>
            <a:avLst/>
            <a:gdLst/>
            <a:ahLst/>
            <a:cxnLst/>
            <a:rect l="l" t="t" r="r" b="b"/>
            <a:pathLst>
              <a:path w="307340" h="465454">
                <a:moveTo>
                  <a:pt x="36220" y="62212"/>
                </a:moveTo>
                <a:lnTo>
                  <a:pt x="22148" y="62212"/>
                </a:lnTo>
                <a:lnTo>
                  <a:pt x="25607" y="99792"/>
                </a:lnTo>
                <a:lnTo>
                  <a:pt x="30665" y="158188"/>
                </a:lnTo>
                <a:lnTo>
                  <a:pt x="36563" y="227909"/>
                </a:lnTo>
                <a:lnTo>
                  <a:pt x="42542" y="299463"/>
                </a:lnTo>
                <a:lnTo>
                  <a:pt x="54140" y="439453"/>
                </a:lnTo>
                <a:lnTo>
                  <a:pt x="59410" y="440875"/>
                </a:lnTo>
                <a:lnTo>
                  <a:pt x="59410" y="464929"/>
                </a:lnTo>
                <a:lnTo>
                  <a:pt x="89103" y="464929"/>
                </a:lnTo>
                <a:lnTo>
                  <a:pt x="89103" y="440875"/>
                </a:lnTo>
                <a:lnTo>
                  <a:pt x="243979" y="440875"/>
                </a:lnTo>
                <a:lnTo>
                  <a:pt x="245187" y="426067"/>
                </a:lnTo>
                <a:lnTo>
                  <a:pt x="66852" y="426067"/>
                </a:lnTo>
                <a:lnTo>
                  <a:pt x="36220" y="62212"/>
                </a:lnTo>
                <a:close/>
              </a:path>
              <a:path w="307340" h="465454">
                <a:moveTo>
                  <a:pt x="77089" y="3779"/>
                </a:moveTo>
                <a:lnTo>
                  <a:pt x="49161" y="3779"/>
                </a:lnTo>
                <a:lnTo>
                  <a:pt x="49161" y="14587"/>
                </a:lnTo>
                <a:lnTo>
                  <a:pt x="45364" y="16047"/>
                </a:lnTo>
                <a:lnTo>
                  <a:pt x="41871" y="18079"/>
                </a:lnTo>
                <a:lnTo>
                  <a:pt x="39128" y="19641"/>
                </a:lnTo>
                <a:lnTo>
                  <a:pt x="30772" y="25750"/>
                </a:lnTo>
                <a:lnTo>
                  <a:pt x="24561" y="32745"/>
                </a:lnTo>
                <a:lnTo>
                  <a:pt x="20551" y="39687"/>
                </a:lnTo>
                <a:lnTo>
                  <a:pt x="18796" y="45638"/>
                </a:lnTo>
                <a:lnTo>
                  <a:pt x="0" y="45638"/>
                </a:lnTo>
                <a:lnTo>
                  <a:pt x="0" y="62212"/>
                </a:lnTo>
                <a:lnTo>
                  <a:pt x="260934" y="62212"/>
                </a:lnTo>
                <a:lnTo>
                  <a:pt x="259232" y="97044"/>
                </a:lnTo>
                <a:lnTo>
                  <a:pt x="255609" y="146556"/>
                </a:lnTo>
                <a:lnTo>
                  <a:pt x="247314" y="244860"/>
                </a:lnTo>
                <a:lnTo>
                  <a:pt x="231597" y="426067"/>
                </a:lnTo>
                <a:lnTo>
                  <a:pt x="245187" y="426067"/>
                </a:lnTo>
                <a:lnTo>
                  <a:pt x="257276" y="277882"/>
                </a:lnTo>
                <a:lnTo>
                  <a:pt x="267521" y="151173"/>
                </a:lnTo>
                <a:lnTo>
                  <a:pt x="274497" y="62796"/>
                </a:lnTo>
                <a:lnTo>
                  <a:pt x="295825" y="62796"/>
                </a:lnTo>
                <a:lnTo>
                  <a:pt x="300591" y="59583"/>
                </a:lnTo>
                <a:lnTo>
                  <a:pt x="305166" y="52801"/>
                </a:lnTo>
                <a:lnTo>
                  <a:pt x="306544" y="45981"/>
                </a:lnTo>
                <a:lnTo>
                  <a:pt x="77089" y="45981"/>
                </a:lnTo>
                <a:lnTo>
                  <a:pt x="77089" y="45473"/>
                </a:lnTo>
                <a:lnTo>
                  <a:pt x="34950" y="45473"/>
                </a:lnTo>
                <a:lnTo>
                  <a:pt x="34620" y="43467"/>
                </a:lnTo>
                <a:lnTo>
                  <a:pt x="36220" y="37777"/>
                </a:lnTo>
                <a:lnTo>
                  <a:pt x="49161" y="31097"/>
                </a:lnTo>
                <a:lnTo>
                  <a:pt x="77089" y="31097"/>
                </a:lnTo>
                <a:lnTo>
                  <a:pt x="77089" y="21153"/>
                </a:lnTo>
                <a:lnTo>
                  <a:pt x="92599" y="18436"/>
                </a:lnTo>
                <a:lnTo>
                  <a:pt x="111459" y="16400"/>
                </a:lnTo>
                <a:lnTo>
                  <a:pt x="133994" y="15245"/>
                </a:lnTo>
                <a:lnTo>
                  <a:pt x="246035" y="15171"/>
                </a:lnTo>
                <a:lnTo>
                  <a:pt x="238034" y="11261"/>
                </a:lnTo>
                <a:lnTo>
                  <a:pt x="222084" y="6713"/>
                </a:lnTo>
                <a:lnTo>
                  <a:pt x="217479" y="6052"/>
                </a:lnTo>
                <a:lnTo>
                  <a:pt x="77089" y="6052"/>
                </a:lnTo>
                <a:lnTo>
                  <a:pt x="77089" y="3779"/>
                </a:lnTo>
                <a:close/>
              </a:path>
              <a:path w="307340" h="465454">
                <a:moveTo>
                  <a:pt x="295825" y="62796"/>
                </a:moveTo>
                <a:lnTo>
                  <a:pt x="274497" y="62796"/>
                </a:lnTo>
                <a:lnTo>
                  <a:pt x="277723" y="64714"/>
                </a:lnTo>
                <a:lnTo>
                  <a:pt x="281482" y="65831"/>
                </a:lnTo>
                <a:lnTo>
                  <a:pt x="285508" y="65831"/>
                </a:lnTo>
                <a:lnTo>
                  <a:pt x="293809" y="64155"/>
                </a:lnTo>
                <a:lnTo>
                  <a:pt x="295825" y="62796"/>
                </a:lnTo>
                <a:close/>
              </a:path>
              <a:path w="307340" h="465454">
                <a:moveTo>
                  <a:pt x="246035" y="15171"/>
                </a:moveTo>
                <a:lnTo>
                  <a:pt x="160528" y="15171"/>
                </a:lnTo>
                <a:lnTo>
                  <a:pt x="185829" y="16444"/>
                </a:lnTo>
                <a:lnTo>
                  <a:pt x="205079" y="18938"/>
                </a:lnTo>
                <a:lnTo>
                  <a:pt x="245510" y="31706"/>
                </a:lnTo>
                <a:lnTo>
                  <a:pt x="259892" y="45981"/>
                </a:lnTo>
                <a:lnTo>
                  <a:pt x="306544" y="45981"/>
                </a:lnTo>
                <a:lnTo>
                  <a:pt x="306844" y="44495"/>
                </a:lnTo>
                <a:lnTo>
                  <a:pt x="305166" y="36184"/>
                </a:lnTo>
                <a:lnTo>
                  <a:pt x="302462" y="32176"/>
                </a:lnTo>
                <a:lnTo>
                  <a:pt x="268097" y="32176"/>
                </a:lnTo>
                <a:lnTo>
                  <a:pt x="261141" y="24920"/>
                </a:lnTo>
                <a:lnTo>
                  <a:pt x="251086" y="17640"/>
                </a:lnTo>
                <a:lnTo>
                  <a:pt x="246035" y="15171"/>
                </a:lnTo>
                <a:close/>
              </a:path>
              <a:path w="307340" h="465454">
                <a:moveTo>
                  <a:pt x="77089" y="31097"/>
                </a:moveTo>
                <a:lnTo>
                  <a:pt x="49161" y="31097"/>
                </a:lnTo>
                <a:lnTo>
                  <a:pt x="49161" y="45473"/>
                </a:lnTo>
                <a:lnTo>
                  <a:pt x="77089" y="45473"/>
                </a:lnTo>
                <a:lnTo>
                  <a:pt x="77089" y="31097"/>
                </a:lnTo>
                <a:close/>
              </a:path>
              <a:path w="307340" h="465454">
                <a:moveTo>
                  <a:pt x="285508" y="23159"/>
                </a:moveTo>
                <a:lnTo>
                  <a:pt x="278320" y="23159"/>
                </a:lnTo>
                <a:lnTo>
                  <a:pt x="271970" y="26703"/>
                </a:lnTo>
                <a:lnTo>
                  <a:pt x="268097" y="32176"/>
                </a:lnTo>
                <a:lnTo>
                  <a:pt x="302462" y="32176"/>
                </a:lnTo>
                <a:lnTo>
                  <a:pt x="300591" y="29403"/>
                </a:lnTo>
                <a:lnTo>
                  <a:pt x="293809" y="24834"/>
                </a:lnTo>
                <a:lnTo>
                  <a:pt x="285508" y="23159"/>
                </a:lnTo>
                <a:close/>
              </a:path>
              <a:path w="307340" h="465454">
                <a:moveTo>
                  <a:pt x="134888" y="0"/>
                </a:moveTo>
                <a:lnTo>
                  <a:pt x="96643" y="2625"/>
                </a:lnTo>
                <a:lnTo>
                  <a:pt x="77089" y="6052"/>
                </a:lnTo>
                <a:lnTo>
                  <a:pt x="217479" y="6052"/>
                </a:lnTo>
                <a:lnTo>
                  <a:pt x="191269" y="2294"/>
                </a:lnTo>
                <a:lnTo>
                  <a:pt x="161397" y="269"/>
                </a:lnTo>
                <a:lnTo>
                  <a:pt x="134888" y="0"/>
                </a:lnTo>
                <a:close/>
              </a:path>
            </a:pathLst>
          </a:custGeom>
          <a:solidFill>
            <a:srgbClr val="231F20"/>
          </a:solidFill>
        </p:spPr>
        <p:txBody>
          <a:bodyPr wrap="square" lIns="0" tIns="0" rIns="0" bIns="0" rtlCol="0"/>
          <a:lstStyle/>
          <a:p>
            <a:endParaRPr/>
          </a:p>
        </p:txBody>
      </p:sp>
      <p:sp>
        <p:nvSpPr>
          <p:cNvPr id="265" name="object 265"/>
          <p:cNvSpPr/>
          <p:nvPr/>
        </p:nvSpPr>
        <p:spPr>
          <a:xfrm>
            <a:off x="918654" y="6556774"/>
            <a:ext cx="91312" cy="91338"/>
          </a:xfrm>
          <a:prstGeom prst="rect">
            <a:avLst/>
          </a:prstGeom>
          <a:blipFill>
            <a:blip r:embed="rId7" cstate="print"/>
            <a:stretch>
              <a:fillRect/>
            </a:stretch>
          </a:blipFill>
        </p:spPr>
        <p:txBody>
          <a:bodyPr wrap="square" lIns="0" tIns="0" rIns="0" bIns="0" rtlCol="0"/>
          <a:lstStyle/>
          <a:p>
            <a:endParaRPr/>
          </a:p>
        </p:txBody>
      </p:sp>
      <p:sp>
        <p:nvSpPr>
          <p:cNvPr id="266" name="object 266"/>
          <p:cNvSpPr/>
          <p:nvPr/>
        </p:nvSpPr>
        <p:spPr>
          <a:xfrm>
            <a:off x="595845" y="6131455"/>
            <a:ext cx="553720" cy="573405"/>
          </a:xfrm>
          <a:custGeom>
            <a:avLst/>
            <a:gdLst/>
            <a:ahLst/>
            <a:cxnLst/>
            <a:rect l="l" t="t" r="r" b="b"/>
            <a:pathLst>
              <a:path w="553719" h="573404">
                <a:moveTo>
                  <a:pt x="0" y="1117"/>
                </a:moveTo>
                <a:lnTo>
                  <a:pt x="0" y="19938"/>
                </a:lnTo>
                <a:lnTo>
                  <a:pt x="262343" y="301104"/>
                </a:lnTo>
                <a:lnTo>
                  <a:pt x="8293" y="564057"/>
                </a:lnTo>
                <a:lnTo>
                  <a:pt x="17348" y="572846"/>
                </a:lnTo>
                <a:lnTo>
                  <a:pt x="271043" y="310426"/>
                </a:lnTo>
                <a:lnTo>
                  <a:pt x="288471" y="310426"/>
                </a:lnTo>
                <a:lnTo>
                  <a:pt x="279933" y="301269"/>
                </a:lnTo>
                <a:lnTo>
                  <a:pt x="288955" y="291934"/>
                </a:lnTo>
                <a:lnTo>
                  <a:pt x="271221" y="291934"/>
                </a:lnTo>
                <a:lnTo>
                  <a:pt x="0" y="1117"/>
                </a:lnTo>
                <a:close/>
              </a:path>
              <a:path w="553719" h="573404">
                <a:moveTo>
                  <a:pt x="288471" y="310426"/>
                </a:moveTo>
                <a:lnTo>
                  <a:pt x="271043" y="310426"/>
                </a:lnTo>
                <a:lnTo>
                  <a:pt x="515327" y="572223"/>
                </a:lnTo>
                <a:lnTo>
                  <a:pt x="524573" y="563626"/>
                </a:lnTo>
                <a:lnTo>
                  <a:pt x="288471" y="310426"/>
                </a:lnTo>
                <a:close/>
              </a:path>
              <a:path w="553719" h="573404">
                <a:moveTo>
                  <a:pt x="553288" y="0"/>
                </a:moveTo>
                <a:lnTo>
                  <a:pt x="271221" y="291934"/>
                </a:lnTo>
                <a:lnTo>
                  <a:pt x="288955" y="291934"/>
                </a:lnTo>
                <a:lnTo>
                  <a:pt x="552945" y="18808"/>
                </a:lnTo>
                <a:lnTo>
                  <a:pt x="553288" y="0"/>
                </a:lnTo>
                <a:close/>
              </a:path>
            </a:pathLst>
          </a:custGeom>
          <a:solidFill>
            <a:srgbClr val="231F20"/>
          </a:solidFill>
        </p:spPr>
        <p:txBody>
          <a:bodyPr wrap="square" lIns="0" tIns="0" rIns="0" bIns="0" rtlCol="0"/>
          <a:lstStyle/>
          <a:p>
            <a:endParaRPr/>
          </a:p>
        </p:txBody>
      </p:sp>
      <p:sp>
        <p:nvSpPr>
          <p:cNvPr id="267" name="object 267"/>
          <p:cNvSpPr/>
          <p:nvPr/>
        </p:nvSpPr>
        <p:spPr>
          <a:xfrm>
            <a:off x="857374" y="6193984"/>
            <a:ext cx="49530" cy="8255"/>
          </a:xfrm>
          <a:custGeom>
            <a:avLst/>
            <a:gdLst/>
            <a:ahLst/>
            <a:cxnLst/>
            <a:rect l="l" t="t" r="r" b="b"/>
            <a:pathLst>
              <a:path w="49530" h="8254">
                <a:moveTo>
                  <a:pt x="49110" y="0"/>
                </a:moveTo>
                <a:lnTo>
                  <a:pt x="0" y="0"/>
                </a:lnTo>
                <a:lnTo>
                  <a:pt x="0" y="7632"/>
                </a:lnTo>
                <a:lnTo>
                  <a:pt x="49110" y="7937"/>
                </a:lnTo>
                <a:lnTo>
                  <a:pt x="49110" y="0"/>
                </a:lnTo>
                <a:close/>
              </a:path>
            </a:pathLst>
          </a:custGeom>
          <a:solidFill>
            <a:srgbClr val="FFFFFF"/>
          </a:solidFill>
        </p:spPr>
        <p:txBody>
          <a:bodyPr wrap="square" lIns="0" tIns="0" rIns="0" bIns="0" rtlCol="0"/>
          <a:lstStyle/>
          <a:p>
            <a:endParaRPr/>
          </a:p>
        </p:txBody>
      </p:sp>
      <p:sp>
        <p:nvSpPr>
          <p:cNvPr id="268" name="object 268"/>
          <p:cNvSpPr/>
          <p:nvPr/>
        </p:nvSpPr>
        <p:spPr>
          <a:xfrm>
            <a:off x="949150" y="6588026"/>
            <a:ext cx="30480" cy="30480"/>
          </a:xfrm>
          <a:custGeom>
            <a:avLst/>
            <a:gdLst/>
            <a:ahLst/>
            <a:cxnLst/>
            <a:rect l="l" t="t" r="r" b="b"/>
            <a:pathLst>
              <a:path w="30480" h="30479">
                <a:moveTo>
                  <a:pt x="23456" y="0"/>
                </a:moveTo>
                <a:lnTo>
                  <a:pt x="6769" y="0"/>
                </a:lnTo>
                <a:lnTo>
                  <a:pt x="0" y="6743"/>
                </a:lnTo>
                <a:lnTo>
                  <a:pt x="0" y="23431"/>
                </a:lnTo>
                <a:lnTo>
                  <a:pt x="6769" y="30200"/>
                </a:lnTo>
                <a:lnTo>
                  <a:pt x="23456" y="30200"/>
                </a:lnTo>
                <a:lnTo>
                  <a:pt x="30200" y="23431"/>
                </a:lnTo>
                <a:lnTo>
                  <a:pt x="30200" y="6743"/>
                </a:lnTo>
                <a:lnTo>
                  <a:pt x="23456" y="0"/>
                </a:lnTo>
                <a:close/>
              </a:path>
            </a:pathLst>
          </a:custGeom>
          <a:solidFill>
            <a:srgbClr val="231F20"/>
          </a:solidFill>
        </p:spPr>
        <p:txBody>
          <a:bodyPr wrap="square" lIns="0" tIns="0" rIns="0" bIns="0" rtlCol="0"/>
          <a:lstStyle/>
          <a:p>
            <a:endParaRPr/>
          </a:p>
        </p:txBody>
      </p:sp>
      <p:sp>
        <p:nvSpPr>
          <p:cNvPr id="269" name="object 269"/>
          <p:cNvSpPr/>
          <p:nvPr/>
        </p:nvSpPr>
        <p:spPr>
          <a:xfrm>
            <a:off x="59216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0" name="object 270"/>
          <p:cNvSpPr/>
          <p:nvPr/>
        </p:nvSpPr>
        <p:spPr>
          <a:xfrm>
            <a:off x="56371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1" name="object 271"/>
          <p:cNvSpPr/>
          <p:nvPr/>
        </p:nvSpPr>
        <p:spPr>
          <a:xfrm>
            <a:off x="53534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2" name="object 272"/>
          <p:cNvSpPr/>
          <p:nvPr/>
        </p:nvSpPr>
        <p:spPr>
          <a:xfrm>
            <a:off x="677626" y="7544649"/>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73" name="object 273"/>
          <p:cNvSpPr/>
          <p:nvPr/>
        </p:nvSpPr>
        <p:spPr>
          <a:xfrm>
            <a:off x="64917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4" name="object 274"/>
          <p:cNvSpPr/>
          <p:nvPr/>
        </p:nvSpPr>
        <p:spPr>
          <a:xfrm>
            <a:off x="62081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5" name="object 275"/>
          <p:cNvSpPr/>
          <p:nvPr/>
        </p:nvSpPr>
        <p:spPr>
          <a:xfrm>
            <a:off x="763079"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6" name="object 276"/>
          <p:cNvSpPr/>
          <p:nvPr/>
        </p:nvSpPr>
        <p:spPr>
          <a:xfrm>
            <a:off x="734631"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77" name="object 277"/>
          <p:cNvSpPr/>
          <p:nvPr/>
        </p:nvSpPr>
        <p:spPr>
          <a:xfrm>
            <a:off x="70627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8" name="object 278"/>
          <p:cNvSpPr/>
          <p:nvPr/>
        </p:nvSpPr>
        <p:spPr>
          <a:xfrm>
            <a:off x="84853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79" name="object 279"/>
          <p:cNvSpPr/>
          <p:nvPr/>
        </p:nvSpPr>
        <p:spPr>
          <a:xfrm>
            <a:off x="82008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0" name="object 280"/>
          <p:cNvSpPr/>
          <p:nvPr/>
        </p:nvSpPr>
        <p:spPr>
          <a:xfrm>
            <a:off x="79174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1" name="object 281"/>
          <p:cNvSpPr/>
          <p:nvPr/>
        </p:nvSpPr>
        <p:spPr>
          <a:xfrm>
            <a:off x="93400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2" name="object 282"/>
          <p:cNvSpPr/>
          <p:nvPr/>
        </p:nvSpPr>
        <p:spPr>
          <a:xfrm>
            <a:off x="90556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3" name="object 283"/>
          <p:cNvSpPr/>
          <p:nvPr/>
        </p:nvSpPr>
        <p:spPr>
          <a:xfrm>
            <a:off x="877205" y="7544649"/>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84" name="object 284"/>
          <p:cNvSpPr/>
          <p:nvPr/>
        </p:nvSpPr>
        <p:spPr>
          <a:xfrm>
            <a:off x="1019472" y="7544649"/>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85" name="object 285"/>
          <p:cNvSpPr/>
          <p:nvPr/>
        </p:nvSpPr>
        <p:spPr>
          <a:xfrm>
            <a:off x="991021" y="7544649"/>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86" name="object 286"/>
          <p:cNvSpPr/>
          <p:nvPr/>
        </p:nvSpPr>
        <p:spPr>
          <a:xfrm>
            <a:off x="962660"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87" name="object 287"/>
          <p:cNvSpPr/>
          <p:nvPr/>
        </p:nvSpPr>
        <p:spPr>
          <a:xfrm>
            <a:off x="110493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88" name="object 288"/>
          <p:cNvSpPr/>
          <p:nvPr/>
        </p:nvSpPr>
        <p:spPr>
          <a:xfrm>
            <a:off x="1076486" y="754465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289" name="object 289"/>
          <p:cNvSpPr/>
          <p:nvPr/>
        </p:nvSpPr>
        <p:spPr>
          <a:xfrm>
            <a:off x="104811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0" name="object 290"/>
          <p:cNvSpPr/>
          <p:nvPr/>
        </p:nvSpPr>
        <p:spPr>
          <a:xfrm>
            <a:off x="119039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1" name="object 291"/>
          <p:cNvSpPr/>
          <p:nvPr/>
        </p:nvSpPr>
        <p:spPr>
          <a:xfrm>
            <a:off x="116194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2" name="object 292"/>
          <p:cNvSpPr/>
          <p:nvPr/>
        </p:nvSpPr>
        <p:spPr>
          <a:xfrm>
            <a:off x="113358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3" name="object 293"/>
          <p:cNvSpPr/>
          <p:nvPr/>
        </p:nvSpPr>
        <p:spPr>
          <a:xfrm>
            <a:off x="127586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4" name="object 294"/>
          <p:cNvSpPr/>
          <p:nvPr/>
        </p:nvSpPr>
        <p:spPr>
          <a:xfrm>
            <a:off x="124741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5" name="object 295"/>
          <p:cNvSpPr/>
          <p:nvPr/>
        </p:nvSpPr>
        <p:spPr>
          <a:xfrm>
            <a:off x="121904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6" name="object 296"/>
          <p:cNvSpPr/>
          <p:nvPr/>
        </p:nvSpPr>
        <p:spPr>
          <a:xfrm>
            <a:off x="1361313"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7" name="object 297"/>
          <p:cNvSpPr/>
          <p:nvPr/>
        </p:nvSpPr>
        <p:spPr>
          <a:xfrm>
            <a:off x="1332864"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298" name="object 298"/>
          <p:cNvSpPr/>
          <p:nvPr/>
        </p:nvSpPr>
        <p:spPr>
          <a:xfrm>
            <a:off x="130451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299" name="object 299"/>
          <p:cNvSpPr/>
          <p:nvPr/>
        </p:nvSpPr>
        <p:spPr>
          <a:xfrm>
            <a:off x="1446782" y="7544649"/>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00" name="object 300"/>
          <p:cNvSpPr/>
          <p:nvPr/>
        </p:nvSpPr>
        <p:spPr>
          <a:xfrm>
            <a:off x="141833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1" name="object 301"/>
          <p:cNvSpPr/>
          <p:nvPr/>
        </p:nvSpPr>
        <p:spPr>
          <a:xfrm>
            <a:off x="138997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2" name="object 302"/>
          <p:cNvSpPr/>
          <p:nvPr/>
        </p:nvSpPr>
        <p:spPr>
          <a:xfrm>
            <a:off x="1532247" y="754465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03" name="object 303"/>
          <p:cNvSpPr/>
          <p:nvPr/>
        </p:nvSpPr>
        <p:spPr>
          <a:xfrm>
            <a:off x="150379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4" name="object 304"/>
          <p:cNvSpPr/>
          <p:nvPr/>
        </p:nvSpPr>
        <p:spPr>
          <a:xfrm>
            <a:off x="147544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5" name="object 305"/>
          <p:cNvSpPr/>
          <p:nvPr/>
        </p:nvSpPr>
        <p:spPr>
          <a:xfrm>
            <a:off x="161771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6" name="object 306"/>
          <p:cNvSpPr/>
          <p:nvPr/>
        </p:nvSpPr>
        <p:spPr>
          <a:xfrm>
            <a:off x="158926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7" name="object 307"/>
          <p:cNvSpPr/>
          <p:nvPr/>
        </p:nvSpPr>
        <p:spPr>
          <a:xfrm>
            <a:off x="1560893"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08" name="object 308"/>
          <p:cNvSpPr/>
          <p:nvPr/>
        </p:nvSpPr>
        <p:spPr>
          <a:xfrm>
            <a:off x="170317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09" name="object 309"/>
          <p:cNvSpPr/>
          <p:nvPr/>
        </p:nvSpPr>
        <p:spPr>
          <a:xfrm>
            <a:off x="167472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0" name="object 310"/>
          <p:cNvSpPr/>
          <p:nvPr/>
        </p:nvSpPr>
        <p:spPr>
          <a:xfrm>
            <a:off x="164636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1" name="object 311"/>
          <p:cNvSpPr/>
          <p:nvPr/>
        </p:nvSpPr>
        <p:spPr>
          <a:xfrm>
            <a:off x="178864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2" name="object 312"/>
          <p:cNvSpPr/>
          <p:nvPr/>
        </p:nvSpPr>
        <p:spPr>
          <a:xfrm>
            <a:off x="176019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3" name="object 313"/>
          <p:cNvSpPr/>
          <p:nvPr/>
        </p:nvSpPr>
        <p:spPr>
          <a:xfrm>
            <a:off x="173182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4" name="object 314"/>
          <p:cNvSpPr/>
          <p:nvPr/>
        </p:nvSpPr>
        <p:spPr>
          <a:xfrm>
            <a:off x="1874105" y="7544649"/>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15" name="object 315"/>
          <p:cNvSpPr/>
          <p:nvPr/>
        </p:nvSpPr>
        <p:spPr>
          <a:xfrm>
            <a:off x="184565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6" name="object 316"/>
          <p:cNvSpPr/>
          <p:nvPr/>
        </p:nvSpPr>
        <p:spPr>
          <a:xfrm>
            <a:off x="181729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7" name="object 317"/>
          <p:cNvSpPr/>
          <p:nvPr/>
        </p:nvSpPr>
        <p:spPr>
          <a:xfrm>
            <a:off x="195957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18" name="object 318"/>
          <p:cNvSpPr/>
          <p:nvPr/>
        </p:nvSpPr>
        <p:spPr>
          <a:xfrm>
            <a:off x="1931111"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19" name="object 319"/>
          <p:cNvSpPr/>
          <p:nvPr/>
        </p:nvSpPr>
        <p:spPr>
          <a:xfrm>
            <a:off x="190275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0" name="object 320"/>
          <p:cNvSpPr/>
          <p:nvPr/>
        </p:nvSpPr>
        <p:spPr>
          <a:xfrm>
            <a:off x="2045030"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21" name="object 321"/>
          <p:cNvSpPr/>
          <p:nvPr/>
        </p:nvSpPr>
        <p:spPr>
          <a:xfrm>
            <a:off x="201656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2" name="object 322"/>
          <p:cNvSpPr/>
          <p:nvPr/>
        </p:nvSpPr>
        <p:spPr>
          <a:xfrm>
            <a:off x="198822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3" name="object 323"/>
          <p:cNvSpPr/>
          <p:nvPr/>
        </p:nvSpPr>
        <p:spPr>
          <a:xfrm>
            <a:off x="213048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4" name="object 324"/>
          <p:cNvSpPr/>
          <p:nvPr/>
        </p:nvSpPr>
        <p:spPr>
          <a:xfrm>
            <a:off x="210204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5" name="object 325"/>
          <p:cNvSpPr/>
          <p:nvPr/>
        </p:nvSpPr>
        <p:spPr>
          <a:xfrm>
            <a:off x="207368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6" name="object 326"/>
          <p:cNvSpPr/>
          <p:nvPr/>
        </p:nvSpPr>
        <p:spPr>
          <a:xfrm>
            <a:off x="221594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7" name="object 327"/>
          <p:cNvSpPr/>
          <p:nvPr/>
        </p:nvSpPr>
        <p:spPr>
          <a:xfrm>
            <a:off x="218749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8" name="object 328"/>
          <p:cNvSpPr/>
          <p:nvPr/>
        </p:nvSpPr>
        <p:spPr>
          <a:xfrm>
            <a:off x="215915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29" name="object 329"/>
          <p:cNvSpPr/>
          <p:nvPr/>
        </p:nvSpPr>
        <p:spPr>
          <a:xfrm>
            <a:off x="2301416" y="754465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30" name="object 330"/>
          <p:cNvSpPr/>
          <p:nvPr/>
        </p:nvSpPr>
        <p:spPr>
          <a:xfrm>
            <a:off x="2272964" y="7544656"/>
            <a:ext cx="15875" cy="9525"/>
          </a:xfrm>
          <a:custGeom>
            <a:avLst/>
            <a:gdLst/>
            <a:ahLst/>
            <a:cxnLst/>
            <a:rect l="l" t="t" r="r" b="b"/>
            <a:pathLst>
              <a:path w="15875" h="9525">
                <a:moveTo>
                  <a:pt x="0" y="0"/>
                </a:moveTo>
                <a:lnTo>
                  <a:pt x="0" y="9525"/>
                </a:lnTo>
                <a:lnTo>
                  <a:pt x="15862" y="9525"/>
                </a:lnTo>
                <a:lnTo>
                  <a:pt x="15862" y="0"/>
                </a:lnTo>
                <a:lnTo>
                  <a:pt x="0" y="0"/>
                </a:lnTo>
                <a:close/>
              </a:path>
            </a:pathLst>
          </a:custGeom>
          <a:solidFill>
            <a:srgbClr val="231F20"/>
          </a:solidFill>
        </p:spPr>
        <p:txBody>
          <a:bodyPr wrap="square" lIns="0" tIns="0" rIns="0" bIns="0" rtlCol="0"/>
          <a:lstStyle/>
          <a:p>
            <a:endParaRPr/>
          </a:p>
        </p:txBody>
      </p:sp>
      <p:sp>
        <p:nvSpPr>
          <p:cNvPr id="331" name="object 331"/>
          <p:cNvSpPr/>
          <p:nvPr/>
        </p:nvSpPr>
        <p:spPr>
          <a:xfrm>
            <a:off x="2244610"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32" name="object 332"/>
          <p:cNvSpPr/>
          <p:nvPr/>
        </p:nvSpPr>
        <p:spPr>
          <a:xfrm>
            <a:off x="238687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3" name="object 333"/>
          <p:cNvSpPr/>
          <p:nvPr/>
        </p:nvSpPr>
        <p:spPr>
          <a:xfrm>
            <a:off x="235842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4" name="object 334"/>
          <p:cNvSpPr/>
          <p:nvPr/>
        </p:nvSpPr>
        <p:spPr>
          <a:xfrm>
            <a:off x="233006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5" name="object 335"/>
          <p:cNvSpPr/>
          <p:nvPr/>
        </p:nvSpPr>
        <p:spPr>
          <a:xfrm>
            <a:off x="247234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6" name="object 336"/>
          <p:cNvSpPr/>
          <p:nvPr/>
        </p:nvSpPr>
        <p:spPr>
          <a:xfrm>
            <a:off x="244389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7" name="object 337"/>
          <p:cNvSpPr/>
          <p:nvPr/>
        </p:nvSpPr>
        <p:spPr>
          <a:xfrm>
            <a:off x="241552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8" name="object 338"/>
          <p:cNvSpPr/>
          <p:nvPr/>
        </p:nvSpPr>
        <p:spPr>
          <a:xfrm>
            <a:off x="255780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39" name="object 339"/>
          <p:cNvSpPr/>
          <p:nvPr/>
        </p:nvSpPr>
        <p:spPr>
          <a:xfrm>
            <a:off x="252935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0" name="object 340"/>
          <p:cNvSpPr/>
          <p:nvPr/>
        </p:nvSpPr>
        <p:spPr>
          <a:xfrm>
            <a:off x="250099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1" name="object 341"/>
          <p:cNvSpPr/>
          <p:nvPr/>
        </p:nvSpPr>
        <p:spPr>
          <a:xfrm>
            <a:off x="264327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2" name="object 342"/>
          <p:cNvSpPr/>
          <p:nvPr/>
        </p:nvSpPr>
        <p:spPr>
          <a:xfrm>
            <a:off x="2614828"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343" name="object 343"/>
          <p:cNvSpPr/>
          <p:nvPr/>
        </p:nvSpPr>
        <p:spPr>
          <a:xfrm>
            <a:off x="258645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4" name="object 344"/>
          <p:cNvSpPr/>
          <p:nvPr/>
        </p:nvSpPr>
        <p:spPr>
          <a:xfrm>
            <a:off x="2728722"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45" name="object 345"/>
          <p:cNvSpPr/>
          <p:nvPr/>
        </p:nvSpPr>
        <p:spPr>
          <a:xfrm>
            <a:off x="270027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6" name="object 346"/>
          <p:cNvSpPr/>
          <p:nvPr/>
        </p:nvSpPr>
        <p:spPr>
          <a:xfrm>
            <a:off x="267192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7" name="object 347"/>
          <p:cNvSpPr/>
          <p:nvPr/>
        </p:nvSpPr>
        <p:spPr>
          <a:xfrm>
            <a:off x="281419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8" name="object 348"/>
          <p:cNvSpPr/>
          <p:nvPr/>
        </p:nvSpPr>
        <p:spPr>
          <a:xfrm>
            <a:off x="278574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49" name="object 349"/>
          <p:cNvSpPr/>
          <p:nvPr/>
        </p:nvSpPr>
        <p:spPr>
          <a:xfrm>
            <a:off x="275738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0" name="object 350"/>
          <p:cNvSpPr/>
          <p:nvPr/>
        </p:nvSpPr>
        <p:spPr>
          <a:xfrm>
            <a:off x="289965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1" name="object 351"/>
          <p:cNvSpPr/>
          <p:nvPr/>
        </p:nvSpPr>
        <p:spPr>
          <a:xfrm>
            <a:off x="287120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2" name="object 352"/>
          <p:cNvSpPr/>
          <p:nvPr/>
        </p:nvSpPr>
        <p:spPr>
          <a:xfrm>
            <a:off x="284285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3" name="object 353"/>
          <p:cNvSpPr/>
          <p:nvPr/>
        </p:nvSpPr>
        <p:spPr>
          <a:xfrm>
            <a:off x="298512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4" name="object 354"/>
          <p:cNvSpPr/>
          <p:nvPr/>
        </p:nvSpPr>
        <p:spPr>
          <a:xfrm>
            <a:off x="295667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5" name="object 355"/>
          <p:cNvSpPr/>
          <p:nvPr/>
        </p:nvSpPr>
        <p:spPr>
          <a:xfrm>
            <a:off x="2928302"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56" name="object 356"/>
          <p:cNvSpPr/>
          <p:nvPr/>
        </p:nvSpPr>
        <p:spPr>
          <a:xfrm>
            <a:off x="307058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7" name="object 357"/>
          <p:cNvSpPr/>
          <p:nvPr/>
        </p:nvSpPr>
        <p:spPr>
          <a:xfrm>
            <a:off x="304213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8" name="object 358"/>
          <p:cNvSpPr/>
          <p:nvPr/>
        </p:nvSpPr>
        <p:spPr>
          <a:xfrm>
            <a:off x="301377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59" name="object 359"/>
          <p:cNvSpPr/>
          <p:nvPr/>
        </p:nvSpPr>
        <p:spPr>
          <a:xfrm>
            <a:off x="315605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0" name="object 360"/>
          <p:cNvSpPr/>
          <p:nvPr/>
        </p:nvSpPr>
        <p:spPr>
          <a:xfrm>
            <a:off x="312760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1" name="object 361"/>
          <p:cNvSpPr/>
          <p:nvPr/>
        </p:nvSpPr>
        <p:spPr>
          <a:xfrm>
            <a:off x="309923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2" name="object 362"/>
          <p:cNvSpPr/>
          <p:nvPr/>
        </p:nvSpPr>
        <p:spPr>
          <a:xfrm>
            <a:off x="324150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3" name="object 363"/>
          <p:cNvSpPr/>
          <p:nvPr/>
        </p:nvSpPr>
        <p:spPr>
          <a:xfrm>
            <a:off x="321306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4" name="object 364"/>
          <p:cNvSpPr/>
          <p:nvPr/>
        </p:nvSpPr>
        <p:spPr>
          <a:xfrm>
            <a:off x="318470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5" name="object 365"/>
          <p:cNvSpPr/>
          <p:nvPr/>
        </p:nvSpPr>
        <p:spPr>
          <a:xfrm>
            <a:off x="3326968"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6" name="object 366"/>
          <p:cNvSpPr/>
          <p:nvPr/>
        </p:nvSpPr>
        <p:spPr>
          <a:xfrm>
            <a:off x="3298520"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67" name="object 367"/>
          <p:cNvSpPr/>
          <p:nvPr/>
        </p:nvSpPr>
        <p:spPr>
          <a:xfrm>
            <a:off x="327016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8" name="object 368"/>
          <p:cNvSpPr/>
          <p:nvPr/>
        </p:nvSpPr>
        <p:spPr>
          <a:xfrm>
            <a:off x="341242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69" name="object 369"/>
          <p:cNvSpPr/>
          <p:nvPr/>
        </p:nvSpPr>
        <p:spPr>
          <a:xfrm>
            <a:off x="338397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0" name="object 370"/>
          <p:cNvSpPr/>
          <p:nvPr/>
        </p:nvSpPr>
        <p:spPr>
          <a:xfrm>
            <a:off x="335563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1" name="object 371"/>
          <p:cNvSpPr/>
          <p:nvPr/>
        </p:nvSpPr>
        <p:spPr>
          <a:xfrm>
            <a:off x="349789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2" name="object 372"/>
          <p:cNvSpPr/>
          <p:nvPr/>
        </p:nvSpPr>
        <p:spPr>
          <a:xfrm>
            <a:off x="346944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3" name="object 373"/>
          <p:cNvSpPr/>
          <p:nvPr/>
        </p:nvSpPr>
        <p:spPr>
          <a:xfrm>
            <a:off x="344109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4" name="object 374"/>
          <p:cNvSpPr/>
          <p:nvPr/>
        </p:nvSpPr>
        <p:spPr>
          <a:xfrm>
            <a:off x="358335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5" name="object 375"/>
          <p:cNvSpPr/>
          <p:nvPr/>
        </p:nvSpPr>
        <p:spPr>
          <a:xfrm>
            <a:off x="355490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6" name="object 376"/>
          <p:cNvSpPr/>
          <p:nvPr/>
        </p:nvSpPr>
        <p:spPr>
          <a:xfrm>
            <a:off x="3526548"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77" name="object 377"/>
          <p:cNvSpPr/>
          <p:nvPr/>
        </p:nvSpPr>
        <p:spPr>
          <a:xfrm>
            <a:off x="366882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8" name="object 378"/>
          <p:cNvSpPr/>
          <p:nvPr/>
        </p:nvSpPr>
        <p:spPr>
          <a:xfrm>
            <a:off x="364037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79" name="object 379"/>
          <p:cNvSpPr/>
          <p:nvPr/>
        </p:nvSpPr>
        <p:spPr>
          <a:xfrm>
            <a:off x="361200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0" name="object 380"/>
          <p:cNvSpPr/>
          <p:nvPr/>
        </p:nvSpPr>
        <p:spPr>
          <a:xfrm>
            <a:off x="375428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1" name="object 381"/>
          <p:cNvSpPr/>
          <p:nvPr/>
        </p:nvSpPr>
        <p:spPr>
          <a:xfrm>
            <a:off x="372583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2" name="object 382"/>
          <p:cNvSpPr/>
          <p:nvPr/>
        </p:nvSpPr>
        <p:spPr>
          <a:xfrm>
            <a:off x="369747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3" name="object 383"/>
          <p:cNvSpPr/>
          <p:nvPr/>
        </p:nvSpPr>
        <p:spPr>
          <a:xfrm>
            <a:off x="383975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4" name="object 384"/>
          <p:cNvSpPr/>
          <p:nvPr/>
        </p:nvSpPr>
        <p:spPr>
          <a:xfrm>
            <a:off x="381130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5" name="object 385"/>
          <p:cNvSpPr/>
          <p:nvPr/>
        </p:nvSpPr>
        <p:spPr>
          <a:xfrm>
            <a:off x="378293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6" name="object 386"/>
          <p:cNvSpPr/>
          <p:nvPr/>
        </p:nvSpPr>
        <p:spPr>
          <a:xfrm>
            <a:off x="392521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7" name="object 387"/>
          <p:cNvSpPr/>
          <p:nvPr/>
        </p:nvSpPr>
        <p:spPr>
          <a:xfrm>
            <a:off x="3896753"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388" name="object 388"/>
          <p:cNvSpPr/>
          <p:nvPr/>
        </p:nvSpPr>
        <p:spPr>
          <a:xfrm>
            <a:off x="386840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89" name="object 389"/>
          <p:cNvSpPr/>
          <p:nvPr/>
        </p:nvSpPr>
        <p:spPr>
          <a:xfrm>
            <a:off x="401067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0" name="object 390"/>
          <p:cNvSpPr/>
          <p:nvPr/>
        </p:nvSpPr>
        <p:spPr>
          <a:xfrm>
            <a:off x="398222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1" name="object 391"/>
          <p:cNvSpPr/>
          <p:nvPr/>
        </p:nvSpPr>
        <p:spPr>
          <a:xfrm>
            <a:off x="395386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2" name="object 392"/>
          <p:cNvSpPr/>
          <p:nvPr/>
        </p:nvSpPr>
        <p:spPr>
          <a:xfrm>
            <a:off x="409613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3" name="object 393"/>
          <p:cNvSpPr/>
          <p:nvPr/>
        </p:nvSpPr>
        <p:spPr>
          <a:xfrm>
            <a:off x="406768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4" name="object 394"/>
          <p:cNvSpPr/>
          <p:nvPr/>
        </p:nvSpPr>
        <p:spPr>
          <a:xfrm>
            <a:off x="403933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5" name="object 395"/>
          <p:cNvSpPr/>
          <p:nvPr/>
        </p:nvSpPr>
        <p:spPr>
          <a:xfrm>
            <a:off x="418160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6" name="object 396"/>
          <p:cNvSpPr/>
          <p:nvPr/>
        </p:nvSpPr>
        <p:spPr>
          <a:xfrm>
            <a:off x="415315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7" name="object 397"/>
          <p:cNvSpPr/>
          <p:nvPr/>
        </p:nvSpPr>
        <p:spPr>
          <a:xfrm>
            <a:off x="412479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8" name="object 398"/>
          <p:cNvSpPr/>
          <p:nvPr/>
        </p:nvSpPr>
        <p:spPr>
          <a:xfrm>
            <a:off x="426706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399" name="object 399"/>
          <p:cNvSpPr/>
          <p:nvPr/>
        </p:nvSpPr>
        <p:spPr>
          <a:xfrm>
            <a:off x="423861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0" name="object 400"/>
          <p:cNvSpPr/>
          <p:nvPr/>
        </p:nvSpPr>
        <p:spPr>
          <a:xfrm>
            <a:off x="4210265"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01" name="object 401"/>
          <p:cNvSpPr/>
          <p:nvPr/>
        </p:nvSpPr>
        <p:spPr>
          <a:xfrm>
            <a:off x="435253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2" name="object 402"/>
          <p:cNvSpPr/>
          <p:nvPr/>
        </p:nvSpPr>
        <p:spPr>
          <a:xfrm>
            <a:off x="432408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3" name="object 403"/>
          <p:cNvSpPr/>
          <p:nvPr/>
        </p:nvSpPr>
        <p:spPr>
          <a:xfrm>
            <a:off x="429571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4" name="object 404"/>
          <p:cNvSpPr/>
          <p:nvPr/>
        </p:nvSpPr>
        <p:spPr>
          <a:xfrm>
            <a:off x="443798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5" name="object 405"/>
          <p:cNvSpPr/>
          <p:nvPr/>
        </p:nvSpPr>
        <p:spPr>
          <a:xfrm>
            <a:off x="440954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6" name="object 406"/>
          <p:cNvSpPr/>
          <p:nvPr/>
        </p:nvSpPr>
        <p:spPr>
          <a:xfrm>
            <a:off x="438118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7" name="object 407"/>
          <p:cNvSpPr/>
          <p:nvPr/>
        </p:nvSpPr>
        <p:spPr>
          <a:xfrm>
            <a:off x="452346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8" name="object 408"/>
          <p:cNvSpPr/>
          <p:nvPr/>
        </p:nvSpPr>
        <p:spPr>
          <a:xfrm>
            <a:off x="449500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09" name="object 409"/>
          <p:cNvSpPr/>
          <p:nvPr/>
        </p:nvSpPr>
        <p:spPr>
          <a:xfrm>
            <a:off x="446664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0" name="object 410"/>
          <p:cNvSpPr/>
          <p:nvPr/>
        </p:nvSpPr>
        <p:spPr>
          <a:xfrm>
            <a:off x="460891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1" name="object 411"/>
          <p:cNvSpPr/>
          <p:nvPr/>
        </p:nvSpPr>
        <p:spPr>
          <a:xfrm>
            <a:off x="4580470"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12" name="object 412"/>
          <p:cNvSpPr/>
          <p:nvPr/>
        </p:nvSpPr>
        <p:spPr>
          <a:xfrm>
            <a:off x="455211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3" name="object 413"/>
          <p:cNvSpPr/>
          <p:nvPr/>
        </p:nvSpPr>
        <p:spPr>
          <a:xfrm>
            <a:off x="469437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4" name="object 414"/>
          <p:cNvSpPr/>
          <p:nvPr/>
        </p:nvSpPr>
        <p:spPr>
          <a:xfrm>
            <a:off x="466592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5" name="object 415"/>
          <p:cNvSpPr/>
          <p:nvPr/>
        </p:nvSpPr>
        <p:spPr>
          <a:xfrm>
            <a:off x="463757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6" name="object 416"/>
          <p:cNvSpPr/>
          <p:nvPr/>
        </p:nvSpPr>
        <p:spPr>
          <a:xfrm>
            <a:off x="477983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7" name="object 417"/>
          <p:cNvSpPr/>
          <p:nvPr/>
        </p:nvSpPr>
        <p:spPr>
          <a:xfrm>
            <a:off x="475138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8" name="object 418"/>
          <p:cNvSpPr/>
          <p:nvPr/>
        </p:nvSpPr>
        <p:spPr>
          <a:xfrm>
            <a:off x="472304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19" name="object 419"/>
          <p:cNvSpPr/>
          <p:nvPr/>
        </p:nvSpPr>
        <p:spPr>
          <a:xfrm>
            <a:off x="486530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0" name="object 420"/>
          <p:cNvSpPr/>
          <p:nvPr/>
        </p:nvSpPr>
        <p:spPr>
          <a:xfrm>
            <a:off x="483684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1" name="object 421"/>
          <p:cNvSpPr/>
          <p:nvPr/>
        </p:nvSpPr>
        <p:spPr>
          <a:xfrm>
            <a:off x="480849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2" name="object 422"/>
          <p:cNvSpPr/>
          <p:nvPr/>
        </p:nvSpPr>
        <p:spPr>
          <a:xfrm>
            <a:off x="495076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3" name="object 423"/>
          <p:cNvSpPr/>
          <p:nvPr/>
        </p:nvSpPr>
        <p:spPr>
          <a:xfrm>
            <a:off x="492231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4" name="object 424"/>
          <p:cNvSpPr/>
          <p:nvPr/>
        </p:nvSpPr>
        <p:spPr>
          <a:xfrm>
            <a:off x="4893957"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25" name="object 425"/>
          <p:cNvSpPr/>
          <p:nvPr/>
        </p:nvSpPr>
        <p:spPr>
          <a:xfrm>
            <a:off x="503623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6" name="object 426"/>
          <p:cNvSpPr/>
          <p:nvPr/>
        </p:nvSpPr>
        <p:spPr>
          <a:xfrm>
            <a:off x="500777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7" name="object 427"/>
          <p:cNvSpPr/>
          <p:nvPr/>
        </p:nvSpPr>
        <p:spPr>
          <a:xfrm>
            <a:off x="497941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8" name="object 428"/>
          <p:cNvSpPr/>
          <p:nvPr/>
        </p:nvSpPr>
        <p:spPr>
          <a:xfrm>
            <a:off x="512169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29" name="object 429"/>
          <p:cNvSpPr/>
          <p:nvPr/>
        </p:nvSpPr>
        <p:spPr>
          <a:xfrm>
            <a:off x="509324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0" name="object 430"/>
          <p:cNvSpPr/>
          <p:nvPr/>
        </p:nvSpPr>
        <p:spPr>
          <a:xfrm>
            <a:off x="506488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1" name="object 431"/>
          <p:cNvSpPr/>
          <p:nvPr/>
        </p:nvSpPr>
        <p:spPr>
          <a:xfrm>
            <a:off x="520716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2" name="object 432"/>
          <p:cNvSpPr/>
          <p:nvPr/>
        </p:nvSpPr>
        <p:spPr>
          <a:xfrm>
            <a:off x="517870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3" name="object 433"/>
          <p:cNvSpPr/>
          <p:nvPr/>
        </p:nvSpPr>
        <p:spPr>
          <a:xfrm>
            <a:off x="515034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4" name="object 434"/>
          <p:cNvSpPr/>
          <p:nvPr/>
        </p:nvSpPr>
        <p:spPr>
          <a:xfrm>
            <a:off x="5292610"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5" name="object 435"/>
          <p:cNvSpPr/>
          <p:nvPr/>
        </p:nvSpPr>
        <p:spPr>
          <a:xfrm>
            <a:off x="5264162"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36" name="object 436"/>
          <p:cNvSpPr/>
          <p:nvPr/>
        </p:nvSpPr>
        <p:spPr>
          <a:xfrm>
            <a:off x="523581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7" name="object 437"/>
          <p:cNvSpPr/>
          <p:nvPr/>
        </p:nvSpPr>
        <p:spPr>
          <a:xfrm>
            <a:off x="537808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8" name="object 438"/>
          <p:cNvSpPr/>
          <p:nvPr/>
        </p:nvSpPr>
        <p:spPr>
          <a:xfrm>
            <a:off x="534962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39" name="object 439"/>
          <p:cNvSpPr/>
          <p:nvPr/>
        </p:nvSpPr>
        <p:spPr>
          <a:xfrm>
            <a:off x="532127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0" name="object 440"/>
          <p:cNvSpPr/>
          <p:nvPr/>
        </p:nvSpPr>
        <p:spPr>
          <a:xfrm>
            <a:off x="546354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1" name="object 441"/>
          <p:cNvSpPr/>
          <p:nvPr/>
        </p:nvSpPr>
        <p:spPr>
          <a:xfrm>
            <a:off x="543509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2" name="object 442"/>
          <p:cNvSpPr/>
          <p:nvPr/>
        </p:nvSpPr>
        <p:spPr>
          <a:xfrm>
            <a:off x="540674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3" name="object 443"/>
          <p:cNvSpPr/>
          <p:nvPr/>
        </p:nvSpPr>
        <p:spPr>
          <a:xfrm>
            <a:off x="554901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4" name="object 444"/>
          <p:cNvSpPr/>
          <p:nvPr/>
        </p:nvSpPr>
        <p:spPr>
          <a:xfrm>
            <a:off x="552055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5" name="object 445"/>
          <p:cNvSpPr/>
          <p:nvPr/>
        </p:nvSpPr>
        <p:spPr>
          <a:xfrm>
            <a:off x="5492191"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46" name="object 446"/>
          <p:cNvSpPr/>
          <p:nvPr/>
        </p:nvSpPr>
        <p:spPr>
          <a:xfrm>
            <a:off x="563446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7" name="object 447"/>
          <p:cNvSpPr/>
          <p:nvPr/>
        </p:nvSpPr>
        <p:spPr>
          <a:xfrm>
            <a:off x="560602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8" name="object 448"/>
          <p:cNvSpPr/>
          <p:nvPr/>
        </p:nvSpPr>
        <p:spPr>
          <a:xfrm>
            <a:off x="557766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49" name="object 449"/>
          <p:cNvSpPr/>
          <p:nvPr/>
        </p:nvSpPr>
        <p:spPr>
          <a:xfrm>
            <a:off x="571994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0" name="object 450"/>
          <p:cNvSpPr/>
          <p:nvPr/>
        </p:nvSpPr>
        <p:spPr>
          <a:xfrm>
            <a:off x="569147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1" name="object 451"/>
          <p:cNvSpPr/>
          <p:nvPr/>
        </p:nvSpPr>
        <p:spPr>
          <a:xfrm>
            <a:off x="566312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2" name="object 452"/>
          <p:cNvSpPr/>
          <p:nvPr/>
        </p:nvSpPr>
        <p:spPr>
          <a:xfrm>
            <a:off x="580539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3" name="object 453"/>
          <p:cNvSpPr/>
          <p:nvPr/>
        </p:nvSpPr>
        <p:spPr>
          <a:xfrm>
            <a:off x="577695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4" name="object 454"/>
          <p:cNvSpPr/>
          <p:nvPr/>
        </p:nvSpPr>
        <p:spPr>
          <a:xfrm>
            <a:off x="574859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5" name="object 455"/>
          <p:cNvSpPr/>
          <p:nvPr/>
        </p:nvSpPr>
        <p:spPr>
          <a:xfrm>
            <a:off x="5890856"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6" name="object 456"/>
          <p:cNvSpPr/>
          <p:nvPr/>
        </p:nvSpPr>
        <p:spPr>
          <a:xfrm>
            <a:off x="5862396"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57" name="object 457"/>
          <p:cNvSpPr/>
          <p:nvPr/>
        </p:nvSpPr>
        <p:spPr>
          <a:xfrm>
            <a:off x="583404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8" name="object 458"/>
          <p:cNvSpPr/>
          <p:nvPr/>
        </p:nvSpPr>
        <p:spPr>
          <a:xfrm>
            <a:off x="597631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59" name="object 459"/>
          <p:cNvSpPr/>
          <p:nvPr/>
        </p:nvSpPr>
        <p:spPr>
          <a:xfrm>
            <a:off x="5947867"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0" name="object 460"/>
          <p:cNvSpPr/>
          <p:nvPr/>
        </p:nvSpPr>
        <p:spPr>
          <a:xfrm>
            <a:off x="591952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1" name="object 461"/>
          <p:cNvSpPr/>
          <p:nvPr/>
        </p:nvSpPr>
        <p:spPr>
          <a:xfrm>
            <a:off x="606178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2" name="object 462"/>
          <p:cNvSpPr/>
          <p:nvPr/>
        </p:nvSpPr>
        <p:spPr>
          <a:xfrm>
            <a:off x="603332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3" name="object 463"/>
          <p:cNvSpPr/>
          <p:nvPr/>
        </p:nvSpPr>
        <p:spPr>
          <a:xfrm>
            <a:off x="600497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4" name="object 464"/>
          <p:cNvSpPr/>
          <p:nvPr/>
        </p:nvSpPr>
        <p:spPr>
          <a:xfrm>
            <a:off x="614724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5" name="object 465"/>
          <p:cNvSpPr/>
          <p:nvPr/>
        </p:nvSpPr>
        <p:spPr>
          <a:xfrm>
            <a:off x="611879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6" name="object 466"/>
          <p:cNvSpPr/>
          <p:nvPr/>
        </p:nvSpPr>
        <p:spPr>
          <a:xfrm>
            <a:off x="6090437" y="7544651"/>
            <a:ext cx="15875" cy="9525"/>
          </a:xfrm>
          <a:custGeom>
            <a:avLst/>
            <a:gdLst/>
            <a:ahLst/>
            <a:cxnLst/>
            <a:rect l="l" t="t" r="r" b="b"/>
            <a:pathLst>
              <a:path w="15875" h="9525">
                <a:moveTo>
                  <a:pt x="0" y="9525"/>
                </a:moveTo>
                <a:lnTo>
                  <a:pt x="15875" y="9525"/>
                </a:lnTo>
                <a:lnTo>
                  <a:pt x="15875" y="0"/>
                </a:lnTo>
                <a:lnTo>
                  <a:pt x="0" y="0"/>
                </a:lnTo>
                <a:lnTo>
                  <a:pt x="0" y="9525"/>
                </a:lnTo>
                <a:close/>
              </a:path>
            </a:pathLst>
          </a:custGeom>
          <a:solidFill>
            <a:srgbClr val="231F20"/>
          </a:solidFill>
        </p:spPr>
        <p:txBody>
          <a:bodyPr wrap="square" lIns="0" tIns="0" rIns="0" bIns="0" rtlCol="0"/>
          <a:lstStyle/>
          <a:p>
            <a:endParaRPr/>
          </a:p>
        </p:txBody>
      </p:sp>
      <p:sp>
        <p:nvSpPr>
          <p:cNvPr id="467" name="object 467"/>
          <p:cNvSpPr/>
          <p:nvPr/>
        </p:nvSpPr>
        <p:spPr>
          <a:xfrm>
            <a:off x="623271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8" name="object 468"/>
          <p:cNvSpPr/>
          <p:nvPr/>
        </p:nvSpPr>
        <p:spPr>
          <a:xfrm>
            <a:off x="620425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69" name="object 469"/>
          <p:cNvSpPr/>
          <p:nvPr/>
        </p:nvSpPr>
        <p:spPr>
          <a:xfrm>
            <a:off x="617589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0" name="object 470"/>
          <p:cNvSpPr/>
          <p:nvPr/>
        </p:nvSpPr>
        <p:spPr>
          <a:xfrm>
            <a:off x="631817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1" name="object 471"/>
          <p:cNvSpPr/>
          <p:nvPr/>
        </p:nvSpPr>
        <p:spPr>
          <a:xfrm>
            <a:off x="628972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2" name="object 472"/>
          <p:cNvSpPr/>
          <p:nvPr/>
        </p:nvSpPr>
        <p:spPr>
          <a:xfrm>
            <a:off x="6261366"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3" name="object 473"/>
          <p:cNvSpPr/>
          <p:nvPr/>
        </p:nvSpPr>
        <p:spPr>
          <a:xfrm>
            <a:off x="640364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4" name="object 474"/>
          <p:cNvSpPr/>
          <p:nvPr/>
        </p:nvSpPr>
        <p:spPr>
          <a:xfrm>
            <a:off x="637518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5" name="object 475"/>
          <p:cNvSpPr/>
          <p:nvPr/>
        </p:nvSpPr>
        <p:spPr>
          <a:xfrm>
            <a:off x="634682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6" name="object 476"/>
          <p:cNvSpPr/>
          <p:nvPr/>
        </p:nvSpPr>
        <p:spPr>
          <a:xfrm>
            <a:off x="648910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7" name="object 477"/>
          <p:cNvSpPr/>
          <p:nvPr/>
        </p:nvSpPr>
        <p:spPr>
          <a:xfrm>
            <a:off x="6460655"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8" name="object 478"/>
          <p:cNvSpPr/>
          <p:nvPr/>
        </p:nvSpPr>
        <p:spPr>
          <a:xfrm>
            <a:off x="643228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79" name="object 479"/>
          <p:cNvSpPr/>
          <p:nvPr/>
        </p:nvSpPr>
        <p:spPr>
          <a:xfrm>
            <a:off x="6574573"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80" name="object 480"/>
          <p:cNvSpPr/>
          <p:nvPr/>
        </p:nvSpPr>
        <p:spPr>
          <a:xfrm>
            <a:off x="6546113"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81" name="object 481"/>
          <p:cNvSpPr/>
          <p:nvPr/>
        </p:nvSpPr>
        <p:spPr>
          <a:xfrm>
            <a:off x="6517754"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2" name="object 482"/>
          <p:cNvSpPr/>
          <p:nvPr/>
        </p:nvSpPr>
        <p:spPr>
          <a:xfrm>
            <a:off x="666001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3" name="object 483"/>
          <p:cNvSpPr/>
          <p:nvPr/>
        </p:nvSpPr>
        <p:spPr>
          <a:xfrm>
            <a:off x="663157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4" name="object 484"/>
          <p:cNvSpPr/>
          <p:nvPr/>
        </p:nvSpPr>
        <p:spPr>
          <a:xfrm>
            <a:off x="6603212"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5" name="object 485"/>
          <p:cNvSpPr/>
          <p:nvPr/>
        </p:nvSpPr>
        <p:spPr>
          <a:xfrm>
            <a:off x="674549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6" name="object 486"/>
          <p:cNvSpPr/>
          <p:nvPr/>
        </p:nvSpPr>
        <p:spPr>
          <a:xfrm>
            <a:off x="671703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7" name="object 487"/>
          <p:cNvSpPr/>
          <p:nvPr/>
        </p:nvSpPr>
        <p:spPr>
          <a:xfrm>
            <a:off x="6688683"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8" name="object 488"/>
          <p:cNvSpPr/>
          <p:nvPr/>
        </p:nvSpPr>
        <p:spPr>
          <a:xfrm>
            <a:off x="683094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89" name="object 489"/>
          <p:cNvSpPr/>
          <p:nvPr/>
        </p:nvSpPr>
        <p:spPr>
          <a:xfrm>
            <a:off x="6802501"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90" name="object 490"/>
          <p:cNvSpPr/>
          <p:nvPr/>
        </p:nvSpPr>
        <p:spPr>
          <a:xfrm>
            <a:off x="6774141" y="7544651"/>
            <a:ext cx="15875" cy="9525"/>
          </a:xfrm>
          <a:custGeom>
            <a:avLst/>
            <a:gdLst/>
            <a:ahLst/>
            <a:cxnLst/>
            <a:rect l="l" t="t" r="r" b="b"/>
            <a:pathLst>
              <a:path w="15875" h="9525">
                <a:moveTo>
                  <a:pt x="0" y="9525"/>
                </a:moveTo>
                <a:lnTo>
                  <a:pt x="15849" y="9525"/>
                </a:lnTo>
                <a:lnTo>
                  <a:pt x="15849" y="0"/>
                </a:lnTo>
                <a:lnTo>
                  <a:pt x="0" y="0"/>
                </a:lnTo>
                <a:lnTo>
                  <a:pt x="0" y="9525"/>
                </a:lnTo>
                <a:close/>
              </a:path>
            </a:pathLst>
          </a:custGeom>
          <a:solidFill>
            <a:srgbClr val="231F20"/>
          </a:solidFill>
        </p:spPr>
        <p:txBody>
          <a:bodyPr wrap="square" lIns="0" tIns="0" rIns="0" bIns="0" rtlCol="0"/>
          <a:lstStyle/>
          <a:p>
            <a:endParaRPr/>
          </a:p>
        </p:txBody>
      </p:sp>
      <p:sp>
        <p:nvSpPr>
          <p:cNvPr id="491" name="object 491"/>
          <p:cNvSpPr/>
          <p:nvPr/>
        </p:nvSpPr>
        <p:spPr>
          <a:xfrm>
            <a:off x="691641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92" name="object 492"/>
          <p:cNvSpPr/>
          <p:nvPr/>
        </p:nvSpPr>
        <p:spPr>
          <a:xfrm>
            <a:off x="688795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93" name="object 493"/>
          <p:cNvSpPr/>
          <p:nvPr/>
        </p:nvSpPr>
        <p:spPr>
          <a:xfrm>
            <a:off x="6859599"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94" name="object 494"/>
          <p:cNvSpPr/>
          <p:nvPr/>
        </p:nvSpPr>
        <p:spPr>
          <a:xfrm>
            <a:off x="700187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95" name="object 495"/>
          <p:cNvSpPr/>
          <p:nvPr/>
        </p:nvSpPr>
        <p:spPr>
          <a:xfrm>
            <a:off x="6973430"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sp>
        <p:nvSpPr>
          <p:cNvPr id="496" name="object 496"/>
          <p:cNvSpPr/>
          <p:nvPr/>
        </p:nvSpPr>
        <p:spPr>
          <a:xfrm>
            <a:off x="6945058" y="7544651"/>
            <a:ext cx="15875" cy="9525"/>
          </a:xfrm>
          <a:custGeom>
            <a:avLst/>
            <a:gdLst/>
            <a:ahLst/>
            <a:cxnLst/>
            <a:rect l="l" t="t" r="r" b="b"/>
            <a:pathLst>
              <a:path w="15875" h="9525">
                <a:moveTo>
                  <a:pt x="0" y="9525"/>
                </a:moveTo>
                <a:lnTo>
                  <a:pt x="15862" y="9525"/>
                </a:lnTo>
                <a:lnTo>
                  <a:pt x="15862" y="0"/>
                </a:lnTo>
                <a:lnTo>
                  <a:pt x="0" y="0"/>
                </a:lnTo>
                <a:lnTo>
                  <a:pt x="0" y="9525"/>
                </a:lnTo>
                <a:close/>
              </a:path>
            </a:pathLst>
          </a:custGeom>
          <a:solidFill>
            <a:srgbClr val="231F20"/>
          </a:solidFill>
        </p:spPr>
        <p:txBody>
          <a:bodyPr wrap="square" lIns="0" tIns="0" rIns="0" bIns="0" rtlCol="0"/>
          <a:lstStyle/>
          <a:p>
            <a:endParaRPr/>
          </a:p>
        </p:txBody>
      </p:sp>
      <p:graphicFrame>
        <p:nvGraphicFramePr>
          <p:cNvPr id="497" name="object 497"/>
          <p:cNvGraphicFramePr>
            <a:graphicFrameLocks noGrp="1"/>
          </p:cNvGraphicFramePr>
          <p:nvPr/>
        </p:nvGraphicFramePr>
        <p:xfrm>
          <a:off x="535560" y="7890109"/>
          <a:ext cx="6494780" cy="1826895"/>
        </p:xfrm>
        <a:graphic>
          <a:graphicData uri="http://schemas.openxmlformats.org/drawingml/2006/table">
            <a:tbl>
              <a:tblPr firstRow="1" bandRow="1">
                <a:tableStyleId>{2D5ABB26-0587-4C30-8999-92F81FD0307C}</a:tableStyleId>
              </a:tblPr>
              <a:tblGrid>
                <a:gridCol w="681355">
                  <a:extLst>
                    <a:ext uri="{9D8B030D-6E8A-4147-A177-3AD203B41FA5}">
                      <a16:colId xmlns:a16="http://schemas.microsoft.com/office/drawing/2014/main" val="20000"/>
                    </a:ext>
                  </a:extLst>
                </a:gridCol>
                <a:gridCol w="3007995">
                  <a:extLst>
                    <a:ext uri="{9D8B030D-6E8A-4147-A177-3AD203B41FA5}">
                      <a16:colId xmlns:a16="http://schemas.microsoft.com/office/drawing/2014/main" val="20001"/>
                    </a:ext>
                  </a:extLst>
                </a:gridCol>
                <a:gridCol w="2795904">
                  <a:extLst>
                    <a:ext uri="{9D8B030D-6E8A-4147-A177-3AD203B41FA5}">
                      <a16:colId xmlns:a16="http://schemas.microsoft.com/office/drawing/2014/main" val="20002"/>
                    </a:ext>
                  </a:extLst>
                </a:gridCol>
              </a:tblGrid>
              <a:tr h="231554">
                <a:tc>
                  <a:txBody>
                    <a:bodyPr/>
                    <a:lstStyle/>
                    <a:p>
                      <a:pPr marL="34290">
                        <a:lnSpc>
                          <a:spcPct val="100000"/>
                        </a:lnSpc>
                        <a:spcBef>
                          <a:spcPts val="320"/>
                        </a:spcBef>
                      </a:pPr>
                      <a:r>
                        <a:rPr sz="1000" b="1" spc="-120" dirty="0">
                          <a:solidFill>
                            <a:srgbClr val="FFFFFF"/>
                          </a:solidFill>
                          <a:latin typeface="Arial Narrow"/>
                          <a:cs typeface="Arial Narrow"/>
                        </a:rPr>
                        <a:t>PANTALLA</a:t>
                      </a:r>
                      <a:r>
                        <a:rPr sz="1000" b="1" spc="-90" dirty="0">
                          <a:solidFill>
                            <a:srgbClr val="FFFFFF"/>
                          </a:solidFill>
                          <a:latin typeface="Arial Narrow"/>
                          <a:cs typeface="Arial Narrow"/>
                        </a:rPr>
                        <a:t> </a:t>
                      </a:r>
                      <a:r>
                        <a:rPr sz="1000" b="1" spc="-114" dirty="0">
                          <a:solidFill>
                            <a:srgbClr val="FFFFFF"/>
                          </a:solidFill>
                          <a:latin typeface="Arial Narrow"/>
                          <a:cs typeface="Arial Narrow"/>
                        </a:rPr>
                        <a:t>LED</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R="122555" algn="ctr">
                        <a:lnSpc>
                          <a:spcPct val="100000"/>
                        </a:lnSpc>
                        <a:spcBef>
                          <a:spcPts val="345"/>
                        </a:spcBef>
                      </a:pPr>
                      <a:r>
                        <a:rPr sz="1000" b="1" dirty="0">
                          <a:solidFill>
                            <a:srgbClr val="FFFFFF"/>
                          </a:solidFill>
                          <a:latin typeface="Arial Narrow"/>
                          <a:cs typeface="Arial Narrow"/>
                        </a:rPr>
                        <a:t>CAUSA</a:t>
                      </a:r>
                      <a:endParaRPr sz="1000">
                        <a:latin typeface="Arial Narrow"/>
                        <a:cs typeface="Arial Narrow"/>
                      </a:endParaRPr>
                    </a:p>
                  </a:txBody>
                  <a:tcPr marL="0" marR="0" marT="43815"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78740" algn="ctr">
                        <a:lnSpc>
                          <a:spcPct val="100000"/>
                        </a:lnSpc>
                        <a:spcBef>
                          <a:spcPts val="320"/>
                        </a:spcBef>
                      </a:pPr>
                      <a:r>
                        <a:rPr sz="1000" b="1" dirty="0">
                          <a:solidFill>
                            <a:srgbClr val="FFFFFF"/>
                          </a:solidFill>
                          <a:latin typeface="Arial Narrow"/>
                          <a:cs typeface="Arial Narrow"/>
                        </a:rPr>
                        <a:t>SOLUCIÓN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190500">
                <a:tc rowSpan="2">
                  <a:txBody>
                    <a:bodyPr/>
                    <a:lstStyle/>
                    <a:p>
                      <a:pPr>
                        <a:lnSpc>
                          <a:spcPct val="100000"/>
                        </a:lnSpc>
                        <a:spcBef>
                          <a:spcPts val="35"/>
                        </a:spcBef>
                      </a:pPr>
                      <a:endParaRPr sz="800">
                        <a:latin typeface="Times New Roman"/>
                        <a:cs typeface="Times New Roman"/>
                      </a:endParaRPr>
                    </a:p>
                    <a:p>
                      <a:pPr marL="60960" algn="ctr">
                        <a:lnSpc>
                          <a:spcPct val="100000"/>
                        </a:lnSpc>
                      </a:pPr>
                      <a:r>
                        <a:rPr sz="850" b="1" dirty="0">
                          <a:solidFill>
                            <a:srgbClr val="231F20"/>
                          </a:solidFill>
                          <a:latin typeface="Arial Narrow"/>
                          <a:cs typeface="Arial Narrow"/>
                        </a:rPr>
                        <a:t>- -</a:t>
                      </a:r>
                      <a:r>
                        <a:rPr sz="850" b="1" spc="-20" dirty="0">
                          <a:solidFill>
                            <a:srgbClr val="231F20"/>
                          </a:solidFill>
                          <a:latin typeface="Arial Narrow"/>
                          <a:cs typeface="Arial Narrow"/>
                        </a:rPr>
                        <a:t> </a:t>
                      </a:r>
                      <a:r>
                        <a:rPr sz="850" b="1" dirty="0">
                          <a:solidFill>
                            <a:srgbClr val="231F20"/>
                          </a:solidFill>
                          <a:latin typeface="Arial Narrow"/>
                          <a:cs typeface="Arial Narrow"/>
                        </a:rPr>
                        <a:t>-</a:t>
                      </a:r>
                      <a:endParaRPr sz="850">
                        <a:latin typeface="Arial Narrow"/>
                        <a:cs typeface="Arial Narrow"/>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325"/>
                        </a:spcBef>
                      </a:pPr>
                      <a:r>
                        <a:rPr sz="850" dirty="0">
                          <a:solidFill>
                            <a:srgbClr val="231F20"/>
                          </a:solidFill>
                          <a:latin typeface="Arial Narrow"/>
                          <a:cs typeface="Arial Narrow"/>
                        </a:rPr>
                        <a:t>El </a:t>
                      </a:r>
                      <a:r>
                        <a:rPr sz="850" spc="-5" dirty="0">
                          <a:solidFill>
                            <a:srgbClr val="231F20"/>
                          </a:solidFill>
                          <a:latin typeface="Arial Narrow"/>
                          <a:cs typeface="Arial Narrow"/>
                        </a:rPr>
                        <a:t>cable de señal está</a:t>
                      </a:r>
                      <a:r>
                        <a:rPr sz="850" spc="-10" dirty="0">
                          <a:solidFill>
                            <a:srgbClr val="231F20"/>
                          </a:solidFill>
                          <a:latin typeface="Arial Narrow"/>
                          <a:cs typeface="Arial Narrow"/>
                        </a:rPr>
                        <a:t> </a:t>
                      </a:r>
                      <a:r>
                        <a:rPr sz="850" spc="-5" dirty="0">
                          <a:solidFill>
                            <a:srgbClr val="231F20"/>
                          </a:solidFill>
                          <a:latin typeface="Arial Narrow"/>
                          <a:cs typeface="Arial Narrow"/>
                        </a:rPr>
                        <a:t>suelto</a:t>
                      </a:r>
                      <a:endParaRPr sz="85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30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98964">
                <a:tc vMerge="1">
                  <a:txBody>
                    <a:bodyPr/>
                    <a:lstStyle/>
                    <a:p>
                      <a:endParaRPr/>
                    </a:p>
                  </a:txBody>
                  <a:tcPr marL="0" marR="0" marT="44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25"/>
                        </a:spcBef>
                      </a:pPr>
                      <a:r>
                        <a:rPr sz="850" dirty="0">
                          <a:solidFill>
                            <a:srgbClr val="231F20"/>
                          </a:solidFill>
                          <a:latin typeface="Arial Narrow"/>
                          <a:cs typeface="Arial Narrow"/>
                        </a:rPr>
                        <a:t>Error </a:t>
                      </a:r>
                      <a:r>
                        <a:rPr sz="850" spc="-5" dirty="0">
                          <a:solidFill>
                            <a:srgbClr val="231F20"/>
                          </a:solidFill>
                          <a:latin typeface="Arial Narrow"/>
                          <a:cs typeface="Arial Narrow"/>
                        </a:rPr>
                        <a:t>de</a:t>
                      </a:r>
                      <a:r>
                        <a:rPr sz="850" spc="-10" dirty="0">
                          <a:solidFill>
                            <a:srgbClr val="231F20"/>
                          </a:solidFill>
                          <a:latin typeface="Arial Narrow"/>
                          <a:cs typeface="Arial Narrow"/>
                        </a:rPr>
                        <a:t> </a:t>
                      </a:r>
                      <a:r>
                        <a:rPr sz="850" spc="-5" dirty="0">
                          <a:solidFill>
                            <a:srgbClr val="231F20"/>
                          </a:solidFill>
                          <a:latin typeface="Arial Narrow"/>
                          <a:cs typeface="Arial Narrow"/>
                        </a:rPr>
                        <a:t>comunicación</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0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01029">
                <a:tc rowSpan="2">
                  <a:txBody>
                    <a:bodyPr/>
                    <a:lstStyle/>
                    <a:p>
                      <a:pPr marL="26034" algn="ctr">
                        <a:lnSpc>
                          <a:spcPct val="100000"/>
                        </a:lnSpc>
                        <a:spcBef>
                          <a:spcPts val="885"/>
                        </a:spcBef>
                      </a:pPr>
                      <a:r>
                        <a:rPr sz="850" b="1" dirty="0">
                          <a:solidFill>
                            <a:srgbClr val="231F20"/>
                          </a:solidFill>
                          <a:latin typeface="Arial Narrow"/>
                          <a:cs typeface="Arial Narrow"/>
                        </a:rPr>
                        <a:t>F0</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254"/>
                        </a:spcBef>
                      </a:pPr>
                      <a:r>
                        <a:rPr sz="850" spc="-5" dirty="0">
                          <a:solidFill>
                            <a:srgbClr val="231F20"/>
                          </a:solidFill>
                          <a:latin typeface="Arial Narrow"/>
                          <a:cs typeface="Arial Narrow"/>
                        </a:rPr>
                        <a:t>La </a:t>
                      </a:r>
                      <a:r>
                        <a:rPr sz="850" dirty="0">
                          <a:solidFill>
                            <a:srgbClr val="231F20"/>
                          </a:solidFill>
                          <a:latin typeface="Arial Narrow"/>
                          <a:cs typeface="Arial Narrow"/>
                        </a:rPr>
                        <a:t>temperatura </a:t>
                      </a:r>
                      <a:r>
                        <a:rPr sz="850" spc="-5" dirty="0">
                          <a:solidFill>
                            <a:srgbClr val="231F20"/>
                          </a:solidFill>
                          <a:latin typeface="Arial Narrow"/>
                          <a:cs typeface="Arial Narrow"/>
                        </a:rPr>
                        <a:t>del agua es inferior </a:t>
                      </a:r>
                      <a:r>
                        <a:rPr sz="850" dirty="0">
                          <a:solidFill>
                            <a:srgbClr val="231F20"/>
                          </a:solidFill>
                          <a:latin typeface="Arial Narrow"/>
                          <a:cs typeface="Arial Narrow"/>
                        </a:rPr>
                        <a:t>a </a:t>
                      </a:r>
                      <a:r>
                        <a:rPr sz="850" spc="-5" dirty="0">
                          <a:solidFill>
                            <a:srgbClr val="231F20"/>
                          </a:solidFill>
                          <a:latin typeface="Arial Narrow"/>
                          <a:cs typeface="Arial Narrow"/>
                        </a:rPr>
                        <a:t>cero grados </a:t>
                      </a:r>
                      <a:r>
                        <a:rPr sz="850" dirty="0">
                          <a:solidFill>
                            <a:srgbClr val="231F20"/>
                          </a:solidFill>
                          <a:latin typeface="Arial Narrow"/>
                          <a:cs typeface="Arial Narrow"/>
                        </a:rPr>
                        <a:t>o </a:t>
                      </a:r>
                      <a:r>
                        <a:rPr sz="850" spc="-5" dirty="0">
                          <a:solidFill>
                            <a:srgbClr val="231F20"/>
                          </a:solidFill>
                          <a:latin typeface="Arial Narrow"/>
                          <a:cs typeface="Arial Narrow"/>
                        </a:rPr>
                        <a:t>supera los 50</a:t>
                      </a:r>
                      <a:r>
                        <a:rPr sz="850" spc="-50" dirty="0">
                          <a:solidFill>
                            <a:srgbClr val="231F20"/>
                          </a:solidFill>
                          <a:latin typeface="Arial Narrow"/>
                          <a:cs typeface="Arial Narrow"/>
                        </a:rPr>
                        <a:t> </a:t>
                      </a:r>
                      <a:r>
                        <a:rPr sz="850" dirty="0">
                          <a:solidFill>
                            <a:srgbClr val="231F20"/>
                          </a:solidFill>
                          <a:latin typeface="Arial Narrow"/>
                          <a:cs typeface="Arial Narrow"/>
                        </a:rPr>
                        <a:t>°C</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229"/>
                        </a:spcBef>
                      </a:pPr>
                      <a:r>
                        <a:rPr sz="850" dirty="0">
                          <a:solidFill>
                            <a:srgbClr val="231F20"/>
                          </a:solidFill>
                          <a:latin typeface="Arial Narrow"/>
                          <a:cs typeface="Arial Narrow"/>
                        </a:rPr>
                        <a:t>Cambie </a:t>
                      </a:r>
                      <a:r>
                        <a:rPr sz="850" spc="-5" dirty="0">
                          <a:solidFill>
                            <a:srgbClr val="231F20"/>
                          </a:solidFill>
                          <a:latin typeface="Arial Narrow"/>
                          <a:cs typeface="Arial Narrow"/>
                        </a:rPr>
                        <a:t>el</a:t>
                      </a:r>
                      <a:r>
                        <a:rPr sz="850" spc="-10" dirty="0">
                          <a:solidFill>
                            <a:srgbClr val="231F20"/>
                          </a:solidFill>
                          <a:latin typeface="Arial Narrow"/>
                          <a:cs typeface="Arial Narrow"/>
                        </a:rPr>
                        <a:t> </a:t>
                      </a:r>
                      <a:r>
                        <a:rPr sz="850" spc="-5" dirty="0">
                          <a:solidFill>
                            <a:srgbClr val="231F20"/>
                          </a:solidFill>
                          <a:latin typeface="Arial Narrow"/>
                          <a:cs typeface="Arial Narrow"/>
                        </a:rPr>
                        <a:t>agua</a:t>
                      </a:r>
                      <a:endParaRPr sz="850">
                        <a:latin typeface="Arial Narrow"/>
                        <a:cs typeface="Arial Narrow"/>
                      </a:endParaRPr>
                    </a:p>
                  </a:txBody>
                  <a:tcPr marL="0" marR="0" marT="2920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96062">
                <a:tc vMerge="1">
                  <a:txBody>
                    <a:bodyPr/>
                    <a:lstStyle/>
                    <a:p>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a:lnSpc>
                          <a:spcPct val="100000"/>
                        </a:lnSpc>
                        <a:spcBef>
                          <a:spcPts val="175"/>
                        </a:spcBef>
                      </a:pPr>
                      <a:r>
                        <a:rPr sz="850" dirty="0">
                          <a:solidFill>
                            <a:srgbClr val="231F20"/>
                          </a:solidFill>
                          <a:latin typeface="Arial Narrow"/>
                          <a:cs typeface="Arial Narrow"/>
                        </a:rPr>
                        <a:t>Fallo </a:t>
                      </a:r>
                      <a:r>
                        <a:rPr sz="850" spc="-5" dirty="0">
                          <a:solidFill>
                            <a:srgbClr val="231F20"/>
                          </a:solidFill>
                          <a:latin typeface="Arial Narrow"/>
                          <a:cs typeface="Arial Narrow"/>
                        </a:rPr>
                        <a:t>del sensor de</a:t>
                      </a:r>
                      <a:r>
                        <a:rPr sz="850" spc="-10" dirty="0">
                          <a:solidFill>
                            <a:srgbClr val="231F20"/>
                          </a:solidFill>
                          <a:latin typeface="Arial Narrow"/>
                          <a:cs typeface="Arial Narrow"/>
                        </a:rPr>
                        <a:t> </a:t>
                      </a:r>
                      <a:r>
                        <a:rPr sz="850" dirty="0">
                          <a:solidFill>
                            <a:srgbClr val="231F20"/>
                          </a:solidFill>
                          <a:latin typeface="Arial Narrow"/>
                          <a:cs typeface="Arial Narrow"/>
                        </a:rPr>
                        <a:t>temperatura</a:t>
                      </a:r>
                      <a:endParaRPr sz="85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15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15168">
                <a:tc rowSpan="2">
                  <a:txBody>
                    <a:bodyPr/>
                    <a:lstStyle/>
                    <a:p>
                      <a:pPr>
                        <a:lnSpc>
                          <a:spcPct val="100000"/>
                        </a:lnSpc>
                      </a:pPr>
                      <a:endParaRPr sz="1000">
                        <a:latin typeface="Times New Roman"/>
                        <a:cs typeface="Times New Roman"/>
                      </a:endParaRPr>
                    </a:p>
                    <a:p>
                      <a:pPr>
                        <a:lnSpc>
                          <a:spcPct val="100000"/>
                        </a:lnSpc>
                        <a:spcBef>
                          <a:spcPts val="15"/>
                        </a:spcBef>
                      </a:pPr>
                      <a:endParaRPr sz="950">
                        <a:latin typeface="Times New Roman"/>
                        <a:cs typeface="Times New Roman"/>
                      </a:endParaRPr>
                    </a:p>
                    <a:p>
                      <a:pPr marL="26034" algn="ctr">
                        <a:lnSpc>
                          <a:spcPct val="100000"/>
                        </a:lnSpc>
                        <a:spcBef>
                          <a:spcPts val="5"/>
                        </a:spcBef>
                      </a:pPr>
                      <a:r>
                        <a:rPr sz="850" b="1" dirty="0">
                          <a:solidFill>
                            <a:srgbClr val="231F20"/>
                          </a:solidFill>
                          <a:latin typeface="Arial Narrow"/>
                          <a:cs typeface="Arial Narrow"/>
                        </a:rPr>
                        <a:t>F1</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689610">
                        <a:lnSpc>
                          <a:spcPts val="1000"/>
                        </a:lnSpc>
                        <a:spcBef>
                          <a:spcPts val="280"/>
                        </a:spcBef>
                      </a:pPr>
                      <a:r>
                        <a:rPr sz="850" dirty="0">
                          <a:solidFill>
                            <a:srgbClr val="231F20"/>
                          </a:solidFill>
                          <a:latin typeface="Arial Narrow"/>
                          <a:cs typeface="Arial Narrow"/>
                        </a:rPr>
                        <a:t>Aparece F1 </a:t>
                      </a:r>
                      <a:r>
                        <a:rPr sz="850" spc="-5" dirty="0">
                          <a:solidFill>
                            <a:srgbClr val="231F20"/>
                          </a:solidFill>
                          <a:latin typeface="Arial Narrow"/>
                          <a:cs typeface="Arial Narrow"/>
                        </a:rPr>
                        <a:t>inmediatamente después de pulsar </a:t>
                      </a:r>
                      <a:r>
                        <a:rPr sz="850" dirty="0">
                          <a:solidFill>
                            <a:srgbClr val="231F20"/>
                          </a:solidFill>
                          <a:latin typeface="Arial Narrow"/>
                          <a:cs typeface="Arial Narrow"/>
                        </a:rPr>
                        <a:t>FILTRO,  </a:t>
                      </a:r>
                      <a:r>
                        <a:rPr sz="850" spc="-5" dirty="0">
                          <a:solidFill>
                            <a:srgbClr val="231F20"/>
                          </a:solidFill>
                          <a:latin typeface="Arial Narrow"/>
                          <a:cs typeface="Arial Narrow"/>
                        </a:rPr>
                        <a:t>CALENTAMIENTO </a:t>
                      </a:r>
                      <a:r>
                        <a:rPr sz="850" dirty="0">
                          <a:solidFill>
                            <a:srgbClr val="231F20"/>
                          </a:solidFill>
                          <a:latin typeface="Arial Narrow"/>
                          <a:cs typeface="Arial Narrow"/>
                        </a:rPr>
                        <a:t>o</a:t>
                      </a:r>
                      <a:r>
                        <a:rPr sz="850" spc="-10" dirty="0">
                          <a:solidFill>
                            <a:srgbClr val="231F20"/>
                          </a:solidFill>
                          <a:latin typeface="Arial Narrow"/>
                          <a:cs typeface="Arial Narrow"/>
                        </a:rPr>
                        <a:t> </a:t>
                      </a:r>
                      <a:r>
                        <a:rPr sz="850" dirty="0">
                          <a:solidFill>
                            <a:srgbClr val="231F20"/>
                          </a:solidFill>
                          <a:latin typeface="Arial Narrow"/>
                          <a:cs typeface="Arial Narrow"/>
                        </a:rPr>
                        <a:t>UVC</a:t>
                      </a:r>
                      <a:endParaRPr sz="850">
                        <a:latin typeface="Arial Narrow"/>
                        <a:cs typeface="Arial Narrow"/>
                      </a:endParaRPr>
                    </a:p>
                  </a:txBody>
                  <a:tcPr marL="0" marR="0" marT="355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605"/>
                        </a:spcBef>
                      </a:pPr>
                      <a:r>
                        <a:rPr sz="850" spc="-5" dirty="0">
                          <a:solidFill>
                            <a:srgbClr val="231F20"/>
                          </a:solidFill>
                          <a:latin typeface="Arial Narrow"/>
                          <a:cs typeface="Arial Narrow"/>
                        </a:rPr>
                        <a:t>Limpie las piezas </a:t>
                      </a:r>
                      <a:r>
                        <a:rPr sz="850" dirty="0">
                          <a:solidFill>
                            <a:srgbClr val="231F20"/>
                          </a:solidFill>
                          <a:latin typeface="Arial Narrow"/>
                          <a:cs typeface="Arial Narrow"/>
                        </a:rPr>
                        <a:t>y tuberías </a:t>
                      </a:r>
                      <a:r>
                        <a:rPr sz="850" spc="-5" dirty="0">
                          <a:solidFill>
                            <a:srgbClr val="231F20"/>
                          </a:solidFill>
                          <a:latin typeface="Arial Narrow"/>
                          <a:cs typeface="Arial Narrow"/>
                        </a:rPr>
                        <a:t>por las que pasa el</a:t>
                      </a:r>
                      <a:r>
                        <a:rPr sz="850" spc="-35"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txBody>
                  <a:tcPr marL="0" marR="0" marT="768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48745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86360" marR="812165">
                        <a:lnSpc>
                          <a:spcPts val="1000"/>
                        </a:lnSpc>
                        <a:spcBef>
                          <a:spcPts val="900"/>
                        </a:spcBef>
                      </a:pPr>
                      <a:r>
                        <a:rPr sz="850" dirty="0">
                          <a:solidFill>
                            <a:srgbClr val="231F20"/>
                          </a:solidFill>
                          <a:latin typeface="Arial Narrow"/>
                          <a:cs typeface="Arial Narrow"/>
                        </a:rPr>
                        <a:t>Aparece F1 </a:t>
                      </a:r>
                      <a:r>
                        <a:rPr sz="850" spc="-5" dirty="0">
                          <a:solidFill>
                            <a:srgbClr val="231F20"/>
                          </a:solidFill>
                          <a:latin typeface="Arial Narrow"/>
                          <a:cs typeface="Arial Narrow"/>
                        </a:rPr>
                        <a:t>15 segundos después de pulsar </a:t>
                      </a:r>
                      <a:r>
                        <a:rPr sz="850" dirty="0">
                          <a:solidFill>
                            <a:srgbClr val="231F20"/>
                          </a:solidFill>
                          <a:latin typeface="Arial Narrow"/>
                          <a:cs typeface="Arial Narrow"/>
                        </a:rPr>
                        <a:t>FILTRO,  </a:t>
                      </a:r>
                      <a:r>
                        <a:rPr sz="850" spc="-5" dirty="0">
                          <a:solidFill>
                            <a:srgbClr val="231F20"/>
                          </a:solidFill>
                          <a:latin typeface="Arial Narrow"/>
                          <a:cs typeface="Arial Narrow"/>
                        </a:rPr>
                        <a:t>CALENTAMIENTO </a:t>
                      </a:r>
                      <a:r>
                        <a:rPr sz="850" dirty="0">
                          <a:solidFill>
                            <a:srgbClr val="231F20"/>
                          </a:solidFill>
                          <a:latin typeface="Arial Narrow"/>
                          <a:cs typeface="Arial Narrow"/>
                        </a:rPr>
                        <a:t>o</a:t>
                      </a:r>
                      <a:r>
                        <a:rPr sz="850" spc="-10" dirty="0">
                          <a:solidFill>
                            <a:srgbClr val="231F20"/>
                          </a:solidFill>
                          <a:latin typeface="Arial Narrow"/>
                          <a:cs typeface="Arial Narrow"/>
                        </a:rPr>
                        <a:t> </a:t>
                      </a:r>
                      <a:r>
                        <a:rPr sz="850" dirty="0">
                          <a:solidFill>
                            <a:srgbClr val="231F20"/>
                          </a:solidFill>
                          <a:latin typeface="Arial Narrow"/>
                          <a:cs typeface="Arial Narrow"/>
                        </a:rPr>
                        <a:t>UVC</a:t>
                      </a:r>
                      <a:endParaRPr sz="850">
                        <a:latin typeface="Arial Narrow"/>
                        <a:cs typeface="Arial Narrow"/>
                      </a:endParaRPr>
                    </a:p>
                  </a:txBody>
                  <a:tcPr marL="0" marR="0" marT="1143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7485" indent="-123825">
                        <a:lnSpc>
                          <a:spcPct val="100000"/>
                        </a:lnSpc>
                        <a:spcBef>
                          <a:spcPts val="225"/>
                        </a:spcBef>
                        <a:buAutoNum type="arabicPeriod"/>
                        <a:tabLst>
                          <a:tab pos="198120" algn="l"/>
                        </a:tabLst>
                      </a:pPr>
                      <a:r>
                        <a:rPr sz="850" dirty="0">
                          <a:solidFill>
                            <a:srgbClr val="231F20"/>
                          </a:solidFill>
                          <a:latin typeface="Arial Narrow"/>
                          <a:cs typeface="Arial Narrow"/>
                        </a:rPr>
                        <a:t>Añada </a:t>
                      </a:r>
                      <a:r>
                        <a:rPr sz="850" spc="-5" dirty="0">
                          <a:solidFill>
                            <a:srgbClr val="231F20"/>
                          </a:solidFill>
                          <a:latin typeface="Arial Narrow"/>
                          <a:cs typeface="Arial Narrow"/>
                        </a:rPr>
                        <a:t>más agua hasta la línea</a:t>
                      </a:r>
                      <a:r>
                        <a:rPr sz="850" spc="-15" dirty="0">
                          <a:solidFill>
                            <a:srgbClr val="231F20"/>
                          </a:solidFill>
                          <a:latin typeface="Arial Narrow"/>
                          <a:cs typeface="Arial Narrow"/>
                        </a:rPr>
                        <a:t> </a:t>
                      </a:r>
                      <a:r>
                        <a:rPr sz="850" spc="-5" dirty="0">
                          <a:solidFill>
                            <a:srgbClr val="231F20"/>
                          </a:solidFill>
                          <a:latin typeface="Arial Narrow"/>
                          <a:cs typeface="Arial Narrow"/>
                        </a:rPr>
                        <a:t>mínima</a:t>
                      </a:r>
                      <a:endParaRPr sz="850">
                        <a:latin typeface="Arial Narrow"/>
                        <a:cs typeface="Arial Narrow"/>
                      </a:endParaRPr>
                    </a:p>
                    <a:p>
                      <a:pPr marL="197485" indent="-123825">
                        <a:lnSpc>
                          <a:spcPct val="100000"/>
                        </a:lnSpc>
                        <a:spcBef>
                          <a:spcPts val="80"/>
                        </a:spcBef>
                        <a:buAutoNum type="arabicPeriod"/>
                        <a:tabLst>
                          <a:tab pos="198120" algn="l"/>
                        </a:tabLst>
                      </a:pPr>
                      <a:r>
                        <a:rPr sz="850" spc="-5" dirty="0">
                          <a:solidFill>
                            <a:srgbClr val="231F20"/>
                          </a:solidFill>
                          <a:latin typeface="Arial Narrow"/>
                          <a:cs typeface="Arial Narrow"/>
                        </a:rPr>
                        <a:t>Limpie las piezas </a:t>
                      </a:r>
                      <a:r>
                        <a:rPr sz="850" dirty="0">
                          <a:solidFill>
                            <a:srgbClr val="231F20"/>
                          </a:solidFill>
                          <a:latin typeface="Arial Narrow"/>
                          <a:cs typeface="Arial Narrow"/>
                        </a:rPr>
                        <a:t>y tuberías </a:t>
                      </a:r>
                      <a:r>
                        <a:rPr sz="850" spc="-5" dirty="0">
                          <a:solidFill>
                            <a:srgbClr val="231F20"/>
                          </a:solidFill>
                          <a:latin typeface="Arial Narrow"/>
                          <a:cs typeface="Arial Narrow"/>
                        </a:rPr>
                        <a:t>por las que pasa el</a:t>
                      </a:r>
                      <a:r>
                        <a:rPr sz="850" spc="-35"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p>
                      <a:pPr marL="197485" indent="-123825">
                        <a:lnSpc>
                          <a:spcPct val="100000"/>
                        </a:lnSpc>
                        <a:spcBef>
                          <a:spcPts val="80"/>
                        </a:spcBef>
                        <a:buAutoNum type="arabicPeriod"/>
                        <a:tabLst>
                          <a:tab pos="198120" algn="l"/>
                        </a:tabLst>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20"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85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bl>
          </a:graphicData>
        </a:graphic>
      </p:graphicFrame>
      <p:sp>
        <p:nvSpPr>
          <p:cNvPr id="498" name="object 498"/>
          <p:cNvSpPr txBox="1"/>
          <p:nvPr/>
        </p:nvSpPr>
        <p:spPr>
          <a:xfrm>
            <a:off x="516173" y="7228675"/>
            <a:ext cx="2294255" cy="61341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231F20"/>
                </a:solidFill>
                <a:latin typeface="Arial Narrow"/>
                <a:cs typeface="Arial Narrow"/>
              </a:rPr>
              <a:t>SOLUCIÓN DE</a:t>
            </a:r>
            <a:r>
              <a:rPr sz="1600" b="1" spc="-90" dirty="0">
                <a:solidFill>
                  <a:srgbClr val="231F20"/>
                </a:solidFill>
                <a:latin typeface="Arial Narrow"/>
                <a:cs typeface="Arial Narrow"/>
              </a:rPr>
              <a:t> </a:t>
            </a:r>
            <a:r>
              <a:rPr sz="1600" b="1" dirty="0">
                <a:solidFill>
                  <a:srgbClr val="231F20"/>
                </a:solidFill>
                <a:latin typeface="Arial Narrow"/>
                <a:cs typeface="Arial Narrow"/>
              </a:rPr>
              <a:t>PROBLEMAS</a:t>
            </a:r>
            <a:endParaRPr sz="1600">
              <a:latin typeface="Arial Narrow"/>
              <a:cs typeface="Arial Narrow"/>
            </a:endParaRPr>
          </a:p>
          <a:p>
            <a:pPr marL="12700">
              <a:lnSpc>
                <a:spcPct val="100000"/>
              </a:lnSpc>
              <a:spcBef>
                <a:spcPts val="1265"/>
              </a:spcBef>
            </a:pPr>
            <a:r>
              <a:rPr sz="1200" b="1" dirty="0">
                <a:solidFill>
                  <a:srgbClr val="231F20"/>
                </a:solidFill>
                <a:latin typeface="Arial Narrow"/>
                <a:cs typeface="Arial Narrow"/>
              </a:rPr>
              <a:t>TABLA DE CÓDIGOS DE</a:t>
            </a:r>
            <a:r>
              <a:rPr sz="1200" b="1" spc="-30" dirty="0">
                <a:solidFill>
                  <a:srgbClr val="231F20"/>
                </a:solidFill>
                <a:latin typeface="Arial Narrow"/>
                <a:cs typeface="Arial Narrow"/>
              </a:rPr>
              <a:t> </a:t>
            </a:r>
            <a:r>
              <a:rPr sz="1200" b="1" dirty="0">
                <a:solidFill>
                  <a:srgbClr val="231F20"/>
                </a:solidFill>
                <a:latin typeface="Arial Narrow"/>
                <a:cs typeface="Arial Narrow"/>
              </a:rPr>
              <a:t>ERROR</a:t>
            </a:r>
            <a:endParaRPr sz="1200">
              <a:latin typeface="Arial Narrow"/>
              <a:cs typeface="Arial Narrow"/>
            </a:endParaRPr>
          </a:p>
        </p:txBody>
      </p:sp>
      <p:sp>
        <p:nvSpPr>
          <p:cNvPr id="499" name="object 499"/>
          <p:cNvSpPr/>
          <p:nvPr/>
        </p:nvSpPr>
        <p:spPr>
          <a:xfrm>
            <a:off x="5693048" y="4698275"/>
            <a:ext cx="391795" cy="50800"/>
          </a:xfrm>
          <a:custGeom>
            <a:avLst/>
            <a:gdLst/>
            <a:ahLst/>
            <a:cxnLst/>
            <a:rect l="l" t="t" r="r" b="b"/>
            <a:pathLst>
              <a:path w="391795" h="50800">
                <a:moveTo>
                  <a:pt x="0" y="50774"/>
                </a:moveTo>
                <a:lnTo>
                  <a:pt x="39065" y="0"/>
                </a:lnTo>
                <a:lnTo>
                  <a:pt x="391388" y="0"/>
                </a:lnTo>
                <a:lnTo>
                  <a:pt x="370281" y="50774"/>
                </a:lnTo>
              </a:path>
            </a:pathLst>
          </a:custGeom>
          <a:ln w="3175">
            <a:solidFill>
              <a:srgbClr val="231F20"/>
            </a:solidFill>
          </a:ln>
        </p:spPr>
        <p:txBody>
          <a:bodyPr wrap="square" lIns="0" tIns="0" rIns="0" bIns="0" rtlCol="0"/>
          <a:lstStyle/>
          <a:p>
            <a:endParaRPr/>
          </a:p>
        </p:txBody>
      </p:sp>
      <p:sp>
        <p:nvSpPr>
          <p:cNvPr id="500" name="object 500"/>
          <p:cNvSpPr/>
          <p:nvPr/>
        </p:nvSpPr>
        <p:spPr>
          <a:xfrm>
            <a:off x="6067104" y="5081289"/>
            <a:ext cx="17780" cy="44450"/>
          </a:xfrm>
          <a:custGeom>
            <a:avLst/>
            <a:gdLst/>
            <a:ahLst/>
            <a:cxnLst/>
            <a:rect l="l" t="t" r="r" b="b"/>
            <a:pathLst>
              <a:path w="17779" h="44450">
                <a:moveTo>
                  <a:pt x="17335" y="0"/>
                </a:moveTo>
                <a:lnTo>
                  <a:pt x="0" y="44246"/>
                </a:lnTo>
              </a:path>
            </a:pathLst>
          </a:custGeom>
          <a:ln w="3175">
            <a:solidFill>
              <a:srgbClr val="231F20"/>
            </a:solidFill>
          </a:ln>
        </p:spPr>
        <p:txBody>
          <a:bodyPr wrap="square" lIns="0" tIns="0" rIns="0" bIns="0" rtlCol="0"/>
          <a:lstStyle/>
          <a:p>
            <a:endParaRPr/>
          </a:p>
        </p:txBody>
      </p:sp>
      <p:sp>
        <p:nvSpPr>
          <p:cNvPr id="501" name="object 501"/>
          <p:cNvSpPr txBox="1"/>
          <p:nvPr/>
        </p:nvSpPr>
        <p:spPr>
          <a:xfrm>
            <a:off x="5693054" y="4749050"/>
            <a:ext cx="381000" cy="376555"/>
          </a:xfrm>
          <a:prstGeom prst="rect">
            <a:avLst/>
          </a:prstGeom>
          <a:ln w="3175">
            <a:solidFill>
              <a:srgbClr val="231F20"/>
            </a:solidFill>
          </a:ln>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marR="61594" algn="r">
              <a:lnSpc>
                <a:spcPct val="100000"/>
              </a:lnSpc>
            </a:pPr>
            <a:r>
              <a:rPr sz="100" spc="25" dirty="0">
                <a:solidFill>
                  <a:srgbClr val="231F20"/>
                </a:solidFill>
                <a:latin typeface="Arial"/>
                <a:cs typeface="Arial"/>
              </a:rPr>
              <a:t>®</a:t>
            </a:r>
            <a:endParaRPr sz="100">
              <a:latin typeface="Arial"/>
              <a:cs typeface="Arial"/>
            </a:endParaRPr>
          </a:p>
        </p:txBody>
      </p:sp>
      <p:sp>
        <p:nvSpPr>
          <p:cNvPr id="502" name="object 502"/>
          <p:cNvSpPr/>
          <p:nvPr/>
        </p:nvSpPr>
        <p:spPr>
          <a:xfrm>
            <a:off x="5777701" y="4891457"/>
            <a:ext cx="223023" cy="92193"/>
          </a:xfrm>
          <a:prstGeom prst="rect">
            <a:avLst/>
          </a:prstGeom>
          <a:blipFill>
            <a:blip r:embed="rId8" cstate="print"/>
            <a:stretch>
              <a:fillRect/>
            </a:stretch>
          </a:blipFill>
        </p:spPr>
        <p:txBody>
          <a:bodyPr wrap="square" lIns="0" tIns="0" rIns="0" bIns="0" rtlCol="0"/>
          <a:lstStyle/>
          <a:p>
            <a:endParaRPr/>
          </a:p>
        </p:txBody>
      </p:sp>
      <p:sp>
        <p:nvSpPr>
          <p:cNvPr id="503" name="object 503"/>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15</a:t>
            </a:r>
            <a:endParaRPr sz="6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708436" y="9996493"/>
            <a:ext cx="139700" cy="112395"/>
          </a:xfrm>
          <a:prstGeom prst="rect">
            <a:avLst/>
          </a:prstGeom>
        </p:spPr>
        <p:txBody>
          <a:bodyPr vert="horz" wrap="square" lIns="0" tIns="6985" rIns="0" bIns="0" rtlCol="0">
            <a:spAutoFit/>
          </a:bodyPr>
          <a:lstStyle/>
          <a:p>
            <a:pPr marL="25400">
              <a:lnSpc>
                <a:spcPct val="100000"/>
              </a:lnSpc>
              <a:spcBef>
                <a:spcPts val="55"/>
              </a:spcBef>
            </a:pPr>
            <a:r>
              <a:rPr sz="600" dirty="0">
                <a:solidFill>
                  <a:srgbClr val="131111"/>
                </a:solidFill>
                <a:latin typeface="Arial"/>
                <a:cs typeface="Arial"/>
              </a:rPr>
              <a:t>16</a:t>
            </a:r>
            <a:endParaRPr sz="600">
              <a:latin typeface="Arial"/>
              <a:cs typeface="Arial"/>
            </a:endParaRPr>
          </a:p>
        </p:txBody>
      </p:sp>
      <p:graphicFrame>
        <p:nvGraphicFramePr>
          <p:cNvPr id="2" name="object 2"/>
          <p:cNvGraphicFramePr>
            <a:graphicFrameLocks noGrp="1"/>
          </p:cNvGraphicFramePr>
          <p:nvPr/>
        </p:nvGraphicFramePr>
        <p:xfrm>
          <a:off x="534156" y="536829"/>
          <a:ext cx="6495415" cy="8714740"/>
        </p:xfrm>
        <a:graphic>
          <a:graphicData uri="http://schemas.openxmlformats.org/drawingml/2006/table">
            <a:tbl>
              <a:tblPr firstRow="1" bandRow="1">
                <a:tableStyleId>{2D5ABB26-0587-4C30-8999-92F81FD0307C}</a:tableStyleId>
              </a:tblPr>
              <a:tblGrid>
                <a:gridCol w="1005205">
                  <a:extLst>
                    <a:ext uri="{9D8B030D-6E8A-4147-A177-3AD203B41FA5}">
                      <a16:colId xmlns:a16="http://schemas.microsoft.com/office/drawing/2014/main" val="20000"/>
                    </a:ext>
                  </a:extLst>
                </a:gridCol>
                <a:gridCol w="1867535">
                  <a:extLst>
                    <a:ext uri="{9D8B030D-6E8A-4147-A177-3AD203B41FA5}">
                      <a16:colId xmlns:a16="http://schemas.microsoft.com/office/drawing/2014/main" val="20001"/>
                    </a:ext>
                  </a:extLst>
                </a:gridCol>
                <a:gridCol w="3613150">
                  <a:extLst>
                    <a:ext uri="{9D8B030D-6E8A-4147-A177-3AD203B41FA5}">
                      <a16:colId xmlns:a16="http://schemas.microsoft.com/office/drawing/2014/main" val="20002"/>
                    </a:ext>
                  </a:extLst>
                </a:gridCol>
              </a:tblGrid>
              <a:tr h="231557">
                <a:tc>
                  <a:txBody>
                    <a:bodyPr/>
                    <a:lstStyle/>
                    <a:p>
                      <a:pPr marL="222250">
                        <a:lnSpc>
                          <a:spcPct val="100000"/>
                        </a:lnSpc>
                        <a:spcBef>
                          <a:spcPts val="320"/>
                        </a:spcBef>
                      </a:pPr>
                      <a:r>
                        <a:rPr sz="1000" b="1" dirty="0">
                          <a:solidFill>
                            <a:srgbClr val="FFFFFF"/>
                          </a:solidFill>
                          <a:latin typeface="Arial Narrow"/>
                          <a:cs typeface="Arial Narrow"/>
                        </a:rPr>
                        <a:t>PROBLEMA</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97790" algn="ctr">
                        <a:lnSpc>
                          <a:spcPct val="100000"/>
                        </a:lnSpc>
                        <a:spcBef>
                          <a:spcPts val="320"/>
                        </a:spcBef>
                      </a:pPr>
                      <a:r>
                        <a:rPr sz="1000" b="1" dirty="0">
                          <a:solidFill>
                            <a:srgbClr val="FFFFFF"/>
                          </a:solidFill>
                          <a:latin typeface="Arial Narrow"/>
                          <a:cs typeface="Arial Narrow"/>
                        </a:rPr>
                        <a:t>CAUSA</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tc>
                  <a:txBody>
                    <a:bodyPr/>
                    <a:lstStyle/>
                    <a:p>
                      <a:pPr marL="121920" algn="ctr">
                        <a:lnSpc>
                          <a:spcPct val="100000"/>
                        </a:lnSpc>
                        <a:spcBef>
                          <a:spcPts val="320"/>
                        </a:spcBef>
                      </a:pPr>
                      <a:r>
                        <a:rPr sz="1000" b="1" dirty="0">
                          <a:solidFill>
                            <a:srgbClr val="FFFFFF"/>
                          </a:solidFill>
                          <a:latin typeface="Arial Narrow"/>
                          <a:cs typeface="Arial Narrow"/>
                        </a:rPr>
                        <a:t>SOLUCIÓN</a:t>
                      </a:r>
                      <a:endParaRPr sz="1000">
                        <a:latin typeface="Arial Narrow"/>
                        <a:cs typeface="Arial Narrow"/>
                      </a:endParaRPr>
                    </a:p>
                  </a:txBody>
                  <a:tcPr marL="0" marR="0" marT="40640" marB="0">
                    <a:lnL w="6350">
                      <a:solidFill>
                        <a:srgbClr val="231F20"/>
                      </a:solidFill>
                      <a:prstDash val="solid"/>
                    </a:lnL>
                    <a:lnR w="6350">
                      <a:solidFill>
                        <a:srgbClr val="231F20"/>
                      </a:solidFill>
                      <a:prstDash val="solid"/>
                    </a:lnR>
                    <a:lnB w="6350">
                      <a:solidFill>
                        <a:srgbClr val="231F20"/>
                      </a:solidFill>
                      <a:prstDash val="solid"/>
                    </a:lnB>
                    <a:solidFill>
                      <a:srgbClr val="58595B"/>
                    </a:solidFill>
                  </a:tcPr>
                </a:tc>
                <a:extLst>
                  <a:ext uri="{0D108BD9-81ED-4DB2-BD59-A6C34878D82A}">
                    <a16:rowId xmlns:a16="http://schemas.microsoft.com/office/drawing/2014/main" val="10000"/>
                  </a:ext>
                </a:extLst>
              </a:tr>
              <a:tr h="215906">
                <a:tc rowSpan="4">
                  <a:txBody>
                    <a:bodyPr/>
                    <a:lstStyle/>
                    <a:p>
                      <a:pPr>
                        <a:lnSpc>
                          <a:spcPct val="100000"/>
                        </a:lnSpc>
                      </a:pPr>
                      <a:endParaRPr sz="1000">
                        <a:latin typeface="Times New Roman"/>
                        <a:cs typeface="Times New Roman"/>
                      </a:endParaRPr>
                    </a:p>
                    <a:p>
                      <a:pPr marL="55880" marR="70485">
                        <a:lnSpc>
                          <a:spcPct val="117700"/>
                        </a:lnSpc>
                        <a:spcBef>
                          <a:spcPts val="825"/>
                        </a:spcBef>
                      </a:pPr>
                      <a:r>
                        <a:rPr sz="850" b="1" dirty="0">
                          <a:solidFill>
                            <a:srgbClr val="231F20"/>
                          </a:solidFill>
                          <a:latin typeface="Arial Narrow"/>
                          <a:cs typeface="Arial Narrow"/>
                        </a:rPr>
                        <a:t>NO </a:t>
                      </a:r>
                      <a:r>
                        <a:rPr sz="850" b="1" spc="-5" dirty="0">
                          <a:solidFill>
                            <a:srgbClr val="231F20"/>
                          </a:solidFill>
                          <a:latin typeface="Arial Narrow"/>
                          <a:cs typeface="Arial Narrow"/>
                        </a:rPr>
                        <a:t>APARECE</a:t>
                      </a:r>
                      <a:r>
                        <a:rPr sz="850" b="1" spc="-70" dirty="0">
                          <a:solidFill>
                            <a:srgbClr val="231F20"/>
                          </a:solidFill>
                          <a:latin typeface="Arial Narrow"/>
                          <a:cs typeface="Arial Narrow"/>
                        </a:rPr>
                        <a:t> </a:t>
                      </a:r>
                      <a:r>
                        <a:rPr sz="850" b="1" dirty="0">
                          <a:solidFill>
                            <a:srgbClr val="231F20"/>
                          </a:solidFill>
                          <a:latin typeface="Arial Narrow"/>
                          <a:cs typeface="Arial Narrow"/>
                        </a:rPr>
                        <a:t>NADA  EN EL PANEL DE  CONTROL</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95"/>
                        </a:spcBef>
                      </a:pPr>
                      <a:r>
                        <a:rPr sz="850" dirty="0">
                          <a:solidFill>
                            <a:srgbClr val="231F20"/>
                          </a:solidFill>
                          <a:latin typeface="Arial Narrow"/>
                          <a:cs typeface="Arial Narrow"/>
                        </a:rPr>
                        <a:t>Fallo </a:t>
                      </a:r>
                      <a:r>
                        <a:rPr sz="850" spc="-5" dirty="0">
                          <a:solidFill>
                            <a:srgbClr val="231F20"/>
                          </a:solidFill>
                          <a:latin typeface="Arial Narrow"/>
                          <a:cs typeface="Arial Narrow"/>
                        </a:rPr>
                        <a:t>en la </a:t>
                      </a:r>
                      <a:r>
                        <a:rPr sz="850" dirty="0">
                          <a:solidFill>
                            <a:srgbClr val="231F20"/>
                          </a:solidFill>
                          <a:latin typeface="Arial Narrow"/>
                          <a:cs typeface="Arial Narrow"/>
                        </a:rPr>
                        <a:t>toma </a:t>
                      </a:r>
                      <a:r>
                        <a:rPr sz="850" spc="-5" dirty="0">
                          <a:solidFill>
                            <a:srgbClr val="231F20"/>
                          </a:solidFill>
                          <a:latin typeface="Arial Narrow"/>
                          <a:cs typeface="Arial Narrow"/>
                        </a:rPr>
                        <a:t>de</a:t>
                      </a:r>
                      <a:r>
                        <a:rPr sz="850" spc="-25" dirty="0">
                          <a:solidFill>
                            <a:srgbClr val="231F20"/>
                          </a:solidFill>
                          <a:latin typeface="Arial Narrow"/>
                          <a:cs typeface="Arial Narrow"/>
                        </a:rPr>
                        <a:t> </a:t>
                      </a:r>
                      <a:r>
                        <a:rPr sz="850" spc="-5" dirty="0">
                          <a:solidFill>
                            <a:srgbClr val="231F20"/>
                          </a:solidFill>
                          <a:latin typeface="Arial Narrow"/>
                          <a:cs typeface="Arial Narrow"/>
                        </a:rPr>
                        <a:t>corriente</a:t>
                      </a:r>
                      <a:endParaRPr sz="850">
                        <a:latin typeface="Arial Narrow"/>
                        <a:cs typeface="Arial Narrow"/>
                      </a:endParaRPr>
                    </a:p>
                  </a:txBody>
                  <a:tcPr marL="0" marR="0" marT="501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400"/>
                        </a:spcBef>
                      </a:pPr>
                      <a:r>
                        <a:rPr sz="850" dirty="0">
                          <a:solidFill>
                            <a:srgbClr val="231F20"/>
                          </a:solidFill>
                          <a:latin typeface="Arial Narrow"/>
                          <a:cs typeface="Arial Narrow"/>
                        </a:rPr>
                        <a:t>Cambie </a:t>
                      </a:r>
                      <a:r>
                        <a:rPr sz="850" spc="-5" dirty="0">
                          <a:solidFill>
                            <a:srgbClr val="231F20"/>
                          </a:solidFill>
                          <a:latin typeface="Arial Narrow"/>
                          <a:cs typeface="Arial Narrow"/>
                        </a:rPr>
                        <a:t>el enchufe </a:t>
                      </a:r>
                      <a:r>
                        <a:rPr sz="850" dirty="0">
                          <a:solidFill>
                            <a:srgbClr val="231F20"/>
                          </a:solidFill>
                          <a:latin typeface="Arial Narrow"/>
                          <a:cs typeface="Arial Narrow"/>
                        </a:rPr>
                        <a:t>o repárelo </a:t>
                      </a:r>
                      <a:r>
                        <a:rPr sz="850" spc="-5" dirty="0">
                          <a:solidFill>
                            <a:srgbClr val="231F20"/>
                          </a:solidFill>
                          <a:latin typeface="Arial Narrow"/>
                          <a:cs typeface="Arial Narrow"/>
                        </a:rPr>
                        <a:t>antes de</a:t>
                      </a:r>
                      <a:r>
                        <a:rPr sz="850" spc="-20" dirty="0">
                          <a:solidFill>
                            <a:srgbClr val="231F20"/>
                          </a:solidFill>
                          <a:latin typeface="Arial Narrow"/>
                          <a:cs typeface="Arial Narrow"/>
                        </a:rPr>
                        <a:t> </a:t>
                      </a:r>
                      <a:r>
                        <a:rPr sz="850" dirty="0">
                          <a:solidFill>
                            <a:srgbClr val="231F20"/>
                          </a:solidFill>
                          <a:latin typeface="Arial Narrow"/>
                          <a:cs typeface="Arial Narrow"/>
                        </a:rPr>
                        <a:t>usarlo</a:t>
                      </a:r>
                      <a:endParaRPr sz="850">
                        <a:latin typeface="Arial Narrow"/>
                        <a:cs typeface="Arial Narrow"/>
                      </a:endParaRPr>
                    </a:p>
                  </a:txBody>
                  <a:tcPr marL="0" marR="0" marT="508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8529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95"/>
                        </a:spcBef>
                      </a:pPr>
                      <a:r>
                        <a:rPr sz="850" dirty="0">
                          <a:solidFill>
                            <a:srgbClr val="231F20"/>
                          </a:solidFill>
                          <a:latin typeface="Arial Narrow"/>
                          <a:cs typeface="Arial Narrow"/>
                        </a:rPr>
                        <a:t>El PRCD </a:t>
                      </a:r>
                      <a:r>
                        <a:rPr sz="850" spc="-5" dirty="0">
                          <a:solidFill>
                            <a:srgbClr val="231F20"/>
                          </a:solidFill>
                          <a:latin typeface="Arial Narrow"/>
                          <a:cs typeface="Arial Narrow"/>
                        </a:rPr>
                        <a:t>está</a:t>
                      </a:r>
                      <a:r>
                        <a:rPr sz="850" spc="-20" dirty="0">
                          <a:solidFill>
                            <a:srgbClr val="231F20"/>
                          </a:solidFill>
                          <a:latin typeface="Arial Narrow"/>
                          <a:cs typeface="Arial Narrow"/>
                        </a:rPr>
                        <a:t> </a:t>
                      </a:r>
                      <a:r>
                        <a:rPr sz="850" dirty="0">
                          <a:solidFill>
                            <a:srgbClr val="231F20"/>
                          </a:solidFill>
                          <a:latin typeface="Arial Narrow"/>
                          <a:cs typeface="Arial Narrow"/>
                        </a:rPr>
                        <a:t>apagado</a:t>
                      </a:r>
                      <a:endParaRPr sz="850">
                        <a:latin typeface="Arial Narrow"/>
                        <a:cs typeface="Arial Narrow"/>
                      </a:endParaRPr>
                    </a:p>
                  </a:txBody>
                  <a:tcPr marL="0" marR="0" marT="374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300"/>
                        </a:spcBef>
                      </a:pPr>
                      <a:r>
                        <a:rPr sz="850" dirty="0">
                          <a:solidFill>
                            <a:srgbClr val="231F20"/>
                          </a:solidFill>
                          <a:latin typeface="Arial Narrow"/>
                          <a:cs typeface="Arial Narrow"/>
                        </a:rPr>
                        <a:t>Reinicie </a:t>
                      </a:r>
                      <a:r>
                        <a:rPr sz="850" spc="-5" dirty="0">
                          <a:solidFill>
                            <a:srgbClr val="231F20"/>
                          </a:solidFill>
                          <a:latin typeface="Arial Narrow"/>
                          <a:cs typeface="Arial Narrow"/>
                        </a:rPr>
                        <a:t>el </a:t>
                      </a:r>
                      <a:r>
                        <a:rPr sz="850" dirty="0">
                          <a:solidFill>
                            <a:srgbClr val="231F20"/>
                          </a:solidFill>
                          <a:latin typeface="Arial Narrow"/>
                          <a:cs typeface="Arial Narrow"/>
                        </a:rPr>
                        <a:t>PRCD </a:t>
                      </a:r>
                      <a:r>
                        <a:rPr sz="850" spc="-5" dirty="0">
                          <a:solidFill>
                            <a:srgbClr val="231F20"/>
                          </a:solidFill>
                          <a:latin typeface="Arial Narrow"/>
                          <a:cs typeface="Arial Narrow"/>
                        </a:rPr>
                        <a:t>siguiendo la sección de prueba del</a:t>
                      </a:r>
                      <a:r>
                        <a:rPr sz="850" spc="-20" dirty="0">
                          <a:solidFill>
                            <a:srgbClr val="231F20"/>
                          </a:solidFill>
                          <a:latin typeface="Arial Narrow"/>
                          <a:cs typeface="Arial Narrow"/>
                        </a:rPr>
                        <a:t> </a:t>
                      </a:r>
                      <a:r>
                        <a:rPr sz="850" dirty="0">
                          <a:solidFill>
                            <a:srgbClr val="231F20"/>
                          </a:solidFill>
                          <a:latin typeface="Arial Narrow"/>
                          <a:cs typeface="Arial Narrow"/>
                        </a:rPr>
                        <a:t>PRCD</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379028">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154305">
                        <a:lnSpc>
                          <a:spcPct val="117700"/>
                        </a:lnSpc>
                        <a:spcBef>
                          <a:spcPts val="259"/>
                        </a:spcBef>
                      </a:pPr>
                      <a:r>
                        <a:rPr sz="850" spc="30" dirty="0">
                          <a:solidFill>
                            <a:srgbClr val="231F20"/>
                          </a:solidFill>
                          <a:latin typeface="Arial Narrow"/>
                          <a:cs typeface="Arial Narrow"/>
                        </a:rPr>
                        <a:t>Pulse </a:t>
                      </a:r>
                      <a:r>
                        <a:rPr sz="850" spc="20" dirty="0">
                          <a:solidFill>
                            <a:srgbClr val="231F20"/>
                          </a:solidFill>
                          <a:latin typeface="Arial Narrow"/>
                          <a:cs typeface="Arial Narrow"/>
                        </a:rPr>
                        <a:t>el </a:t>
                      </a:r>
                      <a:r>
                        <a:rPr sz="850" spc="30" dirty="0">
                          <a:solidFill>
                            <a:srgbClr val="231F20"/>
                          </a:solidFill>
                          <a:latin typeface="Arial Narrow"/>
                          <a:cs typeface="Arial Narrow"/>
                        </a:rPr>
                        <a:t>botón </a:t>
                      </a:r>
                      <a:r>
                        <a:rPr sz="850" spc="25" dirty="0">
                          <a:solidFill>
                            <a:srgbClr val="231F20"/>
                          </a:solidFill>
                          <a:latin typeface="Arial Narrow"/>
                          <a:cs typeface="Arial Narrow"/>
                        </a:rPr>
                        <a:t>Reinicio, </a:t>
                      </a:r>
                      <a:r>
                        <a:rPr sz="850" spc="35" dirty="0">
                          <a:solidFill>
                            <a:srgbClr val="231F20"/>
                          </a:solidFill>
                          <a:latin typeface="Arial Narrow"/>
                          <a:cs typeface="Arial Narrow"/>
                        </a:rPr>
                        <a:t>no </a:t>
                      </a:r>
                      <a:r>
                        <a:rPr sz="850" spc="30" dirty="0">
                          <a:solidFill>
                            <a:srgbClr val="231F20"/>
                          </a:solidFill>
                          <a:latin typeface="Arial Narrow"/>
                          <a:cs typeface="Arial Narrow"/>
                        </a:rPr>
                        <a:t>aparece </a:t>
                      </a:r>
                      <a:r>
                        <a:rPr sz="850" spc="20" dirty="0">
                          <a:solidFill>
                            <a:srgbClr val="231F20"/>
                          </a:solidFill>
                          <a:latin typeface="Arial Narrow"/>
                          <a:cs typeface="Arial Narrow"/>
                        </a:rPr>
                        <a:t>el  </a:t>
                      </a:r>
                      <a:r>
                        <a:rPr sz="850" spc="30" dirty="0">
                          <a:solidFill>
                            <a:srgbClr val="231F20"/>
                          </a:solidFill>
                          <a:latin typeface="Arial Narrow"/>
                          <a:cs typeface="Arial Narrow"/>
                        </a:rPr>
                        <a:t>panel </a:t>
                      </a:r>
                      <a:r>
                        <a:rPr sz="850" spc="35" dirty="0">
                          <a:solidFill>
                            <a:srgbClr val="231F20"/>
                          </a:solidFill>
                          <a:latin typeface="Arial Narrow"/>
                          <a:cs typeface="Arial Narrow"/>
                        </a:rPr>
                        <a:t>de</a:t>
                      </a:r>
                      <a:r>
                        <a:rPr sz="850" spc="-5" dirty="0">
                          <a:solidFill>
                            <a:srgbClr val="231F20"/>
                          </a:solidFill>
                          <a:latin typeface="Arial Narrow"/>
                          <a:cs typeface="Arial Narrow"/>
                        </a:rPr>
                        <a:t> </a:t>
                      </a:r>
                      <a:r>
                        <a:rPr sz="850" spc="20" dirty="0">
                          <a:solidFill>
                            <a:srgbClr val="231F20"/>
                          </a:solidFill>
                          <a:latin typeface="Arial Narrow"/>
                          <a:cs typeface="Arial Narrow"/>
                        </a:rPr>
                        <a:t>control</a:t>
                      </a:r>
                      <a:endParaRPr sz="850">
                        <a:latin typeface="Arial Narrow"/>
                        <a:cs typeface="Arial Narrow"/>
                      </a:endParaRPr>
                    </a:p>
                  </a:txBody>
                  <a:tcPr marL="0" marR="0" marT="330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
                        </a:spcBef>
                      </a:pPr>
                      <a:endParaRPr sz="900">
                        <a:latin typeface="Times New Roman"/>
                        <a:cs typeface="Times New Roman"/>
                      </a:endParaRPr>
                    </a:p>
                    <a:p>
                      <a:pPr marL="92710">
                        <a:lnSpc>
                          <a:spcPct val="100000"/>
                        </a:lnSpc>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54"/>
                        </a:spcBef>
                      </a:pPr>
                      <a:r>
                        <a:rPr sz="850" dirty="0">
                          <a:solidFill>
                            <a:srgbClr val="231F20"/>
                          </a:solidFill>
                          <a:latin typeface="Arial Narrow"/>
                          <a:cs typeface="Arial Narrow"/>
                        </a:rPr>
                        <a:t>PRCD</a:t>
                      </a:r>
                      <a:r>
                        <a:rPr sz="850" spc="-10" dirty="0">
                          <a:solidFill>
                            <a:srgbClr val="231F20"/>
                          </a:solidFill>
                          <a:latin typeface="Arial Narrow"/>
                          <a:cs typeface="Arial Narrow"/>
                        </a:rPr>
                        <a:t> </a:t>
                      </a:r>
                      <a:r>
                        <a:rPr sz="850" dirty="0">
                          <a:solidFill>
                            <a:srgbClr val="231F20"/>
                          </a:solidFill>
                          <a:latin typeface="Arial Narrow"/>
                          <a:cs typeface="Arial Narrow"/>
                        </a:rPr>
                        <a:t>roto</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54"/>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323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357794">
                <a:tc rowSpan="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55880">
                        <a:lnSpc>
                          <a:spcPct val="100000"/>
                        </a:lnSpc>
                        <a:spcBef>
                          <a:spcPts val="810"/>
                        </a:spcBef>
                      </a:pPr>
                      <a:r>
                        <a:rPr sz="850" b="1" dirty="0">
                          <a:solidFill>
                            <a:srgbClr val="231F20"/>
                          </a:solidFill>
                          <a:latin typeface="Arial Narrow"/>
                          <a:cs typeface="Arial Narrow"/>
                        </a:rPr>
                        <a:t>FUGA DEL</a:t>
                      </a:r>
                      <a:r>
                        <a:rPr sz="850" b="1" spc="-15" dirty="0">
                          <a:solidFill>
                            <a:srgbClr val="231F20"/>
                          </a:solidFill>
                          <a:latin typeface="Arial Narrow"/>
                          <a:cs typeface="Arial Narrow"/>
                        </a:rPr>
                        <a:t> </a:t>
                      </a:r>
                      <a:r>
                        <a:rPr sz="850" b="1" dirty="0">
                          <a:solidFill>
                            <a:srgbClr val="231F20"/>
                          </a:solidFill>
                          <a:latin typeface="Arial Narrow"/>
                          <a:cs typeface="Arial Narrow"/>
                        </a:rPr>
                        <a:t>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140335">
                        <a:lnSpc>
                          <a:spcPct val="117700"/>
                        </a:lnSpc>
                        <a:spcBef>
                          <a:spcPts val="75"/>
                        </a:spcBef>
                      </a:pPr>
                      <a:r>
                        <a:rPr sz="850" dirty="0">
                          <a:solidFill>
                            <a:srgbClr val="231F20"/>
                          </a:solidFill>
                          <a:latin typeface="Arial Narrow"/>
                          <a:cs typeface="Arial Narrow"/>
                        </a:rPr>
                        <a:t>El </a:t>
                      </a:r>
                      <a:r>
                        <a:rPr sz="850" spc="-5" dirty="0">
                          <a:solidFill>
                            <a:srgbClr val="231F20"/>
                          </a:solidFill>
                          <a:latin typeface="Arial Narrow"/>
                          <a:cs typeface="Arial Narrow"/>
                        </a:rPr>
                        <a:t>conector de entrada </a:t>
                      </a:r>
                      <a:r>
                        <a:rPr sz="850" dirty="0">
                          <a:solidFill>
                            <a:srgbClr val="231F20"/>
                          </a:solidFill>
                          <a:latin typeface="Arial Narrow"/>
                          <a:cs typeface="Arial Narrow"/>
                        </a:rPr>
                        <a:t>y </a:t>
                      </a:r>
                      <a:r>
                        <a:rPr sz="850" spc="-5" dirty="0">
                          <a:solidFill>
                            <a:srgbClr val="231F20"/>
                          </a:solidFill>
                          <a:latin typeface="Arial Narrow"/>
                          <a:cs typeface="Arial Narrow"/>
                        </a:rPr>
                        <a:t>salida del spa </a:t>
                      </a:r>
                      <a:r>
                        <a:rPr sz="850" dirty="0">
                          <a:solidFill>
                            <a:srgbClr val="231F20"/>
                          </a:solidFill>
                          <a:latin typeface="Arial Narrow"/>
                          <a:cs typeface="Arial Narrow"/>
                        </a:rPr>
                        <a:t>no  </a:t>
                      </a:r>
                      <a:r>
                        <a:rPr sz="850" spc="-5" dirty="0">
                          <a:solidFill>
                            <a:srgbClr val="231F20"/>
                          </a:solidFill>
                          <a:latin typeface="Arial Narrow"/>
                          <a:cs typeface="Arial Narrow"/>
                        </a:rPr>
                        <a:t>está bien</a:t>
                      </a:r>
                      <a:r>
                        <a:rPr sz="850" spc="-10" dirty="0">
                          <a:solidFill>
                            <a:srgbClr val="231F20"/>
                          </a:solidFill>
                          <a:latin typeface="Arial Narrow"/>
                          <a:cs typeface="Arial Narrow"/>
                        </a:rPr>
                        <a:t> </a:t>
                      </a:r>
                      <a:r>
                        <a:rPr sz="850" dirty="0">
                          <a:solidFill>
                            <a:srgbClr val="231F20"/>
                          </a:solidFill>
                          <a:latin typeface="Arial Narrow"/>
                          <a:cs typeface="Arial Narrow"/>
                        </a:rPr>
                        <a:t>puesto</a:t>
                      </a:r>
                      <a:endParaRPr sz="85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855"/>
                        </a:spcBef>
                      </a:pPr>
                      <a:r>
                        <a:rPr sz="850" dirty="0">
                          <a:solidFill>
                            <a:srgbClr val="231F20"/>
                          </a:solidFill>
                          <a:latin typeface="Arial Narrow"/>
                          <a:cs typeface="Arial Narrow"/>
                        </a:rPr>
                        <a:t>Ziehen Sie </a:t>
                      </a:r>
                      <a:r>
                        <a:rPr sz="850" spc="-5" dirty="0">
                          <a:solidFill>
                            <a:srgbClr val="231F20"/>
                          </a:solidFill>
                          <a:latin typeface="Arial Narrow"/>
                          <a:cs typeface="Arial Narrow"/>
                        </a:rPr>
                        <a:t>die </a:t>
                      </a:r>
                      <a:r>
                        <a:rPr sz="850" dirty="0">
                          <a:solidFill>
                            <a:srgbClr val="231F20"/>
                          </a:solidFill>
                          <a:latin typeface="Arial Narrow"/>
                          <a:cs typeface="Arial Narrow"/>
                        </a:rPr>
                        <a:t>Ein- </a:t>
                      </a:r>
                      <a:r>
                        <a:rPr sz="850" spc="-5" dirty="0">
                          <a:solidFill>
                            <a:srgbClr val="231F20"/>
                          </a:solidFill>
                          <a:latin typeface="Arial Narrow"/>
                          <a:cs typeface="Arial Narrow"/>
                        </a:rPr>
                        <a:t>und </a:t>
                      </a:r>
                      <a:r>
                        <a:rPr sz="850" dirty="0">
                          <a:solidFill>
                            <a:srgbClr val="231F20"/>
                          </a:solidFill>
                          <a:latin typeface="Arial Narrow"/>
                          <a:cs typeface="Arial Narrow"/>
                        </a:rPr>
                        <a:t>Ausgangsverbindung</a:t>
                      </a:r>
                      <a:r>
                        <a:rPr sz="850" spc="-10" dirty="0">
                          <a:solidFill>
                            <a:srgbClr val="231F20"/>
                          </a:solidFill>
                          <a:latin typeface="Arial Narrow"/>
                          <a:cs typeface="Arial Narrow"/>
                        </a:rPr>
                        <a:t> </a:t>
                      </a:r>
                      <a:r>
                        <a:rPr sz="850" dirty="0">
                          <a:solidFill>
                            <a:srgbClr val="231F20"/>
                          </a:solidFill>
                          <a:latin typeface="Arial Narrow"/>
                          <a:cs typeface="Arial Narrow"/>
                        </a:rPr>
                        <a:t>fest</a:t>
                      </a:r>
                      <a:endParaRPr sz="850">
                        <a:latin typeface="Arial Narrow"/>
                        <a:cs typeface="Arial Narrow"/>
                      </a:endParaRPr>
                    </a:p>
                  </a:txBody>
                  <a:tcPr marL="0" marR="0" marT="1085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34912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622935">
                        <a:lnSpc>
                          <a:spcPct val="117700"/>
                        </a:lnSpc>
                        <a:spcBef>
                          <a:spcPts val="55"/>
                        </a:spcBef>
                      </a:pPr>
                      <a:r>
                        <a:rPr sz="850" spc="-5" dirty="0">
                          <a:solidFill>
                            <a:srgbClr val="231F20"/>
                          </a:solidFill>
                          <a:latin typeface="Arial Narrow"/>
                          <a:cs typeface="Arial Narrow"/>
                        </a:rPr>
                        <a:t>La válvula de vaciado no </a:t>
                      </a:r>
                      <a:r>
                        <a:rPr sz="850" dirty="0">
                          <a:solidFill>
                            <a:srgbClr val="231F20"/>
                          </a:solidFill>
                          <a:latin typeface="Arial Narrow"/>
                          <a:cs typeface="Arial Narrow"/>
                        </a:rPr>
                        <a:t>está  </a:t>
                      </a:r>
                      <a:r>
                        <a:rPr sz="850" spc="-5" dirty="0">
                          <a:solidFill>
                            <a:srgbClr val="231F20"/>
                          </a:solidFill>
                          <a:latin typeface="Arial Narrow"/>
                          <a:cs typeface="Arial Narrow"/>
                        </a:rPr>
                        <a:t>completamente</a:t>
                      </a:r>
                      <a:r>
                        <a:rPr sz="850" spc="-15" dirty="0">
                          <a:solidFill>
                            <a:srgbClr val="231F20"/>
                          </a:solidFill>
                          <a:latin typeface="Arial Narrow"/>
                          <a:cs typeface="Arial Narrow"/>
                        </a:rPr>
                        <a:t> </a:t>
                      </a:r>
                      <a:r>
                        <a:rPr sz="850" spc="-5" dirty="0">
                          <a:solidFill>
                            <a:srgbClr val="231F20"/>
                          </a:solidFill>
                          <a:latin typeface="Arial Narrow"/>
                          <a:cs typeface="Arial Narrow"/>
                        </a:rPr>
                        <a:t>cerrada</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marR="220345">
                        <a:lnSpc>
                          <a:spcPct val="117700"/>
                        </a:lnSpc>
                        <a:spcBef>
                          <a:spcPts val="55"/>
                        </a:spcBef>
                      </a:pPr>
                      <a:r>
                        <a:rPr sz="850" dirty="0">
                          <a:solidFill>
                            <a:srgbClr val="231F20"/>
                          </a:solidFill>
                          <a:latin typeface="Arial Narrow"/>
                          <a:cs typeface="Arial Narrow"/>
                        </a:rPr>
                        <a:t>Cierre </a:t>
                      </a:r>
                      <a:r>
                        <a:rPr sz="850" spc="-5" dirty="0">
                          <a:solidFill>
                            <a:srgbClr val="231F20"/>
                          </a:solidFill>
                          <a:latin typeface="Arial Narrow"/>
                          <a:cs typeface="Arial Narrow"/>
                        </a:rPr>
                        <a:t>la válvula de vaciado. </a:t>
                      </a: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 MSpa si el spa  sigue </a:t>
                      </a:r>
                      <a:r>
                        <a:rPr sz="850" dirty="0">
                          <a:solidFill>
                            <a:srgbClr val="231F20"/>
                          </a:solidFill>
                          <a:latin typeface="Arial Narrow"/>
                          <a:cs typeface="Arial Narrow"/>
                        </a:rPr>
                        <a:t>teniendo</a:t>
                      </a:r>
                      <a:r>
                        <a:rPr sz="850" spc="-10" dirty="0">
                          <a:solidFill>
                            <a:srgbClr val="231F20"/>
                          </a:solidFill>
                          <a:latin typeface="Arial Narrow"/>
                          <a:cs typeface="Arial Narrow"/>
                        </a:rPr>
                        <a:t> </a:t>
                      </a:r>
                      <a:r>
                        <a:rPr sz="850" dirty="0">
                          <a:solidFill>
                            <a:srgbClr val="231F20"/>
                          </a:solidFill>
                          <a:latin typeface="Arial Narrow"/>
                          <a:cs typeface="Arial Narrow"/>
                        </a:rPr>
                        <a:t>fugas</a:t>
                      </a:r>
                      <a:endParaRPr sz="850">
                        <a:latin typeface="Arial Narrow"/>
                        <a:cs typeface="Arial Narrow"/>
                      </a:endParaRPr>
                    </a:p>
                  </a:txBody>
                  <a:tcPr marL="0" marR="0" marT="69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20321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90"/>
                        </a:spcBef>
                      </a:pPr>
                      <a:r>
                        <a:rPr sz="850" dirty="0">
                          <a:solidFill>
                            <a:srgbClr val="231F20"/>
                          </a:solidFill>
                          <a:latin typeface="Arial Narrow"/>
                          <a:cs typeface="Arial Narrow"/>
                        </a:rPr>
                        <a:t>Se filtra </a:t>
                      </a:r>
                      <a:r>
                        <a:rPr sz="850" spc="-5" dirty="0">
                          <a:solidFill>
                            <a:srgbClr val="231F20"/>
                          </a:solidFill>
                          <a:latin typeface="Arial Narrow"/>
                          <a:cs typeface="Arial Narrow"/>
                        </a:rPr>
                        <a:t>agua de la bañera del</a:t>
                      </a:r>
                      <a:r>
                        <a:rPr sz="850" spc="-30"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85"/>
                        </a:spcBef>
                      </a:pPr>
                      <a:r>
                        <a:rPr sz="850" dirty="0">
                          <a:solidFill>
                            <a:srgbClr val="231F20"/>
                          </a:solidFill>
                          <a:latin typeface="Arial Narrow"/>
                          <a:cs typeface="Arial Narrow"/>
                        </a:rPr>
                        <a:t>Repare </a:t>
                      </a:r>
                      <a:r>
                        <a:rPr sz="850" spc="-5" dirty="0">
                          <a:solidFill>
                            <a:srgbClr val="231F20"/>
                          </a:solidFill>
                          <a:latin typeface="Arial Narrow"/>
                          <a:cs typeface="Arial Narrow"/>
                        </a:rPr>
                        <a:t>el agujero </a:t>
                      </a:r>
                      <a:r>
                        <a:rPr sz="850" dirty="0">
                          <a:solidFill>
                            <a:srgbClr val="231F20"/>
                          </a:solidFill>
                          <a:latin typeface="Arial Narrow"/>
                          <a:cs typeface="Arial Narrow"/>
                        </a:rPr>
                        <a:t>o </a:t>
                      </a:r>
                      <a:r>
                        <a:rPr sz="850" spc="-5" dirty="0">
                          <a:solidFill>
                            <a:srgbClr val="231F20"/>
                          </a:solidFill>
                          <a:latin typeface="Arial Narrow"/>
                          <a:cs typeface="Arial Narrow"/>
                        </a:rPr>
                        <a:t>la abertura que gotea con el material del kit de</a:t>
                      </a:r>
                      <a:r>
                        <a:rPr sz="850" spc="-30" dirty="0">
                          <a:solidFill>
                            <a:srgbClr val="231F20"/>
                          </a:solidFill>
                          <a:latin typeface="Arial Narrow"/>
                          <a:cs typeface="Arial Narrow"/>
                        </a:rPr>
                        <a:t> </a:t>
                      </a:r>
                      <a:r>
                        <a:rPr sz="850" dirty="0">
                          <a:solidFill>
                            <a:srgbClr val="231F20"/>
                          </a:solidFill>
                          <a:latin typeface="Arial Narrow"/>
                          <a:cs typeface="Arial Narrow"/>
                        </a:rPr>
                        <a:t>reparación</a:t>
                      </a:r>
                      <a:endParaRPr sz="850">
                        <a:latin typeface="Arial Narrow"/>
                        <a:cs typeface="Arial Narrow"/>
                      </a:endParaRPr>
                    </a:p>
                  </a:txBody>
                  <a:tcPr marL="0" marR="0" marT="361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09556">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0"/>
                        </a:spcBef>
                      </a:pPr>
                      <a:endParaRPr sz="900">
                        <a:latin typeface="Times New Roman"/>
                        <a:cs typeface="Times New Roman"/>
                      </a:endParaRPr>
                    </a:p>
                    <a:p>
                      <a:pPr marL="55880" marR="129539">
                        <a:lnSpc>
                          <a:spcPct val="137300"/>
                        </a:lnSpc>
                      </a:pPr>
                      <a:r>
                        <a:rPr sz="850" b="1" dirty="0">
                          <a:solidFill>
                            <a:srgbClr val="231F20"/>
                          </a:solidFill>
                          <a:latin typeface="Arial Narrow"/>
                          <a:cs typeface="Arial Narrow"/>
                        </a:rPr>
                        <a:t>NO SE CALIENTA  CORREC</a:t>
                      </a:r>
                      <a:r>
                        <a:rPr sz="850" b="1" spc="-5" dirty="0">
                          <a:solidFill>
                            <a:srgbClr val="231F20"/>
                          </a:solidFill>
                          <a:latin typeface="Arial Narrow"/>
                          <a:cs typeface="Arial Narrow"/>
                        </a:rPr>
                        <a:t>T</a:t>
                      </a:r>
                      <a:r>
                        <a:rPr sz="850" b="1" dirty="0">
                          <a:solidFill>
                            <a:srgbClr val="231F20"/>
                          </a:solidFill>
                          <a:latin typeface="Arial Narrow"/>
                          <a:cs typeface="Arial Narrow"/>
                        </a:rPr>
                        <a:t>AMENTE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90"/>
                        </a:spcBef>
                      </a:pPr>
                      <a:r>
                        <a:rPr sz="850" spc="-30" dirty="0">
                          <a:solidFill>
                            <a:srgbClr val="231F20"/>
                          </a:solidFill>
                          <a:latin typeface="Arial Narrow"/>
                          <a:cs typeface="Arial Narrow"/>
                        </a:rPr>
                        <a:t>La </a:t>
                      </a:r>
                      <a:r>
                        <a:rPr sz="850" spc="-25" dirty="0">
                          <a:solidFill>
                            <a:srgbClr val="231F20"/>
                          </a:solidFill>
                          <a:latin typeface="Arial Narrow"/>
                          <a:cs typeface="Arial Narrow"/>
                        </a:rPr>
                        <a:t>temperatura configurada es </a:t>
                      </a:r>
                      <a:r>
                        <a:rPr sz="850" spc="-30" dirty="0">
                          <a:solidFill>
                            <a:srgbClr val="231F20"/>
                          </a:solidFill>
                          <a:latin typeface="Arial Narrow"/>
                          <a:cs typeface="Arial Narrow"/>
                        </a:rPr>
                        <a:t>demasiado</a:t>
                      </a:r>
                      <a:r>
                        <a:rPr sz="850" spc="20" dirty="0">
                          <a:solidFill>
                            <a:srgbClr val="231F20"/>
                          </a:solidFill>
                          <a:latin typeface="Arial Narrow"/>
                          <a:cs typeface="Arial Narrow"/>
                        </a:rPr>
                        <a:t> </a:t>
                      </a:r>
                      <a:r>
                        <a:rPr sz="850" spc="-20" dirty="0">
                          <a:solidFill>
                            <a:srgbClr val="231F20"/>
                          </a:solidFill>
                          <a:latin typeface="Arial Narrow"/>
                          <a:cs typeface="Arial Narrow"/>
                        </a:rPr>
                        <a:t>baja</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85"/>
                        </a:spcBef>
                      </a:pPr>
                      <a:r>
                        <a:rPr sz="850" dirty="0">
                          <a:solidFill>
                            <a:srgbClr val="231F20"/>
                          </a:solidFill>
                          <a:latin typeface="Arial Narrow"/>
                          <a:cs typeface="Arial Narrow"/>
                        </a:rPr>
                        <a:t>Configure </a:t>
                      </a:r>
                      <a:r>
                        <a:rPr sz="850" spc="-5" dirty="0">
                          <a:solidFill>
                            <a:srgbClr val="231F20"/>
                          </a:solidFill>
                          <a:latin typeface="Arial Narrow"/>
                          <a:cs typeface="Arial Narrow"/>
                        </a:rPr>
                        <a:t>una </a:t>
                      </a:r>
                      <a:r>
                        <a:rPr sz="850" dirty="0">
                          <a:solidFill>
                            <a:srgbClr val="231F20"/>
                          </a:solidFill>
                          <a:latin typeface="Arial Narrow"/>
                          <a:cs typeface="Arial Narrow"/>
                        </a:rPr>
                        <a:t>temperatura </a:t>
                      </a:r>
                      <a:r>
                        <a:rPr sz="850" spc="-5" dirty="0">
                          <a:solidFill>
                            <a:srgbClr val="231F20"/>
                          </a:solidFill>
                          <a:latin typeface="Arial Narrow"/>
                          <a:cs typeface="Arial Narrow"/>
                        </a:rPr>
                        <a:t>más</a:t>
                      </a:r>
                      <a:r>
                        <a:rPr sz="850" spc="-15" dirty="0">
                          <a:solidFill>
                            <a:srgbClr val="231F20"/>
                          </a:solidFill>
                          <a:latin typeface="Arial Narrow"/>
                          <a:cs typeface="Arial Narrow"/>
                        </a:rPr>
                        <a:t> </a:t>
                      </a:r>
                      <a:r>
                        <a:rPr sz="850" dirty="0">
                          <a:solidFill>
                            <a:srgbClr val="231F20"/>
                          </a:solidFill>
                          <a:latin typeface="Arial Narrow"/>
                          <a:cs typeface="Arial Narrow"/>
                        </a:rPr>
                        <a:t>alta</a:t>
                      </a:r>
                      <a:endParaRPr sz="850">
                        <a:latin typeface="Arial Narrow"/>
                        <a:cs typeface="Arial Narrow"/>
                      </a:endParaRPr>
                    </a:p>
                  </a:txBody>
                  <a:tcPr marL="0" marR="0" marT="361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968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40"/>
                        </a:spcBef>
                      </a:pPr>
                      <a:r>
                        <a:rPr sz="850" dirty="0">
                          <a:solidFill>
                            <a:srgbClr val="231F20"/>
                          </a:solidFill>
                          <a:latin typeface="Arial Narrow"/>
                          <a:cs typeface="Arial Narrow"/>
                        </a:rPr>
                        <a:t>Cartucho </a:t>
                      </a:r>
                      <a:r>
                        <a:rPr sz="850" spc="-5" dirty="0">
                          <a:solidFill>
                            <a:srgbClr val="231F20"/>
                          </a:solidFill>
                          <a:latin typeface="Arial Narrow"/>
                          <a:cs typeface="Arial Narrow"/>
                        </a:rPr>
                        <a:t>del </a:t>
                      </a:r>
                      <a:r>
                        <a:rPr sz="850" dirty="0">
                          <a:solidFill>
                            <a:srgbClr val="231F20"/>
                          </a:solidFill>
                          <a:latin typeface="Arial Narrow"/>
                          <a:cs typeface="Arial Narrow"/>
                        </a:rPr>
                        <a:t>filtro</a:t>
                      </a:r>
                      <a:r>
                        <a:rPr sz="850" spc="-15" dirty="0">
                          <a:solidFill>
                            <a:srgbClr val="231F20"/>
                          </a:solidFill>
                          <a:latin typeface="Arial Narrow"/>
                          <a:cs typeface="Arial Narrow"/>
                        </a:rPr>
                        <a:t> </a:t>
                      </a:r>
                      <a:r>
                        <a:rPr sz="850" spc="-5" dirty="0">
                          <a:solidFill>
                            <a:srgbClr val="231F20"/>
                          </a:solidFill>
                          <a:latin typeface="Arial Narrow"/>
                          <a:cs typeface="Arial Narrow"/>
                        </a:rPr>
                        <a:t>sucio</a:t>
                      </a:r>
                      <a:endParaRPr sz="850">
                        <a:latin typeface="Arial Narrow"/>
                        <a:cs typeface="Arial Narrow"/>
                      </a:endParaRPr>
                    </a:p>
                  </a:txBody>
                  <a:tcPr marL="0" marR="0" marT="304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35"/>
                        </a:spcBef>
                      </a:pPr>
                      <a:r>
                        <a:rPr sz="850" spc="-5" dirty="0">
                          <a:solidFill>
                            <a:srgbClr val="231F20"/>
                          </a:solidFill>
                          <a:latin typeface="Arial Narrow"/>
                          <a:cs typeface="Arial Narrow"/>
                        </a:rPr>
                        <a:t>Limpie </a:t>
                      </a:r>
                      <a:r>
                        <a:rPr sz="850" dirty="0">
                          <a:solidFill>
                            <a:srgbClr val="231F20"/>
                          </a:solidFill>
                          <a:latin typeface="Arial Narrow"/>
                          <a:cs typeface="Arial Narrow"/>
                        </a:rPr>
                        <a:t>o </a:t>
                      </a:r>
                      <a:r>
                        <a:rPr sz="850" spc="-5" dirty="0">
                          <a:solidFill>
                            <a:srgbClr val="231F20"/>
                          </a:solidFill>
                          <a:latin typeface="Arial Narrow"/>
                          <a:cs typeface="Arial Narrow"/>
                        </a:rPr>
                        <a:t>cambie el cartucho del</a:t>
                      </a:r>
                      <a:r>
                        <a:rPr sz="850" spc="-15" dirty="0">
                          <a:solidFill>
                            <a:srgbClr val="231F20"/>
                          </a:solidFill>
                          <a:latin typeface="Arial Narrow"/>
                          <a:cs typeface="Arial Narrow"/>
                        </a:rPr>
                        <a:t> </a:t>
                      </a:r>
                      <a:r>
                        <a:rPr sz="850" dirty="0">
                          <a:solidFill>
                            <a:srgbClr val="231F20"/>
                          </a:solidFill>
                          <a:latin typeface="Arial Narrow"/>
                          <a:cs typeface="Arial Narrow"/>
                        </a:rPr>
                        <a:t>filtro</a:t>
                      </a:r>
                      <a:endParaRPr sz="850">
                        <a:latin typeface="Arial Narrow"/>
                        <a:cs typeface="Arial Narrow"/>
                      </a:endParaRPr>
                    </a:p>
                  </a:txBody>
                  <a:tcPr marL="0" marR="0" marT="29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36621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76200">
                        <a:lnSpc>
                          <a:spcPct val="117700"/>
                        </a:lnSpc>
                        <a:spcBef>
                          <a:spcPts val="105"/>
                        </a:spcBef>
                      </a:pPr>
                      <a:r>
                        <a:rPr sz="850" dirty="0">
                          <a:solidFill>
                            <a:srgbClr val="231F20"/>
                          </a:solidFill>
                          <a:latin typeface="Arial Narrow"/>
                          <a:cs typeface="Arial Narrow"/>
                        </a:rPr>
                        <a:t>El </a:t>
                      </a:r>
                      <a:r>
                        <a:rPr sz="850" spc="-5" dirty="0">
                          <a:solidFill>
                            <a:srgbClr val="231F20"/>
                          </a:solidFill>
                          <a:latin typeface="Arial Narrow"/>
                          <a:cs typeface="Arial Narrow"/>
                        </a:rPr>
                        <a:t>nivel del agua no está en la línea mínima  de</a:t>
                      </a:r>
                      <a:r>
                        <a:rPr sz="850" spc="-10"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txBody>
                  <a:tcPr marL="0" marR="0" marT="133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885"/>
                        </a:spcBef>
                      </a:pPr>
                      <a:r>
                        <a:rPr sz="850" dirty="0">
                          <a:solidFill>
                            <a:srgbClr val="231F20"/>
                          </a:solidFill>
                          <a:latin typeface="Arial Narrow"/>
                          <a:cs typeface="Arial Narrow"/>
                        </a:rPr>
                        <a:t>Añada </a:t>
                      </a:r>
                      <a:r>
                        <a:rPr sz="850" spc="-5" dirty="0">
                          <a:solidFill>
                            <a:srgbClr val="231F20"/>
                          </a:solidFill>
                          <a:latin typeface="Arial Narrow"/>
                          <a:cs typeface="Arial Narrow"/>
                        </a:rPr>
                        <a:t>más agua hasta la línea</a:t>
                      </a:r>
                      <a:r>
                        <a:rPr sz="850" spc="-15" dirty="0">
                          <a:solidFill>
                            <a:srgbClr val="231F20"/>
                          </a:solidFill>
                          <a:latin typeface="Arial Narrow"/>
                          <a:cs typeface="Arial Narrow"/>
                        </a:rPr>
                        <a:t> </a:t>
                      </a:r>
                      <a:r>
                        <a:rPr sz="850" spc="-5" dirty="0">
                          <a:solidFill>
                            <a:srgbClr val="231F20"/>
                          </a:solidFill>
                          <a:latin typeface="Arial Narrow"/>
                          <a:cs typeface="Arial Narrow"/>
                        </a:rPr>
                        <a:t>mínima</a:t>
                      </a:r>
                      <a:endParaRPr sz="850">
                        <a:latin typeface="Arial Narrow"/>
                        <a:cs typeface="Arial Narrow"/>
                      </a:endParaRPr>
                    </a:p>
                  </a:txBody>
                  <a:tcPr marL="0" marR="0" marT="1123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r h="1905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04"/>
                        </a:spcBef>
                      </a:pPr>
                      <a:r>
                        <a:rPr sz="850" dirty="0">
                          <a:solidFill>
                            <a:srgbClr val="231F20"/>
                          </a:solidFill>
                          <a:latin typeface="Arial Narrow"/>
                          <a:cs typeface="Arial Narrow"/>
                        </a:rPr>
                        <a:t>Fallo </a:t>
                      </a:r>
                      <a:r>
                        <a:rPr sz="850" spc="-5" dirty="0">
                          <a:solidFill>
                            <a:srgbClr val="231F20"/>
                          </a:solidFill>
                          <a:latin typeface="Arial Narrow"/>
                          <a:cs typeface="Arial Narrow"/>
                        </a:rPr>
                        <a:t>del</a:t>
                      </a:r>
                      <a:r>
                        <a:rPr sz="850" spc="-10" dirty="0">
                          <a:solidFill>
                            <a:srgbClr val="231F20"/>
                          </a:solidFill>
                          <a:latin typeface="Arial Narrow"/>
                          <a:cs typeface="Arial Narrow"/>
                        </a:rPr>
                        <a:t> </a:t>
                      </a:r>
                      <a:r>
                        <a:rPr sz="850" spc="-5" dirty="0">
                          <a:solidFill>
                            <a:srgbClr val="231F20"/>
                          </a:solidFill>
                          <a:latin typeface="Arial Narrow"/>
                          <a:cs typeface="Arial Narrow"/>
                        </a:rPr>
                        <a:t>calentador</a:t>
                      </a:r>
                      <a:endParaRPr sz="850">
                        <a:latin typeface="Arial Narrow"/>
                        <a:cs typeface="Arial Narrow"/>
                      </a:endParaRPr>
                    </a:p>
                  </a:txBody>
                  <a:tcPr marL="0" marR="0" marT="260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00"/>
                        </a:spcBef>
                      </a:pPr>
                      <a:r>
                        <a:rPr sz="850" dirty="0">
                          <a:solidFill>
                            <a:srgbClr val="231F20"/>
                          </a:solidFill>
                          <a:latin typeface="Arial Narrow"/>
                          <a:cs typeface="Arial Narrow"/>
                        </a:rPr>
                        <a:t>Contacte </a:t>
                      </a:r>
                      <a:r>
                        <a:rPr sz="850" spc="-5" dirty="0">
                          <a:solidFill>
                            <a:srgbClr val="231F20"/>
                          </a:solidFill>
                          <a:latin typeface="Arial Narrow"/>
                          <a:cs typeface="Arial Narrow"/>
                        </a:rPr>
                        <a:t>con el centro de asistencia de</a:t>
                      </a:r>
                      <a:r>
                        <a:rPr sz="850" spc="-15" dirty="0">
                          <a:solidFill>
                            <a:srgbClr val="231F20"/>
                          </a:solidFill>
                          <a:latin typeface="Arial Narrow"/>
                          <a:cs typeface="Arial Narrow"/>
                        </a:rPr>
                        <a:t> </a:t>
                      </a:r>
                      <a:r>
                        <a:rPr sz="850" spc="-5"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1"/>
                  </a:ext>
                </a:extLst>
              </a:tr>
              <a:tr h="22155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05"/>
                        </a:spcBef>
                      </a:pPr>
                      <a:r>
                        <a:rPr sz="850" spc="-5" dirty="0">
                          <a:solidFill>
                            <a:srgbClr val="231F20"/>
                          </a:solidFill>
                          <a:latin typeface="Arial Narrow"/>
                          <a:cs typeface="Arial Narrow"/>
                        </a:rPr>
                        <a:t>La bomba del </a:t>
                      </a:r>
                      <a:r>
                        <a:rPr sz="850" dirty="0">
                          <a:solidFill>
                            <a:srgbClr val="231F20"/>
                          </a:solidFill>
                          <a:latin typeface="Arial Narrow"/>
                          <a:cs typeface="Arial Narrow"/>
                        </a:rPr>
                        <a:t>filtro NO</a:t>
                      </a:r>
                      <a:r>
                        <a:rPr sz="850" spc="-20" dirty="0">
                          <a:solidFill>
                            <a:srgbClr val="231F20"/>
                          </a:solidFill>
                          <a:latin typeface="Arial Narrow"/>
                          <a:cs typeface="Arial Narrow"/>
                        </a:rPr>
                        <a:t> </a:t>
                      </a:r>
                      <a:r>
                        <a:rPr sz="850" spc="-5" dirty="0">
                          <a:solidFill>
                            <a:srgbClr val="231F20"/>
                          </a:solidFill>
                          <a:latin typeface="Arial Narrow"/>
                          <a:cs typeface="Arial Narrow"/>
                        </a:rPr>
                        <a:t>FUNCIONA</a:t>
                      </a:r>
                      <a:endParaRPr sz="850">
                        <a:latin typeface="Arial Narrow"/>
                        <a:cs typeface="Arial Narrow"/>
                      </a:endParaRPr>
                    </a:p>
                  </a:txBody>
                  <a:tcPr marL="0" marR="0" marT="387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300"/>
                        </a:spcBef>
                      </a:pPr>
                      <a:r>
                        <a:rPr sz="850" dirty="0">
                          <a:solidFill>
                            <a:srgbClr val="231F20"/>
                          </a:solidFill>
                          <a:latin typeface="Arial Narrow"/>
                          <a:cs typeface="Arial Narrow"/>
                        </a:rPr>
                        <a:t>Consulte </a:t>
                      </a:r>
                      <a:r>
                        <a:rPr sz="850" spc="-5" dirty="0">
                          <a:solidFill>
                            <a:srgbClr val="231F20"/>
                          </a:solidFill>
                          <a:latin typeface="Arial Narrow"/>
                          <a:cs typeface="Arial Narrow"/>
                        </a:rPr>
                        <a:t>la sección «LA </a:t>
                      </a:r>
                      <a:r>
                        <a:rPr sz="850" dirty="0">
                          <a:solidFill>
                            <a:srgbClr val="231F20"/>
                          </a:solidFill>
                          <a:latin typeface="Arial Narrow"/>
                          <a:cs typeface="Arial Narrow"/>
                        </a:rPr>
                        <a:t>BOMBA DEL FILTRO NO</a:t>
                      </a:r>
                      <a:r>
                        <a:rPr sz="850" spc="-15" dirty="0">
                          <a:solidFill>
                            <a:srgbClr val="231F20"/>
                          </a:solidFill>
                          <a:latin typeface="Arial Narrow"/>
                          <a:cs typeface="Arial Narrow"/>
                        </a:rPr>
                        <a:t> </a:t>
                      </a:r>
                      <a:r>
                        <a:rPr sz="850" spc="-5" dirty="0">
                          <a:solidFill>
                            <a:srgbClr val="231F20"/>
                          </a:solidFill>
                          <a:latin typeface="Arial Narrow"/>
                          <a:cs typeface="Arial Narrow"/>
                        </a:rPr>
                        <a:t>FUNCIONA»</a:t>
                      </a:r>
                      <a:endParaRPr sz="850">
                        <a:latin typeface="Arial Narrow"/>
                        <a:cs typeface="Arial Narrow"/>
                      </a:endParaRPr>
                    </a:p>
                  </a:txBody>
                  <a:tcPr marL="0" marR="0" marT="381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2"/>
                  </a:ext>
                </a:extLst>
              </a:tr>
              <a:tr h="373112">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5"/>
                        </a:spcBef>
                      </a:pPr>
                      <a:endParaRPr sz="1200">
                        <a:latin typeface="Times New Roman"/>
                        <a:cs typeface="Times New Roman"/>
                      </a:endParaRPr>
                    </a:p>
                    <a:p>
                      <a:pPr marL="59055">
                        <a:lnSpc>
                          <a:spcPct val="100000"/>
                        </a:lnSpc>
                      </a:pPr>
                      <a:r>
                        <a:rPr sz="850" b="1" dirty="0">
                          <a:solidFill>
                            <a:srgbClr val="231F20"/>
                          </a:solidFill>
                          <a:latin typeface="Arial Narrow"/>
                          <a:cs typeface="Arial Narrow"/>
                        </a:rPr>
                        <a:t>EL SPA PIERDE</a:t>
                      </a:r>
                      <a:r>
                        <a:rPr sz="850" b="1" spc="-75" dirty="0">
                          <a:solidFill>
                            <a:srgbClr val="231F20"/>
                          </a:solidFill>
                          <a:latin typeface="Arial Narrow"/>
                          <a:cs typeface="Arial Narrow"/>
                        </a:rPr>
                        <a:t> </a:t>
                      </a:r>
                      <a:r>
                        <a:rPr sz="850" b="1" dirty="0">
                          <a:solidFill>
                            <a:srgbClr val="231F20"/>
                          </a:solidFill>
                          <a:latin typeface="Arial Narrow"/>
                          <a:cs typeface="Arial Narrow"/>
                        </a:rPr>
                        <a:t>AIRE</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850">
                        <a:latin typeface="Times New Roman"/>
                        <a:cs typeface="Times New Roman"/>
                      </a:endParaRPr>
                    </a:p>
                    <a:p>
                      <a:pPr marL="70485">
                        <a:lnSpc>
                          <a:spcPct val="100000"/>
                        </a:lnSpc>
                      </a:pPr>
                      <a:r>
                        <a:rPr sz="850" spc="-5" dirty="0">
                          <a:solidFill>
                            <a:srgbClr val="231F20"/>
                          </a:solidFill>
                          <a:latin typeface="Arial Narrow"/>
                          <a:cs typeface="Arial Narrow"/>
                        </a:rPr>
                        <a:t>La válvula de aire está</a:t>
                      </a:r>
                      <a:r>
                        <a:rPr sz="850" spc="-20" dirty="0">
                          <a:solidFill>
                            <a:srgbClr val="231F20"/>
                          </a:solidFill>
                          <a:latin typeface="Arial Narrow"/>
                          <a:cs typeface="Arial Narrow"/>
                        </a:rPr>
                        <a:t> </a:t>
                      </a:r>
                      <a:r>
                        <a:rPr sz="850" spc="-5" dirty="0">
                          <a:solidFill>
                            <a:srgbClr val="231F20"/>
                          </a:solidFill>
                          <a:latin typeface="Arial Narrow"/>
                          <a:cs typeface="Arial Narrow"/>
                        </a:rPr>
                        <a:t>suelta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marR="132080">
                        <a:lnSpc>
                          <a:spcPct val="117700"/>
                        </a:lnSpc>
                        <a:spcBef>
                          <a:spcPts val="195"/>
                        </a:spcBef>
                      </a:pPr>
                      <a:r>
                        <a:rPr sz="850" dirty="0">
                          <a:solidFill>
                            <a:srgbClr val="231F20"/>
                          </a:solidFill>
                          <a:latin typeface="Arial Narrow"/>
                          <a:cs typeface="Arial Narrow"/>
                        </a:rPr>
                        <a:t>Infle </a:t>
                      </a:r>
                      <a:r>
                        <a:rPr sz="850" spc="-5" dirty="0">
                          <a:solidFill>
                            <a:srgbClr val="231F20"/>
                          </a:solidFill>
                          <a:latin typeface="Arial Narrow"/>
                          <a:cs typeface="Arial Narrow"/>
                        </a:rPr>
                        <a:t>el spa hasta que salga hacia </a:t>
                      </a:r>
                      <a:r>
                        <a:rPr sz="850" dirty="0">
                          <a:solidFill>
                            <a:srgbClr val="231F20"/>
                          </a:solidFill>
                          <a:latin typeface="Arial Narrow"/>
                          <a:cs typeface="Arial Narrow"/>
                        </a:rPr>
                        <a:t>fuera </a:t>
                      </a:r>
                      <a:r>
                        <a:rPr sz="850" spc="-5" dirty="0">
                          <a:solidFill>
                            <a:srgbClr val="231F20"/>
                          </a:solidFill>
                          <a:latin typeface="Arial Narrow"/>
                          <a:cs typeface="Arial Narrow"/>
                        </a:rPr>
                        <a:t>la sección amarilla del manómetro. </a:t>
                      </a:r>
                      <a:r>
                        <a:rPr sz="850" dirty="0">
                          <a:solidFill>
                            <a:srgbClr val="231F20"/>
                          </a:solidFill>
                          <a:latin typeface="Arial Narrow"/>
                          <a:cs typeface="Arial Narrow"/>
                        </a:rPr>
                        <a:t>Asegúrese  </a:t>
                      </a:r>
                      <a:r>
                        <a:rPr sz="850" spc="-5" dirty="0">
                          <a:solidFill>
                            <a:srgbClr val="231F20"/>
                          </a:solidFill>
                          <a:latin typeface="Arial Narrow"/>
                          <a:cs typeface="Arial Narrow"/>
                        </a:rPr>
                        <a:t>de que la válvula esté bien atornillada. </a:t>
                      </a:r>
                      <a:r>
                        <a:rPr sz="850" dirty="0">
                          <a:solidFill>
                            <a:srgbClr val="231F20"/>
                          </a:solidFill>
                          <a:latin typeface="Arial Narrow"/>
                          <a:cs typeface="Arial Narrow"/>
                        </a:rPr>
                        <a:t>Cambie </a:t>
                      </a:r>
                      <a:r>
                        <a:rPr sz="850" spc="-5" dirty="0">
                          <a:solidFill>
                            <a:srgbClr val="231F20"/>
                          </a:solidFill>
                          <a:latin typeface="Arial Narrow"/>
                          <a:cs typeface="Arial Narrow"/>
                        </a:rPr>
                        <a:t>la válvula si es</a:t>
                      </a:r>
                      <a:r>
                        <a:rPr sz="850" spc="-25" dirty="0">
                          <a:solidFill>
                            <a:srgbClr val="231F20"/>
                          </a:solidFill>
                          <a:latin typeface="Arial Narrow"/>
                          <a:cs typeface="Arial Narrow"/>
                        </a:rPr>
                        <a:t> </a:t>
                      </a:r>
                      <a:r>
                        <a:rPr sz="850" dirty="0">
                          <a:solidFill>
                            <a:srgbClr val="231F20"/>
                          </a:solidFill>
                          <a:latin typeface="Arial Narrow"/>
                          <a:cs typeface="Arial Narrow"/>
                        </a:rPr>
                        <a:t>necesario.</a:t>
                      </a:r>
                      <a:endParaRPr sz="850">
                        <a:latin typeface="Arial Narrow"/>
                        <a:cs typeface="Arial Narrow"/>
                      </a:endParaRPr>
                    </a:p>
                  </a:txBody>
                  <a:tcPr marL="0" marR="0" marT="247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3"/>
                  </a:ext>
                </a:extLst>
              </a:tr>
              <a:tr h="65720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pPr>
                      <a:endParaRPr sz="1000">
                        <a:latin typeface="Times New Roman"/>
                        <a:cs typeface="Times New Roman"/>
                      </a:endParaRPr>
                    </a:p>
                    <a:p>
                      <a:pPr marL="70485">
                        <a:lnSpc>
                          <a:spcPct val="100000"/>
                        </a:lnSpc>
                        <a:spcBef>
                          <a:spcPts val="890"/>
                        </a:spcBef>
                      </a:pPr>
                      <a:r>
                        <a:rPr sz="850" dirty="0">
                          <a:solidFill>
                            <a:srgbClr val="231F20"/>
                          </a:solidFill>
                          <a:latin typeface="Arial Narrow"/>
                          <a:cs typeface="Arial Narrow"/>
                        </a:rPr>
                        <a:t>Agujero o </a:t>
                      </a:r>
                      <a:r>
                        <a:rPr sz="850" spc="-5" dirty="0">
                          <a:solidFill>
                            <a:srgbClr val="231F20"/>
                          </a:solidFill>
                          <a:latin typeface="Arial Narrow"/>
                          <a:cs typeface="Arial Narrow"/>
                        </a:rPr>
                        <a:t>grieta en la bañera del</a:t>
                      </a:r>
                      <a:r>
                        <a:rPr sz="850" spc="-35" dirty="0">
                          <a:solidFill>
                            <a:srgbClr val="231F20"/>
                          </a:solidFill>
                          <a:latin typeface="Arial Narrow"/>
                          <a:cs typeface="Arial Narrow"/>
                        </a:rPr>
                        <a:t> </a:t>
                      </a:r>
                      <a:r>
                        <a:rPr sz="850" spc="-5" dirty="0">
                          <a:solidFill>
                            <a:srgbClr val="231F20"/>
                          </a:solidFill>
                          <a:latin typeface="Arial Narrow"/>
                          <a:cs typeface="Arial Narrow"/>
                        </a:rPr>
                        <a:t>spa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marR="28575">
                        <a:lnSpc>
                          <a:spcPct val="117700"/>
                        </a:lnSpc>
                        <a:spcBef>
                          <a:spcPts val="60"/>
                        </a:spcBef>
                      </a:pPr>
                      <a:r>
                        <a:rPr sz="850" spc="-5" dirty="0">
                          <a:solidFill>
                            <a:srgbClr val="231F20"/>
                          </a:solidFill>
                          <a:latin typeface="Arial Narrow"/>
                          <a:cs typeface="Arial Narrow"/>
                        </a:rPr>
                        <a:t>Llene un </a:t>
                      </a:r>
                      <a:r>
                        <a:rPr sz="850" dirty="0">
                          <a:solidFill>
                            <a:srgbClr val="231F20"/>
                          </a:solidFill>
                          <a:latin typeface="Arial Narrow"/>
                          <a:cs typeface="Arial Narrow"/>
                        </a:rPr>
                        <a:t>frasco </a:t>
                      </a:r>
                      <a:r>
                        <a:rPr sz="850" spc="-5" dirty="0">
                          <a:solidFill>
                            <a:srgbClr val="231F20"/>
                          </a:solidFill>
                          <a:latin typeface="Arial Narrow"/>
                          <a:cs typeface="Arial Narrow"/>
                        </a:rPr>
                        <a:t>con pulverizador de agua jabonosa </a:t>
                      </a:r>
                      <a:r>
                        <a:rPr sz="850" dirty="0">
                          <a:solidFill>
                            <a:srgbClr val="231F20"/>
                          </a:solidFill>
                          <a:latin typeface="Arial Narrow"/>
                          <a:cs typeface="Arial Narrow"/>
                        </a:rPr>
                        <a:t>y rocíe </a:t>
                      </a:r>
                      <a:r>
                        <a:rPr sz="850" spc="-5" dirty="0">
                          <a:solidFill>
                            <a:srgbClr val="231F20"/>
                          </a:solidFill>
                          <a:latin typeface="Arial Narrow"/>
                          <a:cs typeface="Arial Narrow"/>
                        </a:rPr>
                        <a:t>las costuras. </a:t>
                      </a:r>
                      <a:r>
                        <a:rPr sz="850" dirty="0">
                          <a:solidFill>
                            <a:srgbClr val="231F20"/>
                          </a:solidFill>
                          <a:latin typeface="Arial Narrow"/>
                          <a:cs typeface="Arial Narrow"/>
                        </a:rPr>
                        <a:t>Si </a:t>
                      </a:r>
                      <a:r>
                        <a:rPr sz="850" spc="-5" dirty="0">
                          <a:solidFill>
                            <a:srgbClr val="231F20"/>
                          </a:solidFill>
                          <a:latin typeface="Arial Narrow"/>
                          <a:cs typeface="Arial Narrow"/>
                        </a:rPr>
                        <a:t>hay una </a:t>
                      </a:r>
                      <a:r>
                        <a:rPr sz="850" dirty="0">
                          <a:solidFill>
                            <a:srgbClr val="231F20"/>
                          </a:solidFill>
                          <a:latin typeface="Arial Narrow"/>
                          <a:cs typeface="Arial Narrow"/>
                        </a:rPr>
                        <a:t>fuga,  </a:t>
                      </a:r>
                      <a:r>
                        <a:rPr sz="850" spc="-5" dirty="0">
                          <a:solidFill>
                            <a:srgbClr val="231F20"/>
                          </a:solidFill>
                          <a:latin typeface="Arial Narrow"/>
                          <a:cs typeface="Arial Narrow"/>
                        </a:rPr>
                        <a:t>saldrán pequeñas burbujas. </a:t>
                      </a:r>
                      <a:r>
                        <a:rPr sz="850" dirty="0">
                          <a:solidFill>
                            <a:srgbClr val="231F20"/>
                          </a:solidFill>
                          <a:latin typeface="Arial Narrow"/>
                          <a:cs typeface="Arial Narrow"/>
                        </a:rPr>
                        <a:t>Cuando </a:t>
                      </a:r>
                      <a:r>
                        <a:rPr sz="850" spc="-5" dirty="0">
                          <a:solidFill>
                            <a:srgbClr val="231F20"/>
                          </a:solidFill>
                          <a:latin typeface="Arial Narrow"/>
                          <a:cs typeface="Arial Narrow"/>
                        </a:rPr>
                        <a:t>haya localizado el escape, limpie </a:t>
                      </a:r>
                      <a:r>
                        <a:rPr sz="850" dirty="0">
                          <a:solidFill>
                            <a:srgbClr val="231F20"/>
                          </a:solidFill>
                          <a:latin typeface="Arial Narrow"/>
                          <a:cs typeface="Arial Narrow"/>
                        </a:rPr>
                        <a:t>y </a:t>
                      </a:r>
                      <a:r>
                        <a:rPr sz="850" spc="-5" dirty="0">
                          <a:solidFill>
                            <a:srgbClr val="231F20"/>
                          </a:solidFill>
                          <a:latin typeface="Arial Narrow"/>
                          <a:cs typeface="Arial Narrow"/>
                        </a:rPr>
                        <a:t>seque la zona </a:t>
                      </a:r>
                      <a:r>
                        <a:rPr sz="850" dirty="0">
                          <a:solidFill>
                            <a:srgbClr val="231F20"/>
                          </a:solidFill>
                          <a:latin typeface="Arial Narrow"/>
                          <a:cs typeface="Arial Narrow"/>
                        </a:rPr>
                        <a:t>y  </a:t>
                      </a:r>
                      <a:r>
                        <a:rPr sz="850" spc="-5" dirty="0">
                          <a:solidFill>
                            <a:srgbClr val="231F20"/>
                          </a:solidFill>
                          <a:latin typeface="Arial Narrow"/>
                          <a:cs typeface="Arial Narrow"/>
                        </a:rPr>
                        <a:t>luego aplique el parche de </a:t>
                      </a:r>
                      <a:r>
                        <a:rPr sz="850" dirty="0">
                          <a:solidFill>
                            <a:srgbClr val="231F20"/>
                          </a:solidFill>
                          <a:latin typeface="Arial Narrow"/>
                          <a:cs typeface="Arial Narrow"/>
                        </a:rPr>
                        <a:t>reparación </a:t>
                      </a:r>
                      <a:r>
                        <a:rPr sz="850" spc="-5" dirty="0">
                          <a:solidFill>
                            <a:srgbClr val="231F20"/>
                          </a:solidFill>
                          <a:latin typeface="Arial Narrow"/>
                          <a:cs typeface="Arial Narrow"/>
                        </a:rPr>
                        <a:t>incluido con su spa. </a:t>
                      </a:r>
                      <a:r>
                        <a:rPr sz="850" dirty="0">
                          <a:solidFill>
                            <a:srgbClr val="231F20"/>
                          </a:solidFill>
                          <a:latin typeface="Arial Narrow"/>
                          <a:cs typeface="Arial Narrow"/>
                        </a:rPr>
                        <a:t>Consulte </a:t>
                      </a:r>
                      <a:r>
                        <a:rPr sz="850" spc="-5" dirty="0">
                          <a:solidFill>
                            <a:srgbClr val="231F20"/>
                          </a:solidFill>
                          <a:latin typeface="Arial Narrow"/>
                          <a:cs typeface="Arial Narrow"/>
                        </a:rPr>
                        <a:t>la sección de  </a:t>
                      </a:r>
                      <a:r>
                        <a:rPr sz="850" dirty="0">
                          <a:solidFill>
                            <a:srgbClr val="231F20"/>
                          </a:solidFill>
                          <a:latin typeface="Arial Narrow"/>
                          <a:cs typeface="Arial Narrow"/>
                        </a:rPr>
                        <a:t>reparación </a:t>
                      </a:r>
                      <a:r>
                        <a:rPr sz="850" spc="-5" dirty="0">
                          <a:solidFill>
                            <a:srgbClr val="231F20"/>
                          </a:solidFill>
                          <a:latin typeface="Arial Narrow"/>
                          <a:cs typeface="Arial Narrow"/>
                        </a:rPr>
                        <a:t>de la p.</a:t>
                      </a:r>
                      <a:r>
                        <a:rPr sz="850" spc="-10" dirty="0">
                          <a:solidFill>
                            <a:srgbClr val="231F20"/>
                          </a:solidFill>
                          <a:latin typeface="Arial Narrow"/>
                          <a:cs typeface="Arial Narrow"/>
                        </a:rPr>
                        <a:t> </a:t>
                      </a:r>
                      <a:r>
                        <a:rPr sz="850" dirty="0">
                          <a:solidFill>
                            <a:srgbClr val="231F20"/>
                          </a:solidFill>
                          <a:latin typeface="Arial Narrow"/>
                          <a:cs typeface="Arial Narrow"/>
                        </a:rPr>
                        <a:t>15.</a:t>
                      </a:r>
                      <a:endParaRPr sz="850">
                        <a:latin typeface="Arial Narrow"/>
                        <a:cs typeface="Arial Narrow"/>
                      </a:endParaRPr>
                    </a:p>
                  </a:txBody>
                  <a:tcPr marL="0" marR="0" marT="76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4"/>
                  </a:ext>
                </a:extLst>
              </a:tr>
              <a:tr h="367388">
                <a:tc rowSpan="4">
                  <a:txBody>
                    <a:bodyPr/>
                    <a:lstStyle/>
                    <a:p>
                      <a:pPr>
                        <a:lnSpc>
                          <a:spcPct val="100000"/>
                        </a:lnSpc>
                      </a:pPr>
                      <a:endParaRPr sz="1000">
                        <a:latin typeface="Times New Roman"/>
                        <a:cs typeface="Times New Roman"/>
                      </a:endParaRPr>
                    </a:p>
                    <a:p>
                      <a:pPr>
                        <a:lnSpc>
                          <a:spcPct val="100000"/>
                        </a:lnSpc>
                        <a:spcBef>
                          <a:spcPts val="35"/>
                        </a:spcBef>
                      </a:pPr>
                      <a:endParaRPr sz="1350">
                        <a:latin typeface="Times New Roman"/>
                        <a:cs typeface="Times New Roman"/>
                      </a:endParaRPr>
                    </a:p>
                    <a:p>
                      <a:pPr marL="59055" marR="377190">
                        <a:lnSpc>
                          <a:spcPct val="117700"/>
                        </a:lnSpc>
                        <a:spcBef>
                          <a:spcPts val="5"/>
                        </a:spcBef>
                      </a:pPr>
                      <a:r>
                        <a:rPr sz="850" b="1" dirty="0">
                          <a:solidFill>
                            <a:srgbClr val="231F20"/>
                          </a:solidFill>
                          <a:latin typeface="Arial Narrow"/>
                          <a:cs typeface="Arial Narrow"/>
                        </a:rPr>
                        <a:t>EL AGUA</a:t>
                      </a:r>
                      <a:r>
                        <a:rPr sz="850" b="1" spc="-90" dirty="0">
                          <a:solidFill>
                            <a:srgbClr val="231F20"/>
                          </a:solidFill>
                          <a:latin typeface="Arial Narrow"/>
                          <a:cs typeface="Arial Narrow"/>
                        </a:rPr>
                        <a:t> </a:t>
                      </a:r>
                      <a:r>
                        <a:rPr sz="850" b="1" dirty="0">
                          <a:solidFill>
                            <a:srgbClr val="231F20"/>
                          </a:solidFill>
                          <a:latin typeface="Arial Narrow"/>
                          <a:cs typeface="Arial Narrow"/>
                        </a:rPr>
                        <a:t>NO  ESTÁ</a:t>
                      </a:r>
                      <a:r>
                        <a:rPr sz="850" b="1" spc="-95" dirty="0">
                          <a:solidFill>
                            <a:srgbClr val="231F20"/>
                          </a:solidFill>
                          <a:latin typeface="Arial Narrow"/>
                          <a:cs typeface="Arial Narrow"/>
                        </a:rPr>
                        <a:t> </a:t>
                      </a:r>
                      <a:r>
                        <a:rPr sz="850" b="1" dirty="0">
                          <a:solidFill>
                            <a:srgbClr val="231F20"/>
                          </a:solidFill>
                          <a:latin typeface="Arial Narrow"/>
                          <a:cs typeface="Arial Narrow"/>
                        </a:rPr>
                        <a:t>LIMPIA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568325">
                        <a:lnSpc>
                          <a:spcPct val="117700"/>
                        </a:lnSpc>
                        <a:spcBef>
                          <a:spcPts val="185"/>
                        </a:spcBef>
                      </a:pPr>
                      <a:r>
                        <a:rPr sz="850" dirty="0">
                          <a:solidFill>
                            <a:srgbClr val="231F20"/>
                          </a:solidFill>
                          <a:latin typeface="Arial Narrow"/>
                          <a:cs typeface="Arial Narrow"/>
                        </a:rPr>
                        <a:t>Se </a:t>
                      </a:r>
                      <a:r>
                        <a:rPr sz="850" spc="-5" dirty="0">
                          <a:solidFill>
                            <a:srgbClr val="231F20"/>
                          </a:solidFill>
                          <a:latin typeface="Arial Narrow"/>
                          <a:cs typeface="Arial Narrow"/>
                        </a:rPr>
                        <a:t>ha utilizado el agua </a:t>
                      </a:r>
                      <a:r>
                        <a:rPr sz="850" dirty="0">
                          <a:solidFill>
                            <a:srgbClr val="231F20"/>
                          </a:solidFill>
                          <a:latin typeface="Arial Narrow"/>
                          <a:cs typeface="Arial Narrow"/>
                        </a:rPr>
                        <a:t>durante  </a:t>
                      </a:r>
                      <a:r>
                        <a:rPr sz="850" spc="-5" dirty="0">
                          <a:solidFill>
                            <a:srgbClr val="231F20"/>
                          </a:solidFill>
                          <a:latin typeface="Arial Narrow"/>
                          <a:cs typeface="Arial Narrow"/>
                        </a:rPr>
                        <a:t>período de </a:t>
                      </a:r>
                      <a:r>
                        <a:rPr sz="850" dirty="0">
                          <a:solidFill>
                            <a:srgbClr val="231F20"/>
                          </a:solidFill>
                          <a:latin typeface="Arial Narrow"/>
                          <a:cs typeface="Arial Narrow"/>
                        </a:rPr>
                        <a:t>tiempo</a:t>
                      </a:r>
                      <a:r>
                        <a:rPr sz="850" spc="-25" dirty="0">
                          <a:solidFill>
                            <a:srgbClr val="231F20"/>
                          </a:solidFill>
                          <a:latin typeface="Arial Narrow"/>
                          <a:cs typeface="Arial Narrow"/>
                        </a:rPr>
                        <a:t> </a:t>
                      </a:r>
                      <a:r>
                        <a:rPr sz="850" spc="-5" dirty="0">
                          <a:solidFill>
                            <a:srgbClr val="231F20"/>
                          </a:solidFill>
                          <a:latin typeface="Arial Narrow"/>
                          <a:cs typeface="Arial Narrow"/>
                        </a:rPr>
                        <a:t>largo</a:t>
                      </a:r>
                      <a:endParaRPr sz="85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45"/>
                        </a:spcBef>
                      </a:pPr>
                      <a:endParaRPr sz="800">
                        <a:latin typeface="Times New Roman"/>
                        <a:cs typeface="Times New Roman"/>
                      </a:endParaRPr>
                    </a:p>
                    <a:p>
                      <a:pPr marL="92710">
                        <a:lnSpc>
                          <a:spcPct val="100000"/>
                        </a:lnSpc>
                      </a:pPr>
                      <a:r>
                        <a:rPr sz="850" spc="-30" dirty="0">
                          <a:solidFill>
                            <a:srgbClr val="231F20"/>
                          </a:solidFill>
                          <a:latin typeface="Arial Narrow"/>
                          <a:cs typeface="Arial Narrow"/>
                        </a:rPr>
                        <a:t>Cambie </a:t>
                      </a:r>
                      <a:r>
                        <a:rPr sz="850" spc="-25" dirty="0">
                          <a:solidFill>
                            <a:srgbClr val="231F20"/>
                          </a:solidFill>
                          <a:latin typeface="Arial Narrow"/>
                          <a:cs typeface="Arial Narrow"/>
                        </a:rPr>
                        <a:t>el</a:t>
                      </a:r>
                      <a:r>
                        <a:rPr sz="850" spc="-5" dirty="0">
                          <a:solidFill>
                            <a:srgbClr val="231F20"/>
                          </a:solidFill>
                          <a:latin typeface="Arial Narrow"/>
                          <a:cs typeface="Arial Narrow"/>
                        </a:rPr>
                        <a:t> </a:t>
                      </a:r>
                      <a:r>
                        <a:rPr sz="850" spc="-30" dirty="0">
                          <a:solidFill>
                            <a:srgbClr val="231F20"/>
                          </a:solidFill>
                          <a:latin typeface="Arial Narrow"/>
                          <a:cs typeface="Arial Narrow"/>
                        </a:rPr>
                        <a:t>agua</a:t>
                      </a:r>
                      <a:endParaRPr sz="850">
                        <a:latin typeface="Arial Narrow"/>
                        <a:cs typeface="Arial Narrow"/>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5"/>
                  </a:ext>
                </a:extLst>
              </a:tr>
              <a:tr h="19048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70"/>
                        </a:spcBef>
                      </a:pPr>
                      <a:r>
                        <a:rPr sz="850" dirty="0">
                          <a:solidFill>
                            <a:srgbClr val="231F20"/>
                          </a:solidFill>
                          <a:latin typeface="Arial Narrow"/>
                          <a:cs typeface="Arial Narrow"/>
                        </a:rPr>
                        <a:t>Tiempo </a:t>
                      </a:r>
                      <a:r>
                        <a:rPr sz="850" spc="-5" dirty="0">
                          <a:solidFill>
                            <a:srgbClr val="231F20"/>
                          </a:solidFill>
                          <a:latin typeface="Arial Narrow"/>
                          <a:cs typeface="Arial Narrow"/>
                        </a:rPr>
                        <a:t>de </a:t>
                      </a:r>
                      <a:r>
                        <a:rPr sz="850" dirty="0">
                          <a:solidFill>
                            <a:srgbClr val="231F20"/>
                          </a:solidFill>
                          <a:latin typeface="Arial Narrow"/>
                          <a:cs typeface="Arial Narrow"/>
                        </a:rPr>
                        <a:t>filtrado</a:t>
                      </a:r>
                      <a:r>
                        <a:rPr sz="850" spc="-15" dirty="0">
                          <a:solidFill>
                            <a:srgbClr val="231F20"/>
                          </a:solidFill>
                          <a:latin typeface="Arial Narrow"/>
                          <a:cs typeface="Arial Narrow"/>
                        </a:rPr>
                        <a:t> </a:t>
                      </a:r>
                      <a:r>
                        <a:rPr sz="850" spc="-5" dirty="0">
                          <a:solidFill>
                            <a:srgbClr val="231F20"/>
                          </a:solidFill>
                          <a:latin typeface="Arial Narrow"/>
                          <a:cs typeface="Arial Narrow"/>
                        </a:rPr>
                        <a:t>insuficiente</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170"/>
                        </a:spcBef>
                      </a:pPr>
                      <a:r>
                        <a:rPr sz="850" spc="-30" dirty="0">
                          <a:solidFill>
                            <a:srgbClr val="231F20"/>
                          </a:solidFill>
                          <a:latin typeface="Arial Narrow"/>
                          <a:cs typeface="Arial Narrow"/>
                        </a:rPr>
                        <a:t>Aumente </a:t>
                      </a:r>
                      <a:r>
                        <a:rPr sz="850" spc="-25" dirty="0">
                          <a:solidFill>
                            <a:srgbClr val="231F20"/>
                          </a:solidFill>
                          <a:latin typeface="Arial Narrow"/>
                          <a:cs typeface="Arial Narrow"/>
                        </a:rPr>
                        <a:t>el tiempo </a:t>
                      </a:r>
                      <a:r>
                        <a:rPr sz="850" spc="-30" dirty="0">
                          <a:solidFill>
                            <a:srgbClr val="231F20"/>
                          </a:solidFill>
                          <a:latin typeface="Arial Narrow"/>
                          <a:cs typeface="Arial Narrow"/>
                        </a:rPr>
                        <a:t>de</a:t>
                      </a:r>
                      <a:r>
                        <a:rPr sz="850" spc="15" dirty="0">
                          <a:solidFill>
                            <a:srgbClr val="231F20"/>
                          </a:solidFill>
                          <a:latin typeface="Arial Narrow"/>
                          <a:cs typeface="Arial Narrow"/>
                        </a:rPr>
                        <a:t> </a:t>
                      </a:r>
                      <a:r>
                        <a:rPr sz="850" spc="-20" dirty="0">
                          <a:solidFill>
                            <a:srgbClr val="231F20"/>
                          </a:solidFill>
                          <a:latin typeface="Arial Narrow"/>
                          <a:cs typeface="Arial Narrow"/>
                        </a:rPr>
                        <a:t>filtrado</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6"/>
                  </a:ext>
                </a:extLst>
              </a:tr>
              <a:tr h="209556">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70"/>
                        </a:spcBef>
                      </a:pPr>
                      <a:r>
                        <a:rPr sz="850" dirty="0">
                          <a:solidFill>
                            <a:srgbClr val="231F20"/>
                          </a:solidFill>
                          <a:latin typeface="Arial Narrow"/>
                          <a:cs typeface="Arial Narrow"/>
                        </a:rPr>
                        <a:t>Cartucho </a:t>
                      </a:r>
                      <a:r>
                        <a:rPr sz="850" spc="-5" dirty="0">
                          <a:solidFill>
                            <a:srgbClr val="231F20"/>
                          </a:solidFill>
                          <a:latin typeface="Arial Narrow"/>
                          <a:cs typeface="Arial Narrow"/>
                        </a:rPr>
                        <a:t>del </a:t>
                      </a:r>
                      <a:r>
                        <a:rPr sz="850" dirty="0">
                          <a:solidFill>
                            <a:srgbClr val="231F20"/>
                          </a:solidFill>
                          <a:latin typeface="Arial Narrow"/>
                          <a:cs typeface="Arial Narrow"/>
                        </a:rPr>
                        <a:t>filtro</a:t>
                      </a:r>
                      <a:r>
                        <a:rPr sz="850" spc="-15" dirty="0">
                          <a:solidFill>
                            <a:srgbClr val="231F20"/>
                          </a:solidFill>
                          <a:latin typeface="Arial Narrow"/>
                          <a:cs typeface="Arial Narrow"/>
                        </a:rPr>
                        <a:t> </a:t>
                      </a:r>
                      <a:r>
                        <a:rPr sz="850" spc="-5" dirty="0">
                          <a:solidFill>
                            <a:srgbClr val="231F20"/>
                          </a:solidFill>
                          <a:latin typeface="Arial Narrow"/>
                          <a:cs typeface="Arial Narrow"/>
                        </a:rPr>
                        <a:t>sucio</a:t>
                      </a:r>
                      <a:endParaRPr sz="850">
                        <a:latin typeface="Arial Narrow"/>
                        <a:cs typeface="Arial Narrow"/>
                      </a:endParaRPr>
                    </a:p>
                  </a:txBody>
                  <a:tcPr marL="0" marR="0" marT="469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70"/>
                        </a:spcBef>
                      </a:pPr>
                      <a:r>
                        <a:rPr sz="850" spc="-30" dirty="0">
                          <a:solidFill>
                            <a:srgbClr val="231F20"/>
                          </a:solidFill>
                          <a:latin typeface="Arial Narrow"/>
                          <a:cs typeface="Arial Narrow"/>
                        </a:rPr>
                        <a:t>Limpie o </a:t>
                      </a:r>
                      <a:r>
                        <a:rPr sz="850" spc="-35" dirty="0">
                          <a:solidFill>
                            <a:srgbClr val="231F20"/>
                          </a:solidFill>
                          <a:latin typeface="Arial Narrow"/>
                          <a:cs typeface="Arial Narrow"/>
                        </a:rPr>
                        <a:t>cambie </a:t>
                      </a:r>
                      <a:r>
                        <a:rPr sz="850" spc="-25" dirty="0">
                          <a:solidFill>
                            <a:srgbClr val="231F20"/>
                          </a:solidFill>
                          <a:latin typeface="Arial Narrow"/>
                          <a:cs typeface="Arial Narrow"/>
                        </a:rPr>
                        <a:t>el </a:t>
                      </a:r>
                      <a:r>
                        <a:rPr sz="850" spc="-30" dirty="0">
                          <a:solidFill>
                            <a:srgbClr val="231F20"/>
                          </a:solidFill>
                          <a:latin typeface="Arial Narrow"/>
                          <a:cs typeface="Arial Narrow"/>
                        </a:rPr>
                        <a:t>cartucho </a:t>
                      </a:r>
                      <a:r>
                        <a:rPr sz="850" spc="-25" dirty="0">
                          <a:solidFill>
                            <a:srgbClr val="231F20"/>
                          </a:solidFill>
                          <a:latin typeface="Arial Narrow"/>
                          <a:cs typeface="Arial Narrow"/>
                        </a:rPr>
                        <a:t>del </a:t>
                      </a:r>
                      <a:r>
                        <a:rPr sz="850" spc="-20" dirty="0">
                          <a:solidFill>
                            <a:srgbClr val="231F20"/>
                          </a:solidFill>
                          <a:latin typeface="Arial Narrow"/>
                          <a:cs typeface="Arial Narrow"/>
                        </a:rPr>
                        <a:t>filtro </a:t>
                      </a:r>
                      <a:r>
                        <a:rPr sz="850" spc="-30" dirty="0">
                          <a:solidFill>
                            <a:srgbClr val="231F20"/>
                          </a:solidFill>
                          <a:latin typeface="Arial Narrow"/>
                          <a:cs typeface="Arial Narrow"/>
                        </a:rPr>
                        <a:t>a su debido</a:t>
                      </a:r>
                      <a:r>
                        <a:rPr sz="850" spc="105" dirty="0">
                          <a:solidFill>
                            <a:srgbClr val="231F20"/>
                          </a:solidFill>
                          <a:latin typeface="Arial Narrow"/>
                          <a:cs typeface="Arial Narrow"/>
                        </a:rPr>
                        <a:t> </a:t>
                      </a:r>
                      <a:r>
                        <a:rPr sz="850" spc="-25" dirty="0">
                          <a:solidFill>
                            <a:srgbClr val="231F20"/>
                          </a:solidFill>
                          <a:latin typeface="Arial Narrow"/>
                          <a:cs typeface="Arial Narrow"/>
                        </a:rPr>
                        <a:t>tiempo</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7"/>
                  </a:ext>
                </a:extLst>
              </a:tr>
              <a:tr h="19685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20"/>
                        </a:spcBef>
                      </a:pPr>
                      <a:r>
                        <a:rPr sz="850" spc="-5" dirty="0">
                          <a:solidFill>
                            <a:srgbClr val="231F20"/>
                          </a:solidFill>
                          <a:latin typeface="Arial Narrow"/>
                          <a:cs typeface="Arial Narrow"/>
                        </a:rPr>
                        <a:t>Mantenimiento del agua</a:t>
                      </a:r>
                      <a:r>
                        <a:rPr sz="850" spc="-20" dirty="0">
                          <a:solidFill>
                            <a:srgbClr val="231F20"/>
                          </a:solidFill>
                          <a:latin typeface="Arial Narrow"/>
                          <a:cs typeface="Arial Narrow"/>
                        </a:rPr>
                        <a:t> </a:t>
                      </a:r>
                      <a:r>
                        <a:rPr sz="850" spc="-5" dirty="0">
                          <a:solidFill>
                            <a:srgbClr val="231F20"/>
                          </a:solidFill>
                          <a:latin typeface="Arial Narrow"/>
                          <a:cs typeface="Arial Narrow"/>
                        </a:rPr>
                        <a:t>inadecuado</a:t>
                      </a:r>
                      <a:endParaRPr sz="85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20"/>
                        </a:spcBef>
                      </a:pPr>
                      <a:r>
                        <a:rPr sz="850" spc="-25" dirty="0">
                          <a:solidFill>
                            <a:srgbClr val="231F20"/>
                          </a:solidFill>
                          <a:latin typeface="Arial Narrow"/>
                          <a:cs typeface="Arial Narrow"/>
                        </a:rPr>
                        <a:t>Consulte las </a:t>
                      </a:r>
                      <a:r>
                        <a:rPr sz="850" spc="-30" dirty="0">
                          <a:solidFill>
                            <a:srgbClr val="231F20"/>
                          </a:solidFill>
                          <a:latin typeface="Arial Narrow"/>
                          <a:cs typeface="Arial Narrow"/>
                        </a:rPr>
                        <a:t>instrucciones </a:t>
                      </a:r>
                      <a:r>
                        <a:rPr sz="850" spc="-25" dirty="0">
                          <a:solidFill>
                            <a:srgbClr val="231F20"/>
                          </a:solidFill>
                          <a:latin typeface="Arial Narrow"/>
                          <a:cs typeface="Arial Narrow"/>
                        </a:rPr>
                        <a:t>del fabricante del </a:t>
                      </a:r>
                      <a:r>
                        <a:rPr sz="850" spc="-30" dirty="0">
                          <a:solidFill>
                            <a:srgbClr val="231F20"/>
                          </a:solidFill>
                          <a:latin typeface="Arial Narrow"/>
                          <a:cs typeface="Arial Narrow"/>
                        </a:rPr>
                        <a:t>producto</a:t>
                      </a:r>
                      <a:r>
                        <a:rPr sz="850" spc="50" dirty="0">
                          <a:solidFill>
                            <a:srgbClr val="231F20"/>
                          </a:solidFill>
                          <a:latin typeface="Arial Narrow"/>
                          <a:cs typeface="Arial Narrow"/>
                        </a:rPr>
                        <a:t> </a:t>
                      </a:r>
                      <a:r>
                        <a:rPr sz="850" spc="-25" dirty="0">
                          <a:solidFill>
                            <a:srgbClr val="231F20"/>
                          </a:solidFill>
                          <a:latin typeface="Arial Narrow"/>
                          <a:cs typeface="Arial Narrow"/>
                        </a:rPr>
                        <a:t>químico</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8"/>
                  </a:ext>
                </a:extLst>
              </a:tr>
              <a:tr h="520786">
                <a:tc>
                  <a:txBody>
                    <a:bodyPr/>
                    <a:lstStyle/>
                    <a:p>
                      <a:pPr marL="59055" marR="62865">
                        <a:lnSpc>
                          <a:spcPts val="1000"/>
                        </a:lnSpc>
                        <a:spcBef>
                          <a:spcPts val="580"/>
                        </a:spcBef>
                      </a:pPr>
                      <a:r>
                        <a:rPr sz="850" b="1" dirty="0">
                          <a:solidFill>
                            <a:srgbClr val="231F20"/>
                          </a:solidFill>
                          <a:latin typeface="Arial Narrow"/>
                          <a:cs typeface="Arial Narrow"/>
                        </a:rPr>
                        <a:t>LA BAÑERA DE</a:t>
                      </a:r>
                      <a:r>
                        <a:rPr sz="850" b="1" spc="-105" dirty="0">
                          <a:solidFill>
                            <a:srgbClr val="231F20"/>
                          </a:solidFill>
                          <a:latin typeface="Arial Narrow"/>
                          <a:cs typeface="Arial Narrow"/>
                        </a:rPr>
                        <a:t> </a:t>
                      </a:r>
                      <a:r>
                        <a:rPr sz="850" b="1" dirty="0">
                          <a:solidFill>
                            <a:srgbClr val="231F20"/>
                          </a:solidFill>
                          <a:latin typeface="Arial Narrow"/>
                          <a:cs typeface="Arial Narrow"/>
                        </a:rPr>
                        <a:t>SPA  TIENE UNA FORMA  ANORMAL</a:t>
                      </a:r>
                      <a:endParaRPr sz="850">
                        <a:latin typeface="Arial Narrow"/>
                        <a:cs typeface="Arial Narrow"/>
                      </a:endParaRPr>
                    </a:p>
                  </a:txBody>
                  <a:tcPr marL="0" marR="0" marT="73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341630">
                        <a:lnSpc>
                          <a:spcPct val="117700"/>
                        </a:lnSpc>
                        <a:spcBef>
                          <a:spcPts val="890"/>
                        </a:spcBef>
                      </a:pPr>
                      <a:r>
                        <a:rPr sz="850" dirty="0">
                          <a:solidFill>
                            <a:srgbClr val="231F20"/>
                          </a:solidFill>
                          <a:latin typeface="Arial Narrow"/>
                          <a:cs typeface="Arial Narrow"/>
                        </a:rPr>
                        <a:t>Presión </a:t>
                      </a:r>
                      <a:r>
                        <a:rPr sz="850" spc="-5" dirty="0">
                          <a:solidFill>
                            <a:srgbClr val="231F20"/>
                          </a:solidFill>
                          <a:latin typeface="Arial Narrow"/>
                          <a:cs typeface="Arial Narrow"/>
                        </a:rPr>
                        <a:t>del aire adicional debido </a:t>
                      </a:r>
                      <a:r>
                        <a:rPr sz="850" dirty="0">
                          <a:solidFill>
                            <a:srgbClr val="231F20"/>
                          </a:solidFill>
                          <a:latin typeface="Arial Narrow"/>
                          <a:cs typeface="Arial Narrow"/>
                        </a:rPr>
                        <a:t>a </a:t>
                      </a:r>
                      <a:r>
                        <a:rPr sz="850" spc="-5" dirty="0">
                          <a:solidFill>
                            <a:srgbClr val="231F20"/>
                          </a:solidFill>
                          <a:latin typeface="Arial Narrow"/>
                          <a:cs typeface="Arial Narrow"/>
                        </a:rPr>
                        <a:t>la  </a:t>
                      </a:r>
                      <a:r>
                        <a:rPr sz="850" dirty="0">
                          <a:solidFill>
                            <a:srgbClr val="231F20"/>
                          </a:solidFill>
                          <a:latin typeface="Arial Narrow"/>
                          <a:cs typeface="Arial Narrow"/>
                        </a:rPr>
                        <a:t>fuerte </a:t>
                      </a:r>
                      <a:r>
                        <a:rPr sz="850" spc="-5" dirty="0">
                          <a:solidFill>
                            <a:srgbClr val="231F20"/>
                          </a:solidFill>
                          <a:latin typeface="Arial Narrow"/>
                          <a:cs typeface="Arial Narrow"/>
                        </a:rPr>
                        <a:t>luz</a:t>
                      </a:r>
                      <a:r>
                        <a:rPr sz="850" spc="-15" dirty="0">
                          <a:solidFill>
                            <a:srgbClr val="231F20"/>
                          </a:solidFill>
                          <a:latin typeface="Arial Narrow"/>
                          <a:cs typeface="Arial Narrow"/>
                        </a:rPr>
                        <a:t> </a:t>
                      </a:r>
                      <a:r>
                        <a:rPr sz="850" spc="-5" dirty="0">
                          <a:solidFill>
                            <a:srgbClr val="231F20"/>
                          </a:solidFill>
                          <a:latin typeface="Arial Narrow"/>
                          <a:cs typeface="Arial Narrow"/>
                        </a:rPr>
                        <a:t>solar</a:t>
                      </a:r>
                      <a:endParaRPr sz="850">
                        <a:latin typeface="Arial Narrow"/>
                        <a:cs typeface="Arial Narrow"/>
                      </a:endParaRPr>
                    </a:p>
                  </a:txBody>
                  <a:tcPr marL="0" marR="0" marT="1130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70"/>
                        </a:spcBef>
                      </a:pPr>
                      <a:r>
                        <a:rPr sz="850" spc="-25" dirty="0">
                          <a:solidFill>
                            <a:srgbClr val="231F20"/>
                          </a:solidFill>
                          <a:latin typeface="Arial Narrow"/>
                          <a:cs typeface="Arial Narrow"/>
                        </a:rPr>
                        <a:t>Revise la </a:t>
                      </a:r>
                      <a:r>
                        <a:rPr sz="850" spc="-30" dirty="0">
                          <a:solidFill>
                            <a:srgbClr val="231F20"/>
                          </a:solidFill>
                          <a:latin typeface="Arial Narrow"/>
                          <a:cs typeface="Arial Narrow"/>
                        </a:rPr>
                        <a:t>presión </a:t>
                      </a:r>
                      <a:r>
                        <a:rPr sz="850" spc="-25" dirty="0">
                          <a:solidFill>
                            <a:srgbClr val="231F20"/>
                          </a:solidFill>
                          <a:latin typeface="Arial Narrow"/>
                          <a:cs typeface="Arial Narrow"/>
                        </a:rPr>
                        <a:t>del aire y </a:t>
                      </a:r>
                      <a:r>
                        <a:rPr sz="850" spc="-30" dirty="0">
                          <a:solidFill>
                            <a:srgbClr val="231F20"/>
                          </a:solidFill>
                          <a:latin typeface="Arial Narrow"/>
                          <a:cs typeface="Arial Narrow"/>
                        </a:rPr>
                        <a:t>suelte </a:t>
                      </a:r>
                      <a:r>
                        <a:rPr sz="850" spc="-25" dirty="0">
                          <a:solidFill>
                            <a:srgbClr val="231F20"/>
                          </a:solidFill>
                          <a:latin typeface="Arial Narrow"/>
                          <a:cs typeface="Arial Narrow"/>
                        </a:rPr>
                        <a:t>aire si </a:t>
                      </a:r>
                      <a:r>
                        <a:rPr sz="850" spc="-30" dirty="0">
                          <a:solidFill>
                            <a:srgbClr val="231F20"/>
                          </a:solidFill>
                          <a:latin typeface="Arial Narrow"/>
                          <a:cs typeface="Arial Narrow"/>
                        </a:rPr>
                        <a:t>es</a:t>
                      </a:r>
                      <a:r>
                        <a:rPr sz="850" spc="80" dirty="0">
                          <a:solidFill>
                            <a:srgbClr val="231F20"/>
                          </a:solidFill>
                          <a:latin typeface="Arial Narrow"/>
                          <a:cs typeface="Arial Narrow"/>
                        </a:rPr>
                        <a:t> </a:t>
                      </a:r>
                      <a:r>
                        <a:rPr sz="850" spc="-25" dirty="0">
                          <a:solidFill>
                            <a:srgbClr val="231F20"/>
                          </a:solidFill>
                          <a:latin typeface="Arial Narrow"/>
                          <a:cs typeface="Arial Narrow"/>
                        </a:rPr>
                        <a:t>necesario</a:t>
                      </a:r>
                      <a:endParaRPr sz="850">
                        <a:latin typeface="Arial Narrow"/>
                        <a:cs typeface="Arial Narrow"/>
                      </a:endParaRPr>
                    </a:p>
                    <a:p>
                      <a:pPr marL="92710" marR="121285">
                        <a:lnSpc>
                          <a:spcPct val="117700"/>
                        </a:lnSpc>
                      </a:pPr>
                      <a:r>
                        <a:rPr sz="850" spc="-30" dirty="0">
                          <a:solidFill>
                            <a:srgbClr val="231F20"/>
                          </a:solidFill>
                          <a:latin typeface="Arial Narrow"/>
                          <a:cs typeface="Arial Narrow"/>
                        </a:rPr>
                        <a:t>Cuando </a:t>
                      </a:r>
                      <a:r>
                        <a:rPr sz="850" spc="-25" dirty="0">
                          <a:solidFill>
                            <a:srgbClr val="231F20"/>
                          </a:solidFill>
                          <a:latin typeface="Arial Narrow"/>
                          <a:cs typeface="Arial Narrow"/>
                        </a:rPr>
                        <a:t>el tiempo </a:t>
                      </a:r>
                      <a:r>
                        <a:rPr sz="850" spc="-30" dirty="0">
                          <a:solidFill>
                            <a:srgbClr val="231F20"/>
                          </a:solidFill>
                          <a:latin typeface="Arial Narrow"/>
                          <a:cs typeface="Arial Narrow"/>
                        </a:rPr>
                        <a:t>es caluroso, es aconsejable </a:t>
                      </a:r>
                      <a:r>
                        <a:rPr sz="850" spc="-35" dirty="0">
                          <a:solidFill>
                            <a:srgbClr val="231F20"/>
                          </a:solidFill>
                          <a:latin typeface="Arial Narrow"/>
                          <a:cs typeface="Arial Narrow"/>
                        </a:rPr>
                        <a:t>comprobar </a:t>
                      </a:r>
                      <a:r>
                        <a:rPr sz="850" spc="-25" dirty="0">
                          <a:solidFill>
                            <a:srgbClr val="231F20"/>
                          </a:solidFill>
                          <a:latin typeface="Arial Narrow"/>
                          <a:cs typeface="Arial Narrow"/>
                        </a:rPr>
                        <a:t>si </a:t>
                      </a:r>
                      <a:r>
                        <a:rPr sz="850" spc="-30" dirty="0">
                          <a:solidFill>
                            <a:srgbClr val="231F20"/>
                          </a:solidFill>
                          <a:latin typeface="Arial Narrow"/>
                          <a:cs typeface="Arial Narrow"/>
                        </a:rPr>
                        <a:t>se </a:t>
                      </a:r>
                      <a:r>
                        <a:rPr sz="850" spc="-35" dirty="0">
                          <a:solidFill>
                            <a:srgbClr val="231F20"/>
                          </a:solidFill>
                          <a:latin typeface="Arial Narrow"/>
                          <a:cs typeface="Arial Narrow"/>
                        </a:rPr>
                        <a:t>debe </a:t>
                      </a:r>
                      <a:r>
                        <a:rPr sz="850" spc="-25" dirty="0">
                          <a:solidFill>
                            <a:srgbClr val="231F20"/>
                          </a:solidFill>
                          <a:latin typeface="Arial Narrow"/>
                          <a:cs typeface="Arial Narrow"/>
                        </a:rPr>
                        <a:t>liberar </a:t>
                      </a:r>
                      <a:r>
                        <a:rPr sz="850" spc="-30" dirty="0">
                          <a:solidFill>
                            <a:srgbClr val="231F20"/>
                          </a:solidFill>
                          <a:latin typeface="Arial Narrow"/>
                          <a:cs typeface="Arial Narrow"/>
                        </a:rPr>
                        <a:t>algo de </a:t>
                      </a:r>
                      <a:r>
                        <a:rPr sz="850" spc="-25" dirty="0">
                          <a:solidFill>
                            <a:srgbClr val="231F20"/>
                          </a:solidFill>
                          <a:latin typeface="Arial Narrow"/>
                          <a:cs typeface="Arial Narrow"/>
                        </a:rPr>
                        <a:t>aire para  evitar </a:t>
                      </a:r>
                      <a:r>
                        <a:rPr sz="850" spc="-30" dirty="0">
                          <a:solidFill>
                            <a:srgbClr val="231F20"/>
                          </a:solidFill>
                          <a:latin typeface="Arial Narrow"/>
                          <a:cs typeface="Arial Narrow"/>
                        </a:rPr>
                        <a:t>posibles </a:t>
                      </a:r>
                      <a:r>
                        <a:rPr sz="850" spc="-35" dirty="0">
                          <a:solidFill>
                            <a:srgbClr val="231F20"/>
                          </a:solidFill>
                          <a:latin typeface="Arial Narrow"/>
                          <a:cs typeface="Arial Narrow"/>
                        </a:rPr>
                        <a:t>daños </a:t>
                      </a:r>
                      <a:r>
                        <a:rPr sz="850" spc="-30" dirty="0">
                          <a:solidFill>
                            <a:srgbClr val="231F20"/>
                          </a:solidFill>
                          <a:latin typeface="Arial Narrow"/>
                          <a:cs typeface="Arial Narrow"/>
                        </a:rPr>
                        <a:t>en </a:t>
                      </a:r>
                      <a:r>
                        <a:rPr sz="850" spc="-25" dirty="0">
                          <a:solidFill>
                            <a:srgbClr val="231F20"/>
                          </a:solidFill>
                          <a:latin typeface="Arial Narrow"/>
                          <a:cs typeface="Arial Narrow"/>
                        </a:rPr>
                        <a:t>la </a:t>
                      </a:r>
                      <a:r>
                        <a:rPr sz="850" spc="-30" dirty="0">
                          <a:solidFill>
                            <a:srgbClr val="231F20"/>
                          </a:solidFill>
                          <a:latin typeface="Arial Narrow"/>
                          <a:cs typeface="Arial Narrow"/>
                        </a:rPr>
                        <a:t>bañera </a:t>
                      </a:r>
                      <a:r>
                        <a:rPr sz="850" spc="-25" dirty="0">
                          <a:solidFill>
                            <a:srgbClr val="231F20"/>
                          </a:solidFill>
                          <a:latin typeface="Arial Narrow"/>
                          <a:cs typeface="Arial Narrow"/>
                        </a:rPr>
                        <a:t>del</a:t>
                      </a:r>
                      <a:r>
                        <a:rPr sz="850" spc="65" dirty="0">
                          <a:solidFill>
                            <a:srgbClr val="231F20"/>
                          </a:solidFill>
                          <a:latin typeface="Arial Narrow"/>
                          <a:cs typeface="Arial Narrow"/>
                        </a:rPr>
                        <a:t> </a:t>
                      </a:r>
                      <a:r>
                        <a:rPr sz="850" spc="-30" dirty="0">
                          <a:solidFill>
                            <a:srgbClr val="231F20"/>
                          </a:solidFill>
                          <a:latin typeface="Arial Narrow"/>
                          <a:cs typeface="Arial Narrow"/>
                        </a:rPr>
                        <a:t>spa.</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9"/>
                  </a:ext>
                </a:extLst>
              </a:tr>
              <a:tr h="193023">
                <a:tc rowSpan="2">
                  <a:txBody>
                    <a:bodyPr/>
                    <a:lstStyle/>
                    <a:p>
                      <a:pPr marL="59055">
                        <a:lnSpc>
                          <a:spcPts val="940"/>
                        </a:lnSpc>
                      </a:pPr>
                      <a:r>
                        <a:rPr sz="850" b="1" dirty="0">
                          <a:solidFill>
                            <a:srgbClr val="231F20"/>
                          </a:solidFill>
                          <a:latin typeface="Arial Narrow"/>
                          <a:cs typeface="Arial Narrow"/>
                        </a:rPr>
                        <a:t>EL SOPLADOR</a:t>
                      </a:r>
                      <a:r>
                        <a:rPr sz="850" b="1" spc="-25" dirty="0">
                          <a:solidFill>
                            <a:srgbClr val="231F20"/>
                          </a:solidFill>
                          <a:latin typeface="Arial Narrow"/>
                          <a:cs typeface="Arial Narrow"/>
                        </a:rPr>
                        <a:t> </a:t>
                      </a:r>
                      <a:r>
                        <a:rPr sz="850" b="1" dirty="0">
                          <a:solidFill>
                            <a:srgbClr val="231F20"/>
                          </a:solidFill>
                          <a:latin typeface="Arial Narrow"/>
                          <a:cs typeface="Arial Narrow"/>
                        </a:rPr>
                        <a:t>DE</a:t>
                      </a:r>
                      <a:endParaRPr sz="850">
                        <a:latin typeface="Arial Narrow"/>
                        <a:cs typeface="Arial Narrow"/>
                      </a:endParaRPr>
                    </a:p>
                    <a:p>
                      <a:pPr marL="59055" marR="62230">
                        <a:lnSpc>
                          <a:spcPts val="1000"/>
                        </a:lnSpc>
                        <a:spcBef>
                          <a:spcPts val="40"/>
                        </a:spcBef>
                      </a:pPr>
                      <a:r>
                        <a:rPr sz="850" b="1" dirty="0">
                          <a:solidFill>
                            <a:srgbClr val="231F20"/>
                          </a:solidFill>
                          <a:latin typeface="Arial Narrow"/>
                          <a:cs typeface="Arial Narrow"/>
                        </a:rPr>
                        <a:t>AIRE DE</a:t>
                      </a:r>
                      <a:r>
                        <a:rPr sz="850" b="1" spc="-65" dirty="0">
                          <a:solidFill>
                            <a:srgbClr val="231F20"/>
                          </a:solidFill>
                          <a:latin typeface="Arial Narrow"/>
                          <a:cs typeface="Arial Narrow"/>
                        </a:rPr>
                        <a:t> </a:t>
                      </a:r>
                      <a:r>
                        <a:rPr sz="850" b="1" spc="-5" dirty="0">
                          <a:solidFill>
                            <a:srgbClr val="231F20"/>
                          </a:solidFill>
                          <a:latin typeface="Arial Narrow"/>
                          <a:cs typeface="Arial Narrow"/>
                        </a:rPr>
                        <a:t>BURBUJAS  </a:t>
                      </a:r>
                      <a:r>
                        <a:rPr sz="850" b="1" dirty="0">
                          <a:solidFill>
                            <a:srgbClr val="231F20"/>
                          </a:solidFill>
                          <a:latin typeface="Arial Narrow"/>
                          <a:cs typeface="Arial Narrow"/>
                        </a:rPr>
                        <a:t>NO</a:t>
                      </a:r>
                      <a:r>
                        <a:rPr sz="850" b="1" spc="-10" dirty="0">
                          <a:solidFill>
                            <a:srgbClr val="231F20"/>
                          </a:solidFill>
                          <a:latin typeface="Arial Narrow"/>
                          <a:cs typeface="Arial Narrow"/>
                        </a:rPr>
                        <a:t> </a:t>
                      </a:r>
                      <a:r>
                        <a:rPr sz="850" b="1" spc="-5" dirty="0">
                          <a:solidFill>
                            <a:srgbClr val="231F20"/>
                          </a:solidFill>
                          <a:latin typeface="Arial Narrow"/>
                          <a:cs typeface="Arial Narrow"/>
                        </a:rPr>
                        <a:t>FUNCIONA</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170"/>
                        </a:spcBef>
                      </a:pPr>
                      <a:r>
                        <a:rPr sz="850" dirty="0">
                          <a:solidFill>
                            <a:srgbClr val="231F20"/>
                          </a:solidFill>
                          <a:latin typeface="Arial Narrow"/>
                          <a:cs typeface="Arial Narrow"/>
                        </a:rPr>
                        <a:t>Apagado </a:t>
                      </a:r>
                      <a:r>
                        <a:rPr sz="850" spc="-5" dirty="0">
                          <a:solidFill>
                            <a:srgbClr val="231F20"/>
                          </a:solidFill>
                          <a:latin typeface="Arial Narrow"/>
                          <a:cs typeface="Arial Narrow"/>
                        </a:rPr>
                        <a:t>automático 10</a:t>
                      </a:r>
                      <a:r>
                        <a:rPr sz="850" spc="-20" dirty="0">
                          <a:solidFill>
                            <a:srgbClr val="231F20"/>
                          </a:solidFill>
                          <a:latin typeface="Arial Narrow"/>
                          <a:cs typeface="Arial Narrow"/>
                        </a:rPr>
                        <a:t> </a:t>
                      </a:r>
                      <a:r>
                        <a:rPr sz="850" spc="-5" dirty="0">
                          <a:solidFill>
                            <a:srgbClr val="231F20"/>
                          </a:solidFill>
                          <a:latin typeface="Arial Narrow"/>
                          <a:cs typeface="Arial Narrow"/>
                        </a:rPr>
                        <a:t>minutos</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170"/>
                        </a:spcBef>
                      </a:pPr>
                      <a:r>
                        <a:rPr sz="850" spc="-30" dirty="0">
                          <a:solidFill>
                            <a:srgbClr val="231F20"/>
                          </a:solidFill>
                          <a:latin typeface="Arial Narrow"/>
                          <a:cs typeface="Arial Narrow"/>
                        </a:rPr>
                        <a:t>Espere 10 minutos </a:t>
                      </a:r>
                      <a:r>
                        <a:rPr sz="850" spc="-25" dirty="0">
                          <a:solidFill>
                            <a:srgbClr val="231F20"/>
                          </a:solidFill>
                          <a:latin typeface="Arial Narrow"/>
                          <a:cs typeface="Arial Narrow"/>
                        </a:rPr>
                        <a:t>y </a:t>
                      </a:r>
                      <a:r>
                        <a:rPr sz="850" spc="-30" dirty="0">
                          <a:solidFill>
                            <a:srgbClr val="231F20"/>
                          </a:solidFill>
                          <a:latin typeface="Arial Narrow"/>
                          <a:cs typeface="Arial Narrow"/>
                        </a:rPr>
                        <a:t>encienda de </a:t>
                      </a:r>
                      <a:r>
                        <a:rPr sz="850" spc="-35" dirty="0">
                          <a:solidFill>
                            <a:srgbClr val="231F20"/>
                          </a:solidFill>
                          <a:latin typeface="Arial Narrow"/>
                          <a:cs typeface="Arial Narrow"/>
                        </a:rPr>
                        <a:t>nuevo </a:t>
                      </a:r>
                      <a:r>
                        <a:rPr sz="850" spc="-25" dirty="0">
                          <a:solidFill>
                            <a:srgbClr val="231F20"/>
                          </a:solidFill>
                          <a:latin typeface="Arial Narrow"/>
                          <a:cs typeface="Arial Narrow"/>
                        </a:rPr>
                        <a:t>el </a:t>
                      </a:r>
                      <a:r>
                        <a:rPr sz="850" spc="-30" dirty="0">
                          <a:solidFill>
                            <a:srgbClr val="231F20"/>
                          </a:solidFill>
                          <a:latin typeface="Arial Narrow"/>
                          <a:cs typeface="Arial Narrow"/>
                        </a:rPr>
                        <a:t>botón de</a:t>
                      </a:r>
                      <a:r>
                        <a:rPr sz="850" spc="110" dirty="0">
                          <a:solidFill>
                            <a:srgbClr val="231F20"/>
                          </a:solidFill>
                          <a:latin typeface="Arial Narrow"/>
                          <a:cs typeface="Arial Narrow"/>
                        </a:rPr>
                        <a:t> </a:t>
                      </a:r>
                      <a:r>
                        <a:rPr sz="850" spc="-25" dirty="0">
                          <a:solidFill>
                            <a:srgbClr val="231F20"/>
                          </a:solidFill>
                          <a:latin typeface="Arial Narrow"/>
                          <a:cs typeface="Arial Narrow"/>
                        </a:rPr>
                        <a:t>burbujas</a:t>
                      </a:r>
                      <a:endParaRPr sz="85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0"/>
                  </a:ext>
                </a:extLst>
              </a:tr>
              <a:tr h="191691">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50"/>
                        </a:spcBef>
                      </a:pPr>
                      <a:r>
                        <a:rPr sz="850" dirty="0">
                          <a:solidFill>
                            <a:srgbClr val="231F20"/>
                          </a:solidFill>
                          <a:latin typeface="Arial Narrow"/>
                          <a:cs typeface="Arial Narrow"/>
                        </a:rPr>
                        <a:t>Piezas </a:t>
                      </a:r>
                      <a:r>
                        <a:rPr sz="850" spc="-5" dirty="0">
                          <a:solidFill>
                            <a:srgbClr val="231F20"/>
                          </a:solidFill>
                          <a:latin typeface="Arial Narrow"/>
                          <a:cs typeface="Arial Narrow"/>
                        </a:rPr>
                        <a:t>internas</a:t>
                      </a:r>
                      <a:r>
                        <a:rPr sz="850" spc="-15" dirty="0">
                          <a:solidFill>
                            <a:srgbClr val="231F20"/>
                          </a:solidFill>
                          <a:latin typeface="Arial Narrow"/>
                          <a:cs typeface="Arial Narrow"/>
                        </a:rPr>
                        <a:t> </a:t>
                      </a:r>
                      <a:r>
                        <a:rPr sz="850" dirty="0">
                          <a:solidFill>
                            <a:srgbClr val="231F20"/>
                          </a:solidFill>
                          <a:latin typeface="Arial Narrow"/>
                          <a:cs typeface="Arial Narrow"/>
                        </a:rPr>
                        <a:t>dañadas</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50"/>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17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1"/>
                  </a:ext>
                </a:extLst>
              </a:tr>
              <a:tr h="358650">
                <a:tc rowSpan="2">
                  <a:txBody>
                    <a:bodyPr/>
                    <a:lstStyle/>
                    <a:p>
                      <a:pPr>
                        <a:lnSpc>
                          <a:spcPct val="100000"/>
                        </a:lnSpc>
                        <a:spcBef>
                          <a:spcPts val="5"/>
                        </a:spcBef>
                      </a:pPr>
                      <a:endParaRPr sz="800">
                        <a:latin typeface="Times New Roman"/>
                        <a:cs typeface="Times New Roman"/>
                      </a:endParaRPr>
                    </a:p>
                    <a:p>
                      <a:pPr marL="59055" marR="259079">
                        <a:lnSpc>
                          <a:spcPts val="900"/>
                        </a:lnSpc>
                      </a:pPr>
                      <a:r>
                        <a:rPr sz="850" b="1" dirty="0">
                          <a:solidFill>
                            <a:srgbClr val="231F20"/>
                          </a:solidFill>
                          <a:latin typeface="Arial Narrow"/>
                          <a:cs typeface="Arial Narrow"/>
                        </a:rPr>
                        <a:t>LA BOMBA</a:t>
                      </a:r>
                      <a:r>
                        <a:rPr sz="850" b="1" spc="-100" dirty="0">
                          <a:solidFill>
                            <a:srgbClr val="231F20"/>
                          </a:solidFill>
                          <a:latin typeface="Arial Narrow"/>
                          <a:cs typeface="Arial Narrow"/>
                        </a:rPr>
                        <a:t> </a:t>
                      </a:r>
                      <a:r>
                        <a:rPr sz="850" b="1" dirty="0">
                          <a:solidFill>
                            <a:srgbClr val="231F20"/>
                          </a:solidFill>
                          <a:latin typeface="Arial Narrow"/>
                          <a:cs typeface="Arial Narrow"/>
                        </a:rPr>
                        <a:t>DEL  FILTRO NO  FUNCIONA</a:t>
                      </a:r>
                      <a:endParaRPr sz="850">
                        <a:latin typeface="Arial Narrow"/>
                        <a:cs typeface="Arial Narrow"/>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553085">
                        <a:lnSpc>
                          <a:spcPct val="117700"/>
                        </a:lnSpc>
                        <a:spcBef>
                          <a:spcPts val="160"/>
                        </a:spcBef>
                      </a:pPr>
                      <a:r>
                        <a:rPr sz="850" dirty="0">
                          <a:solidFill>
                            <a:srgbClr val="231F20"/>
                          </a:solidFill>
                          <a:latin typeface="Arial Narrow"/>
                          <a:cs typeface="Arial Narrow"/>
                        </a:rPr>
                        <a:t>Cartucho </a:t>
                      </a:r>
                      <a:r>
                        <a:rPr sz="850" spc="-5" dirty="0">
                          <a:solidFill>
                            <a:srgbClr val="231F20"/>
                          </a:solidFill>
                          <a:latin typeface="Arial Narrow"/>
                          <a:cs typeface="Arial Narrow"/>
                        </a:rPr>
                        <a:t>del </a:t>
                      </a:r>
                      <a:r>
                        <a:rPr sz="850" dirty="0">
                          <a:solidFill>
                            <a:srgbClr val="231F20"/>
                          </a:solidFill>
                          <a:latin typeface="Arial Narrow"/>
                          <a:cs typeface="Arial Narrow"/>
                        </a:rPr>
                        <a:t>filtro </a:t>
                      </a:r>
                      <a:r>
                        <a:rPr sz="850" spc="-5" dirty="0">
                          <a:solidFill>
                            <a:srgbClr val="231F20"/>
                          </a:solidFill>
                          <a:latin typeface="Arial Narrow"/>
                          <a:cs typeface="Arial Narrow"/>
                        </a:rPr>
                        <a:t>obstruido</a:t>
                      </a:r>
                      <a:r>
                        <a:rPr sz="850" spc="-95" dirty="0">
                          <a:solidFill>
                            <a:srgbClr val="231F20"/>
                          </a:solidFill>
                          <a:latin typeface="Arial Narrow"/>
                          <a:cs typeface="Arial Narrow"/>
                        </a:rPr>
                        <a:t> </a:t>
                      </a:r>
                      <a:r>
                        <a:rPr sz="850" dirty="0">
                          <a:solidFill>
                            <a:srgbClr val="231F20"/>
                          </a:solidFill>
                          <a:latin typeface="Arial Narrow"/>
                          <a:cs typeface="Arial Narrow"/>
                        </a:rPr>
                        <a:t>por  </a:t>
                      </a:r>
                      <a:r>
                        <a:rPr sz="850" spc="-5" dirty="0">
                          <a:solidFill>
                            <a:srgbClr val="231F20"/>
                          </a:solidFill>
                          <a:latin typeface="Arial Narrow"/>
                          <a:cs typeface="Arial Narrow"/>
                        </a:rPr>
                        <a:t>suciedad </a:t>
                      </a:r>
                      <a:r>
                        <a:rPr sz="850" dirty="0">
                          <a:solidFill>
                            <a:srgbClr val="231F20"/>
                          </a:solidFill>
                          <a:latin typeface="Arial Narrow"/>
                          <a:cs typeface="Arial Narrow"/>
                        </a:rPr>
                        <a:t>u </a:t>
                      </a:r>
                      <a:r>
                        <a:rPr sz="850" spc="-5" dirty="0">
                          <a:solidFill>
                            <a:srgbClr val="231F20"/>
                          </a:solidFill>
                          <a:latin typeface="Arial Narrow"/>
                          <a:cs typeface="Arial Narrow"/>
                        </a:rPr>
                        <a:t>otros</a:t>
                      </a:r>
                      <a:r>
                        <a:rPr sz="850" spc="-30" dirty="0">
                          <a:solidFill>
                            <a:srgbClr val="231F20"/>
                          </a:solidFill>
                          <a:latin typeface="Arial Narrow"/>
                          <a:cs typeface="Arial Narrow"/>
                        </a:rPr>
                        <a:t> </a:t>
                      </a:r>
                      <a:r>
                        <a:rPr sz="850" dirty="0">
                          <a:solidFill>
                            <a:srgbClr val="231F20"/>
                          </a:solidFill>
                          <a:latin typeface="Arial Narrow"/>
                          <a:cs typeface="Arial Narrow"/>
                        </a:rPr>
                        <a:t>objetos</a:t>
                      </a:r>
                      <a:endParaRPr sz="850">
                        <a:latin typeface="Arial Narrow"/>
                        <a:cs typeface="Arial Narrow"/>
                      </a:endParaRPr>
                    </a:p>
                  </a:txBody>
                  <a:tcPr marL="0" marR="0" marT="203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840"/>
                        </a:spcBef>
                      </a:pPr>
                      <a:r>
                        <a:rPr sz="850" spc="-30" dirty="0">
                          <a:solidFill>
                            <a:srgbClr val="231F20"/>
                          </a:solidFill>
                          <a:latin typeface="Arial Narrow"/>
                          <a:cs typeface="Arial Narrow"/>
                        </a:rPr>
                        <a:t>Limpie o </a:t>
                      </a:r>
                      <a:r>
                        <a:rPr sz="850" spc="-35" dirty="0">
                          <a:solidFill>
                            <a:srgbClr val="231F20"/>
                          </a:solidFill>
                          <a:latin typeface="Arial Narrow"/>
                          <a:cs typeface="Arial Narrow"/>
                        </a:rPr>
                        <a:t>cambie </a:t>
                      </a:r>
                      <a:r>
                        <a:rPr sz="850" spc="-25" dirty="0">
                          <a:solidFill>
                            <a:srgbClr val="231F20"/>
                          </a:solidFill>
                          <a:latin typeface="Arial Narrow"/>
                          <a:cs typeface="Arial Narrow"/>
                        </a:rPr>
                        <a:t>el </a:t>
                      </a:r>
                      <a:r>
                        <a:rPr sz="850" spc="-30" dirty="0">
                          <a:solidFill>
                            <a:srgbClr val="231F20"/>
                          </a:solidFill>
                          <a:latin typeface="Arial Narrow"/>
                          <a:cs typeface="Arial Narrow"/>
                        </a:rPr>
                        <a:t>cartucho </a:t>
                      </a:r>
                      <a:r>
                        <a:rPr sz="850" spc="-25" dirty="0">
                          <a:solidFill>
                            <a:srgbClr val="231F20"/>
                          </a:solidFill>
                          <a:latin typeface="Arial Narrow"/>
                          <a:cs typeface="Arial Narrow"/>
                        </a:rPr>
                        <a:t>del</a:t>
                      </a:r>
                      <a:r>
                        <a:rPr sz="850" spc="55" dirty="0">
                          <a:solidFill>
                            <a:srgbClr val="231F20"/>
                          </a:solidFill>
                          <a:latin typeface="Arial Narrow"/>
                          <a:cs typeface="Arial Narrow"/>
                        </a:rPr>
                        <a:t> </a:t>
                      </a:r>
                      <a:r>
                        <a:rPr sz="850" spc="-20" dirty="0">
                          <a:solidFill>
                            <a:srgbClr val="231F20"/>
                          </a:solidFill>
                          <a:latin typeface="Arial Narrow"/>
                          <a:cs typeface="Arial Narrow"/>
                        </a:rPr>
                        <a:t>filtro</a:t>
                      </a:r>
                      <a:endParaRPr sz="850">
                        <a:latin typeface="Arial Narrow"/>
                        <a:cs typeface="Arial Narrow"/>
                      </a:endParaRPr>
                    </a:p>
                  </a:txBody>
                  <a:tcPr marL="0" marR="0" marT="1066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2"/>
                  </a:ext>
                </a:extLst>
              </a:tr>
              <a:tr h="208967">
                <a:tc vMerge="1">
                  <a:txBody>
                    <a:bodyPr/>
                    <a:lstStyle/>
                    <a:p>
                      <a:endParaRPr/>
                    </a:p>
                  </a:txBody>
                  <a:tcPr marL="0" marR="0" marT="6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15"/>
                        </a:spcBef>
                      </a:pPr>
                      <a:r>
                        <a:rPr sz="850" dirty="0">
                          <a:solidFill>
                            <a:srgbClr val="231F20"/>
                          </a:solidFill>
                          <a:latin typeface="Arial Narrow"/>
                          <a:cs typeface="Arial Narrow"/>
                        </a:rPr>
                        <a:t>Fallo </a:t>
                      </a:r>
                      <a:r>
                        <a:rPr sz="850" spc="-5" dirty="0">
                          <a:solidFill>
                            <a:srgbClr val="231F20"/>
                          </a:solidFill>
                          <a:latin typeface="Arial Narrow"/>
                          <a:cs typeface="Arial Narrow"/>
                        </a:rPr>
                        <a:t>del sistema de</a:t>
                      </a:r>
                      <a:r>
                        <a:rPr sz="850" spc="-15" dirty="0">
                          <a:solidFill>
                            <a:srgbClr val="231F20"/>
                          </a:solidFill>
                          <a:latin typeface="Arial Narrow"/>
                          <a:cs typeface="Arial Narrow"/>
                        </a:rPr>
                        <a:t> </a:t>
                      </a:r>
                      <a:r>
                        <a:rPr sz="850" dirty="0">
                          <a:solidFill>
                            <a:srgbClr val="231F20"/>
                          </a:solidFill>
                          <a:latin typeface="Arial Narrow"/>
                          <a:cs typeface="Arial Narrow"/>
                        </a:rPr>
                        <a:t>filtrado</a:t>
                      </a:r>
                      <a:endParaRPr sz="850">
                        <a:latin typeface="Arial Narrow"/>
                        <a:cs typeface="Arial Narrow"/>
                      </a:endParaRPr>
                    </a:p>
                  </a:txBody>
                  <a:tcPr marL="0" marR="0" marT="400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15"/>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2730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3"/>
                  </a:ext>
                </a:extLst>
              </a:tr>
              <a:tr h="349331">
                <a:tc rowSpan="3">
                  <a:txBody>
                    <a:bodyPr/>
                    <a:lstStyle/>
                    <a:p>
                      <a:pPr>
                        <a:lnSpc>
                          <a:spcPct val="100000"/>
                        </a:lnSpc>
                      </a:pPr>
                      <a:endParaRPr sz="1000">
                        <a:latin typeface="Times New Roman"/>
                        <a:cs typeface="Times New Roman"/>
                      </a:endParaRPr>
                    </a:p>
                    <a:p>
                      <a:pPr marL="59055" marR="215265">
                        <a:lnSpc>
                          <a:spcPts val="900"/>
                        </a:lnSpc>
                        <a:spcBef>
                          <a:spcPts val="705"/>
                        </a:spcBef>
                      </a:pPr>
                      <a:r>
                        <a:rPr sz="850" b="1" dirty="0">
                          <a:solidFill>
                            <a:srgbClr val="231F20"/>
                          </a:solidFill>
                          <a:latin typeface="Arial Narrow"/>
                          <a:cs typeface="Arial Narrow"/>
                        </a:rPr>
                        <a:t>FALLO DEL  </a:t>
                      </a:r>
                      <a:r>
                        <a:rPr sz="850" b="1" spc="-5" dirty="0">
                          <a:solidFill>
                            <a:srgbClr val="231F20"/>
                          </a:solidFill>
                          <a:latin typeface="Arial Narrow"/>
                          <a:cs typeface="Arial Narrow"/>
                        </a:rPr>
                        <a:t>GENERADOR</a:t>
                      </a:r>
                      <a:r>
                        <a:rPr sz="850" b="1" spc="-75" dirty="0">
                          <a:solidFill>
                            <a:srgbClr val="231F20"/>
                          </a:solidFill>
                          <a:latin typeface="Arial Narrow"/>
                          <a:cs typeface="Arial Narrow"/>
                        </a:rPr>
                        <a:t> </a:t>
                      </a:r>
                      <a:r>
                        <a:rPr sz="850" b="1" dirty="0">
                          <a:solidFill>
                            <a:srgbClr val="231F20"/>
                          </a:solidFill>
                          <a:latin typeface="Arial Narrow"/>
                          <a:cs typeface="Arial Narrow"/>
                        </a:rPr>
                        <a:t>DE  </a:t>
                      </a:r>
                      <a:r>
                        <a:rPr sz="850" b="1" spc="-5" dirty="0">
                          <a:solidFill>
                            <a:srgbClr val="231F20"/>
                          </a:solidFill>
                          <a:latin typeface="Arial Narrow"/>
                          <a:cs typeface="Arial Narrow"/>
                        </a:rPr>
                        <a:t>OZONO</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287655">
                        <a:lnSpc>
                          <a:spcPct val="117700"/>
                        </a:lnSpc>
                        <a:spcBef>
                          <a:spcPts val="90"/>
                        </a:spcBef>
                      </a:pPr>
                      <a:r>
                        <a:rPr sz="850" dirty="0">
                          <a:solidFill>
                            <a:srgbClr val="231F20"/>
                          </a:solidFill>
                          <a:latin typeface="Arial Narrow"/>
                          <a:cs typeface="Arial Narrow"/>
                        </a:rPr>
                        <a:t>El </a:t>
                      </a:r>
                      <a:r>
                        <a:rPr sz="850" spc="-5" dirty="0">
                          <a:solidFill>
                            <a:srgbClr val="231F20"/>
                          </a:solidFill>
                          <a:latin typeface="Arial Narrow"/>
                          <a:cs typeface="Arial Narrow"/>
                        </a:rPr>
                        <a:t>nivel del agua está por debajo de la  línea mínima de</a:t>
                      </a:r>
                      <a:r>
                        <a:rPr sz="850" spc="-15"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869"/>
                        </a:spcBef>
                      </a:pPr>
                      <a:r>
                        <a:rPr sz="850" spc="-30" dirty="0">
                          <a:solidFill>
                            <a:srgbClr val="231F20"/>
                          </a:solidFill>
                          <a:latin typeface="Arial Narrow"/>
                          <a:cs typeface="Arial Narrow"/>
                        </a:rPr>
                        <a:t>Añada </a:t>
                      </a:r>
                      <a:r>
                        <a:rPr sz="850" spc="-35" dirty="0">
                          <a:solidFill>
                            <a:srgbClr val="231F20"/>
                          </a:solidFill>
                          <a:latin typeface="Arial Narrow"/>
                          <a:cs typeface="Arial Narrow"/>
                        </a:rPr>
                        <a:t>agua </a:t>
                      </a:r>
                      <a:r>
                        <a:rPr sz="850" spc="-30" dirty="0">
                          <a:solidFill>
                            <a:srgbClr val="231F20"/>
                          </a:solidFill>
                          <a:latin typeface="Arial Narrow"/>
                          <a:cs typeface="Arial Narrow"/>
                        </a:rPr>
                        <a:t>hasta superar </a:t>
                      </a:r>
                      <a:r>
                        <a:rPr sz="850" spc="-25" dirty="0">
                          <a:solidFill>
                            <a:srgbClr val="231F20"/>
                          </a:solidFill>
                          <a:latin typeface="Arial Narrow"/>
                          <a:cs typeface="Arial Narrow"/>
                        </a:rPr>
                        <a:t>la </a:t>
                      </a:r>
                      <a:r>
                        <a:rPr sz="850" spc="-30" dirty="0">
                          <a:solidFill>
                            <a:srgbClr val="231F20"/>
                          </a:solidFill>
                          <a:latin typeface="Arial Narrow"/>
                          <a:cs typeface="Arial Narrow"/>
                        </a:rPr>
                        <a:t>línea</a:t>
                      </a:r>
                      <a:r>
                        <a:rPr sz="850" spc="60" dirty="0">
                          <a:solidFill>
                            <a:srgbClr val="231F20"/>
                          </a:solidFill>
                          <a:latin typeface="Arial Narrow"/>
                          <a:cs typeface="Arial Narrow"/>
                        </a:rPr>
                        <a:t> </a:t>
                      </a:r>
                      <a:r>
                        <a:rPr sz="850" spc="-35" dirty="0">
                          <a:solidFill>
                            <a:srgbClr val="231F20"/>
                          </a:solidFill>
                          <a:latin typeface="Arial Narrow"/>
                          <a:cs typeface="Arial Narrow"/>
                        </a:rPr>
                        <a:t>mínima</a:t>
                      </a:r>
                      <a:endParaRPr sz="85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4"/>
                  </a:ext>
                </a:extLst>
              </a:tr>
              <a:tr h="215905">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320"/>
                        </a:spcBef>
                      </a:pPr>
                      <a:r>
                        <a:rPr sz="850" dirty="0">
                          <a:solidFill>
                            <a:srgbClr val="231F20"/>
                          </a:solidFill>
                          <a:latin typeface="Arial Narrow"/>
                          <a:cs typeface="Arial Narrow"/>
                        </a:rPr>
                        <a:t>Piezas </a:t>
                      </a:r>
                      <a:r>
                        <a:rPr sz="850" spc="-5" dirty="0">
                          <a:solidFill>
                            <a:srgbClr val="231F20"/>
                          </a:solidFill>
                          <a:latin typeface="Arial Narrow"/>
                          <a:cs typeface="Arial Narrow"/>
                        </a:rPr>
                        <a:t>internas</a:t>
                      </a:r>
                      <a:r>
                        <a:rPr sz="850" spc="-15" dirty="0">
                          <a:solidFill>
                            <a:srgbClr val="231F20"/>
                          </a:solidFill>
                          <a:latin typeface="Arial Narrow"/>
                          <a:cs typeface="Arial Narrow"/>
                        </a:rPr>
                        <a:t> </a:t>
                      </a:r>
                      <a:r>
                        <a:rPr sz="850" dirty="0">
                          <a:solidFill>
                            <a:srgbClr val="231F20"/>
                          </a:solidFill>
                          <a:latin typeface="Arial Narrow"/>
                          <a:cs typeface="Arial Narrow"/>
                        </a:rPr>
                        <a:t>dañadas</a:t>
                      </a:r>
                      <a:endParaRPr sz="85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320"/>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406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5"/>
                  </a:ext>
                </a:extLst>
              </a:tr>
              <a:tr h="194047">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20"/>
                        </a:spcBef>
                      </a:pPr>
                      <a:r>
                        <a:rPr sz="850" spc="-5" dirty="0">
                          <a:solidFill>
                            <a:srgbClr val="231F20"/>
                          </a:solidFill>
                          <a:latin typeface="Arial Narrow"/>
                          <a:cs typeface="Arial Narrow"/>
                        </a:rPr>
                        <a:t>La bomba del </a:t>
                      </a:r>
                      <a:r>
                        <a:rPr sz="850" dirty="0">
                          <a:solidFill>
                            <a:srgbClr val="231F20"/>
                          </a:solidFill>
                          <a:latin typeface="Arial Narrow"/>
                          <a:cs typeface="Arial Narrow"/>
                        </a:rPr>
                        <a:t>filtro </a:t>
                      </a:r>
                      <a:r>
                        <a:rPr sz="850" spc="-5" dirty="0">
                          <a:solidFill>
                            <a:srgbClr val="231F20"/>
                          </a:solidFill>
                          <a:latin typeface="Arial Narrow"/>
                          <a:cs typeface="Arial Narrow"/>
                        </a:rPr>
                        <a:t>no</a:t>
                      </a:r>
                      <a:r>
                        <a:rPr sz="850" spc="-25" dirty="0">
                          <a:solidFill>
                            <a:srgbClr val="231F20"/>
                          </a:solidFill>
                          <a:latin typeface="Arial Narrow"/>
                          <a:cs typeface="Arial Narrow"/>
                        </a:rPr>
                        <a:t> </a:t>
                      </a:r>
                      <a:r>
                        <a:rPr sz="850" dirty="0">
                          <a:solidFill>
                            <a:srgbClr val="231F20"/>
                          </a:solidFill>
                          <a:latin typeface="Arial Narrow"/>
                          <a:cs typeface="Arial Narrow"/>
                        </a:rPr>
                        <a:t>funciona</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20"/>
                        </a:spcBef>
                      </a:pPr>
                      <a:r>
                        <a:rPr sz="850" spc="-25" dirty="0">
                          <a:solidFill>
                            <a:srgbClr val="231F20"/>
                          </a:solidFill>
                          <a:latin typeface="Arial Narrow"/>
                          <a:cs typeface="Arial Narrow"/>
                        </a:rPr>
                        <a:t>Consulte la </a:t>
                      </a:r>
                      <a:r>
                        <a:rPr sz="850" spc="-30" dirty="0">
                          <a:solidFill>
                            <a:srgbClr val="231F20"/>
                          </a:solidFill>
                          <a:latin typeface="Arial Narrow"/>
                          <a:cs typeface="Arial Narrow"/>
                        </a:rPr>
                        <a:t>sección </a:t>
                      </a:r>
                      <a:r>
                        <a:rPr sz="850" spc="-35" dirty="0">
                          <a:solidFill>
                            <a:srgbClr val="231F20"/>
                          </a:solidFill>
                          <a:latin typeface="Arial Narrow"/>
                          <a:cs typeface="Arial Narrow"/>
                        </a:rPr>
                        <a:t>«LA </a:t>
                      </a:r>
                      <a:r>
                        <a:rPr sz="850" spc="-40" dirty="0">
                          <a:solidFill>
                            <a:srgbClr val="231F20"/>
                          </a:solidFill>
                          <a:latin typeface="Arial Narrow"/>
                          <a:cs typeface="Arial Narrow"/>
                        </a:rPr>
                        <a:t>BOMBA </a:t>
                      </a:r>
                      <a:r>
                        <a:rPr sz="850" spc="-35" dirty="0">
                          <a:solidFill>
                            <a:srgbClr val="231F20"/>
                          </a:solidFill>
                          <a:latin typeface="Arial Narrow"/>
                          <a:cs typeface="Arial Narrow"/>
                        </a:rPr>
                        <a:t>DEL </a:t>
                      </a:r>
                      <a:r>
                        <a:rPr sz="850" spc="-30" dirty="0">
                          <a:solidFill>
                            <a:srgbClr val="231F20"/>
                          </a:solidFill>
                          <a:latin typeface="Arial Narrow"/>
                          <a:cs typeface="Arial Narrow"/>
                        </a:rPr>
                        <a:t>FILTRO </a:t>
                      </a:r>
                      <a:r>
                        <a:rPr sz="850" spc="-40" dirty="0">
                          <a:solidFill>
                            <a:srgbClr val="231F20"/>
                          </a:solidFill>
                          <a:latin typeface="Arial Narrow"/>
                          <a:cs typeface="Arial Narrow"/>
                        </a:rPr>
                        <a:t>NO</a:t>
                      </a:r>
                      <a:r>
                        <a:rPr sz="850" spc="100" dirty="0">
                          <a:solidFill>
                            <a:srgbClr val="231F20"/>
                          </a:solidFill>
                          <a:latin typeface="Arial Narrow"/>
                          <a:cs typeface="Arial Narrow"/>
                        </a:rPr>
                        <a:t> </a:t>
                      </a:r>
                      <a:r>
                        <a:rPr sz="850" spc="-35" dirty="0">
                          <a:solidFill>
                            <a:srgbClr val="231F20"/>
                          </a:solidFill>
                          <a:latin typeface="Arial Narrow"/>
                          <a:cs typeface="Arial Narrow"/>
                        </a:rPr>
                        <a:t>FUNCIONA»</a:t>
                      </a:r>
                      <a:endParaRPr sz="850">
                        <a:latin typeface="Arial Narrow"/>
                        <a:cs typeface="Arial Narrow"/>
                      </a:endParaRPr>
                    </a:p>
                  </a:txBody>
                  <a:tcPr marL="0" marR="0" marT="279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6"/>
                  </a:ext>
                </a:extLst>
              </a:tr>
              <a:tr h="214815">
                <a:tc rowSpan="2">
                  <a:txBody>
                    <a:bodyPr/>
                    <a:lstStyle/>
                    <a:p>
                      <a:pPr marL="59055" marR="294005">
                        <a:lnSpc>
                          <a:spcPts val="900"/>
                        </a:lnSpc>
                        <a:spcBef>
                          <a:spcPts val="780"/>
                        </a:spcBef>
                      </a:pPr>
                      <a:r>
                        <a:rPr sz="850" b="1" dirty="0">
                          <a:solidFill>
                            <a:srgbClr val="231F20"/>
                          </a:solidFill>
                          <a:latin typeface="Arial Narrow"/>
                          <a:cs typeface="Arial Narrow"/>
                        </a:rPr>
                        <a:t>FALLO DEL  AU</a:t>
                      </a:r>
                      <a:r>
                        <a:rPr sz="850" b="1" spc="-5" dirty="0">
                          <a:solidFill>
                            <a:srgbClr val="231F20"/>
                          </a:solidFill>
                          <a:latin typeface="Arial Narrow"/>
                          <a:cs typeface="Arial Narrow"/>
                        </a:rPr>
                        <a:t>TOINFLADO</a:t>
                      </a:r>
                      <a:endParaRPr sz="850">
                        <a:latin typeface="Arial Narrow"/>
                        <a:cs typeface="Arial Narrow"/>
                      </a:endParaRPr>
                    </a:p>
                  </a:txBody>
                  <a:tcPr marL="0" marR="0" marT="990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90"/>
                        </a:spcBef>
                      </a:pPr>
                      <a:r>
                        <a:rPr sz="850" dirty="0">
                          <a:solidFill>
                            <a:srgbClr val="231F20"/>
                          </a:solidFill>
                          <a:latin typeface="Arial Narrow"/>
                          <a:cs typeface="Arial Narrow"/>
                        </a:rPr>
                        <a:t>El </a:t>
                      </a:r>
                      <a:r>
                        <a:rPr sz="850" spc="-5" dirty="0">
                          <a:solidFill>
                            <a:srgbClr val="231F20"/>
                          </a:solidFill>
                          <a:latin typeface="Arial Narrow"/>
                          <a:cs typeface="Arial Narrow"/>
                        </a:rPr>
                        <a:t>spa no inicia el</a:t>
                      </a:r>
                      <a:r>
                        <a:rPr sz="850" spc="-20" dirty="0">
                          <a:solidFill>
                            <a:srgbClr val="231F20"/>
                          </a:solidFill>
                          <a:latin typeface="Arial Narrow"/>
                          <a:cs typeface="Arial Narrow"/>
                        </a:rPr>
                        <a:t> </a:t>
                      </a:r>
                      <a:r>
                        <a:rPr sz="850" spc="-5" dirty="0">
                          <a:solidFill>
                            <a:srgbClr val="231F20"/>
                          </a:solidFill>
                          <a:latin typeface="Arial Narrow"/>
                          <a:cs typeface="Arial Narrow"/>
                        </a:rPr>
                        <a:t>inflado.</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90"/>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368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7"/>
                  </a:ext>
                </a:extLst>
              </a:tr>
              <a:tr h="194382">
                <a:tc vMerge="1">
                  <a:txBody>
                    <a:bodyPr/>
                    <a:lstStyle/>
                    <a:p>
                      <a:endParaRPr/>
                    </a:p>
                  </a:txBody>
                  <a:tcPr marL="0" marR="0" marT="990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00"/>
                        </a:spcBef>
                      </a:pPr>
                      <a:r>
                        <a:rPr sz="850" dirty="0">
                          <a:solidFill>
                            <a:srgbClr val="231F20"/>
                          </a:solidFill>
                          <a:latin typeface="Arial Narrow"/>
                          <a:cs typeface="Arial Narrow"/>
                        </a:rPr>
                        <a:t>El </a:t>
                      </a:r>
                      <a:r>
                        <a:rPr sz="850" spc="-5" dirty="0">
                          <a:solidFill>
                            <a:srgbClr val="231F20"/>
                          </a:solidFill>
                          <a:latin typeface="Arial Narrow"/>
                          <a:cs typeface="Arial Narrow"/>
                        </a:rPr>
                        <a:t>spa no detiene el</a:t>
                      </a:r>
                      <a:r>
                        <a:rPr sz="850" spc="-20" dirty="0">
                          <a:solidFill>
                            <a:srgbClr val="231F20"/>
                          </a:solidFill>
                          <a:latin typeface="Arial Narrow"/>
                          <a:cs typeface="Arial Narrow"/>
                        </a:rPr>
                        <a:t> </a:t>
                      </a:r>
                      <a:r>
                        <a:rPr sz="850" spc="-5" dirty="0">
                          <a:solidFill>
                            <a:srgbClr val="231F20"/>
                          </a:solidFill>
                          <a:latin typeface="Arial Narrow"/>
                          <a:cs typeface="Arial Narrow"/>
                        </a:rPr>
                        <a:t>inflado.</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00"/>
                        </a:spcBef>
                      </a:pPr>
                      <a:r>
                        <a:rPr sz="850" spc="-25" dirty="0">
                          <a:solidFill>
                            <a:srgbClr val="231F20"/>
                          </a:solidFill>
                          <a:latin typeface="Arial Narrow"/>
                          <a:cs typeface="Arial Narrow"/>
                        </a:rPr>
                        <a:t>Contacte </a:t>
                      </a:r>
                      <a:r>
                        <a:rPr sz="850" spc="-30" dirty="0">
                          <a:solidFill>
                            <a:srgbClr val="231F20"/>
                          </a:solidFill>
                          <a:latin typeface="Arial Narrow"/>
                          <a:cs typeface="Arial Narrow"/>
                        </a:rPr>
                        <a:t>con </a:t>
                      </a:r>
                      <a:r>
                        <a:rPr sz="850" spc="-25" dirty="0">
                          <a:solidFill>
                            <a:srgbClr val="231F20"/>
                          </a:solidFill>
                          <a:latin typeface="Arial Narrow"/>
                          <a:cs typeface="Arial Narrow"/>
                        </a:rPr>
                        <a:t>el </a:t>
                      </a:r>
                      <a:r>
                        <a:rPr sz="850" spc="-30" dirty="0">
                          <a:solidFill>
                            <a:srgbClr val="231F20"/>
                          </a:solidFill>
                          <a:latin typeface="Arial Narrow"/>
                          <a:cs typeface="Arial Narrow"/>
                        </a:rPr>
                        <a:t>centro de asistencia de</a:t>
                      </a:r>
                      <a:r>
                        <a:rPr sz="850" spc="60" dirty="0">
                          <a:solidFill>
                            <a:srgbClr val="231F20"/>
                          </a:solidFill>
                          <a:latin typeface="Arial Narrow"/>
                          <a:cs typeface="Arial Narrow"/>
                        </a:rPr>
                        <a:t> </a:t>
                      </a:r>
                      <a:r>
                        <a:rPr sz="850" spc="-40" dirty="0">
                          <a:solidFill>
                            <a:srgbClr val="231F20"/>
                          </a:solidFill>
                          <a:latin typeface="Arial Narrow"/>
                          <a:cs typeface="Arial Narrow"/>
                        </a:rPr>
                        <a:t>MSpa</a:t>
                      </a:r>
                      <a:endParaRPr sz="850">
                        <a:latin typeface="Arial Narrow"/>
                        <a:cs typeface="Arial Narrow"/>
                      </a:endParaRPr>
                    </a:p>
                  </a:txBody>
                  <a:tcPr marL="0" marR="0" marT="254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8"/>
                  </a:ext>
                </a:extLst>
              </a:tr>
              <a:tr h="355599">
                <a:tc rowSpan="3">
                  <a:txBody>
                    <a:bodyPr/>
                    <a:lstStyle/>
                    <a:p>
                      <a:pPr>
                        <a:lnSpc>
                          <a:spcPct val="100000"/>
                        </a:lnSpc>
                      </a:pPr>
                      <a:endParaRPr sz="1000">
                        <a:latin typeface="Times New Roman"/>
                        <a:cs typeface="Times New Roman"/>
                      </a:endParaRPr>
                    </a:p>
                    <a:p>
                      <a:pPr marL="59055" marR="353060">
                        <a:lnSpc>
                          <a:spcPts val="900"/>
                        </a:lnSpc>
                        <a:spcBef>
                          <a:spcPts val="605"/>
                        </a:spcBef>
                      </a:pPr>
                      <a:r>
                        <a:rPr sz="850" b="1" dirty="0">
                          <a:solidFill>
                            <a:srgbClr val="231F20"/>
                          </a:solidFill>
                          <a:latin typeface="Arial Narrow"/>
                          <a:cs typeface="Arial Narrow"/>
                        </a:rPr>
                        <a:t>FALLO</a:t>
                      </a:r>
                      <a:r>
                        <a:rPr sz="850" b="1" spc="-50" dirty="0">
                          <a:solidFill>
                            <a:srgbClr val="231F20"/>
                          </a:solidFill>
                          <a:latin typeface="Arial Narrow"/>
                          <a:cs typeface="Arial Narrow"/>
                        </a:rPr>
                        <a:t> </a:t>
                      </a:r>
                      <a:r>
                        <a:rPr sz="850" b="1" dirty="0">
                          <a:solidFill>
                            <a:srgbClr val="231F20"/>
                          </a:solidFill>
                          <a:latin typeface="Arial Narrow"/>
                          <a:cs typeface="Arial Narrow"/>
                        </a:rPr>
                        <a:t>EN</a:t>
                      </a:r>
                      <a:r>
                        <a:rPr sz="850" b="1" spc="-50" dirty="0">
                          <a:solidFill>
                            <a:srgbClr val="231F20"/>
                          </a:solidFill>
                          <a:latin typeface="Arial Narrow"/>
                          <a:cs typeface="Arial Narrow"/>
                        </a:rPr>
                        <a:t> </a:t>
                      </a:r>
                      <a:r>
                        <a:rPr sz="850" b="1" dirty="0">
                          <a:solidFill>
                            <a:srgbClr val="231F20"/>
                          </a:solidFill>
                          <a:latin typeface="Arial Narrow"/>
                          <a:cs typeface="Arial Narrow"/>
                        </a:rPr>
                        <a:t>LA  FUNCIÓN DE  CHORRO</a:t>
                      </a:r>
                      <a:endParaRPr sz="85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marR="391160">
                        <a:lnSpc>
                          <a:spcPct val="117700"/>
                        </a:lnSpc>
                        <a:spcBef>
                          <a:spcPts val="90"/>
                        </a:spcBef>
                      </a:pPr>
                      <a:r>
                        <a:rPr sz="850" dirty="0">
                          <a:solidFill>
                            <a:srgbClr val="231F20"/>
                          </a:solidFill>
                          <a:latin typeface="Arial Narrow"/>
                          <a:cs typeface="Arial Narrow"/>
                        </a:rPr>
                        <a:t>El </a:t>
                      </a:r>
                      <a:r>
                        <a:rPr sz="850" spc="-5" dirty="0">
                          <a:solidFill>
                            <a:srgbClr val="231F20"/>
                          </a:solidFill>
                          <a:latin typeface="Arial Narrow"/>
                          <a:cs typeface="Arial Narrow"/>
                        </a:rPr>
                        <a:t>nivel del agua no está en la línea  mínima de</a:t>
                      </a:r>
                      <a:r>
                        <a:rPr sz="850" spc="-15" dirty="0">
                          <a:solidFill>
                            <a:srgbClr val="231F20"/>
                          </a:solidFill>
                          <a:latin typeface="Arial Narrow"/>
                          <a:cs typeface="Arial Narrow"/>
                        </a:rPr>
                        <a:t> </a:t>
                      </a:r>
                      <a:r>
                        <a:rPr sz="850" dirty="0">
                          <a:solidFill>
                            <a:srgbClr val="231F20"/>
                          </a:solidFill>
                          <a:latin typeface="Arial Narrow"/>
                          <a:cs typeface="Arial Narrow"/>
                        </a:rPr>
                        <a:t>agua</a:t>
                      </a:r>
                      <a:endParaRPr sz="85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869"/>
                        </a:spcBef>
                      </a:pPr>
                      <a:r>
                        <a:rPr sz="850" spc="-30" dirty="0">
                          <a:solidFill>
                            <a:srgbClr val="231F20"/>
                          </a:solidFill>
                          <a:latin typeface="Arial Narrow"/>
                          <a:cs typeface="Arial Narrow"/>
                        </a:rPr>
                        <a:t>Añada </a:t>
                      </a:r>
                      <a:r>
                        <a:rPr sz="850" spc="-35" dirty="0">
                          <a:solidFill>
                            <a:srgbClr val="231F20"/>
                          </a:solidFill>
                          <a:latin typeface="Arial Narrow"/>
                          <a:cs typeface="Arial Narrow"/>
                        </a:rPr>
                        <a:t>más agua </a:t>
                      </a:r>
                      <a:r>
                        <a:rPr sz="850" spc="-30" dirty="0">
                          <a:solidFill>
                            <a:srgbClr val="231F20"/>
                          </a:solidFill>
                          <a:latin typeface="Arial Narrow"/>
                          <a:cs typeface="Arial Narrow"/>
                        </a:rPr>
                        <a:t>por </a:t>
                      </a:r>
                      <a:r>
                        <a:rPr sz="850" spc="-35" dirty="0">
                          <a:solidFill>
                            <a:srgbClr val="231F20"/>
                          </a:solidFill>
                          <a:latin typeface="Arial Narrow"/>
                          <a:cs typeface="Arial Narrow"/>
                        </a:rPr>
                        <a:t>encima </a:t>
                      </a:r>
                      <a:r>
                        <a:rPr sz="850" spc="-30" dirty="0">
                          <a:solidFill>
                            <a:srgbClr val="231F20"/>
                          </a:solidFill>
                          <a:latin typeface="Arial Narrow"/>
                          <a:cs typeface="Arial Narrow"/>
                        </a:rPr>
                        <a:t>de </a:t>
                      </a:r>
                      <a:r>
                        <a:rPr sz="850" spc="-25" dirty="0">
                          <a:solidFill>
                            <a:srgbClr val="231F20"/>
                          </a:solidFill>
                          <a:latin typeface="Arial Narrow"/>
                          <a:cs typeface="Arial Narrow"/>
                        </a:rPr>
                        <a:t>la </a:t>
                      </a:r>
                      <a:r>
                        <a:rPr sz="850" spc="-30" dirty="0">
                          <a:solidFill>
                            <a:srgbClr val="231F20"/>
                          </a:solidFill>
                          <a:latin typeface="Arial Narrow"/>
                          <a:cs typeface="Arial Narrow"/>
                        </a:rPr>
                        <a:t>línea</a:t>
                      </a:r>
                      <a:r>
                        <a:rPr sz="850" spc="100" dirty="0">
                          <a:solidFill>
                            <a:srgbClr val="231F20"/>
                          </a:solidFill>
                          <a:latin typeface="Arial Narrow"/>
                          <a:cs typeface="Arial Narrow"/>
                        </a:rPr>
                        <a:t> </a:t>
                      </a:r>
                      <a:r>
                        <a:rPr sz="850" spc="-35" dirty="0">
                          <a:solidFill>
                            <a:srgbClr val="231F20"/>
                          </a:solidFill>
                          <a:latin typeface="Arial Narrow"/>
                          <a:cs typeface="Arial Narrow"/>
                        </a:rPr>
                        <a:t>mínima</a:t>
                      </a:r>
                      <a:endParaRPr sz="850">
                        <a:latin typeface="Arial Narrow"/>
                        <a:cs typeface="Arial Narrow"/>
                      </a:endParaRPr>
                    </a:p>
                  </a:txBody>
                  <a:tcPr marL="0" marR="0" marT="11048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29"/>
                  </a:ext>
                </a:extLst>
              </a:tr>
              <a:tr h="203200">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70"/>
                        </a:spcBef>
                      </a:pPr>
                      <a:r>
                        <a:rPr sz="850" dirty="0">
                          <a:solidFill>
                            <a:srgbClr val="231F20"/>
                          </a:solidFill>
                          <a:latin typeface="Arial Narrow"/>
                          <a:cs typeface="Arial Narrow"/>
                        </a:rPr>
                        <a:t>Entrada </a:t>
                      </a:r>
                      <a:r>
                        <a:rPr sz="850" spc="-5" dirty="0">
                          <a:solidFill>
                            <a:srgbClr val="231F20"/>
                          </a:solidFill>
                          <a:latin typeface="Arial Narrow"/>
                          <a:cs typeface="Arial Narrow"/>
                        </a:rPr>
                        <a:t>de agua</a:t>
                      </a:r>
                      <a:r>
                        <a:rPr sz="850" spc="-15" dirty="0">
                          <a:solidFill>
                            <a:srgbClr val="231F20"/>
                          </a:solidFill>
                          <a:latin typeface="Arial Narrow"/>
                          <a:cs typeface="Arial Narrow"/>
                        </a:rPr>
                        <a:t> </a:t>
                      </a:r>
                      <a:r>
                        <a:rPr sz="850" dirty="0">
                          <a:solidFill>
                            <a:srgbClr val="231F20"/>
                          </a:solidFill>
                          <a:latin typeface="Arial Narrow"/>
                          <a:cs typeface="Arial Narrow"/>
                        </a:rPr>
                        <a:t>bloqueada</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70"/>
                        </a:spcBef>
                      </a:pPr>
                      <a:r>
                        <a:rPr sz="850" spc="-30" dirty="0">
                          <a:solidFill>
                            <a:srgbClr val="231F20"/>
                          </a:solidFill>
                          <a:latin typeface="Arial Narrow"/>
                          <a:cs typeface="Arial Narrow"/>
                        </a:rPr>
                        <a:t>Limpie </a:t>
                      </a:r>
                      <a:r>
                        <a:rPr sz="850" spc="-25" dirty="0">
                          <a:solidFill>
                            <a:srgbClr val="231F20"/>
                          </a:solidFill>
                          <a:latin typeface="Arial Narrow"/>
                          <a:cs typeface="Arial Narrow"/>
                        </a:rPr>
                        <a:t>las </a:t>
                      </a:r>
                      <a:r>
                        <a:rPr sz="850" spc="-30" dirty="0">
                          <a:solidFill>
                            <a:srgbClr val="231F20"/>
                          </a:solidFill>
                          <a:latin typeface="Arial Narrow"/>
                          <a:cs typeface="Arial Narrow"/>
                        </a:rPr>
                        <a:t>entradas de </a:t>
                      </a:r>
                      <a:r>
                        <a:rPr sz="850" spc="-25" dirty="0">
                          <a:solidFill>
                            <a:srgbClr val="231F20"/>
                          </a:solidFill>
                          <a:latin typeface="Arial Narrow"/>
                          <a:cs typeface="Arial Narrow"/>
                        </a:rPr>
                        <a:t>la </a:t>
                      </a:r>
                      <a:r>
                        <a:rPr sz="850" spc="-35" dirty="0">
                          <a:solidFill>
                            <a:srgbClr val="231F20"/>
                          </a:solidFill>
                          <a:latin typeface="Arial Narrow"/>
                          <a:cs typeface="Arial Narrow"/>
                        </a:rPr>
                        <a:t>bomba </a:t>
                      </a:r>
                      <a:r>
                        <a:rPr sz="850" spc="-25" dirty="0">
                          <a:solidFill>
                            <a:srgbClr val="231F20"/>
                          </a:solidFill>
                          <a:latin typeface="Arial Narrow"/>
                          <a:cs typeface="Arial Narrow"/>
                        </a:rPr>
                        <a:t>del </a:t>
                      </a:r>
                      <a:r>
                        <a:rPr sz="850" spc="-20" dirty="0">
                          <a:solidFill>
                            <a:srgbClr val="231F20"/>
                          </a:solidFill>
                          <a:latin typeface="Arial Narrow"/>
                          <a:cs typeface="Arial Narrow"/>
                        </a:rPr>
                        <a:t>filtro </a:t>
                      </a:r>
                      <a:r>
                        <a:rPr sz="850" spc="-25" dirty="0">
                          <a:solidFill>
                            <a:srgbClr val="231F20"/>
                          </a:solidFill>
                          <a:latin typeface="Arial Narrow"/>
                          <a:cs typeface="Arial Narrow"/>
                        </a:rPr>
                        <a:t>y </a:t>
                      </a:r>
                      <a:r>
                        <a:rPr sz="850" spc="-30" dirty="0">
                          <a:solidFill>
                            <a:srgbClr val="231F20"/>
                          </a:solidFill>
                          <a:latin typeface="Arial Narrow"/>
                          <a:cs typeface="Arial Narrow"/>
                        </a:rPr>
                        <a:t>de </a:t>
                      </a:r>
                      <a:r>
                        <a:rPr sz="850" spc="-25" dirty="0">
                          <a:solidFill>
                            <a:srgbClr val="231F20"/>
                          </a:solidFill>
                          <a:latin typeface="Arial Narrow"/>
                          <a:cs typeface="Arial Narrow"/>
                        </a:rPr>
                        <a:t>la </a:t>
                      </a:r>
                      <a:r>
                        <a:rPr sz="850" spc="-35" dirty="0">
                          <a:solidFill>
                            <a:srgbClr val="231F20"/>
                          </a:solidFill>
                          <a:latin typeface="Arial Narrow"/>
                          <a:cs typeface="Arial Narrow"/>
                        </a:rPr>
                        <a:t>bomba </a:t>
                      </a:r>
                      <a:r>
                        <a:rPr sz="850" spc="-30" dirty="0">
                          <a:solidFill>
                            <a:srgbClr val="231F20"/>
                          </a:solidFill>
                          <a:latin typeface="Arial Narrow"/>
                          <a:cs typeface="Arial Narrow"/>
                        </a:rPr>
                        <a:t>de</a:t>
                      </a:r>
                      <a:r>
                        <a:rPr sz="850" spc="-25" dirty="0">
                          <a:solidFill>
                            <a:srgbClr val="231F20"/>
                          </a:solidFill>
                          <a:latin typeface="Arial Narrow"/>
                          <a:cs typeface="Arial Narrow"/>
                        </a:rPr>
                        <a:t> </a:t>
                      </a:r>
                      <a:r>
                        <a:rPr sz="850" spc="-30" dirty="0">
                          <a:solidFill>
                            <a:srgbClr val="231F20"/>
                          </a:solidFill>
                          <a:latin typeface="Arial Narrow"/>
                          <a:cs typeface="Arial Narrow"/>
                        </a:rPr>
                        <a:t>chorro</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0"/>
                  </a:ext>
                </a:extLst>
              </a:tr>
              <a:tr h="203193">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0485">
                        <a:lnSpc>
                          <a:spcPct val="100000"/>
                        </a:lnSpc>
                        <a:spcBef>
                          <a:spcPts val="270"/>
                        </a:spcBef>
                      </a:pPr>
                      <a:r>
                        <a:rPr sz="850" spc="-5" dirty="0">
                          <a:solidFill>
                            <a:srgbClr val="231F20"/>
                          </a:solidFill>
                          <a:latin typeface="Arial Narrow"/>
                          <a:cs typeface="Arial Narrow"/>
                        </a:rPr>
                        <a:t>La bomba del </a:t>
                      </a:r>
                      <a:r>
                        <a:rPr sz="850" dirty="0">
                          <a:solidFill>
                            <a:srgbClr val="231F20"/>
                          </a:solidFill>
                          <a:latin typeface="Arial Narrow"/>
                          <a:cs typeface="Arial Narrow"/>
                        </a:rPr>
                        <a:t>filtro </a:t>
                      </a:r>
                      <a:r>
                        <a:rPr sz="850" spc="-5" dirty="0">
                          <a:solidFill>
                            <a:srgbClr val="231F20"/>
                          </a:solidFill>
                          <a:latin typeface="Arial Narrow"/>
                          <a:cs typeface="Arial Narrow"/>
                        </a:rPr>
                        <a:t>no</a:t>
                      </a:r>
                      <a:r>
                        <a:rPr sz="850" spc="-25" dirty="0">
                          <a:solidFill>
                            <a:srgbClr val="231F20"/>
                          </a:solidFill>
                          <a:latin typeface="Arial Narrow"/>
                          <a:cs typeface="Arial Narrow"/>
                        </a:rPr>
                        <a:t> </a:t>
                      </a:r>
                      <a:r>
                        <a:rPr sz="850" dirty="0">
                          <a:solidFill>
                            <a:srgbClr val="231F20"/>
                          </a:solidFill>
                          <a:latin typeface="Arial Narrow"/>
                          <a:cs typeface="Arial Narrow"/>
                        </a:rPr>
                        <a:t>funciona</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2710">
                        <a:lnSpc>
                          <a:spcPct val="100000"/>
                        </a:lnSpc>
                        <a:spcBef>
                          <a:spcPts val="270"/>
                        </a:spcBef>
                      </a:pPr>
                      <a:r>
                        <a:rPr sz="850" spc="-25" dirty="0">
                          <a:solidFill>
                            <a:srgbClr val="231F20"/>
                          </a:solidFill>
                          <a:latin typeface="Arial Narrow"/>
                          <a:cs typeface="Arial Narrow"/>
                        </a:rPr>
                        <a:t>Consulte la </a:t>
                      </a:r>
                      <a:r>
                        <a:rPr sz="850" spc="-30" dirty="0">
                          <a:solidFill>
                            <a:srgbClr val="231F20"/>
                          </a:solidFill>
                          <a:latin typeface="Arial Narrow"/>
                          <a:cs typeface="Arial Narrow"/>
                        </a:rPr>
                        <a:t>sección </a:t>
                      </a:r>
                      <a:r>
                        <a:rPr sz="850" spc="-35" dirty="0">
                          <a:solidFill>
                            <a:srgbClr val="231F20"/>
                          </a:solidFill>
                          <a:latin typeface="Arial Narrow"/>
                          <a:cs typeface="Arial Narrow"/>
                        </a:rPr>
                        <a:t>«LA </a:t>
                      </a:r>
                      <a:r>
                        <a:rPr sz="850" spc="-40" dirty="0">
                          <a:solidFill>
                            <a:srgbClr val="231F20"/>
                          </a:solidFill>
                          <a:latin typeface="Arial Narrow"/>
                          <a:cs typeface="Arial Narrow"/>
                        </a:rPr>
                        <a:t>BOMBA </a:t>
                      </a:r>
                      <a:r>
                        <a:rPr sz="850" spc="-35" dirty="0">
                          <a:solidFill>
                            <a:srgbClr val="231F20"/>
                          </a:solidFill>
                          <a:latin typeface="Arial Narrow"/>
                          <a:cs typeface="Arial Narrow"/>
                        </a:rPr>
                        <a:t>DEL </a:t>
                      </a:r>
                      <a:r>
                        <a:rPr sz="850" spc="-30" dirty="0">
                          <a:solidFill>
                            <a:srgbClr val="231F20"/>
                          </a:solidFill>
                          <a:latin typeface="Arial Narrow"/>
                          <a:cs typeface="Arial Narrow"/>
                        </a:rPr>
                        <a:t>FILTRO </a:t>
                      </a:r>
                      <a:r>
                        <a:rPr sz="850" spc="-40" dirty="0">
                          <a:solidFill>
                            <a:srgbClr val="231F20"/>
                          </a:solidFill>
                          <a:latin typeface="Arial Narrow"/>
                          <a:cs typeface="Arial Narrow"/>
                        </a:rPr>
                        <a:t>NO</a:t>
                      </a:r>
                      <a:r>
                        <a:rPr sz="850" spc="100" dirty="0">
                          <a:solidFill>
                            <a:srgbClr val="231F20"/>
                          </a:solidFill>
                          <a:latin typeface="Arial Narrow"/>
                          <a:cs typeface="Arial Narrow"/>
                        </a:rPr>
                        <a:t> </a:t>
                      </a:r>
                      <a:r>
                        <a:rPr sz="850" spc="-35" dirty="0">
                          <a:solidFill>
                            <a:srgbClr val="231F20"/>
                          </a:solidFill>
                          <a:latin typeface="Arial Narrow"/>
                          <a:cs typeface="Arial Narrow"/>
                        </a:rPr>
                        <a:t>FUNCIONA»</a:t>
                      </a:r>
                      <a:endParaRPr sz="850">
                        <a:latin typeface="Arial Narrow"/>
                        <a:cs typeface="Arial Narrow"/>
                      </a:endParaRPr>
                    </a:p>
                  </a:txBody>
                  <a:tcPr marL="0" marR="0" marT="342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3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972" y="455004"/>
            <a:ext cx="3460504" cy="25904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СПЕЦИФИКАЦИЯ ПРОДУКТА</a:t>
            </a:r>
            <a:endParaRPr lang="ru-RU" sz="1600" dirty="0">
              <a:latin typeface="Arial Narrow"/>
              <a:cs typeface="Arial Narrow"/>
            </a:endParaRPr>
          </a:p>
        </p:txBody>
      </p:sp>
      <p:sp>
        <p:nvSpPr>
          <p:cNvPr id="3" name="object 3"/>
          <p:cNvSpPr/>
          <p:nvPr/>
        </p:nvSpPr>
        <p:spPr>
          <a:xfrm>
            <a:off x="61664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 name="object 4"/>
          <p:cNvSpPr/>
          <p:nvPr/>
        </p:nvSpPr>
        <p:spPr>
          <a:xfrm>
            <a:off x="58295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5" name="object 5"/>
          <p:cNvSpPr/>
          <p:nvPr/>
        </p:nvSpPr>
        <p:spPr>
          <a:xfrm>
            <a:off x="54935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 name="object 6"/>
          <p:cNvSpPr/>
          <p:nvPr/>
        </p:nvSpPr>
        <p:spPr>
          <a:xfrm>
            <a:off x="71786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 name="object 7"/>
          <p:cNvSpPr/>
          <p:nvPr/>
        </p:nvSpPr>
        <p:spPr>
          <a:xfrm>
            <a:off x="68416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 name="object 8"/>
          <p:cNvSpPr/>
          <p:nvPr/>
        </p:nvSpPr>
        <p:spPr>
          <a:xfrm>
            <a:off x="65057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9" name="object 9"/>
          <p:cNvSpPr/>
          <p:nvPr/>
        </p:nvSpPr>
        <p:spPr>
          <a:xfrm>
            <a:off x="8190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 name="object 10"/>
          <p:cNvSpPr/>
          <p:nvPr/>
        </p:nvSpPr>
        <p:spPr>
          <a:xfrm>
            <a:off x="78539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1" name="object 11"/>
          <p:cNvSpPr/>
          <p:nvPr/>
        </p:nvSpPr>
        <p:spPr>
          <a:xfrm>
            <a:off x="75180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2" name="object 12"/>
          <p:cNvSpPr/>
          <p:nvPr/>
        </p:nvSpPr>
        <p:spPr>
          <a:xfrm>
            <a:off x="92031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 name="object 13"/>
          <p:cNvSpPr/>
          <p:nvPr/>
        </p:nvSpPr>
        <p:spPr>
          <a:xfrm>
            <a:off x="8866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 name="object 14"/>
          <p:cNvSpPr/>
          <p:nvPr/>
        </p:nvSpPr>
        <p:spPr>
          <a:xfrm>
            <a:off x="85303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5" name="object 15"/>
          <p:cNvSpPr/>
          <p:nvPr/>
        </p:nvSpPr>
        <p:spPr>
          <a:xfrm>
            <a:off x="102154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 name="object 16"/>
          <p:cNvSpPr/>
          <p:nvPr/>
        </p:nvSpPr>
        <p:spPr>
          <a:xfrm>
            <a:off x="98784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 name="object 17"/>
          <p:cNvSpPr/>
          <p:nvPr/>
        </p:nvSpPr>
        <p:spPr>
          <a:xfrm>
            <a:off x="95423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 name="object 18"/>
          <p:cNvSpPr/>
          <p:nvPr/>
        </p:nvSpPr>
        <p:spPr>
          <a:xfrm>
            <a:off x="112275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 name="object 19"/>
          <p:cNvSpPr/>
          <p:nvPr/>
        </p:nvSpPr>
        <p:spPr>
          <a:xfrm>
            <a:off x="10890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0" name="object 20"/>
          <p:cNvSpPr/>
          <p:nvPr/>
        </p:nvSpPr>
        <p:spPr>
          <a:xfrm>
            <a:off x="105548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1" name="object 21"/>
          <p:cNvSpPr/>
          <p:nvPr/>
        </p:nvSpPr>
        <p:spPr>
          <a:xfrm>
            <a:off x="122398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22" name="object 22"/>
          <p:cNvSpPr/>
          <p:nvPr/>
        </p:nvSpPr>
        <p:spPr>
          <a:xfrm>
            <a:off x="11902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3" name="object 23"/>
          <p:cNvSpPr/>
          <p:nvPr/>
        </p:nvSpPr>
        <p:spPr>
          <a:xfrm>
            <a:off x="115670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4" name="object 24"/>
          <p:cNvSpPr/>
          <p:nvPr/>
        </p:nvSpPr>
        <p:spPr>
          <a:xfrm>
            <a:off x="132521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5" name="object 25"/>
          <p:cNvSpPr/>
          <p:nvPr/>
        </p:nvSpPr>
        <p:spPr>
          <a:xfrm>
            <a:off x="129152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6" name="object 26"/>
          <p:cNvSpPr/>
          <p:nvPr/>
        </p:nvSpPr>
        <p:spPr>
          <a:xfrm>
            <a:off x="12579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7" name="object 27"/>
          <p:cNvSpPr/>
          <p:nvPr/>
        </p:nvSpPr>
        <p:spPr>
          <a:xfrm>
            <a:off x="142643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8" name="object 28"/>
          <p:cNvSpPr/>
          <p:nvPr/>
        </p:nvSpPr>
        <p:spPr>
          <a:xfrm>
            <a:off x="139273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29" name="object 29"/>
          <p:cNvSpPr/>
          <p:nvPr/>
        </p:nvSpPr>
        <p:spPr>
          <a:xfrm>
            <a:off x="135915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30" name="object 30"/>
          <p:cNvSpPr/>
          <p:nvPr/>
        </p:nvSpPr>
        <p:spPr>
          <a:xfrm>
            <a:off x="152765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1" name="object 31"/>
          <p:cNvSpPr/>
          <p:nvPr/>
        </p:nvSpPr>
        <p:spPr>
          <a:xfrm>
            <a:off x="149396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2" name="object 32"/>
          <p:cNvSpPr/>
          <p:nvPr/>
        </p:nvSpPr>
        <p:spPr>
          <a:xfrm>
            <a:off x="14603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3" name="object 33"/>
          <p:cNvSpPr/>
          <p:nvPr/>
        </p:nvSpPr>
        <p:spPr>
          <a:xfrm>
            <a:off x="162888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4" name="object 34"/>
          <p:cNvSpPr/>
          <p:nvPr/>
        </p:nvSpPr>
        <p:spPr>
          <a:xfrm>
            <a:off x="15951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5" name="object 35"/>
          <p:cNvSpPr/>
          <p:nvPr/>
        </p:nvSpPr>
        <p:spPr>
          <a:xfrm>
            <a:off x="156160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36" name="object 36"/>
          <p:cNvSpPr/>
          <p:nvPr/>
        </p:nvSpPr>
        <p:spPr>
          <a:xfrm>
            <a:off x="173010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7" name="object 37"/>
          <p:cNvSpPr/>
          <p:nvPr/>
        </p:nvSpPr>
        <p:spPr>
          <a:xfrm>
            <a:off x="169641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38" name="object 38"/>
          <p:cNvSpPr/>
          <p:nvPr/>
        </p:nvSpPr>
        <p:spPr>
          <a:xfrm>
            <a:off x="1662836"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39" name="object 39"/>
          <p:cNvSpPr/>
          <p:nvPr/>
        </p:nvSpPr>
        <p:spPr>
          <a:xfrm>
            <a:off x="183133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0" name="object 40"/>
          <p:cNvSpPr/>
          <p:nvPr/>
        </p:nvSpPr>
        <p:spPr>
          <a:xfrm>
            <a:off x="179764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1" name="object 41"/>
          <p:cNvSpPr/>
          <p:nvPr/>
        </p:nvSpPr>
        <p:spPr>
          <a:xfrm>
            <a:off x="176404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2" name="object 42"/>
          <p:cNvSpPr/>
          <p:nvPr/>
        </p:nvSpPr>
        <p:spPr>
          <a:xfrm>
            <a:off x="193255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3" name="object 43"/>
          <p:cNvSpPr/>
          <p:nvPr/>
        </p:nvSpPr>
        <p:spPr>
          <a:xfrm>
            <a:off x="189886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4" name="object 44"/>
          <p:cNvSpPr/>
          <p:nvPr/>
        </p:nvSpPr>
        <p:spPr>
          <a:xfrm>
            <a:off x="186527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5" name="object 45"/>
          <p:cNvSpPr/>
          <p:nvPr/>
        </p:nvSpPr>
        <p:spPr>
          <a:xfrm>
            <a:off x="203379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6" name="object 46"/>
          <p:cNvSpPr/>
          <p:nvPr/>
        </p:nvSpPr>
        <p:spPr>
          <a:xfrm>
            <a:off x="200008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7" name="object 47"/>
          <p:cNvSpPr/>
          <p:nvPr/>
        </p:nvSpPr>
        <p:spPr>
          <a:xfrm>
            <a:off x="196650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48" name="object 48"/>
          <p:cNvSpPr/>
          <p:nvPr/>
        </p:nvSpPr>
        <p:spPr>
          <a:xfrm>
            <a:off x="213500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49" name="object 49"/>
          <p:cNvSpPr/>
          <p:nvPr/>
        </p:nvSpPr>
        <p:spPr>
          <a:xfrm>
            <a:off x="210131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0" name="object 50"/>
          <p:cNvSpPr/>
          <p:nvPr/>
        </p:nvSpPr>
        <p:spPr>
          <a:xfrm>
            <a:off x="206772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1" name="object 51"/>
          <p:cNvSpPr/>
          <p:nvPr/>
        </p:nvSpPr>
        <p:spPr>
          <a:xfrm>
            <a:off x="2236241" y="787514"/>
            <a:ext cx="19050" cy="11430"/>
          </a:xfrm>
          <a:custGeom>
            <a:avLst/>
            <a:gdLst/>
            <a:ahLst/>
            <a:cxnLst/>
            <a:rect l="l" t="t" r="r" b="b"/>
            <a:pathLst>
              <a:path w="19050" h="11429">
                <a:moveTo>
                  <a:pt x="0" y="11290"/>
                </a:moveTo>
                <a:lnTo>
                  <a:pt x="18770" y="11290"/>
                </a:lnTo>
                <a:lnTo>
                  <a:pt x="18770" y="0"/>
                </a:lnTo>
                <a:lnTo>
                  <a:pt x="0" y="0"/>
                </a:lnTo>
                <a:lnTo>
                  <a:pt x="0" y="11290"/>
                </a:lnTo>
                <a:close/>
              </a:path>
            </a:pathLst>
          </a:custGeom>
          <a:solidFill>
            <a:srgbClr val="231F20"/>
          </a:solidFill>
        </p:spPr>
        <p:txBody>
          <a:bodyPr wrap="square" lIns="0" tIns="0" rIns="0" bIns="0" rtlCol="0"/>
          <a:lstStyle/>
          <a:p>
            <a:endParaRPr/>
          </a:p>
        </p:txBody>
      </p:sp>
      <p:sp>
        <p:nvSpPr>
          <p:cNvPr id="52" name="object 52"/>
          <p:cNvSpPr/>
          <p:nvPr/>
        </p:nvSpPr>
        <p:spPr>
          <a:xfrm>
            <a:off x="220252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3" name="object 53"/>
          <p:cNvSpPr/>
          <p:nvPr/>
        </p:nvSpPr>
        <p:spPr>
          <a:xfrm>
            <a:off x="2168944"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4" name="object 54"/>
          <p:cNvSpPr/>
          <p:nvPr/>
        </p:nvSpPr>
        <p:spPr>
          <a:xfrm>
            <a:off x="233746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5" name="object 55"/>
          <p:cNvSpPr/>
          <p:nvPr/>
        </p:nvSpPr>
        <p:spPr>
          <a:xfrm>
            <a:off x="230376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6" name="object 56"/>
          <p:cNvSpPr/>
          <p:nvPr/>
        </p:nvSpPr>
        <p:spPr>
          <a:xfrm>
            <a:off x="227016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7" name="object 57"/>
          <p:cNvSpPr/>
          <p:nvPr/>
        </p:nvSpPr>
        <p:spPr>
          <a:xfrm>
            <a:off x="243867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8" name="object 58"/>
          <p:cNvSpPr/>
          <p:nvPr/>
        </p:nvSpPr>
        <p:spPr>
          <a:xfrm>
            <a:off x="240498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59" name="object 59"/>
          <p:cNvSpPr/>
          <p:nvPr/>
        </p:nvSpPr>
        <p:spPr>
          <a:xfrm>
            <a:off x="237140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0" name="object 60"/>
          <p:cNvSpPr/>
          <p:nvPr/>
        </p:nvSpPr>
        <p:spPr>
          <a:xfrm>
            <a:off x="253991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1" name="object 61"/>
          <p:cNvSpPr/>
          <p:nvPr/>
        </p:nvSpPr>
        <p:spPr>
          <a:xfrm>
            <a:off x="250620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62" name="object 62"/>
          <p:cNvSpPr/>
          <p:nvPr/>
        </p:nvSpPr>
        <p:spPr>
          <a:xfrm>
            <a:off x="247261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3" name="object 63"/>
          <p:cNvSpPr/>
          <p:nvPr/>
        </p:nvSpPr>
        <p:spPr>
          <a:xfrm>
            <a:off x="264113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4" name="object 64"/>
          <p:cNvSpPr/>
          <p:nvPr/>
        </p:nvSpPr>
        <p:spPr>
          <a:xfrm>
            <a:off x="260743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5" name="object 65"/>
          <p:cNvSpPr/>
          <p:nvPr/>
        </p:nvSpPr>
        <p:spPr>
          <a:xfrm>
            <a:off x="257384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6" name="object 66"/>
          <p:cNvSpPr/>
          <p:nvPr/>
        </p:nvSpPr>
        <p:spPr>
          <a:xfrm>
            <a:off x="274234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7" name="object 67"/>
          <p:cNvSpPr/>
          <p:nvPr/>
        </p:nvSpPr>
        <p:spPr>
          <a:xfrm>
            <a:off x="270865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8" name="object 68"/>
          <p:cNvSpPr/>
          <p:nvPr/>
        </p:nvSpPr>
        <p:spPr>
          <a:xfrm>
            <a:off x="267507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69" name="object 69"/>
          <p:cNvSpPr/>
          <p:nvPr/>
        </p:nvSpPr>
        <p:spPr>
          <a:xfrm>
            <a:off x="284359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70" name="object 70"/>
          <p:cNvSpPr/>
          <p:nvPr/>
        </p:nvSpPr>
        <p:spPr>
          <a:xfrm>
            <a:off x="280988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1" name="object 71"/>
          <p:cNvSpPr/>
          <p:nvPr/>
        </p:nvSpPr>
        <p:spPr>
          <a:xfrm>
            <a:off x="2776283"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2" name="object 72"/>
          <p:cNvSpPr/>
          <p:nvPr/>
        </p:nvSpPr>
        <p:spPr>
          <a:xfrm>
            <a:off x="2944812"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3" name="object 73"/>
          <p:cNvSpPr/>
          <p:nvPr/>
        </p:nvSpPr>
        <p:spPr>
          <a:xfrm>
            <a:off x="291110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4" name="object 74"/>
          <p:cNvSpPr/>
          <p:nvPr/>
        </p:nvSpPr>
        <p:spPr>
          <a:xfrm>
            <a:off x="287751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5" name="object 75"/>
          <p:cNvSpPr/>
          <p:nvPr/>
        </p:nvSpPr>
        <p:spPr>
          <a:xfrm>
            <a:off x="3046031"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6" name="object 76"/>
          <p:cNvSpPr/>
          <p:nvPr/>
        </p:nvSpPr>
        <p:spPr>
          <a:xfrm>
            <a:off x="3012325"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7" name="object 77"/>
          <p:cNvSpPr/>
          <p:nvPr/>
        </p:nvSpPr>
        <p:spPr>
          <a:xfrm>
            <a:off x="2978746"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8" name="object 78"/>
          <p:cNvSpPr/>
          <p:nvPr/>
        </p:nvSpPr>
        <p:spPr>
          <a:xfrm>
            <a:off x="3147250"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79" name="object 79"/>
          <p:cNvSpPr/>
          <p:nvPr/>
        </p:nvSpPr>
        <p:spPr>
          <a:xfrm>
            <a:off x="311355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0" name="object 80"/>
          <p:cNvSpPr/>
          <p:nvPr/>
        </p:nvSpPr>
        <p:spPr>
          <a:xfrm>
            <a:off x="3079978"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1" name="object 81"/>
          <p:cNvSpPr/>
          <p:nvPr/>
        </p:nvSpPr>
        <p:spPr>
          <a:xfrm>
            <a:off x="32484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2" name="object 82"/>
          <p:cNvSpPr/>
          <p:nvPr/>
        </p:nvSpPr>
        <p:spPr>
          <a:xfrm>
            <a:off x="3214789"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83" name="object 83"/>
          <p:cNvSpPr/>
          <p:nvPr/>
        </p:nvSpPr>
        <p:spPr>
          <a:xfrm>
            <a:off x="3181197"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4" name="object 84"/>
          <p:cNvSpPr/>
          <p:nvPr/>
        </p:nvSpPr>
        <p:spPr>
          <a:xfrm>
            <a:off x="334971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5" name="object 85"/>
          <p:cNvSpPr/>
          <p:nvPr/>
        </p:nvSpPr>
        <p:spPr>
          <a:xfrm>
            <a:off x="331600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6" name="object 86"/>
          <p:cNvSpPr/>
          <p:nvPr/>
        </p:nvSpPr>
        <p:spPr>
          <a:xfrm>
            <a:off x="328241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87" name="object 87"/>
          <p:cNvSpPr/>
          <p:nvPr/>
        </p:nvSpPr>
        <p:spPr>
          <a:xfrm>
            <a:off x="345092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8" name="object 88"/>
          <p:cNvSpPr/>
          <p:nvPr/>
        </p:nvSpPr>
        <p:spPr>
          <a:xfrm>
            <a:off x="341722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89" name="object 89"/>
          <p:cNvSpPr/>
          <p:nvPr/>
        </p:nvSpPr>
        <p:spPr>
          <a:xfrm>
            <a:off x="33836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0" name="object 90"/>
          <p:cNvSpPr/>
          <p:nvPr/>
        </p:nvSpPr>
        <p:spPr>
          <a:xfrm>
            <a:off x="355215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1" name="object 91"/>
          <p:cNvSpPr/>
          <p:nvPr/>
        </p:nvSpPr>
        <p:spPr>
          <a:xfrm>
            <a:off x="351845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2" name="object 92"/>
          <p:cNvSpPr/>
          <p:nvPr/>
        </p:nvSpPr>
        <p:spPr>
          <a:xfrm>
            <a:off x="348486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3" name="object 93"/>
          <p:cNvSpPr/>
          <p:nvPr/>
        </p:nvSpPr>
        <p:spPr>
          <a:xfrm>
            <a:off x="36533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4" name="object 94"/>
          <p:cNvSpPr/>
          <p:nvPr/>
        </p:nvSpPr>
        <p:spPr>
          <a:xfrm>
            <a:off x="361969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5" name="object 95"/>
          <p:cNvSpPr/>
          <p:nvPr/>
        </p:nvSpPr>
        <p:spPr>
          <a:xfrm>
            <a:off x="35860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6" name="object 96"/>
          <p:cNvSpPr/>
          <p:nvPr/>
        </p:nvSpPr>
        <p:spPr>
          <a:xfrm>
            <a:off x="375460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97" name="object 97"/>
          <p:cNvSpPr/>
          <p:nvPr/>
        </p:nvSpPr>
        <p:spPr>
          <a:xfrm>
            <a:off x="37208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8" name="object 98"/>
          <p:cNvSpPr/>
          <p:nvPr/>
        </p:nvSpPr>
        <p:spPr>
          <a:xfrm>
            <a:off x="368731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99" name="object 99"/>
          <p:cNvSpPr/>
          <p:nvPr/>
        </p:nvSpPr>
        <p:spPr>
          <a:xfrm>
            <a:off x="385583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0" name="object 100"/>
          <p:cNvSpPr/>
          <p:nvPr/>
        </p:nvSpPr>
        <p:spPr>
          <a:xfrm>
            <a:off x="382214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1" name="object 101"/>
          <p:cNvSpPr/>
          <p:nvPr/>
        </p:nvSpPr>
        <p:spPr>
          <a:xfrm>
            <a:off x="378853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2" name="object 102"/>
          <p:cNvSpPr/>
          <p:nvPr/>
        </p:nvSpPr>
        <p:spPr>
          <a:xfrm>
            <a:off x="39570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3" name="object 103"/>
          <p:cNvSpPr/>
          <p:nvPr/>
        </p:nvSpPr>
        <p:spPr>
          <a:xfrm>
            <a:off x="39233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4" name="object 104"/>
          <p:cNvSpPr/>
          <p:nvPr/>
        </p:nvSpPr>
        <p:spPr>
          <a:xfrm>
            <a:off x="388976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5" name="object 105"/>
          <p:cNvSpPr/>
          <p:nvPr/>
        </p:nvSpPr>
        <p:spPr>
          <a:xfrm>
            <a:off x="40582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6" name="object 106"/>
          <p:cNvSpPr/>
          <p:nvPr/>
        </p:nvSpPr>
        <p:spPr>
          <a:xfrm>
            <a:off x="4024579"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7" name="object 107"/>
          <p:cNvSpPr/>
          <p:nvPr/>
        </p:nvSpPr>
        <p:spPr>
          <a:xfrm>
            <a:off x="399098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08" name="object 108"/>
          <p:cNvSpPr/>
          <p:nvPr/>
        </p:nvSpPr>
        <p:spPr>
          <a:xfrm>
            <a:off x="415950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09" name="object 109"/>
          <p:cNvSpPr/>
          <p:nvPr/>
        </p:nvSpPr>
        <p:spPr>
          <a:xfrm>
            <a:off x="412579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0" name="object 110"/>
          <p:cNvSpPr/>
          <p:nvPr/>
        </p:nvSpPr>
        <p:spPr>
          <a:xfrm>
            <a:off x="409221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1" name="object 111"/>
          <p:cNvSpPr/>
          <p:nvPr/>
        </p:nvSpPr>
        <p:spPr>
          <a:xfrm>
            <a:off x="42607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2" name="object 112"/>
          <p:cNvSpPr/>
          <p:nvPr/>
        </p:nvSpPr>
        <p:spPr>
          <a:xfrm>
            <a:off x="422702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3" name="object 113"/>
          <p:cNvSpPr/>
          <p:nvPr/>
        </p:nvSpPr>
        <p:spPr>
          <a:xfrm>
            <a:off x="419343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4" name="object 114"/>
          <p:cNvSpPr/>
          <p:nvPr/>
        </p:nvSpPr>
        <p:spPr>
          <a:xfrm>
            <a:off x="43619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5" name="object 115"/>
          <p:cNvSpPr/>
          <p:nvPr/>
        </p:nvSpPr>
        <p:spPr>
          <a:xfrm>
            <a:off x="43282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6" name="object 116"/>
          <p:cNvSpPr/>
          <p:nvPr/>
        </p:nvSpPr>
        <p:spPr>
          <a:xfrm>
            <a:off x="429467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7" name="object 117"/>
          <p:cNvSpPr/>
          <p:nvPr/>
        </p:nvSpPr>
        <p:spPr>
          <a:xfrm>
            <a:off x="446318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18" name="object 118"/>
          <p:cNvSpPr/>
          <p:nvPr/>
        </p:nvSpPr>
        <p:spPr>
          <a:xfrm>
            <a:off x="442946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19" name="object 119"/>
          <p:cNvSpPr/>
          <p:nvPr/>
        </p:nvSpPr>
        <p:spPr>
          <a:xfrm>
            <a:off x="439588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0" name="object 120"/>
          <p:cNvSpPr/>
          <p:nvPr/>
        </p:nvSpPr>
        <p:spPr>
          <a:xfrm>
            <a:off x="456439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1" name="object 121"/>
          <p:cNvSpPr/>
          <p:nvPr/>
        </p:nvSpPr>
        <p:spPr>
          <a:xfrm>
            <a:off x="453069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2" name="object 122"/>
          <p:cNvSpPr/>
          <p:nvPr/>
        </p:nvSpPr>
        <p:spPr>
          <a:xfrm>
            <a:off x="449710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3" name="object 123"/>
          <p:cNvSpPr/>
          <p:nvPr/>
        </p:nvSpPr>
        <p:spPr>
          <a:xfrm>
            <a:off x="466562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4" name="object 124"/>
          <p:cNvSpPr/>
          <p:nvPr/>
        </p:nvSpPr>
        <p:spPr>
          <a:xfrm>
            <a:off x="463193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5" name="object 125"/>
          <p:cNvSpPr/>
          <p:nvPr/>
        </p:nvSpPr>
        <p:spPr>
          <a:xfrm>
            <a:off x="459833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6" name="object 126"/>
          <p:cNvSpPr/>
          <p:nvPr/>
        </p:nvSpPr>
        <p:spPr>
          <a:xfrm>
            <a:off x="476685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7" name="object 127"/>
          <p:cNvSpPr/>
          <p:nvPr/>
        </p:nvSpPr>
        <p:spPr>
          <a:xfrm>
            <a:off x="473315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28" name="object 128"/>
          <p:cNvSpPr/>
          <p:nvPr/>
        </p:nvSpPr>
        <p:spPr>
          <a:xfrm>
            <a:off x="469957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29" name="object 129"/>
          <p:cNvSpPr/>
          <p:nvPr/>
        </p:nvSpPr>
        <p:spPr>
          <a:xfrm>
            <a:off x="486808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0" name="object 130"/>
          <p:cNvSpPr/>
          <p:nvPr/>
        </p:nvSpPr>
        <p:spPr>
          <a:xfrm>
            <a:off x="483438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1" name="object 131"/>
          <p:cNvSpPr/>
          <p:nvPr/>
        </p:nvSpPr>
        <p:spPr>
          <a:xfrm>
            <a:off x="480077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2" name="object 132"/>
          <p:cNvSpPr/>
          <p:nvPr/>
        </p:nvSpPr>
        <p:spPr>
          <a:xfrm>
            <a:off x="49692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3" name="object 133"/>
          <p:cNvSpPr/>
          <p:nvPr/>
        </p:nvSpPr>
        <p:spPr>
          <a:xfrm>
            <a:off x="493560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4" name="object 134"/>
          <p:cNvSpPr/>
          <p:nvPr/>
        </p:nvSpPr>
        <p:spPr>
          <a:xfrm>
            <a:off x="4902022"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35" name="object 135"/>
          <p:cNvSpPr/>
          <p:nvPr/>
        </p:nvSpPr>
        <p:spPr>
          <a:xfrm>
            <a:off x="507052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6" name="object 136"/>
          <p:cNvSpPr/>
          <p:nvPr/>
        </p:nvSpPr>
        <p:spPr>
          <a:xfrm>
            <a:off x="503682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7" name="object 137"/>
          <p:cNvSpPr/>
          <p:nvPr/>
        </p:nvSpPr>
        <p:spPr>
          <a:xfrm>
            <a:off x="500324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8" name="object 138"/>
          <p:cNvSpPr/>
          <p:nvPr/>
        </p:nvSpPr>
        <p:spPr>
          <a:xfrm>
            <a:off x="517175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39" name="object 139"/>
          <p:cNvSpPr/>
          <p:nvPr/>
        </p:nvSpPr>
        <p:spPr>
          <a:xfrm>
            <a:off x="513806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0" name="object 140"/>
          <p:cNvSpPr/>
          <p:nvPr/>
        </p:nvSpPr>
        <p:spPr>
          <a:xfrm>
            <a:off x="51044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1" name="object 141"/>
          <p:cNvSpPr/>
          <p:nvPr/>
        </p:nvSpPr>
        <p:spPr>
          <a:xfrm>
            <a:off x="527297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2" name="object 142"/>
          <p:cNvSpPr/>
          <p:nvPr/>
        </p:nvSpPr>
        <p:spPr>
          <a:xfrm>
            <a:off x="523927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3" name="object 143"/>
          <p:cNvSpPr/>
          <p:nvPr/>
        </p:nvSpPr>
        <p:spPr>
          <a:xfrm>
            <a:off x="5205691"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4" name="object 144"/>
          <p:cNvSpPr/>
          <p:nvPr/>
        </p:nvSpPr>
        <p:spPr>
          <a:xfrm>
            <a:off x="537419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5" name="object 145"/>
          <p:cNvSpPr/>
          <p:nvPr/>
        </p:nvSpPr>
        <p:spPr>
          <a:xfrm>
            <a:off x="534050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6" name="object 146"/>
          <p:cNvSpPr/>
          <p:nvPr/>
        </p:nvSpPr>
        <p:spPr>
          <a:xfrm>
            <a:off x="530691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7" name="object 147"/>
          <p:cNvSpPr/>
          <p:nvPr/>
        </p:nvSpPr>
        <p:spPr>
          <a:xfrm>
            <a:off x="547542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48" name="object 148"/>
          <p:cNvSpPr/>
          <p:nvPr/>
        </p:nvSpPr>
        <p:spPr>
          <a:xfrm>
            <a:off x="544173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49" name="object 149"/>
          <p:cNvSpPr/>
          <p:nvPr/>
        </p:nvSpPr>
        <p:spPr>
          <a:xfrm>
            <a:off x="540814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0" name="object 150"/>
          <p:cNvSpPr/>
          <p:nvPr/>
        </p:nvSpPr>
        <p:spPr>
          <a:xfrm>
            <a:off x="557664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1" name="object 151"/>
          <p:cNvSpPr/>
          <p:nvPr/>
        </p:nvSpPr>
        <p:spPr>
          <a:xfrm>
            <a:off x="55429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2" name="object 152"/>
          <p:cNvSpPr/>
          <p:nvPr/>
        </p:nvSpPr>
        <p:spPr>
          <a:xfrm>
            <a:off x="550934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3" name="object 153"/>
          <p:cNvSpPr/>
          <p:nvPr/>
        </p:nvSpPr>
        <p:spPr>
          <a:xfrm>
            <a:off x="567786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4" name="object 154"/>
          <p:cNvSpPr/>
          <p:nvPr/>
        </p:nvSpPr>
        <p:spPr>
          <a:xfrm>
            <a:off x="564417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5" name="object 155"/>
          <p:cNvSpPr/>
          <p:nvPr/>
        </p:nvSpPr>
        <p:spPr>
          <a:xfrm>
            <a:off x="56105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6" name="object 156"/>
          <p:cNvSpPr/>
          <p:nvPr/>
        </p:nvSpPr>
        <p:spPr>
          <a:xfrm>
            <a:off x="577909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7" name="object 157"/>
          <p:cNvSpPr/>
          <p:nvPr/>
        </p:nvSpPr>
        <p:spPr>
          <a:xfrm>
            <a:off x="574539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8" name="object 158"/>
          <p:cNvSpPr/>
          <p:nvPr/>
        </p:nvSpPr>
        <p:spPr>
          <a:xfrm>
            <a:off x="571181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59" name="object 159"/>
          <p:cNvSpPr/>
          <p:nvPr/>
        </p:nvSpPr>
        <p:spPr>
          <a:xfrm>
            <a:off x="588032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0" name="object 160"/>
          <p:cNvSpPr/>
          <p:nvPr/>
        </p:nvSpPr>
        <p:spPr>
          <a:xfrm>
            <a:off x="584662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1" name="object 161"/>
          <p:cNvSpPr/>
          <p:nvPr/>
        </p:nvSpPr>
        <p:spPr>
          <a:xfrm>
            <a:off x="581303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2" name="object 162"/>
          <p:cNvSpPr/>
          <p:nvPr/>
        </p:nvSpPr>
        <p:spPr>
          <a:xfrm>
            <a:off x="598154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3" name="object 163"/>
          <p:cNvSpPr/>
          <p:nvPr/>
        </p:nvSpPr>
        <p:spPr>
          <a:xfrm>
            <a:off x="594785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4" name="object 164"/>
          <p:cNvSpPr/>
          <p:nvPr/>
        </p:nvSpPr>
        <p:spPr>
          <a:xfrm>
            <a:off x="59142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5" name="object 165"/>
          <p:cNvSpPr/>
          <p:nvPr/>
        </p:nvSpPr>
        <p:spPr>
          <a:xfrm>
            <a:off x="6082766"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66" name="object 166"/>
          <p:cNvSpPr/>
          <p:nvPr/>
        </p:nvSpPr>
        <p:spPr>
          <a:xfrm>
            <a:off x="6049060"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7" name="object 167"/>
          <p:cNvSpPr/>
          <p:nvPr/>
        </p:nvSpPr>
        <p:spPr>
          <a:xfrm>
            <a:off x="6015482"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8" name="object 168"/>
          <p:cNvSpPr/>
          <p:nvPr/>
        </p:nvSpPr>
        <p:spPr>
          <a:xfrm>
            <a:off x="618399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69" name="object 169"/>
          <p:cNvSpPr/>
          <p:nvPr/>
        </p:nvSpPr>
        <p:spPr>
          <a:xfrm>
            <a:off x="615030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0" name="object 170"/>
          <p:cNvSpPr/>
          <p:nvPr/>
        </p:nvSpPr>
        <p:spPr>
          <a:xfrm>
            <a:off x="611670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1" name="object 171"/>
          <p:cNvSpPr/>
          <p:nvPr/>
        </p:nvSpPr>
        <p:spPr>
          <a:xfrm>
            <a:off x="6285217"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2" name="object 172"/>
          <p:cNvSpPr/>
          <p:nvPr/>
        </p:nvSpPr>
        <p:spPr>
          <a:xfrm>
            <a:off x="6251524"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3" name="object 173"/>
          <p:cNvSpPr/>
          <p:nvPr/>
        </p:nvSpPr>
        <p:spPr>
          <a:xfrm>
            <a:off x="6217945"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4" name="object 174"/>
          <p:cNvSpPr/>
          <p:nvPr/>
        </p:nvSpPr>
        <p:spPr>
          <a:xfrm>
            <a:off x="6386448"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5" name="object 175"/>
          <p:cNvSpPr/>
          <p:nvPr/>
        </p:nvSpPr>
        <p:spPr>
          <a:xfrm>
            <a:off x="6352743"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76" name="object 176"/>
          <p:cNvSpPr/>
          <p:nvPr/>
        </p:nvSpPr>
        <p:spPr>
          <a:xfrm>
            <a:off x="631915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7" name="object 177"/>
          <p:cNvSpPr/>
          <p:nvPr/>
        </p:nvSpPr>
        <p:spPr>
          <a:xfrm>
            <a:off x="6487667" y="787514"/>
            <a:ext cx="19050" cy="11430"/>
          </a:xfrm>
          <a:custGeom>
            <a:avLst/>
            <a:gdLst/>
            <a:ahLst/>
            <a:cxnLst/>
            <a:rect l="l" t="t" r="r" b="b"/>
            <a:pathLst>
              <a:path w="19050" h="11429">
                <a:moveTo>
                  <a:pt x="0" y="11290"/>
                </a:moveTo>
                <a:lnTo>
                  <a:pt x="18795" y="11290"/>
                </a:lnTo>
                <a:lnTo>
                  <a:pt x="18795" y="0"/>
                </a:lnTo>
                <a:lnTo>
                  <a:pt x="0" y="0"/>
                </a:lnTo>
                <a:lnTo>
                  <a:pt x="0" y="11290"/>
                </a:lnTo>
                <a:close/>
              </a:path>
            </a:pathLst>
          </a:custGeom>
          <a:solidFill>
            <a:srgbClr val="231F20"/>
          </a:solidFill>
        </p:spPr>
        <p:txBody>
          <a:bodyPr wrap="square" lIns="0" tIns="0" rIns="0" bIns="0" rtlCol="0"/>
          <a:lstStyle/>
          <a:p>
            <a:endParaRPr/>
          </a:p>
        </p:txBody>
      </p:sp>
      <p:sp>
        <p:nvSpPr>
          <p:cNvPr id="178" name="object 178"/>
          <p:cNvSpPr/>
          <p:nvPr/>
        </p:nvSpPr>
        <p:spPr>
          <a:xfrm>
            <a:off x="645397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79" name="object 179"/>
          <p:cNvSpPr/>
          <p:nvPr/>
        </p:nvSpPr>
        <p:spPr>
          <a:xfrm>
            <a:off x="642038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0" name="object 180"/>
          <p:cNvSpPr/>
          <p:nvPr/>
        </p:nvSpPr>
        <p:spPr>
          <a:xfrm>
            <a:off x="658888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1" name="object 181"/>
          <p:cNvSpPr/>
          <p:nvPr/>
        </p:nvSpPr>
        <p:spPr>
          <a:xfrm>
            <a:off x="655519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2" name="object 182"/>
          <p:cNvSpPr/>
          <p:nvPr/>
        </p:nvSpPr>
        <p:spPr>
          <a:xfrm>
            <a:off x="652161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3" name="object 183"/>
          <p:cNvSpPr/>
          <p:nvPr/>
        </p:nvSpPr>
        <p:spPr>
          <a:xfrm>
            <a:off x="669011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4" name="object 184"/>
          <p:cNvSpPr/>
          <p:nvPr/>
        </p:nvSpPr>
        <p:spPr>
          <a:xfrm>
            <a:off x="665642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5" name="object 185"/>
          <p:cNvSpPr/>
          <p:nvPr/>
        </p:nvSpPr>
        <p:spPr>
          <a:xfrm>
            <a:off x="6622821"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6" name="object 186"/>
          <p:cNvSpPr/>
          <p:nvPr/>
        </p:nvSpPr>
        <p:spPr>
          <a:xfrm>
            <a:off x="6791350"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87" name="object 187"/>
          <p:cNvSpPr/>
          <p:nvPr/>
        </p:nvSpPr>
        <p:spPr>
          <a:xfrm>
            <a:off x="675764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88" name="object 188"/>
          <p:cNvSpPr/>
          <p:nvPr/>
        </p:nvSpPr>
        <p:spPr>
          <a:xfrm>
            <a:off x="672405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89" name="object 189"/>
          <p:cNvSpPr/>
          <p:nvPr/>
        </p:nvSpPr>
        <p:spPr>
          <a:xfrm>
            <a:off x="6892569"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0" name="object 190"/>
          <p:cNvSpPr/>
          <p:nvPr/>
        </p:nvSpPr>
        <p:spPr>
          <a:xfrm>
            <a:off x="6858863"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1" name="object 191"/>
          <p:cNvSpPr/>
          <p:nvPr/>
        </p:nvSpPr>
        <p:spPr>
          <a:xfrm>
            <a:off x="6825284" y="787514"/>
            <a:ext cx="19050" cy="11430"/>
          </a:xfrm>
          <a:custGeom>
            <a:avLst/>
            <a:gdLst/>
            <a:ahLst/>
            <a:cxnLst/>
            <a:rect l="l" t="t" r="r" b="b"/>
            <a:pathLst>
              <a:path w="19050" h="11429">
                <a:moveTo>
                  <a:pt x="0" y="11290"/>
                </a:moveTo>
                <a:lnTo>
                  <a:pt x="18783" y="11290"/>
                </a:lnTo>
                <a:lnTo>
                  <a:pt x="18783" y="0"/>
                </a:lnTo>
                <a:lnTo>
                  <a:pt x="0" y="0"/>
                </a:lnTo>
                <a:lnTo>
                  <a:pt x="0" y="11290"/>
                </a:lnTo>
                <a:close/>
              </a:path>
            </a:pathLst>
          </a:custGeom>
          <a:solidFill>
            <a:srgbClr val="231F20"/>
          </a:solidFill>
        </p:spPr>
        <p:txBody>
          <a:bodyPr wrap="square" lIns="0" tIns="0" rIns="0" bIns="0" rtlCol="0"/>
          <a:lstStyle/>
          <a:p>
            <a:endParaRPr/>
          </a:p>
        </p:txBody>
      </p:sp>
      <p:sp>
        <p:nvSpPr>
          <p:cNvPr id="192" name="object 192"/>
          <p:cNvSpPr/>
          <p:nvPr/>
        </p:nvSpPr>
        <p:spPr>
          <a:xfrm>
            <a:off x="6993788"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3" name="object 193"/>
          <p:cNvSpPr/>
          <p:nvPr/>
        </p:nvSpPr>
        <p:spPr>
          <a:xfrm>
            <a:off x="6960095"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4" name="object 194"/>
          <p:cNvSpPr/>
          <p:nvPr/>
        </p:nvSpPr>
        <p:spPr>
          <a:xfrm>
            <a:off x="6926516" y="787514"/>
            <a:ext cx="19050" cy="11430"/>
          </a:xfrm>
          <a:custGeom>
            <a:avLst/>
            <a:gdLst/>
            <a:ahLst/>
            <a:cxnLst/>
            <a:rect l="l" t="t" r="r" b="b"/>
            <a:pathLst>
              <a:path w="19050" h="11429">
                <a:moveTo>
                  <a:pt x="0" y="11290"/>
                </a:moveTo>
                <a:lnTo>
                  <a:pt x="18796" y="11290"/>
                </a:lnTo>
                <a:lnTo>
                  <a:pt x="18796" y="0"/>
                </a:lnTo>
                <a:lnTo>
                  <a:pt x="0" y="0"/>
                </a:lnTo>
                <a:lnTo>
                  <a:pt x="0" y="11290"/>
                </a:lnTo>
                <a:close/>
              </a:path>
            </a:pathLst>
          </a:custGeom>
          <a:solidFill>
            <a:srgbClr val="231F20"/>
          </a:solidFill>
        </p:spPr>
        <p:txBody>
          <a:bodyPr wrap="square" lIns="0" tIns="0" rIns="0" bIns="0" rtlCol="0"/>
          <a:lstStyle/>
          <a:p>
            <a:endParaRPr/>
          </a:p>
        </p:txBody>
      </p:sp>
      <p:sp>
        <p:nvSpPr>
          <p:cNvPr id="195" name="object 195"/>
          <p:cNvSpPr/>
          <p:nvPr/>
        </p:nvSpPr>
        <p:spPr>
          <a:xfrm>
            <a:off x="61396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6" name="object 196"/>
          <p:cNvSpPr/>
          <p:nvPr/>
        </p:nvSpPr>
        <p:spPr>
          <a:xfrm>
            <a:off x="580770"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197" name="object 197"/>
          <p:cNvSpPr/>
          <p:nvPr/>
        </p:nvSpPr>
        <p:spPr>
          <a:xfrm>
            <a:off x="54768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8" name="object 198"/>
          <p:cNvSpPr/>
          <p:nvPr/>
        </p:nvSpPr>
        <p:spPr>
          <a:xfrm>
            <a:off x="71365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199" name="object 199"/>
          <p:cNvSpPr/>
          <p:nvPr/>
        </p:nvSpPr>
        <p:spPr>
          <a:xfrm>
            <a:off x="68046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0" name="object 200"/>
          <p:cNvSpPr/>
          <p:nvPr/>
        </p:nvSpPr>
        <p:spPr>
          <a:xfrm>
            <a:off x="647369"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01" name="object 201"/>
          <p:cNvSpPr/>
          <p:nvPr/>
        </p:nvSpPr>
        <p:spPr>
          <a:xfrm>
            <a:off x="81334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2" name="object 202"/>
          <p:cNvSpPr/>
          <p:nvPr/>
        </p:nvSpPr>
        <p:spPr>
          <a:xfrm>
            <a:off x="78016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3" name="object 203"/>
          <p:cNvSpPr/>
          <p:nvPr/>
        </p:nvSpPr>
        <p:spPr>
          <a:xfrm>
            <a:off x="74707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4" name="object 204"/>
          <p:cNvSpPr/>
          <p:nvPr/>
        </p:nvSpPr>
        <p:spPr>
          <a:xfrm>
            <a:off x="91305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5" name="object 205"/>
          <p:cNvSpPr/>
          <p:nvPr/>
        </p:nvSpPr>
        <p:spPr>
          <a:xfrm>
            <a:off x="87985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6" name="object 206"/>
          <p:cNvSpPr/>
          <p:nvPr/>
        </p:nvSpPr>
        <p:spPr>
          <a:xfrm>
            <a:off x="846772"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07" name="object 207"/>
          <p:cNvSpPr/>
          <p:nvPr/>
        </p:nvSpPr>
        <p:spPr>
          <a:xfrm>
            <a:off x="1012748"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08" name="object 208"/>
          <p:cNvSpPr/>
          <p:nvPr/>
        </p:nvSpPr>
        <p:spPr>
          <a:xfrm>
            <a:off x="97955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09" name="object 209"/>
          <p:cNvSpPr/>
          <p:nvPr/>
        </p:nvSpPr>
        <p:spPr>
          <a:xfrm>
            <a:off x="94646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0" name="object 210"/>
          <p:cNvSpPr/>
          <p:nvPr/>
        </p:nvSpPr>
        <p:spPr>
          <a:xfrm>
            <a:off x="111243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1" name="object 211"/>
          <p:cNvSpPr/>
          <p:nvPr/>
        </p:nvSpPr>
        <p:spPr>
          <a:xfrm>
            <a:off x="107925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2" name="object 212"/>
          <p:cNvSpPr/>
          <p:nvPr/>
        </p:nvSpPr>
        <p:spPr>
          <a:xfrm>
            <a:off x="104616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3" name="object 213"/>
          <p:cNvSpPr/>
          <p:nvPr/>
        </p:nvSpPr>
        <p:spPr>
          <a:xfrm>
            <a:off x="121212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4" name="object 214"/>
          <p:cNvSpPr/>
          <p:nvPr/>
        </p:nvSpPr>
        <p:spPr>
          <a:xfrm>
            <a:off x="1178953"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15" name="object 215"/>
          <p:cNvSpPr/>
          <p:nvPr/>
        </p:nvSpPr>
        <p:spPr>
          <a:xfrm>
            <a:off x="114587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6" name="object 216"/>
          <p:cNvSpPr/>
          <p:nvPr/>
        </p:nvSpPr>
        <p:spPr>
          <a:xfrm>
            <a:off x="131183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7" name="object 217"/>
          <p:cNvSpPr/>
          <p:nvPr/>
        </p:nvSpPr>
        <p:spPr>
          <a:xfrm>
            <a:off x="1278623"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18" name="object 218"/>
          <p:cNvSpPr/>
          <p:nvPr/>
        </p:nvSpPr>
        <p:spPr>
          <a:xfrm>
            <a:off x="124555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19" name="object 219"/>
          <p:cNvSpPr/>
          <p:nvPr/>
        </p:nvSpPr>
        <p:spPr>
          <a:xfrm>
            <a:off x="141152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0" name="object 220"/>
          <p:cNvSpPr/>
          <p:nvPr/>
        </p:nvSpPr>
        <p:spPr>
          <a:xfrm>
            <a:off x="137833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1" name="object 221"/>
          <p:cNvSpPr/>
          <p:nvPr/>
        </p:nvSpPr>
        <p:spPr>
          <a:xfrm>
            <a:off x="134526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2" name="object 222"/>
          <p:cNvSpPr/>
          <p:nvPr/>
        </p:nvSpPr>
        <p:spPr>
          <a:xfrm>
            <a:off x="151122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3" name="object 223"/>
          <p:cNvSpPr/>
          <p:nvPr/>
        </p:nvSpPr>
        <p:spPr>
          <a:xfrm>
            <a:off x="1478025"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24" name="object 224"/>
          <p:cNvSpPr/>
          <p:nvPr/>
        </p:nvSpPr>
        <p:spPr>
          <a:xfrm>
            <a:off x="144494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5" name="object 225"/>
          <p:cNvSpPr/>
          <p:nvPr/>
        </p:nvSpPr>
        <p:spPr>
          <a:xfrm>
            <a:off x="161090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6" name="object 226"/>
          <p:cNvSpPr/>
          <p:nvPr/>
        </p:nvSpPr>
        <p:spPr>
          <a:xfrm>
            <a:off x="157773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7" name="object 227"/>
          <p:cNvSpPr/>
          <p:nvPr/>
        </p:nvSpPr>
        <p:spPr>
          <a:xfrm>
            <a:off x="1544637"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28" name="object 228"/>
          <p:cNvSpPr/>
          <p:nvPr/>
        </p:nvSpPr>
        <p:spPr>
          <a:xfrm>
            <a:off x="171060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29" name="object 229"/>
          <p:cNvSpPr/>
          <p:nvPr/>
        </p:nvSpPr>
        <p:spPr>
          <a:xfrm>
            <a:off x="167741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0" name="object 230"/>
          <p:cNvSpPr/>
          <p:nvPr/>
        </p:nvSpPr>
        <p:spPr>
          <a:xfrm>
            <a:off x="164434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1" name="object 231"/>
          <p:cNvSpPr/>
          <p:nvPr/>
        </p:nvSpPr>
        <p:spPr>
          <a:xfrm>
            <a:off x="181030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2" name="object 232"/>
          <p:cNvSpPr/>
          <p:nvPr/>
        </p:nvSpPr>
        <p:spPr>
          <a:xfrm>
            <a:off x="1777123"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33" name="object 233"/>
          <p:cNvSpPr/>
          <p:nvPr/>
        </p:nvSpPr>
        <p:spPr>
          <a:xfrm>
            <a:off x="1744040"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34" name="object 234"/>
          <p:cNvSpPr/>
          <p:nvPr/>
        </p:nvSpPr>
        <p:spPr>
          <a:xfrm>
            <a:off x="191000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5" name="object 235"/>
          <p:cNvSpPr/>
          <p:nvPr/>
        </p:nvSpPr>
        <p:spPr>
          <a:xfrm>
            <a:off x="187680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6" name="object 236"/>
          <p:cNvSpPr/>
          <p:nvPr/>
        </p:nvSpPr>
        <p:spPr>
          <a:xfrm>
            <a:off x="184372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7" name="object 237"/>
          <p:cNvSpPr/>
          <p:nvPr/>
        </p:nvSpPr>
        <p:spPr>
          <a:xfrm>
            <a:off x="200969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8" name="object 238"/>
          <p:cNvSpPr/>
          <p:nvPr/>
        </p:nvSpPr>
        <p:spPr>
          <a:xfrm>
            <a:off x="197651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39" name="object 239"/>
          <p:cNvSpPr/>
          <p:nvPr/>
        </p:nvSpPr>
        <p:spPr>
          <a:xfrm>
            <a:off x="194341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0" name="object 240"/>
          <p:cNvSpPr/>
          <p:nvPr/>
        </p:nvSpPr>
        <p:spPr>
          <a:xfrm>
            <a:off x="210939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1" name="object 241"/>
          <p:cNvSpPr/>
          <p:nvPr/>
        </p:nvSpPr>
        <p:spPr>
          <a:xfrm>
            <a:off x="207619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2" name="object 242"/>
          <p:cNvSpPr/>
          <p:nvPr/>
        </p:nvSpPr>
        <p:spPr>
          <a:xfrm>
            <a:off x="204312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3" name="object 243"/>
          <p:cNvSpPr/>
          <p:nvPr/>
        </p:nvSpPr>
        <p:spPr>
          <a:xfrm>
            <a:off x="220908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4" name="object 244"/>
          <p:cNvSpPr/>
          <p:nvPr/>
        </p:nvSpPr>
        <p:spPr>
          <a:xfrm>
            <a:off x="2175891"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45" name="object 245"/>
          <p:cNvSpPr/>
          <p:nvPr/>
        </p:nvSpPr>
        <p:spPr>
          <a:xfrm>
            <a:off x="214282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6" name="object 246"/>
          <p:cNvSpPr/>
          <p:nvPr/>
        </p:nvSpPr>
        <p:spPr>
          <a:xfrm>
            <a:off x="230878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7" name="object 247"/>
          <p:cNvSpPr/>
          <p:nvPr/>
        </p:nvSpPr>
        <p:spPr>
          <a:xfrm>
            <a:off x="227559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8" name="object 248"/>
          <p:cNvSpPr/>
          <p:nvPr/>
        </p:nvSpPr>
        <p:spPr>
          <a:xfrm>
            <a:off x="224251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49" name="object 249"/>
          <p:cNvSpPr/>
          <p:nvPr/>
        </p:nvSpPr>
        <p:spPr>
          <a:xfrm>
            <a:off x="240847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0" name="object 250"/>
          <p:cNvSpPr/>
          <p:nvPr/>
        </p:nvSpPr>
        <p:spPr>
          <a:xfrm>
            <a:off x="2375280"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51" name="object 251"/>
          <p:cNvSpPr/>
          <p:nvPr/>
        </p:nvSpPr>
        <p:spPr>
          <a:xfrm>
            <a:off x="2342210"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52" name="object 252"/>
          <p:cNvSpPr/>
          <p:nvPr/>
        </p:nvSpPr>
        <p:spPr>
          <a:xfrm>
            <a:off x="250817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3" name="object 253"/>
          <p:cNvSpPr/>
          <p:nvPr/>
        </p:nvSpPr>
        <p:spPr>
          <a:xfrm>
            <a:off x="247498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4" name="object 254"/>
          <p:cNvSpPr/>
          <p:nvPr/>
        </p:nvSpPr>
        <p:spPr>
          <a:xfrm>
            <a:off x="2441892"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55" name="object 255"/>
          <p:cNvSpPr/>
          <p:nvPr/>
        </p:nvSpPr>
        <p:spPr>
          <a:xfrm>
            <a:off x="260786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6" name="object 256"/>
          <p:cNvSpPr/>
          <p:nvPr/>
        </p:nvSpPr>
        <p:spPr>
          <a:xfrm>
            <a:off x="257467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7" name="object 257"/>
          <p:cNvSpPr/>
          <p:nvPr/>
        </p:nvSpPr>
        <p:spPr>
          <a:xfrm>
            <a:off x="254160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8" name="object 258"/>
          <p:cNvSpPr/>
          <p:nvPr/>
        </p:nvSpPr>
        <p:spPr>
          <a:xfrm>
            <a:off x="270757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59" name="object 259"/>
          <p:cNvSpPr/>
          <p:nvPr/>
        </p:nvSpPr>
        <p:spPr>
          <a:xfrm>
            <a:off x="267437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0" name="object 260"/>
          <p:cNvSpPr/>
          <p:nvPr/>
        </p:nvSpPr>
        <p:spPr>
          <a:xfrm>
            <a:off x="2641295"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61" name="object 261"/>
          <p:cNvSpPr/>
          <p:nvPr/>
        </p:nvSpPr>
        <p:spPr>
          <a:xfrm>
            <a:off x="280725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2" name="object 262"/>
          <p:cNvSpPr/>
          <p:nvPr/>
        </p:nvSpPr>
        <p:spPr>
          <a:xfrm>
            <a:off x="277407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3" name="object 263"/>
          <p:cNvSpPr/>
          <p:nvPr/>
        </p:nvSpPr>
        <p:spPr>
          <a:xfrm>
            <a:off x="274099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4" name="object 264"/>
          <p:cNvSpPr/>
          <p:nvPr/>
        </p:nvSpPr>
        <p:spPr>
          <a:xfrm>
            <a:off x="290695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5" name="object 265"/>
          <p:cNvSpPr/>
          <p:nvPr/>
        </p:nvSpPr>
        <p:spPr>
          <a:xfrm>
            <a:off x="287378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6" name="object 266"/>
          <p:cNvSpPr/>
          <p:nvPr/>
        </p:nvSpPr>
        <p:spPr>
          <a:xfrm>
            <a:off x="284068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7" name="object 267"/>
          <p:cNvSpPr/>
          <p:nvPr/>
        </p:nvSpPr>
        <p:spPr>
          <a:xfrm>
            <a:off x="300664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8" name="object 268"/>
          <p:cNvSpPr/>
          <p:nvPr/>
        </p:nvSpPr>
        <p:spPr>
          <a:xfrm>
            <a:off x="297345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69" name="object 269"/>
          <p:cNvSpPr/>
          <p:nvPr/>
        </p:nvSpPr>
        <p:spPr>
          <a:xfrm>
            <a:off x="2940392"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70" name="object 270"/>
          <p:cNvSpPr/>
          <p:nvPr/>
        </p:nvSpPr>
        <p:spPr>
          <a:xfrm>
            <a:off x="310635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1" name="object 271"/>
          <p:cNvSpPr/>
          <p:nvPr/>
        </p:nvSpPr>
        <p:spPr>
          <a:xfrm>
            <a:off x="3073145"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72" name="object 272"/>
          <p:cNvSpPr/>
          <p:nvPr/>
        </p:nvSpPr>
        <p:spPr>
          <a:xfrm>
            <a:off x="304007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3" name="object 273"/>
          <p:cNvSpPr/>
          <p:nvPr/>
        </p:nvSpPr>
        <p:spPr>
          <a:xfrm>
            <a:off x="320605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4" name="object 274"/>
          <p:cNvSpPr/>
          <p:nvPr/>
        </p:nvSpPr>
        <p:spPr>
          <a:xfrm>
            <a:off x="317285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5" name="object 275"/>
          <p:cNvSpPr/>
          <p:nvPr/>
        </p:nvSpPr>
        <p:spPr>
          <a:xfrm>
            <a:off x="313977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6" name="object 276"/>
          <p:cNvSpPr/>
          <p:nvPr/>
        </p:nvSpPr>
        <p:spPr>
          <a:xfrm>
            <a:off x="3305746"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77" name="object 277"/>
          <p:cNvSpPr/>
          <p:nvPr/>
        </p:nvSpPr>
        <p:spPr>
          <a:xfrm>
            <a:off x="327256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8" name="object 278"/>
          <p:cNvSpPr/>
          <p:nvPr/>
        </p:nvSpPr>
        <p:spPr>
          <a:xfrm>
            <a:off x="323946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79" name="object 279"/>
          <p:cNvSpPr/>
          <p:nvPr/>
        </p:nvSpPr>
        <p:spPr>
          <a:xfrm>
            <a:off x="340542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0" name="object 280"/>
          <p:cNvSpPr/>
          <p:nvPr/>
        </p:nvSpPr>
        <p:spPr>
          <a:xfrm>
            <a:off x="337224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1" name="object 281"/>
          <p:cNvSpPr/>
          <p:nvPr/>
        </p:nvSpPr>
        <p:spPr>
          <a:xfrm>
            <a:off x="3339160" y="6404534"/>
            <a:ext cx="19050" cy="11430"/>
          </a:xfrm>
          <a:custGeom>
            <a:avLst/>
            <a:gdLst/>
            <a:ahLst/>
            <a:cxnLst/>
            <a:rect l="l" t="t" r="r" b="b"/>
            <a:pathLst>
              <a:path w="19050" h="11429">
                <a:moveTo>
                  <a:pt x="0" y="11150"/>
                </a:moveTo>
                <a:lnTo>
                  <a:pt x="18516" y="11150"/>
                </a:lnTo>
                <a:lnTo>
                  <a:pt x="18516" y="0"/>
                </a:lnTo>
                <a:lnTo>
                  <a:pt x="0" y="0"/>
                </a:lnTo>
                <a:lnTo>
                  <a:pt x="0" y="11150"/>
                </a:lnTo>
                <a:close/>
              </a:path>
            </a:pathLst>
          </a:custGeom>
          <a:solidFill>
            <a:srgbClr val="231F20"/>
          </a:solidFill>
        </p:spPr>
        <p:txBody>
          <a:bodyPr wrap="square" lIns="0" tIns="0" rIns="0" bIns="0" rtlCol="0"/>
          <a:lstStyle/>
          <a:p>
            <a:endParaRPr/>
          </a:p>
        </p:txBody>
      </p:sp>
      <p:sp>
        <p:nvSpPr>
          <p:cNvPr id="282" name="object 282"/>
          <p:cNvSpPr/>
          <p:nvPr/>
        </p:nvSpPr>
        <p:spPr>
          <a:xfrm>
            <a:off x="350512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3" name="object 283"/>
          <p:cNvSpPr/>
          <p:nvPr/>
        </p:nvSpPr>
        <p:spPr>
          <a:xfrm>
            <a:off x="3471938"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284" name="object 284"/>
          <p:cNvSpPr/>
          <p:nvPr/>
        </p:nvSpPr>
        <p:spPr>
          <a:xfrm>
            <a:off x="343886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5" name="object 285"/>
          <p:cNvSpPr/>
          <p:nvPr/>
        </p:nvSpPr>
        <p:spPr>
          <a:xfrm>
            <a:off x="360483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6" name="object 286"/>
          <p:cNvSpPr/>
          <p:nvPr/>
        </p:nvSpPr>
        <p:spPr>
          <a:xfrm>
            <a:off x="357163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7" name="object 287"/>
          <p:cNvSpPr/>
          <p:nvPr/>
        </p:nvSpPr>
        <p:spPr>
          <a:xfrm>
            <a:off x="353855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8" name="object 288"/>
          <p:cNvSpPr/>
          <p:nvPr/>
        </p:nvSpPr>
        <p:spPr>
          <a:xfrm>
            <a:off x="370451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89" name="object 289"/>
          <p:cNvSpPr/>
          <p:nvPr/>
        </p:nvSpPr>
        <p:spPr>
          <a:xfrm>
            <a:off x="367132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0" name="object 290"/>
          <p:cNvSpPr/>
          <p:nvPr/>
        </p:nvSpPr>
        <p:spPr>
          <a:xfrm>
            <a:off x="363824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1" name="object 291"/>
          <p:cNvSpPr/>
          <p:nvPr/>
        </p:nvSpPr>
        <p:spPr>
          <a:xfrm>
            <a:off x="380422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2" name="object 292"/>
          <p:cNvSpPr/>
          <p:nvPr/>
        </p:nvSpPr>
        <p:spPr>
          <a:xfrm>
            <a:off x="377103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3" name="object 293"/>
          <p:cNvSpPr/>
          <p:nvPr/>
        </p:nvSpPr>
        <p:spPr>
          <a:xfrm>
            <a:off x="373794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4" name="object 294"/>
          <p:cNvSpPr/>
          <p:nvPr/>
        </p:nvSpPr>
        <p:spPr>
          <a:xfrm>
            <a:off x="390390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5" name="object 295"/>
          <p:cNvSpPr/>
          <p:nvPr/>
        </p:nvSpPr>
        <p:spPr>
          <a:xfrm>
            <a:off x="387071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6" name="object 296"/>
          <p:cNvSpPr/>
          <p:nvPr/>
        </p:nvSpPr>
        <p:spPr>
          <a:xfrm>
            <a:off x="383764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7" name="object 297"/>
          <p:cNvSpPr/>
          <p:nvPr/>
        </p:nvSpPr>
        <p:spPr>
          <a:xfrm>
            <a:off x="400361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8" name="object 298"/>
          <p:cNvSpPr/>
          <p:nvPr/>
        </p:nvSpPr>
        <p:spPr>
          <a:xfrm>
            <a:off x="397042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299" name="object 299"/>
          <p:cNvSpPr/>
          <p:nvPr/>
        </p:nvSpPr>
        <p:spPr>
          <a:xfrm>
            <a:off x="393734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0" name="object 300"/>
          <p:cNvSpPr/>
          <p:nvPr/>
        </p:nvSpPr>
        <p:spPr>
          <a:xfrm>
            <a:off x="410330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1" name="object 301"/>
          <p:cNvSpPr/>
          <p:nvPr/>
        </p:nvSpPr>
        <p:spPr>
          <a:xfrm>
            <a:off x="407010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2" name="object 302"/>
          <p:cNvSpPr/>
          <p:nvPr/>
        </p:nvSpPr>
        <p:spPr>
          <a:xfrm>
            <a:off x="403703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3" name="object 303"/>
          <p:cNvSpPr/>
          <p:nvPr/>
        </p:nvSpPr>
        <p:spPr>
          <a:xfrm>
            <a:off x="420300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4" name="object 304"/>
          <p:cNvSpPr/>
          <p:nvPr/>
        </p:nvSpPr>
        <p:spPr>
          <a:xfrm>
            <a:off x="416981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5" name="object 305"/>
          <p:cNvSpPr/>
          <p:nvPr/>
        </p:nvSpPr>
        <p:spPr>
          <a:xfrm>
            <a:off x="413672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6" name="object 306"/>
          <p:cNvSpPr/>
          <p:nvPr/>
        </p:nvSpPr>
        <p:spPr>
          <a:xfrm>
            <a:off x="430269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7" name="object 307"/>
          <p:cNvSpPr/>
          <p:nvPr/>
        </p:nvSpPr>
        <p:spPr>
          <a:xfrm>
            <a:off x="426949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8" name="object 308"/>
          <p:cNvSpPr/>
          <p:nvPr/>
        </p:nvSpPr>
        <p:spPr>
          <a:xfrm>
            <a:off x="423642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09" name="object 309"/>
          <p:cNvSpPr/>
          <p:nvPr/>
        </p:nvSpPr>
        <p:spPr>
          <a:xfrm>
            <a:off x="440239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0" name="object 310"/>
          <p:cNvSpPr/>
          <p:nvPr/>
        </p:nvSpPr>
        <p:spPr>
          <a:xfrm>
            <a:off x="436919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1" name="object 311"/>
          <p:cNvSpPr/>
          <p:nvPr/>
        </p:nvSpPr>
        <p:spPr>
          <a:xfrm>
            <a:off x="433612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2" name="object 312"/>
          <p:cNvSpPr/>
          <p:nvPr/>
        </p:nvSpPr>
        <p:spPr>
          <a:xfrm>
            <a:off x="450208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3" name="object 313"/>
          <p:cNvSpPr/>
          <p:nvPr/>
        </p:nvSpPr>
        <p:spPr>
          <a:xfrm>
            <a:off x="446890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4" name="object 314"/>
          <p:cNvSpPr/>
          <p:nvPr/>
        </p:nvSpPr>
        <p:spPr>
          <a:xfrm>
            <a:off x="443581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5" name="object 315"/>
          <p:cNvSpPr/>
          <p:nvPr/>
        </p:nvSpPr>
        <p:spPr>
          <a:xfrm>
            <a:off x="460176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6" name="object 316"/>
          <p:cNvSpPr/>
          <p:nvPr/>
        </p:nvSpPr>
        <p:spPr>
          <a:xfrm>
            <a:off x="456859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7" name="object 317"/>
          <p:cNvSpPr/>
          <p:nvPr/>
        </p:nvSpPr>
        <p:spPr>
          <a:xfrm>
            <a:off x="453551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8" name="object 318"/>
          <p:cNvSpPr/>
          <p:nvPr/>
        </p:nvSpPr>
        <p:spPr>
          <a:xfrm>
            <a:off x="470147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19" name="object 319"/>
          <p:cNvSpPr/>
          <p:nvPr/>
        </p:nvSpPr>
        <p:spPr>
          <a:xfrm>
            <a:off x="466829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0" name="object 320"/>
          <p:cNvSpPr/>
          <p:nvPr/>
        </p:nvSpPr>
        <p:spPr>
          <a:xfrm>
            <a:off x="4635207"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21" name="object 321"/>
          <p:cNvSpPr/>
          <p:nvPr/>
        </p:nvSpPr>
        <p:spPr>
          <a:xfrm>
            <a:off x="480117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2" name="object 322"/>
          <p:cNvSpPr/>
          <p:nvPr/>
        </p:nvSpPr>
        <p:spPr>
          <a:xfrm>
            <a:off x="476797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3" name="object 323"/>
          <p:cNvSpPr/>
          <p:nvPr/>
        </p:nvSpPr>
        <p:spPr>
          <a:xfrm>
            <a:off x="473490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4" name="object 324"/>
          <p:cNvSpPr/>
          <p:nvPr/>
        </p:nvSpPr>
        <p:spPr>
          <a:xfrm>
            <a:off x="4900879"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5" name="object 325"/>
          <p:cNvSpPr/>
          <p:nvPr/>
        </p:nvSpPr>
        <p:spPr>
          <a:xfrm>
            <a:off x="486768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6" name="object 326"/>
          <p:cNvSpPr/>
          <p:nvPr/>
        </p:nvSpPr>
        <p:spPr>
          <a:xfrm>
            <a:off x="483459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7" name="object 327"/>
          <p:cNvSpPr/>
          <p:nvPr/>
        </p:nvSpPr>
        <p:spPr>
          <a:xfrm>
            <a:off x="5000561"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28" name="object 328"/>
          <p:cNvSpPr/>
          <p:nvPr/>
        </p:nvSpPr>
        <p:spPr>
          <a:xfrm>
            <a:off x="496737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29" name="object 329"/>
          <p:cNvSpPr/>
          <p:nvPr/>
        </p:nvSpPr>
        <p:spPr>
          <a:xfrm>
            <a:off x="493429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0" name="object 330"/>
          <p:cNvSpPr/>
          <p:nvPr/>
        </p:nvSpPr>
        <p:spPr>
          <a:xfrm>
            <a:off x="510025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1" name="object 331"/>
          <p:cNvSpPr/>
          <p:nvPr/>
        </p:nvSpPr>
        <p:spPr>
          <a:xfrm>
            <a:off x="506708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2" name="object 332"/>
          <p:cNvSpPr/>
          <p:nvPr/>
        </p:nvSpPr>
        <p:spPr>
          <a:xfrm>
            <a:off x="503398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3" name="object 333"/>
          <p:cNvSpPr/>
          <p:nvPr/>
        </p:nvSpPr>
        <p:spPr>
          <a:xfrm>
            <a:off x="519995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4" name="object 334"/>
          <p:cNvSpPr/>
          <p:nvPr/>
        </p:nvSpPr>
        <p:spPr>
          <a:xfrm>
            <a:off x="516676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5" name="object 335"/>
          <p:cNvSpPr/>
          <p:nvPr/>
        </p:nvSpPr>
        <p:spPr>
          <a:xfrm>
            <a:off x="513369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6" name="object 336"/>
          <p:cNvSpPr/>
          <p:nvPr/>
        </p:nvSpPr>
        <p:spPr>
          <a:xfrm>
            <a:off x="529964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7" name="object 337"/>
          <p:cNvSpPr/>
          <p:nvPr/>
        </p:nvSpPr>
        <p:spPr>
          <a:xfrm>
            <a:off x="526644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8" name="object 338"/>
          <p:cNvSpPr/>
          <p:nvPr/>
        </p:nvSpPr>
        <p:spPr>
          <a:xfrm>
            <a:off x="523337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39" name="object 339"/>
          <p:cNvSpPr/>
          <p:nvPr/>
        </p:nvSpPr>
        <p:spPr>
          <a:xfrm>
            <a:off x="539935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0" name="object 340"/>
          <p:cNvSpPr/>
          <p:nvPr/>
        </p:nvSpPr>
        <p:spPr>
          <a:xfrm>
            <a:off x="536615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1" name="object 341"/>
          <p:cNvSpPr/>
          <p:nvPr/>
        </p:nvSpPr>
        <p:spPr>
          <a:xfrm>
            <a:off x="533307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2" name="object 342"/>
          <p:cNvSpPr/>
          <p:nvPr/>
        </p:nvSpPr>
        <p:spPr>
          <a:xfrm>
            <a:off x="549903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3" name="object 343"/>
          <p:cNvSpPr/>
          <p:nvPr/>
        </p:nvSpPr>
        <p:spPr>
          <a:xfrm>
            <a:off x="546585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4" name="object 344"/>
          <p:cNvSpPr/>
          <p:nvPr/>
        </p:nvSpPr>
        <p:spPr>
          <a:xfrm>
            <a:off x="543276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5" name="object 345"/>
          <p:cNvSpPr/>
          <p:nvPr/>
        </p:nvSpPr>
        <p:spPr>
          <a:xfrm>
            <a:off x="5598744"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46" name="object 346"/>
          <p:cNvSpPr/>
          <p:nvPr/>
        </p:nvSpPr>
        <p:spPr>
          <a:xfrm>
            <a:off x="556554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7" name="object 347"/>
          <p:cNvSpPr/>
          <p:nvPr/>
        </p:nvSpPr>
        <p:spPr>
          <a:xfrm>
            <a:off x="553246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8" name="object 348"/>
          <p:cNvSpPr/>
          <p:nvPr/>
        </p:nvSpPr>
        <p:spPr>
          <a:xfrm>
            <a:off x="569842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49" name="object 349"/>
          <p:cNvSpPr/>
          <p:nvPr/>
        </p:nvSpPr>
        <p:spPr>
          <a:xfrm>
            <a:off x="566524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0" name="object 350"/>
          <p:cNvSpPr/>
          <p:nvPr/>
        </p:nvSpPr>
        <p:spPr>
          <a:xfrm>
            <a:off x="563217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1" name="object 351"/>
          <p:cNvSpPr/>
          <p:nvPr/>
        </p:nvSpPr>
        <p:spPr>
          <a:xfrm>
            <a:off x="579813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2" name="object 352"/>
          <p:cNvSpPr/>
          <p:nvPr/>
        </p:nvSpPr>
        <p:spPr>
          <a:xfrm>
            <a:off x="5764949"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53" name="object 353"/>
          <p:cNvSpPr/>
          <p:nvPr/>
        </p:nvSpPr>
        <p:spPr>
          <a:xfrm>
            <a:off x="573185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4" name="object 354"/>
          <p:cNvSpPr/>
          <p:nvPr/>
        </p:nvSpPr>
        <p:spPr>
          <a:xfrm>
            <a:off x="5897829"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5" name="object 355"/>
          <p:cNvSpPr/>
          <p:nvPr/>
        </p:nvSpPr>
        <p:spPr>
          <a:xfrm>
            <a:off x="586463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6" name="object 356"/>
          <p:cNvSpPr/>
          <p:nvPr/>
        </p:nvSpPr>
        <p:spPr>
          <a:xfrm>
            <a:off x="583154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7" name="object 357"/>
          <p:cNvSpPr/>
          <p:nvPr/>
        </p:nvSpPr>
        <p:spPr>
          <a:xfrm>
            <a:off x="599752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8" name="object 358"/>
          <p:cNvSpPr/>
          <p:nvPr/>
        </p:nvSpPr>
        <p:spPr>
          <a:xfrm>
            <a:off x="5964339"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59" name="object 359"/>
          <p:cNvSpPr/>
          <p:nvPr/>
        </p:nvSpPr>
        <p:spPr>
          <a:xfrm>
            <a:off x="593124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0" name="object 360"/>
          <p:cNvSpPr/>
          <p:nvPr/>
        </p:nvSpPr>
        <p:spPr>
          <a:xfrm>
            <a:off x="6097219"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1" name="object 361"/>
          <p:cNvSpPr/>
          <p:nvPr/>
        </p:nvSpPr>
        <p:spPr>
          <a:xfrm>
            <a:off x="606402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2" name="object 362"/>
          <p:cNvSpPr/>
          <p:nvPr/>
        </p:nvSpPr>
        <p:spPr>
          <a:xfrm>
            <a:off x="603095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3" name="object 363"/>
          <p:cNvSpPr/>
          <p:nvPr/>
        </p:nvSpPr>
        <p:spPr>
          <a:xfrm>
            <a:off x="619690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4" name="object 364"/>
          <p:cNvSpPr/>
          <p:nvPr/>
        </p:nvSpPr>
        <p:spPr>
          <a:xfrm>
            <a:off x="616371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5" name="object 365"/>
          <p:cNvSpPr/>
          <p:nvPr/>
        </p:nvSpPr>
        <p:spPr>
          <a:xfrm>
            <a:off x="613064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6" name="object 366"/>
          <p:cNvSpPr/>
          <p:nvPr/>
        </p:nvSpPr>
        <p:spPr>
          <a:xfrm>
            <a:off x="6296609"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7" name="object 367"/>
          <p:cNvSpPr/>
          <p:nvPr/>
        </p:nvSpPr>
        <p:spPr>
          <a:xfrm>
            <a:off x="626342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8" name="object 368"/>
          <p:cNvSpPr/>
          <p:nvPr/>
        </p:nvSpPr>
        <p:spPr>
          <a:xfrm>
            <a:off x="623034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69" name="object 369"/>
          <p:cNvSpPr/>
          <p:nvPr/>
        </p:nvSpPr>
        <p:spPr>
          <a:xfrm>
            <a:off x="639629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0" name="object 370"/>
          <p:cNvSpPr/>
          <p:nvPr/>
        </p:nvSpPr>
        <p:spPr>
          <a:xfrm>
            <a:off x="636310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1" name="object 371"/>
          <p:cNvSpPr/>
          <p:nvPr/>
        </p:nvSpPr>
        <p:spPr>
          <a:xfrm>
            <a:off x="633003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2" name="object 372"/>
          <p:cNvSpPr/>
          <p:nvPr/>
        </p:nvSpPr>
        <p:spPr>
          <a:xfrm>
            <a:off x="6495999"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3" name="object 373"/>
          <p:cNvSpPr/>
          <p:nvPr/>
        </p:nvSpPr>
        <p:spPr>
          <a:xfrm>
            <a:off x="646281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4" name="object 374"/>
          <p:cNvSpPr/>
          <p:nvPr/>
        </p:nvSpPr>
        <p:spPr>
          <a:xfrm>
            <a:off x="642971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5" name="object 375"/>
          <p:cNvSpPr/>
          <p:nvPr/>
        </p:nvSpPr>
        <p:spPr>
          <a:xfrm>
            <a:off x="659569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6" name="object 376"/>
          <p:cNvSpPr/>
          <p:nvPr/>
        </p:nvSpPr>
        <p:spPr>
          <a:xfrm>
            <a:off x="656249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7" name="object 377"/>
          <p:cNvSpPr/>
          <p:nvPr/>
        </p:nvSpPr>
        <p:spPr>
          <a:xfrm>
            <a:off x="652942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8" name="object 378"/>
          <p:cNvSpPr/>
          <p:nvPr/>
        </p:nvSpPr>
        <p:spPr>
          <a:xfrm>
            <a:off x="6695402"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79" name="object 379"/>
          <p:cNvSpPr/>
          <p:nvPr/>
        </p:nvSpPr>
        <p:spPr>
          <a:xfrm>
            <a:off x="6662204"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0" name="object 380"/>
          <p:cNvSpPr/>
          <p:nvPr/>
        </p:nvSpPr>
        <p:spPr>
          <a:xfrm>
            <a:off x="6629107"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1" name="object 381"/>
          <p:cNvSpPr/>
          <p:nvPr/>
        </p:nvSpPr>
        <p:spPr>
          <a:xfrm>
            <a:off x="6795071"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2" name="object 382"/>
          <p:cNvSpPr/>
          <p:nvPr/>
        </p:nvSpPr>
        <p:spPr>
          <a:xfrm>
            <a:off x="6761898"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3" name="object 383"/>
          <p:cNvSpPr/>
          <p:nvPr/>
        </p:nvSpPr>
        <p:spPr>
          <a:xfrm>
            <a:off x="6728815"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4" name="object 384"/>
          <p:cNvSpPr/>
          <p:nvPr/>
        </p:nvSpPr>
        <p:spPr>
          <a:xfrm>
            <a:off x="6894779"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5" name="object 385"/>
          <p:cNvSpPr/>
          <p:nvPr/>
        </p:nvSpPr>
        <p:spPr>
          <a:xfrm>
            <a:off x="686160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6" name="object 386"/>
          <p:cNvSpPr/>
          <p:nvPr/>
        </p:nvSpPr>
        <p:spPr>
          <a:xfrm>
            <a:off x="6828510"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7" name="object 387"/>
          <p:cNvSpPr/>
          <p:nvPr/>
        </p:nvSpPr>
        <p:spPr>
          <a:xfrm>
            <a:off x="6994473"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8" name="object 388"/>
          <p:cNvSpPr/>
          <p:nvPr/>
        </p:nvSpPr>
        <p:spPr>
          <a:xfrm>
            <a:off x="6961276" y="6404534"/>
            <a:ext cx="19050" cy="11430"/>
          </a:xfrm>
          <a:custGeom>
            <a:avLst/>
            <a:gdLst/>
            <a:ahLst/>
            <a:cxnLst/>
            <a:rect l="l" t="t" r="r" b="b"/>
            <a:pathLst>
              <a:path w="19050" h="11429">
                <a:moveTo>
                  <a:pt x="0" y="11150"/>
                </a:moveTo>
                <a:lnTo>
                  <a:pt x="18503" y="11150"/>
                </a:lnTo>
                <a:lnTo>
                  <a:pt x="18503" y="0"/>
                </a:lnTo>
                <a:lnTo>
                  <a:pt x="0" y="0"/>
                </a:lnTo>
                <a:lnTo>
                  <a:pt x="0" y="11150"/>
                </a:lnTo>
                <a:close/>
              </a:path>
            </a:pathLst>
          </a:custGeom>
          <a:solidFill>
            <a:srgbClr val="231F20"/>
          </a:solidFill>
        </p:spPr>
        <p:txBody>
          <a:bodyPr wrap="square" lIns="0" tIns="0" rIns="0" bIns="0" rtlCol="0"/>
          <a:lstStyle/>
          <a:p>
            <a:endParaRPr/>
          </a:p>
        </p:txBody>
      </p:sp>
      <p:sp>
        <p:nvSpPr>
          <p:cNvPr id="389" name="object 389"/>
          <p:cNvSpPr/>
          <p:nvPr/>
        </p:nvSpPr>
        <p:spPr>
          <a:xfrm>
            <a:off x="6928218" y="6404534"/>
            <a:ext cx="19050" cy="11430"/>
          </a:xfrm>
          <a:custGeom>
            <a:avLst/>
            <a:gdLst/>
            <a:ahLst/>
            <a:cxnLst/>
            <a:rect l="l" t="t" r="r" b="b"/>
            <a:pathLst>
              <a:path w="19050" h="11429">
                <a:moveTo>
                  <a:pt x="0" y="11150"/>
                </a:moveTo>
                <a:lnTo>
                  <a:pt x="18491" y="11150"/>
                </a:lnTo>
                <a:lnTo>
                  <a:pt x="18491" y="0"/>
                </a:lnTo>
                <a:lnTo>
                  <a:pt x="0" y="0"/>
                </a:lnTo>
                <a:lnTo>
                  <a:pt x="0" y="11150"/>
                </a:lnTo>
                <a:close/>
              </a:path>
            </a:pathLst>
          </a:custGeom>
          <a:solidFill>
            <a:srgbClr val="231F20"/>
          </a:solidFill>
        </p:spPr>
        <p:txBody>
          <a:bodyPr wrap="square" lIns="0" tIns="0" rIns="0" bIns="0" rtlCol="0"/>
          <a:lstStyle/>
          <a:p>
            <a:endParaRPr/>
          </a:p>
        </p:txBody>
      </p:sp>
      <p:sp>
        <p:nvSpPr>
          <p:cNvPr id="390" name="object 390"/>
          <p:cNvSpPr txBox="1"/>
          <p:nvPr/>
        </p:nvSpPr>
        <p:spPr>
          <a:xfrm>
            <a:off x="527434" y="6089209"/>
            <a:ext cx="3053724" cy="678815"/>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ОБЗОР ПРОДУКТА</a:t>
            </a:r>
            <a:endParaRPr lang="ru-RU" sz="1600" dirty="0">
              <a:latin typeface="Arial Narrow"/>
              <a:cs typeface="Arial Narrow"/>
            </a:endParaRPr>
          </a:p>
          <a:p>
            <a:pPr>
              <a:lnSpc>
                <a:spcPct val="100000"/>
              </a:lnSpc>
            </a:pPr>
            <a:endParaRPr sz="1550" dirty="0">
              <a:latin typeface="Times New Roman"/>
              <a:cs typeface="Times New Roman"/>
            </a:endParaRPr>
          </a:p>
          <a:p>
            <a:pPr marL="13970">
              <a:lnSpc>
                <a:spcPct val="100000"/>
              </a:lnSpc>
            </a:pPr>
            <a:r>
              <a:rPr lang="ru-RU" sz="1200" b="1" dirty="0">
                <a:solidFill>
                  <a:srgbClr val="231F20"/>
                </a:solidFill>
                <a:latin typeface="Arial Narrow"/>
                <a:cs typeface="Arial Narrow"/>
              </a:rPr>
              <a:t>Содержимое упаковки</a:t>
            </a:r>
            <a:endParaRPr sz="1200" dirty="0">
              <a:latin typeface="Arial Narrow"/>
              <a:cs typeface="Arial Narrow"/>
            </a:endParaRPr>
          </a:p>
        </p:txBody>
      </p:sp>
      <p:sp>
        <p:nvSpPr>
          <p:cNvPr id="391" name="object 391"/>
          <p:cNvSpPr txBox="1"/>
          <p:nvPr/>
        </p:nvSpPr>
        <p:spPr>
          <a:xfrm>
            <a:off x="3864619" y="9005385"/>
            <a:ext cx="3266429" cy="795089"/>
          </a:xfrm>
          <a:prstGeom prst="rect">
            <a:avLst/>
          </a:prstGeom>
        </p:spPr>
        <p:txBody>
          <a:bodyPr vert="horz" wrap="square" lIns="0" tIns="25400" rIns="0" bIns="0" rtlCol="0">
            <a:spAutoFit/>
          </a:bodyPr>
          <a:lstStyle/>
          <a:p>
            <a:pPr marL="12700">
              <a:lnSpc>
                <a:spcPts val="1040"/>
              </a:lnSpc>
              <a:spcBef>
                <a:spcPts val="100"/>
              </a:spcBef>
            </a:pPr>
            <a:r>
              <a:rPr lang="ru-RU" sz="900" b="1" dirty="0">
                <a:solidFill>
                  <a:srgbClr val="231F20"/>
                </a:solidFill>
                <a:latin typeface="Arial Narrow"/>
                <a:cs typeface="Arial Narrow"/>
              </a:rPr>
              <a:t>ПРИМЕЧАНИЕ: </a:t>
            </a:r>
            <a:r>
              <a:rPr lang="ru-RU" sz="900" dirty="0">
                <a:solidFill>
                  <a:srgbClr val="231F20"/>
                </a:solidFill>
                <a:latin typeface="Arial Narrow"/>
                <a:cs typeface="Arial Narrow"/>
              </a:rPr>
              <a:t>Чертеж демонстрируется в качестве наглядной иллюстрации. Фактические изделия могут отличаться от изображения. Выполнено не в масштабе</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Из соображений безопасности </a:t>
            </a:r>
            <a:r>
              <a:rPr lang="ru-RU" sz="900" spc="-5" dirty="0">
                <a:solidFill>
                  <a:srgbClr val="231F20"/>
                </a:solidFill>
                <a:latin typeface="Arial Narrow"/>
                <a:cs typeface="Arial Narrow"/>
              </a:rPr>
              <a:t>используйте аксессуары, предоставленные исключительно сервисным центром</a:t>
            </a:r>
            <a:r>
              <a:rPr lang="ru-RU" sz="900" dirty="0">
                <a:solidFill>
                  <a:srgbClr val="231F20"/>
                </a:solidFill>
                <a:latin typeface="Arial Narrow"/>
                <a:cs typeface="Arial Narrow"/>
              </a:rPr>
              <a:t>. При заказе деталей обязательно указывайте номер модели СПА-бассейна и ее описание. </a:t>
            </a:r>
            <a:endParaRPr lang="ru-RU" sz="900" dirty="0">
              <a:latin typeface="Arial Narrow"/>
              <a:cs typeface="Arial Narrow"/>
            </a:endParaRPr>
          </a:p>
        </p:txBody>
      </p:sp>
      <p:sp>
        <p:nvSpPr>
          <p:cNvPr id="392" name="object 392"/>
          <p:cNvSpPr/>
          <p:nvPr/>
        </p:nvSpPr>
        <p:spPr>
          <a:xfrm>
            <a:off x="541287" y="6885979"/>
            <a:ext cx="3119755" cy="0"/>
          </a:xfrm>
          <a:custGeom>
            <a:avLst/>
            <a:gdLst/>
            <a:ahLst/>
            <a:cxnLst/>
            <a:rect l="l" t="t" r="r" b="b"/>
            <a:pathLst>
              <a:path w="3119754">
                <a:moveTo>
                  <a:pt x="0" y="0"/>
                </a:moveTo>
                <a:lnTo>
                  <a:pt x="3119577" y="0"/>
                </a:lnTo>
              </a:path>
            </a:pathLst>
          </a:custGeom>
          <a:ln w="7416">
            <a:solidFill>
              <a:srgbClr val="231F20"/>
            </a:solidFill>
          </a:ln>
        </p:spPr>
        <p:txBody>
          <a:bodyPr wrap="square" lIns="0" tIns="0" rIns="0" bIns="0" rtlCol="0"/>
          <a:lstStyle/>
          <a:p>
            <a:endParaRPr/>
          </a:p>
        </p:txBody>
      </p:sp>
      <p:sp>
        <p:nvSpPr>
          <p:cNvPr id="393" name="object 393"/>
          <p:cNvSpPr/>
          <p:nvPr/>
        </p:nvSpPr>
        <p:spPr>
          <a:xfrm>
            <a:off x="540717" y="7757764"/>
            <a:ext cx="3117215" cy="0"/>
          </a:xfrm>
          <a:custGeom>
            <a:avLst/>
            <a:gdLst/>
            <a:ahLst/>
            <a:cxnLst/>
            <a:rect l="l" t="t" r="r" b="b"/>
            <a:pathLst>
              <a:path w="3117215">
                <a:moveTo>
                  <a:pt x="0" y="0"/>
                </a:moveTo>
                <a:lnTo>
                  <a:pt x="3117088" y="0"/>
                </a:lnTo>
              </a:path>
            </a:pathLst>
          </a:custGeom>
          <a:ln w="7416">
            <a:solidFill>
              <a:srgbClr val="231F20"/>
            </a:solidFill>
          </a:ln>
        </p:spPr>
        <p:txBody>
          <a:bodyPr wrap="square" lIns="0" tIns="0" rIns="0" bIns="0" rtlCol="0"/>
          <a:lstStyle/>
          <a:p>
            <a:endParaRPr/>
          </a:p>
        </p:txBody>
      </p:sp>
      <p:sp>
        <p:nvSpPr>
          <p:cNvPr id="394" name="object 394"/>
          <p:cNvSpPr/>
          <p:nvPr/>
        </p:nvSpPr>
        <p:spPr>
          <a:xfrm>
            <a:off x="540134" y="8629551"/>
            <a:ext cx="3117850" cy="0"/>
          </a:xfrm>
          <a:custGeom>
            <a:avLst/>
            <a:gdLst/>
            <a:ahLst/>
            <a:cxnLst/>
            <a:rect l="l" t="t" r="r" b="b"/>
            <a:pathLst>
              <a:path w="3117850">
                <a:moveTo>
                  <a:pt x="0" y="0"/>
                </a:moveTo>
                <a:lnTo>
                  <a:pt x="3117672" y="0"/>
                </a:lnTo>
              </a:path>
            </a:pathLst>
          </a:custGeom>
          <a:ln w="7416">
            <a:solidFill>
              <a:srgbClr val="231F20"/>
            </a:solidFill>
          </a:ln>
        </p:spPr>
        <p:txBody>
          <a:bodyPr wrap="square" lIns="0" tIns="0" rIns="0" bIns="0" rtlCol="0"/>
          <a:lstStyle/>
          <a:p>
            <a:endParaRPr/>
          </a:p>
        </p:txBody>
      </p:sp>
      <p:sp>
        <p:nvSpPr>
          <p:cNvPr id="395" name="object 395"/>
          <p:cNvSpPr/>
          <p:nvPr/>
        </p:nvSpPr>
        <p:spPr>
          <a:xfrm>
            <a:off x="540134" y="9502768"/>
            <a:ext cx="3121025" cy="0"/>
          </a:xfrm>
          <a:custGeom>
            <a:avLst/>
            <a:gdLst/>
            <a:ahLst/>
            <a:cxnLst/>
            <a:rect l="l" t="t" r="r" b="b"/>
            <a:pathLst>
              <a:path w="3121025">
                <a:moveTo>
                  <a:pt x="0" y="0"/>
                </a:moveTo>
                <a:lnTo>
                  <a:pt x="3120453" y="0"/>
                </a:lnTo>
              </a:path>
            </a:pathLst>
          </a:custGeom>
          <a:ln w="7416">
            <a:solidFill>
              <a:srgbClr val="231F20"/>
            </a:solidFill>
          </a:ln>
        </p:spPr>
        <p:txBody>
          <a:bodyPr wrap="square" lIns="0" tIns="0" rIns="0" bIns="0" rtlCol="0"/>
          <a:lstStyle/>
          <a:p>
            <a:endParaRPr/>
          </a:p>
        </p:txBody>
      </p:sp>
      <p:sp>
        <p:nvSpPr>
          <p:cNvPr id="396" name="object 396"/>
          <p:cNvSpPr/>
          <p:nvPr/>
        </p:nvSpPr>
        <p:spPr>
          <a:xfrm>
            <a:off x="2620826" y="6885979"/>
            <a:ext cx="0" cy="1744345"/>
          </a:xfrm>
          <a:custGeom>
            <a:avLst/>
            <a:gdLst/>
            <a:ahLst/>
            <a:cxnLst/>
            <a:rect l="l" t="t" r="r" b="b"/>
            <a:pathLst>
              <a:path h="1744345">
                <a:moveTo>
                  <a:pt x="0" y="0"/>
                </a:moveTo>
                <a:lnTo>
                  <a:pt x="0" y="1744179"/>
                </a:lnTo>
              </a:path>
            </a:pathLst>
          </a:custGeom>
          <a:ln w="6350">
            <a:solidFill>
              <a:srgbClr val="231F20"/>
            </a:solidFill>
          </a:ln>
        </p:spPr>
        <p:txBody>
          <a:bodyPr wrap="square" lIns="0" tIns="0" rIns="0" bIns="0" rtlCol="0"/>
          <a:lstStyle/>
          <a:p>
            <a:endParaRPr/>
          </a:p>
        </p:txBody>
      </p:sp>
      <p:sp>
        <p:nvSpPr>
          <p:cNvPr id="397" name="object 397"/>
          <p:cNvSpPr/>
          <p:nvPr/>
        </p:nvSpPr>
        <p:spPr>
          <a:xfrm>
            <a:off x="3660576" y="6885979"/>
            <a:ext cx="0" cy="2616835"/>
          </a:xfrm>
          <a:custGeom>
            <a:avLst/>
            <a:gdLst/>
            <a:ahLst/>
            <a:cxnLst/>
            <a:rect l="l" t="t" r="r" b="b"/>
            <a:pathLst>
              <a:path h="2616834">
                <a:moveTo>
                  <a:pt x="0" y="0"/>
                </a:moveTo>
                <a:lnTo>
                  <a:pt x="0" y="2616784"/>
                </a:lnTo>
              </a:path>
            </a:pathLst>
          </a:custGeom>
          <a:ln w="6350">
            <a:solidFill>
              <a:srgbClr val="231F20"/>
            </a:solidFill>
          </a:ln>
        </p:spPr>
        <p:txBody>
          <a:bodyPr wrap="square" lIns="0" tIns="0" rIns="0" bIns="0" rtlCol="0"/>
          <a:lstStyle/>
          <a:p>
            <a:endParaRPr/>
          </a:p>
        </p:txBody>
      </p:sp>
      <p:sp>
        <p:nvSpPr>
          <p:cNvPr id="398" name="object 398"/>
          <p:cNvSpPr/>
          <p:nvPr/>
        </p:nvSpPr>
        <p:spPr>
          <a:xfrm>
            <a:off x="541324" y="6885979"/>
            <a:ext cx="0" cy="2616835"/>
          </a:xfrm>
          <a:custGeom>
            <a:avLst/>
            <a:gdLst/>
            <a:ahLst/>
            <a:cxnLst/>
            <a:rect l="l" t="t" r="r" b="b"/>
            <a:pathLst>
              <a:path h="2616834">
                <a:moveTo>
                  <a:pt x="0" y="0"/>
                </a:moveTo>
                <a:lnTo>
                  <a:pt x="0" y="2616784"/>
                </a:lnTo>
              </a:path>
            </a:pathLst>
          </a:custGeom>
          <a:ln w="7416">
            <a:solidFill>
              <a:srgbClr val="231F20"/>
            </a:solidFill>
          </a:ln>
        </p:spPr>
        <p:txBody>
          <a:bodyPr wrap="square" lIns="0" tIns="0" rIns="0" bIns="0" rtlCol="0"/>
          <a:lstStyle/>
          <a:p>
            <a:endParaRPr/>
          </a:p>
        </p:txBody>
      </p:sp>
      <p:sp>
        <p:nvSpPr>
          <p:cNvPr id="399" name="object 399"/>
          <p:cNvSpPr/>
          <p:nvPr/>
        </p:nvSpPr>
        <p:spPr>
          <a:xfrm>
            <a:off x="541096" y="6885978"/>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00" name="object 400"/>
          <p:cNvSpPr txBox="1"/>
          <p:nvPr/>
        </p:nvSpPr>
        <p:spPr>
          <a:xfrm>
            <a:off x="545033" y="6876683"/>
            <a:ext cx="1203960" cy="138430"/>
          </a:xfrm>
          <a:prstGeom prst="rect">
            <a:avLst/>
          </a:prstGeom>
        </p:spPr>
        <p:txBody>
          <a:bodyPr vert="horz" wrap="square" lIns="0" tIns="17145" rIns="0" bIns="0" rtlCol="0">
            <a:spAutoFit/>
          </a:bodyPr>
          <a:lstStyle/>
          <a:p>
            <a:pPr marL="39370">
              <a:lnSpc>
                <a:spcPct val="100000"/>
              </a:lnSpc>
              <a:spcBef>
                <a:spcPts val="135"/>
              </a:spcBef>
              <a:tabLst>
                <a:tab pos="1079500" algn="l"/>
              </a:tabLst>
            </a:pPr>
            <a:r>
              <a:rPr sz="700" spc="10" dirty="0">
                <a:solidFill>
                  <a:srgbClr val="FFFFFF"/>
                </a:solidFill>
                <a:latin typeface="Arial Narrow"/>
                <a:cs typeface="Arial Narrow"/>
              </a:rPr>
              <a:t>A.	B.</a:t>
            </a:r>
            <a:endParaRPr sz="700">
              <a:latin typeface="Arial Narrow"/>
              <a:cs typeface="Arial Narrow"/>
            </a:endParaRPr>
          </a:p>
        </p:txBody>
      </p:sp>
      <p:sp>
        <p:nvSpPr>
          <p:cNvPr id="401" name="object 401"/>
          <p:cNvSpPr txBox="1"/>
          <p:nvPr/>
        </p:nvSpPr>
        <p:spPr>
          <a:xfrm>
            <a:off x="2624001" y="6889687"/>
            <a:ext cx="165100" cy="130175"/>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5" dirty="0">
                <a:solidFill>
                  <a:srgbClr val="FFFFFF"/>
                </a:solidFill>
                <a:latin typeface="Arial Narrow"/>
                <a:cs typeface="Arial Narrow"/>
              </a:rPr>
              <a:t>C.</a:t>
            </a:r>
            <a:endParaRPr sz="700">
              <a:latin typeface="Arial Narrow"/>
              <a:cs typeface="Arial Narrow"/>
            </a:endParaRPr>
          </a:p>
        </p:txBody>
      </p:sp>
      <p:sp>
        <p:nvSpPr>
          <p:cNvPr id="402" name="object 402"/>
          <p:cNvSpPr/>
          <p:nvPr/>
        </p:nvSpPr>
        <p:spPr>
          <a:xfrm>
            <a:off x="541096" y="7757871"/>
            <a:ext cx="168275" cy="133985"/>
          </a:xfrm>
          <a:custGeom>
            <a:avLst/>
            <a:gdLst/>
            <a:ahLst/>
            <a:cxnLst/>
            <a:rect l="l" t="t" r="r" b="b"/>
            <a:pathLst>
              <a:path w="168275" h="133984">
                <a:moveTo>
                  <a:pt x="167805" y="133794"/>
                </a:moveTo>
                <a:lnTo>
                  <a:pt x="0" y="133794"/>
                </a:lnTo>
                <a:lnTo>
                  <a:pt x="0" y="0"/>
                </a:lnTo>
                <a:lnTo>
                  <a:pt x="167805" y="0"/>
                </a:lnTo>
                <a:lnTo>
                  <a:pt x="167805" y="133794"/>
                </a:lnTo>
                <a:close/>
              </a:path>
            </a:pathLst>
          </a:custGeom>
          <a:solidFill>
            <a:srgbClr val="58595B"/>
          </a:solidFill>
        </p:spPr>
        <p:txBody>
          <a:bodyPr wrap="square" lIns="0" tIns="0" rIns="0" bIns="0" rtlCol="0"/>
          <a:lstStyle/>
          <a:p>
            <a:endParaRPr/>
          </a:p>
        </p:txBody>
      </p:sp>
      <p:sp>
        <p:nvSpPr>
          <p:cNvPr id="403" name="object 403"/>
          <p:cNvSpPr txBox="1"/>
          <p:nvPr/>
        </p:nvSpPr>
        <p:spPr>
          <a:xfrm>
            <a:off x="545033" y="7748375"/>
            <a:ext cx="164465" cy="138430"/>
          </a:xfrm>
          <a:prstGeom prst="rect">
            <a:avLst/>
          </a:prstGeom>
        </p:spPr>
        <p:txBody>
          <a:bodyPr vert="horz" wrap="square" lIns="0" tIns="17145" rIns="0" bIns="0" rtlCol="0">
            <a:spAutoFit/>
          </a:bodyPr>
          <a:lstStyle/>
          <a:p>
            <a:pPr marL="39370">
              <a:lnSpc>
                <a:spcPct val="100000"/>
              </a:lnSpc>
              <a:spcBef>
                <a:spcPts val="135"/>
              </a:spcBef>
            </a:pPr>
            <a:r>
              <a:rPr sz="700" spc="15" dirty="0">
                <a:solidFill>
                  <a:srgbClr val="FFFFFF"/>
                </a:solidFill>
                <a:latin typeface="Arial Narrow"/>
                <a:cs typeface="Arial Narrow"/>
              </a:rPr>
              <a:t>D.</a:t>
            </a:r>
            <a:endParaRPr sz="700">
              <a:latin typeface="Arial Narrow"/>
              <a:cs typeface="Arial Narrow"/>
            </a:endParaRPr>
          </a:p>
        </p:txBody>
      </p:sp>
      <p:sp>
        <p:nvSpPr>
          <p:cNvPr id="404" name="object 404"/>
          <p:cNvSpPr txBox="1"/>
          <p:nvPr/>
        </p:nvSpPr>
        <p:spPr>
          <a:xfrm>
            <a:off x="1581073" y="7761473"/>
            <a:ext cx="168275" cy="130810"/>
          </a:xfrm>
          <a:prstGeom prst="rect">
            <a:avLst/>
          </a:prstGeom>
          <a:solidFill>
            <a:srgbClr val="58595B"/>
          </a:solidFill>
        </p:spPr>
        <p:txBody>
          <a:bodyPr vert="horz" wrap="square" lIns="0" tIns="4445" rIns="0" bIns="0" rtlCol="0">
            <a:spAutoFit/>
          </a:bodyPr>
          <a:lstStyle/>
          <a:p>
            <a:pPr marL="43815">
              <a:lnSpc>
                <a:spcPct val="100000"/>
              </a:lnSpc>
              <a:spcBef>
                <a:spcPts val="35"/>
              </a:spcBef>
            </a:pPr>
            <a:r>
              <a:rPr sz="700" spc="10" dirty="0">
                <a:solidFill>
                  <a:srgbClr val="FFFFFF"/>
                </a:solidFill>
                <a:latin typeface="Arial Narrow"/>
                <a:cs typeface="Arial Narrow"/>
              </a:rPr>
              <a:t>E.</a:t>
            </a:r>
            <a:endParaRPr sz="700">
              <a:latin typeface="Arial Narrow"/>
              <a:cs typeface="Arial Narrow"/>
            </a:endParaRPr>
          </a:p>
        </p:txBody>
      </p:sp>
      <p:sp>
        <p:nvSpPr>
          <p:cNvPr id="405" name="object 405"/>
          <p:cNvSpPr txBox="1"/>
          <p:nvPr/>
        </p:nvSpPr>
        <p:spPr>
          <a:xfrm>
            <a:off x="2624001" y="7761473"/>
            <a:ext cx="165100" cy="130810"/>
          </a:xfrm>
          <a:prstGeom prst="rect">
            <a:avLst/>
          </a:prstGeom>
          <a:solidFill>
            <a:srgbClr val="58595B"/>
          </a:solidFill>
        </p:spPr>
        <p:txBody>
          <a:bodyPr vert="horz" wrap="square" lIns="0" tIns="4445" rIns="0" bIns="0" rtlCol="0">
            <a:spAutoFit/>
          </a:bodyPr>
          <a:lstStyle/>
          <a:p>
            <a:pPr marL="40640">
              <a:lnSpc>
                <a:spcPct val="100000"/>
              </a:lnSpc>
              <a:spcBef>
                <a:spcPts val="35"/>
              </a:spcBef>
            </a:pPr>
            <a:r>
              <a:rPr sz="700" spc="10" dirty="0">
                <a:solidFill>
                  <a:srgbClr val="FFFFFF"/>
                </a:solidFill>
                <a:latin typeface="Arial Narrow"/>
                <a:cs typeface="Arial Narrow"/>
              </a:rPr>
              <a:t>F.</a:t>
            </a:r>
            <a:endParaRPr sz="700">
              <a:latin typeface="Arial Narrow"/>
              <a:cs typeface="Arial Narrow"/>
            </a:endParaRPr>
          </a:p>
        </p:txBody>
      </p:sp>
      <p:sp>
        <p:nvSpPr>
          <p:cNvPr id="406" name="object 406"/>
          <p:cNvSpPr txBox="1"/>
          <p:nvPr/>
        </p:nvSpPr>
        <p:spPr>
          <a:xfrm>
            <a:off x="2187246" y="8633259"/>
            <a:ext cx="166370" cy="130810"/>
          </a:xfrm>
          <a:prstGeom prst="rect">
            <a:avLst/>
          </a:prstGeom>
          <a:solidFill>
            <a:srgbClr val="58595B"/>
          </a:solidFill>
        </p:spPr>
        <p:txBody>
          <a:bodyPr vert="horz" wrap="square" lIns="0" tIns="4445" rIns="0" bIns="0" rtlCol="0">
            <a:spAutoFit/>
          </a:bodyPr>
          <a:lstStyle/>
          <a:p>
            <a:pPr marL="1905" algn="ctr">
              <a:lnSpc>
                <a:spcPct val="100000"/>
              </a:lnSpc>
              <a:spcBef>
                <a:spcPts val="35"/>
              </a:spcBef>
            </a:pPr>
            <a:r>
              <a:rPr sz="700" spc="5" dirty="0">
                <a:solidFill>
                  <a:srgbClr val="FFFFFF"/>
                </a:solidFill>
                <a:latin typeface="Arial Narrow"/>
                <a:cs typeface="Arial Narrow"/>
              </a:rPr>
              <a:t>I.</a:t>
            </a:r>
            <a:endParaRPr sz="700">
              <a:latin typeface="Arial Narrow"/>
              <a:cs typeface="Arial Narrow"/>
            </a:endParaRPr>
          </a:p>
        </p:txBody>
      </p:sp>
      <p:sp>
        <p:nvSpPr>
          <p:cNvPr id="407" name="object 407"/>
          <p:cNvSpPr txBox="1"/>
          <p:nvPr/>
        </p:nvSpPr>
        <p:spPr>
          <a:xfrm>
            <a:off x="2883601" y="8633259"/>
            <a:ext cx="165100" cy="130810"/>
          </a:xfrm>
          <a:prstGeom prst="rect">
            <a:avLst/>
          </a:prstGeom>
          <a:solidFill>
            <a:srgbClr val="58595B"/>
          </a:solidFill>
        </p:spPr>
        <p:txBody>
          <a:bodyPr vert="horz" wrap="square" lIns="0" tIns="4445" rIns="0" bIns="0" rtlCol="0">
            <a:spAutoFit/>
          </a:bodyPr>
          <a:lstStyle/>
          <a:p>
            <a:pPr marL="52069">
              <a:lnSpc>
                <a:spcPct val="100000"/>
              </a:lnSpc>
              <a:spcBef>
                <a:spcPts val="35"/>
              </a:spcBef>
            </a:pPr>
            <a:r>
              <a:rPr sz="700" spc="5" dirty="0">
                <a:solidFill>
                  <a:srgbClr val="FFFFFF"/>
                </a:solidFill>
                <a:latin typeface="Arial Narrow"/>
                <a:cs typeface="Arial Narrow"/>
              </a:rPr>
              <a:t>J.</a:t>
            </a:r>
            <a:endParaRPr sz="700">
              <a:latin typeface="Arial Narrow"/>
              <a:cs typeface="Arial Narrow"/>
            </a:endParaRPr>
          </a:p>
        </p:txBody>
      </p:sp>
      <p:sp>
        <p:nvSpPr>
          <p:cNvPr id="408" name="object 408"/>
          <p:cNvSpPr/>
          <p:nvPr/>
        </p:nvSpPr>
        <p:spPr>
          <a:xfrm>
            <a:off x="541096" y="8630158"/>
            <a:ext cx="168275" cy="133985"/>
          </a:xfrm>
          <a:custGeom>
            <a:avLst/>
            <a:gdLst/>
            <a:ahLst/>
            <a:cxnLst/>
            <a:rect l="l" t="t" r="r" b="b"/>
            <a:pathLst>
              <a:path w="168275" h="133984">
                <a:moveTo>
                  <a:pt x="167792" y="133794"/>
                </a:moveTo>
                <a:lnTo>
                  <a:pt x="0" y="133794"/>
                </a:lnTo>
                <a:lnTo>
                  <a:pt x="0" y="0"/>
                </a:lnTo>
                <a:lnTo>
                  <a:pt x="167792" y="0"/>
                </a:lnTo>
                <a:lnTo>
                  <a:pt x="167792" y="133794"/>
                </a:lnTo>
                <a:close/>
              </a:path>
            </a:pathLst>
          </a:custGeom>
          <a:solidFill>
            <a:srgbClr val="58595B"/>
          </a:solidFill>
        </p:spPr>
        <p:txBody>
          <a:bodyPr wrap="square" lIns="0" tIns="0" rIns="0" bIns="0" rtlCol="0"/>
          <a:lstStyle/>
          <a:p>
            <a:endParaRPr/>
          </a:p>
        </p:txBody>
      </p:sp>
      <p:sp>
        <p:nvSpPr>
          <p:cNvPr id="409" name="object 409"/>
          <p:cNvSpPr txBox="1"/>
          <p:nvPr/>
        </p:nvSpPr>
        <p:spPr>
          <a:xfrm>
            <a:off x="545033" y="8620669"/>
            <a:ext cx="164465" cy="138430"/>
          </a:xfrm>
          <a:prstGeom prst="rect">
            <a:avLst/>
          </a:prstGeom>
        </p:spPr>
        <p:txBody>
          <a:bodyPr vert="horz" wrap="square" lIns="0" tIns="17145" rIns="0" bIns="0" rtlCol="0">
            <a:spAutoFit/>
          </a:bodyPr>
          <a:lstStyle/>
          <a:p>
            <a:pPr marL="39370">
              <a:lnSpc>
                <a:spcPct val="100000"/>
              </a:lnSpc>
              <a:spcBef>
                <a:spcPts val="135"/>
              </a:spcBef>
            </a:pPr>
            <a:r>
              <a:rPr sz="700" spc="10" dirty="0">
                <a:solidFill>
                  <a:srgbClr val="FFFFFF"/>
                </a:solidFill>
                <a:latin typeface="Arial Narrow"/>
                <a:cs typeface="Arial Narrow"/>
              </a:rPr>
              <a:t>G.</a:t>
            </a:r>
            <a:endParaRPr sz="700">
              <a:latin typeface="Arial Narrow"/>
              <a:cs typeface="Arial Narrow"/>
            </a:endParaRPr>
          </a:p>
        </p:txBody>
      </p:sp>
      <p:sp>
        <p:nvSpPr>
          <p:cNvPr id="410" name="object 410"/>
          <p:cNvSpPr/>
          <p:nvPr/>
        </p:nvSpPr>
        <p:spPr>
          <a:xfrm>
            <a:off x="1746643" y="8852198"/>
            <a:ext cx="282995" cy="274355"/>
          </a:xfrm>
          <a:prstGeom prst="rect">
            <a:avLst/>
          </a:prstGeom>
          <a:blipFill>
            <a:blip r:embed="rId2" cstate="print"/>
            <a:stretch>
              <a:fillRect/>
            </a:stretch>
          </a:blipFill>
        </p:spPr>
        <p:txBody>
          <a:bodyPr wrap="square" lIns="0" tIns="0" rIns="0" bIns="0" rtlCol="0"/>
          <a:lstStyle/>
          <a:p>
            <a:endParaRPr/>
          </a:p>
        </p:txBody>
      </p:sp>
      <p:sp>
        <p:nvSpPr>
          <p:cNvPr id="411" name="object 411"/>
          <p:cNvSpPr/>
          <p:nvPr/>
        </p:nvSpPr>
        <p:spPr>
          <a:xfrm>
            <a:off x="1657562" y="8815180"/>
            <a:ext cx="384175" cy="409575"/>
          </a:xfrm>
          <a:custGeom>
            <a:avLst/>
            <a:gdLst/>
            <a:ahLst/>
            <a:cxnLst/>
            <a:rect l="l" t="t" r="r" b="b"/>
            <a:pathLst>
              <a:path w="384175" h="409575">
                <a:moveTo>
                  <a:pt x="10255" y="275923"/>
                </a:moveTo>
                <a:lnTo>
                  <a:pt x="1447" y="260928"/>
                </a:lnTo>
                <a:lnTo>
                  <a:pt x="0" y="251404"/>
                </a:lnTo>
                <a:lnTo>
                  <a:pt x="2000" y="246392"/>
                </a:lnTo>
                <a:lnTo>
                  <a:pt x="3536" y="244935"/>
                </a:lnTo>
                <a:lnTo>
                  <a:pt x="19767" y="223218"/>
                </a:lnTo>
                <a:lnTo>
                  <a:pt x="28340" y="234178"/>
                </a:lnTo>
                <a:lnTo>
                  <a:pt x="34258" y="232844"/>
                </a:lnTo>
                <a:lnTo>
                  <a:pt x="42153" y="231238"/>
                </a:lnTo>
                <a:lnTo>
                  <a:pt x="53763" y="229004"/>
                </a:lnTo>
                <a:lnTo>
                  <a:pt x="64267" y="227021"/>
                </a:lnTo>
                <a:lnTo>
                  <a:pt x="68840" y="226164"/>
                </a:lnTo>
                <a:lnTo>
                  <a:pt x="227971" y="22990"/>
                </a:lnTo>
                <a:lnTo>
                  <a:pt x="249848" y="4197"/>
                </a:lnTo>
                <a:lnTo>
                  <a:pt x="268682" y="0"/>
                </a:lnTo>
                <a:lnTo>
                  <a:pt x="294863" y="12256"/>
                </a:lnTo>
                <a:lnTo>
                  <a:pt x="338778" y="42827"/>
                </a:lnTo>
                <a:lnTo>
                  <a:pt x="369573" y="72373"/>
                </a:lnTo>
                <a:lnTo>
                  <a:pt x="381996" y="97675"/>
                </a:lnTo>
                <a:lnTo>
                  <a:pt x="383780" y="115343"/>
                </a:lnTo>
                <a:lnTo>
                  <a:pt x="382657" y="121986"/>
                </a:lnTo>
                <a:lnTo>
                  <a:pt x="235921" y="347360"/>
                </a:lnTo>
                <a:lnTo>
                  <a:pt x="244443" y="377269"/>
                </a:lnTo>
                <a:lnTo>
                  <a:pt x="252363" y="382009"/>
                </a:lnTo>
                <a:lnTo>
                  <a:pt x="255371" y="385279"/>
                </a:lnTo>
                <a:lnTo>
                  <a:pt x="253797" y="388602"/>
                </a:lnTo>
                <a:lnTo>
                  <a:pt x="247973" y="393499"/>
                </a:lnTo>
                <a:lnTo>
                  <a:pt x="239932" y="399432"/>
                </a:lnTo>
                <a:lnTo>
                  <a:pt x="232433" y="404409"/>
                </a:lnTo>
                <a:lnTo>
                  <a:pt x="226894" y="407833"/>
                </a:lnTo>
                <a:lnTo>
                  <a:pt x="224732" y="409108"/>
                </a:lnTo>
              </a:path>
            </a:pathLst>
          </a:custGeom>
          <a:ln w="3175">
            <a:solidFill>
              <a:srgbClr val="58595B"/>
            </a:solidFill>
          </a:ln>
        </p:spPr>
        <p:txBody>
          <a:bodyPr wrap="square" lIns="0" tIns="0" rIns="0" bIns="0" rtlCol="0"/>
          <a:lstStyle/>
          <a:p>
            <a:endParaRPr/>
          </a:p>
        </p:txBody>
      </p:sp>
      <p:sp>
        <p:nvSpPr>
          <p:cNvPr id="412" name="object 412"/>
          <p:cNvSpPr/>
          <p:nvPr/>
        </p:nvSpPr>
        <p:spPr>
          <a:xfrm>
            <a:off x="1669619" y="9036996"/>
            <a:ext cx="227309" cy="150284"/>
          </a:xfrm>
          <a:prstGeom prst="rect">
            <a:avLst/>
          </a:prstGeom>
          <a:blipFill>
            <a:blip r:embed="rId3" cstate="print"/>
            <a:stretch>
              <a:fillRect/>
            </a:stretch>
          </a:blipFill>
        </p:spPr>
        <p:txBody>
          <a:bodyPr wrap="square" lIns="0" tIns="0" rIns="0" bIns="0" rtlCol="0"/>
          <a:lstStyle/>
          <a:p>
            <a:endParaRPr/>
          </a:p>
        </p:txBody>
      </p:sp>
      <p:sp>
        <p:nvSpPr>
          <p:cNvPr id="413" name="object 413"/>
          <p:cNvSpPr/>
          <p:nvPr/>
        </p:nvSpPr>
        <p:spPr>
          <a:xfrm>
            <a:off x="1586551" y="9360006"/>
            <a:ext cx="54610" cy="36195"/>
          </a:xfrm>
          <a:custGeom>
            <a:avLst/>
            <a:gdLst/>
            <a:ahLst/>
            <a:cxnLst/>
            <a:rect l="l" t="t" r="r" b="b"/>
            <a:pathLst>
              <a:path w="54610" h="36195">
                <a:moveTo>
                  <a:pt x="54228" y="34874"/>
                </a:moveTo>
                <a:lnTo>
                  <a:pt x="13149" y="16047"/>
                </a:lnTo>
                <a:lnTo>
                  <a:pt x="0" y="736"/>
                </a:lnTo>
                <a:lnTo>
                  <a:pt x="3591" y="0"/>
                </a:lnTo>
                <a:lnTo>
                  <a:pt x="41114" y="19532"/>
                </a:lnTo>
                <a:lnTo>
                  <a:pt x="54228" y="34874"/>
                </a:lnTo>
                <a:close/>
              </a:path>
            </a:pathLst>
          </a:custGeom>
          <a:ln w="3175">
            <a:solidFill>
              <a:srgbClr val="58595B"/>
            </a:solidFill>
          </a:ln>
        </p:spPr>
        <p:txBody>
          <a:bodyPr wrap="square" lIns="0" tIns="0" rIns="0" bIns="0" rtlCol="0"/>
          <a:lstStyle/>
          <a:p>
            <a:endParaRPr/>
          </a:p>
        </p:txBody>
      </p:sp>
      <p:sp>
        <p:nvSpPr>
          <p:cNvPr id="414" name="object 414"/>
          <p:cNvSpPr/>
          <p:nvPr/>
        </p:nvSpPr>
        <p:spPr>
          <a:xfrm>
            <a:off x="1584871" y="9070523"/>
            <a:ext cx="297815" cy="324485"/>
          </a:xfrm>
          <a:custGeom>
            <a:avLst/>
            <a:gdLst/>
            <a:ahLst/>
            <a:cxnLst/>
            <a:rect l="l" t="t" r="r" b="b"/>
            <a:pathLst>
              <a:path w="297814" h="324484">
                <a:moveTo>
                  <a:pt x="55908" y="324357"/>
                </a:moveTo>
                <a:lnTo>
                  <a:pt x="70119" y="297992"/>
                </a:lnTo>
                <a:lnTo>
                  <a:pt x="77933" y="295885"/>
                </a:lnTo>
                <a:lnTo>
                  <a:pt x="83053" y="293377"/>
                </a:lnTo>
                <a:lnTo>
                  <a:pt x="107575" y="263004"/>
                </a:lnTo>
                <a:lnTo>
                  <a:pt x="112715" y="255943"/>
                </a:lnTo>
                <a:lnTo>
                  <a:pt x="121564" y="258237"/>
                </a:lnTo>
                <a:lnTo>
                  <a:pt x="127547" y="257627"/>
                </a:lnTo>
                <a:lnTo>
                  <a:pt x="133395" y="252876"/>
                </a:lnTo>
                <a:lnTo>
                  <a:pt x="141836" y="242747"/>
                </a:lnTo>
                <a:lnTo>
                  <a:pt x="153228" y="222961"/>
                </a:lnTo>
                <a:lnTo>
                  <a:pt x="156691" y="219343"/>
                </a:lnTo>
                <a:lnTo>
                  <a:pt x="157352" y="215880"/>
                </a:lnTo>
                <a:lnTo>
                  <a:pt x="154771" y="210541"/>
                </a:lnTo>
                <a:lnTo>
                  <a:pt x="148504" y="201294"/>
                </a:lnTo>
                <a:lnTo>
                  <a:pt x="168417" y="177939"/>
                </a:lnTo>
                <a:lnTo>
                  <a:pt x="186074" y="191940"/>
                </a:lnTo>
                <a:lnTo>
                  <a:pt x="197607" y="195841"/>
                </a:lnTo>
                <a:lnTo>
                  <a:pt x="208099" y="188953"/>
                </a:lnTo>
                <a:lnTo>
                  <a:pt x="222634" y="170586"/>
                </a:lnTo>
                <a:lnTo>
                  <a:pt x="232997" y="154914"/>
                </a:lnTo>
                <a:lnTo>
                  <a:pt x="242343" y="157437"/>
                </a:lnTo>
                <a:lnTo>
                  <a:pt x="253495" y="157886"/>
                </a:lnTo>
                <a:lnTo>
                  <a:pt x="262836" y="157354"/>
                </a:lnTo>
                <a:lnTo>
                  <a:pt x="266753" y="156933"/>
                </a:lnTo>
                <a:lnTo>
                  <a:pt x="297424" y="153758"/>
                </a:lnTo>
                <a:lnTo>
                  <a:pt x="287188" y="115341"/>
                </a:lnTo>
                <a:lnTo>
                  <a:pt x="285990" y="105114"/>
                </a:lnTo>
                <a:lnTo>
                  <a:pt x="277845" y="99023"/>
                </a:lnTo>
                <a:lnTo>
                  <a:pt x="268641" y="96087"/>
                </a:lnTo>
                <a:lnTo>
                  <a:pt x="264264" y="95326"/>
                </a:lnTo>
                <a:lnTo>
                  <a:pt x="214518" y="55448"/>
                </a:lnTo>
                <a:lnTo>
                  <a:pt x="210567" y="42618"/>
                </a:lnTo>
                <a:lnTo>
                  <a:pt x="200004" y="37164"/>
                </a:lnTo>
                <a:lnTo>
                  <a:pt x="189081" y="36090"/>
                </a:lnTo>
                <a:lnTo>
                  <a:pt x="184051" y="36398"/>
                </a:lnTo>
                <a:lnTo>
                  <a:pt x="118786" y="0"/>
                </a:lnTo>
                <a:lnTo>
                  <a:pt x="79238" y="3467"/>
                </a:lnTo>
                <a:lnTo>
                  <a:pt x="87544" y="41795"/>
                </a:lnTo>
                <a:lnTo>
                  <a:pt x="107191" y="53670"/>
                </a:lnTo>
                <a:lnTo>
                  <a:pt x="80775" y="85483"/>
                </a:lnTo>
                <a:lnTo>
                  <a:pt x="73581" y="96812"/>
                </a:lnTo>
                <a:lnTo>
                  <a:pt x="71662" y="104676"/>
                </a:lnTo>
                <a:lnTo>
                  <a:pt x="75449" y="112754"/>
                </a:lnTo>
                <a:lnTo>
                  <a:pt x="85372" y="124726"/>
                </a:lnTo>
                <a:lnTo>
                  <a:pt x="69815" y="145694"/>
                </a:lnTo>
                <a:lnTo>
                  <a:pt x="60249" y="143689"/>
                </a:lnTo>
                <a:lnTo>
                  <a:pt x="54440" y="143610"/>
                </a:lnTo>
                <a:lnTo>
                  <a:pt x="50028" y="145985"/>
                </a:lnTo>
                <a:lnTo>
                  <a:pt x="25687" y="182274"/>
                </a:lnTo>
                <a:lnTo>
                  <a:pt x="21783" y="196742"/>
                </a:lnTo>
                <a:lnTo>
                  <a:pt x="24005" y="202266"/>
                </a:lnTo>
                <a:lnTo>
                  <a:pt x="28997" y="211124"/>
                </a:lnTo>
                <a:lnTo>
                  <a:pt x="12538" y="231851"/>
                </a:lnTo>
                <a:lnTo>
                  <a:pt x="2928" y="244110"/>
                </a:lnTo>
                <a:lnTo>
                  <a:pt x="0" y="251680"/>
                </a:lnTo>
                <a:lnTo>
                  <a:pt x="4001" y="257695"/>
                </a:lnTo>
                <a:lnTo>
                  <a:pt x="15179" y="265290"/>
                </a:lnTo>
                <a:lnTo>
                  <a:pt x="1450" y="291325"/>
                </a:lnTo>
              </a:path>
            </a:pathLst>
          </a:custGeom>
          <a:ln w="3175">
            <a:solidFill>
              <a:srgbClr val="58595B"/>
            </a:solidFill>
          </a:ln>
        </p:spPr>
        <p:txBody>
          <a:bodyPr wrap="square" lIns="0" tIns="0" rIns="0" bIns="0" rtlCol="0"/>
          <a:lstStyle/>
          <a:p>
            <a:endParaRPr/>
          </a:p>
        </p:txBody>
      </p:sp>
      <p:sp>
        <p:nvSpPr>
          <p:cNvPr id="415" name="object 415"/>
          <p:cNvSpPr/>
          <p:nvPr/>
        </p:nvSpPr>
        <p:spPr>
          <a:xfrm>
            <a:off x="1598631" y="9122764"/>
            <a:ext cx="227932" cy="247177"/>
          </a:xfrm>
          <a:prstGeom prst="rect">
            <a:avLst/>
          </a:prstGeom>
          <a:blipFill>
            <a:blip r:embed="rId4" cstate="print"/>
            <a:stretch>
              <a:fillRect/>
            </a:stretch>
          </a:blipFill>
        </p:spPr>
        <p:txBody>
          <a:bodyPr wrap="square" lIns="0" tIns="0" rIns="0" bIns="0" rtlCol="0"/>
          <a:lstStyle/>
          <a:p>
            <a:endParaRPr/>
          </a:p>
        </p:txBody>
      </p:sp>
      <p:sp>
        <p:nvSpPr>
          <p:cNvPr id="416" name="object 416"/>
          <p:cNvSpPr/>
          <p:nvPr/>
        </p:nvSpPr>
        <p:spPr>
          <a:xfrm>
            <a:off x="2051469" y="1724289"/>
            <a:ext cx="64668" cy="160482"/>
          </a:xfrm>
          <a:prstGeom prst="rect">
            <a:avLst/>
          </a:prstGeom>
          <a:blipFill>
            <a:blip r:embed="rId5" cstate="print"/>
            <a:stretch>
              <a:fillRect/>
            </a:stretch>
          </a:blipFill>
        </p:spPr>
        <p:txBody>
          <a:bodyPr wrap="square" lIns="0" tIns="0" rIns="0" bIns="0" rtlCol="0"/>
          <a:lstStyle/>
          <a:p>
            <a:endParaRPr/>
          </a:p>
        </p:txBody>
      </p:sp>
      <p:sp>
        <p:nvSpPr>
          <p:cNvPr id="417" name="object 417"/>
          <p:cNvSpPr/>
          <p:nvPr/>
        </p:nvSpPr>
        <p:spPr>
          <a:xfrm>
            <a:off x="2051469" y="2081179"/>
            <a:ext cx="64668" cy="160481"/>
          </a:xfrm>
          <a:prstGeom prst="rect">
            <a:avLst/>
          </a:prstGeom>
          <a:blipFill>
            <a:blip r:embed="rId5" cstate="print"/>
            <a:stretch>
              <a:fillRect/>
            </a:stretch>
          </a:blipFill>
        </p:spPr>
        <p:txBody>
          <a:bodyPr wrap="square" lIns="0" tIns="0" rIns="0" bIns="0" rtlCol="0"/>
          <a:lstStyle/>
          <a:p>
            <a:endParaRPr/>
          </a:p>
        </p:txBody>
      </p:sp>
      <p:graphicFrame>
        <p:nvGraphicFramePr>
          <p:cNvPr id="418" name="object 418"/>
          <p:cNvGraphicFramePr>
            <a:graphicFrameLocks noGrp="1"/>
          </p:cNvGraphicFramePr>
          <p:nvPr>
            <p:extLst>
              <p:ext uri="{D42A27DB-BD31-4B8C-83A1-F6EECF244321}">
                <p14:modId xmlns:p14="http://schemas.microsoft.com/office/powerpoint/2010/main" val="1385262575"/>
              </p:ext>
            </p:extLst>
          </p:nvPr>
        </p:nvGraphicFramePr>
        <p:xfrm>
          <a:off x="536959" y="1026319"/>
          <a:ext cx="6482712" cy="1522857"/>
        </p:xfrm>
        <a:graphic>
          <a:graphicData uri="http://schemas.openxmlformats.org/drawingml/2006/table">
            <a:tbl>
              <a:tblPr firstRow="1" bandRow="1">
                <a:tableStyleId>{2D5ABB26-0587-4C30-8999-92F81FD0307C}</a:tableStyleId>
              </a:tblPr>
              <a:tblGrid>
                <a:gridCol w="716280">
                  <a:extLst>
                    <a:ext uri="{9D8B030D-6E8A-4147-A177-3AD203B41FA5}">
                      <a16:colId xmlns:a16="http://schemas.microsoft.com/office/drawing/2014/main" val="20000"/>
                    </a:ext>
                  </a:extLst>
                </a:gridCol>
                <a:gridCol w="497839">
                  <a:extLst>
                    <a:ext uri="{9D8B030D-6E8A-4147-A177-3AD203B41FA5}">
                      <a16:colId xmlns:a16="http://schemas.microsoft.com/office/drawing/2014/main" val="20001"/>
                    </a:ext>
                  </a:extLst>
                </a:gridCol>
                <a:gridCol w="542290">
                  <a:extLst>
                    <a:ext uri="{9D8B030D-6E8A-4147-A177-3AD203B41FA5}">
                      <a16:colId xmlns:a16="http://schemas.microsoft.com/office/drawing/2014/main" val="20002"/>
                    </a:ext>
                  </a:extLst>
                </a:gridCol>
                <a:gridCol w="626744">
                  <a:extLst>
                    <a:ext uri="{9D8B030D-6E8A-4147-A177-3AD203B41FA5}">
                      <a16:colId xmlns:a16="http://schemas.microsoft.com/office/drawing/2014/main" val="20003"/>
                    </a:ext>
                  </a:extLst>
                </a:gridCol>
                <a:gridCol w="1193165">
                  <a:extLst>
                    <a:ext uri="{9D8B030D-6E8A-4147-A177-3AD203B41FA5}">
                      <a16:colId xmlns:a16="http://schemas.microsoft.com/office/drawing/2014/main" val="20004"/>
                    </a:ext>
                  </a:extLst>
                </a:gridCol>
                <a:gridCol w="133921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gridCol w="889635">
                  <a:extLst>
                    <a:ext uri="{9D8B030D-6E8A-4147-A177-3AD203B41FA5}">
                      <a16:colId xmlns:a16="http://schemas.microsoft.com/office/drawing/2014/main" val="20007"/>
                    </a:ext>
                  </a:extLst>
                </a:gridCol>
              </a:tblGrid>
              <a:tr h="273050">
                <a:tc gridSpan="8">
                  <a:txBody>
                    <a:bodyPr/>
                    <a:lstStyle/>
                    <a:p>
                      <a:pPr algn="ctr">
                        <a:lnSpc>
                          <a:spcPct val="100000"/>
                        </a:lnSpc>
                        <a:spcBef>
                          <a:spcPts val="470"/>
                        </a:spcBef>
                      </a:pPr>
                      <a:r>
                        <a:rPr lang="ru-RU" sz="1000" b="1" dirty="0">
                          <a:solidFill>
                            <a:srgbClr val="FFFFFF"/>
                          </a:solidFill>
                          <a:latin typeface="Arial Narrow"/>
                          <a:cs typeface="Arial Narrow"/>
                        </a:rPr>
                        <a:t>ГИДРОМАССАЖНЫЕ ВАННЫ</a:t>
                      </a:r>
                      <a:endParaRPr lang="ru-RU" sz="1000" dirty="0">
                        <a:latin typeface="Arial Narrow"/>
                        <a:cs typeface="Arial Narrow"/>
                      </a:endParaRPr>
                    </a:p>
                  </a:txBody>
                  <a:tcPr marL="0" marR="0" marT="5969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58595B"/>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5610">
                <a:tc>
                  <a:txBody>
                    <a:bodyPr/>
                    <a:lstStyle/>
                    <a:p>
                      <a:pPr algn="ctr">
                        <a:lnSpc>
                          <a:spcPts val="1040"/>
                        </a:lnSpc>
                        <a:spcBef>
                          <a:spcPts val="185"/>
                        </a:spcBef>
                      </a:pPr>
                      <a:r>
                        <a:rPr lang="ru-RU" sz="900" b="1" spc="-5" dirty="0">
                          <a:solidFill>
                            <a:srgbClr val="231F20"/>
                          </a:solidFill>
                          <a:latin typeface="Arial Narrow"/>
                          <a:cs typeface="Arial Narrow"/>
                        </a:rPr>
                        <a:t>Модель</a:t>
                      </a:r>
                      <a:r>
                        <a:rPr sz="900" b="1" dirty="0">
                          <a:solidFill>
                            <a:srgbClr val="231F20"/>
                          </a:solidFill>
                          <a:latin typeface="Arial Narrow"/>
                          <a:cs typeface="Arial Narrow"/>
                        </a:rPr>
                        <a:t>.</a:t>
                      </a:r>
                      <a:endParaRPr sz="900" b="1" dirty="0">
                        <a:latin typeface="Arial Narrow"/>
                        <a:cs typeface="Arial Narrow"/>
                      </a:endParaRPr>
                    </a:p>
                    <a:p>
                      <a:pPr algn="ctr">
                        <a:lnSpc>
                          <a:spcPts val="1040"/>
                        </a:lnSpc>
                      </a:pPr>
                      <a:r>
                        <a:rPr sz="900" b="1" dirty="0">
                          <a:solidFill>
                            <a:srgbClr val="231F20"/>
                          </a:solidFill>
                          <a:latin typeface="Arial Narrow"/>
                          <a:cs typeface="Arial Narrow"/>
                        </a:rPr>
                        <a:t>/</a:t>
                      </a:r>
                      <a:r>
                        <a:rPr sz="900" b="1" spc="-20" dirty="0">
                          <a:solidFill>
                            <a:srgbClr val="231F20"/>
                          </a:solidFill>
                          <a:latin typeface="Arial Narrow"/>
                          <a:cs typeface="Arial Narrow"/>
                        </a:rPr>
                        <a:t> </a:t>
                      </a:r>
                      <a:r>
                        <a:rPr lang="ru-RU" sz="900" b="1" spc="-20" dirty="0">
                          <a:solidFill>
                            <a:srgbClr val="231F20"/>
                          </a:solidFill>
                          <a:latin typeface="Arial Narrow"/>
                          <a:cs typeface="Arial Narrow"/>
                        </a:rPr>
                        <a:t>Артикул</a:t>
                      </a:r>
                      <a:endParaRPr sz="900" b="1" dirty="0">
                        <a:latin typeface="Arial Narrow"/>
                        <a:cs typeface="Arial Narrow"/>
                      </a:endParaRPr>
                    </a:p>
                  </a:txBody>
                  <a:tcPr marL="0" marR="0" marT="234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13664" algn="ctr">
                        <a:lnSpc>
                          <a:spcPct val="100000"/>
                        </a:lnSpc>
                        <a:spcBef>
                          <a:spcPts val="685"/>
                        </a:spcBef>
                      </a:pPr>
                      <a:r>
                        <a:rPr lang="ru-RU" sz="900" b="1" dirty="0">
                          <a:solidFill>
                            <a:srgbClr val="231F20"/>
                          </a:solidFill>
                          <a:latin typeface="Arial Narrow"/>
                          <a:cs typeface="Arial Narrow"/>
                        </a:rPr>
                        <a:t>Форма</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1755" marR="71755" indent="26034" algn="ctr">
                        <a:lnSpc>
                          <a:spcPts val="900"/>
                        </a:lnSpc>
                        <a:spcBef>
                          <a:spcPts val="414"/>
                        </a:spcBef>
                      </a:pPr>
                      <a:r>
                        <a:rPr lang="ru-RU" sz="900" b="1" dirty="0">
                          <a:solidFill>
                            <a:srgbClr val="231F20"/>
                          </a:solidFill>
                          <a:latin typeface="Arial Narrow"/>
                          <a:cs typeface="Arial Narrow"/>
                        </a:rPr>
                        <a:t>Макс. кол-во сидячих мест</a:t>
                      </a:r>
                      <a:endParaRPr sz="900" b="1" dirty="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0650" marR="106680" indent="64769" algn="ctr">
                        <a:lnSpc>
                          <a:spcPts val="900"/>
                        </a:lnSpc>
                        <a:spcBef>
                          <a:spcPts val="414"/>
                        </a:spcBef>
                      </a:pPr>
                      <a:r>
                        <a:rPr lang="ru-RU" sz="900" b="1" dirty="0">
                          <a:solidFill>
                            <a:srgbClr val="231F20"/>
                          </a:solidFill>
                          <a:latin typeface="Arial Narrow"/>
                          <a:cs typeface="Arial Narrow"/>
                        </a:rPr>
                        <a:t>Вместимость воды</a:t>
                      </a:r>
                      <a:endParaRPr sz="900" b="1" dirty="0">
                        <a:latin typeface="Arial Narrow"/>
                        <a:cs typeface="Arial Narrow"/>
                      </a:endParaRPr>
                    </a:p>
                  </a:txBody>
                  <a:tcPr marL="0" marR="0" marT="52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1590" algn="ctr">
                        <a:lnSpc>
                          <a:spcPct val="100000"/>
                        </a:lnSpc>
                        <a:spcBef>
                          <a:spcPts val="685"/>
                        </a:spcBef>
                      </a:pPr>
                      <a:r>
                        <a:rPr lang="ru-RU" sz="900" b="1" spc="-5" dirty="0">
                          <a:solidFill>
                            <a:srgbClr val="231F20"/>
                          </a:solidFill>
                          <a:latin typeface="Arial Narrow"/>
                          <a:cs typeface="Arial Narrow"/>
                        </a:rPr>
                        <a:t>Внешние размеры</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05" algn="ctr">
                        <a:lnSpc>
                          <a:spcPct val="100000"/>
                        </a:lnSpc>
                        <a:spcBef>
                          <a:spcPts val="685"/>
                        </a:spcBef>
                      </a:pPr>
                      <a:r>
                        <a:rPr lang="ru-RU" sz="900" b="1" dirty="0">
                          <a:solidFill>
                            <a:srgbClr val="231F20"/>
                          </a:solidFill>
                          <a:latin typeface="Arial Narrow"/>
                          <a:cs typeface="Arial Narrow"/>
                        </a:rPr>
                        <a:t>Внутренние размеры</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0955" algn="ctr">
                        <a:lnSpc>
                          <a:spcPct val="100000"/>
                        </a:lnSpc>
                        <a:spcBef>
                          <a:spcPts val="685"/>
                        </a:spcBef>
                      </a:pPr>
                      <a:r>
                        <a:rPr lang="ru-RU" sz="900" b="1" dirty="0">
                          <a:solidFill>
                            <a:srgbClr val="231F20"/>
                          </a:solidFill>
                          <a:latin typeface="Arial Narrow"/>
                          <a:cs typeface="Arial Narrow"/>
                        </a:rPr>
                        <a:t>Высота</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294005" algn="ctr">
                        <a:lnSpc>
                          <a:spcPct val="100000"/>
                        </a:lnSpc>
                        <a:spcBef>
                          <a:spcPts val="685"/>
                        </a:spcBef>
                      </a:pPr>
                      <a:r>
                        <a:rPr lang="ru-RU" sz="900" b="1" dirty="0">
                          <a:solidFill>
                            <a:srgbClr val="231F20"/>
                          </a:solidFill>
                          <a:latin typeface="Arial Narrow"/>
                          <a:cs typeface="Arial Narrow"/>
                        </a:rPr>
                        <a:t>Вес</a:t>
                      </a:r>
                      <a:endParaRPr sz="900" b="1" dirty="0">
                        <a:latin typeface="Arial Narrow"/>
                        <a:cs typeface="Arial Narrow"/>
                      </a:endParaRPr>
                    </a:p>
                  </a:txBody>
                  <a:tcPr marL="0" marR="0" marT="86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356363">
                <a:tc>
                  <a:txBody>
                    <a:bodyPr/>
                    <a:lstStyle/>
                    <a:p>
                      <a:pPr marL="157480">
                        <a:lnSpc>
                          <a:spcPct val="100000"/>
                        </a:lnSpc>
                        <a:spcBef>
                          <a:spcPts val="334"/>
                        </a:spcBef>
                      </a:pPr>
                      <a:r>
                        <a:rPr sz="900" b="1" spc="-5" dirty="0">
                          <a:solidFill>
                            <a:srgbClr val="231F20"/>
                          </a:solidFill>
                          <a:latin typeface="Arial Narrow"/>
                          <a:cs typeface="Arial Narrow"/>
                        </a:rPr>
                        <a:t>M-CA061</a:t>
                      </a:r>
                      <a:endParaRPr sz="900">
                        <a:latin typeface="Arial Narrow"/>
                        <a:cs typeface="Arial Narrow"/>
                      </a:endParaRPr>
                    </a:p>
                    <a:p>
                      <a:pPr marL="193675">
                        <a:lnSpc>
                          <a:spcPct val="100000"/>
                        </a:lnSpc>
                        <a:spcBef>
                          <a:spcPts val="20"/>
                        </a:spcBef>
                      </a:pPr>
                      <a:r>
                        <a:rPr sz="900" b="1" dirty="0">
                          <a:solidFill>
                            <a:srgbClr val="231F20"/>
                          </a:solidFill>
                          <a:latin typeface="Arial Narrow"/>
                          <a:cs typeface="Arial Narrow"/>
                        </a:rPr>
                        <a:t>Carlton</a:t>
                      </a:r>
                      <a:endParaRPr sz="900">
                        <a:latin typeface="Arial Narrow"/>
                        <a:cs typeface="Arial Narrow"/>
                      </a:endParaRPr>
                    </a:p>
                  </a:txBody>
                  <a:tcPr marL="0" marR="0" marT="42544"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12395">
                        <a:lnSpc>
                          <a:spcPct val="100000"/>
                        </a:lnSpc>
                        <a:spcBef>
                          <a:spcPts val="865"/>
                        </a:spcBef>
                      </a:pPr>
                      <a:r>
                        <a:rPr lang="ru-RU" sz="900" spc="-10" dirty="0">
                          <a:solidFill>
                            <a:srgbClr val="231F20"/>
                          </a:solidFill>
                          <a:latin typeface="Arial Narrow"/>
                          <a:cs typeface="Arial Narrow"/>
                        </a:rPr>
                        <a:t>Круглый</a:t>
                      </a:r>
                      <a:endParaRPr sz="900" dirty="0">
                        <a:latin typeface="Arial Narrow"/>
                        <a:cs typeface="Arial Narrow"/>
                      </a:endParaRPr>
                    </a:p>
                  </a:txBody>
                  <a:tcPr marL="0" marR="0" marT="10985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93040">
                        <a:lnSpc>
                          <a:spcPct val="100000"/>
                        </a:lnSpc>
                        <a:spcBef>
                          <a:spcPts val="865"/>
                        </a:spcBef>
                      </a:pPr>
                      <a:r>
                        <a:rPr sz="900" dirty="0">
                          <a:solidFill>
                            <a:srgbClr val="231F20"/>
                          </a:solidFill>
                          <a:latin typeface="Arial Narrow"/>
                          <a:cs typeface="Arial Narrow"/>
                        </a:rPr>
                        <a:t>6</a:t>
                      </a:r>
                      <a:endParaRPr sz="900" dirty="0">
                        <a:latin typeface="Arial Narrow"/>
                        <a:cs typeface="Arial Narrow"/>
                      </a:endParaRPr>
                    </a:p>
                  </a:txBody>
                  <a:tcPr marL="0" marR="0" marT="10985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5715" algn="ctr">
                        <a:lnSpc>
                          <a:spcPct val="100000"/>
                        </a:lnSpc>
                        <a:spcBef>
                          <a:spcPts val="334"/>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lang="ru-RU" sz="900" spc="-20" dirty="0">
                          <a:solidFill>
                            <a:srgbClr val="231F20"/>
                          </a:solidFill>
                          <a:latin typeface="Arial Narrow"/>
                          <a:cs typeface="Arial Narrow"/>
                        </a:rPr>
                        <a:t>л</a:t>
                      </a:r>
                      <a:endParaRPr sz="900" dirty="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(171</a:t>
                      </a:r>
                      <a:r>
                        <a:rPr sz="900" spc="-25" dirty="0">
                          <a:solidFill>
                            <a:srgbClr val="231F20"/>
                          </a:solidFill>
                          <a:latin typeface="Arial Narrow"/>
                          <a:cs typeface="Arial Narrow"/>
                        </a:rPr>
                        <a:t> </a:t>
                      </a:r>
                      <a:r>
                        <a:rPr lang="ru-RU" sz="900" spc="-25" dirty="0" err="1">
                          <a:solidFill>
                            <a:srgbClr val="231F20"/>
                          </a:solidFill>
                          <a:latin typeface="Arial Narrow"/>
                          <a:cs typeface="Arial Narrow"/>
                        </a:rPr>
                        <a:t>гал</a:t>
                      </a:r>
                      <a:r>
                        <a:rPr sz="900" spc="-5" dirty="0">
                          <a:solidFill>
                            <a:srgbClr val="231F20"/>
                          </a:solidFill>
                          <a:latin typeface="Arial Narrow"/>
                          <a:cs typeface="Arial Narrow"/>
                        </a:rPr>
                        <a:t>.)</a:t>
                      </a:r>
                      <a:endParaRPr sz="900" dirty="0">
                        <a:latin typeface="Arial Narrow"/>
                        <a:cs typeface="Arial Narrow"/>
                      </a:endParaRPr>
                    </a:p>
                  </a:txBody>
                  <a:tcPr marL="0" marR="0" marT="42544"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R="7620" algn="ctr">
                        <a:lnSpc>
                          <a:spcPct val="100000"/>
                        </a:lnSpc>
                        <a:spcBef>
                          <a:spcPts val="885"/>
                        </a:spcBef>
                      </a:pPr>
                      <a:r>
                        <a:rPr sz="900" spc="-5" dirty="0">
                          <a:solidFill>
                            <a:srgbClr val="231F20"/>
                          </a:solidFill>
                          <a:latin typeface="Arial Narrow"/>
                          <a:cs typeface="Arial Narrow"/>
                        </a:rPr>
                        <a:t>Ø2.04 </a:t>
                      </a:r>
                      <a:r>
                        <a:rPr lang="ru-RU" sz="900" spc="-5" dirty="0">
                          <a:solidFill>
                            <a:srgbClr val="231F20"/>
                          </a:solidFill>
                          <a:latin typeface="Arial Narrow"/>
                          <a:cs typeface="Arial Narrow"/>
                        </a:rPr>
                        <a:t>м</a:t>
                      </a:r>
                      <a:r>
                        <a:rPr sz="900" spc="-20" dirty="0">
                          <a:solidFill>
                            <a:srgbClr val="231F20"/>
                          </a:solidFill>
                          <a:latin typeface="Arial Narrow"/>
                          <a:cs typeface="Arial Narrow"/>
                        </a:rPr>
                        <a:t> </a:t>
                      </a:r>
                      <a:r>
                        <a:rPr sz="900" dirty="0">
                          <a:solidFill>
                            <a:srgbClr val="231F20"/>
                          </a:solidFill>
                          <a:latin typeface="Arial Narrow"/>
                          <a:cs typeface="Arial Narrow"/>
                        </a:rPr>
                        <a:t>(80”)</a:t>
                      </a:r>
                      <a:endParaRPr sz="900" dirty="0">
                        <a:latin typeface="Arial Narrow"/>
                        <a:cs typeface="Arial Narrow"/>
                      </a:endParaRPr>
                    </a:p>
                  </a:txBody>
                  <a:tcPr marL="0" marR="0" marT="11239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R="6350" algn="ctr">
                        <a:lnSpc>
                          <a:spcPct val="100000"/>
                        </a:lnSpc>
                        <a:spcBef>
                          <a:spcPts val="885"/>
                        </a:spcBef>
                      </a:pPr>
                      <a:r>
                        <a:rPr sz="900" spc="-5" dirty="0">
                          <a:solidFill>
                            <a:srgbClr val="231F20"/>
                          </a:solidFill>
                          <a:latin typeface="Arial Narrow"/>
                          <a:cs typeface="Arial Narrow"/>
                        </a:rPr>
                        <a:t>Ø1.6 </a:t>
                      </a:r>
                      <a:r>
                        <a:rPr lang="ru-RU" sz="900" spc="-5" dirty="0">
                          <a:solidFill>
                            <a:srgbClr val="231F20"/>
                          </a:solidFill>
                          <a:latin typeface="Arial Narrow"/>
                          <a:cs typeface="Arial Narrow"/>
                        </a:rPr>
                        <a:t>м</a:t>
                      </a:r>
                      <a:r>
                        <a:rPr sz="900" spc="-20" dirty="0">
                          <a:solidFill>
                            <a:srgbClr val="231F20"/>
                          </a:solidFill>
                          <a:latin typeface="Arial Narrow"/>
                          <a:cs typeface="Arial Narrow"/>
                        </a:rPr>
                        <a:t> </a:t>
                      </a:r>
                      <a:r>
                        <a:rPr sz="900" dirty="0">
                          <a:solidFill>
                            <a:srgbClr val="231F20"/>
                          </a:solidFill>
                          <a:latin typeface="Arial Narrow"/>
                          <a:cs typeface="Arial Narrow"/>
                        </a:rPr>
                        <a:t>(63”)</a:t>
                      </a:r>
                      <a:endParaRPr sz="900" dirty="0">
                        <a:latin typeface="Arial Narrow"/>
                        <a:cs typeface="Arial Narrow"/>
                      </a:endParaRPr>
                    </a:p>
                  </a:txBody>
                  <a:tcPr marL="0" marR="0" marT="11239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R="17780" algn="ctr">
                        <a:lnSpc>
                          <a:spcPct val="100000"/>
                        </a:lnSpc>
                        <a:spcBef>
                          <a:spcPts val="885"/>
                        </a:spcBef>
                      </a:pPr>
                      <a:r>
                        <a:rPr sz="900" spc="-5" dirty="0">
                          <a:solidFill>
                            <a:srgbClr val="231F20"/>
                          </a:solidFill>
                          <a:latin typeface="Arial Narrow"/>
                          <a:cs typeface="Arial Narrow"/>
                        </a:rPr>
                        <a:t>0.70</a:t>
                      </a:r>
                      <a:r>
                        <a:rPr lang="ru-RU" sz="900" spc="-5" dirty="0">
                          <a:solidFill>
                            <a:srgbClr val="231F20"/>
                          </a:solidFill>
                          <a:latin typeface="Arial Narrow"/>
                          <a:cs typeface="Arial Narrow"/>
                        </a:rPr>
                        <a:t>м</a:t>
                      </a:r>
                      <a:r>
                        <a:rPr sz="900" spc="-30" dirty="0">
                          <a:solidFill>
                            <a:srgbClr val="231F20"/>
                          </a:solidFill>
                          <a:latin typeface="Arial Narrow"/>
                          <a:cs typeface="Arial Narrow"/>
                        </a:rPr>
                        <a:t> </a:t>
                      </a:r>
                      <a:r>
                        <a:rPr sz="900" dirty="0">
                          <a:solidFill>
                            <a:srgbClr val="231F20"/>
                          </a:solidFill>
                          <a:latin typeface="Arial Narrow"/>
                          <a:cs typeface="Arial Narrow"/>
                        </a:rPr>
                        <a:t>(28”)</a:t>
                      </a:r>
                      <a:endParaRPr sz="900" dirty="0">
                        <a:latin typeface="Arial Narrow"/>
                        <a:cs typeface="Arial Narrow"/>
                      </a:endParaRPr>
                    </a:p>
                  </a:txBody>
                  <a:tcPr marL="0" marR="0" marT="11239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74295">
                        <a:lnSpc>
                          <a:spcPct val="100000"/>
                        </a:lnSpc>
                        <a:spcBef>
                          <a:spcPts val="865"/>
                        </a:spcBef>
                      </a:pPr>
                      <a:r>
                        <a:rPr sz="900" spc="-5" dirty="0">
                          <a:solidFill>
                            <a:srgbClr val="231F20"/>
                          </a:solidFill>
                          <a:latin typeface="Arial Narrow"/>
                          <a:cs typeface="Arial Narrow"/>
                        </a:rPr>
                        <a:t>42 </a:t>
                      </a:r>
                      <a:r>
                        <a:rPr lang="ru-RU" sz="900" spc="-5" dirty="0">
                          <a:solidFill>
                            <a:srgbClr val="231F20"/>
                          </a:solidFill>
                          <a:latin typeface="Arial Narrow"/>
                          <a:cs typeface="Arial Narrow"/>
                        </a:rPr>
                        <a:t>кг</a:t>
                      </a:r>
                      <a:r>
                        <a:rPr sz="900" spc="-5" dirty="0">
                          <a:solidFill>
                            <a:srgbClr val="231F20"/>
                          </a:solidFill>
                          <a:latin typeface="Arial Narrow"/>
                          <a:cs typeface="Arial Narrow"/>
                        </a:rPr>
                        <a:t> </a:t>
                      </a:r>
                      <a:r>
                        <a:rPr sz="900" dirty="0">
                          <a:solidFill>
                            <a:srgbClr val="231F20"/>
                          </a:solidFill>
                          <a:latin typeface="Arial Narrow"/>
                          <a:cs typeface="Arial Narrow"/>
                        </a:rPr>
                        <a:t>(92.6</a:t>
                      </a:r>
                      <a:r>
                        <a:rPr sz="900" spc="-30" dirty="0">
                          <a:solidFill>
                            <a:srgbClr val="231F20"/>
                          </a:solidFill>
                          <a:latin typeface="Arial Narrow"/>
                          <a:cs typeface="Arial Narrow"/>
                        </a:rPr>
                        <a:t> </a:t>
                      </a:r>
                      <a:r>
                        <a:rPr lang="ru-RU" sz="900" spc="-5" dirty="0">
                          <a:solidFill>
                            <a:srgbClr val="231F20"/>
                          </a:solidFill>
                          <a:latin typeface="Arial Narrow"/>
                          <a:cs typeface="Arial Narrow"/>
                        </a:rPr>
                        <a:t>фунтов</a:t>
                      </a:r>
                      <a:r>
                        <a:rPr sz="900" spc="-5" dirty="0">
                          <a:solidFill>
                            <a:srgbClr val="231F20"/>
                          </a:solidFill>
                          <a:latin typeface="Arial Narrow"/>
                          <a:cs typeface="Arial Narrow"/>
                        </a:rPr>
                        <a:t>)</a:t>
                      </a:r>
                      <a:endParaRPr sz="900" dirty="0">
                        <a:latin typeface="Arial Narrow"/>
                        <a:cs typeface="Arial Narrow"/>
                      </a:endParaRPr>
                    </a:p>
                  </a:txBody>
                  <a:tcPr marL="0" marR="0" marT="10985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extLst>
                  <a:ext uri="{0D108BD9-81ED-4DB2-BD59-A6C34878D82A}">
                    <a16:rowId xmlns:a16="http://schemas.microsoft.com/office/drawing/2014/main" val="10002"/>
                  </a:ext>
                </a:extLst>
              </a:tr>
              <a:tr h="356356">
                <a:tc>
                  <a:txBody>
                    <a:bodyPr/>
                    <a:lstStyle/>
                    <a:p>
                      <a:pPr marL="160020">
                        <a:lnSpc>
                          <a:spcPct val="100000"/>
                        </a:lnSpc>
                        <a:spcBef>
                          <a:spcPts val="325"/>
                        </a:spcBef>
                      </a:pPr>
                      <a:r>
                        <a:rPr sz="900" b="1" spc="-5" dirty="0">
                          <a:solidFill>
                            <a:srgbClr val="231F20"/>
                          </a:solidFill>
                          <a:latin typeface="Arial Narrow"/>
                          <a:cs typeface="Arial Narrow"/>
                        </a:rPr>
                        <a:t>M-OT061</a:t>
                      </a:r>
                      <a:endParaRPr sz="900">
                        <a:latin typeface="Arial Narrow"/>
                        <a:cs typeface="Arial Narrow"/>
                      </a:endParaRPr>
                    </a:p>
                    <a:p>
                      <a:pPr marL="222250">
                        <a:lnSpc>
                          <a:spcPct val="100000"/>
                        </a:lnSpc>
                        <a:spcBef>
                          <a:spcPts val="20"/>
                        </a:spcBef>
                      </a:pPr>
                      <a:r>
                        <a:rPr sz="900" b="1" spc="-5" dirty="0">
                          <a:solidFill>
                            <a:srgbClr val="231F20"/>
                          </a:solidFill>
                          <a:latin typeface="Arial Narrow"/>
                          <a:cs typeface="Arial Narrow"/>
                        </a:rPr>
                        <a:t>Otium</a:t>
                      </a:r>
                      <a:endParaRPr sz="90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99695">
                        <a:lnSpc>
                          <a:spcPct val="100000"/>
                        </a:lnSpc>
                        <a:spcBef>
                          <a:spcPts val="860"/>
                        </a:spcBef>
                      </a:pPr>
                      <a:r>
                        <a:rPr lang="ru-RU" sz="900" dirty="0">
                          <a:latin typeface="Arial Narrow"/>
                          <a:cs typeface="Arial Narrow"/>
                        </a:rPr>
                        <a:t>Квадратный</a:t>
                      </a:r>
                      <a:endParaRPr sz="900" dirty="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93040">
                        <a:lnSpc>
                          <a:spcPct val="100000"/>
                        </a:lnSpc>
                        <a:spcBef>
                          <a:spcPts val="860"/>
                        </a:spcBef>
                      </a:pPr>
                      <a:r>
                        <a:rPr sz="900" dirty="0">
                          <a:solidFill>
                            <a:srgbClr val="231F20"/>
                          </a:solidFill>
                          <a:latin typeface="Arial Narrow"/>
                          <a:cs typeface="Arial Narrow"/>
                        </a:rPr>
                        <a:t>6</a:t>
                      </a:r>
                      <a:endParaRPr sz="90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5715" algn="ctr">
                        <a:lnSpc>
                          <a:spcPct val="100000"/>
                        </a:lnSpc>
                        <a:spcBef>
                          <a:spcPts val="325"/>
                        </a:spcBef>
                      </a:pPr>
                      <a:r>
                        <a:rPr sz="900" spc="-5" dirty="0">
                          <a:solidFill>
                            <a:srgbClr val="231F20"/>
                          </a:solidFill>
                          <a:latin typeface="Arial Narrow"/>
                          <a:cs typeface="Arial Narrow"/>
                        </a:rPr>
                        <a:t>930</a:t>
                      </a:r>
                      <a:r>
                        <a:rPr sz="900" spc="-20" dirty="0">
                          <a:solidFill>
                            <a:srgbClr val="231F20"/>
                          </a:solidFill>
                          <a:latin typeface="Arial Narrow"/>
                          <a:cs typeface="Arial Narrow"/>
                        </a:rPr>
                        <a:t> </a:t>
                      </a:r>
                      <a:r>
                        <a:rPr lang="ru-RU" sz="900" spc="-20" dirty="0">
                          <a:solidFill>
                            <a:srgbClr val="231F20"/>
                          </a:solidFill>
                          <a:latin typeface="Arial Narrow"/>
                          <a:cs typeface="Arial Narrow"/>
                        </a:rPr>
                        <a:t>л</a:t>
                      </a:r>
                      <a:endParaRPr sz="900" dirty="0">
                        <a:latin typeface="Arial Narrow"/>
                        <a:cs typeface="Arial Narrow"/>
                      </a:endParaRPr>
                    </a:p>
                    <a:p>
                      <a:pPr marL="5715" algn="ctr">
                        <a:lnSpc>
                          <a:spcPct val="100000"/>
                        </a:lnSpc>
                        <a:spcBef>
                          <a:spcPts val="20"/>
                        </a:spcBef>
                      </a:pPr>
                      <a:r>
                        <a:rPr sz="900" dirty="0">
                          <a:solidFill>
                            <a:srgbClr val="231F20"/>
                          </a:solidFill>
                          <a:latin typeface="Arial Narrow"/>
                          <a:cs typeface="Arial Narrow"/>
                        </a:rPr>
                        <a:t>(245</a:t>
                      </a:r>
                      <a:r>
                        <a:rPr sz="900" spc="-25" dirty="0">
                          <a:solidFill>
                            <a:srgbClr val="231F20"/>
                          </a:solidFill>
                          <a:latin typeface="Arial Narrow"/>
                          <a:cs typeface="Arial Narrow"/>
                        </a:rPr>
                        <a:t> </a:t>
                      </a:r>
                      <a:r>
                        <a:rPr lang="ru-RU" sz="900" spc="-5" dirty="0" err="1">
                          <a:solidFill>
                            <a:srgbClr val="231F20"/>
                          </a:solidFill>
                          <a:latin typeface="Arial Narrow"/>
                          <a:cs typeface="Arial Narrow"/>
                        </a:rPr>
                        <a:t>гал</a:t>
                      </a:r>
                      <a:r>
                        <a:rPr sz="900" spc="-5" dirty="0">
                          <a:solidFill>
                            <a:srgbClr val="231F20"/>
                          </a:solidFill>
                          <a:latin typeface="Arial Narrow"/>
                          <a:cs typeface="Arial Narrow"/>
                        </a:rPr>
                        <a:t>.)</a:t>
                      </a:r>
                      <a:endParaRPr sz="900" dirty="0">
                        <a:latin typeface="Arial Narrow"/>
                        <a:cs typeface="Arial Narrow"/>
                      </a:endParaRPr>
                    </a:p>
                  </a:txBody>
                  <a:tcPr marL="0" marR="0" marT="412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8255" algn="ctr">
                        <a:lnSpc>
                          <a:spcPct val="100000"/>
                        </a:lnSpc>
                        <a:spcBef>
                          <a:spcPts val="880"/>
                        </a:spcBef>
                      </a:pPr>
                      <a:r>
                        <a:rPr sz="900" spc="-5" dirty="0">
                          <a:solidFill>
                            <a:srgbClr val="231F20"/>
                          </a:solidFill>
                          <a:latin typeface="Arial Narrow"/>
                          <a:cs typeface="Arial Narrow"/>
                        </a:rPr>
                        <a:t>1.85 </a:t>
                      </a:r>
                      <a:r>
                        <a:rPr sz="900" dirty="0">
                          <a:solidFill>
                            <a:srgbClr val="231F20"/>
                          </a:solidFill>
                          <a:latin typeface="Arial Narrow"/>
                          <a:cs typeface="Arial Narrow"/>
                        </a:rPr>
                        <a:t>x </a:t>
                      </a:r>
                      <a:r>
                        <a:rPr sz="900" spc="-5" dirty="0">
                          <a:solidFill>
                            <a:srgbClr val="231F20"/>
                          </a:solidFill>
                          <a:latin typeface="Arial Narrow"/>
                          <a:cs typeface="Arial Narrow"/>
                        </a:rPr>
                        <a:t>1.85 </a:t>
                      </a:r>
                      <a:r>
                        <a:rPr lang="ru-RU" sz="900" spc="-5" dirty="0">
                          <a:solidFill>
                            <a:srgbClr val="231F20"/>
                          </a:solidFill>
                          <a:latin typeface="Arial Narrow"/>
                          <a:cs typeface="Arial Narrow"/>
                        </a:rPr>
                        <a:t>м</a:t>
                      </a:r>
                      <a:r>
                        <a:rPr sz="900" dirty="0">
                          <a:solidFill>
                            <a:srgbClr val="231F20"/>
                          </a:solidFill>
                          <a:latin typeface="Arial Narrow"/>
                          <a:cs typeface="Arial Narrow"/>
                        </a:rPr>
                        <a:t> (73” x</a:t>
                      </a:r>
                      <a:r>
                        <a:rPr sz="900" spc="-75" dirty="0">
                          <a:solidFill>
                            <a:srgbClr val="231F20"/>
                          </a:solidFill>
                          <a:latin typeface="Arial Narrow"/>
                          <a:cs typeface="Arial Narrow"/>
                        </a:rPr>
                        <a:t> </a:t>
                      </a:r>
                      <a:r>
                        <a:rPr sz="900" dirty="0">
                          <a:solidFill>
                            <a:srgbClr val="231F20"/>
                          </a:solidFill>
                          <a:latin typeface="Arial Narrow"/>
                          <a:cs typeface="Arial Narrow"/>
                        </a:rPr>
                        <a:t>73”)</a:t>
                      </a:r>
                      <a:endParaRPr sz="900" dirty="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6350" algn="ctr">
                        <a:lnSpc>
                          <a:spcPct val="100000"/>
                        </a:lnSpc>
                        <a:spcBef>
                          <a:spcPts val="880"/>
                        </a:spcBef>
                      </a:pPr>
                      <a:r>
                        <a:rPr sz="900" spc="-5" dirty="0">
                          <a:solidFill>
                            <a:srgbClr val="231F20"/>
                          </a:solidFill>
                          <a:latin typeface="Arial Narrow"/>
                          <a:cs typeface="Arial Narrow"/>
                        </a:rPr>
                        <a:t>1.45 </a:t>
                      </a:r>
                      <a:r>
                        <a:rPr sz="900" dirty="0">
                          <a:solidFill>
                            <a:srgbClr val="231F20"/>
                          </a:solidFill>
                          <a:latin typeface="Arial Narrow"/>
                          <a:cs typeface="Arial Narrow"/>
                        </a:rPr>
                        <a:t>x </a:t>
                      </a:r>
                      <a:r>
                        <a:rPr sz="900" spc="-5" dirty="0">
                          <a:solidFill>
                            <a:srgbClr val="231F20"/>
                          </a:solidFill>
                          <a:latin typeface="Arial Narrow"/>
                          <a:cs typeface="Arial Narrow"/>
                        </a:rPr>
                        <a:t>1.45 </a:t>
                      </a:r>
                      <a:r>
                        <a:rPr lang="ru-RU" sz="900" spc="-5" dirty="0">
                          <a:solidFill>
                            <a:srgbClr val="231F20"/>
                          </a:solidFill>
                          <a:latin typeface="Arial Narrow"/>
                          <a:cs typeface="Arial Narrow"/>
                        </a:rPr>
                        <a:t>м</a:t>
                      </a:r>
                      <a:r>
                        <a:rPr sz="900" dirty="0">
                          <a:solidFill>
                            <a:srgbClr val="231F20"/>
                          </a:solidFill>
                          <a:latin typeface="Arial Narrow"/>
                          <a:cs typeface="Arial Narrow"/>
                        </a:rPr>
                        <a:t> (57” x</a:t>
                      </a:r>
                      <a:r>
                        <a:rPr sz="900" spc="-60" dirty="0">
                          <a:solidFill>
                            <a:srgbClr val="231F20"/>
                          </a:solidFill>
                          <a:latin typeface="Arial Narrow"/>
                          <a:cs typeface="Arial Narrow"/>
                        </a:rPr>
                        <a:t> </a:t>
                      </a:r>
                      <a:r>
                        <a:rPr sz="900" dirty="0">
                          <a:solidFill>
                            <a:srgbClr val="231F20"/>
                          </a:solidFill>
                          <a:latin typeface="Arial Narrow"/>
                          <a:cs typeface="Arial Narrow"/>
                        </a:rPr>
                        <a:t>57”)</a:t>
                      </a:r>
                      <a:endParaRPr sz="900" dirty="0">
                        <a:latin typeface="Arial Narrow"/>
                        <a:cs typeface="Arial Narrow"/>
                      </a:endParaRPr>
                    </a:p>
                  </a:txBody>
                  <a:tcPr marL="0" marR="0" marT="1117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17780" algn="ctr">
                        <a:lnSpc>
                          <a:spcPct val="100000"/>
                        </a:lnSpc>
                        <a:spcBef>
                          <a:spcPts val="875"/>
                        </a:spcBef>
                      </a:pPr>
                      <a:r>
                        <a:rPr sz="900" spc="-5" dirty="0">
                          <a:solidFill>
                            <a:srgbClr val="231F20"/>
                          </a:solidFill>
                          <a:latin typeface="Arial Narrow"/>
                          <a:cs typeface="Arial Narrow"/>
                        </a:rPr>
                        <a:t>0.68</a:t>
                      </a:r>
                      <a:r>
                        <a:rPr lang="ru-RU" sz="900" spc="-5" dirty="0">
                          <a:solidFill>
                            <a:srgbClr val="231F20"/>
                          </a:solidFill>
                          <a:latin typeface="Arial Narrow"/>
                          <a:cs typeface="Arial Narrow"/>
                        </a:rPr>
                        <a:t>м</a:t>
                      </a:r>
                      <a:r>
                        <a:rPr sz="900" spc="-30" dirty="0">
                          <a:solidFill>
                            <a:srgbClr val="231F20"/>
                          </a:solidFill>
                          <a:latin typeface="Arial Narrow"/>
                          <a:cs typeface="Arial Narrow"/>
                        </a:rPr>
                        <a:t> </a:t>
                      </a:r>
                      <a:r>
                        <a:rPr sz="900" dirty="0">
                          <a:solidFill>
                            <a:srgbClr val="231F20"/>
                          </a:solidFill>
                          <a:latin typeface="Arial Narrow"/>
                          <a:cs typeface="Arial Narrow"/>
                        </a:rPr>
                        <a:t>(27”)</a:t>
                      </a:r>
                      <a:endParaRPr sz="900" dirty="0">
                        <a:latin typeface="Arial Narrow"/>
                        <a:cs typeface="Arial Narrow"/>
                      </a:endParaRPr>
                    </a:p>
                  </a:txBody>
                  <a:tcPr marL="0" marR="0" marT="1111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74295">
                        <a:lnSpc>
                          <a:spcPct val="100000"/>
                        </a:lnSpc>
                        <a:spcBef>
                          <a:spcPts val="860"/>
                        </a:spcBef>
                      </a:pPr>
                      <a:r>
                        <a:rPr sz="900" spc="-5" dirty="0">
                          <a:solidFill>
                            <a:srgbClr val="231F20"/>
                          </a:solidFill>
                          <a:latin typeface="Arial Narrow"/>
                          <a:cs typeface="Arial Narrow"/>
                        </a:rPr>
                        <a:t>42 </a:t>
                      </a:r>
                      <a:r>
                        <a:rPr lang="ru-RU" sz="900" spc="-5" dirty="0">
                          <a:solidFill>
                            <a:srgbClr val="231F20"/>
                          </a:solidFill>
                          <a:latin typeface="Arial Narrow"/>
                          <a:cs typeface="Arial Narrow"/>
                        </a:rPr>
                        <a:t>кг</a:t>
                      </a:r>
                      <a:r>
                        <a:rPr sz="900" spc="-5" dirty="0">
                          <a:solidFill>
                            <a:srgbClr val="231F20"/>
                          </a:solidFill>
                          <a:latin typeface="Arial Narrow"/>
                          <a:cs typeface="Arial Narrow"/>
                        </a:rPr>
                        <a:t> </a:t>
                      </a:r>
                      <a:r>
                        <a:rPr sz="900" dirty="0">
                          <a:solidFill>
                            <a:srgbClr val="231F20"/>
                          </a:solidFill>
                          <a:latin typeface="Arial Narrow"/>
                          <a:cs typeface="Arial Narrow"/>
                        </a:rPr>
                        <a:t>(92.6</a:t>
                      </a:r>
                      <a:r>
                        <a:rPr sz="900" spc="-30" dirty="0">
                          <a:solidFill>
                            <a:srgbClr val="231F20"/>
                          </a:solidFill>
                          <a:latin typeface="Arial Narrow"/>
                          <a:cs typeface="Arial Narrow"/>
                        </a:rPr>
                        <a:t> </a:t>
                      </a:r>
                      <a:r>
                        <a:rPr lang="ru-RU" sz="900" spc="-5" dirty="0">
                          <a:solidFill>
                            <a:srgbClr val="231F20"/>
                          </a:solidFill>
                          <a:latin typeface="Arial Narrow"/>
                          <a:cs typeface="Arial Narrow"/>
                        </a:rPr>
                        <a:t>фунтов</a:t>
                      </a:r>
                      <a:r>
                        <a:rPr sz="900" spc="-5" dirty="0">
                          <a:solidFill>
                            <a:srgbClr val="231F20"/>
                          </a:solidFill>
                          <a:latin typeface="Arial Narrow"/>
                          <a:cs typeface="Arial Narrow"/>
                        </a:rPr>
                        <a:t>)</a:t>
                      </a:r>
                      <a:endParaRPr sz="900" dirty="0">
                        <a:latin typeface="Arial Narrow"/>
                        <a:cs typeface="Arial Narrow"/>
                      </a:endParaRPr>
                    </a:p>
                  </a:txBody>
                  <a:tcPr marL="0" marR="0" marT="10922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graphicFrame>
        <p:nvGraphicFramePr>
          <p:cNvPr id="419" name="object 419"/>
          <p:cNvGraphicFramePr>
            <a:graphicFrameLocks noGrp="1"/>
          </p:cNvGraphicFramePr>
          <p:nvPr>
            <p:extLst>
              <p:ext uri="{D42A27DB-BD31-4B8C-83A1-F6EECF244321}">
                <p14:modId xmlns:p14="http://schemas.microsoft.com/office/powerpoint/2010/main" val="1557463055"/>
              </p:ext>
            </p:extLst>
          </p:nvPr>
        </p:nvGraphicFramePr>
        <p:xfrm>
          <a:off x="538149" y="2637035"/>
          <a:ext cx="6478905" cy="3113633"/>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4288155">
                  <a:extLst>
                    <a:ext uri="{9D8B030D-6E8A-4147-A177-3AD203B41FA5}">
                      <a16:colId xmlns:a16="http://schemas.microsoft.com/office/drawing/2014/main" val="20001"/>
                    </a:ext>
                  </a:extLst>
                </a:gridCol>
              </a:tblGrid>
              <a:tr h="345672">
                <a:tc>
                  <a:txBody>
                    <a:bodyPr/>
                    <a:lstStyle/>
                    <a:p>
                      <a:pPr marL="1270" algn="ctr">
                        <a:lnSpc>
                          <a:spcPct val="100000"/>
                        </a:lnSpc>
                        <a:spcBef>
                          <a:spcPts val="730"/>
                        </a:spcBef>
                      </a:pPr>
                      <a:r>
                        <a:rPr lang="ru-RU" sz="1000" b="1" dirty="0">
                          <a:solidFill>
                            <a:srgbClr val="FFFFFF"/>
                          </a:solidFill>
                          <a:latin typeface="Arial Narrow"/>
                          <a:cs typeface="Arial Narrow"/>
                        </a:rPr>
                        <a:t>Спецификация блока управления</a:t>
                      </a:r>
                      <a:endParaRPr lang="ru-RU" sz="1000" dirty="0">
                        <a:latin typeface="Arial Narrow"/>
                        <a:cs typeface="Arial Narrow"/>
                      </a:endParaRPr>
                    </a:p>
                  </a:txBody>
                  <a:tcPr marL="0" marR="0" marT="92710"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58595B"/>
                    </a:solidFill>
                  </a:tcPr>
                </a:tc>
                <a:tc>
                  <a:txBody>
                    <a:bodyPr/>
                    <a:lstStyle/>
                    <a:p>
                      <a:pPr marL="156845" algn="ctr">
                        <a:lnSpc>
                          <a:spcPct val="100000"/>
                        </a:lnSpc>
                        <a:spcBef>
                          <a:spcPts val="705"/>
                        </a:spcBef>
                      </a:pPr>
                      <a:r>
                        <a:rPr sz="1000" b="1" spc="-5" dirty="0">
                          <a:solidFill>
                            <a:srgbClr val="FFFFFF"/>
                          </a:solidFill>
                          <a:latin typeface="Arial Narrow"/>
                          <a:cs typeface="Arial Narrow"/>
                        </a:rPr>
                        <a:t>M-CA061 </a:t>
                      </a:r>
                      <a:r>
                        <a:rPr sz="1000" b="1" dirty="0">
                          <a:solidFill>
                            <a:srgbClr val="FFFFFF"/>
                          </a:solidFill>
                          <a:latin typeface="Arial Narrow"/>
                          <a:cs typeface="Arial Narrow"/>
                        </a:rPr>
                        <a:t>/</a:t>
                      </a:r>
                      <a:r>
                        <a:rPr sz="1000" b="1" spc="-10" dirty="0">
                          <a:solidFill>
                            <a:srgbClr val="FFFFFF"/>
                          </a:solidFill>
                          <a:latin typeface="Arial Narrow"/>
                          <a:cs typeface="Arial Narrow"/>
                        </a:rPr>
                        <a:t> </a:t>
                      </a:r>
                      <a:r>
                        <a:rPr sz="1000" b="1" spc="-5" dirty="0">
                          <a:solidFill>
                            <a:srgbClr val="FFFFFF"/>
                          </a:solidFill>
                          <a:latin typeface="Arial Narrow"/>
                          <a:cs typeface="Arial Narrow"/>
                        </a:rPr>
                        <a:t>M-OT061</a:t>
                      </a:r>
                      <a:endParaRPr sz="1000">
                        <a:latin typeface="Arial Narrow"/>
                        <a:cs typeface="Arial Narrow"/>
                      </a:endParaRPr>
                    </a:p>
                  </a:txBody>
                  <a:tcPr marL="0" marR="0" marT="895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58595B"/>
                    </a:solidFill>
                  </a:tcPr>
                </a:tc>
                <a:extLst>
                  <a:ext uri="{0D108BD9-81ED-4DB2-BD59-A6C34878D82A}">
                    <a16:rowId xmlns:a16="http://schemas.microsoft.com/office/drawing/2014/main" val="10000"/>
                  </a:ext>
                </a:extLst>
              </a:tr>
              <a:tr h="239011">
                <a:tc>
                  <a:txBody>
                    <a:bodyPr/>
                    <a:lstStyle/>
                    <a:p>
                      <a:pPr marR="22225" algn="ctr">
                        <a:lnSpc>
                          <a:spcPct val="100000"/>
                        </a:lnSpc>
                        <a:spcBef>
                          <a:spcPts val="405"/>
                        </a:spcBef>
                      </a:pPr>
                      <a:r>
                        <a:rPr lang="ru-RU" sz="900" b="1" dirty="0">
                          <a:solidFill>
                            <a:srgbClr val="231F20"/>
                          </a:solidFill>
                          <a:latin typeface="Arial Narrow"/>
                          <a:cs typeface="Arial Narrow"/>
                        </a:rPr>
                        <a:t>Блок управления</a:t>
                      </a:r>
                      <a:endParaRPr sz="900" dirty="0">
                        <a:latin typeface="Arial Narrow"/>
                        <a:cs typeface="Arial Narrow"/>
                      </a:endParaRPr>
                    </a:p>
                  </a:txBody>
                  <a:tcPr marL="0" marR="0" marT="514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05"/>
                        </a:spcBef>
                      </a:pPr>
                      <a:r>
                        <a:rPr sz="900" dirty="0">
                          <a:solidFill>
                            <a:srgbClr val="231F20"/>
                          </a:solidFill>
                          <a:latin typeface="Arial Narrow"/>
                          <a:cs typeface="Arial Narrow"/>
                        </a:rPr>
                        <a:t>AC </a:t>
                      </a:r>
                      <a:r>
                        <a:rPr sz="900" spc="-5" dirty="0">
                          <a:solidFill>
                            <a:srgbClr val="231F20"/>
                          </a:solidFill>
                          <a:latin typeface="Arial Narrow"/>
                          <a:cs typeface="Arial Narrow"/>
                        </a:rPr>
                        <a:t>220-240V~</a:t>
                      </a:r>
                      <a:r>
                        <a:rPr sz="900" spc="-10" dirty="0">
                          <a:solidFill>
                            <a:srgbClr val="231F20"/>
                          </a:solidFill>
                          <a:latin typeface="Arial Narrow"/>
                          <a:cs typeface="Arial Narrow"/>
                        </a:rPr>
                        <a:t> </a:t>
                      </a:r>
                      <a:r>
                        <a:rPr sz="900" dirty="0">
                          <a:solidFill>
                            <a:srgbClr val="231F20"/>
                          </a:solidFill>
                          <a:latin typeface="Arial Narrow"/>
                          <a:cs typeface="Arial Narrow"/>
                        </a:rPr>
                        <a:t>50Hz</a:t>
                      </a:r>
                      <a:endParaRPr sz="900">
                        <a:latin typeface="Arial Narrow"/>
                        <a:cs typeface="Arial Narrow"/>
                      </a:endParaRPr>
                    </a:p>
                  </a:txBody>
                  <a:tcPr marL="0" marR="0" marT="5143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255606">
                <a:tc>
                  <a:txBody>
                    <a:bodyPr/>
                    <a:lstStyle/>
                    <a:p>
                      <a:pPr marR="22225" algn="ctr">
                        <a:lnSpc>
                          <a:spcPct val="100000"/>
                        </a:lnSpc>
                        <a:spcBef>
                          <a:spcPts val="525"/>
                        </a:spcBef>
                      </a:pPr>
                      <a:r>
                        <a:rPr lang="ru-RU" sz="900" b="1" dirty="0">
                          <a:solidFill>
                            <a:srgbClr val="231F20"/>
                          </a:solidFill>
                          <a:latin typeface="Arial Narrow"/>
                          <a:cs typeface="Arial Narrow"/>
                        </a:rPr>
                        <a:t>Общая мощность</a:t>
                      </a:r>
                      <a:endParaRPr sz="900" dirty="0">
                        <a:latin typeface="Arial Narrow"/>
                        <a:cs typeface="Arial Narrow"/>
                      </a:endParaRPr>
                    </a:p>
                  </a:txBody>
                  <a:tcPr marL="0" marR="0" marT="666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525"/>
                        </a:spcBef>
                      </a:pPr>
                      <a:r>
                        <a:rPr sz="900" dirty="0">
                          <a:solidFill>
                            <a:srgbClr val="231F20"/>
                          </a:solidFill>
                          <a:latin typeface="Arial Narrow"/>
                          <a:cs typeface="Arial Narrow"/>
                        </a:rPr>
                        <a:t>2300</a:t>
                      </a:r>
                      <a:r>
                        <a:rPr lang="ru-RU" sz="900" dirty="0">
                          <a:solidFill>
                            <a:srgbClr val="231F20"/>
                          </a:solidFill>
                          <a:latin typeface="Arial Narrow"/>
                          <a:cs typeface="Arial Narrow"/>
                        </a:rPr>
                        <a:t>Вт</a:t>
                      </a:r>
                      <a:endParaRPr sz="900" dirty="0">
                        <a:latin typeface="Arial Narrow"/>
                        <a:cs typeface="Arial Narrow"/>
                      </a:endParaRPr>
                    </a:p>
                  </a:txBody>
                  <a:tcPr marL="0" marR="0" marT="6667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255605">
                <a:tc>
                  <a:txBody>
                    <a:bodyPr/>
                    <a:lstStyle/>
                    <a:p>
                      <a:pPr marR="22225" algn="ctr">
                        <a:lnSpc>
                          <a:spcPct val="100000"/>
                        </a:lnSpc>
                        <a:spcBef>
                          <a:spcPts val="505"/>
                        </a:spcBef>
                      </a:pPr>
                      <a:r>
                        <a:rPr lang="ru-RU" sz="900" b="1" dirty="0">
                          <a:solidFill>
                            <a:srgbClr val="231F20"/>
                          </a:solidFill>
                          <a:latin typeface="Arial Narrow"/>
                          <a:cs typeface="Arial Narrow"/>
                        </a:rPr>
                        <a:t>Мощность нагревателя</a:t>
                      </a:r>
                      <a:endParaRPr sz="900" dirty="0">
                        <a:latin typeface="Arial Narrow"/>
                        <a:cs typeface="Arial Narrow"/>
                      </a:endParaRPr>
                    </a:p>
                  </a:txBody>
                  <a:tcPr marL="0" marR="0" marT="64135"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tcPr>
                </a:tc>
                <a:tc>
                  <a:txBody>
                    <a:bodyPr/>
                    <a:lstStyle/>
                    <a:p>
                      <a:pPr marL="156845" algn="ctr">
                        <a:lnSpc>
                          <a:spcPct val="100000"/>
                        </a:lnSpc>
                        <a:spcBef>
                          <a:spcPts val="509"/>
                        </a:spcBef>
                      </a:pPr>
                      <a:r>
                        <a:rPr sz="900" dirty="0">
                          <a:solidFill>
                            <a:srgbClr val="231F20"/>
                          </a:solidFill>
                          <a:latin typeface="Arial Narrow"/>
                          <a:cs typeface="Arial Narrow"/>
                        </a:rPr>
                        <a:t>1500</a:t>
                      </a:r>
                      <a:r>
                        <a:rPr lang="ru-RU" sz="900" dirty="0">
                          <a:solidFill>
                            <a:srgbClr val="231F20"/>
                          </a:solidFill>
                          <a:latin typeface="Arial Narrow"/>
                          <a:cs typeface="Arial Narrow"/>
                        </a:rPr>
                        <a:t>Вт</a:t>
                      </a:r>
                      <a:endParaRPr sz="900" dirty="0">
                        <a:latin typeface="Arial Narrow"/>
                        <a:cs typeface="Arial Narrow"/>
                      </a:endParaRPr>
                    </a:p>
                  </a:txBody>
                  <a:tcPr marL="0" marR="0" marT="64769"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255606">
                <a:tc>
                  <a:txBody>
                    <a:bodyPr/>
                    <a:lstStyle/>
                    <a:p>
                      <a:pPr marR="22225" algn="ctr">
                        <a:lnSpc>
                          <a:spcPct val="100000"/>
                        </a:lnSpc>
                        <a:spcBef>
                          <a:spcPts val="490"/>
                        </a:spcBef>
                      </a:pPr>
                      <a:r>
                        <a:rPr lang="ru-RU" sz="900" b="1" spc="-5" dirty="0">
                          <a:solidFill>
                            <a:srgbClr val="231F20"/>
                          </a:solidFill>
                          <a:latin typeface="Arial Narrow"/>
                          <a:cs typeface="Arial Narrow"/>
                        </a:rPr>
                        <a:t>Мощность массажного компрессора</a:t>
                      </a:r>
                      <a:endParaRPr sz="900" dirty="0">
                        <a:latin typeface="Arial Narrow"/>
                        <a:cs typeface="Arial Narrow"/>
                      </a:endParaRPr>
                    </a:p>
                  </a:txBody>
                  <a:tcPr marL="0" marR="0" marT="6223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6845" algn="ctr">
                        <a:lnSpc>
                          <a:spcPct val="100000"/>
                        </a:lnSpc>
                        <a:spcBef>
                          <a:spcPts val="495"/>
                        </a:spcBef>
                      </a:pPr>
                      <a:r>
                        <a:rPr sz="900" dirty="0">
                          <a:solidFill>
                            <a:srgbClr val="231F20"/>
                          </a:solidFill>
                          <a:latin typeface="Arial Narrow"/>
                          <a:cs typeface="Arial Narrow"/>
                        </a:rPr>
                        <a:t>3 </a:t>
                      </a:r>
                      <a:r>
                        <a:rPr lang="ru-RU" sz="900" spc="-5" dirty="0">
                          <a:solidFill>
                            <a:srgbClr val="231F20"/>
                          </a:solidFill>
                          <a:latin typeface="Arial Narrow"/>
                          <a:cs typeface="Arial Narrow"/>
                        </a:rPr>
                        <a:t>уровня</a:t>
                      </a:r>
                      <a:r>
                        <a:rPr sz="900" spc="-5" dirty="0">
                          <a:solidFill>
                            <a:srgbClr val="231F20"/>
                          </a:solidFill>
                          <a:latin typeface="Arial Narrow"/>
                          <a:cs typeface="Arial Narrow"/>
                        </a:rPr>
                        <a:t> </a:t>
                      </a:r>
                      <a:r>
                        <a:rPr sz="900" dirty="0">
                          <a:solidFill>
                            <a:srgbClr val="231F20"/>
                          </a:solidFill>
                          <a:latin typeface="Arial Narrow"/>
                          <a:cs typeface="Arial Narrow"/>
                        </a:rPr>
                        <a:t>(</a:t>
                      </a:r>
                      <a:r>
                        <a:rPr lang="ru-RU" sz="900" dirty="0">
                          <a:solidFill>
                            <a:srgbClr val="231F20"/>
                          </a:solidFill>
                          <a:latin typeface="Arial Narrow"/>
                          <a:cs typeface="Arial Narrow"/>
                        </a:rPr>
                        <a:t>Уровень</a:t>
                      </a:r>
                      <a:r>
                        <a:rPr sz="900" dirty="0">
                          <a:solidFill>
                            <a:srgbClr val="231F20"/>
                          </a:solidFill>
                          <a:latin typeface="Arial Narrow"/>
                          <a:cs typeface="Arial Narrow"/>
                        </a:rPr>
                        <a:t> </a:t>
                      </a:r>
                      <a:r>
                        <a:rPr sz="900" spc="-5" dirty="0">
                          <a:solidFill>
                            <a:srgbClr val="231F20"/>
                          </a:solidFill>
                          <a:latin typeface="Arial Narrow"/>
                          <a:cs typeface="Arial Narrow"/>
                        </a:rPr>
                        <a:t>1: 300</a:t>
                      </a:r>
                      <a:r>
                        <a:rPr lang="ru-RU" sz="900" spc="-5" dirty="0">
                          <a:solidFill>
                            <a:srgbClr val="231F20"/>
                          </a:solidFill>
                          <a:latin typeface="Arial Narrow"/>
                          <a:cs typeface="Arial Narrow"/>
                        </a:rPr>
                        <a:t>Вт</a:t>
                      </a:r>
                      <a:r>
                        <a:rPr sz="900" spc="-5" dirty="0">
                          <a:solidFill>
                            <a:srgbClr val="231F20"/>
                          </a:solidFill>
                          <a:latin typeface="Arial Narrow"/>
                          <a:cs typeface="Arial Narrow"/>
                        </a:rPr>
                        <a:t>, </a:t>
                      </a:r>
                      <a:r>
                        <a:rPr lang="ru-RU" sz="900" dirty="0">
                          <a:solidFill>
                            <a:srgbClr val="231F20"/>
                          </a:solidFill>
                          <a:latin typeface="Arial Narrow"/>
                          <a:cs typeface="Arial Narrow"/>
                        </a:rPr>
                        <a:t>Уровень</a:t>
                      </a:r>
                      <a:r>
                        <a:rPr sz="900" spc="-5" dirty="0">
                          <a:solidFill>
                            <a:srgbClr val="231F20"/>
                          </a:solidFill>
                          <a:latin typeface="Arial Narrow"/>
                          <a:cs typeface="Arial Narrow"/>
                        </a:rPr>
                        <a:t> 2: 500</a:t>
                      </a:r>
                      <a:r>
                        <a:rPr lang="ru-RU" sz="900" spc="-5" dirty="0">
                          <a:solidFill>
                            <a:srgbClr val="231F20"/>
                          </a:solidFill>
                          <a:latin typeface="Arial Narrow"/>
                          <a:cs typeface="Arial Narrow"/>
                        </a:rPr>
                        <a:t>Вт</a:t>
                      </a:r>
                      <a:r>
                        <a:rPr sz="900" spc="-5" dirty="0">
                          <a:solidFill>
                            <a:srgbClr val="231F20"/>
                          </a:solidFill>
                          <a:latin typeface="Arial Narrow"/>
                          <a:cs typeface="Arial Narrow"/>
                        </a:rPr>
                        <a:t>, </a:t>
                      </a:r>
                      <a:r>
                        <a:rPr lang="ru-RU" sz="900" dirty="0">
                          <a:solidFill>
                            <a:srgbClr val="231F20"/>
                          </a:solidFill>
                          <a:latin typeface="Arial Narrow"/>
                          <a:cs typeface="Arial Narrow"/>
                        </a:rPr>
                        <a:t>Уровень</a:t>
                      </a:r>
                      <a:r>
                        <a:rPr sz="900" spc="-5" dirty="0">
                          <a:solidFill>
                            <a:srgbClr val="231F20"/>
                          </a:solidFill>
                          <a:latin typeface="Arial Narrow"/>
                          <a:cs typeface="Arial Narrow"/>
                        </a:rPr>
                        <a:t> 3:</a:t>
                      </a:r>
                      <a:r>
                        <a:rPr sz="900" spc="-25" dirty="0">
                          <a:solidFill>
                            <a:srgbClr val="231F20"/>
                          </a:solidFill>
                          <a:latin typeface="Arial Narrow"/>
                          <a:cs typeface="Arial Narrow"/>
                        </a:rPr>
                        <a:t> </a:t>
                      </a:r>
                      <a:r>
                        <a:rPr sz="900" dirty="0">
                          <a:solidFill>
                            <a:srgbClr val="231F20"/>
                          </a:solidFill>
                          <a:latin typeface="Arial Narrow"/>
                          <a:cs typeface="Arial Narrow"/>
                        </a:rPr>
                        <a:t>720</a:t>
                      </a:r>
                      <a:r>
                        <a:rPr lang="ru-RU" sz="900" dirty="0">
                          <a:solidFill>
                            <a:srgbClr val="231F20"/>
                          </a:solidFill>
                          <a:latin typeface="Arial Narrow"/>
                          <a:cs typeface="Arial Narrow"/>
                        </a:rPr>
                        <a:t>Вт</a:t>
                      </a:r>
                      <a:r>
                        <a:rPr sz="900" dirty="0">
                          <a:solidFill>
                            <a:srgbClr val="231F20"/>
                          </a:solidFill>
                          <a:latin typeface="Arial Narrow"/>
                          <a:cs typeface="Arial Narrow"/>
                        </a:rPr>
                        <a:t>)</a:t>
                      </a:r>
                      <a:endParaRPr sz="900" dirty="0">
                        <a:latin typeface="Arial Narrow"/>
                        <a:cs typeface="Arial Narrow"/>
                      </a:endParaRPr>
                    </a:p>
                  </a:txBody>
                  <a:tcPr marL="0" marR="0" marT="62865"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255600">
                <a:tc>
                  <a:txBody>
                    <a:bodyPr/>
                    <a:lstStyle/>
                    <a:p>
                      <a:pPr marR="22225" algn="ctr">
                        <a:lnSpc>
                          <a:spcPct val="100000"/>
                        </a:lnSpc>
                        <a:spcBef>
                          <a:spcPts val="475"/>
                        </a:spcBef>
                      </a:pPr>
                      <a:r>
                        <a:rPr lang="ru-RU" sz="900" b="1" dirty="0">
                          <a:solidFill>
                            <a:srgbClr val="231F20"/>
                          </a:solidFill>
                          <a:latin typeface="Arial Narrow"/>
                          <a:cs typeface="Arial Narrow"/>
                        </a:rPr>
                        <a:t>Производительность насоса</a:t>
                      </a:r>
                      <a:endParaRPr sz="900" dirty="0">
                        <a:latin typeface="Arial Narrow"/>
                        <a:cs typeface="Arial Narrow"/>
                      </a:endParaRPr>
                    </a:p>
                  </a:txBody>
                  <a:tcPr marL="0" marR="0" marT="603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484"/>
                        </a:spcBef>
                      </a:pPr>
                      <a:r>
                        <a:rPr sz="900" dirty="0">
                          <a:solidFill>
                            <a:srgbClr val="231F20"/>
                          </a:solidFill>
                          <a:latin typeface="Arial Narrow"/>
                          <a:cs typeface="Arial Narrow"/>
                        </a:rPr>
                        <a:t>1800</a:t>
                      </a:r>
                      <a:r>
                        <a:rPr lang="ru-RU" sz="900" dirty="0">
                          <a:solidFill>
                            <a:srgbClr val="231F20"/>
                          </a:solidFill>
                          <a:latin typeface="Arial Narrow"/>
                          <a:cs typeface="Arial Narrow"/>
                        </a:rPr>
                        <a:t> л</a:t>
                      </a:r>
                      <a:r>
                        <a:rPr sz="900" dirty="0">
                          <a:solidFill>
                            <a:srgbClr val="231F20"/>
                          </a:solidFill>
                          <a:latin typeface="Arial Narrow"/>
                          <a:cs typeface="Arial Narrow"/>
                        </a:rPr>
                        <a:t>/</a:t>
                      </a:r>
                      <a:r>
                        <a:rPr lang="ru-RU" sz="900" dirty="0">
                          <a:solidFill>
                            <a:srgbClr val="231F20"/>
                          </a:solidFill>
                          <a:latin typeface="Arial Narrow"/>
                          <a:cs typeface="Arial Narrow"/>
                        </a:rPr>
                        <a:t>час</a:t>
                      </a:r>
                      <a:endParaRPr sz="900" dirty="0">
                        <a:latin typeface="Arial Narrow"/>
                        <a:cs typeface="Arial Narrow"/>
                      </a:endParaRPr>
                    </a:p>
                  </a:txBody>
                  <a:tcPr marL="0" marR="0" marT="61594"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255605">
                <a:tc>
                  <a:txBody>
                    <a:bodyPr/>
                    <a:lstStyle/>
                    <a:p>
                      <a:pPr marR="22860" algn="ctr">
                        <a:lnSpc>
                          <a:spcPct val="100000"/>
                        </a:lnSpc>
                        <a:spcBef>
                          <a:spcPts val="455"/>
                        </a:spcBef>
                      </a:pPr>
                      <a:r>
                        <a:rPr lang="ru-RU" sz="900" b="1" dirty="0">
                          <a:solidFill>
                            <a:srgbClr val="231F20"/>
                          </a:solidFill>
                          <a:latin typeface="Arial Narrow"/>
                          <a:cs typeface="Arial Narrow"/>
                        </a:rPr>
                        <a:t>Встроенный озоновый генератор </a:t>
                      </a:r>
                      <a:endParaRPr sz="900" dirty="0">
                        <a:latin typeface="Arial Narrow"/>
                        <a:cs typeface="Arial Narrow"/>
                      </a:endParaRPr>
                    </a:p>
                  </a:txBody>
                  <a:tcPr marL="0" marR="0" marT="577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470"/>
                        </a:spcBef>
                      </a:pPr>
                      <a:r>
                        <a:rPr sz="900" spc="-5" dirty="0">
                          <a:solidFill>
                            <a:srgbClr val="231F20"/>
                          </a:solidFill>
                          <a:latin typeface="Arial Narrow"/>
                          <a:cs typeface="Arial Narrow"/>
                        </a:rPr>
                        <a:t>5.5W,</a:t>
                      </a:r>
                      <a:r>
                        <a:rPr sz="900" spc="-10" dirty="0">
                          <a:solidFill>
                            <a:srgbClr val="231F20"/>
                          </a:solidFill>
                          <a:latin typeface="Arial Narrow"/>
                          <a:cs typeface="Arial Narrow"/>
                        </a:rPr>
                        <a:t> </a:t>
                      </a:r>
                      <a:r>
                        <a:rPr sz="900" dirty="0">
                          <a:solidFill>
                            <a:srgbClr val="231F20"/>
                          </a:solidFill>
                          <a:latin typeface="Arial Narrow"/>
                          <a:cs typeface="Arial Narrow"/>
                        </a:rPr>
                        <a:t>30-50</a:t>
                      </a:r>
                      <a:r>
                        <a:rPr lang="ru-RU" sz="900" dirty="0">
                          <a:solidFill>
                            <a:srgbClr val="231F20"/>
                          </a:solidFill>
                          <a:latin typeface="Arial Narrow"/>
                          <a:cs typeface="Arial Narrow"/>
                        </a:rPr>
                        <a:t>мг</a:t>
                      </a:r>
                      <a:r>
                        <a:rPr sz="900" dirty="0">
                          <a:solidFill>
                            <a:srgbClr val="231F20"/>
                          </a:solidFill>
                          <a:latin typeface="Arial Narrow"/>
                          <a:cs typeface="Arial Narrow"/>
                        </a:rPr>
                        <a:t>/</a:t>
                      </a:r>
                      <a:r>
                        <a:rPr lang="ru-RU" sz="900" dirty="0">
                          <a:solidFill>
                            <a:srgbClr val="231F20"/>
                          </a:solidFill>
                          <a:latin typeface="Arial Narrow"/>
                          <a:cs typeface="Arial Narrow"/>
                        </a:rPr>
                        <a:t>час</a:t>
                      </a:r>
                      <a:endParaRPr sz="900" dirty="0">
                        <a:latin typeface="Arial Narrow"/>
                        <a:cs typeface="Arial Narrow"/>
                      </a:endParaRPr>
                    </a:p>
                  </a:txBody>
                  <a:tcPr marL="0" marR="0" marT="59690"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450615">
                <a:tc>
                  <a:txBody>
                    <a:bodyPr/>
                    <a:lstStyle/>
                    <a:p>
                      <a:pPr>
                        <a:lnSpc>
                          <a:spcPct val="100000"/>
                        </a:lnSpc>
                        <a:spcBef>
                          <a:spcPts val="25"/>
                        </a:spcBef>
                      </a:pPr>
                      <a:endParaRPr sz="900" dirty="0">
                        <a:latin typeface="Times New Roman"/>
                        <a:cs typeface="Times New Roman"/>
                      </a:endParaRPr>
                    </a:p>
                    <a:p>
                      <a:pPr marR="22225" algn="ctr">
                        <a:lnSpc>
                          <a:spcPct val="100000"/>
                        </a:lnSpc>
                      </a:pPr>
                      <a:r>
                        <a:rPr lang="ru-RU" sz="900" b="1" dirty="0">
                          <a:solidFill>
                            <a:srgbClr val="231F20"/>
                          </a:solidFill>
                          <a:latin typeface="Arial Narrow"/>
                          <a:cs typeface="Arial Narrow"/>
                        </a:rPr>
                        <a:t>Мощность струйной подачи воды</a:t>
                      </a:r>
                      <a:endParaRPr sz="900" dirty="0">
                        <a:latin typeface="Arial Narrow"/>
                        <a:cs typeface="Arial Narrow"/>
                      </a:endParaRPr>
                    </a:p>
                  </a:txBody>
                  <a:tcPr marL="0" marR="0" marT="3175"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tcPr>
                </a:tc>
                <a:tc>
                  <a:txBody>
                    <a:bodyPr/>
                    <a:lstStyle/>
                    <a:p>
                      <a:pPr marL="156845" algn="ctr">
                        <a:lnSpc>
                          <a:spcPct val="100000"/>
                        </a:lnSpc>
                        <a:spcBef>
                          <a:spcPts val="459"/>
                        </a:spcBef>
                      </a:pPr>
                      <a:r>
                        <a:rPr sz="900" spc="-5" dirty="0">
                          <a:solidFill>
                            <a:srgbClr val="231F20"/>
                          </a:solidFill>
                          <a:latin typeface="Arial Narrow"/>
                          <a:cs typeface="Arial Narrow"/>
                        </a:rPr>
                        <a:t>220-240V </a:t>
                      </a:r>
                      <a:r>
                        <a:rPr sz="900" dirty="0">
                          <a:solidFill>
                            <a:srgbClr val="231F20"/>
                          </a:solidFill>
                          <a:latin typeface="Arial Narrow"/>
                          <a:cs typeface="Arial Narrow"/>
                        </a:rPr>
                        <a:t>/</a:t>
                      </a:r>
                      <a:r>
                        <a:rPr sz="900" spc="-10" dirty="0">
                          <a:solidFill>
                            <a:srgbClr val="231F20"/>
                          </a:solidFill>
                          <a:latin typeface="Arial Narrow"/>
                          <a:cs typeface="Arial Narrow"/>
                        </a:rPr>
                        <a:t> </a:t>
                      </a:r>
                      <a:r>
                        <a:rPr sz="900" dirty="0">
                          <a:solidFill>
                            <a:srgbClr val="231F20"/>
                          </a:solidFill>
                          <a:latin typeface="Arial Narrow"/>
                          <a:cs typeface="Arial Narrow"/>
                        </a:rPr>
                        <a:t>225W</a:t>
                      </a:r>
                      <a:endParaRPr sz="900" dirty="0">
                        <a:latin typeface="Arial Narrow"/>
                        <a:cs typeface="Arial Narrow"/>
                      </a:endParaRPr>
                    </a:p>
                    <a:p>
                      <a:pPr marL="156210" algn="ctr">
                        <a:lnSpc>
                          <a:spcPct val="100000"/>
                        </a:lnSpc>
                        <a:spcBef>
                          <a:spcPts val="320"/>
                        </a:spcBef>
                      </a:pPr>
                      <a:r>
                        <a:rPr sz="900" spc="-5" dirty="0">
                          <a:solidFill>
                            <a:srgbClr val="231F20"/>
                          </a:solidFill>
                          <a:latin typeface="Arial Narrow"/>
                          <a:cs typeface="Arial Narrow"/>
                        </a:rPr>
                        <a:t>75W </a:t>
                      </a:r>
                      <a:r>
                        <a:rPr sz="900" dirty="0">
                          <a:solidFill>
                            <a:srgbClr val="231F20"/>
                          </a:solidFill>
                          <a:latin typeface="Arial Narrow"/>
                          <a:cs typeface="Arial Narrow"/>
                        </a:rPr>
                        <a:t>x 3 </a:t>
                      </a:r>
                      <a:r>
                        <a:rPr lang="ru-RU" sz="900" spc="-5" dirty="0">
                          <a:solidFill>
                            <a:srgbClr val="231F20"/>
                          </a:solidFill>
                          <a:latin typeface="Arial Narrow"/>
                          <a:cs typeface="Arial Narrow"/>
                        </a:rPr>
                        <a:t>комплекта</a:t>
                      </a:r>
                      <a:r>
                        <a:rPr sz="900" spc="-5" dirty="0">
                          <a:solidFill>
                            <a:srgbClr val="231F20"/>
                          </a:solidFill>
                          <a:latin typeface="Arial Narrow"/>
                          <a:cs typeface="Arial Narrow"/>
                        </a:rPr>
                        <a:t>, </a:t>
                      </a:r>
                      <a:r>
                        <a:rPr lang="ru-RU" sz="900" spc="-5" dirty="0">
                          <a:solidFill>
                            <a:srgbClr val="231F20"/>
                          </a:solidFill>
                          <a:latin typeface="Arial Narrow"/>
                          <a:cs typeface="Arial Narrow"/>
                        </a:rPr>
                        <a:t>давление подачи воды</a:t>
                      </a:r>
                      <a:r>
                        <a:rPr sz="900" spc="-5" dirty="0">
                          <a:solidFill>
                            <a:srgbClr val="231F20"/>
                          </a:solidFill>
                          <a:latin typeface="Arial Narrow"/>
                          <a:cs typeface="Arial Narrow"/>
                        </a:rPr>
                        <a:t>: </a:t>
                      </a:r>
                      <a:r>
                        <a:rPr lang="ru-RU" sz="900" spc="-5" dirty="0">
                          <a:solidFill>
                            <a:srgbClr val="231F20"/>
                          </a:solidFill>
                          <a:latin typeface="Arial Narrow"/>
                          <a:cs typeface="Arial Narrow"/>
                        </a:rPr>
                        <a:t>выше</a:t>
                      </a:r>
                      <a:r>
                        <a:rPr sz="900" spc="-5" dirty="0">
                          <a:solidFill>
                            <a:srgbClr val="231F20"/>
                          </a:solidFill>
                          <a:latin typeface="Arial Narrow"/>
                          <a:cs typeface="Arial Narrow"/>
                        </a:rPr>
                        <a:t> 0.5 </a:t>
                      </a:r>
                      <a:r>
                        <a:rPr lang="ru-RU" sz="900" spc="-5" dirty="0">
                          <a:solidFill>
                            <a:srgbClr val="231F20"/>
                          </a:solidFill>
                          <a:latin typeface="Arial Narrow"/>
                          <a:cs typeface="Arial Narrow"/>
                        </a:rPr>
                        <a:t>бар</a:t>
                      </a:r>
                      <a:r>
                        <a:rPr sz="900" spc="-5" dirty="0">
                          <a:solidFill>
                            <a:srgbClr val="231F20"/>
                          </a:solidFill>
                          <a:latin typeface="Arial Narrow"/>
                          <a:cs typeface="Arial Narrow"/>
                        </a:rPr>
                        <a:t>, </a:t>
                      </a:r>
                      <a:r>
                        <a:rPr sz="900" dirty="0">
                          <a:solidFill>
                            <a:srgbClr val="231F20"/>
                          </a:solidFill>
                          <a:latin typeface="Arial Narrow"/>
                          <a:cs typeface="Arial Narrow"/>
                        </a:rPr>
                        <a:t>6 </a:t>
                      </a:r>
                      <a:r>
                        <a:rPr lang="ru-RU" sz="900" spc="-5" dirty="0">
                          <a:solidFill>
                            <a:srgbClr val="231F20"/>
                          </a:solidFill>
                          <a:latin typeface="Arial Narrow"/>
                          <a:cs typeface="Arial Narrow"/>
                        </a:rPr>
                        <a:t>высокоэффективных гидро-форсунок</a:t>
                      </a:r>
                      <a:endParaRPr sz="900" dirty="0">
                        <a:latin typeface="Arial Narrow"/>
                        <a:cs typeface="Arial Narrow"/>
                      </a:endParaRPr>
                    </a:p>
                  </a:txBody>
                  <a:tcPr marL="0" marR="0" marT="5841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247643">
                <a:tc>
                  <a:txBody>
                    <a:bodyPr/>
                    <a:lstStyle/>
                    <a:p>
                      <a:pPr marR="22225" algn="ctr">
                        <a:lnSpc>
                          <a:spcPct val="100000"/>
                        </a:lnSpc>
                        <a:spcBef>
                          <a:spcPts val="440"/>
                        </a:spcBef>
                      </a:pPr>
                      <a:r>
                        <a:rPr lang="ru-RU" sz="900" b="1" dirty="0">
                          <a:solidFill>
                            <a:srgbClr val="231F20"/>
                          </a:solidFill>
                          <a:latin typeface="Arial Narrow"/>
                          <a:cs typeface="Arial Narrow"/>
                        </a:rPr>
                        <a:t>Интенсивность УФ излучения</a:t>
                      </a:r>
                      <a:endParaRPr lang="ru-RU" sz="900" dirty="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6845" algn="ctr">
                        <a:lnSpc>
                          <a:spcPct val="100000"/>
                        </a:lnSpc>
                        <a:spcBef>
                          <a:spcPts val="310"/>
                        </a:spcBef>
                      </a:pPr>
                      <a:r>
                        <a:rPr sz="900" dirty="0">
                          <a:solidFill>
                            <a:srgbClr val="231F20"/>
                          </a:solidFill>
                          <a:latin typeface="Arial Narrow"/>
                          <a:cs typeface="Arial Narrow"/>
                        </a:rPr>
                        <a:t>2000uW</a:t>
                      </a:r>
                      <a:endParaRPr sz="900">
                        <a:latin typeface="Arial Narrow"/>
                        <a:cs typeface="Arial Narrow"/>
                      </a:endParaRPr>
                    </a:p>
                  </a:txBody>
                  <a:tcPr marL="0" marR="0" marT="393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247643">
                <a:tc>
                  <a:txBody>
                    <a:bodyPr/>
                    <a:lstStyle/>
                    <a:p>
                      <a:pPr marR="22225" algn="ctr">
                        <a:lnSpc>
                          <a:spcPct val="100000"/>
                        </a:lnSpc>
                        <a:spcBef>
                          <a:spcPts val="425"/>
                        </a:spcBef>
                      </a:pPr>
                      <a:r>
                        <a:rPr lang="ru-RU" sz="900" b="1" dirty="0">
                          <a:solidFill>
                            <a:srgbClr val="231F20"/>
                          </a:solidFill>
                          <a:latin typeface="Arial Narrow"/>
                          <a:cs typeface="Arial Narrow"/>
                        </a:rPr>
                        <a:t>Крышка гидромассажной ванны</a:t>
                      </a:r>
                      <a:endParaRPr lang="ru-RU" sz="900" dirty="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7480" algn="ctr">
                        <a:lnSpc>
                          <a:spcPct val="100000"/>
                        </a:lnSpc>
                        <a:spcBef>
                          <a:spcPts val="360"/>
                        </a:spcBef>
                      </a:pPr>
                      <a:r>
                        <a:rPr sz="900" dirty="0">
                          <a:solidFill>
                            <a:srgbClr val="231F20"/>
                          </a:solidFill>
                          <a:latin typeface="Arial Narrow"/>
                          <a:cs typeface="Arial Narrow"/>
                        </a:rPr>
                        <a:t>Rhino-Tech™ </a:t>
                      </a:r>
                      <a:r>
                        <a:rPr lang="ru-RU" sz="900" dirty="0">
                          <a:solidFill>
                            <a:srgbClr val="231F20"/>
                          </a:solidFill>
                          <a:latin typeface="Arial Narrow"/>
                          <a:cs typeface="Arial Narrow"/>
                        </a:rPr>
                        <a:t>усиленный ПВХ</a:t>
                      </a:r>
                      <a:endParaRPr sz="900" dirty="0">
                        <a:latin typeface="Arial Narrow"/>
                        <a:cs typeface="Arial Narrow"/>
                      </a:endParaRPr>
                    </a:p>
                  </a:txBody>
                  <a:tcPr marL="0" marR="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247643">
                <a:tc>
                  <a:txBody>
                    <a:bodyPr/>
                    <a:lstStyle/>
                    <a:p>
                      <a:pPr marR="22860" algn="ctr">
                        <a:lnSpc>
                          <a:spcPct val="100000"/>
                        </a:lnSpc>
                        <a:spcBef>
                          <a:spcPts val="409"/>
                        </a:spcBef>
                      </a:pPr>
                      <a:r>
                        <a:rPr lang="ru-RU" sz="900" b="1" dirty="0">
                          <a:solidFill>
                            <a:srgbClr val="231F20"/>
                          </a:solidFill>
                          <a:latin typeface="Arial Narrow"/>
                          <a:cs typeface="Arial Narrow"/>
                        </a:rPr>
                        <a:t>Материал гидромассажной ванны</a:t>
                      </a:r>
                      <a:endParaRPr lang="ru-RU" sz="900" dirty="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8115" algn="ctr">
                        <a:lnSpc>
                          <a:spcPct val="100000"/>
                        </a:lnSpc>
                        <a:spcBef>
                          <a:spcPts val="409"/>
                        </a:spcBef>
                      </a:pPr>
                      <a:r>
                        <a:rPr lang="ru-RU" sz="900" dirty="0">
                          <a:solidFill>
                            <a:srgbClr val="231F20"/>
                          </a:solidFill>
                          <a:latin typeface="Arial Narrow"/>
                          <a:cs typeface="Arial Narrow"/>
                        </a:rPr>
                        <a:t>ПВХ</a:t>
                      </a:r>
                      <a:r>
                        <a:rPr sz="900" dirty="0">
                          <a:solidFill>
                            <a:srgbClr val="231F20"/>
                          </a:solidFill>
                          <a:latin typeface="Arial Narrow"/>
                          <a:cs typeface="Arial Narrow"/>
                        </a:rPr>
                        <a:t> + Premium Rhino-Tech™ </a:t>
                      </a:r>
                      <a:r>
                        <a:rPr lang="ru-RU" sz="900" dirty="0">
                          <a:solidFill>
                            <a:srgbClr val="231F20"/>
                          </a:solidFill>
                          <a:latin typeface="Arial Narrow"/>
                          <a:cs typeface="Arial Narrow"/>
                        </a:rPr>
                        <a:t>усиленный ПВХ</a:t>
                      </a:r>
                      <a:endParaRPr sz="900" dirty="0">
                        <a:latin typeface="Arial Narrow"/>
                        <a:cs typeface="Arial Narrow"/>
                      </a:endParaRPr>
                    </a:p>
                  </a:txBody>
                  <a:tcPr marL="0" marR="0" marT="520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sp>
        <p:nvSpPr>
          <p:cNvPr id="420" name="object 420"/>
          <p:cNvSpPr/>
          <p:nvPr/>
        </p:nvSpPr>
        <p:spPr>
          <a:xfrm>
            <a:off x="1726883" y="7104033"/>
            <a:ext cx="760095" cy="269875"/>
          </a:xfrm>
          <a:custGeom>
            <a:avLst/>
            <a:gdLst/>
            <a:ahLst/>
            <a:cxnLst/>
            <a:rect l="l" t="t" r="r" b="b"/>
            <a:pathLst>
              <a:path w="760094" h="269875">
                <a:moveTo>
                  <a:pt x="123012" y="2565"/>
                </a:moveTo>
                <a:lnTo>
                  <a:pt x="121513" y="3060"/>
                </a:lnTo>
                <a:lnTo>
                  <a:pt x="118783" y="4089"/>
                </a:lnTo>
                <a:lnTo>
                  <a:pt x="81260" y="21724"/>
                </a:lnTo>
                <a:lnTo>
                  <a:pt x="31480" y="60190"/>
                </a:lnTo>
                <a:lnTo>
                  <a:pt x="4686" y="106756"/>
                </a:lnTo>
                <a:lnTo>
                  <a:pt x="2705" y="115963"/>
                </a:lnTo>
                <a:lnTo>
                  <a:pt x="2705" y="120408"/>
                </a:lnTo>
                <a:lnTo>
                  <a:pt x="21491" y="162372"/>
                </a:lnTo>
                <a:lnTo>
                  <a:pt x="64757" y="195973"/>
                </a:lnTo>
                <a:lnTo>
                  <a:pt x="112190" y="219208"/>
                </a:lnTo>
                <a:lnTo>
                  <a:pt x="162450" y="235200"/>
                </a:lnTo>
                <a:lnTo>
                  <a:pt x="247211" y="250758"/>
                </a:lnTo>
                <a:lnTo>
                  <a:pt x="304051" y="258539"/>
                </a:lnTo>
                <a:lnTo>
                  <a:pt x="364806" y="264309"/>
                </a:lnTo>
                <a:lnTo>
                  <a:pt x="425183" y="266560"/>
                </a:lnTo>
                <a:lnTo>
                  <a:pt x="434812" y="266488"/>
                </a:lnTo>
                <a:lnTo>
                  <a:pt x="521212" y="259902"/>
                </a:lnTo>
                <a:lnTo>
                  <a:pt x="574570" y="252385"/>
                </a:lnTo>
                <a:lnTo>
                  <a:pt x="622387" y="242189"/>
                </a:lnTo>
                <a:lnTo>
                  <a:pt x="664250" y="228660"/>
                </a:lnTo>
                <a:lnTo>
                  <a:pt x="699749" y="211148"/>
                </a:lnTo>
                <a:lnTo>
                  <a:pt x="741830" y="173624"/>
                </a:lnTo>
                <a:lnTo>
                  <a:pt x="757351" y="132880"/>
                </a:lnTo>
                <a:lnTo>
                  <a:pt x="755466" y="119115"/>
                </a:lnTo>
                <a:lnTo>
                  <a:pt x="732459" y="83108"/>
                </a:lnTo>
                <a:lnTo>
                  <a:pt x="669824" y="41230"/>
                </a:lnTo>
                <a:lnTo>
                  <a:pt x="611047" y="13335"/>
                </a:lnTo>
                <a:lnTo>
                  <a:pt x="612000" y="10820"/>
                </a:lnTo>
                <a:lnTo>
                  <a:pt x="671090" y="38858"/>
                </a:lnTo>
                <a:lnTo>
                  <a:pt x="706076" y="59483"/>
                </a:lnTo>
                <a:lnTo>
                  <a:pt x="744491" y="92600"/>
                </a:lnTo>
                <a:lnTo>
                  <a:pt x="760018" y="132880"/>
                </a:lnTo>
                <a:lnTo>
                  <a:pt x="758375" y="146241"/>
                </a:lnTo>
                <a:lnTo>
                  <a:pt x="730377" y="190906"/>
                </a:lnTo>
                <a:lnTo>
                  <a:pt x="665269" y="231159"/>
                </a:lnTo>
                <a:lnTo>
                  <a:pt x="623095" y="244803"/>
                </a:lnTo>
                <a:lnTo>
                  <a:pt x="575046" y="255047"/>
                </a:lnTo>
                <a:lnTo>
                  <a:pt x="521526" y="262581"/>
                </a:lnTo>
                <a:lnTo>
                  <a:pt x="462940" y="268097"/>
                </a:lnTo>
                <a:lnTo>
                  <a:pt x="425183" y="269252"/>
                </a:lnTo>
                <a:lnTo>
                  <a:pt x="364616" y="266992"/>
                </a:lnTo>
                <a:lnTo>
                  <a:pt x="303748" y="261215"/>
                </a:lnTo>
                <a:lnTo>
                  <a:pt x="246830" y="253423"/>
                </a:lnTo>
                <a:lnTo>
                  <a:pt x="198117" y="245120"/>
                </a:lnTo>
                <a:lnTo>
                  <a:pt x="142316" y="232994"/>
                </a:lnTo>
                <a:lnTo>
                  <a:pt x="88075" y="211420"/>
                </a:lnTo>
                <a:lnTo>
                  <a:pt x="39696" y="182500"/>
                </a:lnTo>
                <a:lnTo>
                  <a:pt x="5351" y="143442"/>
                </a:lnTo>
                <a:lnTo>
                  <a:pt x="0" y="120408"/>
                </a:lnTo>
                <a:lnTo>
                  <a:pt x="0" y="115697"/>
                </a:lnTo>
                <a:lnTo>
                  <a:pt x="29503" y="58368"/>
                </a:lnTo>
                <a:lnTo>
                  <a:pt x="69808" y="25400"/>
                </a:lnTo>
                <a:lnTo>
                  <a:pt x="106279" y="6243"/>
                </a:lnTo>
                <a:lnTo>
                  <a:pt x="122186" y="0"/>
                </a:lnTo>
              </a:path>
            </a:pathLst>
          </a:custGeom>
          <a:ln w="3352">
            <a:solidFill>
              <a:srgbClr val="080909"/>
            </a:solidFill>
          </a:ln>
        </p:spPr>
        <p:txBody>
          <a:bodyPr wrap="square" lIns="0" tIns="0" rIns="0" bIns="0" rtlCol="0"/>
          <a:lstStyle/>
          <a:p>
            <a:endParaRPr/>
          </a:p>
        </p:txBody>
      </p:sp>
      <p:sp>
        <p:nvSpPr>
          <p:cNvPr id="421" name="object 421"/>
          <p:cNvSpPr/>
          <p:nvPr/>
        </p:nvSpPr>
        <p:spPr>
          <a:xfrm>
            <a:off x="1724885" y="7197366"/>
            <a:ext cx="766445" cy="428625"/>
          </a:xfrm>
          <a:custGeom>
            <a:avLst/>
            <a:gdLst/>
            <a:ahLst/>
            <a:cxnLst/>
            <a:rect l="l" t="t" r="r" b="b"/>
            <a:pathLst>
              <a:path w="766444" h="428625">
                <a:moveTo>
                  <a:pt x="4521" y="17462"/>
                </a:moveTo>
                <a:lnTo>
                  <a:pt x="3584" y="18739"/>
                </a:lnTo>
                <a:lnTo>
                  <a:pt x="2055" y="22750"/>
                </a:lnTo>
                <a:lnTo>
                  <a:pt x="629" y="30969"/>
                </a:lnTo>
                <a:lnTo>
                  <a:pt x="0" y="44869"/>
                </a:lnTo>
                <a:lnTo>
                  <a:pt x="330" y="57131"/>
                </a:lnTo>
                <a:lnTo>
                  <a:pt x="6756" y="114350"/>
                </a:lnTo>
                <a:lnTo>
                  <a:pt x="16425" y="172517"/>
                </a:lnTo>
                <a:lnTo>
                  <a:pt x="26860" y="220779"/>
                </a:lnTo>
                <a:lnTo>
                  <a:pt x="40353" y="260779"/>
                </a:lnTo>
                <a:lnTo>
                  <a:pt x="59194" y="294157"/>
                </a:lnTo>
                <a:lnTo>
                  <a:pt x="99939" y="340083"/>
                </a:lnTo>
                <a:lnTo>
                  <a:pt x="131575" y="363370"/>
                </a:lnTo>
                <a:lnTo>
                  <a:pt x="174160" y="385408"/>
                </a:lnTo>
                <a:lnTo>
                  <a:pt x="230276" y="405096"/>
                </a:lnTo>
                <a:lnTo>
                  <a:pt x="302501" y="421335"/>
                </a:lnTo>
                <a:lnTo>
                  <a:pt x="346724" y="426820"/>
                </a:lnTo>
                <a:lnTo>
                  <a:pt x="389547" y="428485"/>
                </a:lnTo>
                <a:lnTo>
                  <a:pt x="469329" y="423128"/>
                </a:lnTo>
                <a:lnTo>
                  <a:pt x="535200" y="411013"/>
                </a:lnTo>
                <a:lnTo>
                  <a:pt x="581692" y="398074"/>
                </a:lnTo>
                <a:lnTo>
                  <a:pt x="626058" y="377763"/>
                </a:lnTo>
                <a:lnTo>
                  <a:pt x="663619" y="350470"/>
                </a:lnTo>
                <a:lnTo>
                  <a:pt x="703705" y="308169"/>
                </a:lnTo>
                <a:lnTo>
                  <a:pt x="733996" y="250659"/>
                </a:lnTo>
                <a:lnTo>
                  <a:pt x="751503" y="185448"/>
                </a:lnTo>
                <a:lnTo>
                  <a:pt x="761193" y="125088"/>
                </a:lnTo>
                <a:lnTo>
                  <a:pt x="765339" y="77891"/>
                </a:lnTo>
                <a:lnTo>
                  <a:pt x="766216" y="52171"/>
                </a:lnTo>
                <a:lnTo>
                  <a:pt x="764382" y="37608"/>
                </a:lnTo>
                <a:lnTo>
                  <a:pt x="759777" y="22532"/>
                </a:lnTo>
                <a:lnTo>
                  <a:pt x="753600" y="9234"/>
                </a:lnTo>
                <a:lnTo>
                  <a:pt x="747052" y="0"/>
                </a:lnTo>
                <a:lnTo>
                  <a:pt x="745147" y="1892"/>
                </a:lnTo>
                <a:lnTo>
                  <a:pt x="751272" y="10559"/>
                </a:lnTo>
                <a:lnTo>
                  <a:pt x="757251" y="23507"/>
                </a:lnTo>
                <a:lnTo>
                  <a:pt x="761775" y="38218"/>
                </a:lnTo>
                <a:lnTo>
                  <a:pt x="763536" y="52171"/>
                </a:lnTo>
                <a:lnTo>
                  <a:pt x="762651" y="77737"/>
                </a:lnTo>
                <a:lnTo>
                  <a:pt x="758502" y="124766"/>
                </a:lnTo>
                <a:lnTo>
                  <a:pt x="748850" y="184904"/>
                </a:lnTo>
                <a:lnTo>
                  <a:pt x="731456" y="249796"/>
                </a:lnTo>
                <a:lnTo>
                  <a:pt x="701551" y="306539"/>
                </a:lnTo>
                <a:lnTo>
                  <a:pt x="661857" y="348411"/>
                </a:lnTo>
                <a:lnTo>
                  <a:pt x="624653" y="375472"/>
                </a:lnTo>
                <a:lnTo>
                  <a:pt x="580849" y="395512"/>
                </a:lnTo>
                <a:lnTo>
                  <a:pt x="534584" y="408381"/>
                </a:lnTo>
                <a:lnTo>
                  <a:pt x="468968" y="420450"/>
                </a:lnTo>
                <a:lnTo>
                  <a:pt x="389547" y="425780"/>
                </a:lnTo>
                <a:lnTo>
                  <a:pt x="368451" y="425381"/>
                </a:lnTo>
                <a:lnTo>
                  <a:pt x="325072" y="421927"/>
                </a:lnTo>
                <a:lnTo>
                  <a:pt x="231027" y="402493"/>
                </a:lnTo>
                <a:lnTo>
                  <a:pt x="175246" y="382941"/>
                </a:lnTo>
                <a:lnTo>
                  <a:pt x="133016" y="361103"/>
                </a:lnTo>
                <a:lnTo>
                  <a:pt x="101715" y="338050"/>
                </a:lnTo>
                <a:lnTo>
                  <a:pt x="61404" y="292569"/>
                </a:lnTo>
                <a:lnTo>
                  <a:pt x="29448" y="220081"/>
                </a:lnTo>
                <a:lnTo>
                  <a:pt x="19052" y="172036"/>
                </a:lnTo>
                <a:lnTo>
                  <a:pt x="9397" y="113931"/>
                </a:lnTo>
                <a:lnTo>
                  <a:pt x="4100" y="72299"/>
                </a:lnTo>
                <a:lnTo>
                  <a:pt x="2641" y="44869"/>
                </a:lnTo>
                <a:lnTo>
                  <a:pt x="2641" y="33553"/>
                </a:lnTo>
                <a:lnTo>
                  <a:pt x="5892" y="20027"/>
                </a:lnTo>
                <a:lnTo>
                  <a:pt x="6248" y="19494"/>
                </a:lnTo>
              </a:path>
            </a:pathLst>
          </a:custGeom>
          <a:ln w="3352">
            <a:solidFill>
              <a:srgbClr val="080909"/>
            </a:solidFill>
          </a:ln>
        </p:spPr>
        <p:txBody>
          <a:bodyPr wrap="square" lIns="0" tIns="0" rIns="0" bIns="0" rtlCol="0"/>
          <a:lstStyle/>
          <a:p>
            <a:endParaRPr/>
          </a:p>
        </p:txBody>
      </p:sp>
      <p:sp>
        <p:nvSpPr>
          <p:cNvPr id="422" name="object 422"/>
          <p:cNvSpPr/>
          <p:nvPr/>
        </p:nvSpPr>
        <p:spPr>
          <a:xfrm>
            <a:off x="1824781" y="7102699"/>
            <a:ext cx="569595" cy="196850"/>
          </a:xfrm>
          <a:custGeom>
            <a:avLst/>
            <a:gdLst/>
            <a:ahLst/>
            <a:cxnLst/>
            <a:rect l="l" t="t" r="r" b="b"/>
            <a:pathLst>
              <a:path w="569594" h="196850">
                <a:moveTo>
                  <a:pt x="80975" y="160286"/>
                </a:moveTo>
                <a:lnTo>
                  <a:pt x="80975" y="158953"/>
                </a:lnTo>
                <a:lnTo>
                  <a:pt x="78308" y="158953"/>
                </a:lnTo>
                <a:lnTo>
                  <a:pt x="78308" y="160286"/>
                </a:lnTo>
                <a:lnTo>
                  <a:pt x="78701" y="159004"/>
                </a:lnTo>
                <a:lnTo>
                  <a:pt x="73110" y="157191"/>
                </a:lnTo>
                <a:lnTo>
                  <a:pt x="64060" y="153741"/>
                </a:lnTo>
                <a:lnTo>
                  <a:pt x="27984" y="133653"/>
                </a:lnTo>
                <a:lnTo>
                  <a:pt x="3263" y="99377"/>
                </a:lnTo>
                <a:lnTo>
                  <a:pt x="2717" y="95427"/>
                </a:lnTo>
                <a:lnTo>
                  <a:pt x="2717" y="93472"/>
                </a:lnTo>
                <a:lnTo>
                  <a:pt x="26499" y="56362"/>
                </a:lnTo>
                <a:lnTo>
                  <a:pt x="75337" y="31095"/>
                </a:lnTo>
                <a:lnTo>
                  <a:pt x="104140" y="21450"/>
                </a:lnTo>
                <a:lnTo>
                  <a:pt x="103759" y="20180"/>
                </a:lnTo>
                <a:lnTo>
                  <a:pt x="104089" y="21463"/>
                </a:lnTo>
                <a:lnTo>
                  <a:pt x="126198" y="16062"/>
                </a:lnTo>
                <a:lnTo>
                  <a:pt x="157846" y="9888"/>
                </a:lnTo>
                <a:lnTo>
                  <a:pt x="199388" y="4812"/>
                </a:lnTo>
                <a:lnTo>
                  <a:pt x="251180" y="2705"/>
                </a:lnTo>
                <a:lnTo>
                  <a:pt x="273551" y="3070"/>
                </a:lnTo>
                <a:lnTo>
                  <a:pt x="322973" y="6310"/>
                </a:lnTo>
                <a:lnTo>
                  <a:pt x="435077" y="24646"/>
                </a:lnTo>
                <a:lnTo>
                  <a:pt x="491802" y="43635"/>
                </a:lnTo>
                <a:lnTo>
                  <a:pt x="526689" y="62602"/>
                </a:lnTo>
                <a:lnTo>
                  <a:pt x="560168" y="93749"/>
                </a:lnTo>
                <a:lnTo>
                  <a:pt x="566902" y="114731"/>
                </a:lnTo>
                <a:lnTo>
                  <a:pt x="564928" y="125390"/>
                </a:lnTo>
                <a:lnTo>
                  <a:pt x="558282" y="136315"/>
                </a:lnTo>
                <a:lnTo>
                  <a:pt x="545849" y="147193"/>
                </a:lnTo>
                <a:lnTo>
                  <a:pt x="526516" y="157708"/>
                </a:lnTo>
                <a:lnTo>
                  <a:pt x="487486" y="172441"/>
                </a:lnTo>
                <a:lnTo>
                  <a:pt x="442962" y="182838"/>
                </a:lnTo>
                <a:lnTo>
                  <a:pt x="395305" y="189523"/>
                </a:lnTo>
                <a:lnTo>
                  <a:pt x="346953" y="193092"/>
                </a:lnTo>
                <a:lnTo>
                  <a:pt x="300342" y="194144"/>
                </a:lnTo>
                <a:lnTo>
                  <a:pt x="294093" y="194144"/>
                </a:lnTo>
                <a:lnTo>
                  <a:pt x="224115" y="190410"/>
                </a:lnTo>
                <a:lnTo>
                  <a:pt x="168140" y="181538"/>
                </a:lnTo>
                <a:lnTo>
                  <a:pt x="118924" y="170150"/>
                </a:lnTo>
                <a:lnTo>
                  <a:pt x="81381" y="159029"/>
                </a:lnTo>
                <a:lnTo>
                  <a:pt x="81203" y="158953"/>
                </a:lnTo>
                <a:lnTo>
                  <a:pt x="80975" y="158953"/>
                </a:lnTo>
                <a:lnTo>
                  <a:pt x="80975" y="160286"/>
                </a:lnTo>
                <a:lnTo>
                  <a:pt x="80568" y="161569"/>
                </a:lnTo>
                <a:lnTo>
                  <a:pt x="118260" y="172754"/>
                </a:lnTo>
                <a:lnTo>
                  <a:pt x="167628" y="184188"/>
                </a:lnTo>
                <a:lnTo>
                  <a:pt x="223809" y="193087"/>
                </a:lnTo>
                <a:lnTo>
                  <a:pt x="281940" y="196672"/>
                </a:lnTo>
                <a:lnTo>
                  <a:pt x="294068" y="196850"/>
                </a:lnTo>
                <a:lnTo>
                  <a:pt x="300342" y="196850"/>
                </a:lnTo>
                <a:lnTo>
                  <a:pt x="347070" y="195795"/>
                </a:lnTo>
                <a:lnTo>
                  <a:pt x="395568" y="192220"/>
                </a:lnTo>
                <a:lnTo>
                  <a:pt x="443428" y="185504"/>
                </a:lnTo>
                <a:lnTo>
                  <a:pt x="488244" y="175027"/>
                </a:lnTo>
                <a:lnTo>
                  <a:pt x="527608" y="160172"/>
                </a:lnTo>
                <a:lnTo>
                  <a:pt x="560331" y="138044"/>
                </a:lnTo>
                <a:lnTo>
                  <a:pt x="569582" y="114731"/>
                </a:lnTo>
                <a:lnTo>
                  <a:pt x="567578" y="102983"/>
                </a:lnTo>
                <a:lnTo>
                  <a:pt x="528203" y="60358"/>
                </a:lnTo>
                <a:lnTo>
                  <a:pt x="492901" y="41176"/>
                </a:lnTo>
                <a:lnTo>
                  <a:pt x="435731" y="22018"/>
                </a:lnTo>
                <a:lnTo>
                  <a:pt x="350354" y="6705"/>
                </a:lnTo>
                <a:lnTo>
                  <a:pt x="297662" y="1538"/>
                </a:lnTo>
                <a:lnTo>
                  <a:pt x="251180" y="0"/>
                </a:lnTo>
                <a:lnTo>
                  <a:pt x="199174" y="2119"/>
                </a:lnTo>
                <a:lnTo>
                  <a:pt x="157418" y="7223"/>
                </a:lnTo>
                <a:lnTo>
                  <a:pt x="125598" y="13426"/>
                </a:lnTo>
                <a:lnTo>
                  <a:pt x="103403" y="18846"/>
                </a:lnTo>
                <a:lnTo>
                  <a:pt x="57358" y="35656"/>
                </a:lnTo>
                <a:lnTo>
                  <a:pt x="12039" y="65717"/>
                </a:lnTo>
                <a:lnTo>
                  <a:pt x="0" y="93472"/>
                </a:lnTo>
                <a:lnTo>
                  <a:pt x="0" y="95580"/>
                </a:lnTo>
                <a:lnTo>
                  <a:pt x="26343" y="135785"/>
                </a:lnTo>
                <a:lnTo>
                  <a:pt x="63028" y="156235"/>
                </a:lnTo>
                <a:lnTo>
                  <a:pt x="78130" y="161632"/>
                </a:lnTo>
                <a:lnTo>
                  <a:pt x="80975" y="161632"/>
                </a:lnTo>
                <a:lnTo>
                  <a:pt x="80975" y="160286"/>
                </a:lnTo>
                <a:lnTo>
                  <a:pt x="80568" y="161569"/>
                </a:lnTo>
              </a:path>
            </a:pathLst>
          </a:custGeom>
          <a:ln w="3352">
            <a:solidFill>
              <a:srgbClr val="080909"/>
            </a:solidFill>
          </a:ln>
        </p:spPr>
        <p:txBody>
          <a:bodyPr wrap="square" lIns="0" tIns="0" rIns="0" bIns="0" rtlCol="0"/>
          <a:lstStyle/>
          <a:p>
            <a:endParaRPr/>
          </a:p>
        </p:txBody>
      </p:sp>
      <p:sp>
        <p:nvSpPr>
          <p:cNvPr id="423" name="object 423"/>
          <p:cNvSpPr/>
          <p:nvPr/>
        </p:nvSpPr>
        <p:spPr>
          <a:xfrm>
            <a:off x="1867763" y="7163676"/>
            <a:ext cx="3175" cy="59055"/>
          </a:xfrm>
          <a:custGeom>
            <a:avLst/>
            <a:gdLst/>
            <a:ahLst/>
            <a:cxnLst/>
            <a:rect l="l" t="t" r="r" b="b"/>
            <a:pathLst>
              <a:path w="3175" h="59054">
                <a:moveTo>
                  <a:pt x="0" y="58724"/>
                </a:moveTo>
                <a:lnTo>
                  <a:pt x="2679" y="58724"/>
                </a:lnTo>
                <a:lnTo>
                  <a:pt x="2679" y="0"/>
                </a:lnTo>
                <a:lnTo>
                  <a:pt x="0" y="0"/>
                </a:lnTo>
                <a:lnTo>
                  <a:pt x="0" y="58724"/>
                </a:lnTo>
                <a:close/>
              </a:path>
            </a:pathLst>
          </a:custGeom>
          <a:ln w="3352">
            <a:solidFill>
              <a:srgbClr val="080909"/>
            </a:solidFill>
          </a:ln>
        </p:spPr>
        <p:txBody>
          <a:bodyPr wrap="square" lIns="0" tIns="0" rIns="0" bIns="0" rtlCol="0"/>
          <a:lstStyle/>
          <a:p>
            <a:endParaRPr/>
          </a:p>
        </p:txBody>
      </p:sp>
      <p:sp>
        <p:nvSpPr>
          <p:cNvPr id="424" name="object 424"/>
          <p:cNvSpPr/>
          <p:nvPr/>
        </p:nvSpPr>
        <p:spPr>
          <a:xfrm>
            <a:off x="1922786" y="7145744"/>
            <a:ext cx="0" cy="97155"/>
          </a:xfrm>
          <a:custGeom>
            <a:avLst/>
            <a:gdLst/>
            <a:ahLst/>
            <a:cxnLst/>
            <a:rect l="l" t="t" r="r" b="b"/>
            <a:pathLst>
              <a:path h="97154">
                <a:moveTo>
                  <a:pt x="0" y="0"/>
                </a:moveTo>
                <a:lnTo>
                  <a:pt x="0" y="97078"/>
                </a:lnTo>
              </a:path>
            </a:pathLst>
          </a:custGeom>
          <a:ln w="6057">
            <a:solidFill>
              <a:srgbClr val="080909"/>
            </a:solidFill>
          </a:ln>
        </p:spPr>
        <p:txBody>
          <a:bodyPr wrap="square" lIns="0" tIns="0" rIns="0" bIns="0" rtlCol="0"/>
          <a:lstStyle/>
          <a:p>
            <a:endParaRPr/>
          </a:p>
        </p:txBody>
      </p:sp>
      <p:sp>
        <p:nvSpPr>
          <p:cNvPr id="425" name="object 425"/>
          <p:cNvSpPr/>
          <p:nvPr/>
        </p:nvSpPr>
        <p:spPr>
          <a:xfrm>
            <a:off x="1996541" y="7123252"/>
            <a:ext cx="0" cy="149860"/>
          </a:xfrm>
          <a:custGeom>
            <a:avLst/>
            <a:gdLst/>
            <a:ahLst/>
            <a:cxnLst/>
            <a:rect l="l" t="t" r="r" b="b"/>
            <a:pathLst>
              <a:path h="149859">
                <a:moveTo>
                  <a:pt x="0" y="0"/>
                </a:moveTo>
                <a:lnTo>
                  <a:pt x="0" y="149567"/>
                </a:lnTo>
              </a:path>
            </a:pathLst>
          </a:custGeom>
          <a:ln w="6096">
            <a:solidFill>
              <a:srgbClr val="080909"/>
            </a:solidFill>
          </a:ln>
        </p:spPr>
        <p:txBody>
          <a:bodyPr wrap="square" lIns="0" tIns="0" rIns="0" bIns="0" rtlCol="0"/>
          <a:lstStyle/>
          <a:p>
            <a:endParaRPr/>
          </a:p>
        </p:txBody>
      </p:sp>
      <p:sp>
        <p:nvSpPr>
          <p:cNvPr id="426" name="object 426"/>
          <p:cNvSpPr/>
          <p:nvPr/>
        </p:nvSpPr>
        <p:spPr>
          <a:xfrm>
            <a:off x="2089003" y="7118274"/>
            <a:ext cx="0" cy="162560"/>
          </a:xfrm>
          <a:custGeom>
            <a:avLst/>
            <a:gdLst/>
            <a:ahLst/>
            <a:cxnLst/>
            <a:rect l="l" t="t" r="r" b="b"/>
            <a:pathLst>
              <a:path h="162559">
                <a:moveTo>
                  <a:pt x="0" y="0"/>
                </a:moveTo>
                <a:lnTo>
                  <a:pt x="0" y="162026"/>
                </a:lnTo>
              </a:path>
            </a:pathLst>
          </a:custGeom>
          <a:ln w="6032">
            <a:solidFill>
              <a:srgbClr val="080909"/>
            </a:solidFill>
          </a:ln>
        </p:spPr>
        <p:txBody>
          <a:bodyPr wrap="square" lIns="0" tIns="0" rIns="0" bIns="0" rtlCol="0"/>
          <a:lstStyle/>
          <a:p>
            <a:endParaRPr/>
          </a:p>
        </p:txBody>
      </p:sp>
      <p:sp>
        <p:nvSpPr>
          <p:cNvPr id="427" name="object 427"/>
          <p:cNvSpPr/>
          <p:nvPr/>
        </p:nvSpPr>
        <p:spPr>
          <a:xfrm>
            <a:off x="2166454" y="7134517"/>
            <a:ext cx="0" cy="144780"/>
          </a:xfrm>
          <a:custGeom>
            <a:avLst/>
            <a:gdLst/>
            <a:ahLst/>
            <a:cxnLst/>
            <a:rect l="l" t="t" r="r" b="b"/>
            <a:pathLst>
              <a:path h="144779">
                <a:moveTo>
                  <a:pt x="0" y="0"/>
                </a:moveTo>
                <a:lnTo>
                  <a:pt x="0" y="144551"/>
                </a:lnTo>
              </a:path>
            </a:pathLst>
          </a:custGeom>
          <a:ln w="6070">
            <a:solidFill>
              <a:srgbClr val="080909"/>
            </a:solidFill>
          </a:ln>
        </p:spPr>
        <p:txBody>
          <a:bodyPr wrap="square" lIns="0" tIns="0" rIns="0" bIns="0" rtlCol="0"/>
          <a:lstStyle/>
          <a:p>
            <a:endParaRPr/>
          </a:p>
        </p:txBody>
      </p:sp>
      <p:sp>
        <p:nvSpPr>
          <p:cNvPr id="428" name="object 428"/>
          <p:cNvSpPr/>
          <p:nvPr/>
        </p:nvSpPr>
        <p:spPr>
          <a:xfrm>
            <a:off x="2246458" y="7149503"/>
            <a:ext cx="0" cy="117475"/>
          </a:xfrm>
          <a:custGeom>
            <a:avLst/>
            <a:gdLst/>
            <a:ahLst/>
            <a:cxnLst/>
            <a:rect l="l" t="t" r="r" b="b"/>
            <a:pathLst>
              <a:path h="117475">
                <a:moveTo>
                  <a:pt x="0" y="0"/>
                </a:moveTo>
                <a:lnTo>
                  <a:pt x="0" y="117081"/>
                </a:lnTo>
              </a:path>
            </a:pathLst>
          </a:custGeom>
          <a:ln w="6032">
            <a:solidFill>
              <a:srgbClr val="080909"/>
            </a:solidFill>
          </a:ln>
        </p:spPr>
        <p:txBody>
          <a:bodyPr wrap="square" lIns="0" tIns="0" rIns="0" bIns="0" rtlCol="0"/>
          <a:lstStyle/>
          <a:p>
            <a:endParaRPr/>
          </a:p>
        </p:txBody>
      </p:sp>
      <p:sp>
        <p:nvSpPr>
          <p:cNvPr id="429" name="object 429"/>
          <p:cNvSpPr/>
          <p:nvPr/>
        </p:nvSpPr>
        <p:spPr>
          <a:xfrm>
            <a:off x="2317572" y="7179932"/>
            <a:ext cx="3175" cy="77470"/>
          </a:xfrm>
          <a:custGeom>
            <a:avLst/>
            <a:gdLst/>
            <a:ahLst/>
            <a:cxnLst/>
            <a:rect l="l" t="t" r="r" b="b"/>
            <a:pathLst>
              <a:path w="3175" h="77470">
                <a:moveTo>
                  <a:pt x="0" y="77444"/>
                </a:moveTo>
                <a:lnTo>
                  <a:pt x="2679" y="77444"/>
                </a:lnTo>
                <a:lnTo>
                  <a:pt x="2679" y="0"/>
                </a:lnTo>
                <a:lnTo>
                  <a:pt x="0" y="0"/>
                </a:lnTo>
                <a:lnTo>
                  <a:pt x="0" y="77444"/>
                </a:lnTo>
                <a:close/>
              </a:path>
            </a:pathLst>
          </a:custGeom>
          <a:ln w="3352">
            <a:solidFill>
              <a:srgbClr val="080909"/>
            </a:solidFill>
          </a:ln>
        </p:spPr>
        <p:txBody>
          <a:bodyPr wrap="square" lIns="0" tIns="0" rIns="0" bIns="0" rtlCol="0"/>
          <a:lstStyle/>
          <a:p>
            <a:endParaRPr/>
          </a:p>
        </p:txBody>
      </p:sp>
      <p:sp>
        <p:nvSpPr>
          <p:cNvPr id="430" name="object 430"/>
          <p:cNvSpPr/>
          <p:nvPr/>
        </p:nvSpPr>
        <p:spPr>
          <a:xfrm>
            <a:off x="2079139" y="7323921"/>
            <a:ext cx="40640" cy="27940"/>
          </a:xfrm>
          <a:custGeom>
            <a:avLst/>
            <a:gdLst/>
            <a:ahLst/>
            <a:cxnLst/>
            <a:rect l="l" t="t" r="r" b="b"/>
            <a:pathLst>
              <a:path w="40639" h="27940">
                <a:moveTo>
                  <a:pt x="38643" y="6921"/>
                </a:moveTo>
                <a:lnTo>
                  <a:pt x="31508" y="6921"/>
                </a:lnTo>
                <a:lnTo>
                  <a:pt x="30835" y="8928"/>
                </a:lnTo>
                <a:lnTo>
                  <a:pt x="27638" y="23482"/>
                </a:lnTo>
                <a:lnTo>
                  <a:pt x="26695" y="27419"/>
                </a:lnTo>
                <a:lnTo>
                  <a:pt x="28079" y="27381"/>
                </a:lnTo>
                <a:lnTo>
                  <a:pt x="34480" y="27381"/>
                </a:lnTo>
                <a:lnTo>
                  <a:pt x="34658" y="25057"/>
                </a:lnTo>
                <a:lnTo>
                  <a:pt x="37514" y="12217"/>
                </a:lnTo>
                <a:lnTo>
                  <a:pt x="38643" y="6921"/>
                </a:lnTo>
                <a:close/>
              </a:path>
              <a:path w="40639" h="27940">
                <a:moveTo>
                  <a:pt x="38741" y="6464"/>
                </a:moveTo>
                <a:lnTo>
                  <a:pt x="11658" y="6464"/>
                </a:lnTo>
                <a:lnTo>
                  <a:pt x="13055" y="6883"/>
                </a:lnTo>
                <a:lnTo>
                  <a:pt x="13931" y="6883"/>
                </a:lnTo>
                <a:lnTo>
                  <a:pt x="18033" y="7048"/>
                </a:lnTo>
                <a:lnTo>
                  <a:pt x="17462" y="8572"/>
                </a:lnTo>
                <a:lnTo>
                  <a:pt x="14592" y="21983"/>
                </a:lnTo>
                <a:lnTo>
                  <a:pt x="13747" y="25539"/>
                </a:lnTo>
                <a:lnTo>
                  <a:pt x="13373" y="27012"/>
                </a:lnTo>
                <a:lnTo>
                  <a:pt x="14808" y="27266"/>
                </a:lnTo>
                <a:lnTo>
                  <a:pt x="17005" y="27266"/>
                </a:lnTo>
                <a:lnTo>
                  <a:pt x="21221" y="27381"/>
                </a:lnTo>
                <a:lnTo>
                  <a:pt x="21276" y="25057"/>
                </a:lnTo>
                <a:lnTo>
                  <a:pt x="23901" y="12217"/>
                </a:lnTo>
                <a:lnTo>
                  <a:pt x="24729" y="8572"/>
                </a:lnTo>
                <a:lnTo>
                  <a:pt x="25120" y="6718"/>
                </a:lnTo>
                <a:lnTo>
                  <a:pt x="38686" y="6718"/>
                </a:lnTo>
                <a:lnTo>
                  <a:pt x="38741" y="6464"/>
                </a:lnTo>
                <a:close/>
              </a:path>
              <a:path w="40639" h="27940">
                <a:moveTo>
                  <a:pt x="21615" y="469"/>
                </a:moveTo>
                <a:lnTo>
                  <a:pt x="19024" y="673"/>
                </a:lnTo>
                <a:lnTo>
                  <a:pt x="2184" y="673"/>
                </a:lnTo>
                <a:lnTo>
                  <a:pt x="1269" y="889"/>
                </a:lnTo>
                <a:lnTo>
                  <a:pt x="2057" y="1473"/>
                </a:lnTo>
                <a:lnTo>
                  <a:pt x="3136" y="1651"/>
                </a:lnTo>
                <a:lnTo>
                  <a:pt x="5829" y="1993"/>
                </a:lnTo>
                <a:lnTo>
                  <a:pt x="4178" y="7772"/>
                </a:lnTo>
                <a:lnTo>
                  <a:pt x="0" y="27101"/>
                </a:lnTo>
                <a:lnTo>
                  <a:pt x="1066" y="27203"/>
                </a:lnTo>
                <a:lnTo>
                  <a:pt x="4432" y="27266"/>
                </a:lnTo>
                <a:lnTo>
                  <a:pt x="7480" y="27266"/>
                </a:lnTo>
                <a:lnTo>
                  <a:pt x="7696" y="25539"/>
                </a:lnTo>
                <a:lnTo>
                  <a:pt x="10325" y="13970"/>
                </a:lnTo>
                <a:lnTo>
                  <a:pt x="11658" y="6464"/>
                </a:lnTo>
                <a:lnTo>
                  <a:pt x="38741" y="6464"/>
                </a:lnTo>
                <a:lnTo>
                  <a:pt x="39569" y="2578"/>
                </a:lnTo>
                <a:lnTo>
                  <a:pt x="22123" y="2578"/>
                </a:lnTo>
                <a:lnTo>
                  <a:pt x="21615" y="469"/>
                </a:lnTo>
                <a:close/>
              </a:path>
              <a:path w="40639" h="27940">
                <a:moveTo>
                  <a:pt x="38686" y="6718"/>
                </a:moveTo>
                <a:lnTo>
                  <a:pt x="25120" y="6718"/>
                </a:lnTo>
                <a:lnTo>
                  <a:pt x="26492" y="6972"/>
                </a:lnTo>
                <a:lnTo>
                  <a:pt x="28638" y="6921"/>
                </a:lnTo>
                <a:lnTo>
                  <a:pt x="38643" y="6921"/>
                </a:lnTo>
                <a:lnTo>
                  <a:pt x="38686" y="6718"/>
                </a:lnTo>
                <a:close/>
              </a:path>
              <a:path w="40639" h="27940">
                <a:moveTo>
                  <a:pt x="40119" y="0"/>
                </a:moveTo>
                <a:lnTo>
                  <a:pt x="35813" y="520"/>
                </a:lnTo>
                <a:lnTo>
                  <a:pt x="22859" y="520"/>
                </a:lnTo>
                <a:lnTo>
                  <a:pt x="22123" y="2578"/>
                </a:lnTo>
                <a:lnTo>
                  <a:pt x="39569" y="2578"/>
                </a:lnTo>
                <a:lnTo>
                  <a:pt x="40119" y="0"/>
                </a:lnTo>
                <a:close/>
              </a:path>
            </a:pathLst>
          </a:custGeom>
          <a:solidFill>
            <a:srgbClr val="231F20"/>
          </a:solidFill>
        </p:spPr>
        <p:txBody>
          <a:bodyPr wrap="square" lIns="0" tIns="0" rIns="0" bIns="0" rtlCol="0"/>
          <a:lstStyle/>
          <a:p>
            <a:endParaRPr/>
          </a:p>
        </p:txBody>
      </p:sp>
      <p:sp>
        <p:nvSpPr>
          <p:cNvPr id="431" name="object 431"/>
          <p:cNvSpPr/>
          <p:nvPr/>
        </p:nvSpPr>
        <p:spPr>
          <a:xfrm>
            <a:off x="2112261" y="7344150"/>
            <a:ext cx="46355" cy="14604"/>
          </a:xfrm>
          <a:custGeom>
            <a:avLst/>
            <a:gdLst/>
            <a:ahLst/>
            <a:cxnLst/>
            <a:rect l="l" t="t" r="r" b="b"/>
            <a:pathLst>
              <a:path w="46355" h="14604">
                <a:moveTo>
                  <a:pt x="23560" y="7607"/>
                </a:moveTo>
                <a:lnTo>
                  <a:pt x="21869" y="7607"/>
                </a:lnTo>
                <a:lnTo>
                  <a:pt x="20882" y="8483"/>
                </a:lnTo>
                <a:lnTo>
                  <a:pt x="20116" y="9397"/>
                </a:lnTo>
                <a:lnTo>
                  <a:pt x="18505" y="10261"/>
                </a:lnTo>
                <a:lnTo>
                  <a:pt x="15608" y="11747"/>
                </a:lnTo>
                <a:lnTo>
                  <a:pt x="14592" y="13360"/>
                </a:lnTo>
                <a:lnTo>
                  <a:pt x="15646" y="14287"/>
                </a:lnTo>
                <a:lnTo>
                  <a:pt x="17298" y="13157"/>
                </a:lnTo>
                <a:lnTo>
                  <a:pt x="15646" y="13157"/>
                </a:lnTo>
                <a:lnTo>
                  <a:pt x="16313" y="11823"/>
                </a:lnTo>
                <a:lnTo>
                  <a:pt x="18757" y="10515"/>
                </a:lnTo>
                <a:lnTo>
                  <a:pt x="20553" y="10515"/>
                </a:lnTo>
                <a:lnTo>
                  <a:pt x="21475" y="9690"/>
                </a:lnTo>
                <a:lnTo>
                  <a:pt x="25639" y="9690"/>
                </a:lnTo>
                <a:lnTo>
                  <a:pt x="25806" y="9639"/>
                </a:lnTo>
                <a:lnTo>
                  <a:pt x="26409" y="9347"/>
                </a:lnTo>
                <a:lnTo>
                  <a:pt x="22110" y="9347"/>
                </a:lnTo>
                <a:lnTo>
                  <a:pt x="22428" y="8902"/>
                </a:lnTo>
                <a:lnTo>
                  <a:pt x="23911" y="8242"/>
                </a:lnTo>
                <a:lnTo>
                  <a:pt x="23215" y="8242"/>
                </a:lnTo>
                <a:lnTo>
                  <a:pt x="23560" y="7607"/>
                </a:lnTo>
                <a:close/>
              </a:path>
              <a:path w="46355" h="14604">
                <a:moveTo>
                  <a:pt x="20553" y="10515"/>
                </a:moveTo>
                <a:lnTo>
                  <a:pt x="18757" y="10515"/>
                </a:lnTo>
                <a:lnTo>
                  <a:pt x="17346" y="11823"/>
                </a:lnTo>
                <a:lnTo>
                  <a:pt x="16515" y="12496"/>
                </a:lnTo>
                <a:lnTo>
                  <a:pt x="15646" y="13157"/>
                </a:lnTo>
                <a:lnTo>
                  <a:pt x="17298" y="13157"/>
                </a:lnTo>
                <a:lnTo>
                  <a:pt x="18580" y="12280"/>
                </a:lnTo>
                <a:lnTo>
                  <a:pt x="20553" y="10515"/>
                </a:lnTo>
                <a:close/>
              </a:path>
              <a:path w="46355" h="14604">
                <a:moveTo>
                  <a:pt x="19443" y="0"/>
                </a:moveTo>
                <a:lnTo>
                  <a:pt x="3555" y="6400"/>
                </a:lnTo>
                <a:lnTo>
                  <a:pt x="10337" y="6527"/>
                </a:lnTo>
                <a:lnTo>
                  <a:pt x="12142" y="6896"/>
                </a:lnTo>
                <a:lnTo>
                  <a:pt x="13703" y="7238"/>
                </a:lnTo>
                <a:lnTo>
                  <a:pt x="14112" y="7543"/>
                </a:lnTo>
                <a:lnTo>
                  <a:pt x="14200" y="7734"/>
                </a:lnTo>
                <a:lnTo>
                  <a:pt x="11881" y="8902"/>
                </a:lnTo>
                <a:lnTo>
                  <a:pt x="11188" y="9309"/>
                </a:lnTo>
                <a:lnTo>
                  <a:pt x="6261" y="10261"/>
                </a:lnTo>
                <a:lnTo>
                  <a:pt x="177" y="11239"/>
                </a:lnTo>
                <a:lnTo>
                  <a:pt x="0" y="12420"/>
                </a:lnTo>
                <a:lnTo>
                  <a:pt x="1358" y="12496"/>
                </a:lnTo>
                <a:lnTo>
                  <a:pt x="7748" y="11569"/>
                </a:lnTo>
                <a:lnTo>
                  <a:pt x="2247" y="11569"/>
                </a:lnTo>
                <a:lnTo>
                  <a:pt x="6997" y="10858"/>
                </a:lnTo>
                <a:lnTo>
                  <a:pt x="10270" y="10858"/>
                </a:lnTo>
                <a:lnTo>
                  <a:pt x="11277" y="10261"/>
                </a:lnTo>
                <a:lnTo>
                  <a:pt x="19202" y="8610"/>
                </a:lnTo>
                <a:lnTo>
                  <a:pt x="15557" y="8610"/>
                </a:lnTo>
                <a:lnTo>
                  <a:pt x="17919" y="7238"/>
                </a:lnTo>
                <a:lnTo>
                  <a:pt x="15354" y="5892"/>
                </a:lnTo>
                <a:lnTo>
                  <a:pt x="8674" y="5372"/>
                </a:lnTo>
                <a:lnTo>
                  <a:pt x="5829" y="5245"/>
                </a:lnTo>
                <a:lnTo>
                  <a:pt x="4902" y="4914"/>
                </a:lnTo>
                <a:lnTo>
                  <a:pt x="5587" y="4787"/>
                </a:lnTo>
                <a:lnTo>
                  <a:pt x="7188" y="3581"/>
                </a:lnTo>
                <a:lnTo>
                  <a:pt x="16205" y="1955"/>
                </a:lnTo>
                <a:lnTo>
                  <a:pt x="19507" y="1625"/>
                </a:lnTo>
                <a:lnTo>
                  <a:pt x="25210" y="1625"/>
                </a:lnTo>
                <a:lnTo>
                  <a:pt x="25260" y="1282"/>
                </a:lnTo>
                <a:lnTo>
                  <a:pt x="22313" y="647"/>
                </a:lnTo>
                <a:lnTo>
                  <a:pt x="19443" y="0"/>
                </a:lnTo>
                <a:close/>
              </a:path>
              <a:path w="46355" h="14604">
                <a:moveTo>
                  <a:pt x="10270" y="10858"/>
                </a:moveTo>
                <a:lnTo>
                  <a:pt x="6997" y="10858"/>
                </a:lnTo>
                <a:lnTo>
                  <a:pt x="6756" y="11137"/>
                </a:lnTo>
                <a:lnTo>
                  <a:pt x="3365" y="11569"/>
                </a:lnTo>
                <a:lnTo>
                  <a:pt x="7748" y="11569"/>
                </a:lnTo>
                <a:lnTo>
                  <a:pt x="9499" y="11315"/>
                </a:lnTo>
                <a:lnTo>
                  <a:pt x="10270" y="10858"/>
                </a:lnTo>
                <a:close/>
              </a:path>
              <a:path w="46355" h="14604">
                <a:moveTo>
                  <a:pt x="29770" y="8750"/>
                </a:moveTo>
                <a:lnTo>
                  <a:pt x="28168" y="8750"/>
                </a:lnTo>
                <a:lnTo>
                  <a:pt x="27972" y="9639"/>
                </a:lnTo>
                <a:lnTo>
                  <a:pt x="27851" y="10591"/>
                </a:lnTo>
                <a:lnTo>
                  <a:pt x="31471" y="9855"/>
                </a:lnTo>
                <a:lnTo>
                  <a:pt x="31604" y="9791"/>
                </a:lnTo>
                <a:lnTo>
                  <a:pt x="29260" y="9791"/>
                </a:lnTo>
                <a:lnTo>
                  <a:pt x="29770" y="8750"/>
                </a:lnTo>
                <a:close/>
              </a:path>
              <a:path w="46355" h="14604">
                <a:moveTo>
                  <a:pt x="25639" y="9690"/>
                </a:moveTo>
                <a:lnTo>
                  <a:pt x="21475" y="9690"/>
                </a:lnTo>
                <a:lnTo>
                  <a:pt x="21640" y="10350"/>
                </a:lnTo>
                <a:lnTo>
                  <a:pt x="25095" y="9855"/>
                </a:lnTo>
                <a:lnTo>
                  <a:pt x="25639" y="9690"/>
                </a:lnTo>
                <a:close/>
              </a:path>
              <a:path w="46355" h="14604">
                <a:moveTo>
                  <a:pt x="36963" y="7632"/>
                </a:moveTo>
                <a:lnTo>
                  <a:pt x="34391" y="7632"/>
                </a:lnTo>
                <a:lnTo>
                  <a:pt x="35153" y="7683"/>
                </a:lnTo>
                <a:lnTo>
                  <a:pt x="32054" y="8851"/>
                </a:lnTo>
                <a:lnTo>
                  <a:pt x="29260" y="9791"/>
                </a:lnTo>
                <a:lnTo>
                  <a:pt x="31604" y="9791"/>
                </a:lnTo>
                <a:lnTo>
                  <a:pt x="34023" y="8635"/>
                </a:lnTo>
                <a:lnTo>
                  <a:pt x="35516" y="8635"/>
                </a:lnTo>
                <a:lnTo>
                  <a:pt x="35603" y="8508"/>
                </a:lnTo>
                <a:lnTo>
                  <a:pt x="36664" y="7937"/>
                </a:lnTo>
                <a:lnTo>
                  <a:pt x="36963" y="7632"/>
                </a:lnTo>
                <a:close/>
              </a:path>
              <a:path w="46355" h="14604">
                <a:moveTo>
                  <a:pt x="35516" y="8635"/>
                </a:moveTo>
                <a:lnTo>
                  <a:pt x="34023" y="8635"/>
                </a:lnTo>
                <a:lnTo>
                  <a:pt x="33654" y="9791"/>
                </a:lnTo>
                <a:lnTo>
                  <a:pt x="35648" y="9728"/>
                </a:lnTo>
                <a:lnTo>
                  <a:pt x="39369" y="9397"/>
                </a:lnTo>
                <a:lnTo>
                  <a:pt x="42130" y="9105"/>
                </a:lnTo>
                <a:lnTo>
                  <a:pt x="35559" y="9105"/>
                </a:lnTo>
                <a:lnTo>
                  <a:pt x="35516" y="8635"/>
                </a:lnTo>
                <a:close/>
              </a:path>
              <a:path w="46355" h="14604">
                <a:moveTo>
                  <a:pt x="28810" y="7353"/>
                </a:moveTo>
                <a:lnTo>
                  <a:pt x="25907" y="7353"/>
                </a:lnTo>
                <a:lnTo>
                  <a:pt x="27889" y="7734"/>
                </a:lnTo>
                <a:lnTo>
                  <a:pt x="25120" y="8902"/>
                </a:lnTo>
                <a:lnTo>
                  <a:pt x="24158" y="9055"/>
                </a:lnTo>
                <a:lnTo>
                  <a:pt x="23380" y="9143"/>
                </a:lnTo>
                <a:lnTo>
                  <a:pt x="22110" y="9347"/>
                </a:lnTo>
                <a:lnTo>
                  <a:pt x="26409" y="9347"/>
                </a:lnTo>
                <a:lnTo>
                  <a:pt x="27061" y="9042"/>
                </a:lnTo>
                <a:lnTo>
                  <a:pt x="28168" y="8750"/>
                </a:lnTo>
                <a:lnTo>
                  <a:pt x="29770" y="8750"/>
                </a:lnTo>
                <a:lnTo>
                  <a:pt x="29857" y="8572"/>
                </a:lnTo>
                <a:lnTo>
                  <a:pt x="27685" y="8559"/>
                </a:lnTo>
                <a:lnTo>
                  <a:pt x="28790" y="7734"/>
                </a:lnTo>
                <a:lnTo>
                  <a:pt x="28810" y="7353"/>
                </a:lnTo>
                <a:close/>
              </a:path>
              <a:path w="46355" h="14604">
                <a:moveTo>
                  <a:pt x="44564" y="8483"/>
                </a:moveTo>
                <a:lnTo>
                  <a:pt x="35559" y="9105"/>
                </a:lnTo>
                <a:lnTo>
                  <a:pt x="42130" y="9105"/>
                </a:lnTo>
                <a:lnTo>
                  <a:pt x="45250" y="8775"/>
                </a:lnTo>
                <a:lnTo>
                  <a:pt x="46189" y="8534"/>
                </a:lnTo>
                <a:lnTo>
                  <a:pt x="44564" y="8483"/>
                </a:lnTo>
                <a:close/>
              </a:path>
              <a:path w="46355" h="14604">
                <a:moveTo>
                  <a:pt x="23990" y="6629"/>
                </a:moveTo>
                <a:lnTo>
                  <a:pt x="21864" y="6870"/>
                </a:lnTo>
                <a:lnTo>
                  <a:pt x="21750" y="7416"/>
                </a:lnTo>
                <a:lnTo>
                  <a:pt x="16725" y="8356"/>
                </a:lnTo>
                <a:lnTo>
                  <a:pt x="15557" y="8610"/>
                </a:lnTo>
                <a:lnTo>
                  <a:pt x="19202" y="8610"/>
                </a:lnTo>
                <a:lnTo>
                  <a:pt x="20726" y="8293"/>
                </a:lnTo>
                <a:lnTo>
                  <a:pt x="21869" y="7607"/>
                </a:lnTo>
                <a:lnTo>
                  <a:pt x="23560" y="7607"/>
                </a:lnTo>
                <a:lnTo>
                  <a:pt x="23775" y="7162"/>
                </a:lnTo>
                <a:lnTo>
                  <a:pt x="23990" y="6629"/>
                </a:lnTo>
                <a:close/>
              </a:path>
              <a:path w="46355" h="14604">
                <a:moveTo>
                  <a:pt x="35305" y="6616"/>
                </a:moveTo>
                <a:lnTo>
                  <a:pt x="31495" y="6984"/>
                </a:lnTo>
                <a:lnTo>
                  <a:pt x="28028" y="8559"/>
                </a:lnTo>
                <a:lnTo>
                  <a:pt x="29918" y="8559"/>
                </a:lnTo>
                <a:lnTo>
                  <a:pt x="34391" y="7632"/>
                </a:lnTo>
                <a:lnTo>
                  <a:pt x="36963" y="7632"/>
                </a:lnTo>
                <a:lnTo>
                  <a:pt x="37175" y="7416"/>
                </a:lnTo>
                <a:lnTo>
                  <a:pt x="35407" y="7416"/>
                </a:lnTo>
                <a:lnTo>
                  <a:pt x="35305" y="6616"/>
                </a:lnTo>
                <a:close/>
              </a:path>
              <a:path w="46355" h="14604">
                <a:moveTo>
                  <a:pt x="27774" y="6603"/>
                </a:moveTo>
                <a:lnTo>
                  <a:pt x="23634" y="7543"/>
                </a:lnTo>
                <a:lnTo>
                  <a:pt x="23215" y="8242"/>
                </a:lnTo>
                <a:lnTo>
                  <a:pt x="23939" y="8229"/>
                </a:lnTo>
                <a:lnTo>
                  <a:pt x="25907" y="7353"/>
                </a:lnTo>
                <a:lnTo>
                  <a:pt x="28810" y="7353"/>
                </a:lnTo>
                <a:lnTo>
                  <a:pt x="28651" y="6756"/>
                </a:lnTo>
                <a:lnTo>
                  <a:pt x="27774" y="6603"/>
                </a:lnTo>
                <a:close/>
              </a:path>
              <a:path w="46355" h="14604">
                <a:moveTo>
                  <a:pt x="37045" y="6819"/>
                </a:moveTo>
                <a:lnTo>
                  <a:pt x="35547" y="7162"/>
                </a:lnTo>
                <a:lnTo>
                  <a:pt x="35407" y="7416"/>
                </a:lnTo>
                <a:lnTo>
                  <a:pt x="37175" y="7416"/>
                </a:lnTo>
                <a:lnTo>
                  <a:pt x="37149" y="6984"/>
                </a:lnTo>
                <a:lnTo>
                  <a:pt x="37045" y="6819"/>
                </a:lnTo>
                <a:close/>
              </a:path>
              <a:path w="46355" h="14604">
                <a:moveTo>
                  <a:pt x="25210" y="1625"/>
                </a:moveTo>
                <a:lnTo>
                  <a:pt x="19507" y="1625"/>
                </a:lnTo>
                <a:lnTo>
                  <a:pt x="21818" y="1981"/>
                </a:lnTo>
                <a:lnTo>
                  <a:pt x="23456" y="2209"/>
                </a:lnTo>
                <a:lnTo>
                  <a:pt x="23380" y="2730"/>
                </a:lnTo>
                <a:lnTo>
                  <a:pt x="23710" y="2933"/>
                </a:lnTo>
                <a:lnTo>
                  <a:pt x="19951" y="3327"/>
                </a:lnTo>
                <a:lnTo>
                  <a:pt x="20091" y="3746"/>
                </a:lnTo>
                <a:lnTo>
                  <a:pt x="23787" y="3746"/>
                </a:lnTo>
                <a:lnTo>
                  <a:pt x="24447" y="3136"/>
                </a:lnTo>
                <a:lnTo>
                  <a:pt x="25082" y="2514"/>
                </a:lnTo>
                <a:lnTo>
                  <a:pt x="25210" y="1625"/>
                </a:lnTo>
                <a:close/>
              </a:path>
            </a:pathLst>
          </a:custGeom>
          <a:solidFill>
            <a:srgbClr val="231F20"/>
          </a:solidFill>
        </p:spPr>
        <p:txBody>
          <a:bodyPr wrap="square" lIns="0" tIns="0" rIns="0" bIns="0" rtlCol="0"/>
          <a:lstStyle/>
          <a:p>
            <a:endParaRPr/>
          </a:p>
        </p:txBody>
      </p:sp>
      <p:sp>
        <p:nvSpPr>
          <p:cNvPr id="432" name="object 432"/>
          <p:cNvSpPr txBox="1"/>
          <p:nvPr/>
        </p:nvSpPr>
        <p:spPr>
          <a:xfrm>
            <a:off x="2154460" y="7331916"/>
            <a:ext cx="17145" cy="3175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00" b="1" spc="-10" dirty="0">
                <a:solidFill>
                  <a:srgbClr val="231F20"/>
                </a:solidFill>
                <a:latin typeface="Arial"/>
                <a:cs typeface="Arial"/>
              </a:rPr>
              <a:t>®</a:t>
            </a:r>
            <a:endParaRPr sz="100">
              <a:latin typeface="Arial"/>
              <a:cs typeface="Arial"/>
            </a:endParaRPr>
          </a:p>
        </p:txBody>
      </p:sp>
      <p:sp>
        <p:nvSpPr>
          <p:cNvPr id="433" name="object 433"/>
          <p:cNvSpPr/>
          <p:nvPr/>
        </p:nvSpPr>
        <p:spPr>
          <a:xfrm>
            <a:off x="1849065" y="7047221"/>
            <a:ext cx="490220" cy="67945"/>
          </a:xfrm>
          <a:custGeom>
            <a:avLst/>
            <a:gdLst/>
            <a:ahLst/>
            <a:cxnLst/>
            <a:rect l="l" t="t" r="r" b="b"/>
            <a:pathLst>
              <a:path w="490219" h="67945">
                <a:moveTo>
                  <a:pt x="0" y="56816"/>
                </a:moveTo>
                <a:lnTo>
                  <a:pt x="130904" y="13358"/>
                </a:lnTo>
                <a:lnTo>
                  <a:pt x="225561" y="0"/>
                </a:lnTo>
                <a:lnTo>
                  <a:pt x="329891" y="17754"/>
                </a:lnTo>
                <a:lnTo>
                  <a:pt x="489813" y="67637"/>
                </a:lnTo>
              </a:path>
            </a:pathLst>
          </a:custGeom>
          <a:ln w="3352">
            <a:solidFill>
              <a:srgbClr val="080909"/>
            </a:solidFill>
          </a:ln>
        </p:spPr>
        <p:txBody>
          <a:bodyPr wrap="square" lIns="0" tIns="0" rIns="0" bIns="0" rtlCol="0"/>
          <a:lstStyle/>
          <a:p>
            <a:endParaRPr/>
          </a:p>
        </p:txBody>
      </p:sp>
      <p:sp>
        <p:nvSpPr>
          <p:cNvPr id="434" name="object 434"/>
          <p:cNvSpPr/>
          <p:nvPr/>
        </p:nvSpPr>
        <p:spPr>
          <a:xfrm>
            <a:off x="1849697" y="7049743"/>
            <a:ext cx="488315" cy="67945"/>
          </a:xfrm>
          <a:custGeom>
            <a:avLst/>
            <a:gdLst/>
            <a:ahLst/>
            <a:cxnLst/>
            <a:rect l="l" t="t" r="r" b="b"/>
            <a:pathLst>
              <a:path w="488314" h="67945">
                <a:moveTo>
                  <a:pt x="0" y="56905"/>
                </a:moveTo>
                <a:lnTo>
                  <a:pt x="129979" y="13388"/>
                </a:lnTo>
                <a:lnTo>
                  <a:pt x="224162" y="0"/>
                </a:lnTo>
                <a:lnTo>
                  <a:pt x="328321" y="17743"/>
                </a:lnTo>
                <a:lnTo>
                  <a:pt x="488226" y="67624"/>
                </a:lnTo>
              </a:path>
            </a:pathLst>
          </a:custGeom>
          <a:ln w="3352">
            <a:solidFill>
              <a:srgbClr val="080909"/>
            </a:solidFill>
          </a:ln>
        </p:spPr>
        <p:txBody>
          <a:bodyPr wrap="square" lIns="0" tIns="0" rIns="0" bIns="0" rtlCol="0"/>
          <a:lstStyle/>
          <a:p>
            <a:endParaRPr/>
          </a:p>
        </p:txBody>
      </p:sp>
      <p:sp>
        <p:nvSpPr>
          <p:cNvPr id="435" name="object 435"/>
          <p:cNvSpPr/>
          <p:nvPr/>
        </p:nvSpPr>
        <p:spPr>
          <a:xfrm>
            <a:off x="3043911" y="9009567"/>
            <a:ext cx="385445" cy="238760"/>
          </a:xfrm>
          <a:custGeom>
            <a:avLst/>
            <a:gdLst/>
            <a:ahLst/>
            <a:cxnLst/>
            <a:rect l="l" t="t" r="r" b="b"/>
            <a:pathLst>
              <a:path w="385445" h="238759">
                <a:moveTo>
                  <a:pt x="218859" y="0"/>
                </a:moveTo>
                <a:lnTo>
                  <a:pt x="0" y="50571"/>
                </a:lnTo>
                <a:lnTo>
                  <a:pt x="76771" y="238455"/>
                </a:lnTo>
                <a:lnTo>
                  <a:pt x="385038" y="158140"/>
                </a:lnTo>
                <a:lnTo>
                  <a:pt x="218859" y="0"/>
                </a:lnTo>
                <a:close/>
              </a:path>
            </a:pathLst>
          </a:custGeom>
          <a:solidFill>
            <a:srgbClr val="D1D3D4"/>
          </a:solidFill>
        </p:spPr>
        <p:txBody>
          <a:bodyPr wrap="square" lIns="0" tIns="0" rIns="0" bIns="0" rtlCol="0"/>
          <a:lstStyle/>
          <a:p>
            <a:endParaRPr/>
          </a:p>
        </p:txBody>
      </p:sp>
      <p:sp>
        <p:nvSpPr>
          <p:cNvPr id="436" name="object 436"/>
          <p:cNvSpPr/>
          <p:nvPr/>
        </p:nvSpPr>
        <p:spPr>
          <a:xfrm>
            <a:off x="3043911" y="9009567"/>
            <a:ext cx="385445" cy="238760"/>
          </a:xfrm>
          <a:custGeom>
            <a:avLst/>
            <a:gdLst/>
            <a:ahLst/>
            <a:cxnLst/>
            <a:rect l="l" t="t" r="r" b="b"/>
            <a:pathLst>
              <a:path w="385445" h="238759">
                <a:moveTo>
                  <a:pt x="385038" y="158140"/>
                </a:moveTo>
                <a:lnTo>
                  <a:pt x="76771" y="238455"/>
                </a:lnTo>
                <a:lnTo>
                  <a:pt x="0" y="50571"/>
                </a:lnTo>
                <a:lnTo>
                  <a:pt x="218859" y="0"/>
                </a:lnTo>
                <a:lnTo>
                  <a:pt x="385038" y="158140"/>
                </a:lnTo>
                <a:close/>
              </a:path>
            </a:pathLst>
          </a:custGeom>
          <a:ln w="3175">
            <a:solidFill>
              <a:srgbClr val="231F20"/>
            </a:solidFill>
          </a:ln>
        </p:spPr>
        <p:txBody>
          <a:bodyPr wrap="square" lIns="0" tIns="0" rIns="0" bIns="0" rtlCol="0"/>
          <a:lstStyle/>
          <a:p>
            <a:endParaRPr/>
          </a:p>
        </p:txBody>
      </p:sp>
      <p:sp>
        <p:nvSpPr>
          <p:cNvPr id="437" name="object 437"/>
          <p:cNvSpPr/>
          <p:nvPr/>
        </p:nvSpPr>
        <p:spPr>
          <a:xfrm>
            <a:off x="3141715" y="9034346"/>
            <a:ext cx="385445" cy="238760"/>
          </a:xfrm>
          <a:custGeom>
            <a:avLst/>
            <a:gdLst/>
            <a:ahLst/>
            <a:cxnLst/>
            <a:rect l="l" t="t" r="r" b="b"/>
            <a:pathLst>
              <a:path w="385445" h="238759">
                <a:moveTo>
                  <a:pt x="218884" y="0"/>
                </a:moveTo>
                <a:lnTo>
                  <a:pt x="0" y="50571"/>
                </a:lnTo>
                <a:lnTo>
                  <a:pt x="76771" y="238455"/>
                </a:lnTo>
                <a:lnTo>
                  <a:pt x="385051" y="158153"/>
                </a:lnTo>
                <a:lnTo>
                  <a:pt x="218884" y="0"/>
                </a:lnTo>
                <a:close/>
              </a:path>
            </a:pathLst>
          </a:custGeom>
          <a:solidFill>
            <a:srgbClr val="D1D3D4"/>
          </a:solidFill>
        </p:spPr>
        <p:txBody>
          <a:bodyPr wrap="square" lIns="0" tIns="0" rIns="0" bIns="0" rtlCol="0"/>
          <a:lstStyle/>
          <a:p>
            <a:endParaRPr/>
          </a:p>
        </p:txBody>
      </p:sp>
      <p:sp>
        <p:nvSpPr>
          <p:cNvPr id="438" name="object 438"/>
          <p:cNvSpPr/>
          <p:nvPr/>
        </p:nvSpPr>
        <p:spPr>
          <a:xfrm>
            <a:off x="3141715" y="9034346"/>
            <a:ext cx="385445" cy="238760"/>
          </a:xfrm>
          <a:custGeom>
            <a:avLst/>
            <a:gdLst/>
            <a:ahLst/>
            <a:cxnLst/>
            <a:rect l="l" t="t" r="r" b="b"/>
            <a:pathLst>
              <a:path w="385445" h="238759">
                <a:moveTo>
                  <a:pt x="385051" y="158153"/>
                </a:moveTo>
                <a:lnTo>
                  <a:pt x="76771" y="238455"/>
                </a:lnTo>
                <a:lnTo>
                  <a:pt x="0" y="50571"/>
                </a:lnTo>
                <a:lnTo>
                  <a:pt x="218884" y="0"/>
                </a:lnTo>
                <a:lnTo>
                  <a:pt x="385051" y="158153"/>
                </a:lnTo>
                <a:close/>
              </a:path>
            </a:pathLst>
          </a:custGeom>
          <a:ln w="3175">
            <a:solidFill>
              <a:srgbClr val="231F20"/>
            </a:solidFill>
          </a:ln>
        </p:spPr>
        <p:txBody>
          <a:bodyPr wrap="square" lIns="0" tIns="0" rIns="0" bIns="0" rtlCol="0"/>
          <a:lstStyle/>
          <a:p>
            <a:endParaRPr/>
          </a:p>
        </p:txBody>
      </p:sp>
      <p:sp>
        <p:nvSpPr>
          <p:cNvPr id="439" name="object 439"/>
          <p:cNvSpPr/>
          <p:nvPr/>
        </p:nvSpPr>
        <p:spPr>
          <a:xfrm>
            <a:off x="2939727" y="8873710"/>
            <a:ext cx="656590" cy="504190"/>
          </a:xfrm>
          <a:custGeom>
            <a:avLst/>
            <a:gdLst/>
            <a:ahLst/>
            <a:cxnLst/>
            <a:rect l="l" t="t" r="r" b="b"/>
            <a:pathLst>
              <a:path w="656589" h="504190">
                <a:moveTo>
                  <a:pt x="0" y="101053"/>
                </a:moveTo>
                <a:lnTo>
                  <a:pt x="349313" y="0"/>
                </a:lnTo>
                <a:lnTo>
                  <a:pt x="656450" y="322745"/>
                </a:lnTo>
                <a:lnTo>
                  <a:pt x="171284" y="504113"/>
                </a:lnTo>
                <a:lnTo>
                  <a:pt x="0" y="101053"/>
                </a:lnTo>
                <a:close/>
              </a:path>
            </a:pathLst>
          </a:custGeom>
          <a:ln w="3175">
            <a:solidFill>
              <a:srgbClr val="231F20"/>
            </a:solidFill>
          </a:ln>
        </p:spPr>
        <p:txBody>
          <a:bodyPr wrap="square" lIns="0" tIns="0" rIns="0" bIns="0" rtlCol="0"/>
          <a:lstStyle/>
          <a:p>
            <a:endParaRPr/>
          </a:p>
        </p:txBody>
      </p:sp>
      <p:sp>
        <p:nvSpPr>
          <p:cNvPr id="440" name="object 440"/>
          <p:cNvSpPr/>
          <p:nvPr/>
        </p:nvSpPr>
        <p:spPr>
          <a:xfrm>
            <a:off x="2946300" y="8886122"/>
            <a:ext cx="355600" cy="107314"/>
          </a:xfrm>
          <a:custGeom>
            <a:avLst/>
            <a:gdLst/>
            <a:ahLst/>
            <a:cxnLst/>
            <a:rect l="l" t="t" r="r" b="b"/>
            <a:pathLst>
              <a:path w="355600" h="107315">
                <a:moveTo>
                  <a:pt x="0" y="106934"/>
                </a:moveTo>
                <a:lnTo>
                  <a:pt x="355053" y="0"/>
                </a:lnTo>
              </a:path>
            </a:pathLst>
          </a:custGeom>
          <a:ln w="3175">
            <a:solidFill>
              <a:srgbClr val="231F20"/>
            </a:solidFill>
          </a:ln>
        </p:spPr>
        <p:txBody>
          <a:bodyPr wrap="square" lIns="0" tIns="0" rIns="0" bIns="0" rtlCol="0"/>
          <a:lstStyle/>
          <a:p>
            <a:endParaRPr/>
          </a:p>
        </p:txBody>
      </p:sp>
      <p:sp>
        <p:nvSpPr>
          <p:cNvPr id="441" name="object 441"/>
          <p:cNvSpPr/>
          <p:nvPr/>
        </p:nvSpPr>
        <p:spPr>
          <a:xfrm>
            <a:off x="2949971" y="8897459"/>
            <a:ext cx="363220" cy="106045"/>
          </a:xfrm>
          <a:custGeom>
            <a:avLst/>
            <a:gdLst/>
            <a:ahLst/>
            <a:cxnLst/>
            <a:rect l="l" t="t" r="r" b="b"/>
            <a:pathLst>
              <a:path w="363220" h="106045">
                <a:moveTo>
                  <a:pt x="0" y="105879"/>
                </a:moveTo>
                <a:lnTo>
                  <a:pt x="362635" y="0"/>
                </a:lnTo>
              </a:path>
            </a:pathLst>
          </a:custGeom>
          <a:ln w="3175">
            <a:solidFill>
              <a:srgbClr val="231F20"/>
            </a:solidFill>
          </a:ln>
        </p:spPr>
        <p:txBody>
          <a:bodyPr wrap="square" lIns="0" tIns="0" rIns="0" bIns="0" rtlCol="0"/>
          <a:lstStyle/>
          <a:p>
            <a:endParaRPr/>
          </a:p>
        </p:txBody>
      </p:sp>
      <p:sp>
        <p:nvSpPr>
          <p:cNvPr id="442" name="object 442"/>
          <p:cNvSpPr/>
          <p:nvPr/>
        </p:nvSpPr>
        <p:spPr>
          <a:xfrm>
            <a:off x="2123161" y="7987543"/>
            <a:ext cx="370205" cy="33655"/>
          </a:xfrm>
          <a:custGeom>
            <a:avLst/>
            <a:gdLst/>
            <a:ahLst/>
            <a:cxnLst/>
            <a:rect l="l" t="t" r="r" b="b"/>
            <a:pathLst>
              <a:path w="370205" h="33654">
                <a:moveTo>
                  <a:pt x="370205" y="1041"/>
                </a:moveTo>
                <a:lnTo>
                  <a:pt x="355624" y="13865"/>
                </a:lnTo>
                <a:lnTo>
                  <a:pt x="315928" y="24264"/>
                </a:lnTo>
                <a:lnTo>
                  <a:pt x="257073" y="31189"/>
                </a:lnTo>
                <a:lnTo>
                  <a:pt x="185013" y="33591"/>
                </a:lnTo>
                <a:lnTo>
                  <a:pt x="112969" y="30794"/>
                </a:lnTo>
                <a:lnTo>
                  <a:pt x="54154" y="23544"/>
                </a:lnTo>
                <a:lnTo>
                  <a:pt x="14515" y="12919"/>
                </a:lnTo>
                <a:lnTo>
                  <a:pt x="0" y="0"/>
                </a:lnTo>
              </a:path>
            </a:pathLst>
          </a:custGeom>
          <a:ln w="3175">
            <a:solidFill>
              <a:srgbClr val="231F20"/>
            </a:solidFill>
          </a:ln>
        </p:spPr>
        <p:txBody>
          <a:bodyPr wrap="square" lIns="0" tIns="0" rIns="0" bIns="0" rtlCol="0"/>
          <a:lstStyle/>
          <a:p>
            <a:endParaRPr/>
          </a:p>
        </p:txBody>
      </p:sp>
      <p:sp>
        <p:nvSpPr>
          <p:cNvPr id="443" name="object 443"/>
          <p:cNvSpPr/>
          <p:nvPr/>
        </p:nvSpPr>
        <p:spPr>
          <a:xfrm>
            <a:off x="2127290" y="7980650"/>
            <a:ext cx="362585" cy="24765"/>
          </a:xfrm>
          <a:custGeom>
            <a:avLst/>
            <a:gdLst/>
            <a:ahLst/>
            <a:cxnLst/>
            <a:rect l="l" t="t" r="r" b="b"/>
            <a:pathLst>
              <a:path w="362585" h="24765">
                <a:moveTo>
                  <a:pt x="362343" y="723"/>
                </a:moveTo>
                <a:lnTo>
                  <a:pt x="339267" y="10300"/>
                </a:lnTo>
                <a:lnTo>
                  <a:pt x="298680" y="17887"/>
                </a:lnTo>
                <a:lnTo>
                  <a:pt x="244570" y="22837"/>
                </a:lnTo>
                <a:lnTo>
                  <a:pt x="180924" y="24498"/>
                </a:lnTo>
                <a:lnTo>
                  <a:pt x="117678" y="22511"/>
                </a:lnTo>
                <a:lnTo>
                  <a:pt x="63839" y="17330"/>
                </a:lnTo>
                <a:lnTo>
                  <a:pt x="23311" y="9608"/>
                </a:lnTo>
                <a:lnTo>
                  <a:pt x="0" y="0"/>
                </a:lnTo>
              </a:path>
            </a:pathLst>
          </a:custGeom>
          <a:ln w="3175">
            <a:solidFill>
              <a:srgbClr val="231F20"/>
            </a:solidFill>
          </a:ln>
        </p:spPr>
        <p:txBody>
          <a:bodyPr wrap="square" lIns="0" tIns="0" rIns="0" bIns="0" rtlCol="0"/>
          <a:lstStyle/>
          <a:p>
            <a:endParaRPr/>
          </a:p>
        </p:txBody>
      </p:sp>
      <p:sp>
        <p:nvSpPr>
          <p:cNvPr id="444" name="object 444"/>
          <p:cNvSpPr/>
          <p:nvPr/>
        </p:nvSpPr>
        <p:spPr>
          <a:xfrm>
            <a:off x="2123197" y="7944363"/>
            <a:ext cx="370205" cy="37465"/>
          </a:xfrm>
          <a:custGeom>
            <a:avLst/>
            <a:gdLst/>
            <a:ahLst/>
            <a:cxnLst/>
            <a:rect l="l" t="t" r="r" b="b"/>
            <a:pathLst>
              <a:path w="370205" h="37465">
                <a:moveTo>
                  <a:pt x="4089" y="36283"/>
                </a:moveTo>
                <a:lnTo>
                  <a:pt x="1384" y="34213"/>
                </a:lnTo>
                <a:lnTo>
                  <a:pt x="0" y="32067"/>
                </a:lnTo>
                <a:lnTo>
                  <a:pt x="0" y="29857"/>
                </a:lnTo>
                <a:lnTo>
                  <a:pt x="14582" y="18077"/>
                </a:lnTo>
                <a:lnTo>
                  <a:pt x="54281" y="8528"/>
                </a:lnTo>
                <a:lnTo>
                  <a:pt x="113137" y="2179"/>
                </a:lnTo>
                <a:lnTo>
                  <a:pt x="185191" y="0"/>
                </a:lnTo>
                <a:lnTo>
                  <a:pt x="257240" y="2584"/>
                </a:lnTo>
                <a:lnTo>
                  <a:pt x="316053" y="9258"/>
                </a:lnTo>
                <a:lnTo>
                  <a:pt x="355685" y="19027"/>
                </a:lnTo>
                <a:lnTo>
                  <a:pt x="370192" y="30899"/>
                </a:lnTo>
                <a:lnTo>
                  <a:pt x="370192" y="31775"/>
                </a:lnTo>
                <a:lnTo>
                  <a:pt x="369989" y="32613"/>
                </a:lnTo>
                <a:lnTo>
                  <a:pt x="369557" y="33451"/>
                </a:lnTo>
                <a:lnTo>
                  <a:pt x="368935" y="34670"/>
                </a:lnTo>
                <a:lnTo>
                  <a:pt x="367880" y="35852"/>
                </a:lnTo>
                <a:lnTo>
                  <a:pt x="366433" y="37007"/>
                </a:lnTo>
              </a:path>
            </a:pathLst>
          </a:custGeom>
          <a:ln w="3175">
            <a:solidFill>
              <a:srgbClr val="231F20"/>
            </a:solidFill>
          </a:ln>
        </p:spPr>
        <p:txBody>
          <a:bodyPr wrap="square" lIns="0" tIns="0" rIns="0" bIns="0" rtlCol="0"/>
          <a:lstStyle/>
          <a:p>
            <a:endParaRPr/>
          </a:p>
        </p:txBody>
      </p:sp>
      <p:sp>
        <p:nvSpPr>
          <p:cNvPr id="445" name="object 445"/>
          <p:cNvSpPr/>
          <p:nvPr/>
        </p:nvSpPr>
        <p:spPr>
          <a:xfrm>
            <a:off x="2122595" y="8177705"/>
            <a:ext cx="370840" cy="68580"/>
          </a:xfrm>
          <a:custGeom>
            <a:avLst/>
            <a:gdLst/>
            <a:ahLst/>
            <a:cxnLst/>
            <a:rect l="l" t="t" r="r" b="b"/>
            <a:pathLst>
              <a:path w="370839" h="68579">
                <a:moveTo>
                  <a:pt x="355739" y="685"/>
                </a:moveTo>
                <a:lnTo>
                  <a:pt x="365086" y="6553"/>
                </a:lnTo>
                <a:lnTo>
                  <a:pt x="370243" y="12992"/>
                </a:lnTo>
                <a:lnTo>
                  <a:pt x="370217" y="19723"/>
                </a:lnTo>
                <a:lnTo>
                  <a:pt x="355612" y="38663"/>
                </a:lnTo>
                <a:lnTo>
                  <a:pt x="315899" y="54057"/>
                </a:lnTo>
                <a:lnTo>
                  <a:pt x="257032" y="64346"/>
                </a:lnTo>
                <a:lnTo>
                  <a:pt x="184962" y="67970"/>
                </a:lnTo>
                <a:lnTo>
                  <a:pt x="112919" y="63937"/>
                </a:lnTo>
                <a:lnTo>
                  <a:pt x="54109" y="53327"/>
                </a:lnTo>
                <a:lnTo>
                  <a:pt x="14486" y="37716"/>
                </a:lnTo>
                <a:lnTo>
                  <a:pt x="0" y="18681"/>
                </a:lnTo>
                <a:lnTo>
                  <a:pt x="25" y="12064"/>
                </a:lnTo>
                <a:lnTo>
                  <a:pt x="5067" y="5753"/>
                </a:lnTo>
                <a:lnTo>
                  <a:pt x="14160" y="0"/>
                </a:lnTo>
              </a:path>
            </a:pathLst>
          </a:custGeom>
          <a:ln w="3175">
            <a:solidFill>
              <a:srgbClr val="231F20"/>
            </a:solidFill>
          </a:ln>
        </p:spPr>
        <p:txBody>
          <a:bodyPr wrap="square" lIns="0" tIns="0" rIns="0" bIns="0" rtlCol="0"/>
          <a:lstStyle/>
          <a:p>
            <a:endParaRPr/>
          </a:p>
        </p:txBody>
      </p:sp>
      <p:sp>
        <p:nvSpPr>
          <p:cNvPr id="446" name="object 446"/>
          <p:cNvSpPr/>
          <p:nvPr/>
        </p:nvSpPr>
        <p:spPr>
          <a:xfrm>
            <a:off x="2125882" y="8187290"/>
            <a:ext cx="363855" cy="40640"/>
          </a:xfrm>
          <a:custGeom>
            <a:avLst/>
            <a:gdLst/>
            <a:ahLst/>
            <a:cxnLst/>
            <a:rect l="l" t="t" r="r" b="b"/>
            <a:pathLst>
              <a:path w="363855" h="40640">
                <a:moveTo>
                  <a:pt x="363689" y="1016"/>
                </a:moveTo>
                <a:lnTo>
                  <a:pt x="341069" y="16653"/>
                </a:lnTo>
                <a:lnTo>
                  <a:pt x="300461" y="29095"/>
                </a:lnTo>
                <a:lnTo>
                  <a:pt x="245973" y="37270"/>
                </a:lnTo>
                <a:lnTo>
                  <a:pt x="181711" y="40106"/>
                </a:lnTo>
                <a:lnTo>
                  <a:pt x="117495" y="36911"/>
                </a:lnTo>
                <a:lnTo>
                  <a:pt x="63066" y="28435"/>
                </a:lnTo>
                <a:lnTo>
                  <a:pt x="22532" y="15767"/>
                </a:lnTo>
                <a:lnTo>
                  <a:pt x="0" y="0"/>
                </a:lnTo>
              </a:path>
            </a:pathLst>
          </a:custGeom>
          <a:ln w="3175">
            <a:solidFill>
              <a:srgbClr val="231F20"/>
            </a:solidFill>
          </a:ln>
        </p:spPr>
        <p:txBody>
          <a:bodyPr wrap="square" lIns="0" tIns="0" rIns="0" bIns="0" rtlCol="0"/>
          <a:lstStyle/>
          <a:p>
            <a:endParaRPr/>
          </a:p>
        </p:txBody>
      </p:sp>
      <p:sp>
        <p:nvSpPr>
          <p:cNvPr id="447" name="object 447"/>
          <p:cNvSpPr/>
          <p:nvPr/>
        </p:nvSpPr>
        <p:spPr>
          <a:xfrm>
            <a:off x="2224460" y="7963328"/>
            <a:ext cx="168275" cy="25400"/>
          </a:xfrm>
          <a:custGeom>
            <a:avLst/>
            <a:gdLst/>
            <a:ahLst/>
            <a:cxnLst/>
            <a:rect l="l" t="t" r="r" b="b"/>
            <a:pathLst>
              <a:path w="168275" h="25400">
                <a:moveTo>
                  <a:pt x="167678" y="12700"/>
                </a:moveTo>
                <a:lnTo>
                  <a:pt x="161066" y="17539"/>
                </a:lnTo>
                <a:lnTo>
                  <a:pt x="143087" y="21453"/>
                </a:lnTo>
                <a:lnTo>
                  <a:pt x="116435" y="24047"/>
                </a:lnTo>
                <a:lnTo>
                  <a:pt x="83807" y="24930"/>
                </a:lnTo>
                <a:lnTo>
                  <a:pt x="51176" y="23867"/>
                </a:lnTo>
                <a:lnTo>
                  <a:pt x="24534" y="21123"/>
                </a:lnTo>
                <a:lnTo>
                  <a:pt x="6578" y="17107"/>
                </a:lnTo>
                <a:lnTo>
                  <a:pt x="0" y="12230"/>
                </a:lnTo>
                <a:lnTo>
                  <a:pt x="6616" y="7395"/>
                </a:lnTo>
                <a:lnTo>
                  <a:pt x="24595" y="3481"/>
                </a:lnTo>
                <a:lnTo>
                  <a:pt x="51243" y="884"/>
                </a:lnTo>
                <a:lnTo>
                  <a:pt x="83870" y="0"/>
                </a:lnTo>
                <a:lnTo>
                  <a:pt x="116502" y="1068"/>
                </a:lnTo>
                <a:lnTo>
                  <a:pt x="143143" y="3811"/>
                </a:lnTo>
                <a:lnTo>
                  <a:pt x="161100" y="7824"/>
                </a:lnTo>
                <a:lnTo>
                  <a:pt x="167678" y="12700"/>
                </a:lnTo>
                <a:close/>
              </a:path>
            </a:pathLst>
          </a:custGeom>
          <a:ln w="3175">
            <a:solidFill>
              <a:srgbClr val="231F20"/>
            </a:solidFill>
          </a:ln>
        </p:spPr>
        <p:txBody>
          <a:bodyPr wrap="square" lIns="0" tIns="0" rIns="0" bIns="0" rtlCol="0"/>
          <a:lstStyle/>
          <a:p>
            <a:endParaRPr/>
          </a:p>
        </p:txBody>
      </p:sp>
      <p:sp>
        <p:nvSpPr>
          <p:cNvPr id="448" name="object 448"/>
          <p:cNvSpPr/>
          <p:nvPr/>
        </p:nvSpPr>
        <p:spPr>
          <a:xfrm>
            <a:off x="2136712" y="8000324"/>
            <a:ext cx="635" cy="196215"/>
          </a:xfrm>
          <a:custGeom>
            <a:avLst/>
            <a:gdLst/>
            <a:ahLst/>
            <a:cxnLst/>
            <a:rect l="l" t="t" r="r" b="b"/>
            <a:pathLst>
              <a:path w="635" h="196215">
                <a:moveTo>
                  <a:pt x="533" y="0"/>
                </a:moveTo>
                <a:lnTo>
                  <a:pt x="0" y="196126"/>
                </a:lnTo>
              </a:path>
            </a:pathLst>
          </a:custGeom>
          <a:ln w="3175">
            <a:solidFill>
              <a:srgbClr val="231F20"/>
            </a:solidFill>
          </a:ln>
        </p:spPr>
        <p:txBody>
          <a:bodyPr wrap="square" lIns="0" tIns="0" rIns="0" bIns="0" rtlCol="0"/>
          <a:lstStyle/>
          <a:p>
            <a:endParaRPr/>
          </a:p>
        </p:txBody>
      </p:sp>
      <p:sp>
        <p:nvSpPr>
          <p:cNvPr id="449" name="object 449"/>
          <p:cNvSpPr/>
          <p:nvPr/>
        </p:nvSpPr>
        <p:spPr>
          <a:xfrm>
            <a:off x="2149833" y="8004361"/>
            <a:ext cx="635" cy="198120"/>
          </a:xfrm>
          <a:custGeom>
            <a:avLst/>
            <a:gdLst/>
            <a:ahLst/>
            <a:cxnLst/>
            <a:rect l="l" t="t" r="r" b="b"/>
            <a:pathLst>
              <a:path w="635" h="198120">
                <a:moveTo>
                  <a:pt x="571" y="0"/>
                </a:moveTo>
                <a:lnTo>
                  <a:pt x="0" y="198018"/>
                </a:lnTo>
              </a:path>
            </a:pathLst>
          </a:custGeom>
          <a:ln w="3175">
            <a:solidFill>
              <a:srgbClr val="231F20"/>
            </a:solidFill>
          </a:ln>
        </p:spPr>
        <p:txBody>
          <a:bodyPr wrap="square" lIns="0" tIns="0" rIns="0" bIns="0" rtlCol="0"/>
          <a:lstStyle/>
          <a:p>
            <a:endParaRPr/>
          </a:p>
        </p:txBody>
      </p:sp>
      <p:sp>
        <p:nvSpPr>
          <p:cNvPr id="450" name="object 450"/>
          <p:cNvSpPr/>
          <p:nvPr/>
        </p:nvSpPr>
        <p:spPr>
          <a:xfrm>
            <a:off x="2162967" y="8010152"/>
            <a:ext cx="635" cy="198120"/>
          </a:xfrm>
          <a:custGeom>
            <a:avLst/>
            <a:gdLst/>
            <a:ahLst/>
            <a:cxnLst/>
            <a:rect l="l" t="t" r="r" b="b"/>
            <a:pathLst>
              <a:path w="635" h="198120">
                <a:moveTo>
                  <a:pt x="558" y="0"/>
                </a:moveTo>
                <a:lnTo>
                  <a:pt x="0" y="197853"/>
                </a:lnTo>
              </a:path>
            </a:pathLst>
          </a:custGeom>
          <a:ln w="3175">
            <a:solidFill>
              <a:srgbClr val="231F20"/>
            </a:solidFill>
          </a:ln>
        </p:spPr>
        <p:txBody>
          <a:bodyPr wrap="square" lIns="0" tIns="0" rIns="0" bIns="0" rtlCol="0"/>
          <a:lstStyle/>
          <a:p>
            <a:endParaRPr/>
          </a:p>
        </p:txBody>
      </p:sp>
      <p:sp>
        <p:nvSpPr>
          <p:cNvPr id="451" name="object 451"/>
          <p:cNvSpPr/>
          <p:nvPr/>
        </p:nvSpPr>
        <p:spPr>
          <a:xfrm>
            <a:off x="2176101" y="8010183"/>
            <a:ext cx="635" cy="201295"/>
          </a:xfrm>
          <a:custGeom>
            <a:avLst/>
            <a:gdLst/>
            <a:ahLst/>
            <a:cxnLst/>
            <a:rect l="l" t="t" r="r" b="b"/>
            <a:pathLst>
              <a:path w="635" h="201295">
                <a:moveTo>
                  <a:pt x="546" y="0"/>
                </a:moveTo>
                <a:lnTo>
                  <a:pt x="0" y="200812"/>
                </a:lnTo>
              </a:path>
            </a:pathLst>
          </a:custGeom>
          <a:ln w="3175">
            <a:solidFill>
              <a:srgbClr val="231F20"/>
            </a:solidFill>
          </a:ln>
        </p:spPr>
        <p:txBody>
          <a:bodyPr wrap="square" lIns="0" tIns="0" rIns="0" bIns="0" rtlCol="0"/>
          <a:lstStyle/>
          <a:p>
            <a:endParaRPr/>
          </a:p>
        </p:txBody>
      </p:sp>
      <p:sp>
        <p:nvSpPr>
          <p:cNvPr id="452" name="object 452"/>
          <p:cNvSpPr/>
          <p:nvPr/>
        </p:nvSpPr>
        <p:spPr>
          <a:xfrm>
            <a:off x="2189236" y="8011932"/>
            <a:ext cx="635" cy="203835"/>
          </a:xfrm>
          <a:custGeom>
            <a:avLst/>
            <a:gdLst/>
            <a:ahLst/>
            <a:cxnLst/>
            <a:rect l="l" t="t" r="r" b="b"/>
            <a:pathLst>
              <a:path w="635" h="203834">
                <a:moveTo>
                  <a:pt x="571" y="0"/>
                </a:moveTo>
                <a:lnTo>
                  <a:pt x="0" y="203542"/>
                </a:lnTo>
              </a:path>
            </a:pathLst>
          </a:custGeom>
          <a:ln w="3175">
            <a:solidFill>
              <a:srgbClr val="231F20"/>
            </a:solidFill>
          </a:ln>
        </p:spPr>
        <p:txBody>
          <a:bodyPr wrap="square" lIns="0" tIns="0" rIns="0" bIns="0" rtlCol="0"/>
          <a:lstStyle/>
          <a:p>
            <a:endParaRPr/>
          </a:p>
        </p:txBody>
      </p:sp>
      <p:sp>
        <p:nvSpPr>
          <p:cNvPr id="453" name="object 453"/>
          <p:cNvSpPr/>
          <p:nvPr/>
        </p:nvSpPr>
        <p:spPr>
          <a:xfrm>
            <a:off x="2202370" y="8015578"/>
            <a:ext cx="635" cy="201930"/>
          </a:xfrm>
          <a:custGeom>
            <a:avLst/>
            <a:gdLst/>
            <a:ahLst/>
            <a:cxnLst/>
            <a:rect l="l" t="t" r="r" b="b"/>
            <a:pathLst>
              <a:path w="635" h="201929">
                <a:moveTo>
                  <a:pt x="571" y="0"/>
                </a:moveTo>
                <a:lnTo>
                  <a:pt x="0" y="201701"/>
                </a:lnTo>
              </a:path>
            </a:pathLst>
          </a:custGeom>
          <a:ln w="3175">
            <a:solidFill>
              <a:srgbClr val="231F20"/>
            </a:solidFill>
          </a:ln>
        </p:spPr>
        <p:txBody>
          <a:bodyPr wrap="square" lIns="0" tIns="0" rIns="0" bIns="0" rtlCol="0"/>
          <a:lstStyle/>
          <a:p>
            <a:endParaRPr/>
          </a:p>
        </p:txBody>
      </p:sp>
      <p:sp>
        <p:nvSpPr>
          <p:cNvPr id="454" name="object 454"/>
          <p:cNvSpPr/>
          <p:nvPr/>
        </p:nvSpPr>
        <p:spPr>
          <a:xfrm>
            <a:off x="2215516" y="8015627"/>
            <a:ext cx="635" cy="205740"/>
          </a:xfrm>
          <a:custGeom>
            <a:avLst/>
            <a:gdLst/>
            <a:ahLst/>
            <a:cxnLst/>
            <a:rect l="l" t="t" r="r" b="b"/>
            <a:pathLst>
              <a:path w="635" h="205740">
                <a:moveTo>
                  <a:pt x="571" y="0"/>
                </a:moveTo>
                <a:lnTo>
                  <a:pt x="0" y="205219"/>
                </a:lnTo>
              </a:path>
            </a:pathLst>
          </a:custGeom>
          <a:ln w="3175">
            <a:solidFill>
              <a:srgbClr val="231F20"/>
            </a:solidFill>
          </a:ln>
        </p:spPr>
        <p:txBody>
          <a:bodyPr wrap="square" lIns="0" tIns="0" rIns="0" bIns="0" rtlCol="0"/>
          <a:lstStyle/>
          <a:p>
            <a:endParaRPr/>
          </a:p>
        </p:txBody>
      </p:sp>
      <p:sp>
        <p:nvSpPr>
          <p:cNvPr id="455" name="object 455"/>
          <p:cNvSpPr/>
          <p:nvPr/>
        </p:nvSpPr>
        <p:spPr>
          <a:xfrm>
            <a:off x="2228663" y="8017352"/>
            <a:ext cx="635" cy="205740"/>
          </a:xfrm>
          <a:custGeom>
            <a:avLst/>
            <a:gdLst/>
            <a:ahLst/>
            <a:cxnLst/>
            <a:rect l="l" t="t" r="r" b="b"/>
            <a:pathLst>
              <a:path w="635" h="205740">
                <a:moveTo>
                  <a:pt x="558" y="0"/>
                </a:moveTo>
                <a:lnTo>
                  <a:pt x="0" y="205308"/>
                </a:lnTo>
              </a:path>
            </a:pathLst>
          </a:custGeom>
          <a:ln w="3175">
            <a:solidFill>
              <a:srgbClr val="231F20"/>
            </a:solidFill>
          </a:ln>
        </p:spPr>
        <p:txBody>
          <a:bodyPr wrap="square" lIns="0" tIns="0" rIns="0" bIns="0" rtlCol="0"/>
          <a:lstStyle/>
          <a:p>
            <a:endParaRPr/>
          </a:p>
        </p:txBody>
      </p:sp>
      <p:sp>
        <p:nvSpPr>
          <p:cNvPr id="456" name="object 456"/>
          <p:cNvSpPr/>
          <p:nvPr/>
        </p:nvSpPr>
        <p:spPr>
          <a:xfrm>
            <a:off x="2241784" y="8018258"/>
            <a:ext cx="635" cy="204470"/>
          </a:xfrm>
          <a:custGeom>
            <a:avLst/>
            <a:gdLst/>
            <a:ahLst/>
            <a:cxnLst/>
            <a:rect l="l" t="t" r="r" b="b"/>
            <a:pathLst>
              <a:path w="635" h="204470">
                <a:moveTo>
                  <a:pt x="571" y="0"/>
                </a:moveTo>
                <a:lnTo>
                  <a:pt x="0" y="204444"/>
                </a:lnTo>
              </a:path>
            </a:pathLst>
          </a:custGeom>
          <a:ln w="3175">
            <a:solidFill>
              <a:srgbClr val="231F20"/>
            </a:solidFill>
          </a:ln>
        </p:spPr>
        <p:txBody>
          <a:bodyPr wrap="square" lIns="0" tIns="0" rIns="0" bIns="0" rtlCol="0"/>
          <a:lstStyle/>
          <a:p>
            <a:endParaRPr/>
          </a:p>
        </p:txBody>
      </p:sp>
      <p:sp>
        <p:nvSpPr>
          <p:cNvPr id="457" name="object 457"/>
          <p:cNvSpPr/>
          <p:nvPr/>
        </p:nvSpPr>
        <p:spPr>
          <a:xfrm>
            <a:off x="2254944" y="8019553"/>
            <a:ext cx="635" cy="203835"/>
          </a:xfrm>
          <a:custGeom>
            <a:avLst/>
            <a:gdLst/>
            <a:ahLst/>
            <a:cxnLst/>
            <a:rect l="l" t="t" r="r" b="b"/>
            <a:pathLst>
              <a:path w="635" h="203834">
                <a:moveTo>
                  <a:pt x="546" y="0"/>
                </a:moveTo>
                <a:lnTo>
                  <a:pt x="0" y="203454"/>
                </a:lnTo>
              </a:path>
            </a:pathLst>
          </a:custGeom>
          <a:ln w="3175">
            <a:solidFill>
              <a:srgbClr val="231F20"/>
            </a:solidFill>
          </a:ln>
        </p:spPr>
        <p:txBody>
          <a:bodyPr wrap="square" lIns="0" tIns="0" rIns="0" bIns="0" rtlCol="0"/>
          <a:lstStyle/>
          <a:p>
            <a:endParaRPr/>
          </a:p>
        </p:txBody>
      </p:sp>
      <p:sp>
        <p:nvSpPr>
          <p:cNvPr id="458" name="object 458"/>
          <p:cNvSpPr/>
          <p:nvPr/>
        </p:nvSpPr>
        <p:spPr>
          <a:xfrm>
            <a:off x="2268052" y="8019585"/>
            <a:ext cx="635" cy="205104"/>
          </a:xfrm>
          <a:custGeom>
            <a:avLst/>
            <a:gdLst/>
            <a:ahLst/>
            <a:cxnLst/>
            <a:rect l="l" t="t" r="r" b="b"/>
            <a:pathLst>
              <a:path w="635" h="205104">
                <a:moveTo>
                  <a:pt x="584" y="0"/>
                </a:moveTo>
                <a:lnTo>
                  <a:pt x="0" y="204838"/>
                </a:lnTo>
              </a:path>
            </a:pathLst>
          </a:custGeom>
          <a:ln w="3175">
            <a:solidFill>
              <a:srgbClr val="231F20"/>
            </a:solidFill>
          </a:ln>
        </p:spPr>
        <p:txBody>
          <a:bodyPr wrap="square" lIns="0" tIns="0" rIns="0" bIns="0" rtlCol="0"/>
          <a:lstStyle/>
          <a:p>
            <a:endParaRPr/>
          </a:p>
        </p:txBody>
      </p:sp>
      <p:sp>
        <p:nvSpPr>
          <p:cNvPr id="459" name="object 459"/>
          <p:cNvSpPr/>
          <p:nvPr/>
        </p:nvSpPr>
        <p:spPr>
          <a:xfrm>
            <a:off x="2281199" y="8020751"/>
            <a:ext cx="635" cy="206375"/>
          </a:xfrm>
          <a:custGeom>
            <a:avLst/>
            <a:gdLst/>
            <a:ahLst/>
            <a:cxnLst/>
            <a:rect l="l" t="t" r="r" b="b"/>
            <a:pathLst>
              <a:path w="635" h="206375">
                <a:moveTo>
                  <a:pt x="571" y="0"/>
                </a:moveTo>
                <a:lnTo>
                  <a:pt x="0" y="206095"/>
                </a:lnTo>
              </a:path>
            </a:pathLst>
          </a:custGeom>
          <a:ln w="3175">
            <a:solidFill>
              <a:srgbClr val="231F20"/>
            </a:solidFill>
          </a:ln>
        </p:spPr>
        <p:txBody>
          <a:bodyPr wrap="square" lIns="0" tIns="0" rIns="0" bIns="0" rtlCol="0"/>
          <a:lstStyle/>
          <a:p>
            <a:endParaRPr/>
          </a:p>
        </p:txBody>
      </p:sp>
      <p:sp>
        <p:nvSpPr>
          <p:cNvPr id="460" name="object 460"/>
          <p:cNvSpPr/>
          <p:nvPr/>
        </p:nvSpPr>
        <p:spPr>
          <a:xfrm>
            <a:off x="2294332" y="8021408"/>
            <a:ext cx="635" cy="205740"/>
          </a:xfrm>
          <a:custGeom>
            <a:avLst/>
            <a:gdLst/>
            <a:ahLst/>
            <a:cxnLst/>
            <a:rect l="l" t="t" r="r" b="b"/>
            <a:pathLst>
              <a:path w="635" h="205740">
                <a:moveTo>
                  <a:pt x="584" y="0"/>
                </a:moveTo>
                <a:lnTo>
                  <a:pt x="0" y="205473"/>
                </a:lnTo>
              </a:path>
            </a:pathLst>
          </a:custGeom>
          <a:ln w="3175">
            <a:solidFill>
              <a:srgbClr val="231F20"/>
            </a:solidFill>
          </a:ln>
        </p:spPr>
        <p:txBody>
          <a:bodyPr wrap="square" lIns="0" tIns="0" rIns="0" bIns="0" rtlCol="0"/>
          <a:lstStyle/>
          <a:p>
            <a:endParaRPr/>
          </a:p>
        </p:txBody>
      </p:sp>
      <p:sp>
        <p:nvSpPr>
          <p:cNvPr id="461" name="object 461"/>
          <p:cNvSpPr/>
          <p:nvPr/>
        </p:nvSpPr>
        <p:spPr>
          <a:xfrm>
            <a:off x="2307492" y="8019684"/>
            <a:ext cx="635" cy="208279"/>
          </a:xfrm>
          <a:custGeom>
            <a:avLst/>
            <a:gdLst/>
            <a:ahLst/>
            <a:cxnLst/>
            <a:rect l="l" t="t" r="r" b="b"/>
            <a:pathLst>
              <a:path w="635" h="208279">
                <a:moveTo>
                  <a:pt x="584" y="0"/>
                </a:moveTo>
                <a:lnTo>
                  <a:pt x="0" y="207708"/>
                </a:lnTo>
              </a:path>
            </a:pathLst>
          </a:custGeom>
          <a:ln w="3175">
            <a:solidFill>
              <a:srgbClr val="231F20"/>
            </a:solidFill>
          </a:ln>
        </p:spPr>
        <p:txBody>
          <a:bodyPr wrap="square" lIns="0" tIns="0" rIns="0" bIns="0" rtlCol="0"/>
          <a:lstStyle/>
          <a:p>
            <a:endParaRPr/>
          </a:p>
        </p:txBody>
      </p:sp>
      <p:sp>
        <p:nvSpPr>
          <p:cNvPr id="462" name="object 462"/>
          <p:cNvSpPr/>
          <p:nvPr/>
        </p:nvSpPr>
        <p:spPr>
          <a:xfrm>
            <a:off x="2320626" y="8019746"/>
            <a:ext cx="635" cy="206375"/>
          </a:xfrm>
          <a:custGeom>
            <a:avLst/>
            <a:gdLst/>
            <a:ahLst/>
            <a:cxnLst/>
            <a:rect l="l" t="t" r="r" b="b"/>
            <a:pathLst>
              <a:path w="635" h="206375">
                <a:moveTo>
                  <a:pt x="584" y="0"/>
                </a:moveTo>
                <a:lnTo>
                  <a:pt x="0" y="205930"/>
                </a:lnTo>
              </a:path>
            </a:pathLst>
          </a:custGeom>
          <a:ln w="3175">
            <a:solidFill>
              <a:srgbClr val="231F20"/>
            </a:solidFill>
          </a:ln>
        </p:spPr>
        <p:txBody>
          <a:bodyPr wrap="square" lIns="0" tIns="0" rIns="0" bIns="0" rtlCol="0"/>
          <a:lstStyle/>
          <a:p>
            <a:endParaRPr/>
          </a:p>
        </p:txBody>
      </p:sp>
      <p:sp>
        <p:nvSpPr>
          <p:cNvPr id="463" name="object 463"/>
          <p:cNvSpPr/>
          <p:nvPr/>
        </p:nvSpPr>
        <p:spPr>
          <a:xfrm>
            <a:off x="2333785" y="8019758"/>
            <a:ext cx="635" cy="205104"/>
          </a:xfrm>
          <a:custGeom>
            <a:avLst/>
            <a:gdLst/>
            <a:ahLst/>
            <a:cxnLst/>
            <a:rect l="l" t="t" r="r" b="b"/>
            <a:pathLst>
              <a:path w="635" h="205104">
                <a:moveTo>
                  <a:pt x="571" y="0"/>
                </a:moveTo>
                <a:lnTo>
                  <a:pt x="0" y="204876"/>
                </a:lnTo>
              </a:path>
            </a:pathLst>
          </a:custGeom>
          <a:ln w="3175">
            <a:solidFill>
              <a:srgbClr val="231F20"/>
            </a:solidFill>
          </a:ln>
        </p:spPr>
        <p:txBody>
          <a:bodyPr wrap="square" lIns="0" tIns="0" rIns="0" bIns="0" rtlCol="0"/>
          <a:lstStyle/>
          <a:p>
            <a:endParaRPr/>
          </a:p>
        </p:txBody>
      </p:sp>
      <p:sp>
        <p:nvSpPr>
          <p:cNvPr id="464" name="object 464"/>
          <p:cNvSpPr/>
          <p:nvPr/>
        </p:nvSpPr>
        <p:spPr>
          <a:xfrm>
            <a:off x="2346919" y="8018561"/>
            <a:ext cx="635" cy="206375"/>
          </a:xfrm>
          <a:custGeom>
            <a:avLst/>
            <a:gdLst/>
            <a:ahLst/>
            <a:cxnLst/>
            <a:rect l="l" t="t" r="r" b="b"/>
            <a:pathLst>
              <a:path w="635" h="206375">
                <a:moveTo>
                  <a:pt x="584" y="0"/>
                </a:moveTo>
                <a:lnTo>
                  <a:pt x="0" y="206095"/>
                </a:lnTo>
              </a:path>
            </a:pathLst>
          </a:custGeom>
          <a:ln w="3175">
            <a:solidFill>
              <a:srgbClr val="231F20"/>
            </a:solidFill>
          </a:ln>
        </p:spPr>
        <p:txBody>
          <a:bodyPr wrap="square" lIns="0" tIns="0" rIns="0" bIns="0" rtlCol="0"/>
          <a:lstStyle/>
          <a:p>
            <a:endParaRPr/>
          </a:p>
        </p:txBody>
      </p:sp>
      <p:sp>
        <p:nvSpPr>
          <p:cNvPr id="465" name="object 465"/>
          <p:cNvSpPr/>
          <p:nvPr/>
        </p:nvSpPr>
        <p:spPr>
          <a:xfrm>
            <a:off x="2360065" y="8017699"/>
            <a:ext cx="635" cy="205740"/>
          </a:xfrm>
          <a:custGeom>
            <a:avLst/>
            <a:gdLst/>
            <a:ahLst/>
            <a:cxnLst/>
            <a:rect l="l" t="t" r="r" b="b"/>
            <a:pathLst>
              <a:path w="635" h="205740">
                <a:moveTo>
                  <a:pt x="584" y="0"/>
                </a:moveTo>
                <a:lnTo>
                  <a:pt x="0" y="205320"/>
                </a:lnTo>
              </a:path>
            </a:pathLst>
          </a:custGeom>
          <a:ln w="3175">
            <a:solidFill>
              <a:srgbClr val="231F20"/>
            </a:solidFill>
          </a:ln>
        </p:spPr>
        <p:txBody>
          <a:bodyPr wrap="square" lIns="0" tIns="0" rIns="0" bIns="0" rtlCol="0"/>
          <a:lstStyle/>
          <a:p>
            <a:endParaRPr/>
          </a:p>
        </p:txBody>
      </p:sp>
      <p:sp>
        <p:nvSpPr>
          <p:cNvPr id="466" name="object 466"/>
          <p:cNvSpPr/>
          <p:nvPr/>
        </p:nvSpPr>
        <p:spPr>
          <a:xfrm>
            <a:off x="2373186" y="8017761"/>
            <a:ext cx="635" cy="205740"/>
          </a:xfrm>
          <a:custGeom>
            <a:avLst/>
            <a:gdLst/>
            <a:ahLst/>
            <a:cxnLst/>
            <a:rect l="l" t="t" r="r" b="b"/>
            <a:pathLst>
              <a:path w="635" h="205740">
                <a:moveTo>
                  <a:pt x="622" y="0"/>
                </a:moveTo>
                <a:lnTo>
                  <a:pt x="0" y="205282"/>
                </a:lnTo>
              </a:path>
            </a:pathLst>
          </a:custGeom>
          <a:ln w="3175">
            <a:solidFill>
              <a:srgbClr val="231F20"/>
            </a:solidFill>
          </a:ln>
        </p:spPr>
        <p:txBody>
          <a:bodyPr wrap="square" lIns="0" tIns="0" rIns="0" bIns="0" rtlCol="0"/>
          <a:lstStyle/>
          <a:p>
            <a:endParaRPr/>
          </a:p>
        </p:txBody>
      </p:sp>
      <p:sp>
        <p:nvSpPr>
          <p:cNvPr id="467" name="object 467"/>
          <p:cNvSpPr/>
          <p:nvPr/>
        </p:nvSpPr>
        <p:spPr>
          <a:xfrm>
            <a:off x="2386333" y="8017787"/>
            <a:ext cx="635" cy="205740"/>
          </a:xfrm>
          <a:custGeom>
            <a:avLst/>
            <a:gdLst/>
            <a:ahLst/>
            <a:cxnLst/>
            <a:rect l="l" t="t" r="r" b="b"/>
            <a:pathLst>
              <a:path w="635" h="205740">
                <a:moveTo>
                  <a:pt x="584" y="0"/>
                </a:moveTo>
                <a:lnTo>
                  <a:pt x="0" y="205308"/>
                </a:lnTo>
              </a:path>
            </a:pathLst>
          </a:custGeom>
          <a:ln w="3175">
            <a:solidFill>
              <a:srgbClr val="231F20"/>
            </a:solidFill>
          </a:ln>
        </p:spPr>
        <p:txBody>
          <a:bodyPr wrap="square" lIns="0" tIns="0" rIns="0" bIns="0" rtlCol="0"/>
          <a:lstStyle/>
          <a:p>
            <a:endParaRPr/>
          </a:p>
        </p:txBody>
      </p:sp>
      <p:sp>
        <p:nvSpPr>
          <p:cNvPr id="468" name="object 468"/>
          <p:cNvSpPr/>
          <p:nvPr/>
        </p:nvSpPr>
        <p:spPr>
          <a:xfrm>
            <a:off x="2399504" y="8016918"/>
            <a:ext cx="635" cy="204470"/>
          </a:xfrm>
          <a:custGeom>
            <a:avLst/>
            <a:gdLst/>
            <a:ahLst/>
            <a:cxnLst/>
            <a:rect l="l" t="t" r="r" b="b"/>
            <a:pathLst>
              <a:path w="635" h="204470">
                <a:moveTo>
                  <a:pt x="571" y="0"/>
                </a:moveTo>
                <a:lnTo>
                  <a:pt x="0" y="204469"/>
                </a:lnTo>
              </a:path>
            </a:pathLst>
          </a:custGeom>
          <a:ln w="3175">
            <a:solidFill>
              <a:srgbClr val="231F20"/>
            </a:solidFill>
          </a:ln>
        </p:spPr>
        <p:txBody>
          <a:bodyPr wrap="square" lIns="0" tIns="0" rIns="0" bIns="0" rtlCol="0"/>
          <a:lstStyle/>
          <a:p>
            <a:endParaRPr/>
          </a:p>
        </p:txBody>
      </p:sp>
      <p:sp>
        <p:nvSpPr>
          <p:cNvPr id="469" name="object 469"/>
          <p:cNvSpPr/>
          <p:nvPr/>
        </p:nvSpPr>
        <p:spPr>
          <a:xfrm>
            <a:off x="2412664" y="8015522"/>
            <a:ext cx="635" cy="203835"/>
          </a:xfrm>
          <a:custGeom>
            <a:avLst/>
            <a:gdLst/>
            <a:ahLst/>
            <a:cxnLst/>
            <a:rect l="l" t="t" r="r" b="b"/>
            <a:pathLst>
              <a:path w="635" h="203834">
                <a:moveTo>
                  <a:pt x="558" y="0"/>
                </a:moveTo>
                <a:lnTo>
                  <a:pt x="0" y="203542"/>
                </a:lnTo>
              </a:path>
            </a:pathLst>
          </a:custGeom>
          <a:ln w="3175">
            <a:solidFill>
              <a:srgbClr val="231F20"/>
            </a:solidFill>
          </a:ln>
        </p:spPr>
        <p:txBody>
          <a:bodyPr wrap="square" lIns="0" tIns="0" rIns="0" bIns="0" rtlCol="0"/>
          <a:lstStyle/>
          <a:p>
            <a:endParaRPr/>
          </a:p>
        </p:txBody>
      </p:sp>
      <p:sp>
        <p:nvSpPr>
          <p:cNvPr id="470" name="object 470"/>
          <p:cNvSpPr/>
          <p:nvPr/>
        </p:nvSpPr>
        <p:spPr>
          <a:xfrm>
            <a:off x="2425810" y="8013904"/>
            <a:ext cx="635" cy="202565"/>
          </a:xfrm>
          <a:custGeom>
            <a:avLst/>
            <a:gdLst/>
            <a:ahLst/>
            <a:cxnLst/>
            <a:rect l="l" t="t" r="r" b="b"/>
            <a:pathLst>
              <a:path w="635" h="202565">
                <a:moveTo>
                  <a:pt x="571" y="0"/>
                </a:moveTo>
                <a:lnTo>
                  <a:pt x="0" y="202260"/>
                </a:lnTo>
              </a:path>
            </a:pathLst>
          </a:custGeom>
          <a:ln w="3175">
            <a:solidFill>
              <a:srgbClr val="231F20"/>
            </a:solidFill>
          </a:ln>
        </p:spPr>
        <p:txBody>
          <a:bodyPr wrap="square" lIns="0" tIns="0" rIns="0" bIns="0" rtlCol="0"/>
          <a:lstStyle/>
          <a:p>
            <a:endParaRPr/>
          </a:p>
        </p:txBody>
      </p:sp>
      <p:sp>
        <p:nvSpPr>
          <p:cNvPr id="471" name="object 471"/>
          <p:cNvSpPr/>
          <p:nvPr/>
        </p:nvSpPr>
        <p:spPr>
          <a:xfrm>
            <a:off x="2438970" y="8011758"/>
            <a:ext cx="635" cy="202565"/>
          </a:xfrm>
          <a:custGeom>
            <a:avLst/>
            <a:gdLst/>
            <a:ahLst/>
            <a:cxnLst/>
            <a:rect l="l" t="t" r="r" b="b"/>
            <a:pathLst>
              <a:path w="635" h="202565">
                <a:moveTo>
                  <a:pt x="533" y="0"/>
                </a:moveTo>
                <a:lnTo>
                  <a:pt x="0" y="201993"/>
                </a:lnTo>
              </a:path>
            </a:pathLst>
          </a:custGeom>
          <a:ln w="3175">
            <a:solidFill>
              <a:srgbClr val="231F20"/>
            </a:solidFill>
          </a:ln>
        </p:spPr>
        <p:txBody>
          <a:bodyPr wrap="square" lIns="0" tIns="0" rIns="0" bIns="0" rtlCol="0"/>
          <a:lstStyle/>
          <a:p>
            <a:endParaRPr/>
          </a:p>
        </p:txBody>
      </p:sp>
      <p:sp>
        <p:nvSpPr>
          <p:cNvPr id="472" name="object 472"/>
          <p:cNvSpPr/>
          <p:nvPr/>
        </p:nvSpPr>
        <p:spPr>
          <a:xfrm>
            <a:off x="2452128" y="8011125"/>
            <a:ext cx="635" cy="198120"/>
          </a:xfrm>
          <a:custGeom>
            <a:avLst/>
            <a:gdLst/>
            <a:ahLst/>
            <a:cxnLst/>
            <a:rect l="l" t="t" r="r" b="b"/>
            <a:pathLst>
              <a:path w="635" h="198120">
                <a:moveTo>
                  <a:pt x="546" y="0"/>
                </a:moveTo>
                <a:lnTo>
                  <a:pt x="0" y="197675"/>
                </a:lnTo>
              </a:path>
            </a:pathLst>
          </a:custGeom>
          <a:ln w="3175">
            <a:solidFill>
              <a:srgbClr val="231F20"/>
            </a:solidFill>
          </a:ln>
        </p:spPr>
        <p:txBody>
          <a:bodyPr wrap="square" lIns="0" tIns="0" rIns="0" bIns="0" rtlCol="0"/>
          <a:lstStyle/>
          <a:p>
            <a:endParaRPr/>
          </a:p>
        </p:txBody>
      </p:sp>
      <p:sp>
        <p:nvSpPr>
          <p:cNvPr id="473" name="object 473"/>
          <p:cNvSpPr/>
          <p:nvPr/>
        </p:nvSpPr>
        <p:spPr>
          <a:xfrm>
            <a:off x="2465263" y="8007281"/>
            <a:ext cx="635" cy="196215"/>
          </a:xfrm>
          <a:custGeom>
            <a:avLst/>
            <a:gdLst/>
            <a:ahLst/>
            <a:cxnLst/>
            <a:rect l="l" t="t" r="r" b="b"/>
            <a:pathLst>
              <a:path w="635" h="196215">
                <a:moveTo>
                  <a:pt x="558" y="0"/>
                </a:moveTo>
                <a:lnTo>
                  <a:pt x="0" y="196151"/>
                </a:lnTo>
              </a:path>
            </a:pathLst>
          </a:custGeom>
          <a:ln w="3175">
            <a:solidFill>
              <a:srgbClr val="231F20"/>
            </a:solidFill>
          </a:ln>
        </p:spPr>
        <p:txBody>
          <a:bodyPr wrap="square" lIns="0" tIns="0" rIns="0" bIns="0" rtlCol="0"/>
          <a:lstStyle/>
          <a:p>
            <a:endParaRPr/>
          </a:p>
        </p:txBody>
      </p:sp>
      <p:sp>
        <p:nvSpPr>
          <p:cNvPr id="474" name="object 474"/>
          <p:cNvSpPr/>
          <p:nvPr/>
        </p:nvSpPr>
        <p:spPr>
          <a:xfrm>
            <a:off x="2478435" y="8002499"/>
            <a:ext cx="635" cy="198755"/>
          </a:xfrm>
          <a:custGeom>
            <a:avLst/>
            <a:gdLst/>
            <a:ahLst/>
            <a:cxnLst/>
            <a:rect l="l" t="t" r="r" b="b"/>
            <a:pathLst>
              <a:path w="635" h="198754">
                <a:moveTo>
                  <a:pt x="520" y="0"/>
                </a:moveTo>
                <a:lnTo>
                  <a:pt x="0" y="198208"/>
                </a:lnTo>
              </a:path>
            </a:pathLst>
          </a:custGeom>
          <a:ln w="3175">
            <a:solidFill>
              <a:srgbClr val="231F20"/>
            </a:solidFill>
          </a:ln>
        </p:spPr>
        <p:txBody>
          <a:bodyPr wrap="square" lIns="0" tIns="0" rIns="0" bIns="0" rtlCol="0"/>
          <a:lstStyle/>
          <a:p>
            <a:endParaRPr/>
          </a:p>
        </p:txBody>
      </p:sp>
      <p:sp>
        <p:nvSpPr>
          <p:cNvPr id="475" name="object 475"/>
          <p:cNvSpPr/>
          <p:nvPr/>
        </p:nvSpPr>
        <p:spPr>
          <a:xfrm>
            <a:off x="2123156" y="7974831"/>
            <a:ext cx="0" cy="13335"/>
          </a:xfrm>
          <a:custGeom>
            <a:avLst/>
            <a:gdLst/>
            <a:ahLst/>
            <a:cxnLst/>
            <a:rect l="l" t="t" r="r" b="b"/>
            <a:pathLst>
              <a:path h="13334">
                <a:moveTo>
                  <a:pt x="0" y="13220"/>
                </a:moveTo>
                <a:lnTo>
                  <a:pt x="0" y="0"/>
                </a:lnTo>
              </a:path>
            </a:pathLst>
          </a:custGeom>
          <a:ln w="3175">
            <a:solidFill>
              <a:srgbClr val="231F20"/>
            </a:solidFill>
          </a:ln>
        </p:spPr>
        <p:txBody>
          <a:bodyPr wrap="square" lIns="0" tIns="0" rIns="0" bIns="0" rtlCol="0"/>
          <a:lstStyle/>
          <a:p>
            <a:endParaRPr/>
          </a:p>
        </p:txBody>
      </p:sp>
      <p:sp>
        <p:nvSpPr>
          <p:cNvPr id="476" name="object 476"/>
          <p:cNvSpPr/>
          <p:nvPr/>
        </p:nvSpPr>
        <p:spPr>
          <a:xfrm>
            <a:off x="2493366" y="7975804"/>
            <a:ext cx="0" cy="13970"/>
          </a:xfrm>
          <a:custGeom>
            <a:avLst/>
            <a:gdLst/>
            <a:ahLst/>
            <a:cxnLst/>
            <a:rect l="l" t="t" r="r" b="b"/>
            <a:pathLst>
              <a:path h="13970">
                <a:moveTo>
                  <a:pt x="0" y="13741"/>
                </a:moveTo>
                <a:lnTo>
                  <a:pt x="0" y="0"/>
                </a:lnTo>
              </a:path>
            </a:pathLst>
          </a:custGeom>
          <a:ln w="3175">
            <a:solidFill>
              <a:srgbClr val="231F20"/>
            </a:solidFill>
          </a:ln>
        </p:spPr>
        <p:txBody>
          <a:bodyPr wrap="square" lIns="0" tIns="0" rIns="0" bIns="0" rtlCol="0"/>
          <a:lstStyle/>
          <a:p>
            <a:endParaRPr/>
          </a:p>
        </p:txBody>
      </p:sp>
      <p:sp>
        <p:nvSpPr>
          <p:cNvPr id="477" name="object 477"/>
          <p:cNvSpPr/>
          <p:nvPr/>
        </p:nvSpPr>
        <p:spPr>
          <a:xfrm>
            <a:off x="2104517" y="7941443"/>
            <a:ext cx="411147" cy="308283"/>
          </a:xfrm>
          <a:prstGeom prst="rect">
            <a:avLst/>
          </a:prstGeom>
          <a:blipFill>
            <a:blip r:embed="rId6" cstate="print"/>
            <a:stretch>
              <a:fillRect/>
            </a:stretch>
          </a:blipFill>
        </p:spPr>
        <p:txBody>
          <a:bodyPr wrap="square" lIns="0" tIns="0" rIns="0" bIns="0" rtlCol="0"/>
          <a:lstStyle/>
          <a:p>
            <a:endParaRPr/>
          </a:p>
        </p:txBody>
      </p:sp>
      <p:sp>
        <p:nvSpPr>
          <p:cNvPr id="478" name="object 478"/>
          <p:cNvSpPr/>
          <p:nvPr/>
        </p:nvSpPr>
        <p:spPr>
          <a:xfrm>
            <a:off x="1703440" y="8160963"/>
            <a:ext cx="416559" cy="38100"/>
          </a:xfrm>
          <a:custGeom>
            <a:avLst/>
            <a:gdLst/>
            <a:ahLst/>
            <a:cxnLst/>
            <a:rect l="l" t="t" r="r" b="b"/>
            <a:pathLst>
              <a:path w="416560" h="38100">
                <a:moveTo>
                  <a:pt x="416306" y="1168"/>
                </a:moveTo>
                <a:lnTo>
                  <a:pt x="376077" y="23015"/>
                </a:lnTo>
                <a:lnTo>
                  <a:pt x="330996" y="30940"/>
                </a:lnTo>
                <a:lnTo>
                  <a:pt x="273843" y="36063"/>
                </a:lnTo>
                <a:lnTo>
                  <a:pt x="208051" y="37782"/>
                </a:lnTo>
                <a:lnTo>
                  <a:pt x="142276" y="35697"/>
                </a:lnTo>
                <a:lnTo>
                  <a:pt x="85158" y="30254"/>
                </a:lnTo>
                <a:lnTo>
                  <a:pt x="40121" y="22075"/>
                </a:lnTo>
                <a:lnTo>
                  <a:pt x="10593" y="11783"/>
                </a:lnTo>
                <a:lnTo>
                  <a:pt x="0" y="0"/>
                </a:lnTo>
              </a:path>
            </a:pathLst>
          </a:custGeom>
          <a:ln w="3175">
            <a:solidFill>
              <a:srgbClr val="231F20"/>
            </a:solidFill>
          </a:ln>
        </p:spPr>
        <p:txBody>
          <a:bodyPr wrap="square" lIns="0" tIns="0" rIns="0" bIns="0" rtlCol="0"/>
          <a:lstStyle/>
          <a:p>
            <a:endParaRPr/>
          </a:p>
        </p:txBody>
      </p:sp>
      <p:sp>
        <p:nvSpPr>
          <p:cNvPr id="479" name="object 479"/>
          <p:cNvSpPr/>
          <p:nvPr/>
        </p:nvSpPr>
        <p:spPr>
          <a:xfrm>
            <a:off x="1708100" y="8153206"/>
            <a:ext cx="407670" cy="27940"/>
          </a:xfrm>
          <a:custGeom>
            <a:avLst/>
            <a:gdLst/>
            <a:ahLst/>
            <a:cxnLst/>
            <a:rect l="l" t="t" r="r" b="b"/>
            <a:pathLst>
              <a:path w="407669" h="27940">
                <a:moveTo>
                  <a:pt x="407428" y="838"/>
                </a:moveTo>
                <a:lnTo>
                  <a:pt x="381484" y="11594"/>
                </a:lnTo>
                <a:lnTo>
                  <a:pt x="335848" y="20118"/>
                </a:lnTo>
                <a:lnTo>
                  <a:pt x="275005" y="25682"/>
                </a:lnTo>
                <a:lnTo>
                  <a:pt x="203441" y="27559"/>
                </a:lnTo>
                <a:lnTo>
                  <a:pt x="132327" y="25313"/>
                </a:lnTo>
                <a:lnTo>
                  <a:pt x="71783" y="19484"/>
                </a:lnTo>
                <a:lnTo>
                  <a:pt x="26208" y="10803"/>
                </a:lnTo>
                <a:lnTo>
                  <a:pt x="0" y="0"/>
                </a:lnTo>
              </a:path>
            </a:pathLst>
          </a:custGeom>
          <a:ln w="3175">
            <a:solidFill>
              <a:srgbClr val="231F20"/>
            </a:solidFill>
          </a:ln>
        </p:spPr>
        <p:txBody>
          <a:bodyPr wrap="square" lIns="0" tIns="0" rIns="0" bIns="0" rtlCol="0"/>
          <a:lstStyle/>
          <a:p>
            <a:endParaRPr/>
          </a:p>
        </p:txBody>
      </p:sp>
      <p:sp>
        <p:nvSpPr>
          <p:cNvPr id="480" name="object 480"/>
          <p:cNvSpPr/>
          <p:nvPr/>
        </p:nvSpPr>
        <p:spPr>
          <a:xfrm>
            <a:off x="1703477" y="8112409"/>
            <a:ext cx="416559" cy="41910"/>
          </a:xfrm>
          <a:custGeom>
            <a:avLst/>
            <a:gdLst/>
            <a:ahLst/>
            <a:cxnLst/>
            <a:rect l="l" t="t" r="r" b="b"/>
            <a:pathLst>
              <a:path w="416560" h="41909">
                <a:moveTo>
                  <a:pt x="4622" y="40792"/>
                </a:moveTo>
                <a:lnTo>
                  <a:pt x="1600" y="38468"/>
                </a:lnTo>
                <a:lnTo>
                  <a:pt x="0" y="36055"/>
                </a:lnTo>
                <a:lnTo>
                  <a:pt x="0" y="33578"/>
                </a:lnTo>
                <a:lnTo>
                  <a:pt x="16407" y="20325"/>
                </a:lnTo>
                <a:lnTo>
                  <a:pt x="61050" y="9593"/>
                </a:lnTo>
                <a:lnTo>
                  <a:pt x="127231" y="2458"/>
                </a:lnTo>
                <a:lnTo>
                  <a:pt x="208254" y="0"/>
                </a:lnTo>
                <a:lnTo>
                  <a:pt x="289257" y="2902"/>
                </a:lnTo>
                <a:lnTo>
                  <a:pt x="355390" y="10406"/>
                </a:lnTo>
                <a:lnTo>
                  <a:pt x="399967" y="21393"/>
                </a:lnTo>
                <a:lnTo>
                  <a:pt x="416306" y="34747"/>
                </a:lnTo>
                <a:lnTo>
                  <a:pt x="416306" y="35725"/>
                </a:lnTo>
                <a:lnTo>
                  <a:pt x="412051" y="41630"/>
                </a:lnTo>
              </a:path>
            </a:pathLst>
          </a:custGeom>
          <a:ln w="3175">
            <a:solidFill>
              <a:srgbClr val="231F20"/>
            </a:solidFill>
          </a:ln>
        </p:spPr>
        <p:txBody>
          <a:bodyPr wrap="square" lIns="0" tIns="0" rIns="0" bIns="0" rtlCol="0"/>
          <a:lstStyle/>
          <a:p>
            <a:endParaRPr/>
          </a:p>
        </p:txBody>
      </p:sp>
      <p:sp>
        <p:nvSpPr>
          <p:cNvPr id="481" name="object 481"/>
          <p:cNvSpPr/>
          <p:nvPr/>
        </p:nvSpPr>
        <p:spPr>
          <a:xfrm>
            <a:off x="1702831" y="8374800"/>
            <a:ext cx="416559" cy="76835"/>
          </a:xfrm>
          <a:custGeom>
            <a:avLst/>
            <a:gdLst/>
            <a:ahLst/>
            <a:cxnLst/>
            <a:rect l="l" t="t" r="r" b="b"/>
            <a:pathLst>
              <a:path w="416560" h="76834">
                <a:moveTo>
                  <a:pt x="399973" y="762"/>
                </a:moveTo>
                <a:lnTo>
                  <a:pt x="406965" y="5820"/>
                </a:lnTo>
                <a:lnTo>
                  <a:pt x="412080" y="11093"/>
                </a:lnTo>
                <a:lnTo>
                  <a:pt x="415218" y="16556"/>
                </a:lnTo>
                <a:lnTo>
                  <a:pt x="416280" y="22186"/>
                </a:lnTo>
                <a:lnTo>
                  <a:pt x="405614" y="39473"/>
                </a:lnTo>
                <a:lnTo>
                  <a:pt x="376021" y="54436"/>
                </a:lnTo>
                <a:lnTo>
                  <a:pt x="330932" y="66179"/>
                </a:lnTo>
                <a:lnTo>
                  <a:pt x="273774" y="73808"/>
                </a:lnTo>
                <a:lnTo>
                  <a:pt x="207975" y="76428"/>
                </a:lnTo>
                <a:lnTo>
                  <a:pt x="142197" y="73445"/>
                </a:lnTo>
                <a:lnTo>
                  <a:pt x="85084" y="65499"/>
                </a:lnTo>
                <a:lnTo>
                  <a:pt x="40063" y="53501"/>
                </a:lnTo>
                <a:lnTo>
                  <a:pt x="10560" y="38362"/>
                </a:lnTo>
                <a:lnTo>
                  <a:pt x="0" y="20993"/>
                </a:lnTo>
                <a:lnTo>
                  <a:pt x="1050" y="15480"/>
                </a:lnTo>
                <a:lnTo>
                  <a:pt x="4119" y="10125"/>
                </a:lnTo>
                <a:lnTo>
                  <a:pt x="9110" y="4955"/>
                </a:lnTo>
                <a:lnTo>
                  <a:pt x="15925" y="0"/>
                </a:lnTo>
              </a:path>
            </a:pathLst>
          </a:custGeom>
          <a:ln w="3175">
            <a:solidFill>
              <a:srgbClr val="231F20"/>
            </a:solidFill>
          </a:ln>
        </p:spPr>
        <p:txBody>
          <a:bodyPr wrap="square" lIns="0" tIns="0" rIns="0" bIns="0" rtlCol="0"/>
          <a:lstStyle/>
          <a:p>
            <a:endParaRPr/>
          </a:p>
        </p:txBody>
      </p:sp>
      <p:sp>
        <p:nvSpPr>
          <p:cNvPr id="482" name="object 482"/>
          <p:cNvSpPr/>
          <p:nvPr/>
        </p:nvSpPr>
        <p:spPr>
          <a:xfrm>
            <a:off x="1706528" y="8385570"/>
            <a:ext cx="408940" cy="45720"/>
          </a:xfrm>
          <a:custGeom>
            <a:avLst/>
            <a:gdLst/>
            <a:ahLst/>
            <a:cxnLst/>
            <a:rect l="l" t="t" r="r" b="b"/>
            <a:pathLst>
              <a:path w="408939" h="45720">
                <a:moveTo>
                  <a:pt x="408927" y="1130"/>
                </a:moveTo>
                <a:lnTo>
                  <a:pt x="383511" y="18717"/>
                </a:lnTo>
                <a:lnTo>
                  <a:pt x="337858" y="32710"/>
                </a:lnTo>
                <a:lnTo>
                  <a:pt x="276592" y="41905"/>
                </a:lnTo>
                <a:lnTo>
                  <a:pt x="204343" y="45097"/>
                </a:lnTo>
                <a:lnTo>
                  <a:pt x="132118" y="41512"/>
                </a:lnTo>
                <a:lnTo>
                  <a:pt x="70905" y="31978"/>
                </a:lnTo>
                <a:lnTo>
                  <a:pt x="25325" y="17729"/>
                </a:lnTo>
                <a:lnTo>
                  <a:pt x="0" y="0"/>
                </a:lnTo>
              </a:path>
            </a:pathLst>
          </a:custGeom>
          <a:ln w="3175">
            <a:solidFill>
              <a:srgbClr val="231F20"/>
            </a:solidFill>
          </a:ln>
        </p:spPr>
        <p:txBody>
          <a:bodyPr wrap="square" lIns="0" tIns="0" rIns="0" bIns="0" rtlCol="0"/>
          <a:lstStyle/>
          <a:p>
            <a:endParaRPr/>
          </a:p>
        </p:txBody>
      </p:sp>
      <p:sp>
        <p:nvSpPr>
          <p:cNvPr id="483" name="object 483"/>
          <p:cNvSpPr/>
          <p:nvPr/>
        </p:nvSpPr>
        <p:spPr>
          <a:xfrm>
            <a:off x="1817373" y="8133742"/>
            <a:ext cx="188595" cy="28575"/>
          </a:xfrm>
          <a:custGeom>
            <a:avLst/>
            <a:gdLst/>
            <a:ahLst/>
            <a:cxnLst/>
            <a:rect l="l" t="t" r="r" b="b"/>
            <a:pathLst>
              <a:path w="188594" h="28575">
                <a:moveTo>
                  <a:pt x="188518" y="14274"/>
                </a:moveTo>
                <a:lnTo>
                  <a:pt x="181099" y="19706"/>
                </a:lnTo>
                <a:lnTo>
                  <a:pt x="160885" y="24104"/>
                </a:lnTo>
                <a:lnTo>
                  <a:pt x="130909" y="27026"/>
                </a:lnTo>
                <a:lnTo>
                  <a:pt x="94208" y="28028"/>
                </a:lnTo>
                <a:lnTo>
                  <a:pt x="57528" y="26821"/>
                </a:lnTo>
                <a:lnTo>
                  <a:pt x="27578" y="23733"/>
                </a:lnTo>
                <a:lnTo>
                  <a:pt x="7390" y="19220"/>
                </a:lnTo>
                <a:lnTo>
                  <a:pt x="0" y="13741"/>
                </a:lnTo>
                <a:lnTo>
                  <a:pt x="7424" y="8302"/>
                </a:lnTo>
                <a:lnTo>
                  <a:pt x="27638" y="3903"/>
                </a:lnTo>
                <a:lnTo>
                  <a:pt x="57610" y="988"/>
                </a:lnTo>
                <a:lnTo>
                  <a:pt x="94310" y="0"/>
                </a:lnTo>
                <a:lnTo>
                  <a:pt x="130995" y="1192"/>
                </a:lnTo>
                <a:lnTo>
                  <a:pt x="160945" y="4275"/>
                </a:lnTo>
                <a:lnTo>
                  <a:pt x="181129" y="8788"/>
                </a:lnTo>
                <a:lnTo>
                  <a:pt x="188518" y="14274"/>
                </a:lnTo>
                <a:close/>
              </a:path>
            </a:pathLst>
          </a:custGeom>
          <a:ln w="3175">
            <a:solidFill>
              <a:srgbClr val="231F20"/>
            </a:solidFill>
          </a:ln>
        </p:spPr>
        <p:txBody>
          <a:bodyPr wrap="square" lIns="0" tIns="0" rIns="0" bIns="0" rtlCol="0"/>
          <a:lstStyle/>
          <a:p>
            <a:endParaRPr/>
          </a:p>
        </p:txBody>
      </p:sp>
      <p:sp>
        <p:nvSpPr>
          <p:cNvPr id="484" name="object 484"/>
          <p:cNvSpPr/>
          <p:nvPr/>
        </p:nvSpPr>
        <p:spPr>
          <a:xfrm>
            <a:off x="1718689" y="8175339"/>
            <a:ext cx="635" cy="220979"/>
          </a:xfrm>
          <a:custGeom>
            <a:avLst/>
            <a:gdLst/>
            <a:ahLst/>
            <a:cxnLst/>
            <a:rect l="l" t="t" r="r" b="b"/>
            <a:pathLst>
              <a:path w="635" h="220979">
                <a:moveTo>
                  <a:pt x="622" y="0"/>
                </a:moveTo>
                <a:lnTo>
                  <a:pt x="0" y="220522"/>
                </a:lnTo>
              </a:path>
            </a:pathLst>
          </a:custGeom>
          <a:ln w="3175">
            <a:solidFill>
              <a:srgbClr val="231F20"/>
            </a:solidFill>
          </a:ln>
        </p:spPr>
        <p:txBody>
          <a:bodyPr wrap="square" lIns="0" tIns="0" rIns="0" bIns="0" rtlCol="0"/>
          <a:lstStyle/>
          <a:p>
            <a:endParaRPr/>
          </a:p>
        </p:txBody>
      </p:sp>
      <p:sp>
        <p:nvSpPr>
          <p:cNvPr id="485" name="object 485"/>
          <p:cNvSpPr/>
          <p:nvPr/>
        </p:nvSpPr>
        <p:spPr>
          <a:xfrm>
            <a:off x="1733448" y="8179885"/>
            <a:ext cx="635" cy="222885"/>
          </a:xfrm>
          <a:custGeom>
            <a:avLst/>
            <a:gdLst/>
            <a:ahLst/>
            <a:cxnLst/>
            <a:rect l="l" t="t" r="r" b="b"/>
            <a:pathLst>
              <a:path w="635" h="222884">
                <a:moveTo>
                  <a:pt x="635" y="0"/>
                </a:moveTo>
                <a:lnTo>
                  <a:pt x="0" y="222643"/>
                </a:lnTo>
              </a:path>
            </a:pathLst>
          </a:custGeom>
          <a:ln w="3175">
            <a:solidFill>
              <a:srgbClr val="231F20"/>
            </a:solidFill>
          </a:ln>
        </p:spPr>
        <p:txBody>
          <a:bodyPr wrap="square" lIns="0" tIns="0" rIns="0" bIns="0" rtlCol="0"/>
          <a:lstStyle/>
          <a:p>
            <a:endParaRPr/>
          </a:p>
        </p:txBody>
      </p:sp>
      <p:sp>
        <p:nvSpPr>
          <p:cNvPr id="486" name="object 486"/>
          <p:cNvSpPr/>
          <p:nvPr/>
        </p:nvSpPr>
        <p:spPr>
          <a:xfrm>
            <a:off x="1748207" y="8186378"/>
            <a:ext cx="635" cy="222885"/>
          </a:xfrm>
          <a:custGeom>
            <a:avLst/>
            <a:gdLst/>
            <a:ahLst/>
            <a:cxnLst/>
            <a:rect l="l" t="t" r="r" b="b"/>
            <a:pathLst>
              <a:path w="635" h="222884">
                <a:moveTo>
                  <a:pt x="622" y="0"/>
                </a:moveTo>
                <a:lnTo>
                  <a:pt x="0" y="222478"/>
                </a:lnTo>
              </a:path>
            </a:pathLst>
          </a:custGeom>
          <a:ln w="3175">
            <a:solidFill>
              <a:srgbClr val="231F20"/>
            </a:solidFill>
          </a:ln>
        </p:spPr>
        <p:txBody>
          <a:bodyPr wrap="square" lIns="0" tIns="0" rIns="0" bIns="0" rtlCol="0"/>
          <a:lstStyle/>
          <a:p>
            <a:endParaRPr/>
          </a:p>
        </p:txBody>
      </p:sp>
      <p:sp>
        <p:nvSpPr>
          <p:cNvPr id="487" name="object 487"/>
          <p:cNvSpPr/>
          <p:nvPr/>
        </p:nvSpPr>
        <p:spPr>
          <a:xfrm>
            <a:off x="1762978" y="8186428"/>
            <a:ext cx="635" cy="226060"/>
          </a:xfrm>
          <a:custGeom>
            <a:avLst/>
            <a:gdLst/>
            <a:ahLst/>
            <a:cxnLst/>
            <a:rect l="l" t="t" r="r" b="b"/>
            <a:pathLst>
              <a:path w="635" h="226059">
                <a:moveTo>
                  <a:pt x="635" y="0"/>
                </a:moveTo>
                <a:lnTo>
                  <a:pt x="0" y="225793"/>
                </a:lnTo>
              </a:path>
            </a:pathLst>
          </a:custGeom>
          <a:ln w="3175">
            <a:solidFill>
              <a:srgbClr val="231F20"/>
            </a:solidFill>
          </a:ln>
        </p:spPr>
        <p:txBody>
          <a:bodyPr wrap="square" lIns="0" tIns="0" rIns="0" bIns="0" rtlCol="0"/>
          <a:lstStyle/>
          <a:p>
            <a:endParaRPr/>
          </a:p>
        </p:txBody>
      </p:sp>
      <p:sp>
        <p:nvSpPr>
          <p:cNvPr id="488" name="object 488"/>
          <p:cNvSpPr/>
          <p:nvPr/>
        </p:nvSpPr>
        <p:spPr>
          <a:xfrm>
            <a:off x="1777737" y="8188398"/>
            <a:ext cx="1270" cy="229235"/>
          </a:xfrm>
          <a:custGeom>
            <a:avLst/>
            <a:gdLst/>
            <a:ahLst/>
            <a:cxnLst/>
            <a:rect l="l" t="t" r="r" b="b"/>
            <a:pathLst>
              <a:path w="1269" h="229234">
                <a:moveTo>
                  <a:pt x="647" y="0"/>
                </a:moveTo>
                <a:lnTo>
                  <a:pt x="0" y="228879"/>
                </a:lnTo>
              </a:path>
            </a:pathLst>
          </a:custGeom>
          <a:ln w="3175">
            <a:solidFill>
              <a:srgbClr val="231F20"/>
            </a:solidFill>
          </a:ln>
        </p:spPr>
        <p:txBody>
          <a:bodyPr wrap="square" lIns="0" tIns="0" rIns="0" bIns="0" rtlCol="0"/>
          <a:lstStyle/>
          <a:p>
            <a:endParaRPr/>
          </a:p>
        </p:txBody>
      </p:sp>
      <p:sp>
        <p:nvSpPr>
          <p:cNvPr id="489" name="object 489"/>
          <p:cNvSpPr/>
          <p:nvPr/>
        </p:nvSpPr>
        <p:spPr>
          <a:xfrm>
            <a:off x="1792533" y="8192498"/>
            <a:ext cx="635" cy="227329"/>
          </a:xfrm>
          <a:custGeom>
            <a:avLst/>
            <a:gdLst/>
            <a:ahLst/>
            <a:cxnLst/>
            <a:rect l="l" t="t" r="r" b="b"/>
            <a:pathLst>
              <a:path w="635" h="227329">
                <a:moveTo>
                  <a:pt x="622" y="0"/>
                </a:moveTo>
                <a:lnTo>
                  <a:pt x="0" y="226809"/>
                </a:lnTo>
              </a:path>
            </a:pathLst>
          </a:custGeom>
          <a:ln w="3175">
            <a:solidFill>
              <a:srgbClr val="231F20"/>
            </a:solidFill>
          </a:ln>
        </p:spPr>
        <p:txBody>
          <a:bodyPr wrap="square" lIns="0" tIns="0" rIns="0" bIns="0" rtlCol="0"/>
          <a:lstStyle/>
          <a:p>
            <a:endParaRPr/>
          </a:p>
        </p:txBody>
      </p:sp>
      <p:sp>
        <p:nvSpPr>
          <p:cNvPr id="490" name="object 490"/>
          <p:cNvSpPr/>
          <p:nvPr/>
        </p:nvSpPr>
        <p:spPr>
          <a:xfrm>
            <a:off x="1807291" y="8192528"/>
            <a:ext cx="635" cy="231140"/>
          </a:xfrm>
          <a:custGeom>
            <a:avLst/>
            <a:gdLst/>
            <a:ahLst/>
            <a:cxnLst/>
            <a:rect l="l" t="t" r="r" b="b"/>
            <a:pathLst>
              <a:path w="635" h="231140">
                <a:moveTo>
                  <a:pt x="635" y="0"/>
                </a:moveTo>
                <a:lnTo>
                  <a:pt x="0" y="230771"/>
                </a:lnTo>
              </a:path>
            </a:pathLst>
          </a:custGeom>
          <a:ln w="3175">
            <a:solidFill>
              <a:srgbClr val="231F20"/>
            </a:solidFill>
          </a:ln>
        </p:spPr>
        <p:txBody>
          <a:bodyPr wrap="square" lIns="0" tIns="0" rIns="0" bIns="0" rtlCol="0"/>
          <a:lstStyle/>
          <a:p>
            <a:endParaRPr/>
          </a:p>
        </p:txBody>
      </p:sp>
      <p:sp>
        <p:nvSpPr>
          <p:cNvPr id="491" name="object 491"/>
          <p:cNvSpPr/>
          <p:nvPr/>
        </p:nvSpPr>
        <p:spPr>
          <a:xfrm>
            <a:off x="1822088" y="8194471"/>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492" name="object 492"/>
          <p:cNvSpPr/>
          <p:nvPr/>
        </p:nvSpPr>
        <p:spPr>
          <a:xfrm>
            <a:off x="1836846" y="8195505"/>
            <a:ext cx="1270" cy="229870"/>
          </a:xfrm>
          <a:custGeom>
            <a:avLst/>
            <a:gdLst/>
            <a:ahLst/>
            <a:cxnLst/>
            <a:rect l="l" t="t" r="r" b="b"/>
            <a:pathLst>
              <a:path w="1269" h="229870">
                <a:moveTo>
                  <a:pt x="647" y="0"/>
                </a:moveTo>
                <a:lnTo>
                  <a:pt x="0" y="229870"/>
                </a:lnTo>
              </a:path>
            </a:pathLst>
          </a:custGeom>
          <a:ln w="3175">
            <a:solidFill>
              <a:srgbClr val="231F20"/>
            </a:solidFill>
          </a:ln>
        </p:spPr>
        <p:txBody>
          <a:bodyPr wrap="square" lIns="0" tIns="0" rIns="0" bIns="0" rtlCol="0"/>
          <a:lstStyle/>
          <a:p>
            <a:endParaRPr/>
          </a:p>
        </p:txBody>
      </p:sp>
      <p:sp>
        <p:nvSpPr>
          <p:cNvPr id="493" name="object 493"/>
          <p:cNvSpPr/>
          <p:nvPr/>
        </p:nvSpPr>
        <p:spPr>
          <a:xfrm>
            <a:off x="1851630" y="8196944"/>
            <a:ext cx="635" cy="229235"/>
          </a:xfrm>
          <a:custGeom>
            <a:avLst/>
            <a:gdLst/>
            <a:ahLst/>
            <a:cxnLst/>
            <a:rect l="l" t="t" r="r" b="b"/>
            <a:pathLst>
              <a:path w="635" h="229234">
                <a:moveTo>
                  <a:pt x="635" y="0"/>
                </a:moveTo>
                <a:lnTo>
                  <a:pt x="0" y="228803"/>
                </a:lnTo>
              </a:path>
            </a:pathLst>
          </a:custGeom>
          <a:ln w="3175">
            <a:solidFill>
              <a:srgbClr val="231F20"/>
            </a:solidFill>
          </a:ln>
        </p:spPr>
        <p:txBody>
          <a:bodyPr wrap="square" lIns="0" tIns="0" rIns="0" bIns="0" rtlCol="0"/>
          <a:lstStyle/>
          <a:p>
            <a:endParaRPr/>
          </a:p>
        </p:txBody>
      </p:sp>
      <p:sp>
        <p:nvSpPr>
          <p:cNvPr id="494" name="object 494"/>
          <p:cNvSpPr/>
          <p:nvPr/>
        </p:nvSpPr>
        <p:spPr>
          <a:xfrm>
            <a:off x="1866388" y="8196981"/>
            <a:ext cx="1270" cy="230504"/>
          </a:xfrm>
          <a:custGeom>
            <a:avLst/>
            <a:gdLst/>
            <a:ahLst/>
            <a:cxnLst/>
            <a:rect l="l" t="t" r="r" b="b"/>
            <a:pathLst>
              <a:path w="1269" h="230504">
                <a:moveTo>
                  <a:pt x="647" y="0"/>
                </a:moveTo>
                <a:lnTo>
                  <a:pt x="0" y="230339"/>
                </a:lnTo>
              </a:path>
            </a:pathLst>
          </a:custGeom>
          <a:ln w="3175">
            <a:solidFill>
              <a:srgbClr val="231F20"/>
            </a:solidFill>
          </a:ln>
        </p:spPr>
        <p:txBody>
          <a:bodyPr wrap="square" lIns="0" tIns="0" rIns="0" bIns="0" rtlCol="0"/>
          <a:lstStyle/>
          <a:p>
            <a:endParaRPr/>
          </a:p>
        </p:txBody>
      </p:sp>
      <p:sp>
        <p:nvSpPr>
          <p:cNvPr id="495" name="object 495"/>
          <p:cNvSpPr/>
          <p:nvPr/>
        </p:nvSpPr>
        <p:spPr>
          <a:xfrm>
            <a:off x="1881160" y="8198295"/>
            <a:ext cx="635" cy="231775"/>
          </a:xfrm>
          <a:custGeom>
            <a:avLst/>
            <a:gdLst/>
            <a:ahLst/>
            <a:cxnLst/>
            <a:rect l="l" t="t" r="r" b="b"/>
            <a:pathLst>
              <a:path w="635" h="231775">
                <a:moveTo>
                  <a:pt x="622" y="0"/>
                </a:moveTo>
                <a:lnTo>
                  <a:pt x="0" y="231749"/>
                </a:lnTo>
              </a:path>
            </a:pathLst>
          </a:custGeom>
          <a:ln w="3175">
            <a:solidFill>
              <a:srgbClr val="231F20"/>
            </a:solidFill>
          </a:ln>
        </p:spPr>
        <p:txBody>
          <a:bodyPr wrap="square" lIns="0" tIns="0" rIns="0" bIns="0" rtlCol="0"/>
          <a:lstStyle/>
          <a:p>
            <a:endParaRPr/>
          </a:p>
        </p:txBody>
      </p:sp>
      <p:sp>
        <p:nvSpPr>
          <p:cNvPr id="496" name="object 496"/>
          <p:cNvSpPr/>
          <p:nvPr/>
        </p:nvSpPr>
        <p:spPr>
          <a:xfrm>
            <a:off x="1895930" y="8199053"/>
            <a:ext cx="1270" cy="231140"/>
          </a:xfrm>
          <a:custGeom>
            <a:avLst/>
            <a:gdLst/>
            <a:ahLst/>
            <a:cxnLst/>
            <a:rect l="l" t="t" r="r" b="b"/>
            <a:pathLst>
              <a:path w="1269" h="231140">
                <a:moveTo>
                  <a:pt x="647" y="0"/>
                </a:moveTo>
                <a:lnTo>
                  <a:pt x="0" y="231025"/>
                </a:lnTo>
              </a:path>
            </a:pathLst>
          </a:custGeom>
          <a:ln w="3175">
            <a:solidFill>
              <a:srgbClr val="231F20"/>
            </a:solidFill>
          </a:ln>
        </p:spPr>
        <p:txBody>
          <a:bodyPr wrap="square" lIns="0" tIns="0" rIns="0" bIns="0" rtlCol="0"/>
          <a:lstStyle/>
          <a:p>
            <a:endParaRPr/>
          </a:p>
        </p:txBody>
      </p:sp>
      <p:sp>
        <p:nvSpPr>
          <p:cNvPr id="497" name="object 497"/>
          <p:cNvSpPr/>
          <p:nvPr/>
        </p:nvSpPr>
        <p:spPr>
          <a:xfrm>
            <a:off x="1910714" y="8197119"/>
            <a:ext cx="1270" cy="233679"/>
          </a:xfrm>
          <a:custGeom>
            <a:avLst/>
            <a:gdLst/>
            <a:ahLst/>
            <a:cxnLst/>
            <a:rect l="l" t="t" r="r" b="b"/>
            <a:pathLst>
              <a:path w="1269" h="233679">
                <a:moveTo>
                  <a:pt x="660" y="0"/>
                </a:moveTo>
                <a:lnTo>
                  <a:pt x="0" y="233553"/>
                </a:lnTo>
              </a:path>
            </a:pathLst>
          </a:custGeom>
          <a:ln w="3175">
            <a:solidFill>
              <a:srgbClr val="231F20"/>
            </a:solidFill>
          </a:ln>
        </p:spPr>
        <p:txBody>
          <a:bodyPr wrap="square" lIns="0" tIns="0" rIns="0" bIns="0" rtlCol="0"/>
          <a:lstStyle/>
          <a:p>
            <a:endParaRPr/>
          </a:p>
        </p:txBody>
      </p:sp>
      <p:sp>
        <p:nvSpPr>
          <p:cNvPr id="498" name="object 498"/>
          <p:cNvSpPr/>
          <p:nvPr/>
        </p:nvSpPr>
        <p:spPr>
          <a:xfrm>
            <a:off x="1925510" y="8197155"/>
            <a:ext cx="635" cy="231775"/>
          </a:xfrm>
          <a:custGeom>
            <a:avLst/>
            <a:gdLst/>
            <a:ahLst/>
            <a:cxnLst/>
            <a:rect l="l" t="t" r="r" b="b"/>
            <a:pathLst>
              <a:path w="635" h="231775">
                <a:moveTo>
                  <a:pt x="635" y="0"/>
                </a:moveTo>
                <a:lnTo>
                  <a:pt x="0" y="231571"/>
                </a:lnTo>
              </a:path>
            </a:pathLst>
          </a:custGeom>
          <a:ln w="3175">
            <a:solidFill>
              <a:srgbClr val="231F20"/>
            </a:solidFill>
          </a:ln>
        </p:spPr>
        <p:txBody>
          <a:bodyPr wrap="square" lIns="0" tIns="0" rIns="0" bIns="0" rtlCol="0"/>
          <a:lstStyle/>
          <a:p>
            <a:endParaRPr/>
          </a:p>
        </p:txBody>
      </p:sp>
      <p:sp>
        <p:nvSpPr>
          <p:cNvPr id="499" name="object 499"/>
          <p:cNvSpPr/>
          <p:nvPr/>
        </p:nvSpPr>
        <p:spPr>
          <a:xfrm>
            <a:off x="1940307" y="8197186"/>
            <a:ext cx="635" cy="230504"/>
          </a:xfrm>
          <a:custGeom>
            <a:avLst/>
            <a:gdLst/>
            <a:ahLst/>
            <a:cxnLst/>
            <a:rect l="l" t="t" r="r" b="b"/>
            <a:pathLst>
              <a:path w="635" h="230504">
                <a:moveTo>
                  <a:pt x="635" y="0"/>
                </a:moveTo>
                <a:lnTo>
                  <a:pt x="0" y="230377"/>
                </a:lnTo>
              </a:path>
            </a:pathLst>
          </a:custGeom>
          <a:ln w="3175">
            <a:solidFill>
              <a:srgbClr val="231F20"/>
            </a:solidFill>
          </a:ln>
        </p:spPr>
        <p:txBody>
          <a:bodyPr wrap="square" lIns="0" tIns="0" rIns="0" bIns="0" rtlCol="0"/>
          <a:lstStyle/>
          <a:p>
            <a:endParaRPr/>
          </a:p>
        </p:txBody>
      </p:sp>
      <p:sp>
        <p:nvSpPr>
          <p:cNvPr id="500" name="object 500"/>
          <p:cNvSpPr/>
          <p:nvPr/>
        </p:nvSpPr>
        <p:spPr>
          <a:xfrm>
            <a:off x="1955053" y="8195853"/>
            <a:ext cx="1270" cy="231775"/>
          </a:xfrm>
          <a:custGeom>
            <a:avLst/>
            <a:gdLst/>
            <a:ahLst/>
            <a:cxnLst/>
            <a:rect l="l" t="t" r="r" b="b"/>
            <a:pathLst>
              <a:path w="1269" h="231775">
                <a:moveTo>
                  <a:pt x="660" y="0"/>
                </a:moveTo>
                <a:lnTo>
                  <a:pt x="0" y="231724"/>
                </a:lnTo>
              </a:path>
            </a:pathLst>
          </a:custGeom>
          <a:ln w="3175">
            <a:solidFill>
              <a:srgbClr val="231F20"/>
            </a:solidFill>
          </a:ln>
        </p:spPr>
        <p:txBody>
          <a:bodyPr wrap="square" lIns="0" tIns="0" rIns="0" bIns="0" rtlCol="0"/>
          <a:lstStyle/>
          <a:p>
            <a:endParaRPr/>
          </a:p>
        </p:txBody>
      </p:sp>
      <p:sp>
        <p:nvSpPr>
          <p:cNvPr id="501" name="object 501"/>
          <p:cNvSpPr/>
          <p:nvPr/>
        </p:nvSpPr>
        <p:spPr>
          <a:xfrm>
            <a:off x="1969848" y="8194885"/>
            <a:ext cx="635" cy="231140"/>
          </a:xfrm>
          <a:custGeom>
            <a:avLst/>
            <a:gdLst/>
            <a:ahLst/>
            <a:cxnLst/>
            <a:rect l="l" t="t" r="r" b="b"/>
            <a:pathLst>
              <a:path w="635" h="231140">
                <a:moveTo>
                  <a:pt x="635" y="0"/>
                </a:moveTo>
                <a:lnTo>
                  <a:pt x="0" y="230873"/>
                </a:lnTo>
              </a:path>
            </a:pathLst>
          </a:custGeom>
          <a:ln w="3175">
            <a:solidFill>
              <a:srgbClr val="231F20"/>
            </a:solidFill>
          </a:ln>
        </p:spPr>
        <p:txBody>
          <a:bodyPr wrap="square" lIns="0" tIns="0" rIns="0" bIns="0" rtlCol="0"/>
          <a:lstStyle/>
          <a:p>
            <a:endParaRPr/>
          </a:p>
        </p:txBody>
      </p:sp>
      <p:sp>
        <p:nvSpPr>
          <p:cNvPr id="502" name="object 502"/>
          <p:cNvSpPr/>
          <p:nvPr/>
        </p:nvSpPr>
        <p:spPr>
          <a:xfrm>
            <a:off x="1984632" y="8194941"/>
            <a:ext cx="1270" cy="231140"/>
          </a:xfrm>
          <a:custGeom>
            <a:avLst/>
            <a:gdLst/>
            <a:ahLst/>
            <a:cxnLst/>
            <a:rect l="l" t="t" r="r" b="b"/>
            <a:pathLst>
              <a:path w="1269" h="231140">
                <a:moveTo>
                  <a:pt x="647" y="0"/>
                </a:moveTo>
                <a:lnTo>
                  <a:pt x="0" y="230847"/>
                </a:lnTo>
              </a:path>
            </a:pathLst>
          </a:custGeom>
          <a:ln w="3175">
            <a:solidFill>
              <a:srgbClr val="231F20"/>
            </a:solidFill>
          </a:ln>
        </p:spPr>
        <p:txBody>
          <a:bodyPr wrap="square" lIns="0" tIns="0" rIns="0" bIns="0" rtlCol="0"/>
          <a:lstStyle/>
          <a:p>
            <a:endParaRPr/>
          </a:p>
        </p:txBody>
      </p:sp>
      <p:sp>
        <p:nvSpPr>
          <p:cNvPr id="503" name="object 503"/>
          <p:cNvSpPr/>
          <p:nvPr/>
        </p:nvSpPr>
        <p:spPr>
          <a:xfrm>
            <a:off x="1999404" y="8194966"/>
            <a:ext cx="1270" cy="231140"/>
          </a:xfrm>
          <a:custGeom>
            <a:avLst/>
            <a:gdLst/>
            <a:ahLst/>
            <a:cxnLst/>
            <a:rect l="l" t="t" r="r" b="b"/>
            <a:pathLst>
              <a:path w="1269" h="231140">
                <a:moveTo>
                  <a:pt x="660" y="0"/>
                </a:moveTo>
                <a:lnTo>
                  <a:pt x="0" y="230847"/>
                </a:lnTo>
              </a:path>
            </a:pathLst>
          </a:custGeom>
          <a:ln w="3175">
            <a:solidFill>
              <a:srgbClr val="231F20"/>
            </a:solidFill>
          </a:ln>
        </p:spPr>
        <p:txBody>
          <a:bodyPr wrap="square" lIns="0" tIns="0" rIns="0" bIns="0" rtlCol="0"/>
          <a:lstStyle/>
          <a:p>
            <a:endParaRPr/>
          </a:p>
        </p:txBody>
      </p:sp>
      <p:sp>
        <p:nvSpPr>
          <p:cNvPr id="504" name="object 504"/>
          <p:cNvSpPr/>
          <p:nvPr/>
        </p:nvSpPr>
        <p:spPr>
          <a:xfrm>
            <a:off x="2014174" y="8193993"/>
            <a:ext cx="1270" cy="230504"/>
          </a:xfrm>
          <a:custGeom>
            <a:avLst/>
            <a:gdLst/>
            <a:ahLst/>
            <a:cxnLst/>
            <a:rect l="l" t="t" r="r" b="b"/>
            <a:pathLst>
              <a:path w="1269" h="230504">
                <a:moveTo>
                  <a:pt x="660" y="0"/>
                </a:moveTo>
                <a:lnTo>
                  <a:pt x="0" y="229920"/>
                </a:lnTo>
              </a:path>
            </a:pathLst>
          </a:custGeom>
          <a:ln w="3175">
            <a:solidFill>
              <a:srgbClr val="231F20"/>
            </a:solidFill>
          </a:ln>
        </p:spPr>
        <p:txBody>
          <a:bodyPr wrap="square" lIns="0" tIns="0" rIns="0" bIns="0" rtlCol="0"/>
          <a:lstStyle/>
          <a:p>
            <a:endParaRPr/>
          </a:p>
        </p:txBody>
      </p:sp>
      <p:sp>
        <p:nvSpPr>
          <p:cNvPr id="505" name="object 505"/>
          <p:cNvSpPr/>
          <p:nvPr/>
        </p:nvSpPr>
        <p:spPr>
          <a:xfrm>
            <a:off x="2028983" y="8192416"/>
            <a:ext cx="635" cy="229235"/>
          </a:xfrm>
          <a:custGeom>
            <a:avLst/>
            <a:gdLst/>
            <a:ahLst/>
            <a:cxnLst/>
            <a:rect l="l" t="t" r="r" b="b"/>
            <a:pathLst>
              <a:path w="635" h="229234">
                <a:moveTo>
                  <a:pt x="635" y="0"/>
                </a:moveTo>
                <a:lnTo>
                  <a:pt x="0" y="228892"/>
                </a:lnTo>
              </a:path>
            </a:pathLst>
          </a:custGeom>
          <a:ln w="3175">
            <a:solidFill>
              <a:srgbClr val="231F20"/>
            </a:solidFill>
          </a:ln>
        </p:spPr>
        <p:txBody>
          <a:bodyPr wrap="square" lIns="0" tIns="0" rIns="0" bIns="0" rtlCol="0"/>
          <a:lstStyle/>
          <a:p>
            <a:endParaRPr/>
          </a:p>
        </p:txBody>
      </p:sp>
      <p:sp>
        <p:nvSpPr>
          <p:cNvPr id="506" name="object 506"/>
          <p:cNvSpPr/>
          <p:nvPr/>
        </p:nvSpPr>
        <p:spPr>
          <a:xfrm>
            <a:off x="2043741" y="8190607"/>
            <a:ext cx="1270" cy="227965"/>
          </a:xfrm>
          <a:custGeom>
            <a:avLst/>
            <a:gdLst/>
            <a:ahLst/>
            <a:cxnLst/>
            <a:rect l="l" t="t" r="r" b="b"/>
            <a:pathLst>
              <a:path w="1269" h="227965">
                <a:moveTo>
                  <a:pt x="673" y="0"/>
                </a:moveTo>
                <a:lnTo>
                  <a:pt x="0" y="227431"/>
                </a:lnTo>
              </a:path>
            </a:pathLst>
          </a:custGeom>
          <a:ln w="3175">
            <a:solidFill>
              <a:srgbClr val="231F20"/>
            </a:solidFill>
          </a:ln>
        </p:spPr>
        <p:txBody>
          <a:bodyPr wrap="square" lIns="0" tIns="0" rIns="0" bIns="0" rtlCol="0"/>
          <a:lstStyle/>
          <a:p>
            <a:endParaRPr/>
          </a:p>
        </p:txBody>
      </p:sp>
      <p:sp>
        <p:nvSpPr>
          <p:cNvPr id="507" name="object 507"/>
          <p:cNvSpPr/>
          <p:nvPr/>
        </p:nvSpPr>
        <p:spPr>
          <a:xfrm>
            <a:off x="2058550" y="8188200"/>
            <a:ext cx="635" cy="227329"/>
          </a:xfrm>
          <a:custGeom>
            <a:avLst/>
            <a:gdLst/>
            <a:ahLst/>
            <a:cxnLst/>
            <a:rect l="l" t="t" r="r" b="b"/>
            <a:pathLst>
              <a:path w="635" h="227329">
                <a:moveTo>
                  <a:pt x="635" y="0"/>
                </a:moveTo>
                <a:lnTo>
                  <a:pt x="0" y="227126"/>
                </a:lnTo>
              </a:path>
            </a:pathLst>
          </a:custGeom>
          <a:ln w="3175">
            <a:solidFill>
              <a:srgbClr val="231F20"/>
            </a:solidFill>
          </a:ln>
        </p:spPr>
        <p:txBody>
          <a:bodyPr wrap="square" lIns="0" tIns="0" rIns="0" bIns="0" rtlCol="0"/>
          <a:lstStyle/>
          <a:p>
            <a:endParaRPr/>
          </a:p>
        </p:txBody>
      </p:sp>
      <p:sp>
        <p:nvSpPr>
          <p:cNvPr id="508" name="object 508"/>
          <p:cNvSpPr/>
          <p:nvPr/>
        </p:nvSpPr>
        <p:spPr>
          <a:xfrm>
            <a:off x="2073360" y="8187488"/>
            <a:ext cx="635" cy="222885"/>
          </a:xfrm>
          <a:custGeom>
            <a:avLst/>
            <a:gdLst/>
            <a:ahLst/>
            <a:cxnLst/>
            <a:rect l="l" t="t" r="r" b="b"/>
            <a:pathLst>
              <a:path w="635" h="222884">
                <a:moveTo>
                  <a:pt x="609" y="0"/>
                </a:moveTo>
                <a:lnTo>
                  <a:pt x="0" y="222262"/>
                </a:lnTo>
              </a:path>
            </a:pathLst>
          </a:custGeom>
          <a:ln w="3175">
            <a:solidFill>
              <a:srgbClr val="231F20"/>
            </a:solidFill>
          </a:ln>
        </p:spPr>
        <p:txBody>
          <a:bodyPr wrap="square" lIns="0" tIns="0" rIns="0" bIns="0" rtlCol="0"/>
          <a:lstStyle/>
          <a:p>
            <a:endParaRPr/>
          </a:p>
        </p:txBody>
      </p:sp>
      <p:sp>
        <p:nvSpPr>
          <p:cNvPr id="509" name="object 509"/>
          <p:cNvSpPr/>
          <p:nvPr/>
        </p:nvSpPr>
        <p:spPr>
          <a:xfrm>
            <a:off x="2088131" y="8183171"/>
            <a:ext cx="635" cy="220979"/>
          </a:xfrm>
          <a:custGeom>
            <a:avLst/>
            <a:gdLst/>
            <a:ahLst/>
            <a:cxnLst/>
            <a:rect l="l" t="t" r="r" b="b"/>
            <a:pathLst>
              <a:path w="635" h="220979">
                <a:moveTo>
                  <a:pt x="609" y="0"/>
                </a:moveTo>
                <a:lnTo>
                  <a:pt x="0" y="220548"/>
                </a:lnTo>
              </a:path>
            </a:pathLst>
          </a:custGeom>
          <a:ln w="3175">
            <a:solidFill>
              <a:srgbClr val="231F20"/>
            </a:solidFill>
          </a:ln>
        </p:spPr>
        <p:txBody>
          <a:bodyPr wrap="square" lIns="0" tIns="0" rIns="0" bIns="0" rtlCol="0"/>
          <a:lstStyle/>
          <a:p>
            <a:endParaRPr/>
          </a:p>
        </p:txBody>
      </p:sp>
      <p:sp>
        <p:nvSpPr>
          <p:cNvPr id="510" name="object 510"/>
          <p:cNvSpPr/>
          <p:nvPr/>
        </p:nvSpPr>
        <p:spPr>
          <a:xfrm>
            <a:off x="2102952" y="8177770"/>
            <a:ext cx="635" cy="222885"/>
          </a:xfrm>
          <a:custGeom>
            <a:avLst/>
            <a:gdLst/>
            <a:ahLst/>
            <a:cxnLst/>
            <a:rect l="l" t="t" r="r" b="b"/>
            <a:pathLst>
              <a:path w="635" h="222884">
                <a:moveTo>
                  <a:pt x="596" y="0"/>
                </a:moveTo>
                <a:lnTo>
                  <a:pt x="0" y="222885"/>
                </a:lnTo>
              </a:path>
            </a:pathLst>
          </a:custGeom>
          <a:ln w="3175">
            <a:solidFill>
              <a:srgbClr val="231F20"/>
            </a:solidFill>
          </a:ln>
        </p:spPr>
        <p:txBody>
          <a:bodyPr wrap="square" lIns="0" tIns="0" rIns="0" bIns="0" rtlCol="0"/>
          <a:lstStyle/>
          <a:p>
            <a:endParaRPr/>
          </a:p>
        </p:txBody>
      </p:sp>
      <p:sp>
        <p:nvSpPr>
          <p:cNvPr id="511" name="object 511"/>
          <p:cNvSpPr/>
          <p:nvPr/>
        </p:nvSpPr>
        <p:spPr>
          <a:xfrm>
            <a:off x="1703437" y="8146663"/>
            <a:ext cx="0" cy="15240"/>
          </a:xfrm>
          <a:custGeom>
            <a:avLst/>
            <a:gdLst/>
            <a:ahLst/>
            <a:cxnLst/>
            <a:rect l="l" t="t" r="r" b="b"/>
            <a:pathLst>
              <a:path h="15240">
                <a:moveTo>
                  <a:pt x="0" y="14871"/>
                </a:moveTo>
                <a:lnTo>
                  <a:pt x="0" y="0"/>
                </a:lnTo>
              </a:path>
            </a:pathLst>
          </a:custGeom>
          <a:ln w="3175">
            <a:solidFill>
              <a:srgbClr val="231F20"/>
            </a:solidFill>
          </a:ln>
        </p:spPr>
        <p:txBody>
          <a:bodyPr wrap="square" lIns="0" tIns="0" rIns="0" bIns="0" rtlCol="0"/>
          <a:lstStyle/>
          <a:p>
            <a:endParaRPr/>
          </a:p>
        </p:txBody>
      </p:sp>
      <p:sp>
        <p:nvSpPr>
          <p:cNvPr id="512" name="object 512"/>
          <p:cNvSpPr/>
          <p:nvPr/>
        </p:nvSpPr>
        <p:spPr>
          <a:xfrm>
            <a:off x="2119746" y="8147742"/>
            <a:ext cx="0" cy="15875"/>
          </a:xfrm>
          <a:custGeom>
            <a:avLst/>
            <a:gdLst/>
            <a:ahLst/>
            <a:cxnLst/>
            <a:rect l="l" t="t" r="r" b="b"/>
            <a:pathLst>
              <a:path h="15875">
                <a:moveTo>
                  <a:pt x="0" y="15455"/>
                </a:moveTo>
                <a:lnTo>
                  <a:pt x="0" y="0"/>
                </a:lnTo>
              </a:path>
            </a:pathLst>
          </a:custGeom>
          <a:ln w="3175">
            <a:solidFill>
              <a:srgbClr val="231F20"/>
            </a:solidFill>
          </a:ln>
        </p:spPr>
        <p:txBody>
          <a:bodyPr wrap="square" lIns="0" tIns="0" rIns="0" bIns="0" rtlCol="0"/>
          <a:lstStyle/>
          <a:p>
            <a:endParaRPr/>
          </a:p>
        </p:txBody>
      </p:sp>
      <p:sp>
        <p:nvSpPr>
          <p:cNvPr id="513" name="object 513"/>
          <p:cNvSpPr/>
          <p:nvPr/>
        </p:nvSpPr>
        <p:spPr>
          <a:xfrm>
            <a:off x="1682473" y="8109118"/>
            <a:ext cx="462339" cy="346658"/>
          </a:xfrm>
          <a:prstGeom prst="rect">
            <a:avLst/>
          </a:prstGeom>
          <a:blipFill>
            <a:blip r:embed="rId7" cstate="print"/>
            <a:stretch>
              <a:fillRect/>
            </a:stretch>
          </a:blipFill>
        </p:spPr>
        <p:txBody>
          <a:bodyPr wrap="square" lIns="0" tIns="0" rIns="0" bIns="0" rtlCol="0"/>
          <a:lstStyle/>
          <a:p>
            <a:endParaRPr/>
          </a:p>
        </p:txBody>
      </p:sp>
      <p:graphicFrame>
        <p:nvGraphicFramePr>
          <p:cNvPr id="514" name="object 514"/>
          <p:cNvGraphicFramePr>
            <a:graphicFrameLocks noGrp="1"/>
          </p:cNvGraphicFramePr>
          <p:nvPr>
            <p:extLst>
              <p:ext uri="{D42A27DB-BD31-4B8C-83A1-F6EECF244321}">
                <p14:modId xmlns:p14="http://schemas.microsoft.com/office/powerpoint/2010/main" val="4245456157"/>
              </p:ext>
            </p:extLst>
          </p:nvPr>
        </p:nvGraphicFramePr>
        <p:xfrm>
          <a:off x="3897567" y="6792017"/>
          <a:ext cx="3156585" cy="2147762"/>
        </p:xfrm>
        <a:graphic>
          <a:graphicData uri="http://schemas.openxmlformats.org/drawingml/2006/table">
            <a:tbl>
              <a:tblPr firstRow="1" bandRow="1">
                <a:tableStyleId>{2D5ABB26-0587-4C30-8999-92F81FD0307C}</a:tableStyleId>
              </a:tblPr>
              <a:tblGrid>
                <a:gridCol w="490855">
                  <a:extLst>
                    <a:ext uri="{9D8B030D-6E8A-4147-A177-3AD203B41FA5}">
                      <a16:colId xmlns:a16="http://schemas.microsoft.com/office/drawing/2014/main" val="20000"/>
                    </a:ext>
                  </a:extLst>
                </a:gridCol>
                <a:gridCol w="2665730">
                  <a:extLst>
                    <a:ext uri="{9D8B030D-6E8A-4147-A177-3AD203B41FA5}">
                      <a16:colId xmlns:a16="http://schemas.microsoft.com/office/drawing/2014/main" val="20001"/>
                    </a:ext>
                  </a:extLst>
                </a:gridCol>
              </a:tblGrid>
              <a:tr h="230530">
                <a:tc>
                  <a:txBody>
                    <a:bodyPr/>
                    <a:lstStyle/>
                    <a:p>
                      <a:pPr marL="31115" algn="ctr">
                        <a:lnSpc>
                          <a:spcPct val="100000"/>
                        </a:lnSpc>
                        <a:spcBef>
                          <a:spcPts val="195"/>
                        </a:spcBef>
                      </a:pPr>
                      <a:r>
                        <a:rPr lang="ru-RU" sz="1000" b="1" dirty="0">
                          <a:solidFill>
                            <a:srgbClr val="FFFFFF"/>
                          </a:solidFill>
                          <a:latin typeface="Arial Narrow"/>
                          <a:cs typeface="Arial Narrow"/>
                        </a:rPr>
                        <a:t>РИС</a:t>
                      </a:r>
                      <a:r>
                        <a:rPr sz="1000" b="1" dirty="0">
                          <a:solidFill>
                            <a:srgbClr val="FFFFFF"/>
                          </a:solidFill>
                          <a:latin typeface="Arial Narrow"/>
                          <a:cs typeface="Arial Narrow"/>
                        </a:rPr>
                        <a:t>.</a:t>
                      </a:r>
                      <a:endParaRPr sz="1000" dirty="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tc>
                  <a:txBody>
                    <a:bodyPr/>
                    <a:lstStyle/>
                    <a:p>
                      <a:pPr marL="93345" algn="ctr">
                        <a:lnSpc>
                          <a:spcPct val="100000"/>
                        </a:lnSpc>
                        <a:spcBef>
                          <a:spcPts val="195"/>
                        </a:spcBef>
                      </a:pPr>
                      <a:r>
                        <a:rPr lang="ru-RU" sz="1000" b="1" dirty="0">
                          <a:solidFill>
                            <a:srgbClr val="FFFFFF"/>
                          </a:solidFill>
                          <a:latin typeface="Arial Narrow"/>
                          <a:cs typeface="Arial Narrow"/>
                        </a:rPr>
                        <a:t>ОПИСАНИЕ ДЕТАЛЕЙ</a:t>
                      </a:r>
                      <a:endParaRPr sz="1000" dirty="0">
                        <a:latin typeface="Arial Narrow"/>
                        <a:cs typeface="Arial Narrow"/>
                      </a:endParaRPr>
                    </a:p>
                  </a:txBody>
                  <a:tcPr marL="0" marR="0" marT="24765" marB="0">
                    <a:lnL w="6350">
                      <a:solidFill>
                        <a:srgbClr val="231F20"/>
                      </a:solidFill>
                      <a:prstDash val="solid"/>
                    </a:lnL>
                    <a:lnR w="6350">
                      <a:solidFill>
                        <a:srgbClr val="231F20"/>
                      </a:solidFill>
                      <a:prstDash val="solid"/>
                    </a:lnR>
                    <a:solidFill>
                      <a:srgbClr val="58595B"/>
                    </a:solidFill>
                  </a:tcPr>
                </a:tc>
                <a:extLst>
                  <a:ext uri="{0D108BD9-81ED-4DB2-BD59-A6C34878D82A}">
                    <a16:rowId xmlns:a16="http://schemas.microsoft.com/office/drawing/2014/main" val="10000"/>
                  </a:ext>
                </a:extLst>
              </a:tr>
              <a:tr h="215319">
                <a:tc>
                  <a:txBody>
                    <a:bodyPr/>
                    <a:lstStyle/>
                    <a:p>
                      <a:pPr marR="16510" algn="ctr">
                        <a:lnSpc>
                          <a:spcPct val="100000"/>
                        </a:lnSpc>
                        <a:spcBef>
                          <a:spcPts val="420"/>
                        </a:spcBef>
                      </a:pPr>
                      <a:r>
                        <a:rPr sz="900" b="1" dirty="0">
                          <a:solidFill>
                            <a:srgbClr val="231F20"/>
                          </a:solidFill>
                          <a:latin typeface="Arial Narrow"/>
                          <a:cs typeface="Arial Narrow"/>
                        </a:rPr>
                        <a:t>A</a:t>
                      </a:r>
                      <a:endParaRPr sz="900">
                        <a:latin typeface="Arial Narrow"/>
                        <a:cs typeface="Arial Narrow"/>
                      </a:endParaRPr>
                    </a:p>
                  </a:txBody>
                  <a:tcPr marL="0" marR="0" marT="53340" marB="0">
                    <a:lnL w="6350">
                      <a:solidFill>
                        <a:srgbClr val="231F20"/>
                      </a:solidFill>
                      <a:prstDash val="solid"/>
                    </a:lnL>
                    <a:lnR w="6350">
                      <a:solidFill>
                        <a:srgbClr val="231F20"/>
                      </a:solidFill>
                      <a:prstDash val="solid"/>
                    </a:lnR>
                    <a:lnB w="6350">
                      <a:solidFill>
                        <a:srgbClr val="231F20"/>
                      </a:solidFill>
                      <a:prstDash val="solid"/>
                    </a:lnB>
                  </a:tcPr>
                </a:tc>
                <a:tc>
                  <a:txBody>
                    <a:bodyPr/>
                    <a:lstStyle/>
                    <a:p>
                      <a:pPr algn="ctr">
                        <a:lnSpc>
                          <a:spcPct val="100000"/>
                        </a:lnSpc>
                        <a:spcBef>
                          <a:spcPts val="365"/>
                        </a:spcBef>
                      </a:pPr>
                      <a:r>
                        <a:rPr lang="ru-RU" sz="900" dirty="0">
                          <a:solidFill>
                            <a:srgbClr val="231F20"/>
                          </a:solidFill>
                          <a:latin typeface="Arial Narrow"/>
                          <a:cs typeface="Arial Narrow"/>
                        </a:rPr>
                        <a:t>Крышка СПА-бассейна с застежкой</a:t>
                      </a:r>
                      <a:endParaRPr lang="ru-RU" sz="900" dirty="0">
                        <a:latin typeface="Arial Narrow"/>
                        <a:cs typeface="Arial Narrow"/>
                      </a:endParaRPr>
                    </a:p>
                  </a:txBody>
                  <a:tcPr marL="0" marR="0" marT="46355" marB="0">
                    <a:lnL w="6350">
                      <a:solidFill>
                        <a:srgbClr val="231F20"/>
                      </a:solidFill>
                      <a:prstDash val="solid"/>
                    </a:lnL>
                    <a:lnR w="6350">
                      <a:solidFill>
                        <a:srgbClr val="231F20"/>
                      </a:solidFill>
                      <a:prstDash val="solid"/>
                    </a:lnR>
                    <a:lnB w="6350">
                      <a:solidFill>
                        <a:srgbClr val="231F20"/>
                      </a:solidFill>
                      <a:prstDash val="solid"/>
                    </a:lnB>
                  </a:tcPr>
                </a:tc>
                <a:extLst>
                  <a:ext uri="{0D108BD9-81ED-4DB2-BD59-A6C34878D82A}">
                    <a16:rowId xmlns:a16="http://schemas.microsoft.com/office/drawing/2014/main" val="10001"/>
                  </a:ext>
                </a:extLst>
              </a:tr>
              <a:tr h="177018">
                <a:tc>
                  <a:txBody>
                    <a:bodyPr/>
                    <a:lstStyle/>
                    <a:p>
                      <a:pPr marR="16510" algn="ctr">
                        <a:lnSpc>
                          <a:spcPct val="100000"/>
                        </a:lnSpc>
                        <a:spcBef>
                          <a:spcPts val="125"/>
                        </a:spcBef>
                      </a:pPr>
                      <a:r>
                        <a:rPr sz="900" b="1" dirty="0">
                          <a:solidFill>
                            <a:srgbClr val="231F20"/>
                          </a:solidFill>
                          <a:latin typeface="Arial Narrow"/>
                          <a:cs typeface="Arial Narrow"/>
                        </a:rPr>
                        <a:t>B</a:t>
                      </a:r>
                      <a:endParaRPr sz="900">
                        <a:latin typeface="Arial Narrow"/>
                        <a:cs typeface="Arial Narrow"/>
                      </a:endParaRPr>
                    </a:p>
                  </a:txBody>
                  <a:tcPr marL="0" marR="0" marT="158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70"/>
                        </a:spcBef>
                      </a:pPr>
                      <a:r>
                        <a:rPr lang="ru-RU" sz="900" dirty="0">
                          <a:solidFill>
                            <a:srgbClr val="231F20"/>
                          </a:solidFill>
                          <a:latin typeface="Arial Narrow"/>
                          <a:cs typeface="Arial Narrow"/>
                        </a:rPr>
                        <a:t>Гидромассажная ванна</a:t>
                      </a:r>
                      <a:endParaRPr sz="900" dirty="0">
                        <a:latin typeface="Arial Narrow"/>
                        <a:cs typeface="Arial Narrow"/>
                      </a:endParaRPr>
                    </a:p>
                  </a:txBody>
                  <a:tcPr marL="0" marR="0" marT="88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77018">
                <a:tc>
                  <a:txBody>
                    <a:bodyPr/>
                    <a:lstStyle/>
                    <a:p>
                      <a:pPr marR="16510" algn="ctr">
                        <a:lnSpc>
                          <a:spcPct val="100000"/>
                        </a:lnSpc>
                        <a:spcBef>
                          <a:spcPts val="130"/>
                        </a:spcBef>
                      </a:pPr>
                      <a:r>
                        <a:rPr sz="900" b="1" dirty="0">
                          <a:solidFill>
                            <a:srgbClr val="231F20"/>
                          </a:solidFill>
                          <a:latin typeface="Arial Narrow"/>
                          <a:cs typeface="Arial Narrow"/>
                        </a:rPr>
                        <a:t>C</a:t>
                      </a:r>
                      <a:endParaRPr sz="900">
                        <a:latin typeface="Arial Narrow"/>
                        <a:cs typeface="Arial Narrow"/>
                      </a:endParaRPr>
                    </a:p>
                  </a:txBody>
                  <a:tcPr marL="0" marR="0" marT="165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75"/>
                        </a:spcBef>
                      </a:pPr>
                      <a:r>
                        <a:rPr lang="ru-RU" sz="900" dirty="0">
                          <a:solidFill>
                            <a:srgbClr val="231F20"/>
                          </a:solidFill>
                          <a:latin typeface="Arial Narrow"/>
                          <a:cs typeface="Arial Narrow"/>
                        </a:rPr>
                        <a:t>Блок управления</a:t>
                      </a:r>
                      <a:endParaRPr sz="900" dirty="0">
                        <a:latin typeface="Arial Narrow"/>
                        <a:cs typeface="Arial Narrow"/>
                      </a:endParaRPr>
                    </a:p>
                  </a:txBody>
                  <a:tcPr marL="0" marR="0" marT="95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177024">
                <a:tc>
                  <a:txBody>
                    <a:bodyPr/>
                    <a:lstStyle/>
                    <a:p>
                      <a:pPr marR="16510" algn="ctr">
                        <a:lnSpc>
                          <a:spcPct val="100000"/>
                        </a:lnSpc>
                        <a:spcBef>
                          <a:spcPts val="135"/>
                        </a:spcBef>
                      </a:pPr>
                      <a:r>
                        <a:rPr sz="900" b="1" dirty="0">
                          <a:solidFill>
                            <a:srgbClr val="231F20"/>
                          </a:solidFill>
                          <a:latin typeface="Arial Narrow"/>
                          <a:cs typeface="Arial Narrow"/>
                        </a:rPr>
                        <a:t>D</a:t>
                      </a:r>
                      <a:endParaRPr sz="900">
                        <a:latin typeface="Arial Narrow"/>
                        <a:cs typeface="Arial Narrow"/>
                      </a:endParaRPr>
                    </a:p>
                  </a:txBody>
                  <a:tcPr marL="0" marR="0" marT="171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52400" algn="ctr">
                        <a:lnSpc>
                          <a:spcPct val="100000"/>
                        </a:lnSpc>
                        <a:spcBef>
                          <a:spcPts val="60"/>
                        </a:spcBef>
                      </a:pPr>
                      <a:r>
                        <a:rPr lang="ru-RU" sz="900" dirty="0">
                          <a:solidFill>
                            <a:srgbClr val="231F20"/>
                          </a:solidFill>
                          <a:latin typeface="Arial Narrow"/>
                          <a:cs typeface="Arial Narrow"/>
                        </a:rPr>
                        <a:t>Коврик из пенопласта для сохранения тепла</a:t>
                      </a:r>
                      <a:endParaRPr lang="ru-RU" sz="900" dirty="0">
                        <a:latin typeface="Arial Narrow"/>
                        <a:cs typeface="Arial Narrow"/>
                      </a:endParaRPr>
                    </a:p>
                  </a:txBody>
                  <a:tcPr marL="0" marR="0" marT="10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177018">
                <a:tc>
                  <a:txBody>
                    <a:bodyPr/>
                    <a:lstStyle/>
                    <a:p>
                      <a:pPr marR="16510" algn="ctr">
                        <a:lnSpc>
                          <a:spcPct val="100000"/>
                        </a:lnSpc>
                        <a:spcBef>
                          <a:spcPts val="145"/>
                        </a:spcBef>
                      </a:pPr>
                      <a:r>
                        <a:rPr sz="900" b="1" dirty="0">
                          <a:solidFill>
                            <a:srgbClr val="231F20"/>
                          </a:solidFill>
                          <a:latin typeface="Arial Narrow"/>
                          <a:cs typeface="Arial Narrow"/>
                        </a:rPr>
                        <a:t>E</a:t>
                      </a:r>
                      <a:endParaRPr sz="900">
                        <a:latin typeface="Arial Narrow"/>
                        <a:cs typeface="Arial Narrow"/>
                      </a:endParaRPr>
                    </a:p>
                  </a:txBody>
                  <a:tcPr marL="0" marR="0" marT="184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90"/>
                        </a:spcBef>
                      </a:pPr>
                      <a:r>
                        <a:rPr lang="ru-RU" sz="900" dirty="0">
                          <a:solidFill>
                            <a:srgbClr val="231F20"/>
                          </a:solidFill>
                          <a:latin typeface="Arial Narrow"/>
                          <a:cs typeface="Arial Narrow"/>
                        </a:rPr>
                        <a:t>Фильтрующий картридж с сетчатой крышкой 2 шт. + Основание для фильтрующего картриджа</a:t>
                      </a:r>
                      <a:r>
                        <a:rPr lang="ru-RU" sz="900" spc="-20" dirty="0">
                          <a:solidFill>
                            <a:srgbClr val="231F20"/>
                          </a:solidFill>
                          <a:latin typeface="Arial Narrow"/>
                          <a:cs typeface="Arial Narrow"/>
                        </a:rPr>
                        <a:t> </a:t>
                      </a:r>
                      <a:r>
                        <a:rPr lang="ru-RU" sz="900" dirty="0">
                          <a:solidFill>
                            <a:srgbClr val="231F20"/>
                          </a:solidFill>
                          <a:latin typeface="Arial Narrow"/>
                          <a:cs typeface="Arial Narrow"/>
                        </a:rPr>
                        <a:t>1 </a:t>
                      </a:r>
                      <a:r>
                        <a:rPr lang="ru-RU" sz="900" dirty="0" err="1">
                          <a:solidFill>
                            <a:srgbClr val="231F20"/>
                          </a:solidFill>
                          <a:latin typeface="Arial Narrow"/>
                          <a:cs typeface="Arial Narrow"/>
                        </a:rPr>
                        <a:t>шт</a:t>
                      </a:r>
                      <a:endParaRPr sz="900" dirty="0">
                        <a:latin typeface="Arial Narrow"/>
                        <a:cs typeface="Arial Narrow"/>
                      </a:endParaRPr>
                    </a:p>
                  </a:txBody>
                  <a:tcPr marL="0" marR="0" marT="114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5"/>
                  </a:ext>
                </a:extLst>
              </a:tr>
              <a:tr h="177025">
                <a:tc>
                  <a:txBody>
                    <a:bodyPr/>
                    <a:lstStyle/>
                    <a:p>
                      <a:pPr marR="16510" algn="ctr">
                        <a:lnSpc>
                          <a:spcPct val="100000"/>
                        </a:lnSpc>
                        <a:spcBef>
                          <a:spcPts val="150"/>
                        </a:spcBef>
                      </a:pPr>
                      <a:r>
                        <a:rPr sz="900" b="1" dirty="0">
                          <a:solidFill>
                            <a:srgbClr val="231F20"/>
                          </a:solidFill>
                          <a:latin typeface="Arial Narrow"/>
                          <a:cs typeface="Arial Narrow"/>
                        </a:rPr>
                        <a:t>F</a:t>
                      </a:r>
                      <a:endParaRPr sz="900">
                        <a:latin typeface="Arial Narrow"/>
                        <a:cs typeface="Arial Narrow"/>
                      </a:endParaRPr>
                    </a:p>
                  </a:txBody>
                  <a:tcPr marL="0" marR="0" marT="19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95"/>
                        </a:spcBef>
                      </a:pPr>
                      <a:r>
                        <a:rPr lang="ru-RU" sz="900" dirty="0">
                          <a:solidFill>
                            <a:srgbClr val="231F20"/>
                          </a:solidFill>
                          <a:latin typeface="Arial Narrow"/>
                          <a:cs typeface="Arial Narrow"/>
                        </a:rPr>
                        <a:t>Надувной шланг</a:t>
                      </a:r>
                      <a:endParaRPr sz="900" dirty="0">
                        <a:latin typeface="Arial Narrow"/>
                        <a:cs typeface="Arial Narrow"/>
                      </a:endParaRPr>
                    </a:p>
                  </a:txBody>
                  <a:tcPr marL="0" marR="0" marT="1206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6"/>
                  </a:ext>
                </a:extLst>
              </a:tr>
              <a:tr h="177018">
                <a:tc>
                  <a:txBody>
                    <a:bodyPr/>
                    <a:lstStyle/>
                    <a:p>
                      <a:pPr marR="16510" algn="ctr">
                        <a:lnSpc>
                          <a:spcPct val="100000"/>
                        </a:lnSpc>
                        <a:spcBef>
                          <a:spcPts val="155"/>
                        </a:spcBef>
                      </a:pPr>
                      <a:r>
                        <a:rPr sz="900" b="1" dirty="0">
                          <a:solidFill>
                            <a:srgbClr val="231F20"/>
                          </a:solidFill>
                          <a:latin typeface="Arial Narrow"/>
                          <a:cs typeface="Arial Narrow"/>
                        </a:rPr>
                        <a:t>G</a:t>
                      </a:r>
                      <a:endParaRPr sz="900">
                        <a:latin typeface="Arial Narrow"/>
                        <a:cs typeface="Arial Narrow"/>
                      </a:endParaRPr>
                    </a:p>
                  </a:txBody>
                  <a:tcPr marL="0" marR="0" marT="1968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100"/>
                        </a:spcBef>
                      </a:pPr>
                      <a:r>
                        <a:rPr lang="ru-RU" sz="900" dirty="0">
                          <a:solidFill>
                            <a:srgbClr val="231F20"/>
                          </a:solidFill>
                          <a:latin typeface="Arial Narrow"/>
                          <a:cs typeface="Arial Narrow"/>
                        </a:rPr>
                        <a:t>Надувная камера</a:t>
                      </a:r>
                      <a:endParaRPr sz="900" dirty="0">
                        <a:latin typeface="Arial Narrow"/>
                        <a:cs typeface="Arial Narrow"/>
                      </a:endParaRPr>
                    </a:p>
                  </a:txBody>
                  <a:tcPr marL="0" marR="0" marT="127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7"/>
                  </a:ext>
                </a:extLst>
              </a:tr>
              <a:tr h="177017">
                <a:tc>
                  <a:txBody>
                    <a:bodyPr/>
                    <a:lstStyle/>
                    <a:p>
                      <a:pPr marR="16510" algn="ctr">
                        <a:lnSpc>
                          <a:spcPct val="100000"/>
                        </a:lnSpc>
                        <a:spcBef>
                          <a:spcPts val="165"/>
                        </a:spcBef>
                      </a:pPr>
                      <a:r>
                        <a:rPr sz="900" b="1" dirty="0">
                          <a:solidFill>
                            <a:srgbClr val="231F20"/>
                          </a:solidFill>
                          <a:latin typeface="Arial Narrow"/>
                          <a:cs typeface="Arial Narrow"/>
                        </a:rPr>
                        <a:t>H</a:t>
                      </a:r>
                      <a:endParaRPr sz="900">
                        <a:latin typeface="Arial Narrow"/>
                        <a:cs typeface="Arial Narrow"/>
                      </a:endParaRPr>
                    </a:p>
                  </a:txBody>
                  <a:tcPr marL="0" marR="0" marT="2095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290" algn="ctr">
                        <a:lnSpc>
                          <a:spcPct val="100000"/>
                        </a:lnSpc>
                        <a:spcBef>
                          <a:spcPts val="110"/>
                        </a:spcBef>
                      </a:pPr>
                      <a:r>
                        <a:rPr lang="ru-RU" sz="900" spc="-5" dirty="0">
                          <a:solidFill>
                            <a:srgbClr val="231F20"/>
                          </a:solidFill>
                          <a:latin typeface="Arial Narrow"/>
                          <a:cs typeface="Arial Narrow"/>
                        </a:rPr>
                        <a:t>Переходник для садового шланга</a:t>
                      </a:r>
                      <a:endParaRPr sz="900" dirty="0">
                        <a:latin typeface="Arial Narrow"/>
                        <a:cs typeface="Arial Narrow"/>
                      </a:endParaRPr>
                    </a:p>
                  </a:txBody>
                  <a:tcPr marL="0" marR="0" marT="13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8"/>
                  </a:ext>
                </a:extLst>
              </a:tr>
              <a:tr h="177018">
                <a:tc>
                  <a:txBody>
                    <a:bodyPr/>
                    <a:lstStyle/>
                    <a:p>
                      <a:pPr marR="16510" algn="ctr">
                        <a:lnSpc>
                          <a:spcPct val="100000"/>
                        </a:lnSpc>
                        <a:spcBef>
                          <a:spcPts val="170"/>
                        </a:spcBef>
                      </a:pPr>
                      <a:r>
                        <a:rPr sz="900" b="1" dirty="0">
                          <a:solidFill>
                            <a:srgbClr val="231F20"/>
                          </a:solidFill>
                          <a:latin typeface="Arial Narrow"/>
                          <a:cs typeface="Arial Narrow"/>
                        </a:rPr>
                        <a:t>I</a:t>
                      </a:r>
                      <a:endParaRPr sz="900">
                        <a:latin typeface="Arial Narrow"/>
                        <a:cs typeface="Arial Narrow"/>
                      </a:endParaRPr>
                    </a:p>
                  </a:txBody>
                  <a:tcPr marL="0" marR="0" marT="215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algn="ctr">
                        <a:lnSpc>
                          <a:spcPct val="100000"/>
                        </a:lnSpc>
                        <a:spcBef>
                          <a:spcPts val="114"/>
                        </a:spcBef>
                      </a:pPr>
                      <a:r>
                        <a:rPr lang="ru-RU" sz="900" dirty="0">
                          <a:solidFill>
                            <a:srgbClr val="231F20"/>
                          </a:solidFill>
                          <a:latin typeface="Arial Narrow"/>
                          <a:cs typeface="Arial Narrow"/>
                        </a:rPr>
                        <a:t>Гаечный ключ</a:t>
                      </a:r>
                      <a:endParaRPr sz="900" dirty="0">
                        <a:latin typeface="Arial Narrow"/>
                        <a:cs typeface="Arial Narrow"/>
                      </a:endParaRPr>
                    </a:p>
                  </a:txBody>
                  <a:tcPr marL="0" marR="0" marT="146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9"/>
                  </a:ext>
                </a:extLst>
              </a:tr>
              <a:tr h="177025">
                <a:tc>
                  <a:txBody>
                    <a:bodyPr/>
                    <a:lstStyle/>
                    <a:p>
                      <a:pPr marR="16510" algn="ctr">
                        <a:lnSpc>
                          <a:spcPct val="100000"/>
                        </a:lnSpc>
                        <a:spcBef>
                          <a:spcPts val="175"/>
                        </a:spcBef>
                      </a:pPr>
                      <a:r>
                        <a:rPr sz="900" b="1" dirty="0">
                          <a:solidFill>
                            <a:srgbClr val="231F20"/>
                          </a:solidFill>
                          <a:latin typeface="Arial Narrow"/>
                          <a:cs typeface="Arial Narrow"/>
                        </a:rPr>
                        <a:t>J</a:t>
                      </a:r>
                      <a:endParaRPr sz="900">
                        <a:latin typeface="Arial Narrow"/>
                        <a:cs typeface="Arial Narrow"/>
                      </a:endParaRPr>
                    </a:p>
                  </a:txBody>
                  <a:tcPr marL="0" marR="0" marT="2222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34925" marR="0" lvl="0" indent="0" algn="ctr" defTabSz="914400" eaLnBrk="1" fontAlgn="auto" latinLnBrk="0" hangingPunct="1">
                        <a:lnSpc>
                          <a:spcPct val="100000"/>
                        </a:lnSpc>
                        <a:spcBef>
                          <a:spcPts val="120"/>
                        </a:spcBef>
                        <a:spcAft>
                          <a:spcPts val="0"/>
                        </a:spcAft>
                        <a:buClrTx/>
                        <a:buSzTx/>
                        <a:buFontTx/>
                        <a:buNone/>
                        <a:tabLst/>
                        <a:defRPr/>
                      </a:pPr>
                      <a:r>
                        <a:rPr lang="ru-RU" sz="900" dirty="0">
                          <a:solidFill>
                            <a:srgbClr val="231F20"/>
                          </a:solidFill>
                          <a:latin typeface="Arial Narrow"/>
                          <a:cs typeface="Arial Narrow"/>
                        </a:rPr>
                        <a:t>Рем. комплект</a:t>
                      </a:r>
                      <a:endParaRPr lang="ru-RU" sz="900" dirty="0">
                        <a:latin typeface="Arial Narrow"/>
                        <a:cs typeface="Arial Narrow"/>
                      </a:endParaRPr>
                    </a:p>
                  </a:txBody>
                  <a:tcPr marL="0" marR="0" marT="152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10"/>
                  </a:ext>
                </a:extLst>
              </a:tr>
            </a:tbl>
          </a:graphicData>
        </a:graphic>
      </p:graphicFrame>
      <p:sp>
        <p:nvSpPr>
          <p:cNvPr id="515" name="object 515"/>
          <p:cNvSpPr/>
          <p:nvPr/>
        </p:nvSpPr>
        <p:spPr>
          <a:xfrm>
            <a:off x="2184077" y="8629551"/>
            <a:ext cx="0" cy="872490"/>
          </a:xfrm>
          <a:custGeom>
            <a:avLst/>
            <a:gdLst/>
            <a:ahLst/>
            <a:cxnLst/>
            <a:rect l="l" t="t" r="r" b="b"/>
            <a:pathLst>
              <a:path h="872490">
                <a:moveTo>
                  <a:pt x="0" y="0"/>
                </a:moveTo>
                <a:lnTo>
                  <a:pt x="0" y="872083"/>
                </a:lnTo>
              </a:path>
            </a:pathLst>
          </a:custGeom>
          <a:ln w="6337">
            <a:solidFill>
              <a:srgbClr val="231F20"/>
            </a:solidFill>
          </a:ln>
        </p:spPr>
        <p:txBody>
          <a:bodyPr wrap="square" lIns="0" tIns="0" rIns="0" bIns="0" rtlCol="0"/>
          <a:lstStyle/>
          <a:p>
            <a:endParaRPr/>
          </a:p>
        </p:txBody>
      </p:sp>
      <p:sp>
        <p:nvSpPr>
          <p:cNvPr id="516" name="object 516"/>
          <p:cNvSpPr/>
          <p:nvPr/>
        </p:nvSpPr>
        <p:spPr>
          <a:xfrm>
            <a:off x="2880432" y="8629551"/>
            <a:ext cx="0" cy="872490"/>
          </a:xfrm>
          <a:custGeom>
            <a:avLst/>
            <a:gdLst/>
            <a:ahLst/>
            <a:cxnLst/>
            <a:rect l="l" t="t" r="r" b="b"/>
            <a:pathLst>
              <a:path h="872490">
                <a:moveTo>
                  <a:pt x="0" y="0"/>
                </a:moveTo>
                <a:lnTo>
                  <a:pt x="0" y="872083"/>
                </a:lnTo>
              </a:path>
            </a:pathLst>
          </a:custGeom>
          <a:ln w="6337">
            <a:solidFill>
              <a:srgbClr val="231F20"/>
            </a:solidFill>
          </a:ln>
        </p:spPr>
        <p:txBody>
          <a:bodyPr wrap="square" lIns="0" tIns="0" rIns="0" bIns="0" rtlCol="0"/>
          <a:lstStyle/>
          <a:p>
            <a:endParaRPr/>
          </a:p>
        </p:txBody>
      </p:sp>
      <p:sp>
        <p:nvSpPr>
          <p:cNvPr id="517" name="object 517"/>
          <p:cNvSpPr txBox="1"/>
          <p:nvPr/>
        </p:nvSpPr>
        <p:spPr>
          <a:xfrm>
            <a:off x="1475618" y="8620248"/>
            <a:ext cx="102870" cy="138430"/>
          </a:xfrm>
          <a:prstGeom prst="rect">
            <a:avLst/>
          </a:prstGeom>
        </p:spPr>
        <p:txBody>
          <a:bodyPr vert="horz" wrap="square" lIns="0" tIns="17145" rIns="0" bIns="0" rtlCol="0">
            <a:spAutoFit/>
          </a:bodyPr>
          <a:lstStyle/>
          <a:p>
            <a:pPr marL="12700">
              <a:lnSpc>
                <a:spcPct val="100000"/>
              </a:lnSpc>
              <a:spcBef>
                <a:spcPts val="135"/>
              </a:spcBef>
            </a:pPr>
            <a:r>
              <a:rPr sz="700" spc="15" dirty="0">
                <a:solidFill>
                  <a:srgbClr val="FFFFFF"/>
                </a:solidFill>
                <a:latin typeface="Arial Narrow"/>
                <a:cs typeface="Arial Narrow"/>
              </a:rPr>
              <a:t>H.</a:t>
            </a:r>
            <a:endParaRPr sz="700">
              <a:latin typeface="Arial Narrow"/>
              <a:cs typeface="Arial Narrow"/>
            </a:endParaRPr>
          </a:p>
        </p:txBody>
      </p:sp>
      <p:sp>
        <p:nvSpPr>
          <p:cNvPr id="518" name="object 518"/>
          <p:cNvSpPr txBox="1"/>
          <p:nvPr/>
        </p:nvSpPr>
        <p:spPr>
          <a:xfrm rot="20280000">
            <a:off x="1117693" y="7241979"/>
            <a:ext cx="12700" cy="6350"/>
          </a:xfrm>
          <a:prstGeom prst="rect">
            <a:avLst/>
          </a:prstGeom>
        </p:spPr>
        <p:txBody>
          <a:bodyPr vert="horz" wrap="square" lIns="0" tIns="1905" rIns="0" bIns="0" rtlCol="0">
            <a:spAutoFit/>
          </a:bodyPr>
          <a:lstStyle/>
          <a:p>
            <a:pPr>
              <a:lnSpc>
                <a:spcPct val="100000"/>
              </a:lnSpc>
              <a:spcBef>
                <a:spcPts val="15"/>
              </a:spcBef>
            </a:pPr>
            <a:r>
              <a:rPr sz="100" b="1" spc="20" dirty="0">
                <a:solidFill>
                  <a:srgbClr val="221815"/>
                </a:solidFill>
                <a:latin typeface="Arial"/>
                <a:cs typeface="Arial"/>
              </a:rPr>
              <a:t>®</a:t>
            </a:r>
            <a:endParaRPr sz="100">
              <a:latin typeface="Arial"/>
              <a:cs typeface="Arial"/>
            </a:endParaRPr>
          </a:p>
        </p:txBody>
      </p:sp>
      <p:sp>
        <p:nvSpPr>
          <p:cNvPr id="519" name="object 519"/>
          <p:cNvSpPr/>
          <p:nvPr/>
        </p:nvSpPr>
        <p:spPr>
          <a:xfrm>
            <a:off x="3039816" y="7060960"/>
            <a:ext cx="258737" cy="567283"/>
          </a:xfrm>
          <a:prstGeom prst="rect">
            <a:avLst/>
          </a:prstGeom>
          <a:blipFill>
            <a:blip r:embed="rId8" cstate="print"/>
            <a:stretch>
              <a:fillRect/>
            </a:stretch>
          </a:blipFill>
        </p:spPr>
        <p:txBody>
          <a:bodyPr wrap="square" lIns="0" tIns="0" rIns="0" bIns="0" rtlCol="0"/>
          <a:lstStyle/>
          <a:p>
            <a:endParaRPr/>
          </a:p>
        </p:txBody>
      </p:sp>
      <p:sp>
        <p:nvSpPr>
          <p:cNvPr id="520" name="object 520"/>
          <p:cNvSpPr/>
          <p:nvPr/>
        </p:nvSpPr>
        <p:spPr>
          <a:xfrm>
            <a:off x="2234939" y="8294420"/>
            <a:ext cx="172542" cy="224629"/>
          </a:xfrm>
          <a:prstGeom prst="rect">
            <a:avLst/>
          </a:prstGeom>
          <a:blipFill>
            <a:blip r:embed="rId9" cstate="print"/>
            <a:stretch>
              <a:fillRect/>
            </a:stretch>
          </a:blipFill>
        </p:spPr>
        <p:txBody>
          <a:bodyPr wrap="square" lIns="0" tIns="0" rIns="0" bIns="0" rtlCol="0"/>
          <a:lstStyle/>
          <a:p>
            <a:endParaRPr/>
          </a:p>
        </p:txBody>
      </p:sp>
      <p:sp>
        <p:nvSpPr>
          <p:cNvPr id="521" name="object 521"/>
          <p:cNvSpPr/>
          <p:nvPr/>
        </p:nvSpPr>
        <p:spPr>
          <a:xfrm>
            <a:off x="3333982" y="8145157"/>
            <a:ext cx="177744" cy="201359"/>
          </a:xfrm>
          <a:prstGeom prst="rect">
            <a:avLst/>
          </a:prstGeom>
          <a:blipFill>
            <a:blip r:embed="rId10" cstate="print"/>
            <a:stretch>
              <a:fillRect/>
            </a:stretch>
          </a:blipFill>
        </p:spPr>
        <p:txBody>
          <a:bodyPr wrap="square" lIns="0" tIns="0" rIns="0" bIns="0" rtlCol="0"/>
          <a:lstStyle/>
          <a:p>
            <a:endParaRPr/>
          </a:p>
        </p:txBody>
      </p:sp>
      <p:sp>
        <p:nvSpPr>
          <p:cNvPr id="522" name="object 522"/>
          <p:cNvSpPr/>
          <p:nvPr/>
        </p:nvSpPr>
        <p:spPr>
          <a:xfrm>
            <a:off x="3111610" y="7853051"/>
            <a:ext cx="219657" cy="180648"/>
          </a:xfrm>
          <a:prstGeom prst="rect">
            <a:avLst/>
          </a:prstGeom>
          <a:blipFill>
            <a:blip r:embed="rId11" cstate="print"/>
            <a:stretch>
              <a:fillRect/>
            </a:stretch>
          </a:blipFill>
        </p:spPr>
        <p:txBody>
          <a:bodyPr wrap="square" lIns="0" tIns="0" rIns="0" bIns="0" rtlCol="0"/>
          <a:lstStyle/>
          <a:p>
            <a:endParaRPr/>
          </a:p>
        </p:txBody>
      </p:sp>
      <p:sp>
        <p:nvSpPr>
          <p:cNvPr id="523" name="object 523"/>
          <p:cNvSpPr/>
          <p:nvPr/>
        </p:nvSpPr>
        <p:spPr>
          <a:xfrm>
            <a:off x="2869143" y="8083638"/>
            <a:ext cx="466725" cy="366395"/>
          </a:xfrm>
          <a:custGeom>
            <a:avLst/>
            <a:gdLst/>
            <a:ahLst/>
            <a:cxnLst/>
            <a:rect l="l" t="t" r="r" b="b"/>
            <a:pathLst>
              <a:path w="466725" h="366395">
                <a:moveTo>
                  <a:pt x="466491" y="224629"/>
                </a:moveTo>
                <a:lnTo>
                  <a:pt x="427121" y="269923"/>
                </a:lnTo>
                <a:lnTo>
                  <a:pt x="377901" y="312702"/>
                </a:lnTo>
                <a:lnTo>
                  <a:pt x="313832" y="349668"/>
                </a:lnTo>
                <a:lnTo>
                  <a:pt x="277390" y="361430"/>
                </a:lnTo>
                <a:lnTo>
                  <a:pt x="238628" y="366290"/>
                </a:lnTo>
                <a:lnTo>
                  <a:pt x="198010" y="362433"/>
                </a:lnTo>
                <a:lnTo>
                  <a:pt x="156002" y="348042"/>
                </a:lnTo>
                <a:lnTo>
                  <a:pt x="113066" y="321301"/>
                </a:lnTo>
                <a:lnTo>
                  <a:pt x="69667" y="280395"/>
                </a:lnTo>
                <a:lnTo>
                  <a:pt x="8470" y="148715"/>
                </a:lnTo>
                <a:lnTo>
                  <a:pt x="0" y="76541"/>
                </a:lnTo>
                <a:lnTo>
                  <a:pt x="54992" y="38418"/>
                </a:lnTo>
                <a:lnTo>
                  <a:pt x="184183" y="8894"/>
                </a:lnTo>
                <a:lnTo>
                  <a:pt x="307172" y="0"/>
                </a:lnTo>
                <a:lnTo>
                  <a:pt x="370328" y="18651"/>
                </a:lnTo>
                <a:lnTo>
                  <a:pt x="393597" y="84304"/>
                </a:lnTo>
                <a:lnTo>
                  <a:pt x="396921" y="216412"/>
                </a:lnTo>
                <a:lnTo>
                  <a:pt x="395589" y="255280"/>
                </a:lnTo>
                <a:lnTo>
                  <a:pt x="378800" y="300564"/>
                </a:lnTo>
                <a:lnTo>
                  <a:pt x="355595" y="327880"/>
                </a:lnTo>
              </a:path>
            </a:pathLst>
          </a:custGeom>
          <a:ln w="3302">
            <a:solidFill>
              <a:srgbClr val="58595B"/>
            </a:solidFill>
          </a:ln>
        </p:spPr>
        <p:txBody>
          <a:bodyPr wrap="square" lIns="0" tIns="0" rIns="0" bIns="0" rtlCol="0"/>
          <a:lstStyle/>
          <a:p>
            <a:endParaRPr/>
          </a:p>
        </p:txBody>
      </p:sp>
      <p:sp>
        <p:nvSpPr>
          <p:cNvPr id="524" name="object 524"/>
          <p:cNvSpPr/>
          <p:nvPr/>
        </p:nvSpPr>
        <p:spPr>
          <a:xfrm>
            <a:off x="2799834" y="7988054"/>
            <a:ext cx="593725" cy="608330"/>
          </a:xfrm>
          <a:custGeom>
            <a:avLst/>
            <a:gdLst/>
            <a:ahLst/>
            <a:cxnLst/>
            <a:rect l="l" t="t" r="r" b="b"/>
            <a:pathLst>
              <a:path w="593725" h="608329">
                <a:moveTo>
                  <a:pt x="593210" y="362157"/>
                </a:moveTo>
                <a:lnTo>
                  <a:pt x="449354" y="541224"/>
                </a:lnTo>
                <a:lnTo>
                  <a:pt x="349807" y="608117"/>
                </a:lnTo>
                <a:lnTo>
                  <a:pt x="248133" y="569317"/>
                </a:lnTo>
                <a:lnTo>
                  <a:pt x="97897" y="431309"/>
                </a:lnTo>
                <a:lnTo>
                  <a:pt x="24474" y="341039"/>
                </a:lnTo>
                <a:lnTo>
                  <a:pt x="0" y="278076"/>
                </a:lnTo>
                <a:lnTo>
                  <a:pt x="24474" y="212833"/>
                </a:lnTo>
                <a:lnTo>
                  <a:pt x="97897" y="115727"/>
                </a:lnTo>
                <a:lnTo>
                  <a:pt x="176874" y="33996"/>
                </a:lnTo>
                <a:lnTo>
                  <a:pt x="233597" y="0"/>
                </a:lnTo>
                <a:lnTo>
                  <a:pt x="295426" y="7658"/>
                </a:lnTo>
                <a:lnTo>
                  <a:pt x="389718" y="50893"/>
                </a:lnTo>
                <a:lnTo>
                  <a:pt x="481787" y="97097"/>
                </a:lnTo>
                <a:lnTo>
                  <a:pt x="528104" y="139104"/>
                </a:lnTo>
                <a:lnTo>
                  <a:pt x="542730" y="200862"/>
                </a:lnTo>
                <a:lnTo>
                  <a:pt x="539730" y="306316"/>
                </a:lnTo>
              </a:path>
            </a:pathLst>
          </a:custGeom>
          <a:ln w="3302">
            <a:solidFill>
              <a:srgbClr val="58595B"/>
            </a:solidFill>
          </a:ln>
        </p:spPr>
        <p:txBody>
          <a:bodyPr wrap="square" lIns="0" tIns="0" rIns="0" bIns="0" rtlCol="0"/>
          <a:lstStyle/>
          <a:p>
            <a:endParaRPr/>
          </a:p>
        </p:txBody>
      </p:sp>
      <p:sp>
        <p:nvSpPr>
          <p:cNvPr id="525" name="object 525"/>
          <p:cNvSpPr/>
          <p:nvPr/>
        </p:nvSpPr>
        <p:spPr>
          <a:xfrm>
            <a:off x="3316845" y="8331503"/>
            <a:ext cx="55880" cy="41910"/>
          </a:xfrm>
          <a:custGeom>
            <a:avLst/>
            <a:gdLst/>
            <a:ahLst/>
            <a:cxnLst/>
            <a:rect l="l" t="t" r="r" b="b"/>
            <a:pathLst>
              <a:path w="55879" h="41909">
                <a:moveTo>
                  <a:pt x="0" y="0"/>
                </a:moveTo>
                <a:lnTo>
                  <a:pt x="24721" y="7365"/>
                </a:lnTo>
                <a:lnTo>
                  <a:pt x="38749" y="14152"/>
                </a:lnTo>
                <a:lnTo>
                  <a:pt x="47293" y="24261"/>
                </a:lnTo>
                <a:lnTo>
                  <a:pt x="55562" y="41592"/>
                </a:lnTo>
              </a:path>
            </a:pathLst>
          </a:custGeom>
          <a:ln w="3302">
            <a:solidFill>
              <a:srgbClr val="58595B"/>
            </a:solidFill>
          </a:ln>
        </p:spPr>
        <p:txBody>
          <a:bodyPr wrap="square" lIns="0" tIns="0" rIns="0" bIns="0" rtlCol="0"/>
          <a:lstStyle/>
          <a:p>
            <a:endParaRPr/>
          </a:p>
        </p:txBody>
      </p:sp>
      <p:sp>
        <p:nvSpPr>
          <p:cNvPr id="526" name="object 526"/>
          <p:cNvSpPr/>
          <p:nvPr/>
        </p:nvSpPr>
        <p:spPr>
          <a:xfrm>
            <a:off x="3289052" y="8359954"/>
            <a:ext cx="50800" cy="46990"/>
          </a:xfrm>
          <a:custGeom>
            <a:avLst/>
            <a:gdLst/>
            <a:ahLst/>
            <a:cxnLst/>
            <a:rect l="l" t="t" r="r" b="b"/>
            <a:pathLst>
              <a:path w="50800" h="46990">
                <a:moveTo>
                  <a:pt x="0" y="0"/>
                </a:moveTo>
                <a:lnTo>
                  <a:pt x="21689" y="10456"/>
                </a:lnTo>
                <a:lnTo>
                  <a:pt x="34164" y="18830"/>
                </a:lnTo>
                <a:lnTo>
                  <a:pt x="42146" y="29525"/>
                </a:lnTo>
                <a:lnTo>
                  <a:pt x="50355" y="46939"/>
                </a:lnTo>
              </a:path>
            </a:pathLst>
          </a:custGeom>
          <a:ln w="3302">
            <a:solidFill>
              <a:srgbClr val="58595B"/>
            </a:solidFill>
          </a:ln>
        </p:spPr>
        <p:txBody>
          <a:bodyPr wrap="square" lIns="0" tIns="0" rIns="0" bIns="0" rtlCol="0"/>
          <a:lstStyle/>
          <a:p>
            <a:endParaRPr/>
          </a:p>
        </p:txBody>
      </p:sp>
      <p:sp>
        <p:nvSpPr>
          <p:cNvPr id="527" name="object 527"/>
          <p:cNvSpPr/>
          <p:nvPr/>
        </p:nvSpPr>
        <p:spPr>
          <a:xfrm>
            <a:off x="3253357" y="8392715"/>
            <a:ext cx="38100" cy="52069"/>
          </a:xfrm>
          <a:custGeom>
            <a:avLst/>
            <a:gdLst/>
            <a:ahLst/>
            <a:cxnLst/>
            <a:rect l="l" t="t" r="r" b="b"/>
            <a:pathLst>
              <a:path w="38100" h="52070">
                <a:moveTo>
                  <a:pt x="0" y="0"/>
                </a:moveTo>
                <a:lnTo>
                  <a:pt x="14530" y="13143"/>
                </a:lnTo>
                <a:lnTo>
                  <a:pt x="23326" y="22898"/>
                </a:lnTo>
                <a:lnTo>
                  <a:pt x="29946" y="34100"/>
                </a:lnTo>
                <a:lnTo>
                  <a:pt x="37947" y="51587"/>
                </a:lnTo>
              </a:path>
            </a:pathLst>
          </a:custGeom>
          <a:ln w="3302">
            <a:solidFill>
              <a:srgbClr val="58595B"/>
            </a:solidFill>
          </a:ln>
        </p:spPr>
        <p:txBody>
          <a:bodyPr wrap="square" lIns="0" tIns="0" rIns="0" bIns="0" rtlCol="0"/>
          <a:lstStyle/>
          <a:p>
            <a:endParaRPr/>
          </a:p>
        </p:txBody>
      </p:sp>
      <p:sp>
        <p:nvSpPr>
          <p:cNvPr id="528" name="object 528"/>
          <p:cNvSpPr/>
          <p:nvPr/>
        </p:nvSpPr>
        <p:spPr>
          <a:xfrm>
            <a:off x="3203289" y="8427151"/>
            <a:ext cx="27940" cy="55244"/>
          </a:xfrm>
          <a:custGeom>
            <a:avLst/>
            <a:gdLst/>
            <a:ahLst/>
            <a:cxnLst/>
            <a:rect l="l" t="t" r="r" b="b"/>
            <a:pathLst>
              <a:path w="27939" h="55245">
                <a:moveTo>
                  <a:pt x="0" y="0"/>
                </a:moveTo>
                <a:lnTo>
                  <a:pt x="8414" y="15243"/>
                </a:lnTo>
                <a:lnTo>
                  <a:pt x="14074" y="26079"/>
                </a:lnTo>
                <a:lnTo>
                  <a:pt x="19548" y="37686"/>
                </a:lnTo>
                <a:lnTo>
                  <a:pt x="27406" y="55244"/>
                </a:lnTo>
              </a:path>
            </a:pathLst>
          </a:custGeom>
          <a:ln w="3302">
            <a:solidFill>
              <a:srgbClr val="58595B"/>
            </a:solidFill>
          </a:ln>
        </p:spPr>
        <p:txBody>
          <a:bodyPr wrap="square" lIns="0" tIns="0" rIns="0" bIns="0" rtlCol="0"/>
          <a:lstStyle/>
          <a:p>
            <a:endParaRPr/>
          </a:p>
        </p:txBody>
      </p:sp>
      <p:sp>
        <p:nvSpPr>
          <p:cNvPr id="529" name="object 529"/>
          <p:cNvSpPr/>
          <p:nvPr/>
        </p:nvSpPr>
        <p:spPr>
          <a:xfrm>
            <a:off x="3134804" y="8449964"/>
            <a:ext cx="7620" cy="60960"/>
          </a:xfrm>
          <a:custGeom>
            <a:avLst/>
            <a:gdLst/>
            <a:ahLst/>
            <a:cxnLst/>
            <a:rect l="l" t="t" r="r" b="b"/>
            <a:pathLst>
              <a:path w="7619" h="60959">
                <a:moveTo>
                  <a:pt x="0" y="0"/>
                </a:moveTo>
                <a:lnTo>
                  <a:pt x="7581" y="60833"/>
                </a:lnTo>
              </a:path>
            </a:pathLst>
          </a:custGeom>
          <a:ln w="3302">
            <a:solidFill>
              <a:srgbClr val="58595B"/>
            </a:solidFill>
          </a:ln>
        </p:spPr>
        <p:txBody>
          <a:bodyPr wrap="square" lIns="0" tIns="0" rIns="0" bIns="0" rtlCol="0"/>
          <a:lstStyle/>
          <a:p>
            <a:endParaRPr/>
          </a:p>
        </p:txBody>
      </p:sp>
      <p:sp>
        <p:nvSpPr>
          <p:cNvPr id="530" name="object 530"/>
          <p:cNvSpPr/>
          <p:nvPr/>
        </p:nvSpPr>
        <p:spPr>
          <a:xfrm>
            <a:off x="3047970" y="8446696"/>
            <a:ext cx="10795" cy="60960"/>
          </a:xfrm>
          <a:custGeom>
            <a:avLst/>
            <a:gdLst/>
            <a:ahLst/>
            <a:cxnLst/>
            <a:rect l="l" t="t" r="r" b="b"/>
            <a:pathLst>
              <a:path w="10794" h="60959">
                <a:moveTo>
                  <a:pt x="10756" y="0"/>
                </a:moveTo>
                <a:lnTo>
                  <a:pt x="0" y="60782"/>
                </a:lnTo>
              </a:path>
            </a:pathLst>
          </a:custGeom>
          <a:ln w="3302">
            <a:solidFill>
              <a:srgbClr val="58595B"/>
            </a:solidFill>
          </a:ln>
        </p:spPr>
        <p:txBody>
          <a:bodyPr wrap="square" lIns="0" tIns="0" rIns="0" bIns="0" rtlCol="0"/>
          <a:lstStyle/>
          <a:p>
            <a:endParaRPr/>
          </a:p>
        </p:txBody>
      </p:sp>
      <p:sp>
        <p:nvSpPr>
          <p:cNvPr id="531" name="object 531"/>
          <p:cNvSpPr/>
          <p:nvPr/>
        </p:nvSpPr>
        <p:spPr>
          <a:xfrm>
            <a:off x="2865278" y="8337394"/>
            <a:ext cx="136734" cy="141330"/>
          </a:xfrm>
          <a:prstGeom prst="rect">
            <a:avLst/>
          </a:prstGeom>
          <a:blipFill>
            <a:blip r:embed="rId12" cstate="print"/>
            <a:stretch>
              <a:fillRect/>
            </a:stretch>
          </a:blipFill>
        </p:spPr>
        <p:txBody>
          <a:bodyPr wrap="square" lIns="0" tIns="0" rIns="0" bIns="0" rtlCol="0"/>
          <a:lstStyle/>
          <a:p>
            <a:endParaRPr/>
          </a:p>
        </p:txBody>
      </p:sp>
      <p:sp>
        <p:nvSpPr>
          <p:cNvPr id="532" name="object 532"/>
          <p:cNvSpPr/>
          <p:nvPr/>
        </p:nvSpPr>
        <p:spPr>
          <a:xfrm>
            <a:off x="2842872" y="8282106"/>
            <a:ext cx="71755" cy="14604"/>
          </a:xfrm>
          <a:custGeom>
            <a:avLst/>
            <a:gdLst/>
            <a:ahLst/>
            <a:cxnLst/>
            <a:rect l="l" t="t" r="r" b="b"/>
            <a:pathLst>
              <a:path w="71755" h="14604">
                <a:moveTo>
                  <a:pt x="71132" y="0"/>
                </a:moveTo>
                <a:lnTo>
                  <a:pt x="41860" y="1795"/>
                </a:lnTo>
                <a:lnTo>
                  <a:pt x="24693" y="3883"/>
                </a:lnTo>
                <a:lnTo>
                  <a:pt x="12962" y="7604"/>
                </a:lnTo>
                <a:lnTo>
                  <a:pt x="0" y="14300"/>
                </a:lnTo>
              </a:path>
            </a:pathLst>
          </a:custGeom>
          <a:ln w="3302">
            <a:solidFill>
              <a:srgbClr val="58595B"/>
            </a:solidFill>
          </a:ln>
        </p:spPr>
        <p:txBody>
          <a:bodyPr wrap="square" lIns="0" tIns="0" rIns="0" bIns="0" rtlCol="0"/>
          <a:lstStyle/>
          <a:p>
            <a:endParaRPr/>
          </a:p>
        </p:txBody>
      </p:sp>
      <p:sp>
        <p:nvSpPr>
          <p:cNvPr id="533" name="object 533"/>
          <p:cNvSpPr/>
          <p:nvPr/>
        </p:nvSpPr>
        <p:spPr>
          <a:xfrm>
            <a:off x="2846859" y="8201964"/>
            <a:ext cx="67310" cy="11430"/>
          </a:xfrm>
          <a:custGeom>
            <a:avLst/>
            <a:gdLst/>
            <a:ahLst/>
            <a:cxnLst/>
            <a:rect l="l" t="t" r="r" b="b"/>
            <a:pathLst>
              <a:path w="67310" h="11429">
                <a:moveTo>
                  <a:pt x="67144" y="11356"/>
                </a:moveTo>
                <a:lnTo>
                  <a:pt x="46057" y="4462"/>
                </a:lnTo>
                <a:lnTo>
                  <a:pt x="32034" y="1020"/>
                </a:lnTo>
                <a:lnTo>
                  <a:pt x="18779" y="0"/>
                </a:lnTo>
                <a:lnTo>
                  <a:pt x="0" y="371"/>
                </a:lnTo>
              </a:path>
            </a:pathLst>
          </a:custGeom>
          <a:ln w="3301">
            <a:solidFill>
              <a:srgbClr val="58595B"/>
            </a:solidFill>
          </a:ln>
        </p:spPr>
        <p:txBody>
          <a:bodyPr wrap="square" lIns="0" tIns="0" rIns="0" bIns="0" rtlCol="0"/>
          <a:lstStyle/>
          <a:p>
            <a:endParaRPr/>
          </a:p>
        </p:txBody>
      </p:sp>
      <p:sp>
        <p:nvSpPr>
          <p:cNvPr id="534" name="object 534"/>
          <p:cNvSpPr/>
          <p:nvPr/>
        </p:nvSpPr>
        <p:spPr>
          <a:xfrm>
            <a:off x="2876796" y="8067642"/>
            <a:ext cx="105178" cy="95817"/>
          </a:xfrm>
          <a:prstGeom prst="rect">
            <a:avLst/>
          </a:prstGeom>
          <a:blipFill>
            <a:blip r:embed="rId13" cstate="print"/>
            <a:stretch>
              <a:fillRect/>
            </a:stretch>
          </a:blipFill>
        </p:spPr>
        <p:txBody>
          <a:bodyPr wrap="square" lIns="0" tIns="0" rIns="0" bIns="0" rtlCol="0"/>
          <a:lstStyle/>
          <a:p>
            <a:endParaRPr/>
          </a:p>
        </p:txBody>
      </p:sp>
      <p:sp>
        <p:nvSpPr>
          <p:cNvPr id="535" name="object 535"/>
          <p:cNvSpPr/>
          <p:nvPr/>
        </p:nvSpPr>
        <p:spPr>
          <a:xfrm>
            <a:off x="3021111" y="8029934"/>
            <a:ext cx="19050" cy="62230"/>
          </a:xfrm>
          <a:custGeom>
            <a:avLst/>
            <a:gdLst/>
            <a:ahLst/>
            <a:cxnLst/>
            <a:rect l="l" t="t" r="r" b="b"/>
            <a:pathLst>
              <a:path w="19050" h="62229">
                <a:moveTo>
                  <a:pt x="0" y="0"/>
                </a:moveTo>
                <a:lnTo>
                  <a:pt x="8555" y="14378"/>
                </a:lnTo>
                <a:lnTo>
                  <a:pt x="13342" y="25636"/>
                </a:lnTo>
                <a:lnTo>
                  <a:pt x="16103" y="39592"/>
                </a:lnTo>
                <a:lnTo>
                  <a:pt x="18580" y="62064"/>
                </a:lnTo>
              </a:path>
            </a:pathLst>
          </a:custGeom>
          <a:ln w="3302">
            <a:solidFill>
              <a:srgbClr val="58595B"/>
            </a:solidFill>
          </a:ln>
        </p:spPr>
        <p:txBody>
          <a:bodyPr wrap="square" lIns="0" tIns="0" rIns="0" bIns="0" rtlCol="0"/>
          <a:lstStyle/>
          <a:p>
            <a:endParaRPr/>
          </a:p>
        </p:txBody>
      </p:sp>
      <p:sp>
        <p:nvSpPr>
          <p:cNvPr id="536" name="object 536"/>
          <p:cNvSpPr/>
          <p:nvPr/>
        </p:nvSpPr>
        <p:spPr>
          <a:xfrm>
            <a:off x="3113262" y="8019876"/>
            <a:ext cx="6985" cy="72390"/>
          </a:xfrm>
          <a:custGeom>
            <a:avLst/>
            <a:gdLst/>
            <a:ahLst/>
            <a:cxnLst/>
            <a:rect l="l" t="t" r="r" b="b"/>
            <a:pathLst>
              <a:path w="6985" h="72390">
                <a:moveTo>
                  <a:pt x="3086" y="0"/>
                </a:moveTo>
                <a:lnTo>
                  <a:pt x="6173" y="19207"/>
                </a:lnTo>
                <a:lnTo>
                  <a:pt x="6881" y="33123"/>
                </a:lnTo>
                <a:lnTo>
                  <a:pt x="4920" y="48507"/>
                </a:lnTo>
                <a:lnTo>
                  <a:pt x="0" y="72123"/>
                </a:lnTo>
              </a:path>
            </a:pathLst>
          </a:custGeom>
          <a:ln w="3301">
            <a:solidFill>
              <a:srgbClr val="58595B"/>
            </a:solidFill>
          </a:ln>
        </p:spPr>
        <p:txBody>
          <a:bodyPr wrap="square" lIns="0" tIns="0" rIns="0" bIns="0" rtlCol="0"/>
          <a:lstStyle/>
          <a:p>
            <a:endParaRPr/>
          </a:p>
        </p:txBody>
      </p:sp>
      <p:sp>
        <p:nvSpPr>
          <p:cNvPr id="537" name="object 537"/>
          <p:cNvSpPr/>
          <p:nvPr/>
        </p:nvSpPr>
        <p:spPr>
          <a:xfrm>
            <a:off x="3182872" y="8064176"/>
            <a:ext cx="116561" cy="109655"/>
          </a:xfrm>
          <a:prstGeom prst="rect">
            <a:avLst/>
          </a:prstGeom>
          <a:blipFill>
            <a:blip r:embed="rId14" cstate="print"/>
            <a:stretch>
              <a:fillRect/>
            </a:stretch>
          </a:blipFill>
        </p:spPr>
        <p:txBody>
          <a:bodyPr wrap="square" lIns="0" tIns="0" rIns="0" bIns="0" rtlCol="0"/>
          <a:lstStyle/>
          <a:p>
            <a:endParaRPr/>
          </a:p>
        </p:txBody>
      </p:sp>
      <p:sp>
        <p:nvSpPr>
          <p:cNvPr id="538" name="object 538"/>
          <p:cNvSpPr/>
          <p:nvPr/>
        </p:nvSpPr>
        <p:spPr>
          <a:xfrm>
            <a:off x="3262119" y="8219038"/>
            <a:ext cx="67945" cy="13970"/>
          </a:xfrm>
          <a:custGeom>
            <a:avLst/>
            <a:gdLst/>
            <a:ahLst/>
            <a:cxnLst/>
            <a:rect l="l" t="t" r="r" b="b"/>
            <a:pathLst>
              <a:path w="67945" h="13970">
                <a:moveTo>
                  <a:pt x="67500" y="0"/>
                </a:moveTo>
                <a:lnTo>
                  <a:pt x="45628" y="1824"/>
                </a:lnTo>
                <a:lnTo>
                  <a:pt x="31307" y="3878"/>
                </a:lnTo>
                <a:lnTo>
                  <a:pt x="18206" y="7463"/>
                </a:lnTo>
                <a:lnTo>
                  <a:pt x="0" y="13881"/>
                </a:lnTo>
              </a:path>
            </a:pathLst>
          </a:custGeom>
          <a:ln w="3302">
            <a:solidFill>
              <a:srgbClr val="58595B"/>
            </a:solidFill>
          </a:ln>
        </p:spPr>
        <p:txBody>
          <a:bodyPr wrap="square" lIns="0" tIns="0" rIns="0" bIns="0" rtlCol="0"/>
          <a:lstStyle/>
          <a:p>
            <a:endParaRPr/>
          </a:p>
        </p:txBody>
      </p:sp>
      <p:sp>
        <p:nvSpPr>
          <p:cNvPr id="539" name="object 539"/>
          <p:cNvSpPr/>
          <p:nvPr/>
        </p:nvSpPr>
        <p:spPr>
          <a:xfrm>
            <a:off x="3267967" y="8294365"/>
            <a:ext cx="67945" cy="10160"/>
          </a:xfrm>
          <a:custGeom>
            <a:avLst/>
            <a:gdLst/>
            <a:ahLst/>
            <a:cxnLst/>
            <a:rect l="l" t="t" r="r" b="b"/>
            <a:pathLst>
              <a:path w="67945" h="10159">
                <a:moveTo>
                  <a:pt x="0" y="0"/>
                </a:moveTo>
                <a:lnTo>
                  <a:pt x="30032" y="2142"/>
                </a:lnTo>
                <a:lnTo>
                  <a:pt x="47091" y="3898"/>
                </a:lnTo>
                <a:lnTo>
                  <a:pt x="57521" y="6207"/>
                </a:lnTo>
                <a:lnTo>
                  <a:pt x="67665" y="10007"/>
                </a:lnTo>
              </a:path>
            </a:pathLst>
          </a:custGeom>
          <a:ln w="3301">
            <a:solidFill>
              <a:srgbClr val="58595B"/>
            </a:solidFill>
          </a:ln>
        </p:spPr>
        <p:txBody>
          <a:bodyPr wrap="square" lIns="0" tIns="0" rIns="0" bIns="0" rtlCol="0"/>
          <a:lstStyle/>
          <a:p>
            <a:endParaRPr/>
          </a:p>
        </p:txBody>
      </p:sp>
      <p:sp>
        <p:nvSpPr>
          <p:cNvPr id="540" name="object 540"/>
          <p:cNvSpPr/>
          <p:nvPr/>
        </p:nvSpPr>
        <p:spPr>
          <a:xfrm>
            <a:off x="3256631" y="8347731"/>
            <a:ext cx="31750" cy="13970"/>
          </a:xfrm>
          <a:custGeom>
            <a:avLst/>
            <a:gdLst/>
            <a:ahLst/>
            <a:cxnLst/>
            <a:rect l="l" t="t" r="r" b="b"/>
            <a:pathLst>
              <a:path w="31750" h="13970">
                <a:moveTo>
                  <a:pt x="0" y="0"/>
                </a:moveTo>
                <a:lnTo>
                  <a:pt x="11942" y="4674"/>
                </a:lnTo>
                <a:lnTo>
                  <a:pt x="19194" y="7680"/>
                </a:lnTo>
                <a:lnTo>
                  <a:pt x="24701" y="10319"/>
                </a:lnTo>
                <a:lnTo>
                  <a:pt x="31407" y="13893"/>
                </a:lnTo>
              </a:path>
            </a:pathLst>
          </a:custGeom>
          <a:ln w="3302">
            <a:solidFill>
              <a:srgbClr val="58595B"/>
            </a:solidFill>
          </a:ln>
        </p:spPr>
        <p:txBody>
          <a:bodyPr wrap="square" lIns="0" tIns="0" rIns="0" bIns="0" rtlCol="0"/>
          <a:lstStyle/>
          <a:p>
            <a:endParaRPr/>
          </a:p>
        </p:txBody>
      </p:sp>
      <p:sp>
        <p:nvSpPr>
          <p:cNvPr id="541" name="object 541"/>
          <p:cNvSpPr/>
          <p:nvPr/>
        </p:nvSpPr>
        <p:spPr>
          <a:xfrm>
            <a:off x="2929364" y="8094092"/>
            <a:ext cx="134620" cy="273685"/>
          </a:xfrm>
          <a:custGeom>
            <a:avLst/>
            <a:gdLst/>
            <a:ahLst/>
            <a:cxnLst/>
            <a:rect l="l" t="t" r="r" b="b"/>
            <a:pathLst>
              <a:path w="134619" h="273684">
                <a:moveTo>
                  <a:pt x="134536" y="0"/>
                </a:moveTo>
                <a:lnTo>
                  <a:pt x="49597" y="52040"/>
                </a:lnTo>
                <a:lnTo>
                  <a:pt x="8566" y="97851"/>
                </a:lnTo>
                <a:lnTo>
                  <a:pt x="0" y="163054"/>
                </a:lnTo>
                <a:lnTo>
                  <a:pt x="12451" y="273265"/>
                </a:lnTo>
              </a:path>
            </a:pathLst>
          </a:custGeom>
          <a:ln w="3301">
            <a:solidFill>
              <a:srgbClr val="58595B"/>
            </a:solidFill>
          </a:ln>
        </p:spPr>
        <p:txBody>
          <a:bodyPr wrap="square" lIns="0" tIns="0" rIns="0" bIns="0" rtlCol="0"/>
          <a:lstStyle/>
          <a:p>
            <a:endParaRPr/>
          </a:p>
        </p:txBody>
      </p:sp>
      <p:sp>
        <p:nvSpPr>
          <p:cNvPr id="542" name="object 542"/>
          <p:cNvSpPr/>
          <p:nvPr/>
        </p:nvSpPr>
        <p:spPr>
          <a:xfrm>
            <a:off x="2976599" y="8125494"/>
            <a:ext cx="26034" cy="17780"/>
          </a:xfrm>
          <a:custGeom>
            <a:avLst/>
            <a:gdLst/>
            <a:ahLst/>
            <a:cxnLst/>
            <a:rect l="l" t="t" r="r" b="b"/>
            <a:pathLst>
              <a:path w="26035" h="17779">
                <a:moveTo>
                  <a:pt x="0" y="0"/>
                </a:moveTo>
                <a:lnTo>
                  <a:pt x="9156" y="6370"/>
                </a:lnTo>
                <a:lnTo>
                  <a:pt x="14908" y="10340"/>
                </a:lnTo>
                <a:lnTo>
                  <a:pt x="19686" y="13573"/>
                </a:lnTo>
                <a:lnTo>
                  <a:pt x="25920" y="17729"/>
                </a:lnTo>
              </a:path>
            </a:pathLst>
          </a:custGeom>
          <a:ln w="3302">
            <a:solidFill>
              <a:srgbClr val="58595B"/>
            </a:solidFill>
          </a:ln>
        </p:spPr>
        <p:txBody>
          <a:bodyPr wrap="square" lIns="0" tIns="0" rIns="0" bIns="0" rtlCol="0"/>
          <a:lstStyle/>
          <a:p>
            <a:endParaRPr/>
          </a:p>
        </p:txBody>
      </p:sp>
      <p:sp>
        <p:nvSpPr>
          <p:cNvPr id="543" name="object 543"/>
          <p:cNvSpPr/>
          <p:nvPr/>
        </p:nvSpPr>
        <p:spPr>
          <a:xfrm>
            <a:off x="2935907" y="8160066"/>
            <a:ext cx="34925" cy="24765"/>
          </a:xfrm>
          <a:custGeom>
            <a:avLst/>
            <a:gdLst/>
            <a:ahLst/>
            <a:cxnLst/>
            <a:rect l="l" t="t" r="r" b="b"/>
            <a:pathLst>
              <a:path w="34925" h="24765">
                <a:moveTo>
                  <a:pt x="0" y="0"/>
                </a:moveTo>
                <a:lnTo>
                  <a:pt x="15602" y="13251"/>
                </a:lnTo>
                <a:lnTo>
                  <a:pt x="24380" y="20189"/>
                </a:lnTo>
                <a:lnTo>
                  <a:pt x="29553" y="23085"/>
                </a:lnTo>
                <a:lnTo>
                  <a:pt x="34340" y="24206"/>
                </a:lnTo>
              </a:path>
            </a:pathLst>
          </a:custGeom>
          <a:ln w="3302">
            <a:solidFill>
              <a:srgbClr val="58595B"/>
            </a:solidFill>
          </a:ln>
        </p:spPr>
        <p:txBody>
          <a:bodyPr wrap="square" lIns="0" tIns="0" rIns="0" bIns="0" rtlCol="0"/>
          <a:lstStyle/>
          <a:p>
            <a:endParaRPr/>
          </a:p>
        </p:txBody>
      </p:sp>
      <p:sp>
        <p:nvSpPr>
          <p:cNvPr id="544" name="object 544"/>
          <p:cNvSpPr/>
          <p:nvPr/>
        </p:nvSpPr>
        <p:spPr>
          <a:xfrm>
            <a:off x="2917799" y="8210498"/>
            <a:ext cx="38735" cy="17780"/>
          </a:xfrm>
          <a:custGeom>
            <a:avLst/>
            <a:gdLst/>
            <a:ahLst/>
            <a:cxnLst/>
            <a:rect l="l" t="t" r="r" b="b"/>
            <a:pathLst>
              <a:path w="38735" h="17779">
                <a:moveTo>
                  <a:pt x="0" y="2823"/>
                </a:moveTo>
                <a:lnTo>
                  <a:pt x="11315" y="0"/>
                </a:lnTo>
                <a:lnTo>
                  <a:pt x="19083" y="572"/>
                </a:lnTo>
                <a:lnTo>
                  <a:pt x="26901" y="5902"/>
                </a:lnTo>
                <a:lnTo>
                  <a:pt x="38366" y="17352"/>
                </a:lnTo>
              </a:path>
            </a:pathLst>
          </a:custGeom>
          <a:ln w="3302">
            <a:solidFill>
              <a:srgbClr val="58595B"/>
            </a:solidFill>
          </a:ln>
        </p:spPr>
        <p:txBody>
          <a:bodyPr wrap="square" lIns="0" tIns="0" rIns="0" bIns="0" rtlCol="0"/>
          <a:lstStyle/>
          <a:p>
            <a:endParaRPr/>
          </a:p>
        </p:txBody>
      </p:sp>
      <p:sp>
        <p:nvSpPr>
          <p:cNvPr id="545" name="object 545"/>
          <p:cNvSpPr/>
          <p:nvPr/>
        </p:nvSpPr>
        <p:spPr>
          <a:xfrm>
            <a:off x="2914004" y="8261375"/>
            <a:ext cx="31115" cy="10160"/>
          </a:xfrm>
          <a:custGeom>
            <a:avLst/>
            <a:gdLst/>
            <a:ahLst/>
            <a:cxnLst/>
            <a:rect l="l" t="t" r="r" b="b"/>
            <a:pathLst>
              <a:path w="31114" h="10159">
                <a:moveTo>
                  <a:pt x="0" y="79"/>
                </a:moveTo>
                <a:lnTo>
                  <a:pt x="9914" y="0"/>
                </a:lnTo>
                <a:lnTo>
                  <a:pt x="16452" y="965"/>
                </a:lnTo>
                <a:lnTo>
                  <a:pt x="22524" y="3869"/>
                </a:lnTo>
                <a:lnTo>
                  <a:pt x="31038" y="9604"/>
                </a:lnTo>
              </a:path>
            </a:pathLst>
          </a:custGeom>
          <a:ln w="3301">
            <a:solidFill>
              <a:srgbClr val="58595B"/>
            </a:solidFill>
          </a:ln>
        </p:spPr>
        <p:txBody>
          <a:bodyPr wrap="square" lIns="0" tIns="0" rIns="0" bIns="0" rtlCol="0"/>
          <a:lstStyle/>
          <a:p>
            <a:endParaRPr/>
          </a:p>
        </p:txBody>
      </p:sp>
      <p:sp>
        <p:nvSpPr>
          <p:cNvPr id="546" name="object 546"/>
          <p:cNvSpPr/>
          <p:nvPr/>
        </p:nvSpPr>
        <p:spPr>
          <a:xfrm>
            <a:off x="3059807" y="7990867"/>
            <a:ext cx="53975" cy="26034"/>
          </a:xfrm>
          <a:custGeom>
            <a:avLst/>
            <a:gdLst/>
            <a:ahLst/>
            <a:cxnLst/>
            <a:rect l="l" t="t" r="r" b="b"/>
            <a:pathLst>
              <a:path w="53975" h="26034">
                <a:moveTo>
                  <a:pt x="53454" y="0"/>
                </a:moveTo>
                <a:lnTo>
                  <a:pt x="0" y="25704"/>
                </a:lnTo>
              </a:path>
            </a:pathLst>
          </a:custGeom>
          <a:ln w="3302">
            <a:solidFill>
              <a:srgbClr val="58595B"/>
            </a:solidFill>
          </a:ln>
        </p:spPr>
        <p:txBody>
          <a:bodyPr wrap="square" lIns="0" tIns="0" rIns="0" bIns="0" rtlCol="0"/>
          <a:lstStyle/>
          <a:p>
            <a:endParaRPr/>
          </a:p>
        </p:txBody>
      </p:sp>
      <p:sp>
        <p:nvSpPr>
          <p:cNvPr id="547" name="object 547"/>
          <p:cNvSpPr/>
          <p:nvPr/>
        </p:nvSpPr>
        <p:spPr>
          <a:xfrm>
            <a:off x="2878311" y="8391327"/>
            <a:ext cx="386715" cy="196215"/>
          </a:xfrm>
          <a:custGeom>
            <a:avLst/>
            <a:gdLst/>
            <a:ahLst/>
            <a:cxnLst/>
            <a:rect l="l" t="t" r="r" b="b"/>
            <a:pathLst>
              <a:path w="386714" h="196215">
                <a:moveTo>
                  <a:pt x="0" y="0"/>
                </a:moveTo>
                <a:lnTo>
                  <a:pt x="53204" y="141485"/>
                </a:lnTo>
                <a:lnTo>
                  <a:pt x="111167" y="196192"/>
                </a:lnTo>
                <a:lnTo>
                  <a:pt x="210095" y="170914"/>
                </a:lnTo>
                <a:lnTo>
                  <a:pt x="386194" y="72440"/>
                </a:lnTo>
              </a:path>
            </a:pathLst>
          </a:custGeom>
          <a:ln w="3301">
            <a:solidFill>
              <a:srgbClr val="58595B"/>
            </a:solidFill>
          </a:ln>
        </p:spPr>
        <p:txBody>
          <a:bodyPr wrap="square" lIns="0" tIns="0" rIns="0" bIns="0" rtlCol="0"/>
          <a:lstStyle/>
          <a:p>
            <a:endParaRPr/>
          </a:p>
        </p:txBody>
      </p:sp>
      <p:sp>
        <p:nvSpPr>
          <p:cNvPr id="548" name="object 548"/>
          <p:cNvSpPr/>
          <p:nvPr/>
        </p:nvSpPr>
        <p:spPr>
          <a:xfrm>
            <a:off x="2935908" y="8460091"/>
            <a:ext cx="5715" cy="12065"/>
          </a:xfrm>
          <a:custGeom>
            <a:avLst/>
            <a:gdLst/>
            <a:ahLst/>
            <a:cxnLst/>
            <a:rect l="l" t="t" r="r" b="b"/>
            <a:pathLst>
              <a:path w="5714" h="12065">
                <a:moveTo>
                  <a:pt x="5232" y="0"/>
                </a:moveTo>
                <a:lnTo>
                  <a:pt x="0" y="11684"/>
                </a:lnTo>
              </a:path>
            </a:pathLst>
          </a:custGeom>
          <a:ln w="3302">
            <a:solidFill>
              <a:srgbClr val="58595B"/>
            </a:solidFill>
          </a:ln>
        </p:spPr>
        <p:txBody>
          <a:bodyPr wrap="square" lIns="0" tIns="0" rIns="0" bIns="0" rtlCol="0"/>
          <a:lstStyle/>
          <a:p>
            <a:endParaRPr/>
          </a:p>
        </p:txBody>
      </p:sp>
      <p:sp>
        <p:nvSpPr>
          <p:cNvPr id="549" name="object 549"/>
          <p:cNvSpPr/>
          <p:nvPr/>
        </p:nvSpPr>
        <p:spPr>
          <a:xfrm>
            <a:off x="2984011" y="8490780"/>
            <a:ext cx="5080" cy="17145"/>
          </a:xfrm>
          <a:custGeom>
            <a:avLst/>
            <a:gdLst/>
            <a:ahLst/>
            <a:cxnLst/>
            <a:rect l="l" t="t" r="r" b="b"/>
            <a:pathLst>
              <a:path w="5080" h="17145">
                <a:moveTo>
                  <a:pt x="4470" y="0"/>
                </a:moveTo>
                <a:lnTo>
                  <a:pt x="0" y="16687"/>
                </a:lnTo>
              </a:path>
            </a:pathLst>
          </a:custGeom>
          <a:ln w="3302">
            <a:solidFill>
              <a:srgbClr val="58595B"/>
            </a:solidFill>
          </a:ln>
        </p:spPr>
        <p:txBody>
          <a:bodyPr wrap="square" lIns="0" tIns="0" rIns="0" bIns="0" rtlCol="0"/>
          <a:lstStyle/>
          <a:p>
            <a:endParaRPr/>
          </a:p>
        </p:txBody>
      </p:sp>
      <p:sp>
        <p:nvSpPr>
          <p:cNvPr id="550" name="object 550"/>
          <p:cNvSpPr/>
          <p:nvPr/>
        </p:nvSpPr>
        <p:spPr>
          <a:xfrm>
            <a:off x="3051805" y="8511915"/>
            <a:ext cx="3810" cy="15240"/>
          </a:xfrm>
          <a:custGeom>
            <a:avLst/>
            <a:gdLst/>
            <a:ahLst/>
            <a:cxnLst/>
            <a:rect l="l" t="t" r="r" b="b"/>
            <a:pathLst>
              <a:path w="3810" h="15240">
                <a:moveTo>
                  <a:pt x="3301" y="0"/>
                </a:moveTo>
                <a:lnTo>
                  <a:pt x="0" y="14909"/>
                </a:lnTo>
              </a:path>
            </a:pathLst>
          </a:custGeom>
          <a:ln w="3301">
            <a:solidFill>
              <a:srgbClr val="58595B"/>
            </a:solidFill>
          </a:ln>
        </p:spPr>
        <p:txBody>
          <a:bodyPr wrap="square" lIns="0" tIns="0" rIns="0" bIns="0" rtlCol="0"/>
          <a:lstStyle/>
          <a:p>
            <a:endParaRPr/>
          </a:p>
        </p:txBody>
      </p:sp>
      <p:sp>
        <p:nvSpPr>
          <p:cNvPr id="551" name="object 551"/>
          <p:cNvSpPr/>
          <p:nvPr/>
        </p:nvSpPr>
        <p:spPr>
          <a:xfrm>
            <a:off x="622788" y="6885979"/>
            <a:ext cx="989425" cy="2615655"/>
          </a:xfrm>
          <a:prstGeom prst="rect">
            <a:avLst/>
          </a:prstGeom>
          <a:blipFill>
            <a:blip r:embed="rId15" cstate="print"/>
            <a:stretch>
              <a:fillRect/>
            </a:stretch>
          </a:blipFill>
        </p:spPr>
        <p:txBody>
          <a:bodyPr wrap="square" lIns="0" tIns="0" rIns="0" bIns="0" rtlCol="0"/>
          <a:lstStyle/>
          <a:p>
            <a:endParaRPr/>
          </a:p>
        </p:txBody>
      </p:sp>
      <p:sp>
        <p:nvSpPr>
          <p:cNvPr id="552" name="object 552"/>
          <p:cNvSpPr/>
          <p:nvPr/>
        </p:nvSpPr>
        <p:spPr>
          <a:xfrm>
            <a:off x="2410221" y="8975025"/>
            <a:ext cx="29845" cy="36195"/>
          </a:xfrm>
          <a:custGeom>
            <a:avLst/>
            <a:gdLst/>
            <a:ahLst/>
            <a:cxnLst/>
            <a:rect l="l" t="t" r="r" b="b"/>
            <a:pathLst>
              <a:path w="29844" h="36195">
                <a:moveTo>
                  <a:pt x="25450" y="32473"/>
                </a:moveTo>
                <a:lnTo>
                  <a:pt x="0" y="6248"/>
                </a:lnTo>
                <a:lnTo>
                  <a:pt x="4330" y="3098"/>
                </a:lnTo>
                <a:lnTo>
                  <a:pt x="8686" y="0"/>
                </a:lnTo>
                <a:lnTo>
                  <a:pt x="16903" y="4025"/>
                </a:lnTo>
                <a:lnTo>
                  <a:pt x="22758" y="12141"/>
                </a:lnTo>
                <a:lnTo>
                  <a:pt x="28574" y="20256"/>
                </a:lnTo>
                <a:lnTo>
                  <a:pt x="29806" y="29375"/>
                </a:lnTo>
                <a:lnTo>
                  <a:pt x="25450" y="32473"/>
                </a:lnTo>
                <a:close/>
              </a:path>
            </a:pathLst>
          </a:custGeom>
          <a:ln w="3175">
            <a:solidFill>
              <a:srgbClr val="231F20"/>
            </a:solidFill>
          </a:ln>
        </p:spPr>
        <p:txBody>
          <a:bodyPr wrap="square" lIns="0" tIns="0" rIns="0" bIns="0" rtlCol="0"/>
          <a:lstStyle/>
          <a:p>
            <a:endParaRPr/>
          </a:p>
        </p:txBody>
      </p:sp>
      <p:sp>
        <p:nvSpPr>
          <p:cNvPr id="553" name="object 553"/>
          <p:cNvSpPr/>
          <p:nvPr/>
        </p:nvSpPr>
        <p:spPr>
          <a:xfrm>
            <a:off x="2320503" y="8836648"/>
            <a:ext cx="492759" cy="546735"/>
          </a:xfrm>
          <a:custGeom>
            <a:avLst/>
            <a:gdLst/>
            <a:ahLst/>
            <a:cxnLst/>
            <a:rect l="l" t="t" r="r" b="b"/>
            <a:pathLst>
              <a:path w="492760" h="546734">
                <a:moveTo>
                  <a:pt x="0" y="51496"/>
                </a:moveTo>
                <a:lnTo>
                  <a:pt x="40051" y="12067"/>
                </a:lnTo>
                <a:lnTo>
                  <a:pt x="69094" y="0"/>
                </a:lnTo>
                <a:lnTo>
                  <a:pt x="101251" y="16262"/>
                </a:lnTo>
                <a:lnTo>
                  <a:pt x="150647" y="61822"/>
                </a:lnTo>
                <a:lnTo>
                  <a:pt x="193852" y="107735"/>
                </a:lnTo>
                <a:lnTo>
                  <a:pt x="221938" y="144083"/>
                </a:lnTo>
                <a:lnTo>
                  <a:pt x="241719" y="176604"/>
                </a:lnTo>
                <a:lnTo>
                  <a:pt x="312260" y="203984"/>
                </a:lnTo>
                <a:lnTo>
                  <a:pt x="353707" y="226618"/>
                </a:lnTo>
                <a:lnTo>
                  <a:pt x="382200" y="256666"/>
                </a:lnTo>
                <a:lnTo>
                  <a:pt x="413880" y="306284"/>
                </a:lnTo>
                <a:lnTo>
                  <a:pt x="443006" y="358903"/>
                </a:lnTo>
                <a:lnTo>
                  <a:pt x="467188" y="411836"/>
                </a:lnTo>
                <a:lnTo>
                  <a:pt x="484347" y="459924"/>
                </a:lnTo>
                <a:lnTo>
                  <a:pt x="492408" y="498007"/>
                </a:lnTo>
                <a:lnTo>
                  <a:pt x="489292" y="520927"/>
                </a:lnTo>
                <a:lnTo>
                  <a:pt x="474861" y="536728"/>
                </a:lnTo>
                <a:lnTo>
                  <a:pt x="466374" y="544418"/>
                </a:lnTo>
                <a:lnTo>
                  <a:pt x="460523" y="546180"/>
                </a:lnTo>
                <a:lnTo>
                  <a:pt x="453999" y="544193"/>
                </a:lnTo>
                <a:lnTo>
                  <a:pt x="410781" y="502448"/>
                </a:lnTo>
                <a:lnTo>
                  <a:pt x="401346" y="478184"/>
                </a:lnTo>
                <a:lnTo>
                  <a:pt x="386182" y="442235"/>
                </a:lnTo>
                <a:lnTo>
                  <a:pt x="364700" y="399848"/>
                </a:lnTo>
                <a:lnTo>
                  <a:pt x="336314" y="356271"/>
                </a:lnTo>
                <a:lnTo>
                  <a:pt x="300437" y="316751"/>
                </a:lnTo>
                <a:lnTo>
                  <a:pt x="256481" y="286537"/>
                </a:lnTo>
                <a:lnTo>
                  <a:pt x="203860" y="270876"/>
                </a:lnTo>
                <a:lnTo>
                  <a:pt x="186982" y="282221"/>
                </a:lnTo>
                <a:lnTo>
                  <a:pt x="175948" y="287670"/>
                </a:lnTo>
                <a:lnTo>
                  <a:pt x="165891" y="288727"/>
                </a:lnTo>
                <a:lnTo>
                  <a:pt x="151942" y="286891"/>
                </a:lnTo>
              </a:path>
            </a:pathLst>
          </a:custGeom>
          <a:ln w="3175">
            <a:solidFill>
              <a:srgbClr val="231F20"/>
            </a:solidFill>
          </a:ln>
        </p:spPr>
        <p:txBody>
          <a:bodyPr wrap="square" lIns="0" tIns="0" rIns="0" bIns="0" rtlCol="0"/>
          <a:lstStyle/>
          <a:p>
            <a:endParaRPr/>
          </a:p>
        </p:txBody>
      </p:sp>
      <p:sp>
        <p:nvSpPr>
          <p:cNvPr id="554" name="object 554"/>
          <p:cNvSpPr/>
          <p:nvPr/>
        </p:nvSpPr>
        <p:spPr>
          <a:xfrm>
            <a:off x="2534258" y="9089449"/>
            <a:ext cx="240665" cy="291465"/>
          </a:xfrm>
          <a:custGeom>
            <a:avLst/>
            <a:gdLst/>
            <a:ahLst/>
            <a:cxnLst/>
            <a:rect l="l" t="t" r="r" b="b"/>
            <a:pathLst>
              <a:path w="240664" h="291465">
                <a:moveTo>
                  <a:pt x="0" y="0"/>
                </a:moveTo>
                <a:lnTo>
                  <a:pt x="55972" y="3928"/>
                </a:lnTo>
                <a:lnTo>
                  <a:pt x="114887" y="30276"/>
                </a:lnTo>
                <a:lnTo>
                  <a:pt x="145021" y="64858"/>
                </a:lnTo>
                <a:lnTo>
                  <a:pt x="174112" y="106793"/>
                </a:lnTo>
                <a:lnTo>
                  <a:pt x="200442" y="156738"/>
                </a:lnTo>
                <a:lnTo>
                  <a:pt x="221748" y="208369"/>
                </a:lnTo>
                <a:lnTo>
                  <a:pt x="235770" y="255360"/>
                </a:lnTo>
                <a:lnTo>
                  <a:pt x="240245" y="291388"/>
                </a:lnTo>
              </a:path>
            </a:pathLst>
          </a:custGeom>
          <a:ln w="3175">
            <a:solidFill>
              <a:srgbClr val="231F20"/>
            </a:solidFill>
          </a:ln>
        </p:spPr>
        <p:txBody>
          <a:bodyPr wrap="square" lIns="0" tIns="0" rIns="0" bIns="0" rtlCol="0"/>
          <a:lstStyle/>
          <a:p>
            <a:endParaRPr/>
          </a:p>
        </p:txBody>
      </p:sp>
      <p:sp>
        <p:nvSpPr>
          <p:cNvPr id="555" name="object 555"/>
          <p:cNvSpPr/>
          <p:nvPr/>
        </p:nvSpPr>
        <p:spPr>
          <a:xfrm>
            <a:off x="2536416" y="9100213"/>
            <a:ext cx="221615" cy="274955"/>
          </a:xfrm>
          <a:custGeom>
            <a:avLst/>
            <a:gdLst/>
            <a:ahLst/>
            <a:cxnLst/>
            <a:rect l="l" t="t" r="r" b="b"/>
            <a:pathLst>
              <a:path w="221614" h="274954">
                <a:moveTo>
                  <a:pt x="0" y="0"/>
                </a:moveTo>
                <a:lnTo>
                  <a:pt x="74722" y="21583"/>
                </a:lnTo>
                <a:lnTo>
                  <a:pt x="116292" y="40462"/>
                </a:lnTo>
                <a:lnTo>
                  <a:pt x="159956" y="112166"/>
                </a:lnTo>
                <a:lnTo>
                  <a:pt x="182831" y="169973"/>
                </a:lnTo>
                <a:lnTo>
                  <a:pt x="202399" y="222161"/>
                </a:lnTo>
                <a:lnTo>
                  <a:pt x="216052" y="259927"/>
                </a:lnTo>
                <a:lnTo>
                  <a:pt x="221183" y="274472"/>
                </a:lnTo>
              </a:path>
            </a:pathLst>
          </a:custGeom>
          <a:ln w="3175">
            <a:solidFill>
              <a:srgbClr val="231F20"/>
            </a:solidFill>
          </a:ln>
        </p:spPr>
        <p:txBody>
          <a:bodyPr wrap="square" lIns="0" tIns="0" rIns="0" bIns="0" rtlCol="0"/>
          <a:lstStyle/>
          <a:p>
            <a:endParaRPr/>
          </a:p>
        </p:txBody>
      </p:sp>
      <p:sp>
        <p:nvSpPr>
          <p:cNvPr id="556" name="object 556"/>
          <p:cNvSpPr/>
          <p:nvPr/>
        </p:nvSpPr>
        <p:spPr>
          <a:xfrm>
            <a:off x="2534257" y="9017867"/>
            <a:ext cx="39370" cy="71755"/>
          </a:xfrm>
          <a:custGeom>
            <a:avLst/>
            <a:gdLst/>
            <a:ahLst/>
            <a:cxnLst/>
            <a:rect l="l" t="t" r="r" b="b"/>
            <a:pathLst>
              <a:path w="39369" h="71754">
                <a:moveTo>
                  <a:pt x="39166" y="0"/>
                </a:moveTo>
                <a:lnTo>
                  <a:pt x="0" y="71577"/>
                </a:lnTo>
              </a:path>
            </a:pathLst>
          </a:custGeom>
          <a:ln w="3175">
            <a:solidFill>
              <a:srgbClr val="231F20"/>
            </a:solidFill>
          </a:ln>
        </p:spPr>
        <p:txBody>
          <a:bodyPr wrap="square" lIns="0" tIns="0" rIns="0" bIns="0" rtlCol="0"/>
          <a:lstStyle/>
          <a:p>
            <a:endParaRPr/>
          </a:p>
        </p:txBody>
      </p:sp>
      <p:sp>
        <p:nvSpPr>
          <p:cNvPr id="557" name="object 557"/>
          <p:cNvSpPr/>
          <p:nvPr/>
        </p:nvSpPr>
        <p:spPr>
          <a:xfrm>
            <a:off x="2531794" y="9089449"/>
            <a:ext cx="2540" cy="19685"/>
          </a:xfrm>
          <a:custGeom>
            <a:avLst/>
            <a:gdLst/>
            <a:ahLst/>
            <a:cxnLst/>
            <a:rect l="l" t="t" r="r" b="b"/>
            <a:pathLst>
              <a:path w="2539" h="19684">
                <a:moveTo>
                  <a:pt x="2463" y="0"/>
                </a:moveTo>
                <a:lnTo>
                  <a:pt x="0" y="19202"/>
                </a:lnTo>
              </a:path>
            </a:pathLst>
          </a:custGeom>
          <a:ln w="3175">
            <a:solidFill>
              <a:srgbClr val="231F20"/>
            </a:solidFill>
          </a:ln>
        </p:spPr>
        <p:txBody>
          <a:bodyPr wrap="square" lIns="0" tIns="0" rIns="0" bIns="0" rtlCol="0"/>
          <a:lstStyle/>
          <a:p>
            <a:endParaRPr/>
          </a:p>
        </p:txBody>
      </p:sp>
      <p:sp>
        <p:nvSpPr>
          <p:cNvPr id="558" name="object 558"/>
          <p:cNvSpPr/>
          <p:nvPr/>
        </p:nvSpPr>
        <p:spPr>
          <a:xfrm>
            <a:off x="2307492" y="8881954"/>
            <a:ext cx="192867" cy="242552"/>
          </a:xfrm>
          <a:prstGeom prst="rect">
            <a:avLst/>
          </a:prstGeom>
          <a:blipFill>
            <a:blip r:embed="rId16" cstate="print"/>
            <a:stretch>
              <a:fillRect/>
            </a:stretch>
          </a:blipFill>
        </p:spPr>
        <p:txBody>
          <a:bodyPr wrap="square" lIns="0" tIns="0" rIns="0" bIns="0" rtlCol="0"/>
          <a:lstStyle/>
          <a:p>
            <a:endParaRPr/>
          </a:p>
        </p:txBody>
      </p:sp>
      <p:sp>
        <p:nvSpPr>
          <p:cNvPr id="559" name="object 559"/>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7</a:t>
            </a:fld>
            <a:endParaRPr sz="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542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 name="object 3"/>
          <p:cNvSpPr/>
          <p:nvPr/>
        </p:nvSpPr>
        <p:spPr>
          <a:xfrm>
            <a:off x="5771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 name="object 4"/>
          <p:cNvSpPr/>
          <p:nvPr/>
        </p:nvSpPr>
        <p:spPr>
          <a:xfrm>
            <a:off x="548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69047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6621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339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77555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7472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1899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86060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8322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040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9456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9173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8891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10307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1002411"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97417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1157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10874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0592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20084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1725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14429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28590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2575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2934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37096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3426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144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45601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4277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39947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5410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5127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484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62614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59782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56959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7111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68288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6546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79626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7679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7397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8813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8530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24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9663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9380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098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205144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20231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1994890"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1365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1081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07996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2215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1932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16501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30662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27830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25008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3916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3633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3351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47674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44842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2021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56180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5334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052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64685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6185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59031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7319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7036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67538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81697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7886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7604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9020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87371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8455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9871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9587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30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307215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304384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15627"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15723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12891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006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2422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2139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1857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3273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299015"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27080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41240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3840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3558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49746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46914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44093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5825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5542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2598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6675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6392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110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7526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7243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6961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83769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80939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7811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92276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89445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86623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400782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9795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395128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409290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406455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03633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17795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14962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2140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2630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2346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0646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34806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3197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29153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4331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4048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3765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51820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48988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461636"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60325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57492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5467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68830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6599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3176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77337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745063"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1683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85843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83011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018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94350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9151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886947"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502856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50002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497201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11360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5085295"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0570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19866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170360"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1421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28373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25542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2719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36879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34047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12244"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45386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42554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39730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538914"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51059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48236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62397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59565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56743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70903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680722"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65249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79410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76577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7375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87916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85085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2261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964211" y="783615"/>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93589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07671"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604927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6020968"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59927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13432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106020"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077788"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219406"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19107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16285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30445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276149"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2479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38952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36120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332982"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47458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446265"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18033"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55962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531317"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030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64470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616382"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588150"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72975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70144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673227"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814819"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786498"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758279" y="783615"/>
            <a:ext cx="15875" cy="9525"/>
          </a:xfrm>
          <a:custGeom>
            <a:avLst/>
            <a:gdLst/>
            <a:ahLst/>
            <a:cxnLst/>
            <a:rect l="l" t="t" r="r" b="b"/>
            <a:pathLst>
              <a:path w="15875" h="9525">
                <a:moveTo>
                  <a:pt x="0" y="9525"/>
                </a:moveTo>
                <a:lnTo>
                  <a:pt x="15773" y="9525"/>
                </a:lnTo>
                <a:lnTo>
                  <a:pt x="15773"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899884"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871563"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843331"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98493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956615" y="783615"/>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28396" y="783615"/>
            <a:ext cx="15875" cy="9525"/>
          </a:xfrm>
          <a:custGeom>
            <a:avLst/>
            <a:gdLst/>
            <a:ahLst/>
            <a:cxnLst/>
            <a:rect l="l" t="t" r="r" b="b"/>
            <a:pathLst>
              <a:path w="15875" h="9525">
                <a:moveTo>
                  <a:pt x="0" y="9525"/>
                </a:moveTo>
                <a:lnTo>
                  <a:pt x="15786" y="9525"/>
                </a:lnTo>
                <a:lnTo>
                  <a:pt x="15786"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txBox="1"/>
          <p:nvPr/>
        </p:nvSpPr>
        <p:spPr>
          <a:xfrm>
            <a:off x="514238" y="1005479"/>
            <a:ext cx="6987178" cy="1520223"/>
          </a:xfrm>
          <a:prstGeom prst="rect">
            <a:avLst/>
          </a:prstGeom>
        </p:spPr>
        <p:txBody>
          <a:bodyPr vert="horz" wrap="square" lIns="0" tIns="27939" rIns="0" bIns="0" rtlCol="0">
            <a:spAutoFit/>
          </a:bodyPr>
          <a:lstStyle/>
          <a:p>
            <a:pPr marL="12700">
              <a:lnSpc>
                <a:spcPct val="100000"/>
              </a:lnSpc>
              <a:spcBef>
                <a:spcPts val="219"/>
              </a:spcBef>
            </a:pPr>
            <a:r>
              <a:rPr lang="ru-RU" sz="900" dirty="0">
                <a:solidFill>
                  <a:srgbClr val="231F20"/>
                </a:solidFill>
                <a:latin typeface="Arial Narrow"/>
                <a:cs typeface="Arial Narrow"/>
              </a:rPr>
              <a:t>Гидромассажная ванна может быть установлена в помещении или на открытом воздухе примерно за 10 минут одним или несколькими людьми. Использовать только в домашних условиях.</a:t>
            </a:r>
            <a:endParaRPr lang="ru-RU" sz="900" dirty="0">
              <a:latin typeface="Arial Narrow"/>
              <a:cs typeface="Arial Narrow"/>
            </a:endParaRPr>
          </a:p>
          <a:p>
            <a:pPr marL="12700" marR="6350">
              <a:lnSpc>
                <a:spcPct val="111100"/>
              </a:lnSpc>
            </a:pPr>
            <a:r>
              <a:rPr lang="ru-RU" sz="900" dirty="0">
                <a:solidFill>
                  <a:srgbClr val="231F20"/>
                </a:solidFill>
                <a:latin typeface="Arial Narrow"/>
                <a:cs typeface="Arial Narrow"/>
              </a:rPr>
              <a:t>СПА-ванна должны быть установлена  на горизонтальной, плоской и гладкой поверхности, способной выдержать максимальную нагрузку заполненной гидромассажной ванны (указанную в характеристиках водной нагрузки плюс общий вес изделия и пользователей).</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Обратитесь к квалифицированному подрядчику или инженеру-строителю, чтобы проверить данное требование.</a:t>
            </a:r>
            <a:endParaRPr lang="ru-RU" sz="900" dirty="0">
              <a:latin typeface="Arial Narrow"/>
              <a:cs typeface="Arial Narrow"/>
            </a:endParaRPr>
          </a:p>
          <a:p>
            <a:pPr marL="12700" marR="5080">
              <a:lnSpc>
                <a:spcPct val="111100"/>
              </a:lnSpc>
            </a:pPr>
            <a:r>
              <a:rPr lang="ru-RU" sz="900" spc="-5" dirty="0">
                <a:solidFill>
                  <a:srgbClr val="231F20"/>
                </a:solidFill>
                <a:latin typeface="Arial Narrow"/>
                <a:cs typeface="Arial Narrow"/>
              </a:rPr>
              <a:t>Убедитесь, что на месте гидромассажной ванны нет острых предметов. Неровная или ненадежная поверхность может повредить гидромассажную ванну и привести к аннулированию гарантии. </a:t>
            </a:r>
            <a:endParaRPr lang="ru-RU" sz="900" dirty="0">
              <a:latin typeface="Arial Narrow"/>
              <a:cs typeface="Arial Narrow"/>
            </a:endParaRPr>
          </a:p>
          <a:p>
            <a:pPr marL="12700">
              <a:lnSpc>
                <a:spcPct val="100000"/>
              </a:lnSpc>
              <a:spcBef>
                <a:spcPts val="120"/>
              </a:spcBef>
            </a:pPr>
            <a:r>
              <a:rPr lang="ru-RU" sz="900" dirty="0">
                <a:solidFill>
                  <a:srgbClr val="231F20"/>
                </a:solidFill>
                <a:latin typeface="Arial Narrow"/>
                <a:cs typeface="Arial Narrow"/>
              </a:rPr>
              <a:t>Вокруг ванны должна быть предусмотрена соответствующая дренажная система для решения проблемы перелива воды.</a:t>
            </a:r>
            <a:endParaRPr lang="ru-RU" sz="900" dirty="0">
              <a:latin typeface="Arial Narrow"/>
              <a:cs typeface="Arial Narrow"/>
            </a:endParaRPr>
          </a:p>
          <a:p>
            <a:pPr marL="12700" marR="1339215">
              <a:lnSpc>
                <a:spcPct val="111100"/>
              </a:lnSpc>
            </a:pPr>
            <a:r>
              <a:rPr lang="ru-RU" sz="900" spc="-5" dirty="0">
                <a:solidFill>
                  <a:srgbClr val="231F20"/>
                </a:solidFill>
                <a:latin typeface="Arial Narrow"/>
                <a:cs typeface="Arial Narrow"/>
              </a:rPr>
              <a:t>Убедитесь, что вокруг гидромассажной ванны достаточно свободного пространства для полного доступа к оборудованию для обслуживания и/или ремонта. </a:t>
            </a:r>
            <a:r>
              <a:rPr lang="ru-RU" sz="900" dirty="0">
                <a:solidFill>
                  <a:srgbClr val="231F20"/>
                </a:solidFill>
                <a:latin typeface="Arial Narrow"/>
                <a:cs typeface="Arial Narrow"/>
              </a:rPr>
              <a:t>Примите во внимание расположение СПА-бассейна таким образом, чтобы минимизировать шум.</a:t>
            </a:r>
            <a:endParaRPr sz="900" dirty="0">
              <a:latin typeface="Arial Narrow"/>
              <a:cs typeface="Arial Narrow"/>
            </a:endParaRPr>
          </a:p>
        </p:txBody>
      </p:sp>
      <p:sp>
        <p:nvSpPr>
          <p:cNvPr id="236" name="object 236"/>
          <p:cNvSpPr txBox="1"/>
          <p:nvPr/>
        </p:nvSpPr>
        <p:spPr>
          <a:xfrm>
            <a:off x="525130" y="375447"/>
            <a:ext cx="5563643" cy="623248"/>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ПОДГОТОВКА К УСТАНОВКЕ И ПЕРВОЕ ИСПОЛЬЗОВАНИЕ</a:t>
            </a:r>
            <a:endParaRPr lang="ru-RU" sz="1600" dirty="0">
              <a:latin typeface="Arial Narrow"/>
              <a:cs typeface="Arial Narrow"/>
            </a:endParaRPr>
          </a:p>
          <a:p>
            <a:pPr marL="12700">
              <a:lnSpc>
                <a:spcPct val="100000"/>
              </a:lnSpc>
              <a:spcBef>
                <a:spcPts val="1400"/>
              </a:spcBef>
            </a:pPr>
            <a:r>
              <a:rPr lang="ru-RU" sz="1200" b="1" dirty="0">
                <a:solidFill>
                  <a:srgbClr val="231F20"/>
                </a:solidFill>
                <a:latin typeface="Arial Narrow"/>
                <a:cs typeface="Arial Narrow"/>
              </a:rPr>
              <a:t>Подготовка места установки и требования</a:t>
            </a:r>
            <a:endParaRPr lang="ru-RU" sz="1200" dirty="0">
              <a:latin typeface="Arial Narrow"/>
              <a:cs typeface="Arial Narrow"/>
            </a:endParaRPr>
          </a:p>
        </p:txBody>
      </p:sp>
      <p:sp>
        <p:nvSpPr>
          <p:cNvPr id="238" name="object 238"/>
          <p:cNvSpPr txBox="1"/>
          <p:nvPr/>
        </p:nvSpPr>
        <p:spPr>
          <a:xfrm>
            <a:off x="654722" y="2469559"/>
            <a:ext cx="6438900" cy="2439962"/>
          </a:xfrm>
          <a:prstGeom prst="rect">
            <a:avLst/>
          </a:prstGeom>
        </p:spPr>
        <p:txBody>
          <a:bodyPr vert="horz" wrap="square" lIns="0" tIns="64769" rIns="0" bIns="0" rtlCol="0">
            <a:spAutoFit/>
          </a:bodyPr>
          <a:lstStyle/>
          <a:p>
            <a:pPr marL="12700">
              <a:lnSpc>
                <a:spcPct val="100000"/>
              </a:lnSpc>
              <a:spcBef>
                <a:spcPts val="645"/>
              </a:spcBef>
            </a:pPr>
            <a:r>
              <a:rPr lang="ru-RU" sz="1200" b="1" dirty="0">
                <a:solidFill>
                  <a:srgbClr val="231F20"/>
                </a:solidFill>
                <a:latin typeface="Arial Narrow"/>
                <a:cs typeface="Arial Narrow"/>
              </a:rPr>
              <a:t>Дополнительные требования для установки внутри помещений</a:t>
            </a:r>
            <a:endParaRPr lang="ru-RU" sz="1200" dirty="0">
              <a:latin typeface="Arial Narrow"/>
              <a:cs typeface="Arial Narrow"/>
            </a:endParaRPr>
          </a:p>
          <a:p>
            <a:pPr marL="175260" marR="5080" indent="-161925">
              <a:lnSpc>
                <a:spcPct val="111100"/>
              </a:lnSpc>
              <a:spcBef>
                <a:spcPts val="290"/>
              </a:spcBef>
              <a:buChar char="●"/>
              <a:tabLst>
                <a:tab pos="175895" algn="l"/>
              </a:tabLst>
            </a:pPr>
            <a:r>
              <a:rPr lang="ru-RU" sz="900" dirty="0">
                <a:solidFill>
                  <a:srgbClr val="231F20"/>
                </a:solidFill>
                <a:latin typeface="Arial Narrow"/>
                <a:cs typeface="Arial Narrow"/>
              </a:rPr>
              <a:t>Хорошо проветривайте помещение во избежание излишней влажности</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Оборудуйте помещение вентиляцией для предотвращения излишней влажности в помещении.</a:t>
            </a:r>
            <a:endParaRPr lang="ru-RU" sz="900" dirty="0">
              <a:latin typeface="Arial Narrow"/>
              <a:cs typeface="Arial Narrow"/>
            </a:endParaRPr>
          </a:p>
          <a:p>
            <a:pPr marL="175260" indent="-161925">
              <a:lnSpc>
                <a:spcPct val="100000"/>
              </a:lnSpc>
              <a:spcBef>
                <a:spcPts val="120"/>
              </a:spcBef>
              <a:buChar char="●"/>
              <a:tabLst>
                <a:tab pos="175895" algn="l"/>
              </a:tabLst>
            </a:pPr>
            <a:r>
              <a:rPr lang="ru-RU" sz="900" dirty="0">
                <a:solidFill>
                  <a:srgbClr val="231F20"/>
                </a:solidFill>
                <a:latin typeface="Arial Narrow"/>
                <a:cs typeface="Arial Narrow"/>
              </a:rPr>
              <a:t>Убедитесь, что гидромассажная ванна может быть перемещена из здания без повреждения какой-либо части помещения</a:t>
            </a:r>
            <a:r>
              <a:rPr lang="ru-RU" sz="900" spc="-5" dirty="0">
                <a:solidFill>
                  <a:srgbClr val="231F20"/>
                </a:solidFill>
                <a:latin typeface="Arial Narrow"/>
                <a:cs typeface="Arial Narrow"/>
              </a:rPr>
              <a:t>.</a:t>
            </a:r>
            <a:endParaRPr lang="ru-RU" sz="900" dirty="0">
              <a:latin typeface="Arial Narrow"/>
              <a:cs typeface="Arial Narrow"/>
            </a:endParaRPr>
          </a:p>
          <a:p>
            <a:pPr marL="175260" indent="-161925">
              <a:lnSpc>
                <a:spcPct val="100000"/>
              </a:lnSpc>
              <a:spcBef>
                <a:spcPts val="120"/>
              </a:spcBef>
              <a:buChar char="●"/>
              <a:tabLst>
                <a:tab pos="175895" algn="l"/>
              </a:tabLst>
            </a:pPr>
            <a:r>
              <a:rPr lang="ru-RU" sz="900" dirty="0">
                <a:solidFill>
                  <a:srgbClr val="231F20"/>
                </a:solidFill>
                <a:latin typeface="Arial Narrow"/>
                <a:cs typeface="Arial Narrow"/>
              </a:rPr>
              <a:t>По всем связанным вопросам руководствуйтесь всеми правилами местного законодательства.</a:t>
            </a:r>
            <a:endParaRPr lang="ru-RU" sz="900" dirty="0">
              <a:latin typeface="Arial Narrow"/>
              <a:cs typeface="Arial Narrow"/>
            </a:endParaRPr>
          </a:p>
          <a:p>
            <a:pPr>
              <a:lnSpc>
                <a:spcPct val="100000"/>
              </a:lnSpc>
              <a:spcBef>
                <a:spcPts val="5"/>
              </a:spcBef>
              <a:buClr>
                <a:srgbClr val="231F20"/>
              </a:buClr>
              <a:buFont typeface="Arial Narrow"/>
              <a:buChar char="●"/>
            </a:pPr>
            <a:endParaRPr lang="ru-RU" sz="900" dirty="0">
              <a:latin typeface="Times New Roman"/>
              <a:cs typeface="Times New Roman"/>
            </a:endParaRPr>
          </a:p>
          <a:p>
            <a:pPr marL="12700">
              <a:lnSpc>
                <a:spcPct val="100000"/>
              </a:lnSpc>
            </a:pPr>
            <a:r>
              <a:rPr lang="ru-RU" sz="1200" b="1" dirty="0">
                <a:solidFill>
                  <a:srgbClr val="231F20"/>
                </a:solidFill>
                <a:latin typeface="Arial Narrow"/>
                <a:cs typeface="Arial Narrow"/>
              </a:rPr>
              <a:t>Дополнительные требования для установки вне помещений  </a:t>
            </a:r>
            <a:endParaRPr lang="ru-RU" sz="1200" dirty="0">
              <a:latin typeface="Arial Narrow"/>
              <a:cs typeface="Arial Narrow"/>
            </a:endParaRPr>
          </a:p>
          <a:p>
            <a:pPr marL="175260" indent="-161290">
              <a:lnSpc>
                <a:spcPct val="100000"/>
              </a:lnSpc>
              <a:spcBef>
                <a:spcPts val="409"/>
              </a:spcBef>
              <a:buChar char="●"/>
              <a:tabLst>
                <a:tab pos="175895" algn="l"/>
              </a:tabLst>
            </a:pPr>
            <a:r>
              <a:rPr lang="ru-RU" sz="900" dirty="0">
                <a:solidFill>
                  <a:srgbClr val="231F20"/>
                </a:solidFill>
                <a:latin typeface="Arial Narrow"/>
                <a:cs typeface="Arial Narrow"/>
              </a:rPr>
              <a:t>Не устанавливайте гидромассажную ванну на траве или загрязненной поверхности, так как это увеличит количество мусора, попадающего в чашу ванны, что может повредить ее дну.</a:t>
            </a:r>
            <a:endParaRPr lang="ru-RU" sz="900" dirty="0">
              <a:latin typeface="Arial Narrow"/>
              <a:cs typeface="Arial Narrow"/>
            </a:endParaRPr>
          </a:p>
          <a:p>
            <a:pPr marL="175260" indent="-161290">
              <a:lnSpc>
                <a:spcPct val="100000"/>
              </a:lnSpc>
              <a:spcBef>
                <a:spcPts val="120"/>
              </a:spcBef>
              <a:buChar char="●"/>
              <a:tabLst>
                <a:tab pos="175895" algn="l"/>
              </a:tabLst>
            </a:pPr>
            <a:r>
              <a:rPr lang="ru-RU" sz="900" dirty="0">
                <a:solidFill>
                  <a:srgbClr val="231F20"/>
                </a:solidFill>
                <a:latin typeface="Arial Narrow"/>
                <a:cs typeface="Arial Narrow"/>
              </a:rPr>
              <a:t>Чтобы продлить срок службы изделия</a:t>
            </a:r>
            <a:r>
              <a:rPr lang="ru-RU" sz="900" spc="-5" dirty="0">
                <a:solidFill>
                  <a:srgbClr val="231F20"/>
                </a:solidFill>
                <a:latin typeface="Arial Narrow"/>
                <a:cs typeface="Arial Narrow"/>
              </a:rPr>
              <a:t>, не оставляйте гидромассажную ванну под воздействием прямых солнечных лучей..</a:t>
            </a:r>
            <a:endParaRPr lang="ru-RU" sz="900" dirty="0">
              <a:latin typeface="Arial Narrow"/>
              <a:cs typeface="Arial Narrow"/>
            </a:endParaRPr>
          </a:p>
          <a:p>
            <a:pPr marL="175260" indent="-161290">
              <a:lnSpc>
                <a:spcPct val="100000"/>
              </a:lnSpc>
              <a:spcBef>
                <a:spcPts val="120"/>
              </a:spcBef>
              <a:buChar char="●"/>
              <a:tabLst>
                <a:tab pos="175895" algn="l"/>
              </a:tabLst>
            </a:pPr>
            <a:r>
              <a:rPr lang="ru-RU" sz="900" dirty="0">
                <a:solidFill>
                  <a:srgbClr val="231F20"/>
                </a:solidFill>
                <a:latin typeface="Arial Narrow"/>
                <a:cs typeface="Arial Narrow"/>
              </a:rPr>
              <a:t>Следите за тем, чтобы давление воздуха в СПА-бассейне всегда было ниже 10psi, когда используете гидромассажную ванну при температуре выше </a:t>
            </a:r>
            <a:r>
              <a:rPr lang="ru-RU" sz="900" spc="-5" dirty="0">
                <a:solidFill>
                  <a:srgbClr val="231F20"/>
                </a:solidFill>
                <a:latin typeface="Arial Narrow"/>
                <a:cs typeface="Arial Narrow"/>
              </a:rPr>
              <a:t>20°C </a:t>
            </a:r>
            <a:r>
              <a:rPr lang="ru-RU" sz="900" dirty="0">
                <a:solidFill>
                  <a:srgbClr val="231F20"/>
                </a:solidFill>
                <a:latin typeface="Arial Narrow"/>
                <a:cs typeface="Arial Narrow"/>
              </a:rPr>
              <a:t>(68°F) </a:t>
            </a:r>
            <a:r>
              <a:rPr lang="ru-RU" sz="900" spc="-5" dirty="0">
                <a:solidFill>
                  <a:srgbClr val="231F20"/>
                </a:solidFill>
                <a:latin typeface="Arial Narrow"/>
                <a:cs typeface="Arial Narrow"/>
              </a:rPr>
              <a:t>или при кратковременном воздействии прямых солнечных лучей</a:t>
            </a:r>
            <a:r>
              <a:rPr lang="ru-RU" sz="900" dirty="0">
                <a:solidFill>
                  <a:srgbClr val="231F20"/>
                </a:solidFill>
                <a:latin typeface="Arial Narrow"/>
                <a:cs typeface="Arial Narrow"/>
              </a:rPr>
              <a:t>.</a:t>
            </a:r>
            <a:endParaRPr lang="ru-RU" sz="900" dirty="0">
              <a:latin typeface="Arial Narrow"/>
              <a:cs typeface="Arial Narrow"/>
            </a:endParaRPr>
          </a:p>
          <a:p>
            <a:pPr marL="175260" marR="6350" indent="-161290">
              <a:lnSpc>
                <a:spcPct val="111100"/>
              </a:lnSpc>
              <a:buChar char="●"/>
              <a:tabLst>
                <a:tab pos="175895" algn="l"/>
              </a:tabLst>
            </a:pPr>
            <a:r>
              <a:rPr lang="ru-RU" sz="900" dirty="0">
                <a:solidFill>
                  <a:srgbClr val="231F20"/>
                </a:solidFill>
                <a:latin typeface="Arial Narrow"/>
                <a:cs typeface="Arial Narrow"/>
              </a:rPr>
              <a:t>Разрешается устанавливать и оставлять ванну все помещения при температуре не ниже </a:t>
            </a:r>
            <a:r>
              <a:rPr lang="ru-RU" sz="900" spc="-5" dirty="0">
                <a:solidFill>
                  <a:srgbClr val="231F20"/>
                </a:solidFill>
                <a:latin typeface="Arial Narrow"/>
                <a:cs typeface="Arial Narrow"/>
              </a:rPr>
              <a:t>4°C </a:t>
            </a:r>
            <a:r>
              <a:rPr lang="ru-RU" sz="900" dirty="0">
                <a:solidFill>
                  <a:srgbClr val="231F20"/>
                </a:solidFill>
                <a:latin typeface="Arial Narrow"/>
                <a:cs typeface="Arial Narrow"/>
              </a:rPr>
              <a:t>(39°F), с обеспечением температуры воды внутри ванны выше </a:t>
            </a:r>
            <a:r>
              <a:rPr lang="ru-RU" sz="900" spc="-5" dirty="0">
                <a:solidFill>
                  <a:srgbClr val="231F20"/>
                </a:solidFill>
                <a:latin typeface="Arial Narrow"/>
                <a:cs typeface="Arial Narrow"/>
              </a:rPr>
              <a:t>4°C </a:t>
            </a:r>
            <a:r>
              <a:rPr lang="ru-RU" sz="900" dirty="0">
                <a:solidFill>
                  <a:srgbClr val="231F20"/>
                </a:solidFill>
                <a:latin typeface="Arial Narrow"/>
                <a:cs typeface="Arial Narrow"/>
              </a:rPr>
              <a:t>(39°F), тогда вода внутри системы циркуляции, насосе и трубках не замерзнет. Между гидромассажной ванной и полом рекомендуется расположить термозащитный коврик.</a:t>
            </a:r>
            <a:endParaRPr lang="ru-RU" sz="900" dirty="0">
              <a:latin typeface="Arial Narrow"/>
              <a:cs typeface="Arial Narrow"/>
            </a:endParaRPr>
          </a:p>
        </p:txBody>
      </p:sp>
      <p:sp>
        <p:nvSpPr>
          <p:cNvPr id="239" name="object 239"/>
          <p:cNvSpPr txBox="1"/>
          <p:nvPr/>
        </p:nvSpPr>
        <p:spPr>
          <a:xfrm>
            <a:off x="535365" y="5057737"/>
            <a:ext cx="1175833" cy="197490"/>
          </a:xfrm>
          <a:prstGeom prst="rect">
            <a:avLst/>
          </a:prstGeom>
        </p:spPr>
        <p:txBody>
          <a:bodyPr vert="horz" wrap="square" lIns="0" tIns="12700" rIns="0" bIns="0" rtlCol="0">
            <a:spAutoFit/>
          </a:bodyPr>
          <a:lstStyle/>
          <a:p>
            <a:pPr marL="12700">
              <a:lnSpc>
                <a:spcPct val="100000"/>
              </a:lnSpc>
              <a:spcBef>
                <a:spcPts val="100"/>
              </a:spcBef>
            </a:pPr>
            <a:r>
              <a:rPr lang="ru-RU" sz="1200" b="1" dirty="0">
                <a:solidFill>
                  <a:srgbClr val="231F20"/>
                </a:solidFill>
                <a:latin typeface="Arial Narrow"/>
                <a:cs typeface="Arial Narrow"/>
              </a:rPr>
              <a:t>ПРОВЕРКА УЗО</a:t>
            </a:r>
            <a:endParaRPr sz="1200" dirty="0">
              <a:latin typeface="Arial Narrow"/>
              <a:cs typeface="Arial Narrow"/>
            </a:endParaRPr>
          </a:p>
        </p:txBody>
      </p:sp>
      <p:sp>
        <p:nvSpPr>
          <p:cNvPr id="240" name="object 240"/>
          <p:cNvSpPr/>
          <p:nvPr/>
        </p:nvSpPr>
        <p:spPr>
          <a:xfrm>
            <a:off x="556806" y="5367223"/>
            <a:ext cx="6463665" cy="970915"/>
          </a:xfrm>
          <a:custGeom>
            <a:avLst/>
            <a:gdLst/>
            <a:ahLst/>
            <a:cxnLst/>
            <a:rect l="l" t="t" r="r" b="b"/>
            <a:pathLst>
              <a:path w="6463665" h="970914">
                <a:moveTo>
                  <a:pt x="6463042" y="970292"/>
                </a:moveTo>
                <a:lnTo>
                  <a:pt x="0" y="970292"/>
                </a:lnTo>
                <a:lnTo>
                  <a:pt x="0" y="0"/>
                </a:lnTo>
                <a:lnTo>
                  <a:pt x="6463042" y="0"/>
                </a:lnTo>
                <a:lnTo>
                  <a:pt x="6463042" y="970292"/>
                </a:lnTo>
                <a:close/>
              </a:path>
            </a:pathLst>
          </a:custGeom>
          <a:ln w="12700">
            <a:solidFill>
              <a:srgbClr val="231F20"/>
            </a:solidFill>
          </a:ln>
        </p:spPr>
        <p:txBody>
          <a:bodyPr wrap="square" lIns="0" tIns="0" rIns="0" bIns="0" rtlCol="0"/>
          <a:lstStyle/>
          <a:p>
            <a:endParaRPr/>
          </a:p>
        </p:txBody>
      </p:sp>
      <p:sp>
        <p:nvSpPr>
          <p:cNvPr id="241" name="object 241"/>
          <p:cNvSpPr/>
          <p:nvPr/>
        </p:nvSpPr>
        <p:spPr>
          <a:xfrm>
            <a:off x="3394683" y="5394081"/>
            <a:ext cx="186690" cy="161925"/>
          </a:xfrm>
          <a:custGeom>
            <a:avLst/>
            <a:gdLst/>
            <a:ahLst/>
            <a:cxnLst/>
            <a:rect l="l" t="t" r="r" b="b"/>
            <a:pathLst>
              <a:path w="186689" h="161925">
                <a:moveTo>
                  <a:pt x="93243" y="0"/>
                </a:moveTo>
                <a:lnTo>
                  <a:pt x="0" y="161493"/>
                </a:lnTo>
                <a:lnTo>
                  <a:pt x="186486" y="161493"/>
                </a:lnTo>
                <a:lnTo>
                  <a:pt x="93243" y="0"/>
                </a:lnTo>
                <a:close/>
              </a:path>
            </a:pathLst>
          </a:custGeom>
          <a:solidFill>
            <a:srgbClr val="FFFFFF"/>
          </a:solidFill>
        </p:spPr>
        <p:txBody>
          <a:bodyPr wrap="square" lIns="0" tIns="0" rIns="0" bIns="0" rtlCol="0"/>
          <a:lstStyle/>
          <a:p>
            <a:endParaRPr/>
          </a:p>
        </p:txBody>
      </p:sp>
      <p:sp>
        <p:nvSpPr>
          <p:cNvPr id="242" name="object 242"/>
          <p:cNvSpPr txBox="1"/>
          <p:nvPr/>
        </p:nvSpPr>
        <p:spPr>
          <a:xfrm>
            <a:off x="527297" y="5378691"/>
            <a:ext cx="6527165" cy="1923347"/>
          </a:xfrm>
          <a:prstGeom prst="rect">
            <a:avLst/>
          </a:prstGeom>
        </p:spPr>
        <p:txBody>
          <a:bodyPr vert="horz" wrap="square" lIns="0" tIns="12700" rIns="0" bIns="0" rtlCol="0">
            <a:spAutoFit/>
          </a:bodyPr>
          <a:lstStyle/>
          <a:p>
            <a:pPr marL="43180" algn="ctr">
              <a:lnSpc>
                <a:spcPct val="100000"/>
              </a:lnSpc>
              <a:spcBef>
                <a:spcPts val="100"/>
              </a:spcBef>
              <a:tabLst>
                <a:tab pos="223520" algn="l"/>
              </a:tabLst>
            </a:pPr>
            <a:r>
              <a:rPr lang="ru-RU" sz="900" b="1" dirty="0">
                <a:solidFill>
                  <a:srgbClr val="58595B"/>
                </a:solidFill>
                <a:latin typeface="Arial Narrow"/>
                <a:cs typeface="Arial Narrow"/>
              </a:rPr>
              <a:t>! </a:t>
            </a:r>
            <a:r>
              <a:rPr lang="ru-RU" sz="1050" b="1" dirty="0">
                <a:solidFill>
                  <a:srgbClr val="58595B"/>
                </a:solidFill>
                <a:latin typeface="Arial Narrow"/>
                <a:cs typeface="Arial Narrow"/>
              </a:rPr>
              <a:t>ПРЕДУПРЕЖДЕНИЕ</a:t>
            </a:r>
            <a:endParaRPr lang="ru-RU" sz="900" dirty="0">
              <a:latin typeface="Arial Narrow"/>
              <a:cs typeface="Arial Narrow"/>
            </a:endParaRPr>
          </a:p>
          <a:p>
            <a:pPr marL="104139" marR="204470">
              <a:lnSpc>
                <a:spcPct val="100000"/>
              </a:lnSpc>
              <a:spcBef>
                <a:spcPts val="945"/>
              </a:spcBef>
            </a:pPr>
            <a:r>
              <a:rPr lang="ru-RU" sz="900" dirty="0">
                <a:solidFill>
                  <a:srgbClr val="231F20"/>
                </a:solidFill>
                <a:latin typeface="Arial Narrow"/>
                <a:cs typeface="Arial Narrow"/>
              </a:rPr>
              <a:t>Риск поражения электрическим током</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Этот продукт снабжен УЗО, расположенным на конце шнура питания. УЗО необходимо проверять перед каждым использованием. Не используйте гидромассажную ванну, если УЗО не работает должным образом.</a:t>
            </a:r>
            <a:endParaRPr lang="ru-RU" sz="900" dirty="0">
              <a:latin typeface="Arial Narrow"/>
              <a:cs typeface="Arial Narrow"/>
            </a:endParaRPr>
          </a:p>
          <a:p>
            <a:pPr marL="104139" marR="173355">
              <a:lnSpc>
                <a:spcPct val="100000"/>
              </a:lnSpc>
            </a:pPr>
            <a:r>
              <a:rPr lang="ru-RU" sz="900" dirty="0">
                <a:solidFill>
                  <a:srgbClr val="231F20"/>
                </a:solidFill>
                <a:latin typeface="Arial Narrow"/>
                <a:cs typeface="Arial Narrow"/>
              </a:rPr>
              <a:t>Отсоедините шнур питания до тех пор, пока неисправность не будет обнаружена и устранена. Обратитесь к квалифицированному специалисту для устранения неисправности. Внутри УЗО нет обслуживаемых частей. Разбор УЗО ведет к потере гарантии. </a:t>
            </a:r>
            <a:endParaRPr lang="ru-RU" sz="900" dirty="0">
              <a:latin typeface="Arial Narrow"/>
              <a:cs typeface="Arial Narrow"/>
            </a:endParaRPr>
          </a:p>
          <a:p>
            <a:pPr>
              <a:lnSpc>
                <a:spcPct val="100000"/>
              </a:lnSpc>
              <a:spcBef>
                <a:spcPts val="35"/>
              </a:spcBef>
            </a:pPr>
            <a:endParaRPr sz="1250" dirty="0">
              <a:latin typeface="Times New Roman"/>
              <a:cs typeface="Times New Roman"/>
            </a:endParaRPr>
          </a:p>
          <a:p>
            <a:pPr marL="142875" indent="-130810">
              <a:lnSpc>
                <a:spcPct val="100000"/>
              </a:lnSpc>
              <a:buAutoNum type="arabicPeriod"/>
              <a:tabLst>
                <a:tab pos="143510" algn="l"/>
              </a:tabLst>
            </a:pPr>
            <a:r>
              <a:rPr lang="ru-RU" sz="900" dirty="0">
                <a:solidFill>
                  <a:srgbClr val="231F20"/>
                </a:solidFill>
                <a:latin typeface="Arial Narrow"/>
                <a:cs typeface="Arial Narrow"/>
              </a:rPr>
              <a:t>Подключите гидромассажную ванну к сети</a:t>
            </a:r>
            <a:r>
              <a:rPr lang="ru-RU" sz="900" spc="-5" dirty="0">
                <a:solidFill>
                  <a:srgbClr val="231F20"/>
                </a:solidFill>
                <a:latin typeface="Arial Narrow"/>
                <a:cs typeface="Arial Narrow"/>
              </a:rPr>
              <a:t>.</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Нажмите кнопку перезагрузки (</a:t>
            </a:r>
            <a:r>
              <a:rPr lang="ru-RU" sz="900" b="1" dirty="0">
                <a:solidFill>
                  <a:srgbClr val="231F20"/>
                </a:solidFill>
                <a:latin typeface="Arial Narrow"/>
                <a:cs typeface="Arial Narrow"/>
              </a:rPr>
              <a:t>RESET)</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на УЗО. Индикатор станет красным.</a:t>
            </a:r>
            <a:endParaRPr lang="ru-RU" sz="900" dirty="0">
              <a:latin typeface="Arial Narrow"/>
              <a:cs typeface="Arial Narrow"/>
            </a:endParaRPr>
          </a:p>
          <a:p>
            <a:pPr marL="142875" marR="5080" indent="-130810">
              <a:lnSpc>
                <a:spcPct val="111100"/>
              </a:lnSpc>
              <a:buAutoNum type="arabicPeriod"/>
              <a:tabLst>
                <a:tab pos="143510" algn="l"/>
              </a:tabLst>
            </a:pPr>
            <a:r>
              <a:rPr lang="ru-RU" sz="900" dirty="0">
                <a:solidFill>
                  <a:srgbClr val="231F20"/>
                </a:solidFill>
                <a:latin typeface="Arial Narrow"/>
                <a:cs typeface="Arial Narrow"/>
              </a:rPr>
              <a:t>Нажмите кнопку ТЕСТ (</a:t>
            </a:r>
            <a:r>
              <a:rPr lang="ru-RU" sz="900" b="1" dirty="0">
                <a:solidFill>
                  <a:srgbClr val="231F20"/>
                </a:solidFill>
                <a:latin typeface="Arial Narrow"/>
                <a:cs typeface="Arial Narrow"/>
              </a:rPr>
              <a:t>TEST) </a:t>
            </a:r>
            <a:r>
              <a:rPr lang="ru-RU" sz="900" spc="-5" dirty="0">
                <a:solidFill>
                  <a:srgbClr val="231F20"/>
                </a:solidFill>
                <a:latin typeface="Arial Narrow"/>
                <a:cs typeface="Arial Narrow"/>
              </a:rPr>
              <a:t>на УЗО</a:t>
            </a:r>
            <a:r>
              <a:rPr lang="ru-RU" sz="900" dirty="0">
                <a:solidFill>
                  <a:srgbClr val="231F20"/>
                </a:solidFill>
                <a:latin typeface="Arial Narrow"/>
                <a:cs typeface="Arial Narrow"/>
              </a:rPr>
              <a:t>. Красный цвет индикатора должен исчезнуть. </a:t>
            </a:r>
            <a:r>
              <a:rPr lang="ru-RU" sz="900" spc="-5" dirty="0">
                <a:solidFill>
                  <a:srgbClr val="231F20"/>
                </a:solidFill>
                <a:latin typeface="Arial Narrow"/>
                <a:cs typeface="Arial Narrow"/>
              </a:rPr>
              <a:t>В противном случае УЗО неисправен</a:t>
            </a:r>
            <a:r>
              <a:rPr lang="ru-RU" sz="900" dirty="0">
                <a:solidFill>
                  <a:srgbClr val="231F20"/>
                </a:solidFill>
                <a:latin typeface="Arial Narrow"/>
                <a:cs typeface="Arial Narrow"/>
              </a:rPr>
              <a:t>. Не используйте гидромассажную ванну, если она неисправна. Обратитесь к квалифицированному специалисту для устранения неисправности.</a:t>
            </a:r>
            <a:endParaRPr lang="ru-RU" sz="900" dirty="0">
              <a:latin typeface="Arial Narrow"/>
              <a:cs typeface="Arial Narrow"/>
            </a:endParaRPr>
          </a:p>
          <a:p>
            <a:pPr marL="142875" indent="-130810">
              <a:lnSpc>
                <a:spcPct val="100000"/>
              </a:lnSpc>
              <a:spcBef>
                <a:spcPts val="120"/>
              </a:spcBef>
              <a:buAutoNum type="arabicPeriod"/>
              <a:tabLst>
                <a:tab pos="143510" algn="l"/>
              </a:tabLst>
            </a:pPr>
            <a:r>
              <a:rPr lang="ru-RU" sz="900" dirty="0">
                <a:solidFill>
                  <a:srgbClr val="231F20"/>
                </a:solidFill>
                <a:latin typeface="Arial Narrow"/>
                <a:cs typeface="Arial Narrow"/>
              </a:rPr>
              <a:t>Нажмите кнопку перезагрузки (</a:t>
            </a:r>
            <a:r>
              <a:rPr lang="ru-RU" sz="900" b="1" dirty="0">
                <a:solidFill>
                  <a:srgbClr val="231F20"/>
                </a:solidFill>
                <a:latin typeface="Arial Narrow"/>
                <a:cs typeface="Arial Narrow"/>
              </a:rPr>
              <a:t>RESET)</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на УЗО повторно</a:t>
            </a:r>
            <a:r>
              <a:rPr lang="ru-RU" sz="900" spc="-5" dirty="0">
                <a:solidFill>
                  <a:srgbClr val="231F20"/>
                </a:solidFill>
                <a:latin typeface="Arial Narrow"/>
                <a:cs typeface="Arial Narrow"/>
              </a:rPr>
              <a:t>. </a:t>
            </a:r>
            <a:r>
              <a:rPr lang="ru-RU" sz="900" dirty="0">
                <a:solidFill>
                  <a:srgbClr val="231F20"/>
                </a:solidFill>
                <a:latin typeface="Arial Narrow"/>
                <a:cs typeface="Arial Narrow"/>
              </a:rPr>
              <a:t>Индикатор должен стать красным. Когда это произойдет, СПА-ванна будет готова к использованию.</a:t>
            </a:r>
            <a:endParaRPr lang="ru-RU" sz="900" dirty="0">
              <a:latin typeface="Arial Narrow"/>
              <a:cs typeface="Arial Narrow"/>
            </a:endParaRPr>
          </a:p>
        </p:txBody>
      </p:sp>
      <p:sp>
        <p:nvSpPr>
          <p:cNvPr id="243" name="object 243"/>
          <p:cNvSpPr txBox="1"/>
          <p:nvPr/>
        </p:nvSpPr>
        <p:spPr>
          <a:xfrm>
            <a:off x="540978" y="9266014"/>
            <a:ext cx="5963920" cy="553998"/>
          </a:xfrm>
          <a:prstGeom prst="rect">
            <a:avLst/>
          </a:prstGeom>
        </p:spPr>
        <p:txBody>
          <a:bodyPr vert="horz" wrap="square" lIns="0" tIns="12700" rIns="0" bIns="0" rtlCol="0">
            <a:spAutoFit/>
          </a:bodyPr>
          <a:lstStyle/>
          <a:p>
            <a:pPr marL="12700">
              <a:lnSpc>
                <a:spcPct val="100000"/>
              </a:lnSpc>
              <a:spcBef>
                <a:spcPts val="100"/>
              </a:spcBef>
            </a:pPr>
            <a:r>
              <a:rPr lang="ru-RU" sz="1050" b="1" dirty="0">
                <a:solidFill>
                  <a:srgbClr val="231F20"/>
                </a:solidFill>
                <a:latin typeface="Arial Narrow"/>
                <a:cs typeface="Arial Narrow"/>
              </a:rPr>
              <a:t>Соединение блока управления СПА с электрической сетью</a:t>
            </a:r>
            <a:endParaRPr lang="ru-RU" sz="1050" dirty="0">
              <a:latin typeface="Arial Narrow"/>
              <a:cs typeface="Arial Narrow"/>
            </a:endParaRPr>
          </a:p>
          <a:p>
            <a:pPr marL="12700">
              <a:lnSpc>
                <a:spcPct val="100000"/>
              </a:lnSpc>
              <a:spcBef>
                <a:spcPts val="770"/>
              </a:spcBef>
            </a:pPr>
            <a:r>
              <a:rPr lang="ru-RU" sz="900" dirty="0">
                <a:solidFill>
                  <a:srgbClr val="231F20"/>
                </a:solidFill>
                <a:latin typeface="Arial Narrow"/>
                <a:cs typeface="Arial Narrow"/>
              </a:rPr>
              <a:t>Квалифицированный специалист должен подключить блоку управления гидромассажной ванны к бытовой электросети, используя жесткий медный провод сечением не менее </a:t>
            </a:r>
            <a:r>
              <a:rPr lang="ru-RU" sz="900" spc="-5" dirty="0">
                <a:solidFill>
                  <a:srgbClr val="231F20"/>
                </a:solidFill>
                <a:latin typeface="Arial Narrow"/>
                <a:cs typeface="Arial Narrow"/>
              </a:rPr>
              <a:t>1.5мм².</a:t>
            </a:r>
            <a:endParaRPr lang="ru-RU" sz="900" dirty="0">
              <a:latin typeface="Arial Narrow"/>
              <a:cs typeface="Arial Narrow"/>
            </a:endParaRPr>
          </a:p>
        </p:txBody>
      </p:sp>
      <p:sp>
        <p:nvSpPr>
          <p:cNvPr id="244" name="object 244"/>
          <p:cNvSpPr txBox="1"/>
          <p:nvPr/>
        </p:nvSpPr>
        <p:spPr>
          <a:xfrm>
            <a:off x="3640175" y="7378560"/>
            <a:ext cx="186055" cy="178435"/>
          </a:xfrm>
          <a:prstGeom prst="rect">
            <a:avLst/>
          </a:prstGeom>
          <a:solidFill>
            <a:srgbClr val="5A595C"/>
          </a:solidFill>
        </p:spPr>
        <p:txBody>
          <a:bodyPr vert="horz" wrap="square" lIns="0" tIns="13970" rIns="0" bIns="0" rtlCol="0">
            <a:spAutoFit/>
          </a:bodyPr>
          <a:lstStyle/>
          <a:p>
            <a:pPr marL="49530">
              <a:lnSpc>
                <a:spcPct val="100000"/>
              </a:lnSpc>
              <a:spcBef>
                <a:spcPts val="110"/>
              </a:spcBef>
            </a:pPr>
            <a:r>
              <a:rPr sz="900" dirty="0">
                <a:solidFill>
                  <a:srgbClr val="FFFFFF"/>
                </a:solidFill>
                <a:latin typeface="Arial Narrow"/>
                <a:cs typeface="Arial Narrow"/>
              </a:rPr>
              <a:t>2.</a:t>
            </a:r>
            <a:endParaRPr sz="900">
              <a:latin typeface="Arial Narrow"/>
              <a:cs typeface="Arial Narrow"/>
            </a:endParaRPr>
          </a:p>
        </p:txBody>
      </p:sp>
      <p:sp>
        <p:nvSpPr>
          <p:cNvPr id="245" name="object 245"/>
          <p:cNvSpPr/>
          <p:nvPr/>
        </p:nvSpPr>
        <p:spPr>
          <a:xfrm>
            <a:off x="4286268" y="7929154"/>
            <a:ext cx="249044" cy="307319"/>
          </a:xfrm>
          <a:prstGeom prst="rect">
            <a:avLst/>
          </a:prstGeom>
          <a:blipFill>
            <a:blip r:embed="rId2" cstate="print"/>
            <a:stretch>
              <a:fillRect/>
            </a:stretch>
          </a:blipFill>
        </p:spPr>
        <p:txBody>
          <a:bodyPr wrap="square" lIns="0" tIns="0" rIns="0" bIns="0" rtlCol="0"/>
          <a:lstStyle/>
          <a:p>
            <a:endParaRPr/>
          </a:p>
        </p:txBody>
      </p:sp>
      <p:sp>
        <p:nvSpPr>
          <p:cNvPr id="246" name="object 246"/>
          <p:cNvSpPr/>
          <p:nvPr/>
        </p:nvSpPr>
        <p:spPr>
          <a:xfrm>
            <a:off x="4219054" y="7481675"/>
            <a:ext cx="387985" cy="1270000"/>
          </a:xfrm>
          <a:custGeom>
            <a:avLst/>
            <a:gdLst/>
            <a:ahLst/>
            <a:cxnLst/>
            <a:rect l="l" t="t" r="r" b="b"/>
            <a:pathLst>
              <a:path w="387985" h="1270000">
                <a:moveTo>
                  <a:pt x="0" y="177304"/>
                </a:moveTo>
                <a:lnTo>
                  <a:pt x="0" y="1092936"/>
                </a:lnTo>
                <a:lnTo>
                  <a:pt x="469" y="1105941"/>
                </a:lnTo>
                <a:lnTo>
                  <a:pt x="10223" y="1155788"/>
                </a:lnTo>
                <a:lnTo>
                  <a:pt x="25298" y="1191348"/>
                </a:lnTo>
                <a:lnTo>
                  <a:pt x="47231" y="1223860"/>
                </a:lnTo>
                <a:lnTo>
                  <a:pt x="55511" y="1234274"/>
                </a:lnTo>
                <a:lnTo>
                  <a:pt x="64769" y="1243812"/>
                </a:lnTo>
                <a:lnTo>
                  <a:pt x="74510" y="1252893"/>
                </a:lnTo>
                <a:lnTo>
                  <a:pt x="85204" y="1262011"/>
                </a:lnTo>
                <a:lnTo>
                  <a:pt x="95948" y="1269809"/>
                </a:lnTo>
                <a:lnTo>
                  <a:pt x="291731" y="1269809"/>
                </a:lnTo>
                <a:lnTo>
                  <a:pt x="322910" y="1243812"/>
                </a:lnTo>
                <a:lnTo>
                  <a:pt x="348703" y="1213459"/>
                </a:lnTo>
                <a:lnTo>
                  <a:pt x="368173" y="1179639"/>
                </a:lnTo>
                <a:lnTo>
                  <a:pt x="381342" y="1143660"/>
                </a:lnTo>
                <a:lnTo>
                  <a:pt x="387172" y="1105941"/>
                </a:lnTo>
                <a:lnTo>
                  <a:pt x="387667" y="1092936"/>
                </a:lnTo>
                <a:lnTo>
                  <a:pt x="387667" y="177304"/>
                </a:lnTo>
                <a:lnTo>
                  <a:pt x="384276" y="139153"/>
                </a:lnTo>
                <a:lnTo>
                  <a:pt x="373557" y="102311"/>
                </a:lnTo>
                <a:lnTo>
                  <a:pt x="355993" y="67627"/>
                </a:lnTo>
                <a:lnTo>
                  <a:pt x="332155" y="35979"/>
                </a:lnTo>
                <a:lnTo>
                  <a:pt x="302437" y="8229"/>
                </a:lnTo>
                <a:lnTo>
                  <a:pt x="291731" y="0"/>
                </a:lnTo>
                <a:lnTo>
                  <a:pt x="95948" y="0"/>
                </a:lnTo>
                <a:lnTo>
                  <a:pt x="64769" y="26441"/>
                </a:lnTo>
                <a:lnTo>
                  <a:pt x="47231" y="46380"/>
                </a:lnTo>
                <a:lnTo>
                  <a:pt x="38938" y="56781"/>
                </a:lnTo>
                <a:lnTo>
                  <a:pt x="19469" y="90614"/>
                </a:lnTo>
                <a:lnTo>
                  <a:pt x="6324" y="127025"/>
                </a:lnTo>
                <a:lnTo>
                  <a:pt x="469" y="164312"/>
                </a:lnTo>
                <a:lnTo>
                  <a:pt x="0" y="177304"/>
                </a:lnTo>
                <a:close/>
              </a:path>
            </a:pathLst>
          </a:custGeom>
          <a:ln w="3175">
            <a:solidFill>
              <a:srgbClr val="050100"/>
            </a:solidFill>
          </a:ln>
        </p:spPr>
        <p:txBody>
          <a:bodyPr wrap="square" lIns="0" tIns="0" rIns="0" bIns="0" rtlCol="0"/>
          <a:lstStyle/>
          <a:p>
            <a:endParaRPr/>
          </a:p>
        </p:txBody>
      </p:sp>
      <p:sp>
        <p:nvSpPr>
          <p:cNvPr id="247" name="object 247"/>
          <p:cNvSpPr/>
          <p:nvPr/>
        </p:nvSpPr>
        <p:spPr>
          <a:xfrm>
            <a:off x="4250333" y="7513710"/>
            <a:ext cx="325120" cy="1205865"/>
          </a:xfrm>
          <a:custGeom>
            <a:avLst/>
            <a:gdLst/>
            <a:ahLst/>
            <a:cxnLst/>
            <a:rect l="l" t="t" r="r" b="b"/>
            <a:pathLst>
              <a:path w="325120" h="1205865">
                <a:moveTo>
                  <a:pt x="0" y="168363"/>
                </a:moveTo>
                <a:lnTo>
                  <a:pt x="0" y="1037780"/>
                </a:lnTo>
                <a:lnTo>
                  <a:pt x="419" y="1050137"/>
                </a:lnTo>
                <a:lnTo>
                  <a:pt x="8585" y="1097483"/>
                </a:lnTo>
                <a:lnTo>
                  <a:pt x="26543" y="1141933"/>
                </a:lnTo>
                <a:lnTo>
                  <a:pt x="54317" y="1181049"/>
                </a:lnTo>
                <a:lnTo>
                  <a:pt x="80467" y="1205750"/>
                </a:lnTo>
                <a:lnTo>
                  <a:pt x="244652" y="1205750"/>
                </a:lnTo>
                <a:lnTo>
                  <a:pt x="278561" y="1171994"/>
                </a:lnTo>
                <a:lnTo>
                  <a:pt x="303860" y="1131227"/>
                </a:lnTo>
                <a:lnTo>
                  <a:pt x="319811" y="1085951"/>
                </a:lnTo>
                <a:lnTo>
                  <a:pt x="325094" y="1037780"/>
                </a:lnTo>
                <a:lnTo>
                  <a:pt x="325094" y="168363"/>
                </a:lnTo>
                <a:lnTo>
                  <a:pt x="319811" y="120205"/>
                </a:lnTo>
                <a:lnTo>
                  <a:pt x="303860" y="74929"/>
                </a:lnTo>
                <a:lnTo>
                  <a:pt x="278561" y="34175"/>
                </a:lnTo>
                <a:lnTo>
                  <a:pt x="244652" y="0"/>
                </a:lnTo>
                <a:lnTo>
                  <a:pt x="80467" y="0"/>
                </a:lnTo>
                <a:lnTo>
                  <a:pt x="46558"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48" name="object 248"/>
          <p:cNvSpPr/>
          <p:nvPr/>
        </p:nvSpPr>
        <p:spPr>
          <a:xfrm>
            <a:off x="4353173" y="7996849"/>
            <a:ext cx="94615" cy="45085"/>
          </a:xfrm>
          <a:custGeom>
            <a:avLst/>
            <a:gdLst/>
            <a:ahLst/>
            <a:cxnLst/>
            <a:rect l="l" t="t" r="r" b="b"/>
            <a:pathLst>
              <a:path w="94614" h="45084">
                <a:moveTo>
                  <a:pt x="94132" y="39484"/>
                </a:moveTo>
                <a:lnTo>
                  <a:pt x="94132" y="42570"/>
                </a:lnTo>
                <a:lnTo>
                  <a:pt x="91605" y="45072"/>
                </a:lnTo>
                <a:lnTo>
                  <a:pt x="88531" y="45072"/>
                </a:lnTo>
                <a:lnTo>
                  <a:pt x="5575" y="45072"/>
                </a:lnTo>
                <a:lnTo>
                  <a:pt x="2476" y="45072"/>
                </a:lnTo>
                <a:lnTo>
                  <a:pt x="0" y="42570"/>
                </a:lnTo>
                <a:lnTo>
                  <a:pt x="0" y="39484"/>
                </a:lnTo>
                <a:lnTo>
                  <a:pt x="0" y="5588"/>
                </a:lnTo>
                <a:lnTo>
                  <a:pt x="0" y="2501"/>
                </a:lnTo>
                <a:lnTo>
                  <a:pt x="2476" y="0"/>
                </a:lnTo>
                <a:lnTo>
                  <a:pt x="5575" y="0"/>
                </a:lnTo>
                <a:lnTo>
                  <a:pt x="88531" y="0"/>
                </a:lnTo>
                <a:lnTo>
                  <a:pt x="91605" y="0"/>
                </a:lnTo>
                <a:lnTo>
                  <a:pt x="94132" y="2501"/>
                </a:lnTo>
                <a:lnTo>
                  <a:pt x="94132" y="5588"/>
                </a:lnTo>
                <a:lnTo>
                  <a:pt x="94132" y="39484"/>
                </a:lnTo>
                <a:close/>
              </a:path>
            </a:pathLst>
          </a:custGeom>
          <a:ln w="3175">
            <a:solidFill>
              <a:srgbClr val="050100"/>
            </a:solidFill>
          </a:ln>
        </p:spPr>
        <p:txBody>
          <a:bodyPr wrap="square" lIns="0" tIns="0" rIns="0" bIns="0" rtlCol="0"/>
          <a:lstStyle/>
          <a:p>
            <a:endParaRPr/>
          </a:p>
        </p:txBody>
      </p:sp>
      <p:sp>
        <p:nvSpPr>
          <p:cNvPr id="249" name="object 249"/>
          <p:cNvSpPr/>
          <p:nvPr/>
        </p:nvSpPr>
        <p:spPr>
          <a:xfrm>
            <a:off x="4377834" y="8122787"/>
            <a:ext cx="52705" cy="52705"/>
          </a:xfrm>
          <a:custGeom>
            <a:avLst/>
            <a:gdLst/>
            <a:ahLst/>
            <a:cxnLst/>
            <a:rect l="l" t="t" r="r" b="b"/>
            <a:pathLst>
              <a:path w="52704" h="52704">
                <a:moveTo>
                  <a:pt x="52133" y="26073"/>
                </a:moveTo>
                <a:lnTo>
                  <a:pt x="50086" y="36230"/>
                </a:lnTo>
                <a:lnTo>
                  <a:pt x="44502" y="44521"/>
                </a:lnTo>
                <a:lnTo>
                  <a:pt x="36215" y="50110"/>
                </a:lnTo>
                <a:lnTo>
                  <a:pt x="26060" y="52158"/>
                </a:lnTo>
                <a:lnTo>
                  <a:pt x="15907" y="50110"/>
                </a:lnTo>
                <a:lnTo>
                  <a:pt x="7624" y="44521"/>
                </a:lnTo>
                <a:lnTo>
                  <a:pt x="2044" y="36230"/>
                </a:lnTo>
                <a:lnTo>
                  <a:pt x="0" y="26073"/>
                </a:lnTo>
                <a:lnTo>
                  <a:pt x="2044" y="15923"/>
                </a:lnTo>
                <a:lnTo>
                  <a:pt x="7624" y="7635"/>
                </a:lnTo>
                <a:lnTo>
                  <a:pt x="15907" y="2048"/>
                </a:lnTo>
                <a:lnTo>
                  <a:pt x="26060" y="0"/>
                </a:lnTo>
                <a:lnTo>
                  <a:pt x="36215" y="2048"/>
                </a:lnTo>
                <a:lnTo>
                  <a:pt x="44502" y="7635"/>
                </a:lnTo>
                <a:lnTo>
                  <a:pt x="50086" y="15923"/>
                </a:lnTo>
                <a:lnTo>
                  <a:pt x="52133" y="26073"/>
                </a:lnTo>
                <a:close/>
              </a:path>
            </a:pathLst>
          </a:custGeom>
          <a:ln w="3175">
            <a:solidFill>
              <a:srgbClr val="050100"/>
            </a:solidFill>
          </a:ln>
        </p:spPr>
        <p:txBody>
          <a:bodyPr wrap="square" lIns="0" tIns="0" rIns="0" bIns="0" rtlCol="0"/>
          <a:lstStyle/>
          <a:p>
            <a:endParaRPr/>
          </a:p>
        </p:txBody>
      </p:sp>
      <p:sp>
        <p:nvSpPr>
          <p:cNvPr id="250" name="object 250"/>
          <p:cNvSpPr/>
          <p:nvPr/>
        </p:nvSpPr>
        <p:spPr>
          <a:xfrm>
            <a:off x="4377530" y="8120273"/>
            <a:ext cx="57785" cy="57785"/>
          </a:xfrm>
          <a:custGeom>
            <a:avLst/>
            <a:gdLst/>
            <a:ahLst/>
            <a:cxnLst/>
            <a:rect l="l" t="t" r="r" b="b"/>
            <a:pathLst>
              <a:path w="57785" h="57784">
                <a:moveTo>
                  <a:pt x="57200" y="28587"/>
                </a:moveTo>
                <a:lnTo>
                  <a:pt x="54953" y="39721"/>
                </a:lnTo>
                <a:lnTo>
                  <a:pt x="48825" y="48812"/>
                </a:lnTo>
                <a:lnTo>
                  <a:pt x="39734" y="54940"/>
                </a:lnTo>
                <a:lnTo>
                  <a:pt x="28600" y="57188"/>
                </a:lnTo>
                <a:lnTo>
                  <a:pt x="17466" y="54940"/>
                </a:lnTo>
                <a:lnTo>
                  <a:pt x="8375" y="48812"/>
                </a:lnTo>
                <a:lnTo>
                  <a:pt x="2247" y="39721"/>
                </a:lnTo>
                <a:lnTo>
                  <a:pt x="0" y="28587"/>
                </a:lnTo>
                <a:lnTo>
                  <a:pt x="2247" y="17466"/>
                </a:lnTo>
                <a:lnTo>
                  <a:pt x="8375" y="8378"/>
                </a:lnTo>
                <a:lnTo>
                  <a:pt x="17466" y="2248"/>
                </a:lnTo>
                <a:lnTo>
                  <a:pt x="28600" y="0"/>
                </a:lnTo>
                <a:lnTo>
                  <a:pt x="39734" y="2248"/>
                </a:lnTo>
                <a:lnTo>
                  <a:pt x="48825" y="8378"/>
                </a:lnTo>
                <a:lnTo>
                  <a:pt x="54953" y="17466"/>
                </a:lnTo>
                <a:lnTo>
                  <a:pt x="57200" y="28587"/>
                </a:lnTo>
                <a:close/>
              </a:path>
            </a:pathLst>
          </a:custGeom>
          <a:ln w="3175">
            <a:solidFill>
              <a:srgbClr val="050100"/>
            </a:solidFill>
          </a:ln>
        </p:spPr>
        <p:txBody>
          <a:bodyPr wrap="square" lIns="0" tIns="0" rIns="0" bIns="0" rtlCol="0"/>
          <a:lstStyle/>
          <a:p>
            <a:endParaRPr/>
          </a:p>
        </p:txBody>
      </p:sp>
      <p:sp>
        <p:nvSpPr>
          <p:cNvPr id="251" name="object 251"/>
          <p:cNvSpPr txBox="1"/>
          <p:nvPr/>
        </p:nvSpPr>
        <p:spPr>
          <a:xfrm>
            <a:off x="4366071" y="8012570"/>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52" name="object 252"/>
          <p:cNvSpPr/>
          <p:nvPr/>
        </p:nvSpPr>
        <p:spPr>
          <a:xfrm>
            <a:off x="4365378" y="8095927"/>
            <a:ext cx="20320" cy="20320"/>
          </a:xfrm>
          <a:custGeom>
            <a:avLst/>
            <a:gdLst/>
            <a:ahLst/>
            <a:cxnLst/>
            <a:rect l="l" t="t" r="r" b="b"/>
            <a:pathLst>
              <a:path w="20320" h="20320">
                <a:moveTo>
                  <a:pt x="20040" y="10020"/>
                </a:moveTo>
                <a:lnTo>
                  <a:pt x="20040" y="15557"/>
                </a:lnTo>
                <a:lnTo>
                  <a:pt x="15544" y="20040"/>
                </a:lnTo>
                <a:lnTo>
                  <a:pt x="10020" y="20040"/>
                </a:lnTo>
                <a:lnTo>
                  <a:pt x="4483" y="20040"/>
                </a:lnTo>
                <a:lnTo>
                  <a:pt x="0" y="15557"/>
                </a:lnTo>
                <a:lnTo>
                  <a:pt x="0" y="10020"/>
                </a:lnTo>
                <a:lnTo>
                  <a:pt x="0" y="4483"/>
                </a:lnTo>
                <a:lnTo>
                  <a:pt x="4483" y="0"/>
                </a:lnTo>
                <a:lnTo>
                  <a:pt x="10020" y="0"/>
                </a:lnTo>
                <a:lnTo>
                  <a:pt x="15544"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53" name="object 253"/>
          <p:cNvSpPr/>
          <p:nvPr/>
        </p:nvSpPr>
        <p:spPr>
          <a:xfrm>
            <a:off x="4382096" y="8073263"/>
            <a:ext cx="57150" cy="15875"/>
          </a:xfrm>
          <a:custGeom>
            <a:avLst/>
            <a:gdLst/>
            <a:ahLst/>
            <a:cxnLst/>
            <a:rect l="l" t="t" r="r" b="b"/>
            <a:pathLst>
              <a:path w="57150" h="15875">
                <a:moveTo>
                  <a:pt x="57048" y="15874"/>
                </a:moveTo>
                <a:lnTo>
                  <a:pt x="0" y="15874"/>
                </a:lnTo>
                <a:lnTo>
                  <a:pt x="0" y="0"/>
                </a:lnTo>
                <a:lnTo>
                  <a:pt x="57048" y="0"/>
                </a:lnTo>
                <a:lnTo>
                  <a:pt x="57048" y="15874"/>
                </a:lnTo>
                <a:close/>
              </a:path>
            </a:pathLst>
          </a:custGeom>
          <a:ln w="3175">
            <a:solidFill>
              <a:srgbClr val="231F20"/>
            </a:solidFill>
          </a:ln>
        </p:spPr>
        <p:txBody>
          <a:bodyPr wrap="square" lIns="0" tIns="0" rIns="0" bIns="0" rtlCol="0"/>
          <a:lstStyle/>
          <a:p>
            <a:endParaRPr/>
          </a:p>
        </p:txBody>
      </p:sp>
      <p:sp>
        <p:nvSpPr>
          <p:cNvPr id="254" name="object 254"/>
          <p:cNvSpPr/>
          <p:nvPr/>
        </p:nvSpPr>
        <p:spPr>
          <a:xfrm>
            <a:off x="4341960" y="7379087"/>
            <a:ext cx="183997" cy="114736"/>
          </a:xfrm>
          <a:prstGeom prst="rect">
            <a:avLst/>
          </a:prstGeom>
          <a:blipFill>
            <a:blip r:embed="rId3" cstate="print"/>
            <a:stretch>
              <a:fillRect/>
            </a:stretch>
          </a:blipFill>
        </p:spPr>
        <p:txBody>
          <a:bodyPr wrap="square" lIns="0" tIns="0" rIns="0" bIns="0" rtlCol="0"/>
          <a:lstStyle/>
          <a:p>
            <a:endParaRPr/>
          </a:p>
        </p:txBody>
      </p:sp>
      <p:sp>
        <p:nvSpPr>
          <p:cNvPr id="255" name="object 255"/>
          <p:cNvSpPr/>
          <p:nvPr/>
        </p:nvSpPr>
        <p:spPr>
          <a:xfrm>
            <a:off x="4355553" y="8746905"/>
            <a:ext cx="160934" cy="120912"/>
          </a:xfrm>
          <a:prstGeom prst="rect">
            <a:avLst/>
          </a:prstGeom>
          <a:blipFill>
            <a:blip r:embed="rId4" cstate="print"/>
            <a:stretch>
              <a:fillRect/>
            </a:stretch>
          </a:blipFill>
        </p:spPr>
        <p:txBody>
          <a:bodyPr wrap="square" lIns="0" tIns="0" rIns="0" bIns="0" rtlCol="0"/>
          <a:lstStyle/>
          <a:p>
            <a:endParaRPr/>
          </a:p>
        </p:txBody>
      </p:sp>
      <p:sp>
        <p:nvSpPr>
          <p:cNvPr id="256" name="object 256"/>
          <p:cNvSpPr txBox="1"/>
          <p:nvPr/>
        </p:nvSpPr>
        <p:spPr>
          <a:xfrm>
            <a:off x="3393798" y="7716856"/>
            <a:ext cx="739283" cy="232115"/>
          </a:xfrm>
          <a:prstGeom prst="rect">
            <a:avLst/>
          </a:prstGeom>
        </p:spPr>
        <p:txBody>
          <a:bodyPr vert="horz" wrap="square" lIns="0" tIns="16510" rIns="0" bIns="0" rtlCol="0">
            <a:spAutoFit/>
          </a:bodyPr>
          <a:lstStyle/>
          <a:p>
            <a:pPr algn="ctr">
              <a:lnSpc>
                <a:spcPct val="100000"/>
              </a:lnSpc>
              <a:spcBef>
                <a:spcPts val="100"/>
              </a:spcBef>
            </a:pPr>
            <a:r>
              <a:rPr lang="ru-RU" sz="700" dirty="0">
                <a:solidFill>
                  <a:srgbClr val="231F20"/>
                </a:solidFill>
                <a:latin typeface="Arial Narrow"/>
                <a:cs typeface="Arial Narrow"/>
              </a:rPr>
              <a:t>Кнопка перезагрузки / </a:t>
            </a:r>
            <a:r>
              <a:rPr lang="en-US" sz="700" b="1" dirty="0">
                <a:solidFill>
                  <a:srgbClr val="231F20"/>
                </a:solidFill>
                <a:latin typeface="Arial Narrow"/>
                <a:cs typeface="Arial Narrow"/>
              </a:rPr>
              <a:t>RESET</a:t>
            </a:r>
            <a:endParaRPr lang="en-US" sz="700" dirty="0">
              <a:latin typeface="Arial Narrow"/>
              <a:cs typeface="Arial Narrow"/>
            </a:endParaRPr>
          </a:p>
        </p:txBody>
      </p:sp>
      <p:sp>
        <p:nvSpPr>
          <p:cNvPr id="257" name="object 257"/>
          <p:cNvSpPr txBox="1"/>
          <p:nvPr/>
        </p:nvSpPr>
        <p:spPr>
          <a:xfrm>
            <a:off x="3513341" y="8326960"/>
            <a:ext cx="668342" cy="139782"/>
          </a:xfrm>
          <a:prstGeom prst="rect">
            <a:avLst/>
          </a:prstGeom>
        </p:spPr>
        <p:txBody>
          <a:bodyPr vert="horz" wrap="square" lIns="0" tIns="16510" rIns="0" bIns="0" rtlCol="0">
            <a:spAutoFit/>
          </a:bodyPr>
          <a:lstStyle/>
          <a:p>
            <a:pPr algn="ctr">
              <a:lnSpc>
                <a:spcPct val="100000"/>
              </a:lnSpc>
              <a:spcBef>
                <a:spcPts val="130"/>
              </a:spcBef>
            </a:pPr>
            <a:r>
              <a:rPr lang="ru-RU" sz="800" b="1" dirty="0">
                <a:solidFill>
                  <a:srgbClr val="231F20"/>
                </a:solidFill>
                <a:latin typeface="Arial Narrow"/>
                <a:cs typeface="Arial Narrow"/>
              </a:rPr>
              <a:t>Индикатор</a:t>
            </a:r>
            <a:endParaRPr sz="800" dirty="0">
              <a:latin typeface="Arial Narrow"/>
              <a:cs typeface="Arial Narrow"/>
            </a:endParaRPr>
          </a:p>
        </p:txBody>
      </p:sp>
      <p:sp>
        <p:nvSpPr>
          <p:cNvPr id="258" name="object 258"/>
          <p:cNvSpPr/>
          <p:nvPr/>
        </p:nvSpPr>
        <p:spPr>
          <a:xfrm>
            <a:off x="3946349" y="8081599"/>
            <a:ext cx="454025" cy="297180"/>
          </a:xfrm>
          <a:custGeom>
            <a:avLst/>
            <a:gdLst/>
            <a:ahLst/>
            <a:cxnLst/>
            <a:rect l="l" t="t" r="r" b="b"/>
            <a:pathLst>
              <a:path w="454025" h="297179">
                <a:moveTo>
                  <a:pt x="453605" y="0"/>
                </a:moveTo>
                <a:lnTo>
                  <a:pt x="346925" y="28600"/>
                </a:lnTo>
                <a:lnTo>
                  <a:pt x="369341" y="43738"/>
                </a:lnTo>
                <a:lnTo>
                  <a:pt x="0" y="281178"/>
                </a:lnTo>
                <a:lnTo>
                  <a:pt x="10147" y="296976"/>
                </a:lnTo>
                <a:lnTo>
                  <a:pt x="379488" y="59537"/>
                </a:lnTo>
                <a:lnTo>
                  <a:pt x="404486" y="59537"/>
                </a:lnTo>
                <a:lnTo>
                  <a:pt x="453605" y="0"/>
                </a:lnTo>
                <a:close/>
              </a:path>
              <a:path w="454025" h="297179">
                <a:moveTo>
                  <a:pt x="404486" y="59537"/>
                </a:moveTo>
                <a:lnTo>
                  <a:pt x="379488" y="59537"/>
                </a:lnTo>
                <a:lnTo>
                  <a:pt x="383311" y="85204"/>
                </a:lnTo>
                <a:lnTo>
                  <a:pt x="404486" y="59537"/>
                </a:lnTo>
                <a:close/>
              </a:path>
            </a:pathLst>
          </a:custGeom>
          <a:solidFill>
            <a:srgbClr val="58595B"/>
          </a:solidFill>
        </p:spPr>
        <p:txBody>
          <a:bodyPr wrap="square" lIns="0" tIns="0" rIns="0" bIns="0" rtlCol="0"/>
          <a:lstStyle/>
          <a:p>
            <a:endParaRPr/>
          </a:p>
        </p:txBody>
      </p:sp>
      <p:sp>
        <p:nvSpPr>
          <p:cNvPr id="259" name="object 259"/>
          <p:cNvSpPr/>
          <p:nvPr/>
        </p:nvSpPr>
        <p:spPr>
          <a:xfrm>
            <a:off x="3962350" y="7880894"/>
            <a:ext cx="422275" cy="144145"/>
          </a:xfrm>
          <a:custGeom>
            <a:avLst/>
            <a:gdLst/>
            <a:ahLst/>
            <a:cxnLst/>
            <a:rect l="l" t="t" r="r" b="b"/>
            <a:pathLst>
              <a:path w="422275" h="144145">
                <a:moveTo>
                  <a:pt x="5105" y="0"/>
                </a:moveTo>
                <a:lnTo>
                  <a:pt x="0" y="15925"/>
                </a:lnTo>
                <a:lnTo>
                  <a:pt x="345084" y="126479"/>
                </a:lnTo>
                <a:lnTo>
                  <a:pt x="330250" y="143852"/>
                </a:lnTo>
                <a:lnTo>
                  <a:pt x="422097" y="141808"/>
                </a:lnTo>
                <a:lnTo>
                  <a:pt x="380323" y="110566"/>
                </a:lnTo>
                <a:lnTo>
                  <a:pt x="350189" y="110566"/>
                </a:lnTo>
                <a:lnTo>
                  <a:pt x="5105" y="0"/>
                </a:lnTo>
                <a:close/>
              </a:path>
              <a:path w="422275" h="144145">
                <a:moveTo>
                  <a:pt x="348551" y="86804"/>
                </a:moveTo>
                <a:lnTo>
                  <a:pt x="350189" y="110566"/>
                </a:lnTo>
                <a:lnTo>
                  <a:pt x="380323" y="110566"/>
                </a:lnTo>
                <a:lnTo>
                  <a:pt x="348551" y="86804"/>
                </a:lnTo>
                <a:close/>
              </a:path>
            </a:pathLst>
          </a:custGeom>
          <a:solidFill>
            <a:srgbClr val="58595B"/>
          </a:solidFill>
        </p:spPr>
        <p:txBody>
          <a:bodyPr wrap="square" lIns="0" tIns="0" rIns="0" bIns="0" rtlCol="0"/>
          <a:lstStyle/>
          <a:p>
            <a:endParaRPr/>
          </a:p>
        </p:txBody>
      </p:sp>
      <p:sp>
        <p:nvSpPr>
          <p:cNvPr id="260" name="object 260"/>
          <p:cNvSpPr/>
          <p:nvPr/>
        </p:nvSpPr>
        <p:spPr>
          <a:xfrm>
            <a:off x="4465592" y="7968857"/>
            <a:ext cx="304800" cy="227329"/>
          </a:xfrm>
          <a:custGeom>
            <a:avLst/>
            <a:gdLst/>
            <a:ahLst/>
            <a:cxnLst/>
            <a:rect l="l" t="t" r="r" b="b"/>
            <a:pathLst>
              <a:path w="304800" h="227329">
                <a:moveTo>
                  <a:pt x="46468" y="0"/>
                </a:moveTo>
                <a:lnTo>
                  <a:pt x="21277" y="7083"/>
                </a:lnTo>
                <a:lnTo>
                  <a:pt x="5475" y="16884"/>
                </a:lnTo>
                <a:lnTo>
                  <a:pt x="0" y="21833"/>
                </a:lnTo>
                <a:lnTo>
                  <a:pt x="4850" y="102131"/>
                </a:lnTo>
                <a:lnTo>
                  <a:pt x="64357" y="151544"/>
                </a:lnTo>
                <a:lnTo>
                  <a:pt x="133255" y="176488"/>
                </a:lnTo>
                <a:lnTo>
                  <a:pt x="166281" y="183377"/>
                </a:lnTo>
                <a:lnTo>
                  <a:pt x="191908" y="198037"/>
                </a:lnTo>
                <a:lnTo>
                  <a:pt x="206086" y="207454"/>
                </a:lnTo>
                <a:lnTo>
                  <a:pt x="213887" y="215707"/>
                </a:lnTo>
                <a:lnTo>
                  <a:pt x="220383" y="226874"/>
                </a:lnTo>
                <a:lnTo>
                  <a:pt x="304571" y="110872"/>
                </a:lnTo>
                <a:lnTo>
                  <a:pt x="229881" y="60676"/>
                </a:lnTo>
                <a:lnTo>
                  <a:pt x="196874" y="40417"/>
                </a:lnTo>
                <a:lnTo>
                  <a:pt x="176250" y="32196"/>
                </a:lnTo>
                <a:lnTo>
                  <a:pt x="161553" y="29703"/>
                </a:lnTo>
                <a:lnTo>
                  <a:pt x="141001" y="23133"/>
                </a:lnTo>
                <a:lnTo>
                  <a:pt x="114039" y="13845"/>
                </a:lnTo>
                <a:lnTo>
                  <a:pt x="80111" y="3202"/>
                </a:lnTo>
                <a:lnTo>
                  <a:pt x="46468" y="0"/>
                </a:lnTo>
                <a:close/>
              </a:path>
            </a:pathLst>
          </a:custGeom>
          <a:solidFill>
            <a:srgbClr val="FFFFFF"/>
          </a:solidFill>
        </p:spPr>
        <p:txBody>
          <a:bodyPr wrap="square" lIns="0" tIns="0" rIns="0" bIns="0" rtlCol="0"/>
          <a:lstStyle/>
          <a:p>
            <a:endParaRPr/>
          </a:p>
        </p:txBody>
      </p:sp>
      <p:sp>
        <p:nvSpPr>
          <p:cNvPr id="261" name="object 261"/>
          <p:cNvSpPr/>
          <p:nvPr/>
        </p:nvSpPr>
        <p:spPr>
          <a:xfrm>
            <a:off x="4465592" y="7968861"/>
            <a:ext cx="304800" cy="227329"/>
          </a:xfrm>
          <a:custGeom>
            <a:avLst/>
            <a:gdLst/>
            <a:ahLst/>
            <a:cxnLst/>
            <a:rect l="l" t="t" r="r" b="b"/>
            <a:pathLst>
              <a:path w="304800" h="227329">
                <a:moveTo>
                  <a:pt x="304571" y="110868"/>
                </a:moveTo>
                <a:lnTo>
                  <a:pt x="268153" y="86359"/>
                </a:lnTo>
                <a:lnTo>
                  <a:pt x="229881" y="60672"/>
                </a:lnTo>
                <a:lnTo>
                  <a:pt x="196874" y="40413"/>
                </a:lnTo>
                <a:lnTo>
                  <a:pt x="161548" y="29699"/>
                </a:lnTo>
                <a:lnTo>
                  <a:pt x="140987" y="23129"/>
                </a:lnTo>
                <a:lnTo>
                  <a:pt x="114023" y="13841"/>
                </a:lnTo>
                <a:lnTo>
                  <a:pt x="80111" y="3198"/>
                </a:lnTo>
                <a:lnTo>
                  <a:pt x="46468" y="0"/>
                </a:lnTo>
                <a:lnTo>
                  <a:pt x="21277" y="7092"/>
                </a:lnTo>
                <a:lnTo>
                  <a:pt x="5475" y="16901"/>
                </a:lnTo>
                <a:lnTo>
                  <a:pt x="0" y="21854"/>
                </a:lnTo>
                <a:lnTo>
                  <a:pt x="4850" y="102137"/>
                </a:lnTo>
                <a:lnTo>
                  <a:pt x="64357" y="151543"/>
                </a:lnTo>
                <a:lnTo>
                  <a:pt x="133255" y="176484"/>
                </a:lnTo>
                <a:lnTo>
                  <a:pt x="166281" y="183373"/>
                </a:lnTo>
                <a:lnTo>
                  <a:pt x="191908" y="198033"/>
                </a:lnTo>
                <a:lnTo>
                  <a:pt x="206086" y="207450"/>
                </a:lnTo>
                <a:lnTo>
                  <a:pt x="213887" y="215703"/>
                </a:lnTo>
                <a:lnTo>
                  <a:pt x="220383" y="226870"/>
                </a:lnTo>
              </a:path>
            </a:pathLst>
          </a:custGeom>
          <a:ln w="3175">
            <a:solidFill>
              <a:srgbClr val="090202"/>
            </a:solidFill>
          </a:ln>
        </p:spPr>
        <p:txBody>
          <a:bodyPr wrap="square" lIns="0" tIns="0" rIns="0" bIns="0" rtlCol="0"/>
          <a:lstStyle/>
          <a:p>
            <a:endParaRPr/>
          </a:p>
        </p:txBody>
      </p:sp>
      <p:sp>
        <p:nvSpPr>
          <p:cNvPr id="262" name="object 262"/>
          <p:cNvSpPr/>
          <p:nvPr/>
        </p:nvSpPr>
        <p:spPr>
          <a:xfrm>
            <a:off x="4463570" y="7966066"/>
            <a:ext cx="109938" cy="142181"/>
          </a:xfrm>
          <a:prstGeom prst="rect">
            <a:avLst/>
          </a:prstGeom>
          <a:blipFill>
            <a:blip r:embed="rId5" cstate="print"/>
            <a:stretch>
              <a:fillRect/>
            </a:stretch>
          </a:blipFill>
        </p:spPr>
        <p:txBody>
          <a:bodyPr wrap="square" lIns="0" tIns="0" rIns="0" bIns="0" rtlCol="0"/>
          <a:lstStyle/>
          <a:p>
            <a:endParaRPr/>
          </a:p>
        </p:txBody>
      </p:sp>
      <p:sp>
        <p:nvSpPr>
          <p:cNvPr id="263" name="object 263"/>
          <p:cNvSpPr/>
          <p:nvPr/>
        </p:nvSpPr>
        <p:spPr>
          <a:xfrm>
            <a:off x="4662143" y="8045028"/>
            <a:ext cx="71484" cy="82814"/>
          </a:xfrm>
          <a:prstGeom prst="rect">
            <a:avLst/>
          </a:prstGeom>
          <a:blipFill>
            <a:blip r:embed="rId6" cstate="print"/>
            <a:stretch>
              <a:fillRect/>
            </a:stretch>
          </a:blipFill>
        </p:spPr>
        <p:txBody>
          <a:bodyPr wrap="square" lIns="0" tIns="0" rIns="0" bIns="0" rtlCol="0"/>
          <a:lstStyle/>
          <a:p>
            <a:endParaRPr/>
          </a:p>
        </p:txBody>
      </p:sp>
      <p:sp>
        <p:nvSpPr>
          <p:cNvPr id="264" name="object 264"/>
          <p:cNvSpPr txBox="1"/>
          <p:nvPr/>
        </p:nvSpPr>
        <p:spPr>
          <a:xfrm>
            <a:off x="5338105" y="8418059"/>
            <a:ext cx="645416" cy="352661"/>
          </a:xfrm>
          <a:prstGeom prst="rect">
            <a:avLst/>
          </a:prstGeom>
        </p:spPr>
        <p:txBody>
          <a:bodyPr vert="horz" wrap="square" lIns="0" tIns="16510" rIns="0" bIns="0" rtlCol="0">
            <a:spAutoFit/>
          </a:bodyPr>
          <a:lstStyle/>
          <a:p>
            <a:pPr algn="ctr">
              <a:spcBef>
                <a:spcPts val="130"/>
              </a:spcBef>
            </a:pPr>
            <a:r>
              <a:rPr lang="ru-RU" sz="700" dirty="0">
                <a:solidFill>
                  <a:srgbClr val="231F20"/>
                </a:solidFill>
                <a:latin typeface="Arial Narrow"/>
                <a:cs typeface="Arial Narrow"/>
              </a:rPr>
              <a:t>Кнопка ТЕСТ </a:t>
            </a:r>
            <a:r>
              <a:rPr lang="ru-RU" sz="700" b="1" dirty="0">
                <a:solidFill>
                  <a:srgbClr val="231F20"/>
                </a:solidFill>
                <a:latin typeface="Arial Narrow"/>
                <a:cs typeface="Arial Narrow"/>
              </a:rPr>
              <a:t>/ </a:t>
            </a:r>
            <a:r>
              <a:rPr lang="en-US" sz="700" b="1" dirty="0">
                <a:solidFill>
                  <a:srgbClr val="231F20"/>
                </a:solidFill>
                <a:latin typeface="Arial Narrow"/>
                <a:cs typeface="Arial Narrow"/>
              </a:rPr>
              <a:t>TEST</a:t>
            </a:r>
            <a:endParaRPr lang="en-US" sz="700" dirty="0">
              <a:latin typeface="Arial Narrow"/>
              <a:cs typeface="Arial Narrow"/>
            </a:endParaRPr>
          </a:p>
          <a:p>
            <a:pPr algn="ctr">
              <a:lnSpc>
                <a:spcPct val="100000"/>
              </a:lnSpc>
              <a:spcBef>
                <a:spcPts val="130"/>
              </a:spcBef>
            </a:pPr>
            <a:endParaRPr sz="700" dirty="0">
              <a:latin typeface="Arial Narrow"/>
              <a:cs typeface="Arial Narrow"/>
            </a:endParaRPr>
          </a:p>
        </p:txBody>
      </p:sp>
      <p:sp>
        <p:nvSpPr>
          <p:cNvPr id="265" name="object 265"/>
          <p:cNvSpPr txBox="1"/>
          <p:nvPr/>
        </p:nvSpPr>
        <p:spPr>
          <a:xfrm>
            <a:off x="5399544" y="7381506"/>
            <a:ext cx="186055" cy="175895"/>
          </a:xfrm>
          <a:prstGeom prst="rect">
            <a:avLst/>
          </a:prstGeom>
          <a:solidFill>
            <a:srgbClr val="5A595C"/>
          </a:solidFill>
        </p:spPr>
        <p:txBody>
          <a:bodyPr vert="horz" wrap="square" lIns="0" tIns="12065" rIns="0" bIns="0" rtlCol="0">
            <a:spAutoFit/>
          </a:bodyPr>
          <a:lstStyle/>
          <a:p>
            <a:pPr marL="49530">
              <a:lnSpc>
                <a:spcPct val="100000"/>
              </a:lnSpc>
              <a:spcBef>
                <a:spcPts val="95"/>
              </a:spcBef>
            </a:pPr>
            <a:r>
              <a:rPr sz="900" dirty="0">
                <a:solidFill>
                  <a:srgbClr val="FFFFFF"/>
                </a:solidFill>
                <a:latin typeface="Arial Narrow"/>
                <a:cs typeface="Arial Narrow"/>
              </a:rPr>
              <a:t>3.</a:t>
            </a:r>
            <a:endParaRPr sz="900">
              <a:latin typeface="Arial Narrow"/>
              <a:cs typeface="Arial Narrow"/>
            </a:endParaRPr>
          </a:p>
        </p:txBody>
      </p:sp>
      <p:sp>
        <p:nvSpPr>
          <p:cNvPr id="266" name="object 266"/>
          <p:cNvSpPr/>
          <p:nvPr/>
        </p:nvSpPr>
        <p:spPr>
          <a:xfrm>
            <a:off x="5979554" y="7927089"/>
            <a:ext cx="249038" cy="307312"/>
          </a:xfrm>
          <a:prstGeom prst="rect">
            <a:avLst/>
          </a:prstGeom>
          <a:blipFill>
            <a:blip r:embed="rId7" cstate="print"/>
            <a:stretch>
              <a:fillRect/>
            </a:stretch>
          </a:blipFill>
        </p:spPr>
        <p:txBody>
          <a:bodyPr wrap="square" lIns="0" tIns="0" rIns="0" bIns="0" rtlCol="0"/>
          <a:lstStyle/>
          <a:p>
            <a:endParaRPr/>
          </a:p>
        </p:txBody>
      </p:sp>
      <p:sp>
        <p:nvSpPr>
          <p:cNvPr id="267" name="object 267"/>
          <p:cNvSpPr/>
          <p:nvPr/>
        </p:nvSpPr>
        <p:spPr>
          <a:xfrm>
            <a:off x="5912333" y="7479610"/>
            <a:ext cx="387985" cy="1270000"/>
          </a:xfrm>
          <a:custGeom>
            <a:avLst/>
            <a:gdLst/>
            <a:ahLst/>
            <a:cxnLst/>
            <a:rect l="l" t="t" r="r" b="b"/>
            <a:pathLst>
              <a:path w="387985" h="1270000">
                <a:moveTo>
                  <a:pt x="0" y="177304"/>
                </a:moveTo>
                <a:lnTo>
                  <a:pt x="0" y="1092923"/>
                </a:lnTo>
                <a:lnTo>
                  <a:pt x="495" y="1105941"/>
                </a:lnTo>
                <a:lnTo>
                  <a:pt x="10223" y="1155788"/>
                </a:lnTo>
                <a:lnTo>
                  <a:pt x="25323" y="1191348"/>
                </a:lnTo>
                <a:lnTo>
                  <a:pt x="47256" y="1223860"/>
                </a:lnTo>
                <a:lnTo>
                  <a:pt x="55537" y="1234274"/>
                </a:lnTo>
                <a:lnTo>
                  <a:pt x="64769" y="1243812"/>
                </a:lnTo>
                <a:lnTo>
                  <a:pt x="74510" y="1252893"/>
                </a:lnTo>
                <a:lnTo>
                  <a:pt x="85229" y="1262024"/>
                </a:lnTo>
                <a:lnTo>
                  <a:pt x="95948" y="1269809"/>
                </a:lnTo>
                <a:lnTo>
                  <a:pt x="291731" y="1269809"/>
                </a:lnTo>
                <a:lnTo>
                  <a:pt x="322910" y="1243812"/>
                </a:lnTo>
                <a:lnTo>
                  <a:pt x="348729" y="1213459"/>
                </a:lnTo>
                <a:lnTo>
                  <a:pt x="368198" y="1179639"/>
                </a:lnTo>
                <a:lnTo>
                  <a:pt x="381342" y="1143647"/>
                </a:lnTo>
                <a:lnTo>
                  <a:pt x="387197" y="1105941"/>
                </a:lnTo>
                <a:lnTo>
                  <a:pt x="387667" y="1092923"/>
                </a:lnTo>
                <a:lnTo>
                  <a:pt x="387667" y="177304"/>
                </a:lnTo>
                <a:lnTo>
                  <a:pt x="384276" y="139153"/>
                </a:lnTo>
                <a:lnTo>
                  <a:pt x="373557" y="102311"/>
                </a:lnTo>
                <a:lnTo>
                  <a:pt x="356019" y="67627"/>
                </a:lnTo>
                <a:lnTo>
                  <a:pt x="332155" y="35979"/>
                </a:lnTo>
                <a:lnTo>
                  <a:pt x="302437" y="8229"/>
                </a:lnTo>
                <a:lnTo>
                  <a:pt x="291731" y="0"/>
                </a:lnTo>
                <a:lnTo>
                  <a:pt x="95948" y="0"/>
                </a:lnTo>
                <a:lnTo>
                  <a:pt x="64769" y="26441"/>
                </a:lnTo>
                <a:lnTo>
                  <a:pt x="47256" y="46380"/>
                </a:lnTo>
                <a:lnTo>
                  <a:pt x="38963" y="56781"/>
                </a:lnTo>
                <a:lnTo>
                  <a:pt x="19494" y="90614"/>
                </a:lnTo>
                <a:lnTo>
                  <a:pt x="6350" y="127025"/>
                </a:lnTo>
                <a:lnTo>
                  <a:pt x="495" y="164312"/>
                </a:lnTo>
                <a:lnTo>
                  <a:pt x="0" y="177304"/>
                </a:lnTo>
                <a:close/>
              </a:path>
            </a:pathLst>
          </a:custGeom>
          <a:ln w="3175">
            <a:solidFill>
              <a:srgbClr val="050100"/>
            </a:solidFill>
          </a:ln>
        </p:spPr>
        <p:txBody>
          <a:bodyPr wrap="square" lIns="0" tIns="0" rIns="0" bIns="0" rtlCol="0"/>
          <a:lstStyle/>
          <a:p>
            <a:endParaRPr/>
          </a:p>
        </p:txBody>
      </p:sp>
      <p:sp>
        <p:nvSpPr>
          <p:cNvPr id="268" name="object 268"/>
          <p:cNvSpPr/>
          <p:nvPr/>
        </p:nvSpPr>
        <p:spPr>
          <a:xfrm>
            <a:off x="5943636" y="7511645"/>
            <a:ext cx="325120" cy="1205865"/>
          </a:xfrm>
          <a:custGeom>
            <a:avLst/>
            <a:gdLst/>
            <a:ahLst/>
            <a:cxnLst/>
            <a:rect l="l" t="t" r="r" b="b"/>
            <a:pathLst>
              <a:path w="325120" h="1205865">
                <a:moveTo>
                  <a:pt x="0" y="168363"/>
                </a:moveTo>
                <a:lnTo>
                  <a:pt x="0" y="1037780"/>
                </a:lnTo>
                <a:lnTo>
                  <a:pt x="393" y="1050124"/>
                </a:lnTo>
                <a:lnTo>
                  <a:pt x="8559" y="1097483"/>
                </a:lnTo>
                <a:lnTo>
                  <a:pt x="26543" y="1141933"/>
                </a:lnTo>
                <a:lnTo>
                  <a:pt x="54292" y="1181049"/>
                </a:lnTo>
                <a:lnTo>
                  <a:pt x="80441" y="1205750"/>
                </a:lnTo>
                <a:lnTo>
                  <a:pt x="244627" y="1205750"/>
                </a:lnTo>
                <a:lnTo>
                  <a:pt x="278536" y="1171994"/>
                </a:lnTo>
                <a:lnTo>
                  <a:pt x="303860" y="1131227"/>
                </a:lnTo>
                <a:lnTo>
                  <a:pt x="319786" y="1085951"/>
                </a:lnTo>
                <a:lnTo>
                  <a:pt x="325094" y="1037780"/>
                </a:lnTo>
                <a:lnTo>
                  <a:pt x="325094" y="168363"/>
                </a:lnTo>
                <a:lnTo>
                  <a:pt x="319786" y="120205"/>
                </a:lnTo>
                <a:lnTo>
                  <a:pt x="303860" y="74929"/>
                </a:lnTo>
                <a:lnTo>
                  <a:pt x="278536" y="34175"/>
                </a:lnTo>
                <a:lnTo>
                  <a:pt x="244627" y="0"/>
                </a:lnTo>
                <a:lnTo>
                  <a:pt x="80441" y="0"/>
                </a:lnTo>
                <a:lnTo>
                  <a:pt x="46532" y="34175"/>
                </a:lnTo>
                <a:lnTo>
                  <a:pt x="21234" y="74929"/>
                </a:lnTo>
                <a:lnTo>
                  <a:pt x="5308" y="120611"/>
                </a:lnTo>
                <a:lnTo>
                  <a:pt x="0" y="168363"/>
                </a:lnTo>
                <a:close/>
              </a:path>
            </a:pathLst>
          </a:custGeom>
          <a:ln w="3175">
            <a:solidFill>
              <a:srgbClr val="050100"/>
            </a:solidFill>
          </a:ln>
        </p:spPr>
        <p:txBody>
          <a:bodyPr wrap="square" lIns="0" tIns="0" rIns="0" bIns="0" rtlCol="0"/>
          <a:lstStyle/>
          <a:p>
            <a:endParaRPr/>
          </a:p>
        </p:txBody>
      </p:sp>
      <p:sp>
        <p:nvSpPr>
          <p:cNvPr id="269" name="object 269"/>
          <p:cNvSpPr/>
          <p:nvPr/>
        </p:nvSpPr>
        <p:spPr>
          <a:xfrm>
            <a:off x="6046453" y="7994778"/>
            <a:ext cx="94615" cy="45085"/>
          </a:xfrm>
          <a:custGeom>
            <a:avLst/>
            <a:gdLst/>
            <a:ahLst/>
            <a:cxnLst/>
            <a:rect l="l" t="t" r="r" b="b"/>
            <a:pathLst>
              <a:path w="94614" h="45084">
                <a:moveTo>
                  <a:pt x="94132" y="39497"/>
                </a:moveTo>
                <a:lnTo>
                  <a:pt x="94132" y="42583"/>
                </a:lnTo>
                <a:lnTo>
                  <a:pt x="91630" y="45072"/>
                </a:lnTo>
                <a:lnTo>
                  <a:pt x="88557" y="45072"/>
                </a:lnTo>
                <a:lnTo>
                  <a:pt x="5575" y="45072"/>
                </a:lnTo>
                <a:lnTo>
                  <a:pt x="2501" y="45072"/>
                </a:lnTo>
                <a:lnTo>
                  <a:pt x="0" y="42583"/>
                </a:lnTo>
                <a:lnTo>
                  <a:pt x="0" y="39497"/>
                </a:lnTo>
                <a:lnTo>
                  <a:pt x="0" y="5588"/>
                </a:lnTo>
                <a:lnTo>
                  <a:pt x="0" y="2501"/>
                </a:lnTo>
                <a:lnTo>
                  <a:pt x="2501" y="0"/>
                </a:lnTo>
                <a:lnTo>
                  <a:pt x="5575" y="0"/>
                </a:lnTo>
                <a:lnTo>
                  <a:pt x="88557" y="0"/>
                </a:lnTo>
                <a:lnTo>
                  <a:pt x="91630" y="0"/>
                </a:lnTo>
                <a:lnTo>
                  <a:pt x="94132" y="2501"/>
                </a:lnTo>
                <a:lnTo>
                  <a:pt x="94132" y="5588"/>
                </a:lnTo>
                <a:lnTo>
                  <a:pt x="94132" y="39497"/>
                </a:lnTo>
                <a:close/>
              </a:path>
            </a:pathLst>
          </a:custGeom>
          <a:ln w="3175">
            <a:solidFill>
              <a:srgbClr val="050100"/>
            </a:solidFill>
          </a:ln>
        </p:spPr>
        <p:txBody>
          <a:bodyPr wrap="square" lIns="0" tIns="0" rIns="0" bIns="0" rtlCol="0"/>
          <a:lstStyle/>
          <a:p>
            <a:endParaRPr/>
          </a:p>
        </p:txBody>
      </p:sp>
      <p:sp>
        <p:nvSpPr>
          <p:cNvPr id="270" name="object 270"/>
          <p:cNvSpPr/>
          <p:nvPr/>
        </p:nvSpPr>
        <p:spPr>
          <a:xfrm>
            <a:off x="6071114" y="8120722"/>
            <a:ext cx="52705" cy="52705"/>
          </a:xfrm>
          <a:custGeom>
            <a:avLst/>
            <a:gdLst/>
            <a:ahLst/>
            <a:cxnLst/>
            <a:rect l="l" t="t" r="r" b="b"/>
            <a:pathLst>
              <a:path w="52704" h="52704">
                <a:moveTo>
                  <a:pt x="52158" y="26073"/>
                </a:moveTo>
                <a:lnTo>
                  <a:pt x="50108" y="36224"/>
                </a:lnTo>
                <a:lnTo>
                  <a:pt x="44515" y="44516"/>
                </a:lnTo>
                <a:lnTo>
                  <a:pt x="36219" y="50108"/>
                </a:lnTo>
                <a:lnTo>
                  <a:pt x="26060" y="52158"/>
                </a:lnTo>
                <a:lnTo>
                  <a:pt x="15918" y="50108"/>
                </a:lnTo>
                <a:lnTo>
                  <a:pt x="7634" y="44516"/>
                </a:lnTo>
                <a:lnTo>
                  <a:pt x="2048" y="36224"/>
                </a:lnTo>
                <a:lnTo>
                  <a:pt x="0" y="26073"/>
                </a:lnTo>
                <a:lnTo>
                  <a:pt x="2048" y="15923"/>
                </a:lnTo>
                <a:lnTo>
                  <a:pt x="7634" y="7635"/>
                </a:lnTo>
                <a:lnTo>
                  <a:pt x="15918" y="2048"/>
                </a:lnTo>
                <a:lnTo>
                  <a:pt x="26060" y="0"/>
                </a:lnTo>
                <a:lnTo>
                  <a:pt x="36219" y="2048"/>
                </a:lnTo>
                <a:lnTo>
                  <a:pt x="44515" y="7635"/>
                </a:lnTo>
                <a:lnTo>
                  <a:pt x="50108" y="15923"/>
                </a:lnTo>
                <a:lnTo>
                  <a:pt x="52158" y="26073"/>
                </a:lnTo>
                <a:close/>
              </a:path>
            </a:pathLst>
          </a:custGeom>
          <a:ln w="3175">
            <a:solidFill>
              <a:srgbClr val="050100"/>
            </a:solidFill>
          </a:ln>
        </p:spPr>
        <p:txBody>
          <a:bodyPr wrap="square" lIns="0" tIns="0" rIns="0" bIns="0" rtlCol="0"/>
          <a:lstStyle/>
          <a:p>
            <a:endParaRPr/>
          </a:p>
        </p:txBody>
      </p:sp>
      <p:sp>
        <p:nvSpPr>
          <p:cNvPr id="271" name="object 271"/>
          <p:cNvSpPr/>
          <p:nvPr/>
        </p:nvSpPr>
        <p:spPr>
          <a:xfrm>
            <a:off x="6070834" y="8118208"/>
            <a:ext cx="57785" cy="57785"/>
          </a:xfrm>
          <a:custGeom>
            <a:avLst/>
            <a:gdLst/>
            <a:ahLst/>
            <a:cxnLst/>
            <a:rect l="l" t="t" r="r" b="b"/>
            <a:pathLst>
              <a:path w="57785" h="57784">
                <a:moveTo>
                  <a:pt x="57175" y="28587"/>
                </a:moveTo>
                <a:lnTo>
                  <a:pt x="54928" y="39721"/>
                </a:lnTo>
                <a:lnTo>
                  <a:pt x="48802" y="48812"/>
                </a:lnTo>
                <a:lnTo>
                  <a:pt x="39719" y="54940"/>
                </a:lnTo>
                <a:lnTo>
                  <a:pt x="28600" y="57188"/>
                </a:lnTo>
                <a:lnTo>
                  <a:pt x="17466" y="54940"/>
                </a:lnTo>
                <a:lnTo>
                  <a:pt x="8375" y="48812"/>
                </a:lnTo>
                <a:lnTo>
                  <a:pt x="2247" y="39721"/>
                </a:lnTo>
                <a:lnTo>
                  <a:pt x="0" y="28587"/>
                </a:lnTo>
                <a:lnTo>
                  <a:pt x="2247" y="17461"/>
                </a:lnTo>
                <a:lnTo>
                  <a:pt x="8375" y="8374"/>
                </a:lnTo>
                <a:lnTo>
                  <a:pt x="17466" y="2246"/>
                </a:lnTo>
                <a:lnTo>
                  <a:pt x="28600" y="0"/>
                </a:lnTo>
                <a:lnTo>
                  <a:pt x="39719" y="2246"/>
                </a:lnTo>
                <a:lnTo>
                  <a:pt x="48802" y="8374"/>
                </a:lnTo>
                <a:lnTo>
                  <a:pt x="54928" y="17461"/>
                </a:lnTo>
                <a:lnTo>
                  <a:pt x="57175" y="28587"/>
                </a:lnTo>
                <a:close/>
              </a:path>
            </a:pathLst>
          </a:custGeom>
          <a:ln w="3175">
            <a:solidFill>
              <a:srgbClr val="050100"/>
            </a:solidFill>
          </a:ln>
        </p:spPr>
        <p:txBody>
          <a:bodyPr wrap="square" lIns="0" tIns="0" rIns="0" bIns="0" rtlCol="0"/>
          <a:lstStyle/>
          <a:p>
            <a:endParaRPr/>
          </a:p>
        </p:txBody>
      </p:sp>
      <p:sp>
        <p:nvSpPr>
          <p:cNvPr id="272" name="object 272"/>
          <p:cNvSpPr txBox="1"/>
          <p:nvPr/>
        </p:nvSpPr>
        <p:spPr>
          <a:xfrm>
            <a:off x="6059351" y="8010499"/>
            <a:ext cx="106680" cy="121920"/>
          </a:xfrm>
          <a:prstGeom prst="rect">
            <a:avLst/>
          </a:prstGeom>
        </p:spPr>
        <p:txBody>
          <a:bodyPr vert="horz" wrap="square" lIns="0" tIns="12065" rIns="0" bIns="0" rtlCol="0">
            <a:spAutoFit/>
          </a:bodyPr>
          <a:lstStyle/>
          <a:p>
            <a:pPr marL="23495" marR="5080" indent="-24130">
              <a:lnSpc>
                <a:spcPct val="157700"/>
              </a:lnSpc>
              <a:spcBef>
                <a:spcPts val="95"/>
              </a:spcBef>
            </a:pPr>
            <a:r>
              <a:rPr sz="200" b="1" spc="5" dirty="0">
                <a:solidFill>
                  <a:srgbClr val="231F20"/>
                </a:solidFill>
                <a:latin typeface="Arial"/>
                <a:cs typeface="Arial"/>
              </a:rPr>
              <a:t>RESET  TEST</a:t>
            </a:r>
            <a:endParaRPr sz="200">
              <a:latin typeface="Arial"/>
              <a:cs typeface="Arial"/>
            </a:endParaRPr>
          </a:p>
        </p:txBody>
      </p:sp>
      <p:sp>
        <p:nvSpPr>
          <p:cNvPr id="273" name="object 273"/>
          <p:cNvSpPr/>
          <p:nvPr/>
        </p:nvSpPr>
        <p:spPr>
          <a:xfrm>
            <a:off x="6058658" y="8093864"/>
            <a:ext cx="20320" cy="20320"/>
          </a:xfrm>
          <a:custGeom>
            <a:avLst/>
            <a:gdLst/>
            <a:ahLst/>
            <a:cxnLst/>
            <a:rect l="l" t="t" r="r" b="b"/>
            <a:pathLst>
              <a:path w="20320" h="20320">
                <a:moveTo>
                  <a:pt x="20040" y="10020"/>
                </a:moveTo>
                <a:lnTo>
                  <a:pt x="20040" y="15557"/>
                </a:lnTo>
                <a:lnTo>
                  <a:pt x="15570" y="20040"/>
                </a:lnTo>
                <a:lnTo>
                  <a:pt x="10020" y="20040"/>
                </a:lnTo>
                <a:lnTo>
                  <a:pt x="4483" y="20040"/>
                </a:lnTo>
                <a:lnTo>
                  <a:pt x="0" y="15557"/>
                </a:lnTo>
                <a:lnTo>
                  <a:pt x="0" y="10020"/>
                </a:lnTo>
                <a:lnTo>
                  <a:pt x="0" y="4483"/>
                </a:lnTo>
                <a:lnTo>
                  <a:pt x="4483" y="0"/>
                </a:lnTo>
                <a:lnTo>
                  <a:pt x="10020" y="0"/>
                </a:lnTo>
                <a:lnTo>
                  <a:pt x="15570" y="0"/>
                </a:lnTo>
                <a:lnTo>
                  <a:pt x="20040" y="4483"/>
                </a:lnTo>
                <a:lnTo>
                  <a:pt x="20040" y="10020"/>
                </a:lnTo>
                <a:close/>
              </a:path>
            </a:pathLst>
          </a:custGeom>
          <a:ln w="3175">
            <a:solidFill>
              <a:srgbClr val="231F20"/>
            </a:solidFill>
          </a:ln>
        </p:spPr>
        <p:txBody>
          <a:bodyPr wrap="square" lIns="0" tIns="0" rIns="0" bIns="0" rtlCol="0"/>
          <a:lstStyle/>
          <a:p>
            <a:endParaRPr/>
          </a:p>
        </p:txBody>
      </p:sp>
      <p:sp>
        <p:nvSpPr>
          <p:cNvPr id="274" name="object 274"/>
          <p:cNvSpPr/>
          <p:nvPr/>
        </p:nvSpPr>
        <p:spPr>
          <a:xfrm>
            <a:off x="6075400" y="8071205"/>
            <a:ext cx="57150" cy="15875"/>
          </a:xfrm>
          <a:custGeom>
            <a:avLst/>
            <a:gdLst/>
            <a:ahLst/>
            <a:cxnLst/>
            <a:rect l="l" t="t" r="r" b="b"/>
            <a:pathLst>
              <a:path w="57150" h="15875">
                <a:moveTo>
                  <a:pt x="57048" y="15875"/>
                </a:moveTo>
                <a:lnTo>
                  <a:pt x="0" y="15875"/>
                </a:lnTo>
                <a:lnTo>
                  <a:pt x="0" y="0"/>
                </a:lnTo>
                <a:lnTo>
                  <a:pt x="57048" y="0"/>
                </a:lnTo>
                <a:lnTo>
                  <a:pt x="57048" y="15875"/>
                </a:lnTo>
                <a:close/>
              </a:path>
            </a:pathLst>
          </a:custGeom>
          <a:ln w="3175">
            <a:solidFill>
              <a:srgbClr val="231F20"/>
            </a:solidFill>
          </a:ln>
        </p:spPr>
        <p:txBody>
          <a:bodyPr wrap="square" lIns="0" tIns="0" rIns="0" bIns="0" rtlCol="0"/>
          <a:lstStyle/>
          <a:p>
            <a:endParaRPr/>
          </a:p>
        </p:txBody>
      </p:sp>
      <p:sp>
        <p:nvSpPr>
          <p:cNvPr id="275" name="object 275"/>
          <p:cNvSpPr/>
          <p:nvPr/>
        </p:nvSpPr>
        <p:spPr>
          <a:xfrm>
            <a:off x="6035266" y="7377022"/>
            <a:ext cx="183972" cy="114736"/>
          </a:xfrm>
          <a:prstGeom prst="rect">
            <a:avLst/>
          </a:prstGeom>
          <a:blipFill>
            <a:blip r:embed="rId8" cstate="print"/>
            <a:stretch>
              <a:fillRect/>
            </a:stretch>
          </a:blipFill>
        </p:spPr>
        <p:txBody>
          <a:bodyPr wrap="square" lIns="0" tIns="0" rIns="0" bIns="0" rtlCol="0"/>
          <a:lstStyle/>
          <a:p>
            <a:endParaRPr/>
          </a:p>
        </p:txBody>
      </p:sp>
      <p:sp>
        <p:nvSpPr>
          <p:cNvPr id="276" name="object 276"/>
          <p:cNvSpPr/>
          <p:nvPr/>
        </p:nvSpPr>
        <p:spPr>
          <a:xfrm>
            <a:off x="6048858" y="8744840"/>
            <a:ext cx="160909" cy="120912"/>
          </a:xfrm>
          <a:prstGeom prst="rect">
            <a:avLst/>
          </a:prstGeom>
          <a:blipFill>
            <a:blip r:embed="rId9" cstate="print"/>
            <a:stretch>
              <a:fillRect/>
            </a:stretch>
          </a:blipFill>
        </p:spPr>
        <p:txBody>
          <a:bodyPr wrap="square" lIns="0" tIns="0" rIns="0" bIns="0" rtlCol="0"/>
          <a:lstStyle/>
          <a:p>
            <a:endParaRPr/>
          </a:p>
        </p:txBody>
      </p:sp>
      <p:sp>
        <p:nvSpPr>
          <p:cNvPr id="277" name="object 277"/>
          <p:cNvSpPr/>
          <p:nvPr/>
        </p:nvSpPr>
        <p:spPr>
          <a:xfrm>
            <a:off x="5689485" y="8146797"/>
            <a:ext cx="421005" cy="276225"/>
          </a:xfrm>
          <a:custGeom>
            <a:avLst/>
            <a:gdLst/>
            <a:ahLst/>
            <a:cxnLst/>
            <a:rect l="l" t="t" r="r" b="b"/>
            <a:pathLst>
              <a:path w="421004" h="276225">
                <a:moveTo>
                  <a:pt x="420763" y="0"/>
                </a:moveTo>
                <a:lnTo>
                  <a:pt x="320598" y="24447"/>
                </a:lnTo>
                <a:lnTo>
                  <a:pt x="342353" y="39992"/>
                </a:lnTo>
                <a:lnTo>
                  <a:pt x="0" y="260083"/>
                </a:lnTo>
                <a:lnTo>
                  <a:pt x="10172" y="275894"/>
                </a:lnTo>
                <a:lnTo>
                  <a:pt x="352501" y="55816"/>
                </a:lnTo>
                <a:lnTo>
                  <a:pt x="376843" y="55816"/>
                </a:lnTo>
                <a:lnTo>
                  <a:pt x="420763" y="0"/>
                </a:lnTo>
                <a:close/>
              </a:path>
              <a:path w="421004" h="276225">
                <a:moveTo>
                  <a:pt x="376843" y="55816"/>
                </a:moveTo>
                <a:lnTo>
                  <a:pt x="352501" y="55816"/>
                </a:lnTo>
                <a:lnTo>
                  <a:pt x="356996" y="81038"/>
                </a:lnTo>
                <a:lnTo>
                  <a:pt x="376843" y="55816"/>
                </a:lnTo>
                <a:close/>
              </a:path>
            </a:pathLst>
          </a:custGeom>
          <a:solidFill>
            <a:srgbClr val="58595B"/>
          </a:solidFill>
        </p:spPr>
        <p:txBody>
          <a:bodyPr wrap="square" lIns="0" tIns="0" rIns="0" bIns="0" rtlCol="0"/>
          <a:lstStyle/>
          <a:p>
            <a:endParaRPr/>
          </a:p>
        </p:txBody>
      </p:sp>
      <p:sp>
        <p:nvSpPr>
          <p:cNvPr id="278" name="object 278"/>
          <p:cNvSpPr/>
          <p:nvPr/>
        </p:nvSpPr>
        <p:spPr>
          <a:xfrm>
            <a:off x="6175827" y="8111241"/>
            <a:ext cx="304800" cy="227329"/>
          </a:xfrm>
          <a:custGeom>
            <a:avLst/>
            <a:gdLst/>
            <a:ahLst/>
            <a:cxnLst/>
            <a:rect l="l" t="t" r="r" b="b"/>
            <a:pathLst>
              <a:path w="304800" h="227329">
                <a:moveTo>
                  <a:pt x="46479" y="0"/>
                </a:moveTo>
                <a:lnTo>
                  <a:pt x="21283" y="7083"/>
                </a:lnTo>
                <a:lnTo>
                  <a:pt x="5477" y="16880"/>
                </a:lnTo>
                <a:lnTo>
                  <a:pt x="0" y="21827"/>
                </a:lnTo>
                <a:lnTo>
                  <a:pt x="4832" y="102115"/>
                </a:lnTo>
                <a:lnTo>
                  <a:pt x="64336" y="151529"/>
                </a:lnTo>
                <a:lnTo>
                  <a:pt x="133239" y="176479"/>
                </a:lnTo>
                <a:lnTo>
                  <a:pt x="166268" y="183371"/>
                </a:lnTo>
                <a:lnTo>
                  <a:pt x="191895" y="198045"/>
                </a:lnTo>
                <a:lnTo>
                  <a:pt x="206070" y="207466"/>
                </a:lnTo>
                <a:lnTo>
                  <a:pt x="213863" y="215711"/>
                </a:lnTo>
                <a:lnTo>
                  <a:pt x="220344" y="226856"/>
                </a:lnTo>
                <a:lnTo>
                  <a:pt x="304533" y="110880"/>
                </a:lnTo>
                <a:lnTo>
                  <a:pt x="229865" y="60665"/>
                </a:lnTo>
                <a:lnTo>
                  <a:pt x="196860" y="40401"/>
                </a:lnTo>
                <a:lnTo>
                  <a:pt x="176237" y="32178"/>
                </a:lnTo>
                <a:lnTo>
                  <a:pt x="161541" y="29687"/>
                </a:lnTo>
                <a:lnTo>
                  <a:pt x="140992" y="23121"/>
                </a:lnTo>
                <a:lnTo>
                  <a:pt x="114037" y="13838"/>
                </a:lnTo>
                <a:lnTo>
                  <a:pt x="80124" y="3196"/>
                </a:lnTo>
                <a:lnTo>
                  <a:pt x="46479" y="0"/>
                </a:lnTo>
                <a:close/>
              </a:path>
            </a:pathLst>
          </a:custGeom>
          <a:solidFill>
            <a:srgbClr val="FFFFFF"/>
          </a:solidFill>
        </p:spPr>
        <p:txBody>
          <a:bodyPr wrap="square" lIns="0" tIns="0" rIns="0" bIns="0" rtlCol="0"/>
          <a:lstStyle/>
          <a:p>
            <a:endParaRPr/>
          </a:p>
        </p:txBody>
      </p:sp>
      <p:sp>
        <p:nvSpPr>
          <p:cNvPr id="279" name="object 279"/>
          <p:cNvSpPr/>
          <p:nvPr/>
        </p:nvSpPr>
        <p:spPr>
          <a:xfrm>
            <a:off x="6175827" y="8111246"/>
            <a:ext cx="304800" cy="227329"/>
          </a:xfrm>
          <a:custGeom>
            <a:avLst/>
            <a:gdLst/>
            <a:ahLst/>
            <a:cxnLst/>
            <a:rect l="l" t="t" r="r" b="b"/>
            <a:pathLst>
              <a:path w="304800" h="227329">
                <a:moveTo>
                  <a:pt x="304533" y="110874"/>
                </a:moveTo>
                <a:lnTo>
                  <a:pt x="268129" y="86355"/>
                </a:lnTo>
                <a:lnTo>
                  <a:pt x="229865" y="60659"/>
                </a:lnTo>
                <a:lnTo>
                  <a:pt x="196860" y="40395"/>
                </a:lnTo>
                <a:lnTo>
                  <a:pt x="161532" y="29681"/>
                </a:lnTo>
                <a:lnTo>
                  <a:pt x="140968" y="23115"/>
                </a:lnTo>
                <a:lnTo>
                  <a:pt x="114010" y="13832"/>
                </a:lnTo>
                <a:lnTo>
                  <a:pt x="80124" y="3190"/>
                </a:lnTo>
                <a:lnTo>
                  <a:pt x="46468" y="0"/>
                </a:lnTo>
                <a:lnTo>
                  <a:pt x="21274" y="7096"/>
                </a:lnTo>
                <a:lnTo>
                  <a:pt x="5473" y="16906"/>
                </a:lnTo>
                <a:lnTo>
                  <a:pt x="0" y="21859"/>
                </a:lnTo>
                <a:lnTo>
                  <a:pt x="4832" y="102125"/>
                </a:lnTo>
                <a:lnTo>
                  <a:pt x="64336" y="151528"/>
                </a:lnTo>
                <a:lnTo>
                  <a:pt x="133239" y="176473"/>
                </a:lnTo>
                <a:lnTo>
                  <a:pt x="166268" y="183365"/>
                </a:lnTo>
                <a:lnTo>
                  <a:pt x="191895" y="198039"/>
                </a:lnTo>
                <a:lnTo>
                  <a:pt x="206070" y="207460"/>
                </a:lnTo>
                <a:lnTo>
                  <a:pt x="213863" y="215705"/>
                </a:lnTo>
                <a:lnTo>
                  <a:pt x="220344" y="226850"/>
                </a:lnTo>
              </a:path>
            </a:pathLst>
          </a:custGeom>
          <a:ln w="3175">
            <a:solidFill>
              <a:srgbClr val="090202"/>
            </a:solidFill>
          </a:ln>
        </p:spPr>
        <p:txBody>
          <a:bodyPr wrap="square" lIns="0" tIns="0" rIns="0" bIns="0" rtlCol="0"/>
          <a:lstStyle/>
          <a:p>
            <a:endParaRPr/>
          </a:p>
        </p:txBody>
      </p:sp>
      <p:sp>
        <p:nvSpPr>
          <p:cNvPr id="280" name="object 280"/>
          <p:cNvSpPr/>
          <p:nvPr/>
        </p:nvSpPr>
        <p:spPr>
          <a:xfrm>
            <a:off x="6173778" y="8108459"/>
            <a:ext cx="109927" cy="142173"/>
          </a:xfrm>
          <a:prstGeom prst="rect">
            <a:avLst/>
          </a:prstGeom>
          <a:blipFill>
            <a:blip r:embed="rId10" cstate="print"/>
            <a:stretch>
              <a:fillRect/>
            </a:stretch>
          </a:blipFill>
        </p:spPr>
        <p:txBody>
          <a:bodyPr wrap="square" lIns="0" tIns="0" rIns="0" bIns="0" rtlCol="0"/>
          <a:lstStyle/>
          <a:p>
            <a:endParaRPr/>
          </a:p>
        </p:txBody>
      </p:sp>
      <p:sp>
        <p:nvSpPr>
          <p:cNvPr id="281" name="object 281"/>
          <p:cNvSpPr/>
          <p:nvPr/>
        </p:nvSpPr>
        <p:spPr>
          <a:xfrm>
            <a:off x="6372349" y="8187401"/>
            <a:ext cx="71498" cy="82826"/>
          </a:xfrm>
          <a:prstGeom prst="rect">
            <a:avLst/>
          </a:prstGeom>
          <a:blipFill>
            <a:blip r:embed="rId11" cstate="print"/>
            <a:stretch>
              <a:fillRect/>
            </a:stretch>
          </a:blipFill>
        </p:spPr>
        <p:txBody>
          <a:bodyPr wrap="square" lIns="0" tIns="0" rIns="0" bIns="0" rtlCol="0"/>
          <a:lstStyle/>
          <a:p>
            <a:endParaRPr/>
          </a:p>
        </p:txBody>
      </p:sp>
      <p:sp>
        <p:nvSpPr>
          <p:cNvPr id="282" name="object 282"/>
          <p:cNvSpPr/>
          <p:nvPr/>
        </p:nvSpPr>
        <p:spPr>
          <a:xfrm>
            <a:off x="1029059" y="7708736"/>
            <a:ext cx="742950" cy="860425"/>
          </a:xfrm>
          <a:custGeom>
            <a:avLst/>
            <a:gdLst/>
            <a:ahLst/>
            <a:cxnLst/>
            <a:rect l="l" t="t" r="r" b="b"/>
            <a:pathLst>
              <a:path w="742950" h="860425">
                <a:moveTo>
                  <a:pt x="34950" y="462584"/>
                </a:moveTo>
                <a:lnTo>
                  <a:pt x="0" y="24764"/>
                </a:lnTo>
                <a:lnTo>
                  <a:pt x="742746" y="0"/>
                </a:lnTo>
                <a:lnTo>
                  <a:pt x="662533" y="860323"/>
                </a:lnTo>
                <a:lnTo>
                  <a:pt x="133603" y="677100"/>
                </a:lnTo>
              </a:path>
            </a:pathLst>
          </a:custGeom>
          <a:ln w="4800">
            <a:solidFill>
              <a:srgbClr val="231F20"/>
            </a:solidFill>
          </a:ln>
        </p:spPr>
        <p:txBody>
          <a:bodyPr wrap="square" lIns="0" tIns="0" rIns="0" bIns="0" rtlCol="0"/>
          <a:lstStyle/>
          <a:p>
            <a:endParaRPr/>
          </a:p>
        </p:txBody>
      </p:sp>
      <p:sp>
        <p:nvSpPr>
          <p:cNvPr id="283" name="object 283"/>
          <p:cNvSpPr/>
          <p:nvPr/>
        </p:nvSpPr>
        <p:spPr>
          <a:xfrm>
            <a:off x="1160262" y="7779201"/>
            <a:ext cx="455930" cy="673735"/>
          </a:xfrm>
          <a:custGeom>
            <a:avLst/>
            <a:gdLst/>
            <a:ahLst/>
            <a:cxnLst/>
            <a:rect l="l" t="t" r="r" b="b"/>
            <a:pathLst>
              <a:path w="455930" h="673734">
                <a:moveTo>
                  <a:pt x="14549" y="306717"/>
                </a:moveTo>
                <a:lnTo>
                  <a:pt x="2217" y="22390"/>
                </a:lnTo>
                <a:lnTo>
                  <a:pt x="0" y="10795"/>
                </a:lnTo>
                <a:lnTo>
                  <a:pt x="2527" y="4598"/>
                </a:lnTo>
                <a:lnTo>
                  <a:pt x="12738" y="1700"/>
                </a:lnTo>
                <a:lnTo>
                  <a:pt x="33573" y="0"/>
                </a:lnTo>
                <a:lnTo>
                  <a:pt x="426511" y="0"/>
                </a:lnTo>
                <a:lnTo>
                  <a:pt x="445876" y="5033"/>
                </a:lnTo>
                <a:lnTo>
                  <a:pt x="454842" y="12742"/>
                </a:lnTo>
                <a:lnTo>
                  <a:pt x="455669" y="28555"/>
                </a:lnTo>
                <a:lnTo>
                  <a:pt x="450616" y="57899"/>
                </a:lnTo>
                <a:lnTo>
                  <a:pt x="414446" y="635063"/>
                </a:lnTo>
                <a:lnTo>
                  <a:pt x="412104" y="661949"/>
                </a:lnTo>
                <a:lnTo>
                  <a:pt x="404712" y="673365"/>
                </a:lnTo>
                <a:lnTo>
                  <a:pt x="386318" y="671519"/>
                </a:lnTo>
                <a:lnTo>
                  <a:pt x="350972" y="658622"/>
                </a:lnTo>
                <a:lnTo>
                  <a:pt x="277679" y="633210"/>
                </a:lnTo>
                <a:lnTo>
                  <a:pt x="183686" y="603284"/>
                </a:lnTo>
                <a:lnTo>
                  <a:pt x="102625" y="578354"/>
                </a:lnTo>
                <a:lnTo>
                  <a:pt x="68130" y="567931"/>
                </a:lnTo>
              </a:path>
            </a:pathLst>
          </a:custGeom>
          <a:ln w="4800">
            <a:solidFill>
              <a:srgbClr val="231F20"/>
            </a:solidFill>
          </a:ln>
        </p:spPr>
        <p:txBody>
          <a:bodyPr wrap="square" lIns="0" tIns="0" rIns="0" bIns="0" rtlCol="0"/>
          <a:lstStyle/>
          <a:p>
            <a:endParaRPr/>
          </a:p>
        </p:txBody>
      </p:sp>
      <p:sp>
        <p:nvSpPr>
          <p:cNvPr id="284" name="object 284"/>
          <p:cNvSpPr/>
          <p:nvPr/>
        </p:nvSpPr>
        <p:spPr>
          <a:xfrm>
            <a:off x="1046354" y="7877537"/>
            <a:ext cx="500380" cy="565785"/>
          </a:xfrm>
          <a:custGeom>
            <a:avLst/>
            <a:gdLst/>
            <a:ahLst/>
            <a:cxnLst/>
            <a:rect l="l" t="t" r="r" b="b"/>
            <a:pathLst>
              <a:path w="500380" h="565784">
                <a:moveTo>
                  <a:pt x="165912" y="182484"/>
                </a:moveTo>
                <a:lnTo>
                  <a:pt x="202658" y="52886"/>
                </a:lnTo>
                <a:lnTo>
                  <a:pt x="241566" y="0"/>
                </a:lnTo>
                <a:lnTo>
                  <a:pt x="306630" y="15104"/>
                </a:lnTo>
                <a:lnTo>
                  <a:pt x="421843" y="89482"/>
                </a:lnTo>
                <a:lnTo>
                  <a:pt x="466237" y="125015"/>
                </a:lnTo>
                <a:lnTo>
                  <a:pt x="498070" y="185921"/>
                </a:lnTo>
                <a:lnTo>
                  <a:pt x="500202" y="239406"/>
                </a:lnTo>
                <a:lnTo>
                  <a:pt x="497477" y="333105"/>
                </a:lnTo>
                <a:lnTo>
                  <a:pt x="476261" y="379593"/>
                </a:lnTo>
                <a:lnTo>
                  <a:pt x="418275" y="392598"/>
                </a:lnTo>
                <a:lnTo>
                  <a:pt x="305244" y="385849"/>
                </a:lnTo>
                <a:lnTo>
                  <a:pt x="230200" y="434795"/>
                </a:lnTo>
                <a:lnTo>
                  <a:pt x="226491" y="383246"/>
                </a:lnTo>
                <a:lnTo>
                  <a:pt x="214134" y="393012"/>
                </a:lnTo>
                <a:lnTo>
                  <a:pt x="216115" y="438821"/>
                </a:lnTo>
                <a:lnTo>
                  <a:pt x="201676" y="450873"/>
                </a:lnTo>
                <a:lnTo>
                  <a:pt x="197662" y="404264"/>
                </a:lnTo>
                <a:lnTo>
                  <a:pt x="179184" y="418730"/>
                </a:lnTo>
                <a:lnTo>
                  <a:pt x="182384" y="464526"/>
                </a:lnTo>
                <a:lnTo>
                  <a:pt x="165912" y="475791"/>
                </a:lnTo>
                <a:lnTo>
                  <a:pt x="160705" y="433195"/>
                </a:lnTo>
                <a:lnTo>
                  <a:pt x="147040" y="445235"/>
                </a:lnTo>
                <a:lnTo>
                  <a:pt x="151053" y="495057"/>
                </a:lnTo>
                <a:lnTo>
                  <a:pt x="131356" y="509928"/>
                </a:lnTo>
                <a:lnTo>
                  <a:pt x="127762" y="461516"/>
                </a:lnTo>
                <a:lnTo>
                  <a:pt x="116306" y="472959"/>
                </a:lnTo>
                <a:lnTo>
                  <a:pt x="116306" y="540459"/>
                </a:lnTo>
                <a:lnTo>
                  <a:pt x="90779" y="565783"/>
                </a:lnTo>
                <a:lnTo>
                  <a:pt x="0" y="525600"/>
                </a:lnTo>
              </a:path>
            </a:pathLst>
          </a:custGeom>
          <a:ln w="4800">
            <a:solidFill>
              <a:srgbClr val="231F20"/>
            </a:solidFill>
          </a:ln>
        </p:spPr>
        <p:txBody>
          <a:bodyPr wrap="square" lIns="0" tIns="0" rIns="0" bIns="0" rtlCol="0"/>
          <a:lstStyle/>
          <a:p>
            <a:endParaRPr/>
          </a:p>
        </p:txBody>
      </p:sp>
      <p:sp>
        <p:nvSpPr>
          <p:cNvPr id="285" name="object 285"/>
          <p:cNvSpPr/>
          <p:nvPr/>
        </p:nvSpPr>
        <p:spPr>
          <a:xfrm>
            <a:off x="970793" y="8188256"/>
            <a:ext cx="174625" cy="255270"/>
          </a:xfrm>
          <a:custGeom>
            <a:avLst/>
            <a:gdLst/>
            <a:ahLst/>
            <a:cxnLst/>
            <a:rect l="l" t="t" r="r" b="b"/>
            <a:pathLst>
              <a:path w="174625" h="255270">
                <a:moveTo>
                  <a:pt x="0" y="0"/>
                </a:moveTo>
                <a:lnTo>
                  <a:pt x="5854" y="127254"/>
                </a:lnTo>
                <a:lnTo>
                  <a:pt x="166344" y="255054"/>
                </a:lnTo>
                <a:lnTo>
                  <a:pt x="174050" y="141854"/>
                </a:lnTo>
                <a:lnTo>
                  <a:pt x="172267" y="81687"/>
                </a:lnTo>
                <a:lnTo>
                  <a:pt x="157080" y="54366"/>
                </a:lnTo>
                <a:lnTo>
                  <a:pt x="124574" y="39700"/>
                </a:lnTo>
                <a:lnTo>
                  <a:pt x="0" y="0"/>
                </a:lnTo>
                <a:close/>
              </a:path>
            </a:pathLst>
          </a:custGeom>
          <a:solidFill>
            <a:srgbClr val="FFFFFF"/>
          </a:solidFill>
        </p:spPr>
        <p:txBody>
          <a:bodyPr wrap="square" lIns="0" tIns="0" rIns="0" bIns="0" rtlCol="0"/>
          <a:lstStyle/>
          <a:p>
            <a:endParaRPr/>
          </a:p>
        </p:txBody>
      </p:sp>
      <p:sp>
        <p:nvSpPr>
          <p:cNvPr id="286" name="object 286"/>
          <p:cNvSpPr/>
          <p:nvPr/>
        </p:nvSpPr>
        <p:spPr>
          <a:xfrm>
            <a:off x="970793" y="8188256"/>
            <a:ext cx="174625" cy="255270"/>
          </a:xfrm>
          <a:custGeom>
            <a:avLst/>
            <a:gdLst/>
            <a:ahLst/>
            <a:cxnLst/>
            <a:rect l="l" t="t" r="r" b="b"/>
            <a:pathLst>
              <a:path w="174625" h="255270">
                <a:moveTo>
                  <a:pt x="5854" y="127254"/>
                </a:moveTo>
                <a:lnTo>
                  <a:pt x="0" y="0"/>
                </a:lnTo>
                <a:lnTo>
                  <a:pt x="124574" y="39700"/>
                </a:lnTo>
                <a:lnTo>
                  <a:pt x="157080" y="54366"/>
                </a:lnTo>
                <a:lnTo>
                  <a:pt x="172267" y="81687"/>
                </a:lnTo>
                <a:lnTo>
                  <a:pt x="174050" y="141854"/>
                </a:lnTo>
                <a:lnTo>
                  <a:pt x="166344" y="255054"/>
                </a:lnTo>
              </a:path>
            </a:pathLst>
          </a:custGeom>
          <a:ln w="4800">
            <a:solidFill>
              <a:srgbClr val="231F20"/>
            </a:solidFill>
          </a:ln>
        </p:spPr>
        <p:txBody>
          <a:bodyPr wrap="square" lIns="0" tIns="0" rIns="0" bIns="0" rtlCol="0"/>
          <a:lstStyle/>
          <a:p>
            <a:endParaRPr/>
          </a:p>
        </p:txBody>
      </p:sp>
      <p:sp>
        <p:nvSpPr>
          <p:cNvPr id="287" name="object 287"/>
          <p:cNvSpPr/>
          <p:nvPr/>
        </p:nvSpPr>
        <p:spPr>
          <a:xfrm>
            <a:off x="970795" y="7971454"/>
            <a:ext cx="526415" cy="340995"/>
          </a:xfrm>
          <a:custGeom>
            <a:avLst/>
            <a:gdLst/>
            <a:ahLst/>
            <a:cxnLst/>
            <a:rect l="l" t="t" r="r" b="b"/>
            <a:pathLst>
              <a:path w="526415" h="340995">
                <a:moveTo>
                  <a:pt x="305765" y="340880"/>
                </a:moveTo>
                <a:lnTo>
                  <a:pt x="416636" y="268554"/>
                </a:lnTo>
                <a:lnTo>
                  <a:pt x="487161" y="237257"/>
                </a:lnTo>
                <a:lnTo>
                  <a:pt x="518504" y="198185"/>
                </a:lnTo>
                <a:lnTo>
                  <a:pt x="526037" y="164839"/>
                </a:lnTo>
                <a:lnTo>
                  <a:pt x="525132" y="150723"/>
                </a:lnTo>
                <a:lnTo>
                  <a:pt x="510748" y="90069"/>
                </a:lnTo>
                <a:lnTo>
                  <a:pt x="481445" y="48792"/>
                </a:lnTo>
                <a:lnTo>
                  <a:pt x="452592" y="25238"/>
                </a:lnTo>
                <a:lnTo>
                  <a:pt x="439559" y="17754"/>
                </a:lnTo>
                <a:lnTo>
                  <a:pt x="368428" y="0"/>
                </a:lnTo>
                <a:lnTo>
                  <a:pt x="317574" y="15657"/>
                </a:lnTo>
                <a:lnTo>
                  <a:pt x="287035" y="41838"/>
                </a:lnTo>
                <a:lnTo>
                  <a:pt x="276847" y="55651"/>
                </a:lnTo>
                <a:lnTo>
                  <a:pt x="251334" y="84072"/>
                </a:lnTo>
                <a:lnTo>
                  <a:pt x="209335" y="115246"/>
                </a:lnTo>
                <a:lnTo>
                  <a:pt x="170053" y="140390"/>
                </a:lnTo>
                <a:lnTo>
                  <a:pt x="152692" y="150723"/>
                </a:lnTo>
                <a:lnTo>
                  <a:pt x="261569" y="182588"/>
                </a:lnTo>
                <a:lnTo>
                  <a:pt x="287857" y="192475"/>
                </a:lnTo>
                <a:lnTo>
                  <a:pt x="301139" y="202635"/>
                </a:lnTo>
                <a:lnTo>
                  <a:pt x="305481" y="219242"/>
                </a:lnTo>
                <a:lnTo>
                  <a:pt x="304952" y="248475"/>
                </a:lnTo>
                <a:lnTo>
                  <a:pt x="287985" y="259715"/>
                </a:lnTo>
                <a:lnTo>
                  <a:pt x="287193" y="230234"/>
                </a:lnTo>
                <a:lnTo>
                  <a:pt x="280557" y="212420"/>
                </a:lnTo>
                <a:lnTo>
                  <a:pt x="262340" y="199082"/>
                </a:lnTo>
                <a:lnTo>
                  <a:pt x="226809" y="183032"/>
                </a:lnTo>
                <a:lnTo>
                  <a:pt x="211607" y="192290"/>
                </a:lnTo>
                <a:lnTo>
                  <a:pt x="241627" y="207138"/>
                </a:lnTo>
                <a:lnTo>
                  <a:pt x="259888" y="233537"/>
                </a:lnTo>
                <a:lnTo>
                  <a:pt x="268959" y="258731"/>
                </a:lnTo>
                <a:lnTo>
                  <a:pt x="271411" y="269964"/>
                </a:lnTo>
                <a:lnTo>
                  <a:pt x="255536" y="280619"/>
                </a:lnTo>
                <a:lnTo>
                  <a:pt x="241648" y="235359"/>
                </a:lnTo>
                <a:lnTo>
                  <a:pt x="223242" y="211409"/>
                </a:lnTo>
                <a:lnTo>
                  <a:pt x="207171" y="202000"/>
                </a:lnTo>
                <a:lnTo>
                  <a:pt x="200291" y="200368"/>
                </a:lnTo>
                <a:lnTo>
                  <a:pt x="184200" y="210388"/>
                </a:lnTo>
                <a:lnTo>
                  <a:pt x="210028" y="225416"/>
                </a:lnTo>
                <a:lnTo>
                  <a:pt x="227695" y="253785"/>
                </a:lnTo>
                <a:lnTo>
                  <a:pt x="237832" y="281252"/>
                </a:lnTo>
                <a:lnTo>
                  <a:pt x="241071" y="293573"/>
                </a:lnTo>
                <a:lnTo>
                  <a:pt x="222897" y="307937"/>
                </a:lnTo>
                <a:lnTo>
                  <a:pt x="208330" y="256222"/>
                </a:lnTo>
                <a:lnTo>
                  <a:pt x="192641" y="229265"/>
                </a:lnTo>
                <a:lnTo>
                  <a:pt x="180097" y="219002"/>
                </a:lnTo>
                <a:lnTo>
                  <a:pt x="174967" y="217373"/>
                </a:lnTo>
                <a:lnTo>
                  <a:pt x="159118" y="230809"/>
                </a:lnTo>
                <a:lnTo>
                  <a:pt x="178729" y="247294"/>
                </a:lnTo>
                <a:lnTo>
                  <a:pt x="193679" y="277295"/>
                </a:lnTo>
                <a:lnTo>
                  <a:pt x="203207" y="306090"/>
                </a:lnTo>
                <a:lnTo>
                  <a:pt x="206552" y="318960"/>
                </a:lnTo>
                <a:lnTo>
                  <a:pt x="189725" y="330098"/>
                </a:lnTo>
                <a:lnTo>
                  <a:pt x="180795" y="290243"/>
                </a:lnTo>
                <a:lnTo>
                  <a:pt x="168987" y="262875"/>
                </a:lnTo>
                <a:lnTo>
                  <a:pt x="158687" y="247107"/>
                </a:lnTo>
                <a:lnTo>
                  <a:pt x="154279" y="242049"/>
                </a:lnTo>
                <a:lnTo>
                  <a:pt x="38887" y="199631"/>
                </a:lnTo>
                <a:lnTo>
                  <a:pt x="0" y="213131"/>
                </a:lnTo>
              </a:path>
            </a:pathLst>
          </a:custGeom>
          <a:ln w="4800">
            <a:solidFill>
              <a:srgbClr val="231F20"/>
            </a:solidFill>
          </a:ln>
        </p:spPr>
        <p:txBody>
          <a:bodyPr wrap="square" lIns="0" tIns="0" rIns="0" bIns="0" rtlCol="0"/>
          <a:lstStyle/>
          <a:p>
            <a:endParaRPr/>
          </a:p>
        </p:txBody>
      </p:sp>
      <p:sp>
        <p:nvSpPr>
          <p:cNvPr id="288" name="object 288"/>
          <p:cNvSpPr/>
          <p:nvPr/>
        </p:nvSpPr>
        <p:spPr>
          <a:xfrm>
            <a:off x="1029056" y="8125109"/>
            <a:ext cx="104139" cy="55880"/>
          </a:xfrm>
          <a:custGeom>
            <a:avLst/>
            <a:gdLst/>
            <a:ahLst/>
            <a:cxnLst/>
            <a:rect l="l" t="t" r="r" b="b"/>
            <a:pathLst>
              <a:path w="104140" h="55879">
                <a:moveTo>
                  <a:pt x="98031" y="0"/>
                </a:moveTo>
                <a:lnTo>
                  <a:pt x="67919" y="16078"/>
                </a:lnTo>
                <a:lnTo>
                  <a:pt x="104089" y="26517"/>
                </a:lnTo>
                <a:lnTo>
                  <a:pt x="89204" y="36969"/>
                </a:lnTo>
                <a:lnTo>
                  <a:pt x="51815" y="26517"/>
                </a:lnTo>
                <a:lnTo>
                  <a:pt x="34950" y="35356"/>
                </a:lnTo>
                <a:lnTo>
                  <a:pt x="75133" y="48526"/>
                </a:lnTo>
                <a:lnTo>
                  <a:pt x="62788" y="55511"/>
                </a:lnTo>
                <a:lnTo>
                  <a:pt x="21704" y="41782"/>
                </a:lnTo>
                <a:lnTo>
                  <a:pt x="0" y="51752"/>
                </a:lnTo>
              </a:path>
            </a:pathLst>
          </a:custGeom>
          <a:ln w="4800">
            <a:solidFill>
              <a:srgbClr val="231F20"/>
            </a:solidFill>
          </a:ln>
        </p:spPr>
        <p:txBody>
          <a:bodyPr wrap="square" lIns="0" tIns="0" rIns="0" bIns="0" rtlCol="0"/>
          <a:lstStyle/>
          <a:p>
            <a:endParaRPr/>
          </a:p>
        </p:txBody>
      </p:sp>
      <p:sp>
        <p:nvSpPr>
          <p:cNvPr id="289" name="object 289"/>
          <p:cNvSpPr/>
          <p:nvPr/>
        </p:nvSpPr>
        <p:spPr>
          <a:xfrm>
            <a:off x="1261957" y="8002010"/>
            <a:ext cx="233151" cy="190737"/>
          </a:xfrm>
          <a:prstGeom prst="rect">
            <a:avLst/>
          </a:prstGeom>
          <a:blipFill>
            <a:blip r:embed="rId12" cstate="print"/>
            <a:stretch>
              <a:fillRect/>
            </a:stretch>
          </a:blipFill>
        </p:spPr>
        <p:txBody>
          <a:bodyPr wrap="square" lIns="0" tIns="0" rIns="0" bIns="0" rtlCol="0"/>
          <a:lstStyle/>
          <a:p>
            <a:endParaRPr/>
          </a:p>
        </p:txBody>
      </p:sp>
      <p:sp>
        <p:nvSpPr>
          <p:cNvPr id="290" name="object 290"/>
          <p:cNvSpPr/>
          <p:nvPr/>
        </p:nvSpPr>
        <p:spPr>
          <a:xfrm>
            <a:off x="893127" y="8279389"/>
            <a:ext cx="195580" cy="283845"/>
          </a:xfrm>
          <a:custGeom>
            <a:avLst/>
            <a:gdLst/>
            <a:ahLst/>
            <a:cxnLst/>
            <a:rect l="l" t="t" r="r" b="b"/>
            <a:pathLst>
              <a:path w="195580" h="283845">
                <a:moveTo>
                  <a:pt x="0" y="283389"/>
                </a:moveTo>
                <a:lnTo>
                  <a:pt x="27678" y="238645"/>
                </a:lnTo>
                <a:lnTo>
                  <a:pt x="69078" y="195016"/>
                </a:lnTo>
                <a:lnTo>
                  <a:pt x="125042" y="142854"/>
                </a:lnTo>
                <a:lnTo>
                  <a:pt x="174253" y="99119"/>
                </a:lnTo>
                <a:lnTo>
                  <a:pt x="195394" y="80772"/>
                </a:lnTo>
                <a:lnTo>
                  <a:pt x="187196" y="35602"/>
                </a:lnTo>
                <a:lnTo>
                  <a:pt x="163292" y="11453"/>
                </a:lnTo>
                <a:lnTo>
                  <a:pt x="138258" y="1771"/>
                </a:lnTo>
                <a:lnTo>
                  <a:pt x="126674" y="0"/>
                </a:lnTo>
                <a:lnTo>
                  <a:pt x="70826" y="53320"/>
                </a:lnTo>
                <a:lnTo>
                  <a:pt x="39025" y="83900"/>
                </a:lnTo>
                <a:lnTo>
                  <a:pt x="19407" y="103268"/>
                </a:lnTo>
                <a:lnTo>
                  <a:pt x="106" y="122948"/>
                </a:lnTo>
              </a:path>
            </a:pathLst>
          </a:custGeom>
          <a:ln w="4800">
            <a:solidFill>
              <a:srgbClr val="231F20"/>
            </a:solidFill>
          </a:ln>
        </p:spPr>
        <p:txBody>
          <a:bodyPr wrap="square" lIns="0" tIns="0" rIns="0" bIns="0" rtlCol="0"/>
          <a:lstStyle/>
          <a:p>
            <a:endParaRPr/>
          </a:p>
        </p:txBody>
      </p:sp>
      <p:sp>
        <p:nvSpPr>
          <p:cNvPr id="291" name="object 291"/>
          <p:cNvSpPr/>
          <p:nvPr/>
        </p:nvSpPr>
        <p:spPr>
          <a:xfrm>
            <a:off x="1736258" y="8640203"/>
            <a:ext cx="169113" cy="158445"/>
          </a:xfrm>
          <a:prstGeom prst="rect">
            <a:avLst/>
          </a:prstGeom>
          <a:blipFill>
            <a:blip r:embed="rId13" cstate="print"/>
            <a:stretch>
              <a:fillRect/>
            </a:stretch>
          </a:blipFill>
        </p:spPr>
        <p:txBody>
          <a:bodyPr wrap="square" lIns="0" tIns="0" rIns="0" bIns="0" rtlCol="0"/>
          <a:lstStyle/>
          <a:p>
            <a:endParaRPr/>
          </a:p>
        </p:txBody>
      </p:sp>
      <p:sp>
        <p:nvSpPr>
          <p:cNvPr id="292" name="object 292"/>
          <p:cNvSpPr/>
          <p:nvPr/>
        </p:nvSpPr>
        <p:spPr>
          <a:xfrm>
            <a:off x="2132541" y="7606378"/>
            <a:ext cx="814705" cy="1102995"/>
          </a:xfrm>
          <a:custGeom>
            <a:avLst/>
            <a:gdLst/>
            <a:ahLst/>
            <a:cxnLst/>
            <a:rect l="l" t="t" r="r" b="b"/>
            <a:pathLst>
              <a:path w="814705" h="1102995">
                <a:moveTo>
                  <a:pt x="606937" y="28987"/>
                </a:moveTo>
                <a:lnTo>
                  <a:pt x="620031" y="8796"/>
                </a:lnTo>
                <a:lnTo>
                  <a:pt x="630772" y="0"/>
                </a:lnTo>
                <a:lnTo>
                  <a:pt x="644899" y="737"/>
                </a:lnTo>
                <a:lnTo>
                  <a:pt x="781956" y="57435"/>
                </a:lnTo>
                <a:lnTo>
                  <a:pt x="811786" y="81081"/>
                </a:lnTo>
                <a:lnTo>
                  <a:pt x="811280" y="94672"/>
                </a:lnTo>
                <a:lnTo>
                  <a:pt x="814506" y="163810"/>
                </a:lnTo>
                <a:lnTo>
                  <a:pt x="795748" y="212629"/>
                </a:lnTo>
                <a:lnTo>
                  <a:pt x="228592" y="1077804"/>
                </a:lnTo>
                <a:lnTo>
                  <a:pt x="213502" y="1095452"/>
                </a:lnTo>
                <a:lnTo>
                  <a:pt x="201645" y="1102591"/>
                </a:lnTo>
                <a:lnTo>
                  <a:pt x="186879" y="1100353"/>
                </a:lnTo>
                <a:lnTo>
                  <a:pt x="163060" y="1089869"/>
                </a:lnTo>
                <a:lnTo>
                  <a:pt x="25112" y="1001071"/>
                </a:lnTo>
                <a:lnTo>
                  <a:pt x="6614" y="989131"/>
                </a:lnTo>
                <a:lnTo>
                  <a:pt x="0" y="976709"/>
                </a:lnTo>
                <a:lnTo>
                  <a:pt x="4865" y="956204"/>
                </a:lnTo>
                <a:lnTo>
                  <a:pt x="20807" y="920019"/>
                </a:lnTo>
                <a:lnTo>
                  <a:pt x="606937" y="28987"/>
                </a:lnTo>
                <a:close/>
              </a:path>
            </a:pathLst>
          </a:custGeom>
          <a:ln w="3340">
            <a:solidFill>
              <a:srgbClr val="050100"/>
            </a:solidFill>
          </a:ln>
        </p:spPr>
        <p:txBody>
          <a:bodyPr wrap="square" lIns="0" tIns="0" rIns="0" bIns="0" rtlCol="0"/>
          <a:lstStyle/>
          <a:p>
            <a:endParaRPr/>
          </a:p>
        </p:txBody>
      </p:sp>
      <p:sp>
        <p:nvSpPr>
          <p:cNvPr id="293" name="object 293"/>
          <p:cNvSpPr/>
          <p:nvPr/>
        </p:nvSpPr>
        <p:spPr>
          <a:xfrm>
            <a:off x="2883040" y="7565588"/>
            <a:ext cx="141744" cy="103314"/>
          </a:xfrm>
          <a:prstGeom prst="rect">
            <a:avLst/>
          </a:prstGeom>
          <a:blipFill>
            <a:blip r:embed="rId14" cstate="print"/>
            <a:stretch>
              <a:fillRect/>
            </a:stretch>
          </a:blipFill>
        </p:spPr>
        <p:txBody>
          <a:bodyPr wrap="square" lIns="0" tIns="0" rIns="0" bIns="0" rtlCol="0"/>
          <a:lstStyle/>
          <a:p>
            <a:endParaRPr/>
          </a:p>
        </p:txBody>
      </p:sp>
      <p:sp>
        <p:nvSpPr>
          <p:cNvPr id="294" name="object 294"/>
          <p:cNvSpPr/>
          <p:nvPr/>
        </p:nvSpPr>
        <p:spPr>
          <a:xfrm>
            <a:off x="2700954" y="7725407"/>
            <a:ext cx="151765" cy="123189"/>
          </a:xfrm>
          <a:custGeom>
            <a:avLst/>
            <a:gdLst/>
            <a:ahLst/>
            <a:cxnLst/>
            <a:rect l="l" t="t" r="r" b="b"/>
            <a:pathLst>
              <a:path w="151764" h="123190">
                <a:moveTo>
                  <a:pt x="45643" y="0"/>
                </a:moveTo>
                <a:lnTo>
                  <a:pt x="0" y="71793"/>
                </a:lnTo>
                <a:lnTo>
                  <a:pt x="104749" y="122809"/>
                </a:lnTo>
                <a:lnTo>
                  <a:pt x="151434" y="50355"/>
                </a:lnTo>
                <a:lnTo>
                  <a:pt x="45643" y="0"/>
                </a:lnTo>
                <a:close/>
              </a:path>
            </a:pathLst>
          </a:custGeom>
          <a:ln w="3340">
            <a:solidFill>
              <a:srgbClr val="050100"/>
            </a:solidFill>
          </a:ln>
        </p:spPr>
        <p:txBody>
          <a:bodyPr wrap="square" lIns="0" tIns="0" rIns="0" bIns="0" rtlCol="0"/>
          <a:lstStyle/>
          <a:p>
            <a:endParaRPr/>
          </a:p>
        </p:txBody>
      </p:sp>
      <p:sp>
        <p:nvSpPr>
          <p:cNvPr id="295" name="object 295"/>
          <p:cNvSpPr/>
          <p:nvPr/>
        </p:nvSpPr>
        <p:spPr>
          <a:xfrm>
            <a:off x="2606156" y="7848221"/>
            <a:ext cx="174625" cy="140335"/>
          </a:xfrm>
          <a:custGeom>
            <a:avLst/>
            <a:gdLst/>
            <a:ahLst/>
            <a:cxnLst/>
            <a:rect l="l" t="t" r="r" b="b"/>
            <a:pathLst>
              <a:path w="174625" h="140334">
                <a:moveTo>
                  <a:pt x="174002" y="69862"/>
                </a:moveTo>
                <a:lnTo>
                  <a:pt x="167167" y="97063"/>
                </a:lnTo>
                <a:lnTo>
                  <a:pt x="148526" y="119273"/>
                </a:lnTo>
                <a:lnTo>
                  <a:pt x="120874" y="134247"/>
                </a:lnTo>
                <a:lnTo>
                  <a:pt x="87007" y="139738"/>
                </a:lnTo>
                <a:lnTo>
                  <a:pt x="53133" y="134247"/>
                </a:lnTo>
                <a:lnTo>
                  <a:pt x="25477" y="119273"/>
                </a:lnTo>
                <a:lnTo>
                  <a:pt x="6835" y="97063"/>
                </a:lnTo>
                <a:lnTo>
                  <a:pt x="0" y="69862"/>
                </a:lnTo>
                <a:lnTo>
                  <a:pt x="6835" y="42669"/>
                </a:lnTo>
                <a:lnTo>
                  <a:pt x="25477" y="20462"/>
                </a:lnTo>
                <a:lnTo>
                  <a:pt x="53133" y="5490"/>
                </a:lnTo>
                <a:lnTo>
                  <a:pt x="87007" y="0"/>
                </a:lnTo>
                <a:lnTo>
                  <a:pt x="120874" y="5490"/>
                </a:lnTo>
                <a:lnTo>
                  <a:pt x="148526" y="20462"/>
                </a:lnTo>
                <a:lnTo>
                  <a:pt x="167167" y="42669"/>
                </a:lnTo>
                <a:lnTo>
                  <a:pt x="174002" y="69862"/>
                </a:lnTo>
                <a:close/>
              </a:path>
            </a:pathLst>
          </a:custGeom>
          <a:ln w="3340">
            <a:solidFill>
              <a:srgbClr val="050100"/>
            </a:solidFill>
          </a:ln>
        </p:spPr>
        <p:txBody>
          <a:bodyPr wrap="square" lIns="0" tIns="0" rIns="0" bIns="0" rtlCol="0"/>
          <a:lstStyle/>
          <a:p>
            <a:endParaRPr/>
          </a:p>
        </p:txBody>
      </p:sp>
      <p:sp>
        <p:nvSpPr>
          <p:cNvPr id="296" name="object 296"/>
          <p:cNvSpPr/>
          <p:nvPr/>
        </p:nvSpPr>
        <p:spPr>
          <a:xfrm>
            <a:off x="2149623" y="8534523"/>
            <a:ext cx="201295" cy="136525"/>
          </a:xfrm>
          <a:custGeom>
            <a:avLst/>
            <a:gdLst/>
            <a:ahLst/>
            <a:cxnLst/>
            <a:rect l="l" t="t" r="r" b="b"/>
            <a:pathLst>
              <a:path w="201294" h="136525">
                <a:moveTo>
                  <a:pt x="0" y="0"/>
                </a:moveTo>
                <a:lnTo>
                  <a:pt x="19898" y="44752"/>
                </a:lnTo>
                <a:lnTo>
                  <a:pt x="62264" y="72395"/>
                </a:lnTo>
                <a:lnTo>
                  <a:pt x="85628" y="88045"/>
                </a:lnTo>
                <a:lnTo>
                  <a:pt x="112827" y="105234"/>
                </a:lnTo>
                <a:lnTo>
                  <a:pt x="147662" y="125069"/>
                </a:lnTo>
                <a:lnTo>
                  <a:pt x="166812" y="133897"/>
                </a:lnTo>
                <a:lnTo>
                  <a:pt x="178747" y="136256"/>
                </a:lnTo>
                <a:lnTo>
                  <a:pt x="188466" y="131622"/>
                </a:lnTo>
                <a:lnTo>
                  <a:pt x="200964" y="119468"/>
                </a:lnTo>
              </a:path>
            </a:pathLst>
          </a:custGeom>
          <a:ln w="3340">
            <a:solidFill>
              <a:srgbClr val="050100"/>
            </a:solidFill>
          </a:ln>
        </p:spPr>
        <p:txBody>
          <a:bodyPr wrap="square" lIns="0" tIns="0" rIns="0" bIns="0" rtlCol="0"/>
          <a:lstStyle/>
          <a:p>
            <a:endParaRPr/>
          </a:p>
        </p:txBody>
      </p:sp>
      <p:sp>
        <p:nvSpPr>
          <p:cNvPr id="297" name="object 297"/>
          <p:cNvSpPr/>
          <p:nvPr/>
        </p:nvSpPr>
        <p:spPr>
          <a:xfrm>
            <a:off x="2746227" y="7760947"/>
            <a:ext cx="26034" cy="26034"/>
          </a:xfrm>
          <a:custGeom>
            <a:avLst/>
            <a:gdLst/>
            <a:ahLst/>
            <a:cxnLst/>
            <a:rect l="l" t="t" r="r" b="b"/>
            <a:pathLst>
              <a:path w="26035" h="26034">
                <a:moveTo>
                  <a:pt x="25869" y="12928"/>
                </a:moveTo>
                <a:lnTo>
                  <a:pt x="25869" y="20078"/>
                </a:lnTo>
                <a:lnTo>
                  <a:pt x="20066" y="25869"/>
                </a:lnTo>
                <a:lnTo>
                  <a:pt x="12941" y="25869"/>
                </a:lnTo>
                <a:lnTo>
                  <a:pt x="5778" y="25869"/>
                </a:lnTo>
                <a:lnTo>
                  <a:pt x="0" y="20078"/>
                </a:lnTo>
                <a:lnTo>
                  <a:pt x="0" y="12928"/>
                </a:lnTo>
                <a:lnTo>
                  <a:pt x="0" y="5791"/>
                </a:lnTo>
                <a:lnTo>
                  <a:pt x="5778" y="0"/>
                </a:lnTo>
                <a:lnTo>
                  <a:pt x="12941" y="0"/>
                </a:lnTo>
                <a:lnTo>
                  <a:pt x="20066" y="0"/>
                </a:lnTo>
                <a:lnTo>
                  <a:pt x="25869" y="5791"/>
                </a:lnTo>
                <a:lnTo>
                  <a:pt x="25869" y="12928"/>
                </a:lnTo>
                <a:close/>
              </a:path>
            </a:pathLst>
          </a:custGeom>
          <a:ln w="3340">
            <a:solidFill>
              <a:srgbClr val="050100"/>
            </a:solidFill>
          </a:ln>
        </p:spPr>
        <p:txBody>
          <a:bodyPr wrap="square" lIns="0" tIns="0" rIns="0" bIns="0" rtlCol="0"/>
          <a:lstStyle/>
          <a:p>
            <a:endParaRPr/>
          </a:p>
        </p:txBody>
      </p:sp>
      <p:sp>
        <p:nvSpPr>
          <p:cNvPr id="298" name="object 298"/>
          <p:cNvSpPr/>
          <p:nvPr/>
        </p:nvSpPr>
        <p:spPr>
          <a:xfrm>
            <a:off x="2787600" y="7786810"/>
            <a:ext cx="24765" cy="12065"/>
          </a:xfrm>
          <a:custGeom>
            <a:avLst/>
            <a:gdLst/>
            <a:ahLst/>
            <a:cxnLst/>
            <a:rect l="l" t="t" r="r" b="b"/>
            <a:pathLst>
              <a:path w="24764" h="12065">
                <a:moveTo>
                  <a:pt x="0" y="0"/>
                </a:moveTo>
                <a:lnTo>
                  <a:pt x="24587" y="12014"/>
                </a:lnTo>
              </a:path>
            </a:pathLst>
          </a:custGeom>
          <a:ln w="3340">
            <a:solidFill>
              <a:srgbClr val="050100"/>
            </a:solidFill>
          </a:ln>
        </p:spPr>
        <p:txBody>
          <a:bodyPr wrap="square" lIns="0" tIns="0" rIns="0" bIns="0" rtlCol="0"/>
          <a:lstStyle/>
          <a:p>
            <a:endParaRPr/>
          </a:p>
        </p:txBody>
      </p:sp>
      <p:sp>
        <p:nvSpPr>
          <p:cNvPr id="299" name="object 299"/>
          <p:cNvSpPr/>
          <p:nvPr/>
        </p:nvSpPr>
        <p:spPr>
          <a:xfrm>
            <a:off x="2646756" y="7918088"/>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0" name="object 300"/>
          <p:cNvSpPr/>
          <p:nvPr/>
        </p:nvSpPr>
        <p:spPr>
          <a:xfrm>
            <a:off x="2714894" y="7929796"/>
            <a:ext cx="23495" cy="23495"/>
          </a:xfrm>
          <a:custGeom>
            <a:avLst/>
            <a:gdLst/>
            <a:ahLst/>
            <a:cxnLst/>
            <a:rect l="l" t="t" r="r" b="b"/>
            <a:pathLst>
              <a:path w="23494" h="23495">
                <a:moveTo>
                  <a:pt x="23418" y="11709"/>
                </a:moveTo>
                <a:lnTo>
                  <a:pt x="23418" y="18173"/>
                </a:lnTo>
                <a:lnTo>
                  <a:pt x="18160" y="23418"/>
                </a:lnTo>
                <a:lnTo>
                  <a:pt x="11709" y="23418"/>
                </a:lnTo>
                <a:lnTo>
                  <a:pt x="5232" y="23418"/>
                </a:lnTo>
                <a:lnTo>
                  <a:pt x="0" y="18173"/>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1" name="object 301"/>
          <p:cNvSpPr/>
          <p:nvPr/>
        </p:nvSpPr>
        <p:spPr>
          <a:xfrm>
            <a:off x="2606156" y="7870540"/>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6"/>
                </a:lnTo>
                <a:lnTo>
                  <a:pt x="6040" y="36460"/>
                </a:lnTo>
                <a:lnTo>
                  <a:pt x="2629" y="42078"/>
                </a:lnTo>
                <a:lnTo>
                  <a:pt x="0" y="47544"/>
                </a:lnTo>
              </a:path>
            </a:pathLst>
          </a:custGeom>
          <a:ln w="3340">
            <a:solidFill>
              <a:srgbClr val="050100"/>
            </a:solidFill>
          </a:ln>
        </p:spPr>
        <p:txBody>
          <a:bodyPr wrap="square" lIns="0" tIns="0" rIns="0" bIns="0" rtlCol="0"/>
          <a:lstStyle/>
          <a:p>
            <a:endParaRPr/>
          </a:p>
        </p:txBody>
      </p:sp>
      <p:sp>
        <p:nvSpPr>
          <p:cNvPr id="302" name="object 302"/>
          <p:cNvSpPr/>
          <p:nvPr/>
        </p:nvSpPr>
        <p:spPr>
          <a:xfrm>
            <a:off x="2507582" y="7987965"/>
            <a:ext cx="174625" cy="140335"/>
          </a:xfrm>
          <a:custGeom>
            <a:avLst/>
            <a:gdLst/>
            <a:ahLst/>
            <a:cxnLst/>
            <a:rect l="l" t="t" r="r" b="b"/>
            <a:pathLst>
              <a:path w="174625" h="140334">
                <a:moveTo>
                  <a:pt x="174002" y="69875"/>
                </a:moveTo>
                <a:lnTo>
                  <a:pt x="167167" y="97070"/>
                </a:lnTo>
                <a:lnTo>
                  <a:pt x="148526" y="119281"/>
                </a:lnTo>
                <a:lnTo>
                  <a:pt x="120874" y="134258"/>
                </a:lnTo>
                <a:lnTo>
                  <a:pt x="87007" y="139750"/>
                </a:lnTo>
                <a:lnTo>
                  <a:pt x="53133" y="134258"/>
                </a:lnTo>
                <a:lnTo>
                  <a:pt x="25477" y="119281"/>
                </a:lnTo>
                <a:lnTo>
                  <a:pt x="6835" y="97070"/>
                </a:lnTo>
                <a:lnTo>
                  <a:pt x="0" y="69875"/>
                </a:lnTo>
                <a:lnTo>
                  <a:pt x="6835" y="42680"/>
                </a:lnTo>
                <a:lnTo>
                  <a:pt x="25477" y="20469"/>
                </a:lnTo>
                <a:lnTo>
                  <a:pt x="53133" y="5492"/>
                </a:lnTo>
                <a:lnTo>
                  <a:pt x="87007" y="0"/>
                </a:lnTo>
                <a:lnTo>
                  <a:pt x="120874" y="5492"/>
                </a:lnTo>
                <a:lnTo>
                  <a:pt x="148526" y="20469"/>
                </a:lnTo>
                <a:lnTo>
                  <a:pt x="167167" y="42680"/>
                </a:lnTo>
                <a:lnTo>
                  <a:pt x="174002" y="69875"/>
                </a:lnTo>
                <a:close/>
              </a:path>
            </a:pathLst>
          </a:custGeom>
          <a:ln w="3340">
            <a:solidFill>
              <a:srgbClr val="050100"/>
            </a:solidFill>
          </a:ln>
        </p:spPr>
        <p:txBody>
          <a:bodyPr wrap="square" lIns="0" tIns="0" rIns="0" bIns="0" rtlCol="0"/>
          <a:lstStyle/>
          <a:p>
            <a:endParaRPr/>
          </a:p>
        </p:txBody>
      </p:sp>
      <p:sp>
        <p:nvSpPr>
          <p:cNvPr id="303" name="object 303"/>
          <p:cNvSpPr/>
          <p:nvPr/>
        </p:nvSpPr>
        <p:spPr>
          <a:xfrm>
            <a:off x="2548182" y="8057837"/>
            <a:ext cx="23495" cy="23495"/>
          </a:xfrm>
          <a:custGeom>
            <a:avLst/>
            <a:gdLst/>
            <a:ahLst/>
            <a:cxnLst/>
            <a:rect l="l" t="t" r="r" b="b"/>
            <a:pathLst>
              <a:path w="23494" h="23495">
                <a:moveTo>
                  <a:pt x="23393" y="11709"/>
                </a:moveTo>
                <a:lnTo>
                  <a:pt x="23393" y="18173"/>
                </a:lnTo>
                <a:lnTo>
                  <a:pt x="18161" y="23418"/>
                </a:lnTo>
                <a:lnTo>
                  <a:pt x="11709" y="23418"/>
                </a:lnTo>
                <a:lnTo>
                  <a:pt x="5232" y="23418"/>
                </a:lnTo>
                <a:lnTo>
                  <a:pt x="0" y="18173"/>
                </a:lnTo>
                <a:lnTo>
                  <a:pt x="0" y="11709"/>
                </a:lnTo>
                <a:lnTo>
                  <a:pt x="0" y="5245"/>
                </a:lnTo>
                <a:lnTo>
                  <a:pt x="5232" y="0"/>
                </a:lnTo>
                <a:lnTo>
                  <a:pt x="11709" y="0"/>
                </a:lnTo>
                <a:lnTo>
                  <a:pt x="18161" y="0"/>
                </a:lnTo>
                <a:lnTo>
                  <a:pt x="23393" y="5245"/>
                </a:lnTo>
                <a:lnTo>
                  <a:pt x="23393" y="11709"/>
                </a:lnTo>
                <a:close/>
              </a:path>
            </a:pathLst>
          </a:custGeom>
          <a:ln w="3340">
            <a:solidFill>
              <a:srgbClr val="050100"/>
            </a:solidFill>
          </a:ln>
        </p:spPr>
        <p:txBody>
          <a:bodyPr wrap="square" lIns="0" tIns="0" rIns="0" bIns="0" rtlCol="0"/>
          <a:lstStyle/>
          <a:p>
            <a:endParaRPr/>
          </a:p>
        </p:txBody>
      </p:sp>
      <p:sp>
        <p:nvSpPr>
          <p:cNvPr id="304" name="object 304"/>
          <p:cNvSpPr/>
          <p:nvPr/>
        </p:nvSpPr>
        <p:spPr>
          <a:xfrm>
            <a:off x="2616296" y="8069546"/>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5" name="object 305"/>
          <p:cNvSpPr/>
          <p:nvPr/>
        </p:nvSpPr>
        <p:spPr>
          <a:xfrm>
            <a:off x="2507582" y="8010296"/>
            <a:ext cx="174625" cy="47625"/>
          </a:xfrm>
          <a:custGeom>
            <a:avLst/>
            <a:gdLst/>
            <a:ahLst/>
            <a:cxnLst/>
            <a:rect l="l" t="t" r="r" b="b"/>
            <a:pathLst>
              <a:path w="174625" h="47625">
                <a:moveTo>
                  <a:pt x="174002" y="47544"/>
                </a:moveTo>
                <a:lnTo>
                  <a:pt x="126439" y="5371"/>
                </a:lnTo>
                <a:lnTo>
                  <a:pt x="83781" y="0"/>
                </a:lnTo>
                <a:lnTo>
                  <a:pt x="43886" y="8113"/>
                </a:lnTo>
                <a:lnTo>
                  <a:pt x="15100" y="25433"/>
                </a:lnTo>
                <a:lnTo>
                  <a:pt x="10206" y="30854"/>
                </a:lnTo>
                <a:lnTo>
                  <a:pt x="6040" y="36455"/>
                </a:lnTo>
                <a:lnTo>
                  <a:pt x="2629" y="42072"/>
                </a:lnTo>
                <a:lnTo>
                  <a:pt x="0" y="47544"/>
                </a:lnTo>
              </a:path>
            </a:pathLst>
          </a:custGeom>
          <a:ln w="3340">
            <a:solidFill>
              <a:srgbClr val="050100"/>
            </a:solidFill>
          </a:ln>
        </p:spPr>
        <p:txBody>
          <a:bodyPr wrap="square" lIns="0" tIns="0" rIns="0" bIns="0" rtlCol="0"/>
          <a:lstStyle/>
          <a:p>
            <a:endParaRPr/>
          </a:p>
        </p:txBody>
      </p:sp>
      <p:sp>
        <p:nvSpPr>
          <p:cNvPr id="306" name="object 306"/>
          <p:cNvSpPr/>
          <p:nvPr/>
        </p:nvSpPr>
        <p:spPr>
          <a:xfrm>
            <a:off x="2420566" y="8127714"/>
            <a:ext cx="174625" cy="140335"/>
          </a:xfrm>
          <a:custGeom>
            <a:avLst/>
            <a:gdLst/>
            <a:ahLst/>
            <a:cxnLst/>
            <a:rect l="l" t="t" r="r" b="b"/>
            <a:pathLst>
              <a:path w="174625" h="140334">
                <a:moveTo>
                  <a:pt x="174028" y="69875"/>
                </a:moveTo>
                <a:lnTo>
                  <a:pt x="167189" y="97075"/>
                </a:lnTo>
                <a:lnTo>
                  <a:pt x="148539" y="119286"/>
                </a:lnTo>
                <a:lnTo>
                  <a:pt x="120878" y="134260"/>
                </a:lnTo>
                <a:lnTo>
                  <a:pt x="87007" y="139750"/>
                </a:lnTo>
                <a:lnTo>
                  <a:pt x="53144" y="134260"/>
                </a:lnTo>
                <a:lnTo>
                  <a:pt x="25487" y="119286"/>
                </a:lnTo>
                <a:lnTo>
                  <a:pt x="6838" y="97075"/>
                </a:lnTo>
                <a:lnTo>
                  <a:pt x="0" y="69875"/>
                </a:lnTo>
                <a:lnTo>
                  <a:pt x="6838" y="42680"/>
                </a:lnTo>
                <a:lnTo>
                  <a:pt x="25487" y="20469"/>
                </a:lnTo>
                <a:lnTo>
                  <a:pt x="53144" y="5492"/>
                </a:lnTo>
                <a:lnTo>
                  <a:pt x="87007" y="0"/>
                </a:lnTo>
                <a:lnTo>
                  <a:pt x="120878" y="5492"/>
                </a:lnTo>
                <a:lnTo>
                  <a:pt x="148539" y="20469"/>
                </a:lnTo>
                <a:lnTo>
                  <a:pt x="167189" y="42680"/>
                </a:lnTo>
                <a:lnTo>
                  <a:pt x="174028" y="69875"/>
                </a:lnTo>
                <a:close/>
              </a:path>
            </a:pathLst>
          </a:custGeom>
          <a:ln w="3340">
            <a:solidFill>
              <a:srgbClr val="050100"/>
            </a:solidFill>
          </a:ln>
        </p:spPr>
        <p:txBody>
          <a:bodyPr wrap="square" lIns="0" tIns="0" rIns="0" bIns="0" rtlCol="0"/>
          <a:lstStyle/>
          <a:p>
            <a:endParaRPr/>
          </a:p>
        </p:txBody>
      </p:sp>
      <p:sp>
        <p:nvSpPr>
          <p:cNvPr id="307" name="object 307"/>
          <p:cNvSpPr/>
          <p:nvPr/>
        </p:nvSpPr>
        <p:spPr>
          <a:xfrm>
            <a:off x="2461167" y="8197587"/>
            <a:ext cx="23495" cy="23495"/>
          </a:xfrm>
          <a:custGeom>
            <a:avLst/>
            <a:gdLst/>
            <a:ahLst/>
            <a:cxnLst/>
            <a:rect l="l" t="t" r="r" b="b"/>
            <a:pathLst>
              <a:path w="23494" h="23495">
                <a:moveTo>
                  <a:pt x="23418" y="11709"/>
                </a:moveTo>
                <a:lnTo>
                  <a:pt x="23418" y="18186"/>
                </a:lnTo>
                <a:lnTo>
                  <a:pt x="18160" y="23418"/>
                </a:lnTo>
                <a:lnTo>
                  <a:pt x="11709" y="23418"/>
                </a:lnTo>
                <a:lnTo>
                  <a:pt x="5232" y="23418"/>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08" name="object 308"/>
          <p:cNvSpPr/>
          <p:nvPr/>
        </p:nvSpPr>
        <p:spPr>
          <a:xfrm>
            <a:off x="2529306" y="8209308"/>
            <a:ext cx="23495" cy="23495"/>
          </a:xfrm>
          <a:custGeom>
            <a:avLst/>
            <a:gdLst/>
            <a:ahLst/>
            <a:cxnLst/>
            <a:rect l="l" t="t" r="r" b="b"/>
            <a:pathLst>
              <a:path w="23494" h="23495">
                <a:moveTo>
                  <a:pt x="23418" y="11696"/>
                </a:moveTo>
                <a:lnTo>
                  <a:pt x="23418" y="18173"/>
                </a:lnTo>
                <a:lnTo>
                  <a:pt x="18160" y="23406"/>
                </a:lnTo>
                <a:lnTo>
                  <a:pt x="11709" y="23406"/>
                </a:lnTo>
                <a:lnTo>
                  <a:pt x="5232" y="23406"/>
                </a:lnTo>
                <a:lnTo>
                  <a:pt x="0" y="18173"/>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09" name="object 309"/>
          <p:cNvSpPr/>
          <p:nvPr/>
        </p:nvSpPr>
        <p:spPr>
          <a:xfrm>
            <a:off x="2420566" y="8150039"/>
            <a:ext cx="174625" cy="47625"/>
          </a:xfrm>
          <a:custGeom>
            <a:avLst/>
            <a:gdLst/>
            <a:ahLst/>
            <a:cxnLst/>
            <a:rect l="l" t="t" r="r" b="b"/>
            <a:pathLst>
              <a:path w="174625" h="47625">
                <a:moveTo>
                  <a:pt x="174028" y="47550"/>
                </a:moveTo>
                <a:lnTo>
                  <a:pt x="126449" y="5371"/>
                </a:lnTo>
                <a:lnTo>
                  <a:pt x="83791" y="0"/>
                </a:lnTo>
                <a:lnTo>
                  <a:pt x="43890" y="8113"/>
                </a:lnTo>
                <a:lnTo>
                  <a:pt x="15100" y="25439"/>
                </a:lnTo>
                <a:lnTo>
                  <a:pt x="10211" y="30860"/>
                </a:lnTo>
                <a:lnTo>
                  <a:pt x="6045" y="36461"/>
                </a:lnTo>
                <a:lnTo>
                  <a:pt x="2630" y="42079"/>
                </a:lnTo>
                <a:lnTo>
                  <a:pt x="0" y="47550"/>
                </a:lnTo>
              </a:path>
            </a:pathLst>
          </a:custGeom>
          <a:ln w="3340">
            <a:solidFill>
              <a:srgbClr val="050100"/>
            </a:solidFill>
          </a:ln>
        </p:spPr>
        <p:txBody>
          <a:bodyPr wrap="square" lIns="0" tIns="0" rIns="0" bIns="0" rtlCol="0"/>
          <a:lstStyle/>
          <a:p>
            <a:endParaRPr/>
          </a:p>
        </p:txBody>
      </p:sp>
      <p:sp>
        <p:nvSpPr>
          <p:cNvPr id="310" name="object 310"/>
          <p:cNvSpPr/>
          <p:nvPr/>
        </p:nvSpPr>
        <p:spPr>
          <a:xfrm>
            <a:off x="2333578" y="8267464"/>
            <a:ext cx="174625" cy="140335"/>
          </a:xfrm>
          <a:custGeom>
            <a:avLst/>
            <a:gdLst/>
            <a:ahLst/>
            <a:cxnLst/>
            <a:rect l="l" t="t" r="r" b="b"/>
            <a:pathLst>
              <a:path w="174625" h="140334">
                <a:moveTo>
                  <a:pt x="174002" y="69875"/>
                </a:moveTo>
                <a:lnTo>
                  <a:pt x="167163" y="97075"/>
                </a:lnTo>
                <a:lnTo>
                  <a:pt x="148513" y="119286"/>
                </a:lnTo>
                <a:lnTo>
                  <a:pt x="120853" y="134260"/>
                </a:lnTo>
                <a:lnTo>
                  <a:pt x="86982" y="139750"/>
                </a:lnTo>
                <a:lnTo>
                  <a:pt x="53122" y="134260"/>
                </a:lnTo>
                <a:lnTo>
                  <a:pt x="25474" y="119286"/>
                </a:lnTo>
                <a:lnTo>
                  <a:pt x="6834" y="97075"/>
                </a:lnTo>
                <a:lnTo>
                  <a:pt x="0" y="69875"/>
                </a:lnTo>
                <a:lnTo>
                  <a:pt x="6834" y="42680"/>
                </a:lnTo>
                <a:lnTo>
                  <a:pt x="25474" y="20469"/>
                </a:lnTo>
                <a:lnTo>
                  <a:pt x="53122" y="5492"/>
                </a:lnTo>
                <a:lnTo>
                  <a:pt x="86982" y="0"/>
                </a:lnTo>
                <a:lnTo>
                  <a:pt x="120853" y="5492"/>
                </a:lnTo>
                <a:lnTo>
                  <a:pt x="148513" y="20469"/>
                </a:lnTo>
                <a:lnTo>
                  <a:pt x="167163" y="42680"/>
                </a:lnTo>
                <a:lnTo>
                  <a:pt x="174002" y="69875"/>
                </a:lnTo>
                <a:close/>
              </a:path>
            </a:pathLst>
          </a:custGeom>
          <a:ln w="3340">
            <a:solidFill>
              <a:srgbClr val="050100"/>
            </a:solidFill>
          </a:ln>
        </p:spPr>
        <p:txBody>
          <a:bodyPr wrap="square" lIns="0" tIns="0" rIns="0" bIns="0" rtlCol="0"/>
          <a:lstStyle/>
          <a:p>
            <a:endParaRPr/>
          </a:p>
        </p:txBody>
      </p:sp>
      <p:sp>
        <p:nvSpPr>
          <p:cNvPr id="311" name="object 311"/>
          <p:cNvSpPr/>
          <p:nvPr/>
        </p:nvSpPr>
        <p:spPr>
          <a:xfrm>
            <a:off x="2374153" y="8337338"/>
            <a:ext cx="23495" cy="23495"/>
          </a:xfrm>
          <a:custGeom>
            <a:avLst/>
            <a:gdLst/>
            <a:ahLst/>
            <a:cxnLst/>
            <a:rect l="l" t="t" r="r" b="b"/>
            <a:pathLst>
              <a:path w="23494" h="23495">
                <a:moveTo>
                  <a:pt x="23418" y="11709"/>
                </a:moveTo>
                <a:lnTo>
                  <a:pt x="23418" y="18186"/>
                </a:lnTo>
                <a:lnTo>
                  <a:pt x="18186" y="23418"/>
                </a:lnTo>
                <a:lnTo>
                  <a:pt x="11709" y="23418"/>
                </a:lnTo>
                <a:lnTo>
                  <a:pt x="5257" y="23418"/>
                </a:lnTo>
                <a:lnTo>
                  <a:pt x="0" y="18186"/>
                </a:lnTo>
                <a:lnTo>
                  <a:pt x="0" y="11709"/>
                </a:lnTo>
                <a:lnTo>
                  <a:pt x="0" y="5245"/>
                </a:lnTo>
                <a:lnTo>
                  <a:pt x="5257"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2" name="object 312"/>
          <p:cNvSpPr/>
          <p:nvPr/>
        </p:nvSpPr>
        <p:spPr>
          <a:xfrm>
            <a:off x="2442291" y="8349045"/>
            <a:ext cx="23495" cy="23495"/>
          </a:xfrm>
          <a:custGeom>
            <a:avLst/>
            <a:gdLst/>
            <a:ahLst/>
            <a:cxnLst/>
            <a:rect l="l" t="t" r="r" b="b"/>
            <a:pathLst>
              <a:path w="23494" h="23495">
                <a:moveTo>
                  <a:pt x="23418" y="11709"/>
                </a:moveTo>
                <a:lnTo>
                  <a:pt x="23418" y="18186"/>
                </a:lnTo>
                <a:lnTo>
                  <a:pt x="18186" y="23418"/>
                </a:lnTo>
                <a:lnTo>
                  <a:pt x="11709" y="23418"/>
                </a:lnTo>
                <a:lnTo>
                  <a:pt x="5232" y="23418"/>
                </a:lnTo>
                <a:lnTo>
                  <a:pt x="0" y="18186"/>
                </a:lnTo>
                <a:lnTo>
                  <a:pt x="0" y="11709"/>
                </a:lnTo>
                <a:lnTo>
                  <a:pt x="0" y="5245"/>
                </a:lnTo>
                <a:lnTo>
                  <a:pt x="5232" y="0"/>
                </a:lnTo>
                <a:lnTo>
                  <a:pt x="11709" y="0"/>
                </a:lnTo>
                <a:lnTo>
                  <a:pt x="18186"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3" name="object 313"/>
          <p:cNvSpPr/>
          <p:nvPr/>
        </p:nvSpPr>
        <p:spPr>
          <a:xfrm>
            <a:off x="2333578" y="8289790"/>
            <a:ext cx="174625" cy="47625"/>
          </a:xfrm>
          <a:custGeom>
            <a:avLst/>
            <a:gdLst/>
            <a:ahLst/>
            <a:cxnLst/>
            <a:rect l="l" t="t" r="r" b="b"/>
            <a:pathLst>
              <a:path w="174625" h="47625">
                <a:moveTo>
                  <a:pt x="174002" y="47548"/>
                </a:moveTo>
                <a:lnTo>
                  <a:pt x="126435" y="5374"/>
                </a:lnTo>
                <a:lnTo>
                  <a:pt x="83772" y="0"/>
                </a:lnTo>
                <a:lnTo>
                  <a:pt x="43876" y="8112"/>
                </a:lnTo>
                <a:lnTo>
                  <a:pt x="15100" y="25438"/>
                </a:lnTo>
                <a:lnTo>
                  <a:pt x="10201" y="30859"/>
                </a:lnTo>
                <a:lnTo>
                  <a:pt x="6035" y="36460"/>
                </a:lnTo>
                <a:lnTo>
                  <a:pt x="2627" y="42077"/>
                </a:lnTo>
                <a:lnTo>
                  <a:pt x="0" y="47548"/>
                </a:lnTo>
              </a:path>
            </a:pathLst>
          </a:custGeom>
          <a:ln w="3340">
            <a:solidFill>
              <a:srgbClr val="050100"/>
            </a:solidFill>
          </a:ln>
        </p:spPr>
        <p:txBody>
          <a:bodyPr wrap="square" lIns="0" tIns="0" rIns="0" bIns="0" rtlCol="0"/>
          <a:lstStyle/>
          <a:p>
            <a:endParaRPr/>
          </a:p>
        </p:txBody>
      </p:sp>
      <p:sp>
        <p:nvSpPr>
          <p:cNvPr id="314" name="object 314"/>
          <p:cNvSpPr/>
          <p:nvPr/>
        </p:nvSpPr>
        <p:spPr>
          <a:xfrm>
            <a:off x="2239592" y="8407220"/>
            <a:ext cx="174625" cy="140335"/>
          </a:xfrm>
          <a:custGeom>
            <a:avLst/>
            <a:gdLst/>
            <a:ahLst/>
            <a:cxnLst/>
            <a:rect l="l" t="t" r="r" b="b"/>
            <a:pathLst>
              <a:path w="174625" h="140334">
                <a:moveTo>
                  <a:pt x="174002" y="69875"/>
                </a:moveTo>
                <a:lnTo>
                  <a:pt x="167167" y="97068"/>
                </a:lnTo>
                <a:lnTo>
                  <a:pt x="148526" y="119275"/>
                </a:lnTo>
                <a:lnTo>
                  <a:pt x="120874" y="134247"/>
                </a:lnTo>
                <a:lnTo>
                  <a:pt x="87007" y="139738"/>
                </a:lnTo>
                <a:lnTo>
                  <a:pt x="53144" y="134247"/>
                </a:lnTo>
                <a:lnTo>
                  <a:pt x="25487" y="119275"/>
                </a:lnTo>
                <a:lnTo>
                  <a:pt x="6838" y="97068"/>
                </a:lnTo>
                <a:lnTo>
                  <a:pt x="0" y="69875"/>
                </a:lnTo>
                <a:lnTo>
                  <a:pt x="6838" y="42674"/>
                </a:lnTo>
                <a:lnTo>
                  <a:pt x="25487" y="20464"/>
                </a:lnTo>
                <a:lnTo>
                  <a:pt x="53144" y="5490"/>
                </a:lnTo>
                <a:lnTo>
                  <a:pt x="87007" y="0"/>
                </a:lnTo>
                <a:lnTo>
                  <a:pt x="120874" y="5490"/>
                </a:lnTo>
                <a:lnTo>
                  <a:pt x="148526" y="20464"/>
                </a:lnTo>
                <a:lnTo>
                  <a:pt x="167167" y="42674"/>
                </a:lnTo>
                <a:lnTo>
                  <a:pt x="174002" y="69875"/>
                </a:lnTo>
                <a:close/>
              </a:path>
            </a:pathLst>
          </a:custGeom>
          <a:ln w="3340">
            <a:solidFill>
              <a:srgbClr val="050100"/>
            </a:solidFill>
          </a:ln>
        </p:spPr>
        <p:txBody>
          <a:bodyPr wrap="square" lIns="0" tIns="0" rIns="0" bIns="0" rtlCol="0"/>
          <a:lstStyle/>
          <a:p>
            <a:endParaRPr/>
          </a:p>
        </p:txBody>
      </p:sp>
      <p:sp>
        <p:nvSpPr>
          <p:cNvPr id="315" name="object 315"/>
          <p:cNvSpPr/>
          <p:nvPr/>
        </p:nvSpPr>
        <p:spPr>
          <a:xfrm>
            <a:off x="2280192" y="8477100"/>
            <a:ext cx="23495" cy="23495"/>
          </a:xfrm>
          <a:custGeom>
            <a:avLst/>
            <a:gdLst/>
            <a:ahLst/>
            <a:cxnLst/>
            <a:rect l="l" t="t" r="r" b="b"/>
            <a:pathLst>
              <a:path w="23494" h="23495">
                <a:moveTo>
                  <a:pt x="23418" y="11696"/>
                </a:moveTo>
                <a:lnTo>
                  <a:pt x="23418" y="18161"/>
                </a:lnTo>
                <a:lnTo>
                  <a:pt x="18160" y="23406"/>
                </a:lnTo>
                <a:lnTo>
                  <a:pt x="11709" y="23406"/>
                </a:lnTo>
                <a:lnTo>
                  <a:pt x="5232" y="23406"/>
                </a:lnTo>
                <a:lnTo>
                  <a:pt x="0" y="18161"/>
                </a:lnTo>
                <a:lnTo>
                  <a:pt x="0" y="11696"/>
                </a:lnTo>
                <a:lnTo>
                  <a:pt x="0" y="5232"/>
                </a:lnTo>
                <a:lnTo>
                  <a:pt x="5232" y="0"/>
                </a:lnTo>
                <a:lnTo>
                  <a:pt x="11709" y="0"/>
                </a:lnTo>
                <a:lnTo>
                  <a:pt x="18160" y="0"/>
                </a:lnTo>
                <a:lnTo>
                  <a:pt x="23418" y="5232"/>
                </a:lnTo>
                <a:lnTo>
                  <a:pt x="23418" y="11696"/>
                </a:lnTo>
                <a:close/>
              </a:path>
            </a:pathLst>
          </a:custGeom>
          <a:ln w="3340">
            <a:solidFill>
              <a:srgbClr val="050100"/>
            </a:solidFill>
          </a:ln>
        </p:spPr>
        <p:txBody>
          <a:bodyPr wrap="square" lIns="0" tIns="0" rIns="0" bIns="0" rtlCol="0"/>
          <a:lstStyle/>
          <a:p>
            <a:endParaRPr/>
          </a:p>
        </p:txBody>
      </p:sp>
      <p:sp>
        <p:nvSpPr>
          <p:cNvPr id="316" name="object 316"/>
          <p:cNvSpPr/>
          <p:nvPr/>
        </p:nvSpPr>
        <p:spPr>
          <a:xfrm>
            <a:off x="2348331" y="8488794"/>
            <a:ext cx="23495" cy="23495"/>
          </a:xfrm>
          <a:custGeom>
            <a:avLst/>
            <a:gdLst/>
            <a:ahLst/>
            <a:cxnLst/>
            <a:rect l="l" t="t" r="r" b="b"/>
            <a:pathLst>
              <a:path w="23494" h="23495">
                <a:moveTo>
                  <a:pt x="23418" y="11709"/>
                </a:moveTo>
                <a:lnTo>
                  <a:pt x="23418" y="18186"/>
                </a:lnTo>
                <a:lnTo>
                  <a:pt x="18160" y="23431"/>
                </a:lnTo>
                <a:lnTo>
                  <a:pt x="11709" y="23431"/>
                </a:lnTo>
                <a:lnTo>
                  <a:pt x="5232" y="23431"/>
                </a:lnTo>
                <a:lnTo>
                  <a:pt x="0" y="18186"/>
                </a:lnTo>
                <a:lnTo>
                  <a:pt x="0" y="11709"/>
                </a:lnTo>
                <a:lnTo>
                  <a:pt x="0" y="5245"/>
                </a:lnTo>
                <a:lnTo>
                  <a:pt x="5232" y="0"/>
                </a:lnTo>
                <a:lnTo>
                  <a:pt x="11709" y="0"/>
                </a:lnTo>
                <a:lnTo>
                  <a:pt x="18160" y="0"/>
                </a:lnTo>
                <a:lnTo>
                  <a:pt x="23418" y="5245"/>
                </a:lnTo>
                <a:lnTo>
                  <a:pt x="23418" y="11709"/>
                </a:lnTo>
                <a:close/>
              </a:path>
            </a:pathLst>
          </a:custGeom>
          <a:ln w="3340">
            <a:solidFill>
              <a:srgbClr val="050100"/>
            </a:solidFill>
          </a:ln>
        </p:spPr>
        <p:txBody>
          <a:bodyPr wrap="square" lIns="0" tIns="0" rIns="0" bIns="0" rtlCol="0"/>
          <a:lstStyle/>
          <a:p>
            <a:endParaRPr/>
          </a:p>
        </p:txBody>
      </p:sp>
      <p:sp>
        <p:nvSpPr>
          <p:cNvPr id="317" name="object 317"/>
          <p:cNvSpPr/>
          <p:nvPr/>
        </p:nvSpPr>
        <p:spPr>
          <a:xfrm>
            <a:off x="2239592" y="8429543"/>
            <a:ext cx="174625" cy="47625"/>
          </a:xfrm>
          <a:custGeom>
            <a:avLst/>
            <a:gdLst/>
            <a:ahLst/>
            <a:cxnLst/>
            <a:rect l="l" t="t" r="r" b="b"/>
            <a:pathLst>
              <a:path w="174625" h="47625">
                <a:moveTo>
                  <a:pt x="174002" y="47551"/>
                </a:moveTo>
                <a:lnTo>
                  <a:pt x="126439" y="5372"/>
                </a:lnTo>
                <a:lnTo>
                  <a:pt x="83781" y="0"/>
                </a:lnTo>
                <a:lnTo>
                  <a:pt x="43886" y="8110"/>
                </a:lnTo>
                <a:lnTo>
                  <a:pt x="15100" y="25428"/>
                </a:lnTo>
                <a:lnTo>
                  <a:pt x="10206" y="30851"/>
                </a:lnTo>
                <a:lnTo>
                  <a:pt x="6040" y="36456"/>
                </a:lnTo>
                <a:lnTo>
                  <a:pt x="2629" y="42078"/>
                </a:lnTo>
                <a:lnTo>
                  <a:pt x="0" y="47551"/>
                </a:lnTo>
              </a:path>
            </a:pathLst>
          </a:custGeom>
          <a:ln w="3340">
            <a:solidFill>
              <a:srgbClr val="050100"/>
            </a:solidFill>
          </a:ln>
        </p:spPr>
        <p:txBody>
          <a:bodyPr wrap="square" lIns="0" tIns="0" rIns="0" bIns="0" rtlCol="0"/>
          <a:lstStyle/>
          <a:p>
            <a:endParaRPr/>
          </a:p>
        </p:txBody>
      </p:sp>
      <p:sp>
        <p:nvSpPr>
          <p:cNvPr id="318" name="object 318"/>
          <p:cNvSpPr/>
          <p:nvPr/>
        </p:nvSpPr>
        <p:spPr>
          <a:xfrm>
            <a:off x="2350591" y="7764921"/>
            <a:ext cx="594995" cy="889635"/>
          </a:xfrm>
          <a:custGeom>
            <a:avLst/>
            <a:gdLst/>
            <a:ahLst/>
            <a:cxnLst/>
            <a:rect l="l" t="t" r="r" b="b"/>
            <a:pathLst>
              <a:path w="594994" h="889634">
                <a:moveTo>
                  <a:pt x="594791" y="0"/>
                </a:moveTo>
                <a:lnTo>
                  <a:pt x="0" y="889076"/>
                </a:lnTo>
              </a:path>
            </a:pathLst>
          </a:custGeom>
          <a:ln w="3340">
            <a:solidFill>
              <a:srgbClr val="050100"/>
            </a:solidFill>
          </a:ln>
        </p:spPr>
        <p:txBody>
          <a:bodyPr wrap="square" lIns="0" tIns="0" rIns="0" bIns="0" rtlCol="0"/>
          <a:lstStyle/>
          <a:p>
            <a:endParaRPr/>
          </a:p>
        </p:txBody>
      </p:sp>
      <p:sp>
        <p:nvSpPr>
          <p:cNvPr id="319" name="object 319"/>
          <p:cNvSpPr/>
          <p:nvPr/>
        </p:nvSpPr>
        <p:spPr>
          <a:xfrm>
            <a:off x="2888815" y="8638493"/>
            <a:ext cx="130810" cy="154940"/>
          </a:xfrm>
          <a:custGeom>
            <a:avLst/>
            <a:gdLst/>
            <a:ahLst/>
            <a:cxnLst/>
            <a:rect l="l" t="t" r="r" b="b"/>
            <a:pathLst>
              <a:path w="130810" h="154940">
                <a:moveTo>
                  <a:pt x="0" y="0"/>
                </a:moveTo>
                <a:lnTo>
                  <a:pt x="130200" y="154419"/>
                </a:lnTo>
              </a:path>
            </a:pathLst>
          </a:custGeom>
          <a:ln w="24218">
            <a:solidFill>
              <a:srgbClr val="050000"/>
            </a:solidFill>
          </a:ln>
        </p:spPr>
        <p:txBody>
          <a:bodyPr wrap="square" lIns="0" tIns="0" rIns="0" bIns="0" rtlCol="0"/>
          <a:lstStyle/>
          <a:p>
            <a:endParaRPr/>
          </a:p>
        </p:txBody>
      </p:sp>
      <p:sp>
        <p:nvSpPr>
          <p:cNvPr id="320" name="object 320"/>
          <p:cNvSpPr/>
          <p:nvPr/>
        </p:nvSpPr>
        <p:spPr>
          <a:xfrm>
            <a:off x="2888815" y="8638493"/>
            <a:ext cx="130810" cy="154940"/>
          </a:xfrm>
          <a:custGeom>
            <a:avLst/>
            <a:gdLst/>
            <a:ahLst/>
            <a:cxnLst/>
            <a:rect l="l" t="t" r="r" b="b"/>
            <a:pathLst>
              <a:path w="130810" h="154940">
                <a:moveTo>
                  <a:pt x="130200" y="0"/>
                </a:moveTo>
                <a:lnTo>
                  <a:pt x="0" y="154419"/>
                </a:lnTo>
              </a:path>
            </a:pathLst>
          </a:custGeom>
          <a:ln w="24218">
            <a:solidFill>
              <a:srgbClr val="050000"/>
            </a:solidFill>
          </a:ln>
        </p:spPr>
        <p:txBody>
          <a:bodyPr wrap="square" lIns="0" tIns="0" rIns="0" bIns="0" rtlCol="0"/>
          <a:lstStyle/>
          <a:p>
            <a:endParaRPr/>
          </a:p>
        </p:txBody>
      </p:sp>
      <p:sp>
        <p:nvSpPr>
          <p:cNvPr id="321" name="object 321"/>
          <p:cNvSpPr/>
          <p:nvPr/>
        </p:nvSpPr>
        <p:spPr>
          <a:xfrm>
            <a:off x="3637000" y="7375385"/>
            <a:ext cx="1262380" cy="1489075"/>
          </a:xfrm>
          <a:custGeom>
            <a:avLst/>
            <a:gdLst/>
            <a:ahLst/>
            <a:cxnLst/>
            <a:rect l="l" t="t" r="r" b="b"/>
            <a:pathLst>
              <a:path w="1262379" h="1489075">
                <a:moveTo>
                  <a:pt x="1261795" y="1488859"/>
                </a:moveTo>
                <a:lnTo>
                  <a:pt x="0" y="1488859"/>
                </a:lnTo>
                <a:lnTo>
                  <a:pt x="0" y="0"/>
                </a:lnTo>
                <a:lnTo>
                  <a:pt x="1261795" y="0"/>
                </a:lnTo>
                <a:lnTo>
                  <a:pt x="1261795" y="1488859"/>
                </a:lnTo>
                <a:close/>
              </a:path>
            </a:pathLst>
          </a:custGeom>
          <a:ln w="6350">
            <a:solidFill>
              <a:srgbClr val="0B0605"/>
            </a:solidFill>
          </a:ln>
        </p:spPr>
        <p:txBody>
          <a:bodyPr wrap="square" lIns="0" tIns="0" rIns="0" bIns="0" rtlCol="0"/>
          <a:lstStyle/>
          <a:p>
            <a:endParaRPr/>
          </a:p>
        </p:txBody>
      </p:sp>
      <p:graphicFrame>
        <p:nvGraphicFramePr>
          <p:cNvPr id="322" name="object 322"/>
          <p:cNvGraphicFramePr>
            <a:graphicFrameLocks noGrp="1"/>
          </p:cNvGraphicFramePr>
          <p:nvPr>
            <p:extLst>
              <p:ext uri="{D42A27DB-BD31-4B8C-83A1-F6EECF244321}">
                <p14:modId xmlns:p14="http://schemas.microsoft.com/office/powerpoint/2010/main" val="1374744307"/>
              </p:ext>
            </p:extLst>
          </p:nvPr>
        </p:nvGraphicFramePr>
        <p:xfrm>
          <a:off x="892873" y="7374191"/>
          <a:ext cx="2245360" cy="1488858"/>
        </p:xfrm>
        <a:graphic>
          <a:graphicData uri="http://schemas.openxmlformats.org/drawingml/2006/table">
            <a:tbl>
              <a:tblPr firstRow="1" bandRow="1">
                <a:tableStyleId>{2D5ABB26-0587-4C30-8999-92F81FD0307C}</a:tableStyleId>
              </a:tblPr>
              <a:tblGrid>
                <a:gridCol w="18923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1116330">
                  <a:extLst>
                    <a:ext uri="{9D8B030D-6E8A-4147-A177-3AD203B41FA5}">
                      <a16:colId xmlns:a16="http://schemas.microsoft.com/office/drawing/2014/main" val="20002"/>
                    </a:ext>
                  </a:extLst>
                </a:gridCol>
              </a:tblGrid>
              <a:tr h="179069">
                <a:tc>
                  <a:txBody>
                    <a:bodyPr/>
                    <a:lstStyle/>
                    <a:p>
                      <a:pPr marL="52705">
                        <a:lnSpc>
                          <a:spcPct val="100000"/>
                        </a:lnSpc>
                        <a:spcBef>
                          <a:spcPts val="120"/>
                        </a:spcBef>
                      </a:pPr>
                      <a:r>
                        <a:rPr sz="900" dirty="0">
                          <a:solidFill>
                            <a:srgbClr val="FFFFFF"/>
                          </a:solidFill>
                          <a:latin typeface="Arial Narrow"/>
                          <a:cs typeface="Arial Narrow"/>
                        </a:rPr>
                        <a:t>1.</a:t>
                      </a:r>
                      <a:endParaRPr sz="900">
                        <a:latin typeface="Arial Narrow"/>
                        <a:cs typeface="Arial Narrow"/>
                      </a:endParaRPr>
                    </a:p>
                  </a:txBody>
                  <a:tcPr marL="0" marR="0" marT="15240" marB="0">
                    <a:lnL w="6350">
                      <a:solidFill>
                        <a:srgbClr val="050000"/>
                      </a:solidFill>
                      <a:prstDash val="solid"/>
                    </a:lnL>
                    <a:lnT w="6350">
                      <a:solidFill>
                        <a:srgbClr val="050000"/>
                      </a:solidFill>
                      <a:prstDash val="solid"/>
                    </a:lnT>
                    <a:solidFill>
                      <a:srgbClr val="5A595C"/>
                    </a:solidFill>
                  </a:tcPr>
                </a:tc>
                <a:tc>
                  <a:txBody>
                    <a:bodyPr/>
                    <a:lstStyle/>
                    <a:p>
                      <a:pPr>
                        <a:lnSpc>
                          <a:spcPct val="100000"/>
                        </a:lnSpc>
                      </a:pPr>
                      <a:endParaRPr sz="900">
                        <a:latin typeface="Times New Roman"/>
                        <a:cs typeface="Times New Roman"/>
                      </a:endParaRPr>
                    </a:p>
                  </a:txBody>
                  <a:tcPr marL="0" marR="0" marT="0" marB="0">
                    <a:lnR w="6350">
                      <a:solidFill>
                        <a:srgbClr val="050000"/>
                      </a:solidFill>
                      <a:prstDash val="solid"/>
                    </a:lnR>
                    <a:lnT w="6350">
                      <a:solidFill>
                        <a:srgbClr val="050000"/>
                      </a:solidFill>
                      <a:prstDash val="solid"/>
                    </a:lnT>
                  </a:tcPr>
                </a:tc>
                <a:tc rowSpan="2">
                  <a:txBody>
                    <a:bodyPr/>
                    <a:lstStyle/>
                    <a:p>
                      <a:pPr marL="76200" marR="405765">
                        <a:lnSpc>
                          <a:spcPts val="900"/>
                        </a:lnSpc>
                        <a:spcBef>
                          <a:spcPts val="450"/>
                        </a:spcBef>
                      </a:pPr>
                      <a:r>
                        <a:rPr lang="ru-RU" sz="800" dirty="0">
                          <a:solidFill>
                            <a:srgbClr val="231F20"/>
                          </a:solidFill>
                          <a:latin typeface="Arial Narrow"/>
                          <a:cs typeface="Arial Narrow"/>
                        </a:rPr>
                        <a:t>Не используйте неисправные розетки или удлинители</a:t>
                      </a:r>
                      <a:endParaRPr lang="ru-RU" sz="800" dirty="0">
                        <a:latin typeface="Arial Narrow"/>
                        <a:cs typeface="Arial Narrow"/>
                      </a:endParaRPr>
                    </a:p>
                  </a:txBody>
                  <a:tcPr marL="0" marR="0" marT="57150"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0"/>
                  </a:ext>
                </a:extLst>
              </a:tr>
              <a:tr h="1309789">
                <a:tc gridSpan="2">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5"/>
                        </a:spcBef>
                      </a:pPr>
                      <a:endParaRPr sz="1750" dirty="0">
                        <a:latin typeface="Times New Roman"/>
                        <a:cs typeface="Times New Roman"/>
                      </a:endParaRPr>
                    </a:p>
                    <a:p>
                      <a:pPr marR="123825" algn="r">
                        <a:lnSpc>
                          <a:spcPct val="100000"/>
                        </a:lnSpc>
                      </a:pPr>
                      <a:r>
                        <a:rPr sz="1200" dirty="0">
                          <a:solidFill>
                            <a:srgbClr val="231F20"/>
                          </a:solidFill>
                          <a:latin typeface="Georgia"/>
                          <a:cs typeface="Georgia"/>
                        </a:rPr>
                        <a:t>√</a:t>
                      </a:r>
                      <a:endParaRPr sz="1200" dirty="0">
                        <a:latin typeface="Georgia"/>
                        <a:cs typeface="Georgia"/>
                      </a:endParaRPr>
                    </a:p>
                  </a:txBody>
                  <a:tcPr marL="0" marR="0" marT="0" marB="0">
                    <a:lnL w="6350">
                      <a:solidFill>
                        <a:srgbClr val="050000"/>
                      </a:solidFill>
                      <a:prstDash val="solid"/>
                    </a:lnL>
                    <a:lnR w="6350">
                      <a:solidFill>
                        <a:srgbClr val="050000"/>
                      </a:solidFill>
                      <a:prstDash val="solid"/>
                    </a:lnR>
                    <a:lnB w="6350">
                      <a:solidFill>
                        <a:srgbClr val="050000"/>
                      </a:solidFill>
                      <a:prstDash val="solid"/>
                    </a:lnB>
                  </a:tcPr>
                </a:tc>
                <a:tc hMerge="1">
                  <a:txBody>
                    <a:bodyPr/>
                    <a:lstStyle/>
                    <a:p>
                      <a:endParaRPr/>
                    </a:p>
                  </a:txBody>
                  <a:tcPr marL="0" marR="0" marT="0" marB="0"/>
                </a:tc>
                <a:tc vMerge="1">
                  <a:txBody>
                    <a:bodyPr/>
                    <a:lstStyle/>
                    <a:p>
                      <a:endParaRPr/>
                    </a:p>
                  </a:txBody>
                  <a:tcPr marL="0" marR="0" marT="57150" marB="0">
                    <a:lnL w="6350">
                      <a:solidFill>
                        <a:srgbClr val="050000"/>
                      </a:solidFill>
                      <a:prstDash val="solid"/>
                    </a:lnL>
                    <a:lnR w="6350">
                      <a:solidFill>
                        <a:srgbClr val="050000"/>
                      </a:solidFill>
                      <a:prstDash val="solid"/>
                    </a:lnR>
                    <a:lnT w="6350">
                      <a:solidFill>
                        <a:srgbClr val="050000"/>
                      </a:solidFill>
                      <a:prstDash val="solid"/>
                    </a:lnT>
                    <a:lnB w="6350">
                      <a:solidFill>
                        <a:srgbClr val="050000"/>
                      </a:solidFill>
                      <a:prstDash val="solid"/>
                    </a:lnB>
                  </a:tcPr>
                </a:tc>
                <a:extLst>
                  <a:ext uri="{0D108BD9-81ED-4DB2-BD59-A6C34878D82A}">
                    <a16:rowId xmlns:a16="http://schemas.microsoft.com/office/drawing/2014/main" val="10001"/>
                  </a:ext>
                </a:extLst>
              </a:tr>
            </a:tbl>
          </a:graphicData>
        </a:graphic>
      </p:graphicFrame>
      <p:sp>
        <p:nvSpPr>
          <p:cNvPr id="323" name="object 323"/>
          <p:cNvSpPr/>
          <p:nvPr/>
        </p:nvSpPr>
        <p:spPr>
          <a:xfrm>
            <a:off x="5396369" y="7378331"/>
            <a:ext cx="1262380" cy="1489075"/>
          </a:xfrm>
          <a:custGeom>
            <a:avLst/>
            <a:gdLst/>
            <a:ahLst/>
            <a:cxnLst/>
            <a:rect l="l" t="t" r="r" b="b"/>
            <a:pathLst>
              <a:path w="1262379" h="1489075">
                <a:moveTo>
                  <a:pt x="1261770" y="1488859"/>
                </a:moveTo>
                <a:lnTo>
                  <a:pt x="0" y="1488859"/>
                </a:lnTo>
                <a:lnTo>
                  <a:pt x="0" y="0"/>
                </a:lnTo>
                <a:lnTo>
                  <a:pt x="1261770" y="0"/>
                </a:lnTo>
                <a:lnTo>
                  <a:pt x="1261770" y="1488859"/>
                </a:lnTo>
                <a:close/>
              </a:path>
            </a:pathLst>
          </a:custGeom>
          <a:ln w="6349">
            <a:solidFill>
              <a:srgbClr val="0B0605"/>
            </a:solidFill>
          </a:ln>
        </p:spPr>
        <p:txBody>
          <a:bodyPr wrap="square" lIns="0" tIns="0" rIns="0" bIns="0" rtlCol="0"/>
          <a:lstStyle/>
          <a:p>
            <a:endParaRPr/>
          </a:p>
        </p:txBody>
      </p:sp>
      <p:sp>
        <p:nvSpPr>
          <p:cNvPr id="324" name="object 324"/>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8</a:t>
            </a:fld>
            <a:endParaRPr sz="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7032" y="885181"/>
            <a:ext cx="6485255" cy="3101811"/>
          </a:xfrm>
          <a:prstGeom prst="rect">
            <a:avLst/>
          </a:prstGeom>
        </p:spPr>
        <p:txBody>
          <a:bodyPr vert="horz" wrap="square" lIns="0" tIns="12700" rIns="0" bIns="0" rtlCol="0">
            <a:spAutoFit/>
          </a:bodyPr>
          <a:lstStyle/>
          <a:p>
            <a:pPr marL="325120" marR="5080" indent="-313055">
              <a:lnSpc>
                <a:spcPct val="111100"/>
              </a:lnSpc>
              <a:spcBef>
                <a:spcPts val="100"/>
              </a:spcBef>
            </a:pPr>
            <a:r>
              <a:rPr lang="ru-RU" sz="900" b="1" dirty="0">
                <a:solidFill>
                  <a:srgbClr val="231F20"/>
                </a:solidFill>
                <a:latin typeface="Arial Narrow"/>
                <a:cs typeface="Arial Narrow"/>
              </a:rPr>
              <a:t>ПРИМЕЧАНИЕ: </a:t>
            </a:r>
          </a:p>
          <a:p>
            <a:pPr marL="92075" marR="5080">
              <a:lnSpc>
                <a:spcPct val="111100"/>
              </a:lnSpc>
              <a:spcBef>
                <a:spcPts val="100"/>
              </a:spcBef>
              <a:tabLst>
                <a:tab pos="92075" algn="l"/>
              </a:tabLst>
            </a:pPr>
            <a:r>
              <a:rPr lang="ru-RU" sz="900" spc="-5" dirty="0">
                <a:solidFill>
                  <a:srgbClr val="231F20"/>
                </a:solidFill>
                <a:latin typeface="Arial Narrow"/>
                <a:cs typeface="Arial Narrow"/>
              </a:rPr>
              <a:t>Поместите всю упаковку на выбранную площадку. </a:t>
            </a:r>
            <a:r>
              <a:rPr lang="ru-RU" sz="900" dirty="0">
                <a:solidFill>
                  <a:srgbClr val="231F20"/>
                </a:solidFill>
                <a:latin typeface="Arial Narrow"/>
                <a:cs typeface="Arial Narrow"/>
              </a:rPr>
              <a:t>Не тащите гидромассажную ванну по земле, это может привести к повреждениям и протечке.  Осторожно вскройте коробку – ее можно использовать для дальнейшего хранения бассейна. </a:t>
            </a:r>
            <a:r>
              <a:rPr lang="ru-RU" sz="900" spc="-5" dirty="0">
                <a:solidFill>
                  <a:srgbClr val="231F20"/>
                </a:solidFill>
                <a:latin typeface="Arial Narrow"/>
                <a:cs typeface="Arial Narrow"/>
              </a:rPr>
              <a:t>Разложите детали на земле, чтобы убедиться, что все на месте. В случае недостачи некоторых деталей или наличии поврежденных, свяжитесь с соответствующим центром гарантийного обслуживания гидромассажных бассейнов. </a:t>
            </a:r>
            <a:endParaRPr sz="1450" dirty="0">
              <a:latin typeface="Times New Roman"/>
              <a:cs typeface="Times New Roman"/>
            </a:endParaRPr>
          </a:p>
          <a:p>
            <a:pPr marL="12700">
              <a:lnSpc>
                <a:spcPct val="100000"/>
              </a:lnSpc>
            </a:pPr>
            <a:r>
              <a:rPr lang="ru-RU" sz="1200" b="1" dirty="0">
                <a:solidFill>
                  <a:srgbClr val="231F20"/>
                </a:solidFill>
                <a:latin typeface="Arial Narrow"/>
                <a:cs typeface="Arial Narrow"/>
              </a:rPr>
              <a:t>СБОРКА</a:t>
            </a:r>
            <a:endParaRPr sz="1200" dirty="0">
              <a:latin typeface="Arial Narrow"/>
              <a:cs typeface="Arial Narrow"/>
            </a:endParaRPr>
          </a:p>
          <a:p>
            <a:pPr marL="12700">
              <a:lnSpc>
                <a:spcPct val="100000"/>
              </a:lnSpc>
              <a:spcBef>
                <a:spcPts val="160"/>
              </a:spcBef>
            </a:pPr>
            <a:r>
              <a:rPr lang="ru-RU" sz="1000" b="1" spc="-5" dirty="0">
                <a:solidFill>
                  <a:srgbClr val="231F20"/>
                </a:solidFill>
                <a:latin typeface="Arial Narrow"/>
                <a:cs typeface="Arial Narrow"/>
              </a:rPr>
              <a:t>Надувание стенки гидромассажной ванны</a:t>
            </a:r>
            <a:endParaRPr sz="1000" dirty="0">
              <a:latin typeface="Arial Narrow"/>
              <a:cs typeface="Arial Narrow"/>
            </a:endParaRPr>
          </a:p>
          <a:p>
            <a:pPr marL="12700" marR="5080">
              <a:lnSpc>
                <a:spcPct val="111100"/>
              </a:lnSpc>
              <a:spcBef>
                <a:spcPts val="180"/>
              </a:spcBef>
            </a:pPr>
            <a:r>
              <a:rPr lang="ru-RU" sz="900" dirty="0">
                <a:solidFill>
                  <a:srgbClr val="231F20"/>
                </a:solidFill>
                <a:latin typeface="Arial Narrow"/>
                <a:cs typeface="Arial Narrow"/>
              </a:rPr>
              <a:t>Достаньте пенопластовый коврик и расположите его на очищенном участке</a:t>
            </a:r>
            <a:r>
              <a:rPr sz="900" spc="-5" dirty="0">
                <a:solidFill>
                  <a:srgbClr val="231F20"/>
                </a:solidFill>
                <a:latin typeface="Arial Narrow"/>
                <a:cs typeface="Arial Narrow"/>
              </a:rPr>
              <a:t>. </a:t>
            </a:r>
            <a:r>
              <a:rPr lang="ru-RU" sz="900" dirty="0">
                <a:solidFill>
                  <a:srgbClr val="231F20"/>
                </a:solidFill>
                <a:latin typeface="Arial Narrow"/>
                <a:cs typeface="Arial Narrow"/>
              </a:rPr>
              <a:t>Затем расположите гидромассажную ванну на коврике и </a:t>
            </a:r>
            <a:r>
              <a:rPr lang="ru-RU" sz="900" spc="-5" dirty="0">
                <a:solidFill>
                  <a:srgbClr val="231F20"/>
                </a:solidFill>
                <a:latin typeface="Arial Narrow"/>
                <a:cs typeface="Arial Narrow"/>
              </a:rPr>
              <a:t>направьте сливной клапан в подходящее для слива воды место</a:t>
            </a:r>
            <a:r>
              <a:rPr sz="900" spc="-5" dirty="0">
                <a:solidFill>
                  <a:srgbClr val="231F20"/>
                </a:solidFill>
                <a:latin typeface="Arial Narrow"/>
                <a:cs typeface="Arial Narrow"/>
              </a:rPr>
              <a:t>. </a:t>
            </a:r>
            <a:r>
              <a:rPr lang="ru-RU" sz="900" dirty="0">
                <a:solidFill>
                  <a:srgbClr val="231F20"/>
                </a:solidFill>
                <a:latin typeface="Arial Narrow"/>
                <a:cs typeface="Arial Narrow"/>
              </a:rPr>
              <a:t>ПРИМЕЧАНИЕ</a:t>
            </a:r>
            <a:r>
              <a:rPr sz="900" dirty="0">
                <a:solidFill>
                  <a:srgbClr val="231F20"/>
                </a:solidFill>
                <a:latin typeface="Arial Narrow"/>
                <a:cs typeface="Arial Narrow"/>
              </a:rPr>
              <a:t>: </a:t>
            </a:r>
            <a:r>
              <a:rPr lang="ru-RU" sz="900" dirty="0">
                <a:solidFill>
                  <a:srgbClr val="231F20"/>
                </a:solidFill>
                <a:latin typeface="Arial Narrow"/>
                <a:cs typeface="Arial Narrow"/>
              </a:rPr>
              <a:t>Расстелите грунтовую ткань пузырьками вниз на очищенном участке, где вы собираетесь установить гидромассажную ванну.</a:t>
            </a:r>
            <a:endParaRPr sz="900" dirty="0">
              <a:latin typeface="Arial Narrow"/>
              <a:cs typeface="Arial Narrow"/>
            </a:endParaRPr>
          </a:p>
          <a:p>
            <a:pPr marL="168910" indent="-156845">
              <a:lnSpc>
                <a:spcPct val="100000"/>
              </a:lnSpc>
              <a:spcBef>
                <a:spcPts val="120"/>
              </a:spcBef>
              <a:buAutoNum type="arabicPeriod"/>
              <a:tabLst>
                <a:tab pos="169545" algn="l"/>
              </a:tabLst>
            </a:pPr>
            <a:r>
              <a:rPr lang="ru-RU" sz="900" dirty="0">
                <a:solidFill>
                  <a:srgbClr val="231F20"/>
                </a:solidFill>
                <a:latin typeface="Arial Narrow"/>
                <a:cs typeface="Arial Narrow"/>
              </a:rPr>
              <a:t>Нажмите кнопку пузырькового массажа / </a:t>
            </a:r>
            <a:r>
              <a:rPr sz="900" dirty="0">
                <a:solidFill>
                  <a:srgbClr val="231F20"/>
                </a:solidFill>
                <a:latin typeface="Arial Narrow"/>
                <a:cs typeface="Arial Narrow"/>
              </a:rPr>
              <a:t>BUBBLE </a:t>
            </a:r>
            <a:r>
              <a:rPr lang="ru-RU" sz="900" spc="-5" dirty="0">
                <a:solidFill>
                  <a:srgbClr val="231F20"/>
                </a:solidFill>
                <a:latin typeface="Arial Narrow"/>
                <a:cs typeface="Arial Narrow"/>
              </a:rPr>
              <a:t>и кнопку ВВЕРХ / </a:t>
            </a:r>
            <a:r>
              <a:rPr sz="900" dirty="0">
                <a:solidFill>
                  <a:srgbClr val="231F20"/>
                </a:solidFill>
                <a:latin typeface="Arial Narrow"/>
                <a:cs typeface="Arial Narrow"/>
              </a:rPr>
              <a:t>UP </a:t>
            </a:r>
            <a:r>
              <a:rPr lang="ru-RU" sz="900" spc="-5" dirty="0">
                <a:solidFill>
                  <a:srgbClr val="231F20"/>
                </a:solidFill>
                <a:latin typeface="Arial Narrow"/>
                <a:cs typeface="Arial Narrow"/>
              </a:rPr>
              <a:t>одновременно для начала работы функции автонадувания</a:t>
            </a:r>
            <a:r>
              <a:rPr sz="900" spc="-5" dirty="0">
                <a:solidFill>
                  <a:srgbClr val="231F20"/>
                </a:solidFill>
                <a:latin typeface="Arial Narrow"/>
                <a:cs typeface="Arial Narrow"/>
              </a:rPr>
              <a:t>.</a:t>
            </a:r>
            <a:endParaRPr sz="900" dirty="0">
              <a:latin typeface="Arial Narrow"/>
              <a:cs typeface="Arial Narrow"/>
            </a:endParaRPr>
          </a:p>
          <a:p>
            <a:pPr marL="169545" marR="196215" indent="-169545">
              <a:lnSpc>
                <a:spcPct val="111100"/>
              </a:lnSpc>
              <a:buAutoNum type="arabicPeriod"/>
              <a:tabLst>
                <a:tab pos="169545" algn="l"/>
              </a:tabLst>
            </a:pPr>
            <a:r>
              <a:rPr lang="ru-RU" sz="900" dirty="0">
                <a:solidFill>
                  <a:srgbClr val="231F20"/>
                </a:solidFill>
                <a:latin typeface="Arial Narrow"/>
                <a:cs typeface="Arial Narrow"/>
              </a:rPr>
              <a:t>Надувание автоматически прекратится, как только будет достигнуто правильное давление воздуха</a:t>
            </a:r>
            <a:r>
              <a:rPr sz="900" dirty="0">
                <a:solidFill>
                  <a:srgbClr val="231F20"/>
                </a:solidFill>
                <a:latin typeface="Arial Narrow"/>
                <a:cs typeface="Arial Narrow"/>
              </a:rPr>
              <a:t>. </a:t>
            </a:r>
            <a:r>
              <a:rPr lang="ru-RU" sz="900" b="1" dirty="0">
                <a:solidFill>
                  <a:srgbClr val="231F20"/>
                </a:solidFill>
                <a:latin typeface="Arial Narrow"/>
                <a:cs typeface="Arial Narrow"/>
              </a:rPr>
              <a:t>ПРИМЕЧАНИЕ</a:t>
            </a:r>
            <a:r>
              <a:rPr sz="900" b="1" dirty="0">
                <a:solidFill>
                  <a:srgbClr val="231F20"/>
                </a:solidFill>
                <a:latin typeface="Arial Narrow"/>
                <a:cs typeface="Arial Narrow"/>
              </a:rPr>
              <a:t>: </a:t>
            </a:r>
            <a:r>
              <a:rPr lang="ru-RU" sz="900" dirty="0">
                <a:solidFill>
                  <a:srgbClr val="231F20"/>
                </a:solidFill>
                <a:latin typeface="Arial Narrow"/>
                <a:cs typeface="Arial Narrow"/>
              </a:rPr>
              <a:t>Вы также можете остановить надувание в любое время, нажав кнопку пузырькового массажа / </a:t>
            </a:r>
            <a:r>
              <a:rPr sz="900" dirty="0">
                <a:solidFill>
                  <a:srgbClr val="231F20"/>
                </a:solidFill>
                <a:latin typeface="Arial Narrow"/>
                <a:cs typeface="Arial Narrow"/>
              </a:rPr>
              <a:t>BUBBLE </a:t>
            </a:r>
            <a:r>
              <a:rPr lang="ru-RU" sz="900" dirty="0">
                <a:solidFill>
                  <a:srgbClr val="231F20"/>
                </a:solidFill>
                <a:latin typeface="Arial Narrow"/>
                <a:cs typeface="Arial Narrow"/>
              </a:rPr>
              <a:t>повторно</a:t>
            </a:r>
            <a:r>
              <a:rPr sz="900" dirty="0">
                <a:solidFill>
                  <a:srgbClr val="231F20"/>
                </a:solidFill>
                <a:latin typeface="Arial Narrow"/>
                <a:cs typeface="Arial Narrow"/>
              </a:rPr>
              <a:t>.</a:t>
            </a:r>
            <a:endParaRPr sz="900" dirty="0">
              <a:latin typeface="Arial Narrow"/>
              <a:cs typeface="Arial Narrow"/>
            </a:endParaRPr>
          </a:p>
          <a:p>
            <a:pPr marL="168910" indent="-156845">
              <a:lnSpc>
                <a:spcPct val="100000"/>
              </a:lnSpc>
              <a:spcBef>
                <a:spcPts val="120"/>
              </a:spcBef>
              <a:buAutoNum type="arabicPeriod"/>
              <a:tabLst>
                <a:tab pos="169545" algn="l"/>
              </a:tabLst>
            </a:pPr>
            <a:r>
              <a:rPr lang="ru-RU" sz="900" dirty="0">
                <a:solidFill>
                  <a:srgbClr val="231F20"/>
                </a:solidFill>
                <a:latin typeface="Arial Narrow"/>
                <a:cs typeface="Arial Narrow"/>
              </a:rPr>
              <a:t>Манометр должен указывать на желтую секцию после того, как авто-надувание закончится. </a:t>
            </a:r>
            <a:endParaRPr sz="900" dirty="0">
              <a:latin typeface="Arial Narrow"/>
              <a:cs typeface="Arial Narrow"/>
            </a:endParaRPr>
          </a:p>
          <a:p>
            <a:pPr>
              <a:lnSpc>
                <a:spcPct val="100000"/>
              </a:lnSpc>
            </a:pPr>
            <a:endParaRPr sz="1000" dirty="0">
              <a:latin typeface="Times New Roman"/>
              <a:cs typeface="Times New Roman"/>
            </a:endParaRPr>
          </a:p>
          <a:p>
            <a:pPr marL="12700" marR="30480">
              <a:lnSpc>
                <a:spcPct val="111100"/>
              </a:lnSpc>
              <a:spcBef>
                <a:spcPts val="685"/>
              </a:spcBef>
            </a:pPr>
            <a:r>
              <a:rPr lang="ru-RU" sz="900" b="1" dirty="0">
                <a:solidFill>
                  <a:srgbClr val="231F20"/>
                </a:solidFill>
                <a:latin typeface="Arial Narrow"/>
                <a:cs typeface="Arial Narrow"/>
              </a:rPr>
              <a:t>ПРИМЕЧАНИЕ</a:t>
            </a:r>
            <a:r>
              <a:rPr sz="900" b="1" dirty="0">
                <a:solidFill>
                  <a:srgbClr val="231F20"/>
                </a:solidFill>
                <a:latin typeface="Arial Narrow"/>
                <a:cs typeface="Arial Narrow"/>
              </a:rPr>
              <a:t>: </a:t>
            </a:r>
            <a:r>
              <a:rPr lang="ru-RU" sz="900" dirty="0">
                <a:solidFill>
                  <a:srgbClr val="231F20"/>
                </a:solidFill>
                <a:latin typeface="Arial Narrow"/>
                <a:cs typeface="Arial Narrow"/>
              </a:rPr>
              <a:t>Время от времени чашу гидромассажной ванны необходимо подкачивать</a:t>
            </a:r>
            <a:r>
              <a:rPr sz="900" dirty="0">
                <a:solidFill>
                  <a:srgbClr val="231F20"/>
                </a:solidFill>
                <a:latin typeface="Arial Narrow"/>
                <a:cs typeface="Arial Narrow"/>
              </a:rPr>
              <a:t>. </a:t>
            </a:r>
            <a:r>
              <a:rPr lang="ru-RU" sz="900" dirty="0">
                <a:solidFill>
                  <a:srgbClr val="231F20"/>
                </a:solidFill>
                <a:latin typeface="Arial Narrow"/>
                <a:cs typeface="Arial Narrow"/>
              </a:rPr>
              <a:t>Перепады температуры днем и ночью могут изменить давление в чаше ванны и могут вызвать определенное спускание воздуха. Выключите все функции и удерживайте кнопку пузырькового массажа</a:t>
            </a:r>
            <a:r>
              <a:rPr sz="900" dirty="0">
                <a:solidFill>
                  <a:srgbClr val="231F20"/>
                </a:solidFill>
                <a:latin typeface="Arial Narrow"/>
                <a:cs typeface="Arial Narrow"/>
              </a:rPr>
              <a:t> </a:t>
            </a:r>
            <a:r>
              <a:rPr lang="ru-RU" sz="900" dirty="0">
                <a:solidFill>
                  <a:srgbClr val="231F20"/>
                </a:solidFill>
                <a:latin typeface="Arial Narrow"/>
                <a:cs typeface="Arial Narrow"/>
              </a:rPr>
              <a:t>(</a:t>
            </a:r>
            <a:r>
              <a:rPr sz="900" dirty="0">
                <a:solidFill>
                  <a:srgbClr val="231F20"/>
                </a:solidFill>
                <a:latin typeface="Arial Narrow"/>
                <a:cs typeface="Arial Narrow"/>
              </a:rPr>
              <a:t>BUBBLE</a:t>
            </a:r>
            <a:r>
              <a:rPr lang="ru-RU" sz="900" dirty="0">
                <a:solidFill>
                  <a:srgbClr val="231F20"/>
                </a:solidFill>
                <a:latin typeface="Arial Narrow"/>
                <a:cs typeface="Arial Narrow"/>
              </a:rPr>
              <a:t>)</a:t>
            </a:r>
            <a:r>
              <a:rPr sz="900" spc="-5" dirty="0">
                <a:solidFill>
                  <a:srgbClr val="231F20"/>
                </a:solidFill>
                <a:latin typeface="Arial Narrow"/>
                <a:cs typeface="Arial Narrow"/>
              </a:rPr>
              <a:t> </a:t>
            </a:r>
            <a:r>
              <a:rPr lang="ru-RU" sz="900" spc="-5" dirty="0">
                <a:solidFill>
                  <a:srgbClr val="231F20"/>
                </a:solidFill>
                <a:latin typeface="Arial Narrow"/>
                <a:cs typeface="Arial Narrow"/>
              </a:rPr>
              <a:t>в течение</a:t>
            </a:r>
            <a:r>
              <a:rPr sz="900" dirty="0">
                <a:solidFill>
                  <a:srgbClr val="231F20"/>
                </a:solidFill>
                <a:latin typeface="Arial Narrow"/>
                <a:cs typeface="Arial Narrow"/>
              </a:rPr>
              <a:t> 3</a:t>
            </a:r>
            <a:r>
              <a:rPr lang="ru-RU" sz="900" dirty="0">
                <a:solidFill>
                  <a:srgbClr val="231F20"/>
                </a:solidFill>
                <a:latin typeface="Arial Narrow"/>
                <a:cs typeface="Arial Narrow"/>
              </a:rPr>
              <a:t> секунд или больше, чтобы добавить больше воздуха</a:t>
            </a:r>
            <a:r>
              <a:rPr sz="900" spc="-5" dirty="0">
                <a:solidFill>
                  <a:srgbClr val="231F20"/>
                </a:solidFill>
                <a:latin typeface="Arial Narrow"/>
                <a:cs typeface="Arial Narrow"/>
              </a:rPr>
              <a:t>, </a:t>
            </a:r>
            <a:r>
              <a:rPr lang="ru-RU" sz="900" spc="-5" dirty="0">
                <a:solidFill>
                  <a:srgbClr val="231F20"/>
                </a:solidFill>
                <a:latin typeface="Arial Narrow"/>
                <a:cs typeface="Arial Narrow"/>
              </a:rPr>
              <a:t>пока манометр не укажет на желтую </a:t>
            </a:r>
            <a:r>
              <a:rPr sz="900" spc="-5" dirty="0">
                <a:solidFill>
                  <a:srgbClr val="231F20"/>
                </a:solidFill>
                <a:latin typeface="Arial Narrow"/>
                <a:cs typeface="Arial Narrow"/>
              </a:rPr>
              <a:t>(</a:t>
            </a:r>
            <a:r>
              <a:rPr lang="ru-RU" sz="900" spc="-5" dirty="0">
                <a:solidFill>
                  <a:srgbClr val="231F20"/>
                </a:solidFill>
                <a:latin typeface="Arial Narrow"/>
                <a:cs typeface="Arial Narrow"/>
              </a:rPr>
              <a:t>без воды</a:t>
            </a:r>
            <a:r>
              <a:rPr sz="900" dirty="0">
                <a:solidFill>
                  <a:srgbClr val="231F20"/>
                </a:solidFill>
                <a:latin typeface="Arial Narrow"/>
                <a:cs typeface="Arial Narrow"/>
              </a:rPr>
              <a:t>) </a:t>
            </a:r>
            <a:r>
              <a:rPr lang="ru-RU" sz="900" dirty="0">
                <a:solidFill>
                  <a:srgbClr val="231F20"/>
                </a:solidFill>
                <a:latin typeface="Arial Narrow"/>
                <a:cs typeface="Arial Narrow"/>
              </a:rPr>
              <a:t>или зеленую секции </a:t>
            </a:r>
            <a:r>
              <a:rPr sz="900" dirty="0">
                <a:solidFill>
                  <a:srgbClr val="231F20"/>
                </a:solidFill>
                <a:latin typeface="Arial Narrow"/>
                <a:cs typeface="Arial Narrow"/>
              </a:rPr>
              <a:t>(</a:t>
            </a:r>
            <a:r>
              <a:rPr lang="ru-RU" sz="900" dirty="0">
                <a:solidFill>
                  <a:srgbClr val="231F20"/>
                </a:solidFill>
                <a:latin typeface="Arial Narrow"/>
                <a:cs typeface="Arial Narrow"/>
              </a:rPr>
              <a:t>с водой</a:t>
            </a:r>
            <a:r>
              <a:rPr sz="900" dirty="0">
                <a:solidFill>
                  <a:srgbClr val="231F20"/>
                </a:solidFill>
                <a:latin typeface="Arial Narrow"/>
                <a:cs typeface="Arial Narrow"/>
              </a:rPr>
              <a:t>).</a:t>
            </a:r>
            <a:endParaRPr sz="900" dirty="0">
              <a:latin typeface="Arial Narrow"/>
              <a:cs typeface="Arial Narrow"/>
            </a:endParaRPr>
          </a:p>
        </p:txBody>
      </p:sp>
      <p:sp>
        <p:nvSpPr>
          <p:cNvPr id="3" name="object 3"/>
          <p:cNvSpPr txBox="1"/>
          <p:nvPr/>
        </p:nvSpPr>
        <p:spPr>
          <a:xfrm>
            <a:off x="537032" y="460827"/>
            <a:ext cx="4985295" cy="269240"/>
          </a:xfrm>
          <a:prstGeom prst="rect">
            <a:avLst/>
          </a:prstGeom>
        </p:spPr>
        <p:txBody>
          <a:bodyPr vert="horz" wrap="square" lIns="0" tIns="12700" rIns="0" bIns="0" rtlCol="0">
            <a:spAutoFit/>
          </a:bodyPr>
          <a:lstStyle/>
          <a:p>
            <a:pPr marL="12700">
              <a:lnSpc>
                <a:spcPct val="100000"/>
              </a:lnSpc>
              <a:spcBef>
                <a:spcPts val="100"/>
              </a:spcBef>
            </a:pPr>
            <a:r>
              <a:rPr lang="ru-RU" sz="1600" b="1" dirty="0">
                <a:solidFill>
                  <a:srgbClr val="231F20"/>
                </a:solidFill>
                <a:latin typeface="Arial Narrow"/>
                <a:cs typeface="Arial Narrow"/>
              </a:rPr>
              <a:t>УСТАНОВКА ГИДРОМАССАЖНОГО БАССЕЙНА</a:t>
            </a:r>
            <a:endParaRPr lang="ru-RU" sz="1600" dirty="0">
              <a:latin typeface="Arial Narrow"/>
              <a:cs typeface="Arial Narrow"/>
            </a:endParaRPr>
          </a:p>
        </p:txBody>
      </p:sp>
      <p:sp>
        <p:nvSpPr>
          <p:cNvPr id="4" name="object 4"/>
          <p:cNvSpPr/>
          <p:nvPr/>
        </p:nvSpPr>
        <p:spPr>
          <a:xfrm>
            <a:off x="61280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 name="object 5"/>
          <p:cNvSpPr/>
          <p:nvPr/>
        </p:nvSpPr>
        <p:spPr>
          <a:xfrm>
            <a:off x="5844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 name="object 6"/>
          <p:cNvSpPr/>
          <p:nvPr/>
        </p:nvSpPr>
        <p:spPr>
          <a:xfrm>
            <a:off x="5562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 name="object 7"/>
          <p:cNvSpPr/>
          <p:nvPr/>
        </p:nvSpPr>
        <p:spPr>
          <a:xfrm>
            <a:off x="69794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 name="object 8"/>
          <p:cNvSpPr/>
          <p:nvPr/>
        </p:nvSpPr>
        <p:spPr>
          <a:xfrm>
            <a:off x="6695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 name="object 9"/>
          <p:cNvSpPr/>
          <p:nvPr/>
        </p:nvSpPr>
        <p:spPr>
          <a:xfrm>
            <a:off x="64135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 name="object 10"/>
          <p:cNvSpPr/>
          <p:nvPr/>
        </p:nvSpPr>
        <p:spPr>
          <a:xfrm>
            <a:off x="78306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 name="object 11"/>
          <p:cNvSpPr/>
          <p:nvPr/>
        </p:nvSpPr>
        <p:spPr>
          <a:xfrm>
            <a:off x="75473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 name="object 12"/>
          <p:cNvSpPr/>
          <p:nvPr/>
        </p:nvSpPr>
        <p:spPr>
          <a:xfrm>
            <a:off x="7264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 name="object 13"/>
          <p:cNvSpPr/>
          <p:nvPr/>
        </p:nvSpPr>
        <p:spPr>
          <a:xfrm>
            <a:off x="86821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 name="object 14"/>
          <p:cNvSpPr/>
          <p:nvPr/>
        </p:nvSpPr>
        <p:spPr>
          <a:xfrm>
            <a:off x="83986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 name="object 15"/>
          <p:cNvSpPr/>
          <p:nvPr/>
        </p:nvSpPr>
        <p:spPr>
          <a:xfrm>
            <a:off x="8116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 name="object 16"/>
          <p:cNvSpPr/>
          <p:nvPr/>
        </p:nvSpPr>
        <p:spPr>
          <a:xfrm>
            <a:off x="95333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 name="object 17"/>
          <p:cNvSpPr/>
          <p:nvPr/>
        </p:nvSpPr>
        <p:spPr>
          <a:xfrm>
            <a:off x="92500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 name="object 18"/>
          <p:cNvSpPr/>
          <p:nvPr/>
        </p:nvSpPr>
        <p:spPr>
          <a:xfrm>
            <a:off x="8967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 name="object 19"/>
          <p:cNvSpPr/>
          <p:nvPr/>
        </p:nvSpPr>
        <p:spPr>
          <a:xfrm>
            <a:off x="10384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 name="object 20"/>
          <p:cNvSpPr/>
          <p:nvPr/>
        </p:nvSpPr>
        <p:spPr>
          <a:xfrm>
            <a:off x="10101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 name="object 21"/>
          <p:cNvSpPr/>
          <p:nvPr/>
        </p:nvSpPr>
        <p:spPr>
          <a:xfrm>
            <a:off x="9818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 name="object 22"/>
          <p:cNvSpPr/>
          <p:nvPr/>
        </p:nvSpPr>
        <p:spPr>
          <a:xfrm>
            <a:off x="112361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 name="object 23"/>
          <p:cNvSpPr/>
          <p:nvPr/>
        </p:nvSpPr>
        <p:spPr>
          <a:xfrm>
            <a:off x="10952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4" name="object 24"/>
          <p:cNvSpPr/>
          <p:nvPr/>
        </p:nvSpPr>
        <p:spPr>
          <a:xfrm>
            <a:off x="10670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5" name="object 25"/>
          <p:cNvSpPr/>
          <p:nvPr/>
        </p:nvSpPr>
        <p:spPr>
          <a:xfrm>
            <a:off x="12087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6" name="object 26"/>
          <p:cNvSpPr/>
          <p:nvPr/>
        </p:nvSpPr>
        <p:spPr>
          <a:xfrm>
            <a:off x="118041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7" name="object 27"/>
          <p:cNvSpPr/>
          <p:nvPr/>
        </p:nvSpPr>
        <p:spPr>
          <a:xfrm>
            <a:off x="11521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8" name="object 28"/>
          <p:cNvSpPr/>
          <p:nvPr/>
        </p:nvSpPr>
        <p:spPr>
          <a:xfrm>
            <a:off x="129388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9" name="object 29"/>
          <p:cNvSpPr/>
          <p:nvPr/>
        </p:nvSpPr>
        <p:spPr>
          <a:xfrm>
            <a:off x="126554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0" name="object 30"/>
          <p:cNvSpPr/>
          <p:nvPr/>
        </p:nvSpPr>
        <p:spPr>
          <a:xfrm>
            <a:off x="12372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1" name="object 31"/>
          <p:cNvSpPr/>
          <p:nvPr/>
        </p:nvSpPr>
        <p:spPr>
          <a:xfrm>
            <a:off x="137901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2" name="object 32"/>
          <p:cNvSpPr/>
          <p:nvPr/>
        </p:nvSpPr>
        <p:spPr>
          <a:xfrm>
            <a:off x="135067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3" name="object 33"/>
          <p:cNvSpPr/>
          <p:nvPr/>
        </p:nvSpPr>
        <p:spPr>
          <a:xfrm>
            <a:off x="13224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4" name="object 34"/>
          <p:cNvSpPr/>
          <p:nvPr/>
        </p:nvSpPr>
        <p:spPr>
          <a:xfrm>
            <a:off x="146415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5" name="object 35"/>
          <p:cNvSpPr/>
          <p:nvPr/>
        </p:nvSpPr>
        <p:spPr>
          <a:xfrm>
            <a:off x="14358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6" name="object 36"/>
          <p:cNvSpPr/>
          <p:nvPr/>
        </p:nvSpPr>
        <p:spPr>
          <a:xfrm>
            <a:off x="14075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37" name="object 37"/>
          <p:cNvSpPr/>
          <p:nvPr/>
        </p:nvSpPr>
        <p:spPr>
          <a:xfrm>
            <a:off x="154928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8" name="object 38"/>
          <p:cNvSpPr/>
          <p:nvPr/>
        </p:nvSpPr>
        <p:spPr>
          <a:xfrm>
            <a:off x="152093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39" name="object 39"/>
          <p:cNvSpPr/>
          <p:nvPr/>
        </p:nvSpPr>
        <p:spPr>
          <a:xfrm>
            <a:off x="149270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0" name="object 40"/>
          <p:cNvSpPr/>
          <p:nvPr/>
        </p:nvSpPr>
        <p:spPr>
          <a:xfrm>
            <a:off x="163442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1" name="object 41"/>
          <p:cNvSpPr/>
          <p:nvPr/>
        </p:nvSpPr>
        <p:spPr>
          <a:xfrm>
            <a:off x="16060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2" name="object 42"/>
          <p:cNvSpPr/>
          <p:nvPr/>
        </p:nvSpPr>
        <p:spPr>
          <a:xfrm>
            <a:off x="15778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3" name="object 43"/>
          <p:cNvSpPr/>
          <p:nvPr/>
        </p:nvSpPr>
        <p:spPr>
          <a:xfrm>
            <a:off x="171956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4" name="object 44"/>
          <p:cNvSpPr/>
          <p:nvPr/>
        </p:nvSpPr>
        <p:spPr>
          <a:xfrm>
            <a:off x="16912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5" name="object 45"/>
          <p:cNvSpPr/>
          <p:nvPr/>
        </p:nvSpPr>
        <p:spPr>
          <a:xfrm>
            <a:off x="166297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6" name="object 46"/>
          <p:cNvSpPr/>
          <p:nvPr/>
        </p:nvSpPr>
        <p:spPr>
          <a:xfrm>
            <a:off x="180470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7" name="object 47"/>
          <p:cNvSpPr/>
          <p:nvPr/>
        </p:nvSpPr>
        <p:spPr>
          <a:xfrm>
            <a:off x="177636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48" name="object 48"/>
          <p:cNvSpPr/>
          <p:nvPr/>
        </p:nvSpPr>
        <p:spPr>
          <a:xfrm>
            <a:off x="174810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49" name="object 49"/>
          <p:cNvSpPr/>
          <p:nvPr/>
        </p:nvSpPr>
        <p:spPr>
          <a:xfrm>
            <a:off x="188983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0" name="object 50"/>
          <p:cNvSpPr/>
          <p:nvPr/>
        </p:nvSpPr>
        <p:spPr>
          <a:xfrm>
            <a:off x="186148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1" name="object 51"/>
          <p:cNvSpPr/>
          <p:nvPr/>
        </p:nvSpPr>
        <p:spPr>
          <a:xfrm>
            <a:off x="18332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2" name="object 52"/>
          <p:cNvSpPr/>
          <p:nvPr/>
        </p:nvSpPr>
        <p:spPr>
          <a:xfrm>
            <a:off x="197496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3" name="object 53"/>
          <p:cNvSpPr/>
          <p:nvPr/>
        </p:nvSpPr>
        <p:spPr>
          <a:xfrm>
            <a:off x="194663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4" name="object 54"/>
          <p:cNvSpPr/>
          <p:nvPr/>
        </p:nvSpPr>
        <p:spPr>
          <a:xfrm>
            <a:off x="19183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5" name="object 55"/>
          <p:cNvSpPr/>
          <p:nvPr/>
        </p:nvSpPr>
        <p:spPr>
          <a:xfrm>
            <a:off x="206010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56" name="object 56"/>
          <p:cNvSpPr/>
          <p:nvPr/>
        </p:nvSpPr>
        <p:spPr>
          <a:xfrm>
            <a:off x="203175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7" name="object 57"/>
          <p:cNvSpPr/>
          <p:nvPr/>
        </p:nvSpPr>
        <p:spPr>
          <a:xfrm>
            <a:off x="20035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8" name="object 58"/>
          <p:cNvSpPr/>
          <p:nvPr/>
        </p:nvSpPr>
        <p:spPr>
          <a:xfrm>
            <a:off x="214524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59" name="object 59"/>
          <p:cNvSpPr/>
          <p:nvPr/>
        </p:nvSpPr>
        <p:spPr>
          <a:xfrm>
            <a:off x="21168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0" name="object 60"/>
          <p:cNvSpPr/>
          <p:nvPr/>
        </p:nvSpPr>
        <p:spPr>
          <a:xfrm>
            <a:off x="208865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1" name="object 61"/>
          <p:cNvSpPr/>
          <p:nvPr/>
        </p:nvSpPr>
        <p:spPr>
          <a:xfrm>
            <a:off x="22303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2" name="object 62"/>
          <p:cNvSpPr/>
          <p:nvPr/>
        </p:nvSpPr>
        <p:spPr>
          <a:xfrm>
            <a:off x="220204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3" name="object 63"/>
          <p:cNvSpPr/>
          <p:nvPr/>
        </p:nvSpPr>
        <p:spPr>
          <a:xfrm>
            <a:off x="21737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4" name="object 64"/>
          <p:cNvSpPr/>
          <p:nvPr/>
        </p:nvSpPr>
        <p:spPr>
          <a:xfrm>
            <a:off x="231551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5" name="object 65"/>
          <p:cNvSpPr/>
          <p:nvPr/>
        </p:nvSpPr>
        <p:spPr>
          <a:xfrm>
            <a:off x="22871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6" name="object 66"/>
          <p:cNvSpPr/>
          <p:nvPr/>
        </p:nvSpPr>
        <p:spPr>
          <a:xfrm>
            <a:off x="22589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7" name="object 67"/>
          <p:cNvSpPr/>
          <p:nvPr/>
        </p:nvSpPr>
        <p:spPr>
          <a:xfrm>
            <a:off x="240064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68" name="object 68"/>
          <p:cNvSpPr/>
          <p:nvPr/>
        </p:nvSpPr>
        <p:spPr>
          <a:xfrm>
            <a:off x="237230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69" name="object 69"/>
          <p:cNvSpPr/>
          <p:nvPr/>
        </p:nvSpPr>
        <p:spPr>
          <a:xfrm>
            <a:off x="234405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0" name="object 70"/>
          <p:cNvSpPr/>
          <p:nvPr/>
        </p:nvSpPr>
        <p:spPr>
          <a:xfrm>
            <a:off x="248578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1" name="object 71"/>
          <p:cNvSpPr/>
          <p:nvPr/>
        </p:nvSpPr>
        <p:spPr>
          <a:xfrm>
            <a:off x="245743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2" name="object 72"/>
          <p:cNvSpPr/>
          <p:nvPr/>
        </p:nvSpPr>
        <p:spPr>
          <a:xfrm>
            <a:off x="24291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3" name="object 73"/>
          <p:cNvSpPr/>
          <p:nvPr/>
        </p:nvSpPr>
        <p:spPr>
          <a:xfrm>
            <a:off x="25709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4" name="object 74"/>
          <p:cNvSpPr/>
          <p:nvPr/>
        </p:nvSpPr>
        <p:spPr>
          <a:xfrm>
            <a:off x="254257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5" name="object 75"/>
          <p:cNvSpPr/>
          <p:nvPr/>
        </p:nvSpPr>
        <p:spPr>
          <a:xfrm>
            <a:off x="25143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6" name="object 76"/>
          <p:cNvSpPr/>
          <p:nvPr/>
        </p:nvSpPr>
        <p:spPr>
          <a:xfrm>
            <a:off x="265605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7" name="object 77"/>
          <p:cNvSpPr/>
          <p:nvPr/>
        </p:nvSpPr>
        <p:spPr>
          <a:xfrm>
            <a:off x="26277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78" name="object 78"/>
          <p:cNvSpPr/>
          <p:nvPr/>
        </p:nvSpPr>
        <p:spPr>
          <a:xfrm>
            <a:off x="259946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79" name="object 79"/>
          <p:cNvSpPr/>
          <p:nvPr/>
        </p:nvSpPr>
        <p:spPr>
          <a:xfrm>
            <a:off x="274119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0" name="object 80"/>
          <p:cNvSpPr/>
          <p:nvPr/>
        </p:nvSpPr>
        <p:spPr>
          <a:xfrm>
            <a:off x="27128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1" name="object 81"/>
          <p:cNvSpPr/>
          <p:nvPr/>
        </p:nvSpPr>
        <p:spPr>
          <a:xfrm>
            <a:off x="268460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2" name="object 82"/>
          <p:cNvSpPr/>
          <p:nvPr/>
        </p:nvSpPr>
        <p:spPr>
          <a:xfrm>
            <a:off x="282633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3" name="object 83"/>
          <p:cNvSpPr/>
          <p:nvPr/>
        </p:nvSpPr>
        <p:spPr>
          <a:xfrm>
            <a:off x="27979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4" name="object 84"/>
          <p:cNvSpPr/>
          <p:nvPr/>
        </p:nvSpPr>
        <p:spPr>
          <a:xfrm>
            <a:off x="276974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5" name="object 85"/>
          <p:cNvSpPr/>
          <p:nvPr/>
        </p:nvSpPr>
        <p:spPr>
          <a:xfrm>
            <a:off x="291146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6" name="object 86"/>
          <p:cNvSpPr/>
          <p:nvPr/>
        </p:nvSpPr>
        <p:spPr>
          <a:xfrm>
            <a:off x="288311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87" name="object 87"/>
          <p:cNvSpPr/>
          <p:nvPr/>
        </p:nvSpPr>
        <p:spPr>
          <a:xfrm>
            <a:off x="285487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8" name="object 88"/>
          <p:cNvSpPr/>
          <p:nvPr/>
        </p:nvSpPr>
        <p:spPr>
          <a:xfrm>
            <a:off x="299660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89" name="object 89"/>
          <p:cNvSpPr/>
          <p:nvPr/>
        </p:nvSpPr>
        <p:spPr>
          <a:xfrm>
            <a:off x="29682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0" name="object 90"/>
          <p:cNvSpPr/>
          <p:nvPr/>
        </p:nvSpPr>
        <p:spPr>
          <a:xfrm>
            <a:off x="293999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1" name="object 91"/>
          <p:cNvSpPr/>
          <p:nvPr/>
        </p:nvSpPr>
        <p:spPr>
          <a:xfrm>
            <a:off x="308173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2" name="object 92"/>
          <p:cNvSpPr/>
          <p:nvPr/>
        </p:nvSpPr>
        <p:spPr>
          <a:xfrm>
            <a:off x="305338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3" name="object 93"/>
          <p:cNvSpPr/>
          <p:nvPr/>
        </p:nvSpPr>
        <p:spPr>
          <a:xfrm>
            <a:off x="302513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4" name="object 94"/>
          <p:cNvSpPr/>
          <p:nvPr/>
        </p:nvSpPr>
        <p:spPr>
          <a:xfrm>
            <a:off x="316687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5" name="object 95"/>
          <p:cNvSpPr/>
          <p:nvPr/>
        </p:nvSpPr>
        <p:spPr>
          <a:xfrm>
            <a:off x="31385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6" name="object 96"/>
          <p:cNvSpPr/>
          <p:nvPr/>
        </p:nvSpPr>
        <p:spPr>
          <a:xfrm>
            <a:off x="311028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97" name="object 97"/>
          <p:cNvSpPr/>
          <p:nvPr/>
        </p:nvSpPr>
        <p:spPr>
          <a:xfrm>
            <a:off x="32519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8" name="object 98"/>
          <p:cNvSpPr/>
          <p:nvPr/>
        </p:nvSpPr>
        <p:spPr>
          <a:xfrm>
            <a:off x="322365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99" name="object 99"/>
          <p:cNvSpPr/>
          <p:nvPr/>
        </p:nvSpPr>
        <p:spPr>
          <a:xfrm>
            <a:off x="319542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0" name="object 100"/>
          <p:cNvSpPr/>
          <p:nvPr/>
        </p:nvSpPr>
        <p:spPr>
          <a:xfrm>
            <a:off x="333714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1" name="object 101"/>
          <p:cNvSpPr/>
          <p:nvPr/>
        </p:nvSpPr>
        <p:spPr>
          <a:xfrm>
            <a:off x="33087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2" name="object 102"/>
          <p:cNvSpPr/>
          <p:nvPr/>
        </p:nvSpPr>
        <p:spPr>
          <a:xfrm>
            <a:off x="328054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3" name="object 103"/>
          <p:cNvSpPr/>
          <p:nvPr/>
        </p:nvSpPr>
        <p:spPr>
          <a:xfrm>
            <a:off x="34222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4" name="object 104"/>
          <p:cNvSpPr/>
          <p:nvPr/>
        </p:nvSpPr>
        <p:spPr>
          <a:xfrm>
            <a:off x="339393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5" name="object 105"/>
          <p:cNvSpPr/>
          <p:nvPr/>
        </p:nvSpPr>
        <p:spPr>
          <a:xfrm>
            <a:off x="336569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06" name="object 106"/>
          <p:cNvSpPr/>
          <p:nvPr/>
        </p:nvSpPr>
        <p:spPr>
          <a:xfrm>
            <a:off x="35074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7" name="object 107"/>
          <p:cNvSpPr/>
          <p:nvPr/>
        </p:nvSpPr>
        <p:spPr>
          <a:xfrm>
            <a:off x="347906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8" name="object 108"/>
          <p:cNvSpPr/>
          <p:nvPr/>
        </p:nvSpPr>
        <p:spPr>
          <a:xfrm>
            <a:off x="345081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09" name="object 109"/>
          <p:cNvSpPr/>
          <p:nvPr/>
        </p:nvSpPr>
        <p:spPr>
          <a:xfrm>
            <a:off x="359253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0" name="object 110"/>
          <p:cNvSpPr/>
          <p:nvPr/>
        </p:nvSpPr>
        <p:spPr>
          <a:xfrm>
            <a:off x="356420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1" name="object 111"/>
          <p:cNvSpPr/>
          <p:nvPr/>
        </p:nvSpPr>
        <p:spPr>
          <a:xfrm>
            <a:off x="353594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2" name="object 112"/>
          <p:cNvSpPr/>
          <p:nvPr/>
        </p:nvSpPr>
        <p:spPr>
          <a:xfrm>
            <a:off x="367767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3" name="object 113"/>
          <p:cNvSpPr/>
          <p:nvPr/>
        </p:nvSpPr>
        <p:spPr>
          <a:xfrm>
            <a:off x="36493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4" name="object 114"/>
          <p:cNvSpPr/>
          <p:nvPr/>
        </p:nvSpPr>
        <p:spPr>
          <a:xfrm>
            <a:off x="362108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5" name="object 115"/>
          <p:cNvSpPr/>
          <p:nvPr/>
        </p:nvSpPr>
        <p:spPr>
          <a:xfrm>
            <a:off x="376280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6" name="object 116"/>
          <p:cNvSpPr/>
          <p:nvPr/>
        </p:nvSpPr>
        <p:spPr>
          <a:xfrm>
            <a:off x="373447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17" name="object 117"/>
          <p:cNvSpPr/>
          <p:nvPr/>
        </p:nvSpPr>
        <p:spPr>
          <a:xfrm>
            <a:off x="370622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8" name="object 118"/>
          <p:cNvSpPr/>
          <p:nvPr/>
        </p:nvSpPr>
        <p:spPr>
          <a:xfrm>
            <a:off x="384796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19" name="object 119"/>
          <p:cNvSpPr/>
          <p:nvPr/>
        </p:nvSpPr>
        <p:spPr>
          <a:xfrm>
            <a:off x="38196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0" name="object 120"/>
          <p:cNvSpPr/>
          <p:nvPr/>
        </p:nvSpPr>
        <p:spPr>
          <a:xfrm>
            <a:off x="37913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1" name="object 121"/>
          <p:cNvSpPr/>
          <p:nvPr/>
        </p:nvSpPr>
        <p:spPr>
          <a:xfrm>
            <a:off x="393308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2" name="object 122"/>
          <p:cNvSpPr/>
          <p:nvPr/>
        </p:nvSpPr>
        <p:spPr>
          <a:xfrm>
            <a:off x="39047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3" name="object 123"/>
          <p:cNvSpPr/>
          <p:nvPr/>
        </p:nvSpPr>
        <p:spPr>
          <a:xfrm>
            <a:off x="38764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4" name="object 124"/>
          <p:cNvSpPr/>
          <p:nvPr/>
        </p:nvSpPr>
        <p:spPr>
          <a:xfrm>
            <a:off x="401822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5" name="object 125"/>
          <p:cNvSpPr/>
          <p:nvPr/>
        </p:nvSpPr>
        <p:spPr>
          <a:xfrm>
            <a:off x="39898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6" name="object 126"/>
          <p:cNvSpPr/>
          <p:nvPr/>
        </p:nvSpPr>
        <p:spPr>
          <a:xfrm>
            <a:off x="39616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27" name="object 127"/>
          <p:cNvSpPr/>
          <p:nvPr/>
        </p:nvSpPr>
        <p:spPr>
          <a:xfrm>
            <a:off x="410335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8" name="object 128"/>
          <p:cNvSpPr/>
          <p:nvPr/>
        </p:nvSpPr>
        <p:spPr>
          <a:xfrm>
            <a:off x="40750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29" name="object 129"/>
          <p:cNvSpPr/>
          <p:nvPr/>
        </p:nvSpPr>
        <p:spPr>
          <a:xfrm>
            <a:off x="40467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0" name="object 130"/>
          <p:cNvSpPr/>
          <p:nvPr/>
        </p:nvSpPr>
        <p:spPr>
          <a:xfrm>
            <a:off x="418848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1" name="object 131"/>
          <p:cNvSpPr/>
          <p:nvPr/>
        </p:nvSpPr>
        <p:spPr>
          <a:xfrm>
            <a:off x="416015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2" name="object 132"/>
          <p:cNvSpPr/>
          <p:nvPr/>
        </p:nvSpPr>
        <p:spPr>
          <a:xfrm>
            <a:off x="41318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3" name="object 133"/>
          <p:cNvSpPr/>
          <p:nvPr/>
        </p:nvSpPr>
        <p:spPr>
          <a:xfrm>
            <a:off x="427362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4" name="object 134"/>
          <p:cNvSpPr/>
          <p:nvPr/>
        </p:nvSpPr>
        <p:spPr>
          <a:xfrm>
            <a:off x="42452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5" name="object 135"/>
          <p:cNvSpPr/>
          <p:nvPr/>
        </p:nvSpPr>
        <p:spPr>
          <a:xfrm>
            <a:off x="421704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6" name="object 136"/>
          <p:cNvSpPr/>
          <p:nvPr/>
        </p:nvSpPr>
        <p:spPr>
          <a:xfrm>
            <a:off x="435876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7" name="object 137"/>
          <p:cNvSpPr/>
          <p:nvPr/>
        </p:nvSpPr>
        <p:spPr>
          <a:xfrm>
            <a:off x="433042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38" name="object 138"/>
          <p:cNvSpPr/>
          <p:nvPr/>
        </p:nvSpPr>
        <p:spPr>
          <a:xfrm>
            <a:off x="430217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39" name="object 139"/>
          <p:cNvSpPr/>
          <p:nvPr/>
        </p:nvSpPr>
        <p:spPr>
          <a:xfrm>
            <a:off x="444390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0" name="object 140"/>
          <p:cNvSpPr/>
          <p:nvPr/>
        </p:nvSpPr>
        <p:spPr>
          <a:xfrm>
            <a:off x="44155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1" name="object 141"/>
          <p:cNvSpPr/>
          <p:nvPr/>
        </p:nvSpPr>
        <p:spPr>
          <a:xfrm>
            <a:off x="438731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2" name="object 142"/>
          <p:cNvSpPr/>
          <p:nvPr/>
        </p:nvSpPr>
        <p:spPr>
          <a:xfrm>
            <a:off x="452903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3" name="object 143"/>
          <p:cNvSpPr/>
          <p:nvPr/>
        </p:nvSpPr>
        <p:spPr>
          <a:xfrm>
            <a:off x="450068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4" name="object 144"/>
          <p:cNvSpPr/>
          <p:nvPr/>
        </p:nvSpPr>
        <p:spPr>
          <a:xfrm>
            <a:off x="447244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5" name="object 145"/>
          <p:cNvSpPr/>
          <p:nvPr/>
        </p:nvSpPr>
        <p:spPr>
          <a:xfrm>
            <a:off x="461417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6" name="object 146"/>
          <p:cNvSpPr/>
          <p:nvPr/>
        </p:nvSpPr>
        <p:spPr>
          <a:xfrm>
            <a:off x="458583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7" name="object 147"/>
          <p:cNvSpPr/>
          <p:nvPr/>
        </p:nvSpPr>
        <p:spPr>
          <a:xfrm>
            <a:off x="455758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48" name="object 148"/>
          <p:cNvSpPr/>
          <p:nvPr/>
        </p:nvSpPr>
        <p:spPr>
          <a:xfrm>
            <a:off x="469930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49" name="object 149"/>
          <p:cNvSpPr/>
          <p:nvPr/>
        </p:nvSpPr>
        <p:spPr>
          <a:xfrm>
            <a:off x="467095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0" name="object 150"/>
          <p:cNvSpPr/>
          <p:nvPr/>
        </p:nvSpPr>
        <p:spPr>
          <a:xfrm>
            <a:off x="464271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1" name="object 151"/>
          <p:cNvSpPr/>
          <p:nvPr/>
        </p:nvSpPr>
        <p:spPr>
          <a:xfrm>
            <a:off x="478444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2" name="object 152"/>
          <p:cNvSpPr/>
          <p:nvPr/>
        </p:nvSpPr>
        <p:spPr>
          <a:xfrm>
            <a:off x="47560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3" name="object 153"/>
          <p:cNvSpPr/>
          <p:nvPr/>
        </p:nvSpPr>
        <p:spPr>
          <a:xfrm>
            <a:off x="47278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4" name="object 154"/>
          <p:cNvSpPr/>
          <p:nvPr/>
        </p:nvSpPr>
        <p:spPr>
          <a:xfrm>
            <a:off x="486957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5" name="object 155"/>
          <p:cNvSpPr/>
          <p:nvPr/>
        </p:nvSpPr>
        <p:spPr>
          <a:xfrm>
            <a:off x="484122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56" name="object 156"/>
          <p:cNvSpPr/>
          <p:nvPr/>
        </p:nvSpPr>
        <p:spPr>
          <a:xfrm>
            <a:off x="481299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7" name="object 157"/>
          <p:cNvSpPr/>
          <p:nvPr/>
        </p:nvSpPr>
        <p:spPr>
          <a:xfrm>
            <a:off x="495472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8" name="object 158"/>
          <p:cNvSpPr/>
          <p:nvPr/>
        </p:nvSpPr>
        <p:spPr>
          <a:xfrm>
            <a:off x="492638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59" name="object 159"/>
          <p:cNvSpPr/>
          <p:nvPr/>
        </p:nvSpPr>
        <p:spPr>
          <a:xfrm>
            <a:off x="489812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0" name="object 160"/>
          <p:cNvSpPr/>
          <p:nvPr/>
        </p:nvSpPr>
        <p:spPr>
          <a:xfrm>
            <a:off x="503985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1" name="object 161"/>
          <p:cNvSpPr/>
          <p:nvPr/>
        </p:nvSpPr>
        <p:spPr>
          <a:xfrm>
            <a:off x="501150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2" name="object 162"/>
          <p:cNvSpPr/>
          <p:nvPr/>
        </p:nvSpPr>
        <p:spPr>
          <a:xfrm>
            <a:off x="498326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3" name="object 163"/>
          <p:cNvSpPr/>
          <p:nvPr/>
        </p:nvSpPr>
        <p:spPr>
          <a:xfrm>
            <a:off x="512498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4" name="object 164"/>
          <p:cNvSpPr/>
          <p:nvPr/>
        </p:nvSpPr>
        <p:spPr>
          <a:xfrm>
            <a:off x="509664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5" name="object 165"/>
          <p:cNvSpPr/>
          <p:nvPr/>
        </p:nvSpPr>
        <p:spPr>
          <a:xfrm>
            <a:off x="506839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6" name="object 166"/>
          <p:cNvSpPr/>
          <p:nvPr/>
        </p:nvSpPr>
        <p:spPr>
          <a:xfrm>
            <a:off x="521011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7" name="object 167"/>
          <p:cNvSpPr/>
          <p:nvPr/>
        </p:nvSpPr>
        <p:spPr>
          <a:xfrm>
            <a:off x="518177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68" name="object 168"/>
          <p:cNvSpPr/>
          <p:nvPr/>
        </p:nvSpPr>
        <p:spPr>
          <a:xfrm>
            <a:off x="51535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69" name="object 169"/>
          <p:cNvSpPr/>
          <p:nvPr/>
        </p:nvSpPr>
        <p:spPr>
          <a:xfrm>
            <a:off x="529525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0" name="object 170"/>
          <p:cNvSpPr/>
          <p:nvPr/>
        </p:nvSpPr>
        <p:spPr>
          <a:xfrm>
            <a:off x="526691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1" name="object 171"/>
          <p:cNvSpPr/>
          <p:nvPr/>
        </p:nvSpPr>
        <p:spPr>
          <a:xfrm>
            <a:off x="52386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2" name="object 172"/>
          <p:cNvSpPr/>
          <p:nvPr/>
        </p:nvSpPr>
        <p:spPr>
          <a:xfrm>
            <a:off x="538038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3" name="object 173"/>
          <p:cNvSpPr/>
          <p:nvPr/>
        </p:nvSpPr>
        <p:spPr>
          <a:xfrm>
            <a:off x="535204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4" name="object 174"/>
          <p:cNvSpPr/>
          <p:nvPr/>
        </p:nvSpPr>
        <p:spPr>
          <a:xfrm>
            <a:off x="532380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5" name="object 175"/>
          <p:cNvSpPr/>
          <p:nvPr/>
        </p:nvSpPr>
        <p:spPr>
          <a:xfrm>
            <a:off x="546553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6" name="object 176"/>
          <p:cNvSpPr/>
          <p:nvPr/>
        </p:nvSpPr>
        <p:spPr>
          <a:xfrm>
            <a:off x="54371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7" name="object 177"/>
          <p:cNvSpPr/>
          <p:nvPr/>
        </p:nvSpPr>
        <p:spPr>
          <a:xfrm>
            <a:off x="540894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78" name="object 178"/>
          <p:cNvSpPr/>
          <p:nvPr/>
        </p:nvSpPr>
        <p:spPr>
          <a:xfrm>
            <a:off x="555066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79" name="object 179"/>
          <p:cNvSpPr/>
          <p:nvPr/>
        </p:nvSpPr>
        <p:spPr>
          <a:xfrm>
            <a:off x="55223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0" name="object 180"/>
          <p:cNvSpPr/>
          <p:nvPr/>
        </p:nvSpPr>
        <p:spPr>
          <a:xfrm>
            <a:off x="549407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1" name="object 181"/>
          <p:cNvSpPr/>
          <p:nvPr/>
        </p:nvSpPr>
        <p:spPr>
          <a:xfrm>
            <a:off x="563580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2" name="object 182"/>
          <p:cNvSpPr/>
          <p:nvPr/>
        </p:nvSpPr>
        <p:spPr>
          <a:xfrm>
            <a:off x="56074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3" name="object 183"/>
          <p:cNvSpPr/>
          <p:nvPr/>
        </p:nvSpPr>
        <p:spPr>
          <a:xfrm>
            <a:off x="557921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4" name="object 184"/>
          <p:cNvSpPr/>
          <p:nvPr/>
        </p:nvSpPr>
        <p:spPr>
          <a:xfrm>
            <a:off x="572093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5" name="object 185"/>
          <p:cNvSpPr/>
          <p:nvPr/>
        </p:nvSpPr>
        <p:spPr>
          <a:xfrm>
            <a:off x="569259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6" name="object 186"/>
          <p:cNvSpPr/>
          <p:nvPr/>
        </p:nvSpPr>
        <p:spPr>
          <a:xfrm>
            <a:off x="566433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7" name="object 187"/>
          <p:cNvSpPr/>
          <p:nvPr/>
        </p:nvSpPr>
        <p:spPr>
          <a:xfrm>
            <a:off x="580607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88" name="object 188"/>
          <p:cNvSpPr/>
          <p:nvPr/>
        </p:nvSpPr>
        <p:spPr>
          <a:xfrm>
            <a:off x="577772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89" name="object 189"/>
          <p:cNvSpPr/>
          <p:nvPr/>
        </p:nvSpPr>
        <p:spPr>
          <a:xfrm>
            <a:off x="574946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0" name="object 190"/>
          <p:cNvSpPr/>
          <p:nvPr/>
        </p:nvSpPr>
        <p:spPr>
          <a:xfrm>
            <a:off x="589119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1" name="object 191"/>
          <p:cNvSpPr/>
          <p:nvPr/>
        </p:nvSpPr>
        <p:spPr>
          <a:xfrm>
            <a:off x="58628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2" name="object 192"/>
          <p:cNvSpPr/>
          <p:nvPr/>
        </p:nvSpPr>
        <p:spPr>
          <a:xfrm>
            <a:off x="583460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3" name="object 193"/>
          <p:cNvSpPr/>
          <p:nvPr/>
        </p:nvSpPr>
        <p:spPr>
          <a:xfrm>
            <a:off x="597634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4" name="object 194"/>
          <p:cNvSpPr/>
          <p:nvPr/>
        </p:nvSpPr>
        <p:spPr>
          <a:xfrm>
            <a:off x="594799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5" name="object 195"/>
          <p:cNvSpPr/>
          <p:nvPr/>
        </p:nvSpPr>
        <p:spPr>
          <a:xfrm>
            <a:off x="591974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6" name="object 196"/>
          <p:cNvSpPr/>
          <p:nvPr/>
        </p:nvSpPr>
        <p:spPr>
          <a:xfrm>
            <a:off x="606148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7" name="object 197"/>
          <p:cNvSpPr/>
          <p:nvPr/>
        </p:nvSpPr>
        <p:spPr>
          <a:xfrm>
            <a:off x="603313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198" name="object 198"/>
          <p:cNvSpPr/>
          <p:nvPr/>
        </p:nvSpPr>
        <p:spPr>
          <a:xfrm>
            <a:off x="600489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199" name="object 199"/>
          <p:cNvSpPr/>
          <p:nvPr/>
        </p:nvSpPr>
        <p:spPr>
          <a:xfrm>
            <a:off x="6146609"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0" name="object 200"/>
          <p:cNvSpPr/>
          <p:nvPr/>
        </p:nvSpPr>
        <p:spPr>
          <a:xfrm>
            <a:off x="6118275"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1" name="object 201"/>
          <p:cNvSpPr/>
          <p:nvPr/>
        </p:nvSpPr>
        <p:spPr>
          <a:xfrm>
            <a:off x="609001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2" name="object 202"/>
          <p:cNvSpPr/>
          <p:nvPr/>
        </p:nvSpPr>
        <p:spPr>
          <a:xfrm>
            <a:off x="6231750"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3" name="object 203"/>
          <p:cNvSpPr/>
          <p:nvPr/>
        </p:nvSpPr>
        <p:spPr>
          <a:xfrm>
            <a:off x="620340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4" name="object 204"/>
          <p:cNvSpPr/>
          <p:nvPr/>
        </p:nvSpPr>
        <p:spPr>
          <a:xfrm>
            <a:off x="617515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5" name="object 205"/>
          <p:cNvSpPr/>
          <p:nvPr/>
        </p:nvSpPr>
        <p:spPr>
          <a:xfrm>
            <a:off x="631687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6" name="object 206"/>
          <p:cNvSpPr/>
          <p:nvPr/>
        </p:nvSpPr>
        <p:spPr>
          <a:xfrm>
            <a:off x="628853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7" name="object 207"/>
          <p:cNvSpPr/>
          <p:nvPr/>
        </p:nvSpPr>
        <p:spPr>
          <a:xfrm>
            <a:off x="626028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08" name="object 208"/>
          <p:cNvSpPr/>
          <p:nvPr/>
        </p:nvSpPr>
        <p:spPr>
          <a:xfrm>
            <a:off x="640201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09" name="object 209"/>
          <p:cNvSpPr/>
          <p:nvPr/>
        </p:nvSpPr>
        <p:spPr>
          <a:xfrm>
            <a:off x="637367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0" name="object 210"/>
          <p:cNvSpPr/>
          <p:nvPr/>
        </p:nvSpPr>
        <p:spPr>
          <a:xfrm>
            <a:off x="6345428"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1" name="object 211"/>
          <p:cNvSpPr/>
          <p:nvPr/>
        </p:nvSpPr>
        <p:spPr>
          <a:xfrm>
            <a:off x="648714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2" name="object 212"/>
          <p:cNvSpPr/>
          <p:nvPr/>
        </p:nvSpPr>
        <p:spPr>
          <a:xfrm>
            <a:off x="645881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3" name="object 213"/>
          <p:cNvSpPr/>
          <p:nvPr/>
        </p:nvSpPr>
        <p:spPr>
          <a:xfrm>
            <a:off x="643056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4" name="object 214"/>
          <p:cNvSpPr/>
          <p:nvPr/>
        </p:nvSpPr>
        <p:spPr>
          <a:xfrm>
            <a:off x="6572301"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5" name="object 215"/>
          <p:cNvSpPr/>
          <p:nvPr/>
        </p:nvSpPr>
        <p:spPr>
          <a:xfrm>
            <a:off x="6543954"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6" name="object 216"/>
          <p:cNvSpPr/>
          <p:nvPr/>
        </p:nvSpPr>
        <p:spPr>
          <a:xfrm>
            <a:off x="6515709"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17" name="object 217"/>
          <p:cNvSpPr/>
          <p:nvPr/>
        </p:nvSpPr>
        <p:spPr>
          <a:xfrm>
            <a:off x="6657428"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8" name="object 218"/>
          <p:cNvSpPr/>
          <p:nvPr/>
        </p:nvSpPr>
        <p:spPr>
          <a:xfrm>
            <a:off x="6629082"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19" name="object 219"/>
          <p:cNvSpPr/>
          <p:nvPr/>
        </p:nvSpPr>
        <p:spPr>
          <a:xfrm>
            <a:off x="6600837"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0" name="object 220"/>
          <p:cNvSpPr/>
          <p:nvPr/>
        </p:nvSpPr>
        <p:spPr>
          <a:xfrm>
            <a:off x="674255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1" name="object 221"/>
          <p:cNvSpPr/>
          <p:nvPr/>
        </p:nvSpPr>
        <p:spPr>
          <a:xfrm>
            <a:off x="6714223"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2" name="object 222"/>
          <p:cNvSpPr/>
          <p:nvPr/>
        </p:nvSpPr>
        <p:spPr>
          <a:xfrm>
            <a:off x="668596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3" name="object 223"/>
          <p:cNvSpPr/>
          <p:nvPr/>
        </p:nvSpPr>
        <p:spPr>
          <a:xfrm>
            <a:off x="6827697"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4" name="object 224"/>
          <p:cNvSpPr/>
          <p:nvPr/>
        </p:nvSpPr>
        <p:spPr>
          <a:xfrm>
            <a:off x="6799351"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5" name="object 225"/>
          <p:cNvSpPr/>
          <p:nvPr/>
        </p:nvSpPr>
        <p:spPr>
          <a:xfrm>
            <a:off x="6771093"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6" name="object 226"/>
          <p:cNvSpPr/>
          <p:nvPr/>
        </p:nvSpPr>
        <p:spPr>
          <a:xfrm>
            <a:off x="6912826"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7" name="object 227"/>
          <p:cNvSpPr/>
          <p:nvPr/>
        </p:nvSpPr>
        <p:spPr>
          <a:xfrm>
            <a:off x="6884492"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28" name="object 228"/>
          <p:cNvSpPr/>
          <p:nvPr/>
        </p:nvSpPr>
        <p:spPr>
          <a:xfrm>
            <a:off x="6856234"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29" name="object 229"/>
          <p:cNvSpPr/>
          <p:nvPr/>
        </p:nvSpPr>
        <p:spPr>
          <a:xfrm>
            <a:off x="6997966" y="789432"/>
            <a:ext cx="15875" cy="9525"/>
          </a:xfrm>
          <a:custGeom>
            <a:avLst/>
            <a:gdLst/>
            <a:ahLst/>
            <a:cxnLst/>
            <a:rect l="l" t="t" r="r" b="b"/>
            <a:pathLst>
              <a:path w="15875" h="9525">
                <a:moveTo>
                  <a:pt x="0" y="9525"/>
                </a:moveTo>
                <a:lnTo>
                  <a:pt x="15798" y="9525"/>
                </a:lnTo>
                <a:lnTo>
                  <a:pt x="15798" y="0"/>
                </a:lnTo>
                <a:lnTo>
                  <a:pt x="0" y="0"/>
                </a:lnTo>
                <a:lnTo>
                  <a:pt x="0" y="9525"/>
                </a:lnTo>
                <a:close/>
              </a:path>
            </a:pathLst>
          </a:custGeom>
          <a:solidFill>
            <a:srgbClr val="231F20"/>
          </a:solidFill>
        </p:spPr>
        <p:txBody>
          <a:bodyPr wrap="square" lIns="0" tIns="0" rIns="0" bIns="0" rtlCol="0"/>
          <a:lstStyle/>
          <a:p>
            <a:endParaRPr/>
          </a:p>
        </p:txBody>
      </p:sp>
      <p:sp>
        <p:nvSpPr>
          <p:cNvPr id="230" name="object 230"/>
          <p:cNvSpPr/>
          <p:nvPr/>
        </p:nvSpPr>
        <p:spPr>
          <a:xfrm>
            <a:off x="6969620"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1" name="object 231"/>
          <p:cNvSpPr/>
          <p:nvPr/>
        </p:nvSpPr>
        <p:spPr>
          <a:xfrm>
            <a:off x="6941375" y="789432"/>
            <a:ext cx="15875" cy="9525"/>
          </a:xfrm>
          <a:custGeom>
            <a:avLst/>
            <a:gdLst/>
            <a:ahLst/>
            <a:cxnLst/>
            <a:rect l="l" t="t" r="r" b="b"/>
            <a:pathLst>
              <a:path w="15875" h="9525">
                <a:moveTo>
                  <a:pt x="0" y="9525"/>
                </a:moveTo>
                <a:lnTo>
                  <a:pt x="15811" y="9525"/>
                </a:lnTo>
                <a:lnTo>
                  <a:pt x="15811" y="0"/>
                </a:lnTo>
                <a:lnTo>
                  <a:pt x="0" y="0"/>
                </a:lnTo>
                <a:lnTo>
                  <a:pt x="0" y="9525"/>
                </a:lnTo>
                <a:close/>
              </a:path>
            </a:pathLst>
          </a:custGeom>
          <a:solidFill>
            <a:srgbClr val="231F20"/>
          </a:solidFill>
        </p:spPr>
        <p:txBody>
          <a:bodyPr wrap="square" lIns="0" tIns="0" rIns="0" bIns="0" rtlCol="0"/>
          <a:lstStyle/>
          <a:p>
            <a:endParaRPr/>
          </a:p>
        </p:txBody>
      </p:sp>
      <p:sp>
        <p:nvSpPr>
          <p:cNvPr id="232" name="object 232"/>
          <p:cNvSpPr/>
          <p:nvPr/>
        </p:nvSpPr>
        <p:spPr>
          <a:xfrm>
            <a:off x="976213" y="6515974"/>
            <a:ext cx="574040" cy="97790"/>
          </a:xfrm>
          <a:custGeom>
            <a:avLst/>
            <a:gdLst/>
            <a:ahLst/>
            <a:cxnLst/>
            <a:rect l="l" t="t" r="r" b="b"/>
            <a:pathLst>
              <a:path w="574040" h="97790">
                <a:moveTo>
                  <a:pt x="10206" y="97047"/>
                </a:moveTo>
                <a:lnTo>
                  <a:pt x="0" y="47100"/>
                </a:lnTo>
                <a:lnTo>
                  <a:pt x="64497" y="9999"/>
                </a:lnTo>
                <a:lnTo>
                  <a:pt x="168969" y="5722"/>
                </a:lnTo>
                <a:lnTo>
                  <a:pt x="224189" y="3719"/>
                </a:lnTo>
                <a:lnTo>
                  <a:pt x="280085" y="1471"/>
                </a:lnTo>
                <a:lnTo>
                  <a:pt x="335176" y="0"/>
                </a:lnTo>
                <a:lnTo>
                  <a:pt x="387980" y="326"/>
                </a:lnTo>
                <a:lnTo>
                  <a:pt x="437015" y="3472"/>
                </a:lnTo>
                <a:lnTo>
                  <a:pt x="480800" y="10460"/>
                </a:lnTo>
                <a:lnTo>
                  <a:pt x="517854" y="22311"/>
                </a:lnTo>
                <a:lnTo>
                  <a:pt x="546694" y="40048"/>
                </a:lnTo>
                <a:lnTo>
                  <a:pt x="565839" y="64691"/>
                </a:lnTo>
                <a:lnTo>
                  <a:pt x="573807" y="97263"/>
                </a:lnTo>
              </a:path>
            </a:pathLst>
          </a:custGeom>
          <a:ln w="6350">
            <a:solidFill>
              <a:srgbClr val="231F20"/>
            </a:solidFill>
          </a:ln>
        </p:spPr>
        <p:txBody>
          <a:bodyPr wrap="square" lIns="0" tIns="0" rIns="0" bIns="0" rtlCol="0"/>
          <a:lstStyle/>
          <a:p>
            <a:endParaRPr/>
          </a:p>
        </p:txBody>
      </p:sp>
      <p:sp>
        <p:nvSpPr>
          <p:cNvPr id="233" name="object 233"/>
          <p:cNvSpPr/>
          <p:nvPr/>
        </p:nvSpPr>
        <p:spPr>
          <a:xfrm>
            <a:off x="985062" y="6613021"/>
            <a:ext cx="582930" cy="222885"/>
          </a:xfrm>
          <a:custGeom>
            <a:avLst/>
            <a:gdLst/>
            <a:ahLst/>
            <a:cxnLst/>
            <a:rect l="l" t="t" r="r" b="b"/>
            <a:pathLst>
              <a:path w="582930" h="222884">
                <a:moveTo>
                  <a:pt x="563984" y="222313"/>
                </a:moveTo>
                <a:lnTo>
                  <a:pt x="578179" y="170941"/>
                </a:lnTo>
                <a:lnTo>
                  <a:pt x="582910" y="130659"/>
                </a:lnTo>
                <a:lnTo>
                  <a:pt x="578179" y="80626"/>
                </a:lnTo>
                <a:lnTo>
                  <a:pt x="563984" y="0"/>
                </a:lnTo>
                <a:lnTo>
                  <a:pt x="1362" y="0"/>
                </a:lnTo>
                <a:lnTo>
                  <a:pt x="340" y="74710"/>
                </a:lnTo>
                <a:lnTo>
                  <a:pt x="0" y="121386"/>
                </a:lnTo>
                <a:lnTo>
                  <a:pt x="340" y="159623"/>
                </a:lnTo>
                <a:lnTo>
                  <a:pt x="1362" y="209016"/>
                </a:lnTo>
              </a:path>
            </a:pathLst>
          </a:custGeom>
          <a:ln w="6350">
            <a:solidFill>
              <a:srgbClr val="231F20"/>
            </a:solidFill>
          </a:ln>
        </p:spPr>
        <p:txBody>
          <a:bodyPr wrap="square" lIns="0" tIns="0" rIns="0" bIns="0" rtlCol="0"/>
          <a:lstStyle/>
          <a:p>
            <a:endParaRPr/>
          </a:p>
        </p:txBody>
      </p:sp>
      <p:sp>
        <p:nvSpPr>
          <p:cNvPr id="234" name="object 234"/>
          <p:cNvSpPr/>
          <p:nvPr/>
        </p:nvSpPr>
        <p:spPr>
          <a:xfrm>
            <a:off x="1061374" y="6360860"/>
            <a:ext cx="412750" cy="172720"/>
          </a:xfrm>
          <a:custGeom>
            <a:avLst/>
            <a:gdLst/>
            <a:ahLst/>
            <a:cxnLst/>
            <a:rect l="l" t="t" r="r" b="b"/>
            <a:pathLst>
              <a:path w="412750" h="172720">
                <a:moveTo>
                  <a:pt x="0" y="172707"/>
                </a:moveTo>
                <a:lnTo>
                  <a:pt x="0" y="0"/>
                </a:lnTo>
                <a:lnTo>
                  <a:pt x="412673" y="0"/>
                </a:lnTo>
                <a:lnTo>
                  <a:pt x="412673" y="171094"/>
                </a:lnTo>
              </a:path>
            </a:pathLst>
          </a:custGeom>
          <a:ln w="6350">
            <a:solidFill>
              <a:srgbClr val="231F20"/>
            </a:solidFill>
          </a:ln>
        </p:spPr>
        <p:txBody>
          <a:bodyPr wrap="square" lIns="0" tIns="0" rIns="0" bIns="0" rtlCol="0"/>
          <a:lstStyle/>
          <a:p>
            <a:endParaRPr/>
          </a:p>
        </p:txBody>
      </p:sp>
      <p:sp>
        <p:nvSpPr>
          <p:cNvPr id="235" name="object 235"/>
          <p:cNvSpPr/>
          <p:nvPr/>
        </p:nvSpPr>
        <p:spPr>
          <a:xfrm>
            <a:off x="977619" y="7585912"/>
            <a:ext cx="572770" cy="107314"/>
          </a:xfrm>
          <a:custGeom>
            <a:avLst/>
            <a:gdLst/>
            <a:ahLst/>
            <a:cxnLst/>
            <a:rect l="l" t="t" r="r" b="b"/>
            <a:pathLst>
              <a:path w="572769" h="107315">
                <a:moveTo>
                  <a:pt x="12137" y="106808"/>
                </a:moveTo>
                <a:lnTo>
                  <a:pt x="0" y="51215"/>
                </a:lnTo>
                <a:lnTo>
                  <a:pt x="63140" y="10146"/>
                </a:lnTo>
                <a:lnTo>
                  <a:pt x="167560" y="5716"/>
                </a:lnTo>
                <a:lnTo>
                  <a:pt x="222780" y="3717"/>
                </a:lnTo>
                <a:lnTo>
                  <a:pt x="278676" y="1470"/>
                </a:lnTo>
                <a:lnTo>
                  <a:pt x="333767" y="0"/>
                </a:lnTo>
                <a:lnTo>
                  <a:pt x="386571" y="326"/>
                </a:lnTo>
                <a:lnTo>
                  <a:pt x="435608" y="3471"/>
                </a:lnTo>
                <a:lnTo>
                  <a:pt x="479394" y="10458"/>
                </a:lnTo>
                <a:lnTo>
                  <a:pt x="516449" y="22308"/>
                </a:lnTo>
                <a:lnTo>
                  <a:pt x="545291" y="40043"/>
                </a:lnTo>
                <a:lnTo>
                  <a:pt x="564439" y="64686"/>
                </a:lnTo>
                <a:lnTo>
                  <a:pt x="572410" y="97258"/>
                </a:lnTo>
              </a:path>
            </a:pathLst>
          </a:custGeom>
          <a:ln w="6349">
            <a:solidFill>
              <a:srgbClr val="231F20"/>
            </a:solidFill>
          </a:ln>
        </p:spPr>
        <p:txBody>
          <a:bodyPr wrap="square" lIns="0" tIns="0" rIns="0" bIns="0" rtlCol="0"/>
          <a:lstStyle/>
          <a:p>
            <a:endParaRPr/>
          </a:p>
        </p:txBody>
      </p:sp>
      <p:sp>
        <p:nvSpPr>
          <p:cNvPr id="236" name="object 236"/>
          <p:cNvSpPr/>
          <p:nvPr/>
        </p:nvSpPr>
        <p:spPr>
          <a:xfrm>
            <a:off x="985062" y="7682965"/>
            <a:ext cx="582930" cy="222885"/>
          </a:xfrm>
          <a:custGeom>
            <a:avLst/>
            <a:gdLst/>
            <a:ahLst/>
            <a:cxnLst/>
            <a:rect l="l" t="t" r="r" b="b"/>
            <a:pathLst>
              <a:path w="582930" h="222884">
                <a:moveTo>
                  <a:pt x="563984" y="222300"/>
                </a:moveTo>
                <a:lnTo>
                  <a:pt x="578179" y="170928"/>
                </a:lnTo>
                <a:lnTo>
                  <a:pt x="582910" y="130648"/>
                </a:lnTo>
                <a:lnTo>
                  <a:pt x="578179" y="80618"/>
                </a:lnTo>
                <a:lnTo>
                  <a:pt x="563984" y="0"/>
                </a:lnTo>
                <a:lnTo>
                  <a:pt x="1362" y="0"/>
                </a:lnTo>
                <a:lnTo>
                  <a:pt x="340" y="74703"/>
                </a:lnTo>
                <a:lnTo>
                  <a:pt x="0" y="121375"/>
                </a:lnTo>
                <a:lnTo>
                  <a:pt x="340" y="159611"/>
                </a:lnTo>
                <a:lnTo>
                  <a:pt x="1362" y="209003"/>
                </a:lnTo>
              </a:path>
            </a:pathLst>
          </a:custGeom>
          <a:ln w="6350">
            <a:solidFill>
              <a:srgbClr val="231F20"/>
            </a:solidFill>
          </a:ln>
        </p:spPr>
        <p:txBody>
          <a:bodyPr wrap="square" lIns="0" tIns="0" rIns="0" bIns="0" rtlCol="0"/>
          <a:lstStyle/>
          <a:p>
            <a:endParaRPr/>
          </a:p>
        </p:txBody>
      </p:sp>
      <p:sp>
        <p:nvSpPr>
          <p:cNvPr id="237" name="object 237"/>
          <p:cNvSpPr/>
          <p:nvPr/>
        </p:nvSpPr>
        <p:spPr>
          <a:xfrm>
            <a:off x="1061374" y="7332023"/>
            <a:ext cx="434340" cy="277495"/>
          </a:xfrm>
          <a:custGeom>
            <a:avLst/>
            <a:gdLst/>
            <a:ahLst/>
            <a:cxnLst/>
            <a:rect l="l" t="t" r="r" b="b"/>
            <a:pathLst>
              <a:path w="434340" h="277495">
                <a:moveTo>
                  <a:pt x="0" y="271462"/>
                </a:moveTo>
                <a:lnTo>
                  <a:pt x="0" y="0"/>
                </a:lnTo>
                <a:lnTo>
                  <a:pt x="434301" y="0"/>
                </a:lnTo>
                <a:lnTo>
                  <a:pt x="434301" y="276961"/>
                </a:lnTo>
              </a:path>
            </a:pathLst>
          </a:custGeom>
          <a:ln w="6350">
            <a:solidFill>
              <a:srgbClr val="231F20"/>
            </a:solidFill>
          </a:ln>
        </p:spPr>
        <p:txBody>
          <a:bodyPr wrap="square" lIns="0" tIns="0" rIns="0" bIns="0" rtlCol="0"/>
          <a:lstStyle/>
          <a:p>
            <a:endParaRPr/>
          </a:p>
        </p:txBody>
      </p:sp>
      <p:sp>
        <p:nvSpPr>
          <p:cNvPr id="238" name="object 238"/>
          <p:cNvSpPr/>
          <p:nvPr/>
        </p:nvSpPr>
        <p:spPr>
          <a:xfrm>
            <a:off x="1061374" y="7457126"/>
            <a:ext cx="434340" cy="0"/>
          </a:xfrm>
          <a:custGeom>
            <a:avLst/>
            <a:gdLst/>
            <a:ahLst/>
            <a:cxnLst/>
            <a:rect l="l" t="t" r="r" b="b"/>
            <a:pathLst>
              <a:path w="434340">
                <a:moveTo>
                  <a:pt x="0" y="0"/>
                </a:moveTo>
                <a:lnTo>
                  <a:pt x="434301" y="0"/>
                </a:lnTo>
              </a:path>
            </a:pathLst>
          </a:custGeom>
          <a:ln w="6350">
            <a:solidFill>
              <a:srgbClr val="231F20"/>
            </a:solidFill>
          </a:ln>
        </p:spPr>
        <p:txBody>
          <a:bodyPr wrap="square" lIns="0" tIns="0" rIns="0" bIns="0" rtlCol="0"/>
          <a:lstStyle/>
          <a:p>
            <a:endParaRPr/>
          </a:p>
        </p:txBody>
      </p:sp>
      <p:graphicFrame>
        <p:nvGraphicFramePr>
          <p:cNvPr id="239" name="object 239"/>
          <p:cNvGraphicFramePr>
            <a:graphicFrameLocks noGrp="1"/>
          </p:cNvGraphicFramePr>
          <p:nvPr>
            <p:extLst>
              <p:ext uri="{D42A27DB-BD31-4B8C-83A1-F6EECF244321}">
                <p14:modId xmlns:p14="http://schemas.microsoft.com/office/powerpoint/2010/main" val="1081166031"/>
              </p:ext>
            </p:extLst>
          </p:nvPr>
        </p:nvGraphicFramePr>
        <p:xfrm>
          <a:off x="524929" y="5463997"/>
          <a:ext cx="6492240" cy="3854841"/>
        </p:xfrm>
        <a:graphic>
          <a:graphicData uri="http://schemas.openxmlformats.org/drawingml/2006/table">
            <a:tbl>
              <a:tblPr firstRow="1" bandRow="1">
                <a:tableStyleId>{2D5ABB26-0587-4C30-8999-92F81FD0307C}</a:tableStyleId>
              </a:tblPr>
              <a:tblGrid>
                <a:gridCol w="6492240">
                  <a:extLst>
                    <a:ext uri="{9D8B030D-6E8A-4147-A177-3AD203B41FA5}">
                      <a16:colId xmlns:a16="http://schemas.microsoft.com/office/drawing/2014/main" val="20000"/>
                    </a:ext>
                  </a:extLst>
                </a:gridCol>
              </a:tblGrid>
              <a:tr h="630439">
                <a:tc>
                  <a:txBody>
                    <a:bodyPr/>
                    <a:lstStyle/>
                    <a:p>
                      <a:pPr>
                        <a:lnSpc>
                          <a:spcPct val="100000"/>
                        </a:lnSpc>
                        <a:spcBef>
                          <a:spcPts val="25"/>
                        </a:spcBef>
                      </a:pPr>
                      <a:endParaRPr sz="950" dirty="0">
                        <a:latin typeface="Times New Roman"/>
                        <a:cs typeface="Times New Roman"/>
                      </a:endParaRPr>
                    </a:p>
                    <a:p>
                      <a:pPr marL="221615" marR="408305">
                        <a:lnSpc>
                          <a:spcPct val="116700"/>
                        </a:lnSpc>
                      </a:pPr>
                      <a:r>
                        <a:rPr lang="ru-RU" sz="1000" b="1" spc="-5" dirty="0">
                          <a:solidFill>
                            <a:srgbClr val="231F20"/>
                          </a:solidFill>
                          <a:latin typeface="Arial Narrow"/>
                          <a:cs typeface="Arial Narrow"/>
                        </a:rPr>
                        <a:t>ВАЖНО</a:t>
                      </a:r>
                      <a:r>
                        <a:rPr sz="1000" b="1" spc="-5" dirty="0">
                          <a:solidFill>
                            <a:srgbClr val="231F20"/>
                          </a:solidFill>
                          <a:latin typeface="Arial Narrow"/>
                          <a:cs typeface="Arial Narrow"/>
                        </a:rPr>
                        <a:t>: </a:t>
                      </a:r>
                      <a:r>
                        <a:rPr lang="ru-RU" sz="1000" b="1" dirty="0">
                          <a:solidFill>
                            <a:srgbClr val="231F20"/>
                          </a:solidFill>
                          <a:latin typeface="Arial Narrow"/>
                          <a:cs typeface="Arial Narrow"/>
                        </a:rPr>
                        <a:t>ВСЕГДА ПРОВЕРЯЙТЕ ПОКАЗАНИЯ МАНОМЕТРА, ЧТОБЫ УБЕДИТЬСЯ, ЧТО ДАВЛЕНИЕ ВОЗДУХА В ВАННЕ СООТВЕТСТВУЕТ ВНЕШНИМ УСЛОВИЯМ</a:t>
                      </a:r>
                      <a:r>
                        <a:rPr sz="1000" b="1" dirty="0">
                          <a:solidFill>
                            <a:srgbClr val="231F20"/>
                          </a:solidFill>
                          <a:latin typeface="Arial Narrow"/>
                          <a:cs typeface="Arial Narrow"/>
                        </a:rPr>
                        <a:t>.</a:t>
                      </a:r>
                      <a:endParaRPr sz="1000" dirty="0">
                        <a:latin typeface="Arial Narrow"/>
                        <a:cs typeface="Arial Narrow"/>
                      </a:endParaRPr>
                    </a:p>
                  </a:txBody>
                  <a:tcPr marL="0" marR="0" marT="31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075270">
                <a:tc>
                  <a:txBody>
                    <a:bodyPr/>
                    <a:lstStyle/>
                    <a:p>
                      <a:pPr>
                        <a:lnSpc>
                          <a:spcPct val="100000"/>
                        </a:lnSpc>
                      </a:pPr>
                      <a:endParaRPr sz="1000" dirty="0">
                        <a:latin typeface="Times New Roman"/>
                        <a:cs typeface="Times New Roman"/>
                      </a:endParaRPr>
                    </a:p>
                    <a:p>
                      <a:pPr>
                        <a:lnSpc>
                          <a:spcPct val="100000"/>
                        </a:lnSpc>
                        <a:spcBef>
                          <a:spcPts val="5"/>
                        </a:spcBef>
                      </a:pPr>
                      <a:endParaRPr sz="850" dirty="0">
                        <a:latin typeface="Times New Roman"/>
                        <a:cs typeface="Times New Roman"/>
                      </a:endParaRPr>
                    </a:p>
                    <a:p>
                      <a:pPr marL="568960">
                        <a:lnSpc>
                          <a:spcPct val="100000"/>
                        </a:lnSpc>
                        <a:tabLst>
                          <a:tab pos="1517015" algn="l"/>
                        </a:tabLst>
                      </a:pPr>
                      <a:r>
                        <a:rPr lang="ru-RU" sz="1125" spc="7" baseline="3703" dirty="0">
                          <a:solidFill>
                            <a:srgbClr val="231F20"/>
                          </a:solidFill>
                          <a:latin typeface="Arial Narrow"/>
                          <a:cs typeface="Arial Narrow"/>
                        </a:rPr>
                        <a:t>ЖЕЛТЫЙ</a:t>
                      </a:r>
                      <a:r>
                        <a:rPr sz="1125" spc="7" baseline="3703" dirty="0">
                          <a:solidFill>
                            <a:srgbClr val="231F20"/>
                          </a:solidFill>
                          <a:latin typeface="Arial Narrow"/>
                          <a:cs typeface="Arial Narrow"/>
                        </a:rPr>
                        <a:t>	</a:t>
                      </a:r>
                      <a:r>
                        <a:rPr lang="ru-RU" sz="900" dirty="0">
                          <a:solidFill>
                            <a:srgbClr val="231F20"/>
                          </a:solidFill>
                          <a:latin typeface="Arial Narrow"/>
                          <a:cs typeface="Arial Narrow"/>
                        </a:rPr>
                        <a:t>Убедитесь, что манометр указывает на желтую (</a:t>
                      </a:r>
                      <a:r>
                        <a:rPr sz="900" b="1" dirty="0">
                          <a:solidFill>
                            <a:srgbClr val="231F20"/>
                          </a:solidFill>
                          <a:latin typeface="Arial Narrow"/>
                          <a:cs typeface="Arial Narrow"/>
                        </a:rPr>
                        <a:t>Yellow</a:t>
                      </a:r>
                      <a:r>
                        <a:rPr lang="ru-RU" sz="900" b="1" dirty="0">
                          <a:solidFill>
                            <a:srgbClr val="231F20"/>
                          </a:solidFill>
                          <a:latin typeface="Arial Narrow"/>
                          <a:cs typeface="Arial Narrow"/>
                        </a:rPr>
                        <a:t>)</a:t>
                      </a:r>
                      <a:r>
                        <a:rPr sz="900" b="1" dirty="0">
                          <a:solidFill>
                            <a:srgbClr val="231F20"/>
                          </a:solidFill>
                          <a:latin typeface="Arial Narrow"/>
                          <a:cs typeface="Arial Narrow"/>
                        </a:rPr>
                        <a:t> </a:t>
                      </a:r>
                      <a:r>
                        <a:rPr lang="ru-RU" sz="900" spc="-5" dirty="0">
                          <a:solidFill>
                            <a:srgbClr val="231F20"/>
                          </a:solidFill>
                          <a:latin typeface="Arial Narrow"/>
                          <a:cs typeface="Arial Narrow"/>
                        </a:rPr>
                        <a:t>секцию при следующих условиях</a:t>
                      </a:r>
                      <a:endParaRPr sz="900" dirty="0">
                        <a:latin typeface="Arial Narrow"/>
                        <a:cs typeface="Arial Narrow"/>
                      </a:endParaRPr>
                    </a:p>
                    <a:p>
                      <a:pPr marL="1669414" indent="-137795">
                        <a:lnSpc>
                          <a:spcPct val="100000"/>
                        </a:lnSpc>
                        <a:spcBef>
                          <a:spcPts val="440"/>
                        </a:spcBef>
                        <a:buChar char="●"/>
                        <a:tabLst>
                          <a:tab pos="1670050" algn="l"/>
                        </a:tabLst>
                      </a:pPr>
                      <a:r>
                        <a:rPr lang="ru-RU" sz="900" dirty="0">
                          <a:solidFill>
                            <a:srgbClr val="231F20"/>
                          </a:solidFill>
                          <a:latin typeface="Arial Narrow"/>
                          <a:cs typeface="Arial Narrow"/>
                        </a:rPr>
                        <a:t>После надувания, перед наполнением водой</a:t>
                      </a:r>
                      <a:r>
                        <a:rPr sz="900" dirty="0">
                          <a:solidFill>
                            <a:srgbClr val="231F20"/>
                          </a:solidFill>
                          <a:latin typeface="Arial Narrow"/>
                          <a:cs typeface="Arial Narrow"/>
                        </a:rPr>
                        <a:t>.</a:t>
                      </a:r>
                      <a:endParaRPr sz="900" dirty="0">
                        <a:latin typeface="Arial Narrow"/>
                        <a:cs typeface="Arial Narrow"/>
                      </a:endParaRPr>
                    </a:p>
                    <a:p>
                      <a:pPr marL="1669414" indent="-137795">
                        <a:lnSpc>
                          <a:spcPct val="100000"/>
                        </a:lnSpc>
                        <a:spcBef>
                          <a:spcPts val="440"/>
                        </a:spcBef>
                        <a:buChar char="●"/>
                        <a:tabLst>
                          <a:tab pos="1670050" algn="l"/>
                        </a:tabLst>
                      </a:pPr>
                      <a:r>
                        <a:rPr lang="ru-RU" sz="900" dirty="0">
                          <a:solidFill>
                            <a:srgbClr val="231F20"/>
                          </a:solidFill>
                          <a:latin typeface="Arial Narrow"/>
                          <a:cs typeface="Arial Narrow"/>
                        </a:rPr>
                        <a:t>Если вы оставляете СПА-ванну на открытом воздухе без присмотра на длительное время при температуре выше </a:t>
                      </a:r>
                      <a:r>
                        <a:rPr sz="900" spc="-5" dirty="0">
                          <a:solidFill>
                            <a:srgbClr val="231F20"/>
                          </a:solidFill>
                          <a:latin typeface="Arial Narrow"/>
                          <a:cs typeface="Arial Narrow"/>
                        </a:rPr>
                        <a:t>20°C</a:t>
                      </a:r>
                      <a:r>
                        <a:rPr sz="900" spc="-65" dirty="0">
                          <a:solidFill>
                            <a:srgbClr val="231F20"/>
                          </a:solidFill>
                          <a:latin typeface="Arial Narrow"/>
                          <a:cs typeface="Arial Narrow"/>
                        </a:rPr>
                        <a:t> </a:t>
                      </a:r>
                      <a:r>
                        <a:rPr sz="900" dirty="0">
                          <a:solidFill>
                            <a:srgbClr val="231F20"/>
                          </a:solidFill>
                          <a:latin typeface="Arial Narrow"/>
                          <a:cs typeface="Arial Narrow"/>
                        </a:rPr>
                        <a:t>(68°F).</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860263">
                <a:tc>
                  <a:txBody>
                    <a:bodyPr/>
                    <a:lstStyle/>
                    <a:p>
                      <a:pPr>
                        <a:lnSpc>
                          <a:spcPct val="100000"/>
                        </a:lnSpc>
                        <a:spcBef>
                          <a:spcPts val="20"/>
                        </a:spcBef>
                      </a:pPr>
                      <a:endParaRPr sz="1050" dirty="0">
                        <a:latin typeface="Times New Roman"/>
                        <a:cs typeface="Times New Roman"/>
                      </a:endParaRPr>
                    </a:p>
                    <a:p>
                      <a:pPr marL="577215">
                        <a:lnSpc>
                          <a:spcPct val="100000"/>
                        </a:lnSpc>
                        <a:tabLst>
                          <a:tab pos="1517015" algn="l"/>
                        </a:tabLst>
                      </a:pPr>
                      <a:r>
                        <a:rPr lang="ru-RU" sz="1125" spc="7" baseline="11111" dirty="0">
                          <a:solidFill>
                            <a:srgbClr val="231F20"/>
                          </a:solidFill>
                          <a:latin typeface="Arial Narrow"/>
                          <a:cs typeface="Arial Narrow"/>
                        </a:rPr>
                        <a:t>ЖЕЛТЫЙ</a:t>
                      </a:r>
                      <a:r>
                        <a:rPr sz="1125" spc="7" baseline="11111" dirty="0">
                          <a:solidFill>
                            <a:srgbClr val="231F20"/>
                          </a:solidFill>
                          <a:latin typeface="Arial Narrow"/>
                          <a:cs typeface="Arial Narrow"/>
                        </a:rPr>
                        <a:t>	</a:t>
                      </a:r>
                      <a:r>
                        <a:rPr lang="ru-RU" sz="900" dirty="0">
                          <a:solidFill>
                            <a:srgbClr val="231F20"/>
                          </a:solidFill>
                          <a:latin typeface="Arial Narrow"/>
                          <a:cs typeface="Arial Narrow"/>
                        </a:rPr>
                        <a:t>Убедитесь, что манометр указывает на зеленую (</a:t>
                      </a:r>
                      <a:r>
                        <a:rPr sz="900" b="1" spc="-5" dirty="0">
                          <a:solidFill>
                            <a:srgbClr val="231F20"/>
                          </a:solidFill>
                          <a:latin typeface="Arial Narrow"/>
                          <a:cs typeface="Arial Narrow"/>
                        </a:rPr>
                        <a:t>Green</a:t>
                      </a:r>
                      <a:r>
                        <a:rPr lang="ru-RU" sz="900" b="1" spc="-5" dirty="0">
                          <a:solidFill>
                            <a:srgbClr val="231F20"/>
                          </a:solidFill>
                          <a:latin typeface="Arial Narrow"/>
                          <a:cs typeface="Arial Narrow"/>
                        </a:rPr>
                        <a:t>)</a:t>
                      </a:r>
                      <a:r>
                        <a:rPr sz="900" b="1" spc="-5" dirty="0">
                          <a:solidFill>
                            <a:srgbClr val="231F20"/>
                          </a:solidFill>
                          <a:latin typeface="Arial Narrow"/>
                          <a:cs typeface="Arial Narrow"/>
                        </a:rPr>
                        <a:t> </a:t>
                      </a:r>
                      <a:r>
                        <a:rPr lang="ru-RU" sz="900" spc="-5" dirty="0">
                          <a:solidFill>
                            <a:srgbClr val="231F20"/>
                          </a:solidFill>
                          <a:latin typeface="Arial Narrow"/>
                          <a:cs typeface="Arial Narrow"/>
                        </a:rPr>
                        <a:t>секцию в следующих условиях</a:t>
                      </a:r>
                      <a:endParaRPr sz="900" dirty="0">
                        <a:latin typeface="Arial Narrow"/>
                        <a:cs typeface="Arial Narrow"/>
                      </a:endParaRPr>
                    </a:p>
                    <a:p>
                      <a:pPr marL="536575" indent="0">
                        <a:lnSpc>
                          <a:spcPct val="100000"/>
                        </a:lnSpc>
                        <a:spcBef>
                          <a:spcPts val="440"/>
                        </a:spcBef>
                        <a:tabLst>
                          <a:tab pos="1531620" algn="l"/>
                        </a:tabLst>
                      </a:pPr>
                      <a:r>
                        <a:rPr lang="ru-RU" sz="1125" baseline="44444" dirty="0">
                          <a:solidFill>
                            <a:srgbClr val="231F20"/>
                          </a:solidFill>
                          <a:latin typeface="Arial Narrow"/>
                          <a:cs typeface="Arial Narrow"/>
                        </a:rPr>
                        <a:t> ЗЕЛЕНЫЙ</a:t>
                      </a:r>
                      <a:r>
                        <a:rPr sz="1125" baseline="44444" dirty="0">
                          <a:solidFill>
                            <a:srgbClr val="231F20"/>
                          </a:solidFill>
                          <a:latin typeface="Arial Narrow"/>
                          <a:cs typeface="Arial Narrow"/>
                        </a:rPr>
                        <a:t>	</a:t>
                      </a:r>
                      <a:r>
                        <a:rPr sz="1350" baseline="9259" dirty="0">
                          <a:solidFill>
                            <a:srgbClr val="231F20"/>
                          </a:solidFill>
                          <a:latin typeface="Arial Narrow"/>
                          <a:cs typeface="Arial Narrow"/>
                        </a:rPr>
                        <a:t>● </a:t>
                      </a:r>
                      <a:r>
                        <a:rPr lang="ru-RU" sz="900" dirty="0">
                          <a:solidFill>
                            <a:srgbClr val="231F20"/>
                          </a:solidFill>
                          <a:latin typeface="Arial Narrow"/>
                          <a:cs typeface="Arial Narrow"/>
                        </a:rPr>
                        <a:t>Когда СПА-ванна наполнена водой</a:t>
                      </a:r>
                      <a:endParaRPr sz="900" dirty="0">
                        <a:latin typeface="Arial Narrow"/>
                        <a:cs typeface="Arial Narrow"/>
                      </a:endParaRPr>
                    </a:p>
                    <a:p>
                      <a:pPr marL="1669414" indent="-137795">
                        <a:lnSpc>
                          <a:spcPct val="100000"/>
                        </a:lnSpc>
                        <a:spcBef>
                          <a:spcPts val="440"/>
                        </a:spcBef>
                        <a:buChar char="●"/>
                        <a:tabLst>
                          <a:tab pos="1670050" algn="l"/>
                        </a:tabLst>
                      </a:pPr>
                      <a:r>
                        <a:rPr lang="ru-RU" sz="900" dirty="0">
                          <a:solidFill>
                            <a:srgbClr val="231F20"/>
                          </a:solidFill>
                          <a:latin typeface="Arial Narrow"/>
                          <a:cs typeface="Arial Narrow"/>
                        </a:rPr>
                        <a:t>Когда СПА-ванна используется</a:t>
                      </a:r>
                      <a:r>
                        <a:rPr sz="900" dirty="0">
                          <a:solidFill>
                            <a:srgbClr val="231F20"/>
                          </a:solidFill>
                          <a:latin typeface="Arial Narrow"/>
                          <a:cs typeface="Arial Narrow"/>
                        </a:rPr>
                        <a:t>.</a:t>
                      </a:r>
                      <a:endParaRPr sz="900" dirty="0">
                        <a:latin typeface="Arial Narrow"/>
                        <a:cs typeface="Arial Narrow"/>
                      </a:endParaRPr>
                    </a:p>
                  </a:txBody>
                  <a:tcPr marL="0" marR="0" marT="254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r h="1288869">
                <a:tc>
                  <a:txBody>
                    <a:bodyPr/>
                    <a:lstStyle/>
                    <a:p>
                      <a:pPr>
                        <a:lnSpc>
                          <a:spcPct val="100000"/>
                        </a:lnSpc>
                      </a:pPr>
                      <a:endParaRPr sz="1000" dirty="0">
                        <a:latin typeface="Times New Roman"/>
                        <a:cs typeface="Times New Roman"/>
                      </a:endParaRPr>
                    </a:p>
                    <a:p>
                      <a:pPr>
                        <a:lnSpc>
                          <a:spcPct val="100000"/>
                        </a:lnSpc>
                        <a:spcBef>
                          <a:spcPts val="20"/>
                        </a:spcBef>
                      </a:pPr>
                      <a:endParaRPr sz="1400" dirty="0">
                        <a:latin typeface="Times New Roman"/>
                        <a:cs typeface="Times New Roman"/>
                      </a:endParaRPr>
                    </a:p>
                    <a:p>
                      <a:pPr marL="1517015">
                        <a:lnSpc>
                          <a:spcPct val="100000"/>
                        </a:lnSpc>
                      </a:pPr>
                      <a:r>
                        <a:rPr lang="ru-RU" sz="900" b="1" dirty="0">
                          <a:solidFill>
                            <a:srgbClr val="231F20"/>
                          </a:solidFill>
                          <a:latin typeface="Arial Narrow"/>
                          <a:cs typeface="Arial Narrow"/>
                        </a:rPr>
                        <a:t>ВНИМАНИЕ</a:t>
                      </a:r>
                      <a:r>
                        <a:rPr sz="900" b="1" dirty="0">
                          <a:solidFill>
                            <a:srgbClr val="231F20"/>
                          </a:solidFill>
                          <a:latin typeface="Arial Narrow"/>
                          <a:cs typeface="Arial Narrow"/>
                        </a:rPr>
                        <a:t>: </a:t>
                      </a:r>
                      <a:r>
                        <a:rPr lang="ru-RU" sz="900" b="1" dirty="0">
                          <a:solidFill>
                            <a:srgbClr val="231F20"/>
                          </a:solidFill>
                          <a:latin typeface="Arial Narrow"/>
                          <a:cs typeface="Arial Narrow"/>
                        </a:rPr>
                        <a:t>Если манометр указывает на белую</a:t>
                      </a:r>
                      <a:r>
                        <a:rPr sz="900" b="1" dirty="0">
                          <a:solidFill>
                            <a:srgbClr val="231F20"/>
                          </a:solidFill>
                          <a:latin typeface="Arial Narrow"/>
                          <a:cs typeface="Arial Narrow"/>
                        </a:rPr>
                        <a:t> </a:t>
                      </a:r>
                      <a:r>
                        <a:rPr lang="ru-RU" sz="900" b="1" dirty="0">
                          <a:solidFill>
                            <a:srgbClr val="231F20"/>
                          </a:solidFill>
                          <a:latin typeface="Arial Narrow"/>
                          <a:cs typeface="Arial Narrow"/>
                        </a:rPr>
                        <a:t>(</a:t>
                      </a:r>
                      <a:r>
                        <a:rPr sz="900" b="1" dirty="0">
                          <a:solidFill>
                            <a:srgbClr val="231F20"/>
                          </a:solidFill>
                          <a:latin typeface="Arial Narrow"/>
                          <a:cs typeface="Arial Narrow"/>
                        </a:rPr>
                        <a:t>White</a:t>
                      </a:r>
                      <a:r>
                        <a:rPr lang="ru-RU" sz="900" b="1" dirty="0">
                          <a:solidFill>
                            <a:srgbClr val="231F20"/>
                          </a:solidFill>
                          <a:latin typeface="Arial Narrow"/>
                          <a:cs typeface="Arial Narrow"/>
                        </a:rPr>
                        <a:t>) секцию,</a:t>
                      </a:r>
                      <a:r>
                        <a:rPr sz="900" b="1" spc="-5" dirty="0">
                          <a:solidFill>
                            <a:srgbClr val="231F20"/>
                          </a:solidFill>
                          <a:latin typeface="Arial Narrow"/>
                          <a:cs typeface="Arial Narrow"/>
                        </a:rPr>
                        <a:t> </a:t>
                      </a:r>
                      <a:r>
                        <a:rPr lang="ru-RU" sz="900" b="1" spc="-5" dirty="0">
                          <a:solidFill>
                            <a:srgbClr val="231F20"/>
                          </a:solidFill>
                          <a:latin typeface="Arial Narrow"/>
                          <a:cs typeface="Arial Narrow"/>
                        </a:rPr>
                        <a:t>давление воздуха в вашей гидромассажной ванне слишком высокое</a:t>
                      </a:r>
                      <a:r>
                        <a:rPr sz="900" b="1" dirty="0">
                          <a:solidFill>
                            <a:srgbClr val="231F20"/>
                          </a:solidFill>
                          <a:latin typeface="Arial Narrow"/>
                          <a:cs typeface="Arial Narrow"/>
                        </a:rPr>
                        <a:t>.</a:t>
                      </a:r>
                      <a:endParaRPr sz="900" dirty="0">
                        <a:latin typeface="Arial Narrow"/>
                        <a:cs typeface="Arial Narrow"/>
                      </a:endParaRPr>
                    </a:p>
                    <a:p>
                      <a:pPr marL="1517015">
                        <a:lnSpc>
                          <a:spcPct val="100000"/>
                        </a:lnSpc>
                        <a:spcBef>
                          <a:spcPts val="440"/>
                        </a:spcBef>
                      </a:pPr>
                      <a:r>
                        <a:rPr lang="ru-RU" sz="900" dirty="0">
                          <a:solidFill>
                            <a:srgbClr val="231F20"/>
                          </a:solidFill>
                          <a:latin typeface="Arial Narrow"/>
                          <a:cs typeface="Arial Narrow"/>
                        </a:rPr>
                        <a:t>Слегка поверните крышку клапана против часовой стрелки, чтобы выпустить немного воздуха</a:t>
                      </a:r>
                      <a:r>
                        <a:rPr sz="900" spc="-5" dirty="0">
                          <a:solidFill>
                            <a:srgbClr val="231F20"/>
                          </a:solidFill>
                          <a:latin typeface="Arial Narrow"/>
                          <a:cs typeface="Arial Narrow"/>
                        </a:rPr>
                        <a:t>. </a:t>
                      </a:r>
                      <a:r>
                        <a:rPr lang="ru-RU" sz="900" dirty="0">
                          <a:solidFill>
                            <a:srgbClr val="231F20"/>
                          </a:solidFill>
                          <a:latin typeface="Arial Narrow"/>
                          <a:cs typeface="Arial Narrow"/>
                        </a:rPr>
                        <a:t>Затем затяните крышку после того, как указатель манометра не вернется на желтую или зеленую секцию. </a:t>
                      </a:r>
                      <a:endParaRPr sz="9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bl>
          </a:graphicData>
        </a:graphic>
      </p:graphicFrame>
      <p:sp>
        <p:nvSpPr>
          <p:cNvPr id="240" name="object 240"/>
          <p:cNvSpPr/>
          <p:nvPr/>
        </p:nvSpPr>
        <p:spPr>
          <a:xfrm>
            <a:off x="955216" y="8834766"/>
            <a:ext cx="662305" cy="0"/>
          </a:xfrm>
          <a:custGeom>
            <a:avLst/>
            <a:gdLst/>
            <a:ahLst/>
            <a:cxnLst/>
            <a:rect l="l" t="t" r="r" b="b"/>
            <a:pathLst>
              <a:path w="662305">
                <a:moveTo>
                  <a:pt x="0" y="0"/>
                </a:moveTo>
                <a:lnTo>
                  <a:pt x="662305" y="0"/>
                </a:lnTo>
              </a:path>
            </a:pathLst>
          </a:custGeom>
          <a:ln w="6350">
            <a:solidFill>
              <a:srgbClr val="231F20"/>
            </a:solidFill>
          </a:ln>
        </p:spPr>
        <p:txBody>
          <a:bodyPr wrap="square" lIns="0" tIns="0" rIns="0" bIns="0" rtlCol="0"/>
          <a:lstStyle/>
          <a:p>
            <a:endParaRPr/>
          </a:p>
        </p:txBody>
      </p:sp>
      <p:graphicFrame>
        <p:nvGraphicFramePr>
          <p:cNvPr id="241" name="object 241"/>
          <p:cNvGraphicFramePr>
            <a:graphicFrameLocks noGrp="1"/>
          </p:cNvGraphicFramePr>
          <p:nvPr>
            <p:extLst>
              <p:ext uri="{D42A27DB-BD31-4B8C-83A1-F6EECF244321}">
                <p14:modId xmlns:p14="http://schemas.microsoft.com/office/powerpoint/2010/main" val="801252186"/>
              </p:ext>
            </p:extLst>
          </p:nvPr>
        </p:nvGraphicFramePr>
        <p:xfrm>
          <a:off x="1136475" y="8219038"/>
          <a:ext cx="293370" cy="487335"/>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tblGrid>
              <a:tr h="128724">
                <a:tc>
                  <a:txBody>
                    <a:bodyPr/>
                    <a:lstStyle/>
                    <a:p>
                      <a:pPr marL="635" algn="ctr">
                        <a:lnSpc>
                          <a:spcPts val="900"/>
                        </a:lnSpc>
                        <a:spcBef>
                          <a:spcPts val="10"/>
                        </a:spcBef>
                      </a:pPr>
                      <a:r>
                        <a:rPr lang="ru-RU" sz="800" dirty="0">
                          <a:solidFill>
                            <a:srgbClr val="231F20"/>
                          </a:solidFill>
                          <a:latin typeface="Arial Narrow"/>
                          <a:cs typeface="Arial Narrow"/>
                        </a:rPr>
                        <a:t>Желтый</a:t>
                      </a:r>
                      <a:endParaRPr sz="8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0"/>
                  </a:ext>
                </a:extLst>
              </a:tr>
              <a:tr h="128729">
                <a:tc>
                  <a:txBody>
                    <a:bodyPr/>
                    <a:lstStyle/>
                    <a:p>
                      <a:pPr algn="ctr">
                        <a:lnSpc>
                          <a:spcPts val="900"/>
                        </a:lnSpc>
                        <a:spcBef>
                          <a:spcPts val="10"/>
                        </a:spcBef>
                      </a:pPr>
                      <a:r>
                        <a:rPr lang="ru-RU" sz="800" spc="-85" dirty="0">
                          <a:solidFill>
                            <a:srgbClr val="231F20"/>
                          </a:solidFill>
                          <a:latin typeface="Arial Narrow"/>
                          <a:cs typeface="Arial Narrow"/>
                        </a:rPr>
                        <a:t>Зеленый</a:t>
                      </a:r>
                      <a:endParaRPr sz="800" dirty="0">
                        <a:latin typeface="Arial Narrow"/>
                        <a:cs typeface="Arial Narrow"/>
                      </a:endParaRPr>
                    </a:p>
                  </a:txBody>
                  <a:tcPr marL="0" marR="0" marT="12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128736">
                <a:tc>
                  <a:txBody>
                    <a:bodyPr/>
                    <a:lstStyle/>
                    <a:p>
                      <a:pPr algn="ctr">
                        <a:lnSpc>
                          <a:spcPts val="915"/>
                        </a:lnSpc>
                      </a:pPr>
                      <a:r>
                        <a:rPr lang="ru-RU" sz="800" spc="-75" dirty="0">
                          <a:solidFill>
                            <a:srgbClr val="231F20"/>
                          </a:solidFill>
                          <a:latin typeface="Arial Narrow"/>
                          <a:cs typeface="Arial Narrow"/>
                        </a:rPr>
                        <a:t>Белый</a:t>
                      </a:r>
                      <a:endParaRPr sz="800" dirty="0">
                        <a:latin typeface="Arial Narrow"/>
                        <a:cs typeface="Arial Narrow"/>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2"/>
                  </a:ext>
                </a:extLst>
              </a:tr>
            </a:tbl>
          </a:graphicData>
        </a:graphic>
      </p:graphicFrame>
      <p:sp>
        <p:nvSpPr>
          <p:cNvPr id="242" name="object 242"/>
          <p:cNvSpPr/>
          <p:nvPr/>
        </p:nvSpPr>
        <p:spPr>
          <a:xfrm>
            <a:off x="1479425" y="9004734"/>
            <a:ext cx="17145" cy="144145"/>
          </a:xfrm>
          <a:custGeom>
            <a:avLst/>
            <a:gdLst/>
            <a:ahLst/>
            <a:cxnLst/>
            <a:rect l="l" t="t" r="r" b="b"/>
            <a:pathLst>
              <a:path w="17144" h="144145">
                <a:moveTo>
                  <a:pt x="0" y="0"/>
                </a:moveTo>
                <a:lnTo>
                  <a:pt x="0" y="12966"/>
                </a:lnTo>
                <a:lnTo>
                  <a:pt x="16776" y="22097"/>
                </a:lnTo>
                <a:lnTo>
                  <a:pt x="16776" y="32016"/>
                </a:lnTo>
                <a:lnTo>
                  <a:pt x="0" y="41909"/>
                </a:lnTo>
                <a:lnTo>
                  <a:pt x="0" y="48767"/>
                </a:lnTo>
                <a:lnTo>
                  <a:pt x="16776" y="58699"/>
                </a:lnTo>
                <a:lnTo>
                  <a:pt x="16776" y="68592"/>
                </a:lnTo>
                <a:lnTo>
                  <a:pt x="0" y="77736"/>
                </a:lnTo>
                <a:lnTo>
                  <a:pt x="0" y="84594"/>
                </a:lnTo>
                <a:lnTo>
                  <a:pt x="16776" y="94500"/>
                </a:lnTo>
                <a:lnTo>
                  <a:pt x="16776" y="104406"/>
                </a:lnTo>
                <a:lnTo>
                  <a:pt x="0" y="114312"/>
                </a:lnTo>
                <a:lnTo>
                  <a:pt x="0" y="120408"/>
                </a:lnTo>
                <a:lnTo>
                  <a:pt x="16776" y="130314"/>
                </a:lnTo>
                <a:lnTo>
                  <a:pt x="0" y="144056"/>
                </a:lnTo>
              </a:path>
            </a:pathLst>
          </a:custGeom>
          <a:ln w="6350">
            <a:solidFill>
              <a:srgbClr val="231F20"/>
            </a:solidFill>
          </a:ln>
        </p:spPr>
        <p:txBody>
          <a:bodyPr wrap="square" lIns="0" tIns="0" rIns="0" bIns="0" rtlCol="0"/>
          <a:lstStyle/>
          <a:p>
            <a:endParaRPr/>
          </a:p>
        </p:txBody>
      </p:sp>
      <p:sp>
        <p:nvSpPr>
          <p:cNvPr id="243" name="object 243"/>
          <p:cNvSpPr/>
          <p:nvPr/>
        </p:nvSpPr>
        <p:spPr>
          <a:xfrm>
            <a:off x="1067729" y="9004734"/>
            <a:ext cx="17145" cy="144145"/>
          </a:xfrm>
          <a:custGeom>
            <a:avLst/>
            <a:gdLst/>
            <a:ahLst/>
            <a:cxnLst/>
            <a:rect l="l" t="t" r="r" b="b"/>
            <a:pathLst>
              <a:path w="17144" h="144145">
                <a:moveTo>
                  <a:pt x="0" y="0"/>
                </a:moveTo>
                <a:lnTo>
                  <a:pt x="0" y="12966"/>
                </a:lnTo>
                <a:lnTo>
                  <a:pt x="16764" y="22097"/>
                </a:lnTo>
                <a:lnTo>
                  <a:pt x="16764" y="32016"/>
                </a:lnTo>
                <a:lnTo>
                  <a:pt x="0" y="41909"/>
                </a:lnTo>
                <a:lnTo>
                  <a:pt x="0" y="48767"/>
                </a:lnTo>
                <a:lnTo>
                  <a:pt x="16764" y="58699"/>
                </a:lnTo>
                <a:lnTo>
                  <a:pt x="16764" y="68592"/>
                </a:lnTo>
                <a:lnTo>
                  <a:pt x="0" y="77736"/>
                </a:lnTo>
                <a:lnTo>
                  <a:pt x="0" y="84594"/>
                </a:lnTo>
                <a:lnTo>
                  <a:pt x="16764" y="94500"/>
                </a:lnTo>
                <a:lnTo>
                  <a:pt x="16764" y="104406"/>
                </a:lnTo>
                <a:lnTo>
                  <a:pt x="0" y="114312"/>
                </a:lnTo>
                <a:lnTo>
                  <a:pt x="0" y="120408"/>
                </a:lnTo>
                <a:lnTo>
                  <a:pt x="16764" y="130314"/>
                </a:lnTo>
                <a:lnTo>
                  <a:pt x="0" y="144056"/>
                </a:lnTo>
              </a:path>
            </a:pathLst>
          </a:custGeom>
          <a:ln w="6350">
            <a:solidFill>
              <a:srgbClr val="231F20"/>
            </a:solidFill>
          </a:ln>
        </p:spPr>
        <p:txBody>
          <a:bodyPr wrap="square" lIns="0" tIns="0" rIns="0" bIns="0" rtlCol="0"/>
          <a:lstStyle/>
          <a:p>
            <a:endParaRPr/>
          </a:p>
        </p:txBody>
      </p:sp>
      <p:sp>
        <p:nvSpPr>
          <p:cNvPr id="244" name="object 244"/>
          <p:cNvSpPr/>
          <p:nvPr/>
        </p:nvSpPr>
        <p:spPr>
          <a:xfrm>
            <a:off x="881266" y="8878968"/>
            <a:ext cx="810260" cy="126364"/>
          </a:xfrm>
          <a:custGeom>
            <a:avLst/>
            <a:gdLst/>
            <a:ahLst/>
            <a:cxnLst/>
            <a:rect l="l" t="t" r="r" b="b"/>
            <a:pathLst>
              <a:path w="810260" h="126365">
                <a:moveTo>
                  <a:pt x="801420" y="0"/>
                </a:moveTo>
                <a:lnTo>
                  <a:pt x="806272" y="0"/>
                </a:lnTo>
                <a:lnTo>
                  <a:pt x="810183" y="3937"/>
                </a:lnTo>
                <a:lnTo>
                  <a:pt x="810183" y="8763"/>
                </a:lnTo>
                <a:lnTo>
                  <a:pt x="809434" y="9156"/>
                </a:lnTo>
                <a:lnTo>
                  <a:pt x="809434" y="117373"/>
                </a:lnTo>
                <a:lnTo>
                  <a:pt x="810183" y="116992"/>
                </a:lnTo>
                <a:lnTo>
                  <a:pt x="810183" y="121831"/>
                </a:lnTo>
                <a:lnTo>
                  <a:pt x="806272" y="125768"/>
                </a:lnTo>
                <a:lnTo>
                  <a:pt x="801420" y="125768"/>
                </a:lnTo>
                <a:lnTo>
                  <a:pt x="801039" y="125768"/>
                </a:lnTo>
                <a:lnTo>
                  <a:pt x="9182" y="125768"/>
                </a:lnTo>
                <a:lnTo>
                  <a:pt x="9525" y="125768"/>
                </a:lnTo>
                <a:lnTo>
                  <a:pt x="4711" y="125768"/>
                </a:lnTo>
                <a:lnTo>
                  <a:pt x="787" y="121831"/>
                </a:lnTo>
                <a:lnTo>
                  <a:pt x="787" y="117005"/>
                </a:lnTo>
                <a:lnTo>
                  <a:pt x="0" y="117373"/>
                </a:lnTo>
                <a:lnTo>
                  <a:pt x="0" y="9156"/>
                </a:lnTo>
                <a:lnTo>
                  <a:pt x="787" y="8763"/>
                </a:lnTo>
                <a:lnTo>
                  <a:pt x="787" y="3937"/>
                </a:lnTo>
                <a:lnTo>
                  <a:pt x="4711" y="0"/>
                </a:lnTo>
                <a:lnTo>
                  <a:pt x="9525" y="0"/>
                </a:lnTo>
                <a:lnTo>
                  <a:pt x="9182" y="0"/>
                </a:lnTo>
                <a:lnTo>
                  <a:pt x="801039" y="0"/>
                </a:lnTo>
              </a:path>
            </a:pathLst>
          </a:custGeom>
          <a:ln w="6350">
            <a:solidFill>
              <a:srgbClr val="231F20"/>
            </a:solidFill>
          </a:ln>
        </p:spPr>
        <p:txBody>
          <a:bodyPr wrap="square" lIns="0" tIns="0" rIns="0" bIns="0" rtlCol="0"/>
          <a:lstStyle/>
          <a:p>
            <a:endParaRPr/>
          </a:p>
        </p:txBody>
      </p:sp>
      <p:sp>
        <p:nvSpPr>
          <p:cNvPr id="245" name="object 245"/>
          <p:cNvSpPr/>
          <p:nvPr/>
        </p:nvSpPr>
        <p:spPr>
          <a:xfrm>
            <a:off x="936918" y="8834771"/>
            <a:ext cx="699135" cy="44450"/>
          </a:xfrm>
          <a:custGeom>
            <a:avLst/>
            <a:gdLst/>
            <a:ahLst/>
            <a:cxnLst/>
            <a:rect l="l" t="t" r="r" b="b"/>
            <a:pathLst>
              <a:path w="699135" h="44450">
                <a:moveTo>
                  <a:pt x="698131" y="44196"/>
                </a:moveTo>
                <a:lnTo>
                  <a:pt x="698131" y="18288"/>
                </a:lnTo>
                <a:lnTo>
                  <a:pt x="698919" y="17894"/>
                </a:lnTo>
                <a:lnTo>
                  <a:pt x="698919" y="8026"/>
                </a:lnTo>
                <a:lnTo>
                  <a:pt x="690892" y="0"/>
                </a:lnTo>
                <a:lnTo>
                  <a:pt x="680986" y="0"/>
                </a:lnTo>
                <a:lnTo>
                  <a:pt x="18669" y="0"/>
                </a:lnTo>
                <a:lnTo>
                  <a:pt x="8775" y="0"/>
                </a:lnTo>
                <a:lnTo>
                  <a:pt x="762" y="8026"/>
                </a:lnTo>
                <a:lnTo>
                  <a:pt x="762" y="17907"/>
                </a:lnTo>
                <a:lnTo>
                  <a:pt x="0" y="18288"/>
                </a:lnTo>
                <a:lnTo>
                  <a:pt x="0" y="44196"/>
                </a:lnTo>
              </a:path>
            </a:pathLst>
          </a:custGeom>
          <a:ln w="6350">
            <a:solidFill>
              <a:srgbClr val="231F20"/>
            </a:solidFill>
          </a:ln>
        </p:spPr>
        <p:txBody>
          <a:bodyPr wrap="square" lIns="0" tIns="0" rIns="0" bIns="0" rtlCol="0"/>
          <a:lstStyle/>
          <a:p>
            <a:endParaRPr/>
          </a:p>
        </p:txBody>
      </p:sp>
      <p:sp>
        <p:nvSpPr>
          <p:cNvPr id="246" name="object 246"/>
          <p:cNvSpPr/>
          <p:nvPr/>
        </p:nvSpPr>
        <p:spPr>
          <a:xfrm>
            <a:off x="1016189" y="8608401"/>
            <a:ext cx="540385" cy="226695"/>
          </a:xfrm>
          <a:custGeom>
            <a:avLst/>
            <a:gdLst/>
            <a:ahLst/>
            <a:cxnLst/>
            <a:rect l="l" t="t" r="r" b="b"/>
            <a:pathLst>
              <a:path w="540385" h="226695">
                <a:moveTo>
                  <a:pt x="539597" y="226364"/>
                </a:moveTo>
                <a:lnTo>
                  <a:pt x="539597" y="90703"/>
                </a:lnTo>
                <a:lnTo>
                  <a:pt x="540359" y="90309"/>
                </a:lnTo>
                <a:lnTo>
                  <a:pt x="533263" y="55158"/>
                </a:lnTo>
                <a:lnTo>
                  <a:pt x="513911" y="26452"/>
                </a:lnTo>
                <a:lnTo>
                  <a:pt x="485206" y="7097"/>
                </a:lnTo>
                <a:lnTo>
                  <a:pt x="450049" y="0"/>
                </a:lnTo>
                <a:lnTo>
                  <a:pt x="90309" y="0"/>
                </a:lnTo>
                <a:lnTo>
                  <a:pt x="55153" y="7099"/>
                </a:lnTo>
                <a:lnTo>
                  <a:pt x="26447" y="26458"/>
                </a:lnTo>
                <a:lnTo>
                  <a:pt x="7095" y="55169"/>
                </a:lnTo>
                <a:lnTo>
                  <a:pt x="0" y="90322"/>
                </a:lnTo>
                <a:lnTo>
                  <a:pt x="0" y="90703"/>
                </a:lnTo>
                <a:lnTo>
                  <a:pt x="0" y="226364"/>
                </a:lnTo>
              </a:path>
            </a:pathLst>
          </a:custGeom>
          <a:ln w="6350">
            <a:solidFill>
              <a:srgbClr val="231F20"/>
            </a:solidFill>
          </a:ln>
        </p:spPr>
        <p:txBody>
          <a:bodyPr wrap="square" lIns="0" tIns="0" rIns="0" bIns="0" rtlCol="0"/>
          <a:lstStyle/>
          <a:p>
            <a:endParaRPr/>
          </a:p>
        </p:txBody>
      </p:sp>
      <p:sp>
        <p:nvSpPr>
          <p:cNvPr id="247" name="object 247"/>
          <p:cNvSpPr/>
          <p:nvPr/>
        </p:nvSpPr>
        <p:spPr>
          <a:xfrm>
            <a:off x="552043" y="4076446"/>
            <a:ext cx="1800860" cy="1014730"/>
          </a:xfrm>
          <a:custGeom>
            <a:avLst/>
            <a:gdLst/>
            <a:ahLst/>
            <a:cxnLst/>
            <a:rect l="l" t="t" r="r" b="b"/>
            <a:pathLst>
              <a:path w="1800860" h="1014729">
                <a:moveTo>
                  <a:pt x="1800352" y="1014425"/>
                </a:moveTo>
                <a:lnTo>
                  <a:pt x="0" y="1014425"/>
                </a:lnTo>
                <a:lnTo>
                  <a:pt x="0" y="0"/>
                </a:lnTo>
                <a:lnTo>
                  <a:pt x="1800352" y="0"/>
                </a:lnTo>
                <a:lnTo>
                  <a:pt x="1800352" y="1014425"/>
                </a:lnTo>
                <a:close/>
              </a:path>
            </a:pathLst>
          </a:custGeom>
          <a:ln w="6349">
            <a:solidFill>
              <a:srgbClr val="231F20"/>
            </a:solidFill>
          </a:ln>
        </p:spPr>
        <p:txBody>
          <a:bodyPr wrap="square" lIns="0" tIns="0" rIns="0" bIns="0" rtlCol="0"/>
          <a:lstStyle/>
          <a:p>
            <a:endParaRPr/>
          </a:p>
        </p:txBody>
      </p:sp>
      <p:sp>
        <p:nvSpPr>
          <p:cNvPr id="248" name="object 248"/>
          <p:cNvSpPr/>
          <p:nvPr/>
        </p:nvSpPr>
        <p:spPr>
          <a:xfrm>
            <a:off x="5061912" y="4218124"/>
            <a:ext cx="1796784" cy="723440"/>
          </a:xfrm>
          <a:prstGeom prst="rect">
            <a:avLst/>
          </a:prstGeom>
          <a:blipFill>
            <a:blip r:embed="rId2" cstate="print"/>
            <a:stretch>
              <a:fillRect/>
            </a:stretch>
          </a:blipFill>
        </p:spPr>
        <p:txBody>
          <a:bodyPr wrap="square" lIns="0" tIns="0" rIns="0" bIns="0" rtlCol="0"/>
          <a:lstStyle/>
          <a:p>
            <a:endParaRPr/>
          </a:p>
        </p:txBody>
      </p:sp>
      <p:sp>
        <p:nvSpPr>
          <p:cNvPr id="249" name="object 249"/>
          <p:cNvSpPr txBox="1"/>
          <p:nvPr/>
        </p:nvSpPr>
        <p:spPr>
          <a:xfrm>
            <a:off x="4904854" y="4076446"/>
            <a:ext cx="2126615" cy="931024"/>
          </a:xfrm>
          <a:prstGeom prst="rect">
            <a:avLst/>
          </a:prstGeom>
          <a:ln w="6896">
            <a:solidFill>
              <a:srgbClr val="231F20"/>
            </a:solidFill>
          </a:ln>
        </p:spPr>
        <p:txBody>
          <a:bodyPr vert="horz" wrap="square" lIns="0" tIns="0" rIns="0" bIns="0" rtlCol="0">
            <a:spAutoFit/>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marR="249554" algn="r">
              <a:lnSpc>
                <a:spcPct val="100000"/>
              </a:lnSpc>
              <a:spcBef>
                <a:spcPts val="580"/>
              </a:spcBef>
            </a:pPr>
            <a:r>
              <a:rPr lang="ru-RU" sz="650" spc="5" dirty="0">
                <a:solidFill>
                  <a:srgbClr val="231F20"/>
                </a:solidFill>
                <a:latin typeface="Arial Narrow"/>
                <a:cs typeface="Arial Narrow"/>
              </a:rPr>
              <a:t>Желтый</a:t>
            </a:r>
            <a:endParaRPr sz="650" dirty="0">
              <a:latin typeface="Arial Narrow"/>
              <a:cs typeface="Arial Narrow"/>
            </a:endParaRPr>
          </a:p>
        </p:txBody>
      </p:sp>
      <p:sp>
        <p:nvSpPr>
          <p:cNvPr id="250" name="object 250"/>
          <p:cNvSpPr/>
          <p:nvPr/>
        </p:nvSpPr>
        <p:spPr>
          <a:xfrm>
            <a:off x="682879" y="4260186"/>
            <a:ext cx="1488020" cy="680319"/>
          </a:xfrm>
          <a:prstGeom prst="rect">
            <a:avLst/>
          </a:prstGeom>
          <a:blipFill>
            <a:blip r:embed="rId3" cstate="print"/>
            <a:stretch>
              <a:fillRect/>
            </a:stretch>
          </a:blipFill>
        </p:spPr>
        <p:txBody>
          <a:bodyPr wrap="square" lIns="0" tIns="0" rIns="0" bIns="0" rtlCol="0"/>
          <a:lstStyle/>
          <a:p>
            <a:endParaRPr/>
          </a:p>
        </p:txBody>
      </p:sp>
      <p:sp>
        <p:nvSpPr>
          <p:cNvPr id="251" name="object 251"/>
          <p:cNvSpPr txBox="1"/>
          <p:nvPr/>
        </p:nvSpPr>
        <p:spPr>
          <a:xfrm>
            <a:off x="3210241" y="4464177"/>
            <a:ext cx="89535" cy="100965"/>
          </a:xfrm>
          <a:prstGeom prst="rect">
            <a:avLst/>
          </a:prstGeom>
        </p:spPr>
        <p:txBody>
          <a:bodyPr vert="horz" wrap="square" lIns="0" tIns="11430" rIns="0" bIns="0" rtlCol="0">
            <a:spAutoFit/>
          </a:bodyPr>
          <a:lstStyle/>
          <a:p>
            <a:pPr marL="12700">
              <a:lnSpc>
                <a:spcPct val="100000"/>
              </a:lnSpc>
              <a:spcBef>
                <a:spcPts val="90"/>
              </a:spcBef>
            </a:pPr>
            <a:r>
              <a:rPr sz="500" b="1" spc="-50" dirty="0">
                <a:solidFill>
                  <a:srgbClr val="231F20"/>
                </a:solidFill>
                <a:latin typeface="Calibri"/>
                <a:cs typeface="Calibri"/>
              </a:rPr>
              <a:t>UP</a:t>
            </a:r>
            <a:endParaRPr sz="500">
              <a:latin typeface="Calibri"/>
              <a:cs typeface="Calibri"/>
            </a:endParaRPr>
          </a:p>
        </p:txBody>
      </p:sp>
      <p:sp>
        <p:nvSpPr>
          <p:cNvPr id="252" name="object 252"/>
          <p:cNvSpPr txBox="1"/>
          <p:nvPr/>
        </p:nvSpPr>
        <p:spPr>
          <a:xfrm>
            <a:off x="3590744" y="4209618"/>
            <a:ext cx="182245" cy="417195"/>
          </a:xfrm>
          <a:prstGeom prst="rect">
            <a:avLst/>
          </a:prstGeom>
        </p:spPr>
        <p:txBody>
          <a:bodyPr vert="horz" wrap="square" lIns="0" tIns="14604" rIns="0" bIns="0" rtlCol="0">
            <a:spAutoFit/>
          </a:bodyPr>
          <a:lstStyle/>
          <a:p>
            <a:pPr marL="12700">
              <a:lnSpc>
                <a:spcPct val="100000"/>
              </a:lnSpc>
              <a:spcBef>
                <a:spcPts val="114"/>
              </a:spcBef>
            </a:pPr>
            <a:r>
              <a:rPr sz="2550" spc="5" dirty="0">
                <a:solidFill>
                  <a:srgbClr val="231F20"/>
                </a:solidFill>
                <a:latin typeface="Arial Narrow"/>
                <a:cs typeface="Arial Narrow"/>
              </a:rPr>
              <a:t>+</a:t>
            </a:r>
            <a:endParaRPr sz="2550">
              <a:latin typeface="Arial Narrow"/>
              <a:cs typeface="Arial Narrow"/>
            </a:endParaRPr>
          </a:p>
        </p:txBody>
      </p:sp>
      <p:sp>
        <p:nvSpPr>
          <p:cNvPr id="253" name="object 253"/>
          <p:cNvSpPr txBox="1"/>
          <p:nvPr/>
        </p:nvSpPr>
        <p:spPr>
          <a:xfrm>
            <a:off x="4016555" y="4463426"/>
            <a:ext cx="208279" cy="100965"/>
          </a:xfrm>
          <a:prstGeom prst="rect">
            <a:avLst/>
          </a:prstGeom>
        </p:spPr>
        <p:txBody>
          <a:bodyPr vert="horz" wrap="square" lIns="0" tIns="11430" rIns="0" bIns="0" rtlCol="0">
            <a:spAutoFit/>
          </a:bodyPr>
          <a:lstStyle/>
          <a:p>
            <a:pPr marL="12700">
              <a:lnSpc>
                <a:spcPct val="100000"/>
              </a:lnSpc>
              <a:spcBef>
                <a:spcPts val="90"/>
              </a:spcBef>
            </a:pPr>
            <a:r>
              <a:rPr sz="500" b="1" spc="-40" dirty="0">
                <a:solidFill>
                  <a:srgbClr val="231F20"/>
                </a:solidFill>
                <a:latin typeface="Calibri"/>
                <a:cs typeface="Calibri"/>
              </a:rPr>
              <a:t>BUBBLE</a:t>
            </a:r>
            <a:endParaRPr sz="500">
              <a:latin typeface="Calibri"/>
              <a:cs typeface="Calibri"/>
            </a:endParaRPr>
          </a:p>
        </p:txBody>
      </p:sp>
      <p:sp>
        <p:nvSpPr>
          <p:cNvPr id="254" name="object 254"/>
          <p:cNvSpPr/>
          <p:nvPr/>
        </p:nvSpPr>
        <p:spPr>
          <a:xfrm>
            <a:off x="2422630" y="4073271"/>
            <a:ext cx="2433529" cy="1020775"/>
          </a:xfrm>
          <a:prstGeom prst="rect">
            <a:avLst/>
          </a:prstGeom>
          <a:blipFill>
            <a:blip r:embed="rId4" cstate="print"/>
            <a:stretch>
              <a:fillRect/>
            </a:stretch>
          </a:blipFill>
        </p:spPr>
        <p:txBody>
          <a:bodyPr wrap="square" lIns="0" tIns="0" rIns="0" bIns="0" rtlCol="0"/>
          <a:lstStyle/>
          <a:p>
            <a:endParaRPr/>
          </a:p>
        </p:txBody>
      </p:sp>
      <p:sp>
        <p:nvSpPr>
          <p:cNvPr id="255" name="object 255"/>
          <p:cNvSpPr txBox="1"/>
          <p:nvPr/>
        </p:nvSpPr>
        <p:spPr>
          <a:xfrm>
            <a:off x="3703166" y="9991339"/>
            <a:ext cx="146685" cy="118745"/>
          </a:xfrm>
          <a:prstGeom prst="rect">
            <a:avLst/>
          </a:prstGeom>
        </p:spPr>
        <p:txBody>
          <a:bodyPr vert="horz" wrap="square" lIns="0" tIns="12065" rIns="0" bIns="0" rtlCol="0">
            <a:spAutoFit/>
          </a:bodyPr>
          <a:lstStyle/>
          <a:p>
            <a:pPr marL="34290">
              <a:lnSpc>
                <a:spcPct val="100000"/>
              </a:lnSpc>
              <a:spcBef>
                <a:spcPts val="95"/>
              </a:spcBef>
            </a:pPr>
            <a:fld id="{81D60167-4931-47E6-BA6A-407CBD079E47}" type="slidenum">
              <a:rPr sz="600" dirty="0">
                <a:solidFill>
                  <a:srgbClr val="131111"/>
                </a:solidFill>
                <a:latin typeface="Arial"/>
                <a:cs typeface="Arial"/>
              </a:rPr>
              <a:t>9</a:t>
            </a:fld>
            <a:endParaRPr sz="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31153</Words>
  <Application>Microsoft Office PowerPoint</Application>
  <PresentationFormat>Произвольный</PresentationFormat>
  <Paragraphs>3035</Paragraphs>
  <Slides>67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67</vt:i4>
      </vt:variant>
    </vt:vector>
  </HeadingPairs>
  <TitlesOfParts>
    <vt:vector size="75" baseType="lpstr">
      <vt:lpstr>Arial</vt:lpstr>
      <vt:lpstr>Arial Narrow</vt:lpstr>
      <vt:lpstr>Calibri</vt:lpstr>
      <vt:lpstr>Century Gothic</vt:lpstr>
      <vt:lpstr>Georgia</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Николай Воронин</cp:lastModifiedBy>
  <cp:revision>29</cp:revision>
  <dcterms:created xsi:type="dcterms:W3CDTF">2020-11-18T03:06:30Z</dcterms:created>
  <dcterms:modified xsi:type="dcterms:W3CDTF">2021-01-25T06:37:28Z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2020-11-13T00:00:00Z</vt:filetime>
  </property>
  <property fmtid="{D5CDD505-2E9C-101B-9397-08002B2CF9AE}" pid="3" name="Creator">
    <vt:lpwstr>Adobe Illustrator CS6 (Windows)</vt:lpwstr>
  </property>
  <property fmtid="{D5CDD505-2E9C-101B-9397-08002B2CF9AE}" pid="4" name="LastSaved">
    <vt:filetime>2020-11-18T00:00:00Z</vt:filetime>
  </property>
</Properties>
</file>